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sldIdLst>
    <p:sldId id="257" r:id="rId5"/>
    <p:sldId id="256" r:id="rId6"/>
    <p:sldId id="271" r:id="rId7"/>
    <p:sldId id="270" r:id="rId8"/>
    <p:sldId id="268" r:id="rId9"/>
    <p:sldId id="266" r:id="rId10"/>
    <p:sldId id="274" r:id="rId11"/>
    <p:sldId id="27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37BDED-56E2-4082-BEAB-238726F0A859}" v="196" dt="2025-04-06T01:29:26.9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50" autoAdjust="0"/>
  </p:normalViewPr>
  <p:slideViewPr>
    <p:cSldViewPr snapToGrid="0">
      <p:cViewPr varScale="1">
        <p:scale>
          <a:sx n="56" d="100"/>
          <a:sy n="56" d="100"/>
        </p:scale>
        <p:origin x="960" y="28"/>
      </p:cViewPr>
      <p:guideLst/>
    </p:cSldViewPr>
  </p:slideViewPr>
  <p:outlineViewPr>
    <p:cViewPr>
      <p:scale>
        <a:sx n="33" d="100"/>
        <a:sy n="33" d="100"/>
      </p:scale>
      <p:origin x="0" y="-8496"/>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ppard, Marissa" userId="1c8fcaba-a0d7-4245-a4a6-06cb74e0d529" providerId="ADAL" clId="{C437BDED-56E2-4082-BEAB-238726F0A859}"/>
    <pc:docChg chg="undo custSel addSld delSld modSld">
      <pc:chgData name="Sheppard, Marissa" userId="1c8fcaba-a0d7-4245-a4a6-06cb74e0d529" providerId="ADAL" clId="{C437BDED-56E2-4082-BEAB-238726F0A859}" dt="2025-04-06T01:29:26.968" v="987" actId="255"/>
      <pc:docMkLst>
        <pc:docMk/>
      </pc:docMkLst>
      <pc:sldChg chg="modSp mod">
        <pc:chgData name="Sheppard, Marissa" userId="1c8fcaba-a0d7-4245-a4a6-06cb74e0d529" providerId="ADAL" clId="{C437BDED-56E2-4082-BEAB-238726F0A859}" dt="2025-04-06T01:19:02.353" v="837" actId="20577"/>
        <pc:sldMkLst>
          <pc:docMk/>
          <pc:sldMk cId="2437050902" sldId="256"/>
        </pc:sldMkLst>
        <pc:spChg chg="mod">
          <ac:chgData name="Sheppard, Marissa" userId="1c8fcaba-a0d7-4245-a4a6-06cb74e0d529" providerId="ADAL" clId="{C437BDED-56E2-4082-BEAB-238726F0A859}" dt="2025-04-06T01:19:02.353" v="837" actId="20577"/>
          <ac:spMkLst>
            <pc:docMk/>
            <pc:sldMk cId="2437050902" sldId="256"/>
            <ac:spMk id="4" creationId="{00000000-0000-0000-0000-000000000000}"/>
          </ac:spMkLst>
        </pc:spChg>
        <pc:spChg chg="mod">
          <ac:chgData name="Sheppard, Marissa" userId="1c8fcaba-a0d7-4245-a4a6-06cb74e0d529" providerId="ADAL" clId="{C437BDED-56E2-4082-BEAB-238726F0A859}" dt="2025-04-06T00:21:51.475" v="309" actId="20577"/>
          <ac:spMkLst>
            <pc:docMk/>
            <pc:sldMk cId="2437050902" sldId="256"/>
            <ac:spMk id="5" creationId="{00000000-0000-0000-0000-000000000000}"/>
          </ac:spMkLst>
        </pc:spChg>
      </pc:sldChg>
      <pc:sldChg chg="modSp mod">
        <pc:chgData name="Sheppard, Marissa" userId="1c8fcaba-a0d7-4245-a4a6-06cb74e0d529" providerId="ADAL" clId="{C437BDED-56E2-4082-BEAB-238726F0A859}" dt="2025-04-06T00:06:38.543" v="260" actId="20577"/>
        <pc:sldMkLst>
          <pc:docMk/>
          <pc:sldMk cId="900002786" sldId="257"/>
        </pc:sldMkLst>
        <pc:spChg chg="mod">
          <ac:chgData name="Sheppard, Marissa" userId="1c8fcaba-a0d7-4245-a4a6-06cb74e0d529" providerId="ADAL" clId="{C437BDED-56E2-4082-BEAB-238726F0A859}" dt="2025-04-06T00:06:38.543" v="260" actId="20577"/>
          <ac:spMkLst>
            <pc:docMk/>
            <pc:sldMk cId="900002786" sldId="257"/>
            <ac:spMk id="3" creationId="{00000000-0000-0000-0000-000000000000}"/>
          </ac:spMkLst>
        </pc:spChg>
      </pc:sldChg>
      <pc:sldChg chg="del">
        <pc:chgData name="Sheppard, Marissa" userId="1c8fcaba-a0d7-4245-a4a6-06cb74e0d529" providerId="ADAL" clId="{C437BDED-56E2-4082-BEAB-238726F0A859}" dt="2025-04-05T23:56:15.544" v="88" actId="47"/>
        <pc:sldMkLst>
          <pc:docMk/>
          <pc:sldMk cId="79382910" sldId="258"/>
        </pc:sldMkLst>
      </pc:sldChg>
      <pc:sldChg chg="del">
        <pc:chgData name="Sheppard, Marissa" userId="1c8fcaba-a0d7-4245-a4a6-06cb74e0d529" providerId="ADAL" clId="{C437BDED-56E2-4082-BEAB-238726F0A859}" dt="2025-04-05T23:56:16.791" v="89" actId="47"/>
        <pc:sldMkLst>
          <pc:docMk/>
          <pc:sldMk cId="3946213135" sldId="259"/>
        </pc:sldMkLst>
      </pc:sldChg>
      <pc:sldChg chg="del">
        <pc:chgData name="Sheppard, Marissa" userId="1c8fcaba-a0d7-4245-a4a6-06cb74e0d529" providerId="ADAL" clId="{C437BDED-56E2-4082-BEAB-238726F0A859}" dt="2025-04-05T23:56:17.825" v="90" actId="47"/>
        <pc:sldMkLst>
          <pc:docMk/>
          <pc:sldMk cId="943555642" sldId="260"/>
        </pc:sldMkLst>
      </pc:sldChg>
      <pc:sldChg chg="del">
        <pc:chgData name="Sheppard, Marissa" userId="1c8fcaba-a0d7-4245-a4a6-06cb74e0d529" providerId="ADAL" clId="{C437BDED-56E2-4082-BEAB-238726F0A859}" dt="2025-04-05T23:56:18.987" v="91" actId="47"/>
        <pc:sldMkLst>
          <pc:docMk/>
          <pc:sldMk cId="3331900478" sldId="261"/>
        </pc:sldMkLst>
      </pc:sldChg>
      <pc:sldChg chg="del">
        <pc:chgData name="Sheppard, Marissa" userId="1c8fcaba-a0d7-4245-a4a6-06cb74e0d529" providerId="ADAL" clId="{C437BDED-56E2-4082-BEAB-238726F0A859}" dt="2025-04-05T23:56:19.924" v="92" actId="47"/>
        <pc:sldMkLst>
          <pc:docMk/>
          <pc:sldMk cId="4162284691" sldId="262"/>
        </pc:sldMkLst>
      </pc:sldChg>
      <pc:sldChg chg="addSp delSp modSp mod chgLayout">
        <pc:chgData name="Sheppard, Marissa" userId="1c8fcaba-a0d7-4245-a4a6-06cb74e0d529" providerId="ADAL" clId="{C437BDED-56E2-4082-BEAB-238726F0A859}" dt="2025-04-06T01:17:49.433" v="757" actId="6549"/>
        <pc:sldMkLst>
          <pc:docMk/>
          <pc:sldMk cId="123334815" sldId="266"/>
        </pc:sldMkLst>
        <pc:spChg chg="mod ord">
          <ac:chgData name="Sheppard, Marissa" userId="1c8fcaba-a0d7-4245-a4a6-06cb74e0d529" providerId="ADAL" clId="{C437BDED-56E2-4082-BEAB-238726F0A859}" dt="2025-04-06T01:08:55.126" v="582" actId="1076"/>
          <ac:spMkLst>
            <pc:docMk/>
            <pc:sldMk cId="123334815" sldId="266"/>
            <ac:spMk id="2" creationId="{00000000-0000-0000-0000-000000000000}"/>
          </ac:spMkLst>
        </pc:spChg>
        <pc:spChg chg="del">
          <ac:chgData name="Sheppard, Marissa" userId="1c8fcaba-a0d7-4245-a4a6-06cb74e0d529" providerId="ADAL" clId="{C437BDED-56E2-4082-BEAB-238726F0A859}" dt="2025-04-06T00:34:49.468" v="320" actId="478"/>
          <ac:spMkLst>
            <pc:docMk/>
            <pc:sldMk cId="123334815" sldId="266"/>
            <ac:spMk id="3" creationId="{00000000-0000-0000-0000-000000000000}"/>
          </ac:spMkLst>
        </pc:spChg>
        <pc:spChg chg="mod ord">
          <ac:chgData name="Sheppard, Marissa" userId="1c8fcaba-a0d7-4245-a4a6-06cb74e0d529" providerId="ADAL" clId="{C437BDED-56E2-4082-BEAB-238726F0A859}" dt="2025-04-06T00:54:49.004" v="553" actId="700"/>
          <ac:spMkLst>
            <pc:docMk/>
            <pc:sldMk cId="123334815" sldId="266"/>
            <ac:spMk id="5" creationId="{00000000-0000-0000-0000-000000000000}"/>
          </ac:spMkLst>
        </pc:spChg>
        <pc:spChg chg="mod ord">
          <ac:chgData name="Sheppard, Marissa" userId="1c8fcaba-a0d7-4245-a4a6-06cb74e0d529" providerId="ADAL" clId="{C437BDED-56E2-4082-BEAB-238726F0A859}" dt="2025-04-06T00:54:49.004" v="553" actId="700"/>
          <ac:spMkLst>
            <pc:docMk/>
            <pc:sldMk cId="123334815" sldId="266"/>
            <ac:spMk id="6" creationId="{00000000-0000-0000-0000-000000000000}"/>
          </ac:spMkLst>
        </pc:spChg>
        <pc:spChg chg="mod ord">
          <ac:chgData name="Sheppard, Marissa" userId="1c8fcaba-a0d7-4245-a4a6-06cb74e0d529" providerId="ADAL" clId="{C437BDED-56E2-4082-BEAB-238726F0A859}" dt="2025-04-06T00:54:49.004" v="553" actId="700"/>
          <ac:spMkLst>
            <pc:docMk/>
            <pc:sldMk cId="123334815" sldId="266"/>
            <ac:spMk id="7" creationId="{00000000-0000-0000-0000-000000000000}"/>
          </ac:spMkLst>
        </pc:spChg>
        <pc:spChg chg="add del mod">
          <ac:chgData name="Sheppard, Marissa" userId="1c8fcaba-a0d7-4245-a4a6-06cb74e0d529" providerId="ADAL" clId="{C437BDED-56E2-4082-BEAB-238726F0A859}" dt="2025-04-06T00:34:55.065" v="323" actId="478"/>
          <ac:spMkLst>
            <pc:docMk/>
            <pc:sldMk cId="123334815" sldId="266"/>
            <ac:spMk id="8" creationId="{CAD5D583-5369-8235-31CA-1A33AEBBA3DC}"/>
          </ac:spMkLst>
        </pc:spChg>
        <pc:spChg chg="add del mod">
          <ac:chgData name="Sheppard, Marissa" userId="1c8fcaba-a0d7-4245-a4a6-06cb74e0d529" providerId="ADAL" clId="{C437BDED-56E2-4082-BEAB-238726F0A859}" dt="2025-04-06T00:34:53.163" v="322" actId="478"/>
          <ac:spMkLst>
            <pc:docMk/>
            <pc:sldMk cId="123334815" sldId="266"/>
            <ac:spMk id="10" creationId="{366E04B5-DD9B-1FF1-2A52-8A094E14DE37}"/>
          </ac:spMkLst>
        </pc:spChg>
        <pc:spChg chg="add mod ord">
          <ac:chgData name="Sheppard, Marissa" userId="1c8fcaba-a0d7-4245-a4a6-06cb74e0d529" providerId="ADAL" clId="{C437BDED-56E2-4082-BEAB-238726F0A859}" dt="2025-04-06T01:17:05.606" v="756" actId="255"/>
          <ac:spMkLst>
            <pc:docMk/>
            <pc:sldMk cId="123334815" sldId="266"/>
            <ac:spMk id="11" creationId="{D4F7CD05-6469-AF2D-3281-CB09F31435E7}"/>
          </ac:spMkLst>
        </pc:spChg>
        <pc:spChg chg="add mod ord">
          <ac:chgData name="Sheppard, Marissa" userId="1c8fcaba-a0d7-4245-a4a6-06cb74e0d529" providerId="ADAL" clId="{C437BDED-56E2-4082-BEAB-238726F0A859}" dt="2025-04-06T01:17:49.433" v="757" actId="6549"/>
          <ac:spMkLst>
            <pc:docMk/>
            <pc:sldMk cId="123334815" sldId="266"/>
            <ac:spMk id="12" creationId="{E0A0A8AB-9860-95C6-2566-10624ACCC4F2}"/>
          </ac:spMkLst>
        </pc:spChg>
        <pc:spChg chg="del">
          <ac:chgData name="Sheppard, Marissa" userId="1c8fcaba-a0d7-4245-a4a6-06cb74e0d529" providerId="ADAL" clId="{C437BDED-56E2-4082-BEAB-238726F0A859}" dt="2025-04-06T00:34:52.077" v="321" actId="478"/>
          <ac:spMkLst>
            <pc:docMk/>
            <pc:sldMk cId="123334815" sldId="266"/>
            <ac:spMk id="13" creationId="{00000000-0000-0000-0000-000000000000}"/>
          </ac:spMkLst>
        </pc:spChg>
      </pc:sldChg>
      <pc:sldChg chg="del">
        <pc:chgData name="Sheppard, Marissa" userId="1c8fcaba-a0d7-4245-a4a6-06cb74e0d529" providerId="ADAL" clId="{C437BDED-56E2-4082-BEAB-238726F0A859}" dt="2025-04-06T00:57:49.840" v="565" actId="47"/>
        <pc:sldMkLst>
          <pc:docMk/>
          <pc:sldMk cId="1258458605" sldId="267"/>
        </pc:sldMkLst>
      </pc:sldChg>
      <pc:sldChg chg="addSp delSp modSp mod">
        <pc:chgData name="Sheppard, Marissa" userId="1c8fcaba-a0d7-4245-a4a6-06cb74e0d529" providerId="ADAL" clId="{C437BDED-56E2-4082-BEAB-238726F0A859}" dt="2025-04-06T01:29:26.968" v="987" actId="255"/>
        <pc:sldMkLst>
          <pc:docMk/>
          <pc:sldMk cId="3171964274" sldId="268"/>
        </pc:sldMkLst>
        <pc:spChg chg="add del mod">
          <ac:chgData name="Sheppard, Marissa" userId="1c8fcaba-a0d7-4245-a4a6-06cb74e0d529" providerId="ADAL" clId="{C437BDED-56E2-4082-BEAB-238726F0A859}" dt="2025-04-06T00:02:02.246" v="227" actId="478"/>
          <ac:spMkLst>
            <pc:docMk/>
            <pc:sldMk cId="3171964274" sldId="268"/>
            <ac:spMk id="3" creationId="{06799E58-3958-7262-B27A-24EE9D76E408}"/>
          </ac:spMkLst>
        </pc:spChg>
        <pc:spChg chg="mod">
          <ac:chgData name="Sheppard, Marissa" userId="1c8fcaba-a0d7-4245-a4a6-06cb74e0d529" providerId="ADAL" clId="{C437BDED-56E2-4082-BEAB-238726F0A859}" dt="2025-04-06T00:02:42.243" v="234" actId="1076"/>
          <ac:spMkLst>
            <pc:docMk/>
            <pc:sldMk cId="3171964274" sldId="268"/>
            <ac:spMk id="23" creationId="{00000000-0000-0000-0000-000000000000}"/>
          </ac:spMkLst>
        </pc:spChg>
        <pc:spChg chg="del">
          <ac:chgData name="Sheppard, Marissa" userId="1c8fcaba-a0d7-4245-a4a6-06cb74e0d529" providerId="ADAL" clId="{C437BDED-56E2-4082-BEAB-238726F0A859}" dt="2025-04-06T00:01:52.394" v="224" actId="478"/>
          <ac:spMkLst>
            <pc:docMk/>
            <pc:sldMk cId="3171964274" sldId="268"/>
            <ac:spMk id="24" creationId="{00000000-0000-0000-0000-000000000000}"/>
          </ac:spMkLst>
        </pc:spChg>
        <pc:graphicFrameChg chg="add mod">
          <ac:chgData name="Sheppard, Marissa" userId="1c8fcaba-a0d7-4245-a4a6-06cb74e0d529" providerId="ADAL" clId="{C437BDED-56E2-4082-BEAB-238726F0A859}" dt="2025-04-06T01:29:26.968" v="987" actId="255"/>
          <ac:graphicFrameMkLst>
            <pc:docMk/>
            <pc:sldMk cId="3171964274" sldId="268"/>
            <ac:graphicFrameMk id="4" creationId="{EE3BAD32-A28A-3CC5-7299-848CE0C069C2}"/>
          </ac:graphicFrameMkLst>
        </pc:graphicFrameChg>
      </pc:sldChg>
      <pc:sldChg chg="addSp delSp modSp mod">
        <pc:chgData name="Sheppard, Marissa" userId="1c8fcaba-a0d7-4245-a4a6-06cb74e0d529" providerId="ADAL" clId="{C437BDED-56E2-4082-BEAB-238726F0A859}" dt="2025-04-06T00:24:25.885" v="318" actId="113"/>
        <pc:sldMkLst>
          <pc:docMk/>
          <pc:sldMk cId="426666543" sldId="270"/>
        </pc:sldMkLst>
        <pc:spChg chg="mod">
          <ac:chgData name="Sheppard, Marissa" userId="1c8fcaba-a0d7-4245-a4a6-06cb74e0d529" providerId="ADAL" clId="{C437BDED-56E2-4082-BEAB-238726F0A859}" dt="2025-04-05T23:57:21.664" v="149" actId="1076"/>
          <ac:spMkLst>
            <pc:docMk/>
            <pc:sldMk cId="426666543" sldId="270"/>
            <ac:spMk id="2" creationId="{00000000-0000-0000-0000-000000000000}"/>
          </ac:spMkLst>
        </pc:spChg>
        <pc:spChg chg="del">
          <ac:chgData name="Sheppard, Marissa" userId="1c8fcaba-a0d7-4245-a4a6-06cb74e0d529" providerId="ADAL" clId="{C437BDED-56E2-4082-BEAB-238726F0A859}" dt="2025-04-05T23:56:48.583" v="142" actId="478"/>
          <ac:spMkLst>
            <pc:docMk/>
            <pc:sldMk cId="426666543" sldId="270"/>
            <ac:spMk id="3" creationId="{00000000-0000-0000-0000-000000000000}"/>
          </ac:spMkLst>
        </pc:spChg>
        <pc:spChg chg="add del mod">
          <ac:chgData name="Sheppard, Marissa" userId="1c8fcaba-a0d7-4245-a4a6-06cb74e0d529" providerId="ADAL" clId="{C437BDED-56E2-4082-BEAB-238726F0A859}" dt="2025-04-05T23:56:57.674" v="144" actId="478"/>
          <ac:spMkLst>
            <pc:docMk/>
            <pc:sldMk cId="426666543" sldId="270"/>
            <ac:spMk id="11" creationId="{B1A8F531-90DF-5FF9-9ACC-0273883DA0DB}"/>
          </ac:spMkLst>
        </pc:spChg>
        <pc:spChg chg="add del mod">
          <ac:chgData name="Sheppard, Marissa" userId="1c8fcaba-a0d7-4245-a4a6-06cb74e0d529" providerId="ADAL" clId="{C437BDED-56E2-4082-BEAB-238726F0A859}" dt="2025-04-05T23:57:13.179" v="147" actId="478"/>
          <ac:spMkLst>
            <pc:docMk/>
            <pc:sldMk cId="426666543" sldId="270"/>
            <ac:spMk id="14" creationId="{5BAE8A57-4ECB-AAF1-0A99-8E67EDE8C4BA}"/>
          </ac:spMkLst>
        </pc:spChg>
        <pc:graphicFrameChg chg="add mod">
          <ac:chgData name="Sheppard, Marissa" userId="1c8fcaba-a0d7-4245-a4a6-06cb74e0d529" providerId="ADAL" clId="{C437BDED-56E2-4082-BEAB-238726F0A859}" dt="2025-04-06T00:24:25.885" v="318" actId="113"/>
          <ac:graphicFrameMkLst>
            <pc:docMk/>
            <pc:sldMk cId="426666543" sldId="270"/>
            <ac:graphicFrameMk id="12" creationId="{26A04ECC-A28B-2848-8733-9A96A5478E30}"/>
          </ac:graphicFrameMkLst>
        </pc:graphicFrameChg>
        <pc:picChg chg="del">
          <ac:chgData name="Sheppard, Marissa" userId="1c8fcaba-a0d7-4245-a4a6-06cb74e0d529" providerId="ADAL" clId="{C437BDED-56E2-4082-BEAB-238726F0A859}" dt="2025-04-05T23:57:10.292" v="146" actId="478"/>
          <ac:picMkLst>
            <pc:docMk/>
            <pc:sldMk cId="426666543" sldId="270"/>
            <ac:picMk id="9" creationId="{00000000-0000-0000-0000-000000000000}"/>
          </ac:picMkLst>
        </pc:picChg>
      </pc:sldChg>
      <pc:sldChg chg="addSp delSp modSp mod">
        <pc:chgData name="Sheppard, Marissa" userId="1c8fcaba-a0d7-4245-a4a6-06cb74e0d529" providerId="ADAL" clId="{C437BDED-56E2-4082-BEAB-238726F0A859}" dt="2025-04-06T01:29:08.564" v="986" actId="20577"/>
        <pc:sldMkLst>
          <pc:docMk/>
          <pc:sldMk cId="2658993966" sldId="271"/>
        </pc:sldMkLst>
        <pc:spChg chg="mod">
          <ac:chgData name="Sheppard, Marissa" userId="1c8fcaba-a0d7-4245-a4a6-06cb74e0d529" providerId="ADAL" clId="{C437BDED-56E2-4082-BEAB-238726F0A859}" dt="2025-04-05T23:51:17.510" v="29" actId="20577"/>
          <ac:spMkLst>
            <pc:docMk/>
            <pc:sldMk cId="2658993966" sldId="271"/>
            <ac:spMk id="2" creationId="{00000000-0000-0000-0000-000000000000}"/>
          </ac:spMkLst>
        </pc:spChg>
        <pc:spChg chg="del">
          <ac:chgData name="Sheppard, Marissa" userId="1c8fcaba-a0d7-4245-a4a6-06cb74e0d529" providerId="ADAL" clId="{C437BDED-56E2-4082-BEAB-238726F0A859}" dt="2025-04-05T23:50:17.166" v="4" actId="478"/>
          <ac:spMkLst>
            <pc:docMk/>
            <pc:sldMk cId="2658993966" sldId="271"/>
            <ac:spMk id="3" creationId="{00000000-0000-0000-0000-000000000000}"/>
          </ac:spMkLst>
        </pc:spChg>
        <pc:spChg chg="add del mod">
          <ac:chgData name="Sheppard, Marissa" userId="1c8fcaba-a0d7-4245-a4a6-06cb74e0d529" providerId="ADAL" clId="{C437BDED-56E2-4082-BEAB-238726F0A859}" dt="2025-04-05T23:50:34.516" v="8"/>
          <ac:spMkLst>
            <pc:docMk/>
            <pc:sldMk cId="2658993966" sldId="271"/>
            <ac:spMk id="8" creationId="{407C0D4B-CE0C-A8C2-784A-2EFE7656E124}"/>
          </ac:spMkLst>
        </pc:spChg>
        <pc:spChg chg="add del mod">
          <ac:chgData name="Sheppard, Marissa" userId="1c8fcaba-a0d7-4245-a4a6-06cb74e0d529" providerId="ADAL" clId="{C437BDED-56E2-4082-BEAB-238726F0A859}" dt="2025-04-05T23:50:32.377" v="7" actId="478"/>
          <ac:spMkLst>
            <pc:docMk/>
            <pc:sldMk cId="2658993966" sldId="271"/>
            <ac:spMk id="10" creationId="{C286020F-9BBA-ACB8-3781-AAB363038A5D}"/>
          </ac:spMkLst>
        </pc:spChg>
        <pc:spChg chg="del">
          <ac:chgData name="Sheppard, Marissa" userId="1c8fcaba-a0d7-4245-a4a6-06cb74e0d529" providerId="ADAL" clId="{C437BDED-56E2-4082-BEAB-238726F0A859}" dt="2025-04-05T23:50:27.455" v="6" actId="478"/>
          <ac:spMkLst>
            <pc:docMk/>
            <pc:sldMk cId="2658993966" sldId="271"/>
            <ac:spMk id="12" creationId="{00000000-0000-0000-0000-000000000000}"/>
          </ac:spMkLst>
        </pc:spChg>
        <pc:graphicFrameChg chg="add mod">
          <ac:chgData name="Sheppard, Marissa" userId="1c8fcaba-a0d7-4245-a4a6-06cb74e0d529" providerId="ADAL" clId="{C437BDED-56E2-4082-BEAB-238726F0A859}" dt="2025-04-06T01:29:08.564" v="986" actId="20577"/>
          <ac:graphicFrameMkLst>
            <pc:docMk/>
            <pc:sldMk cId="2658993966" sldId="271"/>
            <ac:graphicFrameMk id="11" creationId="{BFAAB6A3-13FD-B169-BBDC-18A3E753528F}"/>
          </ac:graphicFrameMkLst>
        </pc:graphicFrameChg>
        <pc:cxnChg chg="del">
          <ac:chgData name="Sheppard, Marissa" userId="1c8fcaba-a0d7-4245-a4a6-06cb74e0d529" providerId="ADAL" clId="{C437BDED-56E2-4082-BEAB-238726F0A859}" dt="2025-04-06T01:27:47.232" v="933" actId="478"/>
          <ac:cxnSpMkLst>
            <pc:docMk/>
            <pc:sldMk cId="2658993966" sldId="271"/>
            <ac:cxnSpMk id="14" creationId="{00000000-0000-0000-0000-000000000000}"/>
          </ac:cxnSpMkLst>
        </pc:cxnChg>
      </pc:sldChg>
      <pc:sldChg chg="del">
        <pc:chgData name="Sheppard, Marissa" userId="1c8fcaba-a0d7-4245-a4a6-06cb74e0d529" providerId="ADAL" clId="{C437BDED-56E2-4082-BEAB-238726F0A859}" dt="2025-04-06T00:57:52.301" v="566" actId="47"/>
        <pc:sldMkLst>
          <pc:docMk/>
          <pc:sldMk cId="97098425" sldId="272"/>
        </pc:sldMkLst>
      </pc:sldChg>
      <pc:sldChg chg="addSp delSp modSp mod">
        <pc:chgData name="Sheppard, Marissa" userId="1c8fcaba-a0d7-4245-a4a6-06cb74e0d529" providerId="ADAL" clId="{C437BDED-56E2-4082-BEAB-238726F0A859}" dt="2025-04-06T01:18:21.448" v="772" actId="207"/>
        <pc:sldMkLst>
          <pc:docMk/>
          <pc:sldMk cId="4083374384" sldId="273"/>
        </pc:sldMkLst>
        <pc:spChg chg="del">
          <ac:chgData name="Sheppard, Marissa" userId="1c8fcaba-a0d7-4245-a4a6-06cb74e0d529" providerId="ADAL" clId="{C437BDED-56E2-4082-BEAB-238726F0A859}" dt="2025-04-06T01:18:03.541" v="765" actId="478"/>
          <ac:spMkLst>
            <pc:docMk/>
            <pc:sldMk cId="4083374384" sldId="273"/>
            <ac:spMk id="2" creationId="{00000000-0000-0000-0000-000000000000}"/>
          </ac:spMkLst>
        </pc:spChg>
        <pc:spChg chg="del">
          <ac:chgData name="Sheppard, Marissa" userId="1c8fcaba-a0d7-4245-a4a6-06cb74e0d529" providerId="ADAL" clId="{C437BDED-56E2-4082-BEAB-238726F0A859}" dt="2025-04-06T00:58:08.008" v="567" actId="478"/>
          <ac:spMkLst>
            <pc:docMk/>
            <pc:sldMk cId="4083374384" sldId="273"/>
            <ac:spMk id="6" creationId="{00000000-0000-0000-0000-000000000000}"/>
          </ac:spMkLst>
        </pc:spChg>
        <pc:spChg chg="add mod">
          <ac:chgData name="Sheppard, Marissa" userId="1c8fcaba-a0d7-4245-a4a6-06cb74e0d529" providerId="ADAL" clId="{C437BDED-56E2-4082-BEAB-238726F0A859}" dt="2025-04-06T01:18:21.448" v="772" actId="207"/>
          <ac:spMkLst>
            <pc:docMk/>
            <pc:sldMk cId="4083374384" sldId="273"/>
            <ac:spMk id="8" creationId="{23D9EA4C-8CF9-0074-7655-3058C5075A06}"/>
          </ac:spMkLst>
        </pc:spChg>
        <pc:spChg chg="add del mod">
          <ac:chgData name="Sheppard, Marissa" userId="1c8fcaba-a0d7-4245-a4a6-06cb74e0d529" providerId="ADAL" clId="{C437BDED-56E2-4082-BEAB-238726F0A859}" dt="2025-04-06T00:58:17.318" v="570" actId="478"/>
          <ac:spMkLst>
            <pc:docMk/>
            <pc:sldMk cId="4083374384" sldId="273"/>
            <ac:spMk id="10" creationId="{5D595B83-5DF7-5531-A874-FEDBCF18C823}"/>
          </ac:spMkLst>
        </pc:spChg>
        <pc:spChg chg="add del mod">
          <ac:chgData name="Sheppard, Marissa" userId="1c8fcaba-a0d7-4245-a4a6-06cb74e0d529" providerId="ADAL" clId="{C437BDED-56E2-4082-BEAB-238726F0A859}" dt="2025-04-06T01:18:05.726" v="766" actId="478"/>
          <ac:spMkLst>
            <pc:docMk/>
            <pc:sldMk cId="4083374384" sldId="273"/>
            <ac:spMk id="12" creationId="{29189810-BD43-66DB-04F4-D0BA7651794B}"/>
          </ac:spMkLst>
        </pc:spChg>
        <pc:picChg chg="del">
          <ac:chgData name="Sheppard, Marissa" userId="1c8fcaba-a0d7-4245-a4a6-06cb74e0d529" providerId="ADAL" clId="{C437BDED-56E2-4082-BEAB-238726F0A859}" dt="2025-04-06T00:58:14.263" v="569" actId="478"/>
          <ac:picMkLst>
            <pc:docMk/>
            <pc:sldMk cId="4083374384" sldId="273"/>
            <ac:picMk id="26" creationId="{00000000-0000-0000-0000-000000000000}"/>
          </ac:picMkLst>
        </pc:picChg>
      </pc:sldChg>
      <pc:sldChg chg="addSp delSp modSp new mod">
        <pc:chgData name="Sheppard, Marissa" userId="1c8fcaba-a0d7-4245-a4a6-06cb74e0d529" providerId="ADAL" clId="{C437BDED-56E2-4082-BEAB-238726F0A859}" dt="2025-04-06T01:26:08.611" v="932" actId="20577"/>
        <pc:sldMkLst>
          <pc:docMk/>
          <pc:sldMk cId="956495708" sldId="274"/>
        </pc:sldMkLst>
        <pc:spChg chg="mod">
          <ac:chgData name="Sheppard, Marissa" userId="1c8fcaba-a0d7-4245-a4a6-06cb74e0d529" providerId="ADAL" clId="{C437BDED-56E2-4082-BEAB-238726F0A859}" dt="2025-04-06T01:26:08.611" v="932" actId="20577"/>
          <ac:spMkLst>
            <pc:docMk/>
            <pc:sldMk cId="956495708" sldId="274"/>
            <ac:spMk id="2" creationId="{82073AF1-7173-062F-206C-444D41025144}"/>
          </ac:spMkLst>
        </pc:spChg>
        <pc:spChg chg="del">
          <ac:chgData name="Sheppard, Marissa" userId="1c8fcaba-a0d7-4245-a4a6-06cb74e0d529" providerId="ADAL" clId="{C437BDED-56E2-4082-BEAB-238726F0A859}" dt="2025-04-06T01:24:31.883" v="844" actId="478"/>
          <ac:spMkLst>
            <pc:docMk/>
            <pc:sldMk cId="956495708" sldId="274"/>
            <ac:spMk id="3" creationId="{81C0386E-7F9B-3C71-39AA-75F9F41F4942}"/>
          </ac:spMkLst>
        </pc:spChg>
        <pc:spChg chg="del">
          <ac:chgData name="Sheppard, Marissa" userId="1c8fcaba-a0d7-4245-a4a6-06cb74e0d529" providerId="ADAL" clId="{C437BDED-56E2-4082-BEAB-238726F0A859}" dt="2025-04-06T01:24:47.606" v="847" actId="478"/>
          <ac:spMkLst>
            <pc:docMk/>
            <pc:sldMk cId="956495708" sldId="274"/>
            <ac:spMk id="4" creationId="{5E0B4B10-8EDC-5D26-B1D7-2A06C03A41A1}"/>
          </ac:spMkLst>
        </pc:spChg>
        <pc:spChg chg="add mod">
          <ac:chgData name="Sheppard, Marissa" userId="1c8fcaba-a0d7-4245-a4a6-06cb74e0d529" providerId="ADAL" clId="{C437BDED-56E2-4082-BEAB-238726F0A859}" dt="2025-04-06T01:24:27.315" v="843" actId="27636"/>
          <ac:spMkLst>
            <pc:docMk/>
            <pc:sldMk cId="956495708" sldId="274"/>
            <ac:spMk id="8" creationId="{BA91995E-F2F5-230D-F918-3D53C9A6610C}"/>
          </ac:spMkLst>
        </pc:spChg>
        <pc:spChg chg="add del mod">
          <ac:chgData name="Sheppard, Marissa" userId="1c8fcaba-a0d7-4245-a4a6-06cb74e0d529" providerId="ADAL" clId="{C437BDED-56E2-4082-BEAB-238726F0A859}" dt="2025-04-06T01:24:41.155" v="846" actId="478"/>
          <ac:spMkLst>
            <pc:docMk/>
            <pc:sldMk cId="956495708" sldId="274"/>
            <ac:spMk id="9" creationId="{9D9D1AAD-BEA2-04BC-BF5E-24B9D5DEFF58}"/>
          </ac:spMkLst>
        </pc:spChg>
        <pc:spChg chg="add mod">
          <ac:chgData name="Sheppard, Marissa" userId="1c8fcaba-a0d7-4245-a4a6-06cb74e0d529" providerId="ADAL" clId="{C437BDED-56E2-4082-BEAB-238726F0A859}" dt="2025-04-06T01:24:27.220" v="842"/>
          <ac:spMkLst>
            <pc:docMk/>
            <pc:sldMk cId="956495708" sldId="274"/>
            <ac:spMk id="10" creationId="{F6BD81CA-19BE-D582-9120-0CE52B8131C5}"/>
          </ac:spMkLst>
        </pc:spChg>
      </pc:sldChg>
    </pc:docChg>
  </pc:docChgLst>
</pc:chgInfo>
</file>

<file path=ppt/diagrams/_rels/data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81421D5-04F3-4D62-B193-6C83ECC49E22}" type="doc">
      <dgm:prSet loTypeId="urn:microsoft.com/office/officeart/2005/8/layout/vProcess5" loCatId="process" qsTypeId="urn:microsoft.com/office/officeart/2005/8/quickstyle/simple5" qsCatId="simple" csTypeId="urn:microsoft.com/office/officeart/2005/8/colors/accent1_1" csCatId="accent1" phldr="1"/>
      <dgm:spPr/>
      <dgm:t>
        <a:bodyPr/>
        <a:lstStyle/>
        <a:p>
          <a:endParaRPr lang="en-US"/>
        </a:p>
      </dgm:t>
    </dgm:pt>
    <dgm:pt modelId="{23EB816F-8D36-4551-A371-6373E736D645}">
      <dgm:prSet custT="1"/>
      <dgm:spPr/>
      <dgm:t>
        <a:bodyPr/>
        <a:lstStyle/>
        <a:p>
          <a:pPr rtl="0"/>
          <a:r>
            <a:rPr lang="en-US" sz="1800" dirty="0"/>
            <a:t>The Caribbean is one of the most climate exposed regions in the world, but currently </a:t>
          </a:r>
          <a:r>
            <a:rPr lang="en-US" sz="1800" b="1" u="sng" dirty="0"/>
            <a:t>lacks integrated climate change and </a:t>
          </a:r>
          <a:r>
            <a:rPr lang="en-US" sz="1800" b="1" u="sng" dirty="0" err="1"/>
            <a:t>labour</a:t>
          </a:r>
          <a:r>
            <a:rPr lang="en-US" sz="1800" b="1" u="sng" dirty="0"/>
            <a:t> market policies</a:t>
          </a:r>
          <a:r>
            <a:rPr lang="en-US" sz="1800" dirty="0"/>
            <a:t>.</a:t>
          </a:r>
          <a:r>
            <a:rPr lang="en-US" sz="1800" dirty="0">
              <a:latin typeface="Arial" panose="020B0604020202020204"/>
            </a:rPr>
            <a:t>   </a:t>
          </a:r>
          <a:endParaRPr lang="en-US" sz="1800" dirty="0"/>
        </a:p>
      </dgm:t>
    </dgm:pt>
    <dgm:pt modelId="{58AFBC58-1459-46E6-A54D-93DA519CC4EB}" type="parTrans" cxnId="{53F70EB8-B272-4FC0-A058-84A704C479E4}">
      <dgm:prSet/>
      <dgm:spPr/>
      <dgm:t>
        <a:bodyPr/>
        <a:lstStyle/>
        <a:p>
          <a:endParaRPr lang="en-US" sz="1800"/>
        </a:p>
      </dgm:t>
    </dgm:pt>
    <dgm:pt modelId="{E1B1C9A5-159B-4B42-99BC-0E0A0B878BB4}" type="sibTrans" cxnId="{53F70EB8-B272-4FC0-A058-84A704C479E4}">
      <dgm:prSet custT="1"/>
      <dgm:spPr/>
      <dgm:t>
        <a:bodyPr/>
        <a:lstStyle/>
        <a:p>
          <a:endParaRPr lang="en-US" sz="1800"/>
        </a:p>
      </dgm:t>
    </dgm:pt>
    <dgm:pt modelId="{9769F14E-A033-42BE-91CB-48ECCB22C233}">
      <dgm:prSet custT="1"/>
      <dgm:spPr/>
      <dgm:t>
        <a:bodyPr/>
        <a:lstStyle/>
        <a:p>
          <a:r>
            <a:rPr lang="en-US" sz="1800" b="1" u="sng" dirty="0"/>
            <a:t>Just transition</a:t>
          </a:r>
          <a:r>
            <a:rPr lang="en-US" sz="1800" b="1" u="none" dirty="0"/>
            <a:t> </a:t>
          </a:r>
          <a:r>
            <a:rPr lang="en-US" sz="1800" dirty="0"/>
            <a:t>remains a complex and multifaceted process that </a:t>
          </a:r>
          <a:r>
            <a:rPr lang="en-US" sz="1800" b="1" u="sng" dirty="0"/>
            <a:t>requires clear and coherent policy measures</a:t>
          </a:r>
          <a:r>
            <a:rPr lang="en-US" sz="1800" dirty="0"/>
            <a:t> that form a strong foundation for strategic planning.</a:t>
          </a:r>
        </a:p>
      </dgm:t>
    </dgm:pt>
    <dgm:pt modelId="{99CA28BC-54FB-4B09-A7E5-C08E62D48EC9}" type="parTrans" cxnId="{CC83EBA9-B6AA-4670-8122-0BA3033CE287}">
      <dgm:prSet/>
      <dgm:spPr/>
      <dgm:t>
        <a:bodyPr/>
        <a:lstStyle/>
        <a:p>
          <a:endParaRPr lang="en-US" sz="1800"/>
        </a:p>
      </dgm:t>
    </dgm:pt>
    <dgm:pt modelId="{0EEBB2D7-DD46-431D-AE86-EC479ABF63E0}" type="sibTrans" cxnId="{CC83EBA9-B6AA-4670-8122-0BA3033CE287}">
      <dgm:prSet custT="1"/>
      <dgm:spPr/>
      <dgm:t>
        <a:bodyPr/>
        <a:lstStyle/>
        <a:p>
          <a:endParaRPr lang="en-US" sz="1800"/>
        </a:p>
      </dgm:t>
    </dgm:pt>
    <dgm:pt modelId="{5E2DC954-C134-4D11-AE06-0F209B38055F}">
      <dgm:prSet phldr="0" custT="1"/>
      <dgm:spPr/>
      <dgm:t>
        <a:bodyPr/>
        <a:lstStyle/>
        <a:p>
          <a:pPr rtl="0"/>
          <a:r>
            <a:rPr lang="en-US" sz="1800" dirty="0">
              <a:latin typeface="Arial"/>
              <a:ea typeface="Calibri"/>
              <a:cs typeface="Calibri"/>
            </a:rPr>
            <a:t>Intersecting issues of climate change and </a:t>
          </a:r>
          <a:r>
            <a:rPr lang="en-US" sz="1800" dirty="0" err="1">
              <a:latin typeface="Arial"/>
              <a:ea typeface="Calibri"/>
              <a:cs typeface="Calibri"/>
            </a:rPr>
            <a:t>labour</a:t>
          </a:r>
          <a:r>
            <a:rPr lang="en-US" sz="1800" dirty="0">
              <a:latin typeface="Arial"/>
              <a:ea typeface="Calibri"/>
              <a:cs typeface="Calibri"/>
            </a:rPr>
            <a:t> must be addressed to reduce inequalities. </a:t>
          </a:r>
          <a:endParaRPr lang="en-US" sz="1800" b="1" dirty="0">
            <a:latin typeface="Arial"/>
            <a:ea typeface="Calibri"/>
            <a:cs typeface="Calibri"/>
          </a:endParaRPr>
        </a:p>
      </dgm:t>
    </dgm:pt>
    <dgm:pt modelId="{3A479612-EA71-46D7-A0B0-80574375D8B9}" type="parTrans" cxnId="{7D925B5F-A33B-41A7-A70F-91BD0B7128F1}">
      <dgm:prSet/>
      <dgm:spPr/>
      <dgm:t>
        <a:bodyPr/>
        <a:lstStyle/>
        <a:p>
          <a:endParaRPr lang="en-GB" sz="1800"/>
        </a:p>
      </dgm:t>
    </dgm:pt>
    <dgm:pt modelId="{FEC22EED-0DB1-4726-A77B-05125BE0FF52}" type="sibTrans" cxnId="{7D925B5F-A33B-41A7-A70F-91BD0B7128F1}">
      <dgm:prSet custT="1"/>
      <dgm:spPr/>
      <dgm:t>
        <a:bodyPr/>
        <a:lstStyle/>
        <a:p>
          <a:endParaRPr lang="en-GB" sz="1800"/>
        </a:p>
      </dgm:t>
    </dgm:pt>
    <dgm:pt modelId="{BB399212-D564-44AC-852B-AAEB404787FD}">
      <dgm:prSet phldr="0" custT="1"/>
      <dgm:spPr/>
      <dgm:t>
        <a:bodyPr/>
        <a:lstStyle/>
        <a:p>
          <a:pPr rtl="0"/>
          <a:r>
            <a:rPr lang="en-US" sz="1800" dirty="0">
              <a:latin typeface="Arial"/>
              <a:cs typeface="Arial"/>
            </a:rPr>
            <a:t>ILO’s tripartite structure supports inclusive policy development for just </a:t>
          </a:r>
          <a:r>
            <a:rPr lang="en-US" sz="1800" dirty="0">
              <a:latin typeface="Arial"/>
              <a:cs typeface="Calibri"/>
            </a:rPr>
            <a:t>transition. Key </a:t>
          </a:r>
          <a:r>
            <a:rPr lang="en-US" sz="1800" dirty="0">
              <a:latin typeface="Arial"/>
              <a:ea typeface="Calibri"/>
              <a:cs typeface="Calibri"/>
            </a:rPr>
            <a:t>constituents and non-traditional partners should be </a:t>
          </a:r>
          <a:r>
            <a:rPr lang="en-US" sz="1800" dirty="0" err="1">
              <a:latin typeface="Arial"/>
              <a:ea typeface="Calibri"/>
              <a:cs typeface="Calibri"/>
            </a:rPr>
            <a:t>cpacitated</a:t>
          </a:r>
          <a:r>
            <a:rPr lang="en-US" sz="1800" dirty="0">
              <a:latin typeface="Arial"/>
              <a:ea typeface="Calibri"/>
              <a:cs typeface="Calibri"/>
            </a:rPr>
            <a:t> to </a:t>
          </a:r>
          <a:r>
            <a:rPr lang="en-US" sz="1800" b="1" u="sng" dirty="0">
              <a:latin typeface="Arial"/>
              <a:ea typeface="Calibri"/>
              <a:cs typeface="Calibri"/>
            </a:rPr>
            <a:t>support the inclusion of </a:t>
          </a:r>
          <a:r>
            <a:rPr lang="en-US" sz="1800" b="1" u="sng" dirty="0" err="1">
              <a:latin typeface="Arial"/>
              <a:ea typeface="Calibri"/>
              <a:cs typeface="Calibri"/>
            </a:rPr>
            <a:t>labour</a:t>
          </a:r>
          <a:r>
            <a:rPr lang="en-US" sz="1800" b="1" u="sng" dirty="0">
              <a:latin typeface="Arial"/>
              <a:ea typeface="Calibri"/>
              <a:cs typeface="Calibri"/>
            </a:rPr>
            <a:t> and the world of work considerations</a:t>
          </a:r>
          <a:endParaRPr lang="en-US" sz="1800" dirty="0">
            <a:latin typeface="Arial"/>
            <a:cs typeface="Arial"/>
          </a:endParaRPr>
        </a:p>
      </dgm:t>
    </dgm:pt>
    <dgm:pt modelId="{448CE1DD-268F-4339-9B4E-3D7E0E9835D9}" type="parTrans" cxnId="{8399AF16-BB98-437A-98F3-95DCB513A3E5}">
      <dgm:prSet/>
      <dgm:spPr/>
      <dgm:t>
        <a:bodyPr/>
        <a:lstStyle/>
        <a:p>
          <a:endParaRPr lang="en-GB" sz="1800"/>
        </a:p>
      </dgm:t>
    </dgm:pt>
    <dgm:pt modelId="{62C97713-024F-4934-85FC-F8543DA60884}" type="sibTrans" cxnId="{8399AF16-BB98-437A-98F3-95DCB513A3E5}">
      <dgm:prSet/>
      <dgm:spPr/>
      <dgm:t>
        <a:bodyPr/>
        <a:lstStyle/>
        <a:p>
          <a:endParaRPr lang="en-GB" sz="1800"/>
        </a:p>
      </dgm:t>
    </dgm:pt>
    <dgm:pt modelId="{2B833DA5-5050-45F9-8E09-47D03CF21E7B}" type="pres">
      <dgm:prSet presAssocID="{781421D5-04F3-4D62-B193-6C83ECC49E22}" presName="outerComposite" presStyleCnt="0">
        <dgm:presLayoutVars>
          <dgm:chMax val="5"/>
          <dgm:dir/>
          <dgm:resizeHandles val="exact"/>
        </dgm:presLayoutVars>
      </dgm:prSet>
      <dgm:spPr/>
    </dgm:pt>
    <dgm:pt modelId="{FD17B1D9-62B7-4152-9B98-430BA0AB6A49}" type="pres">
      <dgm:prSet presAssocID="{781421D5-04F3-4D62-B193-6C83ECC49E22}" presName="dummyMaxCanvas" presStyleCnt="0">
        <dgm:presLayoutVars/>
      </dgm:prSet>
      <dgm:spPr/>
    </dgm:pt>
    <dgm:pt modelId="{5712C77D-311C-476E-A854-ACCCEBD19F7C}" type="pres">
      <dgm:prSet presAssocID="{781421D5-04F3-4D62-B193-6C83ECC49E22}" presName="FourNodes_1" presStyleLbl="node1" presStyleIdx="0" presStyleCnt="4" custScaleX="125000">
        <dgm:presLayoutVars>
          <dgm:bulletEnabled val="1"/>
        </dgm:presLayoutVars>
      </dgm:prSet>
      <dgm:spPr/>
    </dgm:pt>
    <dgm:pt modelId="{6687B8E5-D7FB-48FE-8BD8-BC418DA62225}" type="pres">
      <dgm:prSet presAssocID="{781421D5-04F3-4D62-B193-6C83ECC49E22}" presName="FourNodes_2" presStyleLbl="node1" presStyleIdx="1" presStyleCnt="4" custScaleX="125000">
        <dgm:presLayoutVars>
          <dgm:bulletEnabled val="1"/>
        </dgm:presLayoutVars>
      </dgm:prSet>
      <dgm:spPr/>
    </dgm:pt>
    <dgm:pt modelId="{C3263749-9EB6-444D-AD48-E348B82D51FB}" type="pres">
      <dgm:prSet presAssocID="{781421D5-04F3-4D62-B193-6C83ECC49E22}" presName="FourNodes_3" presStyleLbl="node1" presStyleIdx="2" presStyleCnt="4" custScaleX="125000">
        <dgm:presLayoutVars>
          <dgm:bulletEnabled val="1"/>
        </dgm:presLayoutVars>
      </dgm:prSet>
      <dgm:spPr/>
    </dgm:pt>
    <dgm:pt modelId="{95CF4B5B-B2DA-452A-AFE2-0147A51620D8}" type="pres">
      <dgm:prSet presAssocID="{781421D5-04F3-4D62-B193-6C83ECC49E22}" presName="FourNodes_4" presStyleLbl="node1" presStyleIdx="3" presStyleCnt="4" custScaleX="125000" custScaleY="90493">
        <dgm:presLayoutVars>
          <dgm:bulletEnabled val="1"/>
        </dgm:presLayoutVars>
      </dgm:prSet>
      <dgm:spPr/>
    </dgm:pt>
    <dgm:pt modelId="{54E4936A-E15C-4F17-B9ED-72BA287BF449}" type="pres">
      <dgm:prSet presAssocID="{781421D5-04F3-4D62-B193-6C83ECC49E22}" presName="FourConn_1-2" presStyleLbl="fgAccFollowNode1" presStyleIdx="0" presStyleCnt="3">
        <dgm:presLayoutVars>
          <dgm:bulletEnabled val="1"/>
        </dgm:presLayoutVars>
      </dgm:prSet>
      <dgm:spPr/>
    </dgm:pt>
    <dgm:pt modelId="{6D0721AE-03FC-4E08-AEFC-5EF24BEEB6B8}" type="pres">
      <dgm:prSet presAssocID="{781421D5-04F3-4D62-B193-6C83ECC49E22}" presName="FourConn_2-3" presStyleLbl="fgAccFollowNode1" presStyleIdx="1" presStyleCnt="3">
        <dgm:presLayoutVars>
          <dgm:bulletEnabled val="1"/>
        </dgm:presLayoutVars>
      </dgm:prSet>
      <dgm:spPr/>
    </dgm:pt>
    <dgm:pt modelId="{B2EF7AF1-6C37-466B-A06F-8E4A9E06D1F4}" type="pres">
      <dgm:prSet presAssocID="{781421D5-04F3-4D62-B193-6C83ECC49E22}" presName="FourConn_3-4" presStyleLbl="fgAccFollowNode1" presStyleIdx="2" presStyleCnt="3">
        <dgm:presLayoutVars>
          <dgm:bulletEnabled val="1"/>
        </dgm:presLayoutVars>
      </dgm:prSet>
      <dgm:spPr/>
    </dgm:pt>
    <dgm:pt modelId="{B2937EE8-24CF-4C04-9EF1-10612FF7C974}" type="pres">
      <dgm:prSet presAssocID="{781421D5-04F3-4D62-B193-6C83ECC49E22}" presName="FourNodes_1_text" presStyleLbl="node1" presStyleIdx="3" presStyleCnt="4">
        <dgm:presLayoutVars>
          <dgm:bulletEnabled val="1"/>
        </dgm:presLayoutVars>
      </dgm:prSet>
      <dgm:spPr/>
    </dgm:pt>
    <dgm:pt modelId="{6A06D4A3-F4CA-45A6-84F1-305B8FE1634F}" type="pres">
      <dgm:prSet presAssocID="{781421D5-04F3-4D62-B193-6C83ECC49E22}" presName="FourNodes_2_text" presStyleLbl="node1" presStyleIdx="3" presStyleCnt="4">
        <dgm:presLayoutVars>
          <dgm:bulletEnabled val="1"/>
        </dgm:presLayoutVars>
      </dgm:prSet>
      <dgm:spPr/>
    </dgm:pt>
    <dgm:pt modelId="{E9696C6E-3D50-4EC1-B7F1-63BC0AB0C024}" type="pres">
      <dgm:prSet presAssocID="{781421D5-04F3-4D62-B193-6C83ECC49E22}" presName="FourNodes_3_text" presStyleLbl="node1" presStyleIdx="3" presStyleCnt="4">
        <dgm:presLayoutVars>
          <dgm:bulletEnabled val="1"/>
        </dgm:presLayoutVars>
      </dgm:prSet>
      <dgm:spPr/>
    </dgm:pt>
    <dgm:pt modelId="{372C6F50-9774-4139-95C9-06F67467E976}" type="pres">
      <dgm:prSet presAssocID="{781421D5-04F3-4D62-B193-6C83ECC49E22}" presName="FourNodes_4_text" presStyleLbl="node1" presStyleIdx="3" presStyleCnt="4">
        <dgm:presLayoutVars>
          <dgm:bulletEnabled val="1"/>
        </dgm:presLayoutVars>
      </dgm:prSet>
      <dgm:spPr/>
    </dgm:pt>
  </dgm:ptLst>
  <dgm:cxnLst>
    <dgm:cxn modelId="{89B5A208-AA96-4A64-B57F-7D6D36CF604A}" type="presOf" srcId="{9769F14E-A033-42BE-91CB-48ECCB22C233}" destId="{C3263749-9EB6-444D-AD48-E348B82D51FB}" srcOrd="0" destOrd="0" presId="urn:microsoft.com/office/officeart/2005/8/layout/vProcess5"/>
    <dgm:cxn modelId="{C6295E15-235A-4F7B-A936-034B136FC3F3}" type="presOf" srcId="{23EB816F-8D36-4551-A371-6373E736D645}" destId="{B2937EE8-24CF-4C04-9EF1-10612FF7C974}" srcOrd="1" destOrd="0" presId="urn:microsoft.com/office/officeart/2005/8/layout/vProcess5"/>
    <dgm:cxn modelId="{8399AF16-BB98-437A-98F3-95DCB513A3E5}" srcId="{781421D5-04F3-4D62-B193-6C83ECC49E22}" destId="{BB399212-D564-44AC-852B-AAEB404787FD}" srcOrd="3" destOrd="0" parTransId="{448CE1DD-268F-4339-9B4E-3D7E0E9835D9}" sibTransId="{62C97713-024F-4934-85FC-F8543DA60884}"/>
    <dgm:cxn modelId="{7D925B5F-A33B-41A7-A70F-91BD0B7128F1}" srcId="{781421D5-04F3-4D62-B193-6C83ECC49E22}" destId="{5E2DC954-C134-4D11-AE06-0F209B38055F}" srcOrd="1" destOrd="0" parTransId="{3A479612-EA71-46D7-A0B0-80574375D8B9}" sibTransId="{FEC22EED-0DB1-4726-A77B-05125BE0FF52}"/>
    <dgm:cxn modelId="{F6447863-CA46-4E28-9970-1531FBB17B5C}" type="presOf" srcId="{FEC22EED-0DB1-4726-A77B-05125BE0FF52}" destId="{6D0721AE-03FC-4E08-AEFC-5EF24BEEB6B8}" srcOrd="0" destOrd="0" presId="urn:microsoft.com/office/officeart/2005/8/layout/vProcess5"/>
    <dgm:cxn modelId="{A569C044-EF42-434E-8C27-B5099DCD3FE9}" type="presOf" srcId="{0EEBB2D7-DD46-431D-AE86-EC479ABF63E0}" destId="{B2EF7AF1-6C37-466B-A06F-8E4A9E06D1F4}" srcOrd="0" destOrd="0" presId="urn:microsoft.com/office/officeart/2005/8/layout/vProcess5"/>
    <dgm:cxn modelId="{81DB7891-C545-402F-9B15-5D633E682197}" type="presOf" srcId="{E1B1C9A5-159B-4B42-99BC-0E0A0B878BB4}" destId="{54E4936A-E15C-4F17-B9ED-72BA287BF449}" srcOrd="0" destOrd="0" presId="urn:microsoft.com/office/officeart/2005/8/layout/vProcess5"/>
    <dgm:cxn modelId="{72115E95-21A2-4F79-A635-CBEDAF5A9285}" type="presOf" srcId="{23EB816F-8D36-4551-A371-6373E736D645}" destId="{5712C77D-311C-476E-A854-ACCCEBD19F7C}" srcOrd="0" destOrd="0" presId="urn:microsoft.com/office/officeart/2005/8/layout/vProcess5"/>
    <dgm:cxn modelId="{0CF2DA9A-EA4D-4BDD-9463-6CCB3039C213}" type="presOf" srcId="{781421D5-04F3-4D62-B193-6C83ECC49E22}" destId="{2B833DA5-5050-45F9-8E09-47D03CF21E7B}" srcOrd="0" destOrd="0" presId="urn:microsoft.com/office/officeart/2005/8/layout/vProcess5"/>
    <dgm:cxn modelId="{EAFFADA7-22D9-4634-B4AC-F5FB71380E86}" type="presOf" srcId="{5E2DC954-C134-4D11-AE06-0F209B38055F}" destId="{6A06D4A3-F4CA-45A6-84F1-305B8FE1634F}" srcOrd="1" destOrd="0" presId="urn:microsoft.com/office/officeart/2005/8/layout/vProcess5"/>
    <dgm:cxn modelId="{CC83EBA9-B6AA-4670-8122-0BA3033CE287}" srcId="{781421D5-04F3-4D62-B193-6C83ECC49E22}" destId="{9769F14E-A033-42BE-91CB-48ECCB22C233}" srcOrd="2" destOrd="0" parTransId="{99CA28BC-54FB-4B09-A7E5-C08E62D48EC9}" sibTransId="{0EEBB2D7-DD46-431D-AE86-EC479ABF63E0}"/>
    <dgm:cxn modelId="{6358B0B4-CE26-4734-A90B-13EE3A5F2514}" type="presOf" srcId="{9769F14E-A033-42BE-91CB-48ECCB22C233}" destId="{E9696C6E-3D50-4EC1-B7F1-63BC0AB0C024}" srcOrd="1" destOrd="0" presId="urn:microsoft.com/office/officeart/2005/8/layout/vProcess5"/>
    <dgm:cxn modelId="{53F70EB8-B272-4FC0-A058-84A704C479E4}" srcId="{781421D5-04F3-4D62-B193-6C83ECC49E22}" destId="{23EB816F-8D36-4551-A371-6373E736D645}" srcOrd="0" destOrd="0" parTransId="{58AFBC58-1459-46E6-A54D-93DA519CC4EB}" sibTransId="{E1B1C9A5-159B-4B42-99BC-0E0A0B878BB4}"/>
    <dgm:cxn modelId="{5E6CE7BD-FDF3-40CE-BE64-1F560C488097}" type="presOf" srcId="{BB399212-D564-44AC-852B-AAEB404787FD}" destId="{372C6F50-9774-4139-95C9-06F67467E976}" srcOrd="1" destOrd="0" presId="urn:microsoft.com/office/officeart/2005/8/layout/vProcess5"/>
    <dgm:cxn modelId="{18BD09D0-E39E-497A-9617-DDC2DB9E52A5}" type="presOf" srcId="{BB399212-D564-44AC-852B-AAEB404787FD}" destId="{95CF4B5B-B2DA-452A-AFE2-0147A51620D8}" srcOrd="0" destOrd="0" presId="urn:microsoft.com/office/officeart/2005/8/layout/vProcess5"/>
    <dgm:cxn modelId="{1A1650D5-D435-49C5-ADE5-080F4CF0F724}" type="presOf" srcId="{5E2DC954-C134-4D11-AE06-0F209B38055F}" destId="{6687B8E5-D7FB-48FE-8BD8-BC418DA62225}" srcOrd="0" destOrd="0" presId="urn:microsoft.com/office/officeart/2005/8/layout/vProcess5"/>
    <dgm:cxn modelId="{CCF8914D-3FF3-4009-B641-02EEF19E0972}" type="presParOf" srcId="{2B833DA5-5050-45F9-8E09-47D03CF21E7B}" destId="{FD17B1D9-62B7-4152-9B98-430BA0AB6A49}" srcOrd="0" destOrd="0" presId="urn:microsoft.com/office/officeart/2005/8/layout/vProcess5"/>
    <dgm:cxn modelId="{FD376CC4-7F4D-4308-B7DB-8C3F79A4DED0}" type="presParOf" srcId="{2B833DA5-5050-45F9-8E09-47D03CF21E7B}" destId="{5712C77D-311C-476E-A854-ACCCEBD19F7C}" srcOrd="1" destOrd="0" presId="urn:microsoft.com/office/officeart/2005/8/layout/vProcess5"/>
    <dgm:cxn modelId="{577F218C-438B-4E42-9967-90B6F37A1963}" type="presParOf" srcId="{2B833DA5-5050-45F9-8E09-47D03CF21E7B}" destId="{6687B8E5-D7FB-48FE-8BD8-BC418DA62225}" srcOrd="2" destOrd="0" presId="urn:microsoft.com/office/officeart/2005/8/layout/vProcess5"/>
    <dgm:cxn modelId="{ABB00BA1-3179-4E75-9A2B-508F8A60E488}" type="presParOf" srcId="{2B833DA5-5050-45F9-8E09-47D03CF21E7B}" destId="{C3263749-9EB6-444D-AD48-E348B82D51FB}" srcOrd="3" destOrd="0" presId="urn:microsoft.com/office/officeart/2005/8/layout/vProcess5"/>
    <dgm:cxn modelId="{13C0C0CC-4EF6-45ED-87C2-7A1BBFF1C470}" type="presParOf" srcId="{2B833DA5-5050-45F9-8E09-47D03CF21E7B}" destId="{95CF4B5B-B2DA-452A-AFE2-0147A51620D8}" srcOrd="4" destOrd="0" presId="urn:microsoft.com/office/officeart/2005/8/layout/vProcess5"/>
    <dgm:cxn modelId="{BDC26BD8-6D10-4C33-950E-686AB6E0822C}" type="presParOf" srcId="{2B833DA5-5050-45F9-8E09-47D03CF21E7B}" destId="{54E4936A-E15C-4F17-B9ED-72BA287BF449}" srcOrd="5" destOrd="0" presId="urn:microsoft.com/office/officeart/2005/8/layout/vProcess5"/>
    <dgm:cxn modelId="{0B265C60-804B-4F46-BB8A-57B32EE30582}" type="presParOf" srcId="{2B833DA5-5050-45F9-8E09-47D03CF21E7B}" destId="{6D0721AE-03FC-4E08-AEFC-5EF24BEEB6B8}" srcOrd="6" destOrd="0" presId="urn:microsoft.com/office/officeart/2005/8/layout/vProcess5"/>
    <dgm:cxn modelId="{5829975A-6597-4E2A-AD1E-C39429637322}" type="presParOf" srcId="{2B833DA5-5050-45F9-8E09-47D03CF21E7B}" destId="{B2EF7AF1-6C37-466B-A06F-8E4A9E06D1F4}" srcOrd="7" destOrd="0" presId="urn:microsoft.com/office/officeart/2005/8/layout/vProcess5"/>
    <dgm:cxn modelId="{85CED9B6-74E5-4D8C-A8C5-84B2E55CAF06}" type="presParOf" srcId="{2B833DA5-5050-45F9-8E09-47D03CF21E7B}" destId="{B2937EE8-24CF-4C04-9EF1-10612FF7C974}" srcOrd="8" destOrd="0" presId="urn:microsoft.com/office/officeart/2005/8/layout/vProcess5"/>
    <dgm:cxn modelId="{FB6DEEF3-8BF1-4DD9-83A0-727A363F301F}" type="presParOf" srcId="{2B833DA5-5050-45F9-8E09-47D03CF21E7B}" destId="{6A06D4A3-F4CA-45A6-84F1-305B8FE1634F}" srcOrd="9" destOrd="0" presId="urn:microsoft.com/office/officeart/2005/8/layout/vProcess5"/>
    <dgm:cxn modelId="{F3FFFF67-6BCB-43CC-833A-DF7286678975}" type="presParOf" srcId="{2B833DA5-5050-45F9-8E09-47D03CF21E7B}" destId="{E9696C6E-3D50-4EC1-B7F1-63BC0AB0C024}" srcOrd="10" destOrd="0" presId="urn:microsoft.com/office/officeart/2005/8/layout/vProcess5"/>
    <dgm:cxn modelId="{3941C01A-9A4F-4412-A3D1-8C2684CAC72C}" type="presParOf" srcId="{2B833DA5-5050-45F9-8E09-47D03CF21E7B}" destId="{372C6F50-9774-4139-95C9-06F67467E976}"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1513245-0CAE-4542-87D5-A162C82DE828}" type="doc">
      <dgm:prSet loTypeId="urn:microsoft.com/office/officeart/2005/8/layout/radial4" loCatId="relationship" qsTypeId="urn:microsoft.com/office/officeart/2005/8/quickstyle/simple3" qsCatId="simple" csTypeId="urn:microsoft.com/office/officeart/2005/8/colors/accent1_1" csCatId="accent1" phldr="1"/>
      <dgm:spPr/>
      <dgm:t>
        <a:bodyPr/>
        <a:lstStyle/>
        <a:p>
          <a:endParaRPr lang="en-GB"/>
        </a:p>
      </dgm:t>
    </dgm:pt>
    <dgm:pt modelId="{A25F977F-0937-4780-B1F7-F626D603F08A}">
      <dgm:prSet custT="1"/>
      <dgm:spPr/>
      <dgm:t>
        <a:bodyPr/>
        <a:lstStyle/>
        <a:p>
          <a:r>
            <a:rPr lang="en-GB" sz="2400" b="0" i="1" dirty="0"/>
            <a:t>CORE PROBLEM:</a:t>
          </a:r>
        </a:p>
        <a:p>
          <a:r>
            <a:rPr lang="en-GB" sz="2400" b="0" i="1" dirty="0"/>
            <a:t>Climate policies do not integrate labour market dynamics and vice versa.</a:t>
          </a:r>
        </a:p>
      </dgm:t>
    </dgm:pt>
    <dgm:pt modelId="{6C141EC4-1AF8-440F-B2E3-C5FD8652D157}" type="parTrans" cxnId="{C7BD2FBC-9FA3-4BF5-8932-8B1A7CF91213}">
      <dgm:prSet/>
      <dgm:spPr/>
      <dgm:t>
        <a:bodyPr/>
        <a:lstStyle/>
        <a:p>
          <a:endParaRPr lang="en-GB" sz="2400" b="0"/>
        </a:p>
      </dgm:t>
    </dgm:pt>
    <dgm:pt modelId="{4E9B4C1F-B321-49F5-B523-9F20DDBF6437}" type="sibTrans" cxnId="{C7BD2FBC-9FA3-4BF5-8932-8B1A7CF91213}">
      <dgm:prSet/>
      <dgm:spPr/>
      <dgm:t>
        <a:bodyPr/>
        <a:lstStyle/>
        <a:p>
          <a:endParaRPr lang="en-GB" sz="2400" b="0"/>
        </a:p>
      </dgm:t>
    </dgm:pt>
    <dgm:pt modelId="{FBDA917A-83EB-4B68-BAD3-FA6D088B4A8A}">
      <dgm:prSet custT="1"/>
      <dgm:spPr/>
      <dgm:t>
        <a:bodyPr/>
        <a:lstStyle/>
        <a:p>
          <a:r>
            <a:rPr lang="en-GB" sz="2400" b="0" dirty="0"/>
            <a:t>Lack of empirical data on policy gaps related to just transition strategies related to labour and world of work</a:t>
          </a:r>
        </a:p>
      </dgm:t>
    </dgm:pt>
    <dgm:pt modelId="{05B99D0A-8635-4A09-88FD-FCC45217F4DA}" type="parTrans" cxnId="{EC235B7D-E338-4A22-9C00-3621D26DDC25}">
      <dgm:prSet/>
      <dgm:spPr/>
      <dgm:t>
        <a:bodyPr/>
        <a:lstStyle/>
        <a:p>
          <a:endParaRPr lang="en-GB" sz="2400" b="0"/>
        </a:p>
      </dgm:t>
    </dgm:pt>
    <dgm:pt modelId="{6DF85C93-EEFC-4937-9920-3F2B4A0CEC0D}" type="sibTrans" cxnId="{EC235B7D-E338-4A22-9C00-3621D26DDC25}">
      <dgm:prSet/>
      <dgm:spPr/>
      <dgm:t>
        <a:bodyPr/>
        <a:lstStyle/>
        <a:p>
          <a:endParaRPr lang="en-GB" sz="2400" b="0"/>
        </a:p>
      </dgm:t>
    </dgm:pt>
    <dgm:pt modelId="{C83B3DF3-182D-41C9-A2E0-8F1EDEC7581A}">
      <dgm:prSet custT="1"/>
      <dgm:spPr/>
      <dgm:t>
        <a:bodyPr/>
        <a:lstStyle/>
        <a:p>
          <a:r>
            <a:rPr lang="en-GB" sz="2400" b="0" dirty="0"/>
            <a:t>Knowledge gaps related to just transition and the world of work</a:t>
          </a:r>
        </a:p>
      </dgm:t>
    </dgm:pt>
    <dgm:pt modelId="{9E16C8C7-EE55-401F-91EC-D994B7E0C6B9}" type="parTrans" cxnId="{C8FAF4FA-5036-42C2-B2E1-0725F9EAB3D7}">
      <dgm:prSet/>
      <dgm:spPr/>
      <dgm:t>
        <a:bodyPr/>
        <a:lstStyle/>
        <a:p>
          <a:endParaRPr lang="en-GB" sz="2400" b="0"/>
        </a:p>
      </dgm:t>
    </dgm:pt>
    <dgm:pt modelId="{F91E624E-C909-4F7E-8B6A-A4E10BF99BEB}" type="sibTrans" cxnId="{C8FAF4FA-5036-42C2-B2E1-0725F9EAB3D7}">
      <dgm:prSet/>
      <dgm:spPr/>
      <dgm:t>
        <a:bodyPr/>
        <a:lstStyle/>
        <a:p>
          <a:endParaRPr lang="en-GB" sz="2400" b="0"/>
        </a:p>
      </dgm:t>
    </dgm:pt>
    <dgm:pt modelId="{320ED5FC-4B71-49C8-A54A-90C9AD8A9891}">
      <dgm:prSet custT="1"/>
      <dgm:spPr/>
      <dgm:t>
        <a:bodyPr/>
        <a:lstStyle/>
        <a:p>
          <a:r>
            <a:rPr lang="en-GB" sz="2400" b="0" dirty="0"/>
            <a:t>Inadequate coordination mechanisms to support collaboration related to just transition and the world of work policy development and implementation </a:t>
          </a:r>
        </a:p>
      </dgm:t>
    </dgm:pt>
    <dgm:pt modelId="{954C495F-8C3D-4678-92E5-B3C20099692B}" type="parTrans" cxnId="{18139ECE-FABC-420E-96D7-19990AE95788}">
      <dgm:prSet/>
      <dgm:spPr/>
      <dgm:t>
        <a:bodyPr/>
        <a:lstStyle/>
        <a:p>
          <a:endParaRPr lang="en-GB" sz="2400" b="0"/>
        </a:p>
      </dgm:t>
    </dgm:pt>
    <dgm:pt modelId="{3732069A-AFE4-428D-B249-19CC04E40309}" type="sibTrans" cxnId="{18139ECE-FABC-420E-96D7-19990AE95788}">
      <dgm:prSet/>
      <dgm:spPr/>
      <dgm:t>
        <a:bodyPr/>
        <a:lstStyle/>
        <a:p>
          <a:endParaRPr lang="en-GB" sz="2400" b="0"/>
        </a:p>
      </dgm:t>
    </dgm:pt>
    <dgm:pt modelId="{2FC4E5A5-1A83-4AB5-97F7-83222B1312AF}">
      <dgm:prSet/>
      <dgm:spPr/>
      <dgm:t>
        <a:bodyPr/>
        <a:lstStyle/>
        <a:p>
          <a:endParaRPr lang="en-GB" sz="2400" b="0"/>
        </a:p>
      </dgm:t>
    </dgm:pt>
    <dgm:pt modelId="{721C5FD9-41DE-4D77-8539-F6080C617D78}" type="parTrans" cxnId="{89C0A806-5247-46B4-8BE5-187B4E5B4618}">
      <dgm:prSet/>
      <dgm:spPr/>
      <dgm:t>
        <a:bodyPr/>
        <a:lstStyle/>
        <a:p>
          <a:endParaRPr lang="en-GB" sz="2400" b="0"/>
        </a:p>
      </dgm:t>
    </dgm:pt>
    <dgm:pt modelId="{8AB836F0-214A-4D1B-A7B8-381FAB53F4E0}" type="sibTrans" cxnId="{89C0A806-5247-46B4-8BE5-187B4E5B4618}">
      <dgm:prSet/>
      <dgm:spPr/>
      <dgm:t>
        <a:bodyPr/>
        <a:lstStyle/>
        <a:p>
          <a:endParaRPr lang="en-GB" sz="2400" b="0"/>
        </a:p>
      </dgm:t>
    </dgm:pt>
    <dgm:pt modelId="{F8C24EE7-17CB-4197-9CB6-C49C4E160BC1}" type="pres">
      <dgm:prSet presAssocID="{71513245-0CAE-4542-87D5-A162C82DE828}" presName="cycle" presStyleCnt="0">
        <dgm:presLayoutVars>
          <dgm:chMax val="1"/>
          <dgm:dir/>
          <dgm:animLvl val="ctr"/>
          <dgm:resizeHandles val="exact"/>
        </dgm:presLayoutVars>
      </dgm:prSet>
      <dgm:spPr/>
    </dgm:pt>
    <dgm:pt modelId="{2B5CEAA9-EAD1-43F2-912A-1027345289D8}" type="pres">
      <dgm:prSet presAssocID="{A25F977F-0937-4780-B1F7-F626D603F08A}" presName="centerShape" presStyleLbl="node0" presStyleIdx="0" presStyleCnt="1" custScaleX="174229" custScaleY="147123"/>
      <dgm:spPr/>
    </dgm:pt>
    <dgm:pt modelId="{5CE093C1-BB74-44C0-8A3B-A8A03E054CB0}" type="pres">
      <dgm:prSet presAssocID="{05B99D0A-8635-4A09-88FD-FCC45217F4DA}" presName="parTrans" presStyleLbl="bgSibTrans2D1" presStyleIdx="0" presStyleCnt="3"/>
      <dgm:spPr/>
    </dgm:pt>
    <dgm:pt modelId="{721F0445-B95A-4CF6-8A34-82D58E799DC4}" type="pres">
      <dgm:prSet presAssocID="{FBDA917A-83EB-4B68-BAD3-FA6D088B4A8A}" presName="node" presStyleLbl="node1" presStyleIdx="0" presStyleCnt="3" custScaleX="161739" custScaleY="77155" custRadScaleRad="147906" custRadScaleInc="-26073">
        <dgm:presLayoutVars>
          <dgm:bulletEnabled val="1"/>
        </dgm:presLayoutVars>
      </dgm:prSet>
      <dgm:spPr/>
    </dgm:pt>
    <dgm:pt modelId="{957F829B-2B58-4DFD-852B-E030A08ED5C5}" type="pres">
      <dgm:prSet presAssocID="{9E16C8C7-EE55-401F-91EC-D994B7E0C6B9}" presName="parTrans" presStyleLbl="bgSibTrans2D1" presStyleIdx="1" presStyleCnt="3" custLinFactNeighborX="0" custLinFactNeighborY="26712"/>
      <dgm:spPr/>
    </dgm:pt>
    <dgm:pt modelId="{9DFE5E51-50F5-4F53-A04F-ADECC031720D}" type="pres">
      <dgm:prSet presAssocID="{C83B3DF3-182D-41C9-A2E0-8F1EDEC7581A}" presName="node" presStyleLbl="node1" presStyleIdx="1" presStyleCnt="3" custScaleX="187220" custRadScaleRad="110322" custRadScaleInc="-379">
        <dgm:presLayoutVars>
          <dgm:bulletEnabled val="1"/>
        </dgm:presLayoutVars>
      </dgm:prSet>
      <dgm:spPr/>
    </dgm:pt>
    <dgm:pt modelId="{0903BF9D-565D-42C5-9646-17031BA3ABBA}" type="pres">
      <dgm:prSet presAssocID="{954C495F-8C3D-4678-92E5-B3C20099692B}" presName="parTrans" presStyleLbl="bgSibTrans2D1" presStyleIdx="2" presStyleCnt="3" custLinFactNeighborX="-21908" custLinFactNeighborY="-84869"/>
      <dgm:spPr/>
    </dgm:pt>
    <dgm:pt modelId="{ED081FE2-698B-42A1-841C-AD63DE84C4D1}" type="pres">
      <dgm:prSet presAssocID="{320ED5FC-4B71-49C8-A54A-90C9AD8A9891}" presName="node" presStyleLbl="node1" presStyleIdx="2" presStyleCnt="3" custScaleX="204937" custScaleY="168832" custRadScaleRad="173572" custRadScaleInc="21788">
        <dgm:presLayoutVars>
          <dgm:bulletEnabled val="1"/>
        </dgm:presLayoutVars>
      </dgm:prSet>
      <dgm:spPr/>
    </dgm:pt>
  </dgm:ptLst>
  <dgm:cxnLst>
    <dgm:cxn modelId="{89C0A806-5247-46B4-8BE5-187B4E5B4618}" srcId="{71513245-0CAE-4542-87D5-A162C82DE828}" destId="{2FC4E5A5-1A83-4AB5-97F7-83222B1312AF}" srcOrd="1" destOrd="0" parTransId="{721C5FD9-41DE-4D77-8539-F6080C617D78}" sibTransId="{8AB836F0-214A-4D1B-A7B8-381FAB53F4E0}"/>
    <dgm:cxn modelId="{508D8B1D-833F-40E2-BCEE-9809279734BE}" type="presOf" srcId="{954C495F-8C3D-4678-92E5-B3C20099692B}" destId="{0903BF9D-565D-42C5-9646-17031BA3ABBA}" srcOrd="0" destOrd="0" presId="urn:microsoft.com/office/officeart/2005/8/layout/radial4"/>
    <dgm:cxn modelId="{AA7EF23E-9577-4325-8C0A-52453019EF3C}" type="presOf" srcId="{71513245-0CAE-4542-87D5-A162C82DE828}" destId="{F8C24EE7-17CB-4197-9CB6-C49C4E160BC1}" srcOrd="0" destOrd="0" presId="urn:microsoft.com/office/officeart/2005/8/layout/radial4"/>
    <dgm:cxn modelId="{F968155C-D08B-4C4A-A113-6A4AE2AEE1D2}" type="presOf" srcId="{320ED5FC-4B71-49C8-A54A-90C9AD8A9891}" destId="{ED081FE2-698B-42A1-841C-AD63DE84C4D1}" srcOrd="0" destOrd="0" presId="urn:microsoft.com/office/officeart/2005/8/layout/radial4"/>
    <dgm:cxn modelId="{8D14224D-7881-4868-B406-12B5CA807CDB}" type="presOf" srcId="{A25F977F-0937-4780-B1F7-F626D603F08A}" destId="{2B5CEAA9-EAD1-43F2-912A-1027345289D8}" srcOrd="0" destOrd="0" presId="urn:microsoft.com/office/officeart/2005/8/layout/radial4"/>
    <dgm:cxn modelId="{98EA6C79-C403-49A3-8AB2-1D2EE2113B2A}" type="presOf" srcId="{9E16C8C7-EE55-401F-91EC-D994B7E0C6B9}" destId="{957F829B-2B58-4DFD-852B-E030A08ED5C5}" srcOrd="0" destOrd="0" presId="urn:microsoft.com/office/officeart/2005/8/layout/radial4"/>
    <dgm:cxn modelId="{EC235B7D-E338-4A22-9C00-3621D26DDC25}" srcId="{A25F977F-0937-4780-B1F7-F626D603F08A}" destId="{FBDA917A-83EB-4B68-BAD3-FA6D088B4A8A}" srcOrd="0" destOrd="0" parTransId="{05B99D0A-8635-4A09-88FD-FCC45217F4DA}" sibTransId="{6DF85C93-EEFC-4937-9920-3F2B4A0CEC0D}"/>
    <dgm:cxn modelId="{C7BD2FBC-9FA3-4BF5-8932-8B1A7CF91213}" srcId="{71513245-0CAE-4542-87D5-A162C82DE828}" destId="{A25F977F-0937-4780-B1F7-F626D603F08A}" srcOrd="0" destOrd="0" parTransId="{6C141EC4-1AF8-440F-B2E3-C5FD8652D157}" sibTransId="{4E9B4C1F-B321-49F5-B523-9F20DDBF6437}"/>
    <dgm:cxn modelId="{18139ECE-FABC-420E-96D7-19990AE95788}" srcId="{A25F977F-0937-4780-B1F7-F626D603F08A}" destId="{320ED5FC-4B71-49C8-A54A-90C9AD8A9891}" srcOrd="2" destOrd="0" parTransId="{954C495F-8C3D-4678-92E5-B3C20099692B}" sibTransId="{3732069A-AFE4-428D-B249-19CC04E40309}"/>
    <dgm:cxn modelId="{797212D9-12BF-4341-99FF-5ACBA4C082AE}" type="presOf" srcId="{C83B3DF3-182D-41C9-A2E0-8F1EDEC7581A}" destId="{9DFE5E51-50F5-4F53-A04F-ADECC031720D}" srcOrd="0" destOrd="0" presId="urn:microsoft.com/office/officeart/2005/8/layout/radial4"/>
    <dgm:cxn modelId="{D0EADFE7-C195-4F51-AFA9-FE632CC365C1}" type="presOf" srcId="{05B99D0A-8635-4A09-88FD-FCC45217F4DA}" destId="{5CE093C1-BB74-44C0-8A3B-A8A03E054CB0}" srcOrd="0" destOrd="0" presId="urn:microsoft.com/office/officeart/2005/8/layout/radial4"/>
    <dgm:cxn modelId="{46EC2EF2-5E61-4A96-AD63-FDC9C97AFC09}" type="presOf" srcId="{FBDA917A-83EB-4B68-BAD3-FA6D088B4A8A}" destId="{721F0445-B95A-4CF6-8A34-82D58E799DC4}" srcOrd="0" destOrd="0" presId="urn:microsoft.com/office/officeart/2005/8/layout/radial4"/>
    <dgm:cxn modelId="{C8FAF4FA-5036-42C2-B2E1-0725F9EAB3D7}" srcId="{A25F977F-0937-4780-B1F7-F626D603F08A}" destId="{C83B3DF3-182D-41C9-A2E0-8F1EDEC7581A}" srcOrd="1" destOrd="0" parTransId="{9E16C8C7-EE55-401F-91EC-D994B7E0C6B9}" sibTransId="{F91E624E-C909-4F7E-8B6A-A4E10BF99BEB}"/>
    <dgm:cxn modelId="{AEB9FE0E-C6FF-4FAD-AD1F-01F68E06B5D2}" type="presParOf" srcId="{F8C24EE7-17CB-4197-9CB6-C49C4E160BC1}" destId="{2B5CEAA9-EAD1-43F2-912A-1027345289D8}" srcOrd="0" destOrd="0" presId="urn:microsoft.com/office/officeart/2005/8/layout/radial4"/>
    <dgm:cxn modelId="{72F03034-6C6B-41A0-91F0-A92559047E60}" type="presParOf" srcId="{F8C24EE7-17CB-4197-9CB6-C49C4E160BC1}" destId="{5CE093C1-BB74-44C0-8A3B-A8A03E054CB0}" srcOrd="1" destOrd="0" presId="urn:microsoft.com/office/officeart/2005/8/layout/radial4"/>
    <dgm:cxn modelId="{8B81BA50-229E-40BE-9199-806CFEF26285}" type="presParOf" srcId="{F8C24EE7-17CB-4197-9CB6-C49C4E160BC1}" destId="{721F0445-B95A-4CF6-8A34-82D58E799DC4}" srcOrd="2" destOrd="0" presId="urn:microsoft.com/office/officeart/2005/8/layout/radial4"/>
    <dgm:cxn modelId="{EB1D8522-E7D0-4AB8-8A21-ABA07ADA1248}" type="presParOf" srcId="{F8C24EE7-17CB-4197-9CB6-C49C4E160BC1}" destId="{957F829B-2B58-4DFD-852B-E030A08ED5C5}" srcOrd="3" destOrd="0" presId="urn:microsoft.com/office/officeart/2005/8/layout/radial4"/>
    <dgm:cxn modelId="{2677A675-3E63-4CDC-ABE3-F521367A316E}" type="presParOf" srcId="{F8C24EE7-17CB-4197-9CB6-C49C4E160BC1}" destId="{9DFE5E51-50F5-4F53-A04F-ADECC031720D}" srcOrd="4" destOrd="0" presId="urn:microsoft.com/office/officeart/2005/8/layout/radial4"/>
    <dgm:cxn modelId="{7627106C-80A3-4BCF-A8EE-877A91FD32F8}" type="presParOf" srcId="{F8C24EE7-17CB-4197-9CB6-C49C4E160BC1}" destId="{0903BF9D-565D-42C5-9646-17031BA3ABBA}" srcOrd="5" destOrd="0" presId="urn:microsoft.com/office/officeart/2005/8/layout/radial4"/>
    <dgm:cxn modelId="{E5FC316C-2C97-4632-84BF-12055E764D7A}" type="presParOf" srcId="{F8C24EE7-17CB-4197-9CB6-C49C4E160BC1}" destId="{ED081FE2-698B-42A1-841C-AD63DE84C4D1}"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03E91E-FA71-4826-80B7-AD1D884444F8}" type="doc">
      <dgm:prSet loTypeId="urn:microsoft.com/office/officeart/2018/2/layout/IconVerticalSolidList" loCatId="icon" qsTypeId="urn:microsoft.com/office/officeart/2005/8/quickstyle/simple1" qsCatId="simple" csTypeId="urn:microsoft.com/office/officeart/2005/8/colors/accent0_1" csCatId="mainScheme" phldr="1"/>
      <dgm:spPr/>
      <dgm:t>
        <a:bodyPr/>
        <a:lstStyle/>
        <a:p>
          <a:endParaRPr lang="en-US"/>
        </a:p>
      </dgm:t>
    </dgm:pt>
    <dgm:pt modelId="{82E7ECFE-7140-47FD-9D61-E8AF0C24D850}">
      <dgm:prSet custT="1"/>
      <dgm:spPr/>
      <dgm:t>
        <a:bodyPr/>
        <a:lstStyle/>
        <a:p>
          <a:pPr>
            <a:lnSpc>
              <a:spcPct val="100000"/>
            </a:lnSpc>
          </a:pPr>
          <a:r>
            <a:rPr lang="en-GB" sz="2000" b="0" dirty="0"/>
            <a:t>Climate action brings opportunities and challenges for economic growth, job creation and social welfare, thus affecting governments, employers and workers in multiple ways. </a:t>
          </a:r>
        </a:p>
      </dgm:t>
    </dgm:pt>
    <dgm:pt modelId="{367097AD-9214-4F0A-8E54-5A4EE9CA5C90}" type="parTrans" cxnId="{FD77654B-90DA-4987-A241-718E5CAE21BB}">
      <dgm:prSet/>
      <dgm:spPr/>
      <dgm:t>
        <a:bodyPr/>
        <a:lstStyle/>
        <a:p>
          <a:endParaRPr lang="en-US" sz="2000"/>
        </a:p>
      </dgm:t>
    </dgm:pt>
    <dgm:pt modelId="{025F0F13-C8CF-442D-9754-8519CF289087}" type="sibTrans" cxnId="{FD77654B-90DA-4987-A241-718E5CAE21BB}">
      <dgm:prSet/>
      <dgm:spPr/>
      <dgm:t>
        <a:bodyPr/>
        <a:lstStyle/>
        <a:p>
          <a:endParaRPr lang="en-US" sz="2000"/>
        </a:p>
      </dgm:t>
    </dgm:pt>
    <dgm:pt modelId="{2610CB12-128C-42B0-82F9-AA246FD2A260}">
      <dgm:prSet custT="1"/>
      <dgm:spPr/>
      <dgm:t>
        <a:bodyPr/>
        <a:lstStyle/>
        <a:p>
          <a:pPr>
            <a:lnSpc>
              <a:spcPct val="100000"/>
            </a:lnSpc>
          </a:pPr>
          <a:r>
            <a:rPr lang="en-GB" sz="1800" b="0" dirty="0"/>
            <a:t>In the Caribbean it cannot be emphasised enough there is need for greater coordination on data collection through the Caribbean fully recognizing that many organisations prefer to keep their data private. However, greater collaboration is critical for compiling and analysing the data </a:t>
          </a:r>
          <a:endParaRPr lang="en-US" sz="1800" dirty="0"/>
        </a:p>
      </dgm:t>
    </dgm:pt>
    <dgm:pt modelId="{D3463496-0029-49DA-B2F6-B58288BF8BA3}" type="parTrans" cxnId="{B424CA95-B2A4-4A9F-91E6-6538726B076E}">
      <dgm:prSet/>
      <dgm:spPr/>
      <dgm:t>
        <a:bodyPr/>
        <a:lstStyle/>
        <a:p>
          <a:endParaRPr lang="en-US" sz="2000"/>
        </a:p>
      </dgm:t>
    </dgm:pt>
    <dgm:pt modelId="{1B7E91F8-9D08-4618-8EA6-F4C00D28FD53}" type="sibTrans" cxnId="{B424CA95-B2A4-4A9F-91E6-6538726B076E}">
      <dgm:prSet/>
      <dgm:spPr/>
      <dgm:t>
        <a:bodyPr/>
        <a:lstStyle/>
        <a:p>
          <a:endParaRPr lang="en-US" sz="2000"/>
        </a:p>
      </dgm:t>
    </dgm:pt>
    <dgm:pt modelId="{F9D3538C-CCE9-4E5C-865F-BC9B4ABF778E}">
      <dgm:prSet/>
      <dgm:spPr/>
      <dgm:t>
        <a:bodyPr/>
        <a:lstStyle/>
        <a:p>
          <a:pPr>
            <a:lnSpc>
              <a:spcPct val="100000"/>
            </a:lnSpc>
          </a:pPr>
          <a:r>
            <a:rPr lang="en-GB" b="0" dirty="0"/>
            <a:t>Social dialogue among the tripartite partners therefore plays a fundamental role in addressing climate change and facilitating a Just Transition. </a:t>
          </a:r>
          <a:endParaRPr lang="en-GB" dirty="0"/>
        </a:p>
      </dgm:t>
    </dgm:pt>
    <dgm:pt modelId="{3792A2AC-9AF5-4A36-840E-D33B001867F4}" type="parTrans" cxnId="{8944D2C0-D103-4A65-9F40-26F626811B20}">
      <dgm:prSet/>
      <dgm:spPr/>
      <dgm:t>
        <a:bodyPr/>
        <a:lstStyle/>
        <a:p>
          <a:endParaRPr lang="en-GB"/>
        </a:p>
      </dgm:t>
    </dgm:pt>
    <dgm:pt modelId="{5A2D6182-5A5C-4656-BC41-ECF16327A07C}" type="sibTrans" cxnId="{8944D2C0-D103-4A65-9F40-26F626811B20}">
      <dgm:prSet/>
      <dgm:spPr/>
      <dgm:t>
        <a:bodyPr/>
        <a:lstStyle/>
        <a:p>
          <a:endParaRPr lang="en-GB"/>
        </a:p>
      </dgm:t>
    </dgm:pt>
    <dgm:pt modelId="{251C2A02-F426-46F0-B8F5-F758236738C9}" type="pres">
      <dgm:prSet presAssocID="{3D03E91E-FA71-4826-80B7-AD1D884444F8}" presName="root" presStyleCnt="0">
        <dgm:presLayoutVars>
          <dgm:dir/>
          <dgm:resizeHandles val="exact"/>
        </dgm:presLayoutVars>
      </dgm:prSet>
      <dgm:spPr/>
    </dgm:pt>
    <dgm:pt modelId="{6B751C82-9EC1-4042-B300-9CD1D906776B}" type="pres">
      <dgm:prSet presAssocID="{82E7ECFE-7140-47FD-9D61-E8AF0C24D850}" presName="compNode" presStyleCnt="0"/>
      <dgm:spPr/>
    </dgm:pt>
    <dgm:pt modelId="{8AC457A5-67D3-4889-A4FB-21DA4A439EF5}" type="pres">
      <dgm:prSet presAssocID="{82E7ECFE-7140-47FD-9D61-E8AF0C24D850}" presName="bgRect" presStyleLbl="bgShp" presStyleIdx="0" presStyleCnt="3" custLinFactNeighborX="-1783" custLinFactNeighborY="-14296"/>
      <dgm:spPr/>
    </dgm:pt>
    <dgm:pt modelId="{E5174390-09BF-44FA-BA9C-F2A2390051D2}" type="pres">
      <dgm:prSet presAssocID="{82E7ECFE-7140-47FD-9D61-E8AF0C24D850}"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pt>
    <dgm:pt modelId="{C78E9C2E-2130-4DA7-A40B-B7B691F006AB}" type="pres">
      <dgm:prSet presAssocID="{82E7ECFE-7140-47FD-9D61-E8AF0C24D850}" presName="spaceRect" presStyleCnt="0"/>
      <dgm:spPr/>
    </dgm:pt>
    <dgm:pt modelId="{13F63578-F3B5-4E05-BE39-E44E04FFE893}" type="pres">
      <dgm:prSet presAssocID="{82E7ECFE-7140-47FD-9D61-E8AF0C24D850}" presName="parTx" presStyleLbl="revTx" presStyleIdx="0" presStyleCnt="3">
        <dgm:presLayoutVars>
          <dgm:chMax val="0"/>
          <dgm:chPref val="0"/>
        </dgm:presLayoutVars>
      </dgm:prSet>
      <dgm:spPr/>
    </dgm:pt>
    <dgm:pt modelId="{6B767401-347E-48DE-B491-865CA5CF590F}" type="pres">
      <dgm:prSet presAssocID="{025F0F13-C8CF-442D-9754-8519CF289087}" presName="sibTrans" presStyleCnt="0"/>
      <dgm:spPr/>
    </dgm:pt>
    <dgm:pt modelId="{0C72507A-532C-4635-A3DB-00DE4CA36BB5}" type="pres">
      <dgm:prSet presAssocID="{F9D3538C-CCE9-4E5C-865F-BC9B4ABF778E}" presName="compNode" presStyleCnt="0"/>
      <dgm:spPr/>
    </dgm:pt>
    <dgm:pt modelId="{1BA47DBD-79FA-4E52-AA76-A0E94C4BAFD3}" type="pres">
      <dgm:prSet presAssocID="{F9D3538C-CCE9-4E5C-865F-BC9B4ABF778E}" presName="bgRect" presStyleLbl="bgShp" presStyleIdx="1" presStyleCnt="3"/>
      <dgm:spPr/>
    </dgm:pt>
    <dgm:pt modelId="{2E3850BA-DA21-4469-9A8E-F1B896FFE48B}" type="pres">
      <dgm:prSet presAssocID="{F9D3538C-CCE9-4E5C-865F-BC9B4ABF778E}" presName="iconRect" presStyleLbl="node1" presStyleIdx="1" presStyleCnt="3"/>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Meeting outline"/>
        </a:ext>
      </dgm:extLst>
    </dgm:pt>
    <dgm:pt modelId="{A5E3BE76-B384-46DD-8771-04BD0F096A3D}" type="pres">
      <dgm:prSet presAssocID="{F9D3538C-CCE9-4E5C-865F-BC9B4ABF778E}" presName="spaceRect" presStyleCnt="0"/>
      <dgm:spPr/>
    </dgm:pt>
    <dgm:pt modelId="{7AB61E28-6AE7-41BF-B8F0-01AE41688796}" type="pres">
      <dgm:prSet presAssocID="{F9D3538C-CCE9-4E5C-865F-BC9B4ABF778E}" presName="parTx" presStyleLbl="revTx" presStyleIdx="1" presStyleCnt="3">
        <dgm:presLayoutVars>
          <dgm:chMax val="0"/>
          <dgm:chPref val="0"/>
        </dgm:presLayoutVars>
      </dgm:prSet>
      <dgm:spPr/>
    </dgm:pt>
    <dgm:pt modelId="{3528ADC2-4762-4B9C-8719-F9F65F5D8BB6}" type="pres">
      <dgm:prSet presAssocID="{5A2D6182-5A5C-4656-BC41-ECF16327A07C}" presName="sibTrans" presStyleCnt="0"/>
      <dgm:spPr/>
    </dgm:pt>
    <dgm:pt modelId="{80F97EE4-3154-4487-8E56-A52E5B9C27B0}" type="pres">
      <dgm:prSet presAssocID="{2610CB12-128C-42B0-82F9-AA246FD2A260}" presName="compNode" presStyleCnt="0"/>
      <dgm:spPr/>
    </dgm:pt>
    <dgm:pt modelId="{29CCACEC-DE66-4520-9575-76AD13380873}" type="pres">
      <dgm:prSet presAssocID="{2610CB12-128C-42B0-82F9-AA246FD2A260}" presName="bgRect" presStyleLbl="bgShp" presStyleIdx="2" presStyleCnt="3" custLinFactNeighborX="-4680" custLinFactNeighborY="1346"/>
      <dgm:spPr/>
    </dgm:pt>
    <dgm:pt modelId="{BADC5649-4FD6-482D-95C2-F00BD08B4834}" type="pres">
      <dgm:prSet presAssocID="{2610CB12-128C-42B0-82F9-AA246FD2A26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Statistics"/>
        </a:ext>
      </dgm:extLst>
    </dgm:pt>
    <dgm:pt modelId="{F6D25097-88AF-4898-B470-F82C440851C3}" type="pres">
      <dgm:prSet presAssocID="{2610CB12-128C-42B0-82F9-AA246FD2A260}" presName="spaceRect" presStyleCnt="0"/>
      <dgm:spPr/>
    </dgm:pt>
    <dgm:pt modelId="{5383C4A8-CC2C-4A2F-BF51-FEDB31FEC229}" type="pres">
      <dgm:prSet presAssocID="{2610CB12-128C-42B0-82F9-AA246FD2A260}" presName="parTx" presStyleLbl="revTx" presStyleIdx="2" presStyleCnt="3">
        <dgm:presLayoutVars>
          <dgm:chMax val="0"/>
          <dgm:chPref val="0"/>
        </dgm:presLayoutVars>
      </dgm:prSet>
      <dgm:spPr/>
    </dgm:pt>
  </dgm:ptLst>
  <dgm:cxnLst>
    <dgm:cxn modelId="{8BD1CC35-93CC-419B-AA09-56B3C88AC336}" type="presOf" srcId="{82E7ECFE-7140-47FD-9D61-E8AF0C24D850}" destId="{13F63578-F3B5-4E05-BE39-E44E04FFE893}" srcOrd="0" destOrd="0" presId="urn:microsoft.com/office/officeart/2018/2/layout/IconVerticalSolidList"/>
    <dgm:cxn modelId="{FD77654B-90DA-4987-A241-718E5CAE21BB}" srcId="{3D03E91E-FA71-4826-80B7-AD1D884444F8}" destId="{82E7ECFE-7140-47FD-9D61-E8AF0C24D850}" srcOrd="0" destOrd="0" parTransId="{367097AD-9214-4F0A-8E54-5A4EE9CA5C90}" sibTransId="{025F0F13-C8CF-442D-9754-8519CF289087}"/>
    <dgm:cxn modelId="{57D39258-8F3E-4361-8285-B15753770826}" type="presOf" srcId="{F9D3538C-CCE9-4E5C-865F-BC9B4ABF778E}" destId="{7AB61E28-6AE7-41BF-B8F0-01AE41688796}" srcOrd="0" destOrd="0" presId="urn:microsoft.com/office/officeart/2018/2/layout/IconVerticalSolidList"/>
    <dgm:cxn modelId="{B424CA95-B2A4-4A9F-91E6-6538726B076E}" srcId="{3D03E91E-FA71-4826-80B7-AD1D884444F8}" destId="{2610CB12-128C-42B0-82F9-AA246FD2A260}" srcOrd="2" destOrd="0" parTransId="{D3463496-0029-49DA-B2F6-B58288BF8BA3}" sibTransId="{1B7E91F8-9D08-4618-8EA6-F4C00D28FD53}"/>
    <dgm:cxn modelId="{D87CA599-3DC1-489B-BD63-0B88A3E7C933}" type="presOf" srcId="{2610CB12-128C-42B0-82F9-AA246FD2A260}" destId="{5383C4A8-CC2C-4A2F-BF51-FEDB31FEC229}" srcOrd="0" destOrd="0" presId="urn:microsoft.com/office/officeart/2018/2/layout/IconVerticalSolidList"/>
    <dgm:cxn modelId="{E3ED8FBF-28E7-41BC-AC54-827BD6FEF71C}" type="presOf" srcId="{3D03E91E-FA71-4826-80B7-AD1D884444F8}" destId="{251C2A02-F426-46F0-B8F5-F758236738C9}" srcOrd="0" destOrd="0" presId="urn:microsoft.com/office/officeart/2018/2/layout/IconVerticalSolidList"/>
    <dgm:cxn modelId="{8944D2C0-D103-4A65-9F40-26F626811B20}" srcId="{3D03E91E-FA71-4826-80B7-AD1D884444F8}" destId="{F9D3538C-CCE9-4E5C-865F-BC9B4ABF778E}" srcOrd="1" destOrd="0" parTransId="{3792A2AC-9AF5-4A36-840E-D33B001867F4}" sibTransId="{5A2D6182-5A5C-4656-BC41-ECF16327A07C}"/>
    <dgm:cxn modelId="{76E8DD88-92D7-4096-8F03-0CAF29AB5171}" type="presParOf" srcId="{251C2A02-F426-46F0-B8F5-F758236738C9}" destId="{6B751C82-9EC1-4042-B300-9CD1D906776B}" srcOrd="0" destOrd="0" presId="urn:microsoft.com/office/officeart/2018/2/layout/IconVerticalSolidList"/>
    <dgm:cxn modelId="{BB35722E-295F-423F-97A7-DBF11D4BF225}" type="presParOf" srcId="{6B751C82-9EC1-4042-B300-9CD1D906776B}" destId="{8AC457A5-67D3-4889-A4FB-21DA4A439EF5}" srcOrd="0" destOrd="0" presId="urn:microsoft.com/office/officeart/2018/2/layout/IconVerticalSolidList"/>
    <dgm:cxn modelId="{9391A10A-3388-4270-B53A-1AFB64C00D63}" type="presParOf" srcId="{6B751C82-9EC1-4042-B300-9CD1D906776B}" destId="{E5174390-09BF-44FA-BA9C-F2A2390051D2}" srcOrd="1" destOrd="0" presId="urn:microsoft.com/office/officeart/2018/2/layout/IconVerticalSolidList"/>
    <dgm:cxn modelId="{B4D813D6-D5A8-48B2-AB09-07D5FF63DD6E}" type="presParOf" srcId="{6B751C82-9EC1-4042-B300-9CD1D906776B}" destId="{C78E9C2E-2130-4DA7-A40B-B7B691F006AB}" srcOrd="2" destOrd="0" presId="urn:microsoft.com/office/officeart/2018/2/layout/IconVerticalSolidList"/>
    <dgm:cxn modelId="{D2AF3010-ECB6-4D91-8EFB-505C25D546B5}" type="presParOf" srcId="{6B751C82-9EC1-4042-B300-9CD1D906776B}" destId="{13F63578-F3B5-4E05-BE39-E44E04FFE893}" srcOrd="3" destOrd="0" presId="urn:microsoft.com/office/officeart/2018/2/layout/IconVerticalSolidList"/>
    <dgm:cxn modelId="{28885C3F-6D18-4AA3-8270-970A9C32E83F}" type="presParOf" srcId="{251C2A02-F426-46F0-B8F5-F758236738C9}" destId="{6B767401-347E-48DE-B491-865CA5CF590F}" srcOrd="1" destOrd="0" presId="urn:microsoft.com/office/officeart/2018/2/layout/IconVerticalSolidList"/>
    <dgm:cxn modelId="{DCF959A0-42A7-4377-B113-486D74FC50C7}" type="presParOf" srcId="{251C2A02-F426-46F0-B8F5-F758236738C9}" destId="{0C72507A-532C-4635-A3DB-00DE4CA36BB5}" srcOrd="2" destOrd="0" presId="urn:microsoft.com/office/officeart/2018/2/layout/IconVerticalSolidList"/>
    <dgm:cxn modelId="{23F27D16-1E54-418A-9F4C-2EC549C8A480}" type="presParOf" srcId="{0C72507A-532C-4635-A3DB-00DE4CA36BB5}" destId="{1BA47DBD-79FA-4E52-AA76-A0E94C4BAFD3}" srcOrd="0" destOrd="0" presId="urn:microsoft.com/office/officeart/2018/2/layout/IconVerticalSolidList"/>
    <dgm:cxn modelId="{9F37A2D6-8CA3-4C2D-888E-CA8357DB5EE0}" type="presParOf" srcId="{0C72507A-532C-4635-A3DB-00DE4CA36BB5}" destId="{2E3850BA-DA21-4469-9A8E-F1B896FFE48B}" srcOrd="1" destOrd="0" presId="urn:microsoft.com/office/officeart/2018/2/layout/IconVerticalSolidList"/>
    <dgm:cxn modelId="{1F2951EB-2734-4F49-A2D0-20366E243577}" type="presParOf" srcId="{0C72507A-532C-4635-A3DB-00DE4CA36BB5}" destId="{A5E3BE76-B384-46DD-8771-04BD0F096A3D}" srcOrd="2" destOrd="0" presId="urn:microsoft.com/office/officeart/2018/2/layout/IconVerticalSolidList"/>
    <dgm:cxn modelId="{C0E348D7-7BF0-4C85-8DB0-833BCB36367C}" type="presParOf" srcId="{0C72507A-532C-4635-A3DB-00DE4CA36BB5}" destId="{7AB61E28-6AE7-41BF-B8F0-01AE41688796}" srcOrd="3" destOrd="0" presId="urn:microsoft.com/office/officeart/2018/2/layout/IconVerticalSolidList"/>
    <dgm:cxn modelId="{DF46AE5F-1AD3-488C-A1B2-2F11FD6CF7BA}" type="presParOf" srcId="{251C2A02-F426-46F0-B8F5-F758236738C9}" destId="{3528ADC2-4762-4B9C-8719-F9F65F5D8BB6}" srcOrd="3" destOrd="0" presId="urn:microsoft.com/office/officeart/2018/2/layout/IconVerticalSolidList"/>
    <dgm:cxn modelId="{0A6C4EC0-A380-4676-91A2-3D93CBD621BD}" type="presParOf" srcId="{251C2A02-F426-46F0-B8F5-F758236738C9}" destId="{80F97EE4-3154-4487-8E56-A52E5B9C27B0}" srcOrd="4" destOrd="0" presId="urn:microsoft.com/office/officeart/2018/2/layout/IconVerticalSolidList"/>
    <dgm:cxn modelId="{41F0CD53-45FD-4773-B8F6-5179AB5184B4}" type="presParOf" srcId="{80F97EE4-3154-4487-8E56-A52E5B9C27B0}" destId="{29CCACEC-DE66-4520-9575-76AD13380873}" srcOrd="0" destOrd="0" presId="urn:microsoft.com/office/officeart/2018/2/layout/IconVerticalSolidList"/>
    <dgm:cxn modelId="{73C3ECE3-339E-45DD-B8B7-83FD94A99079}" type="presParOf" srcId="{80F97EE4-3154-4487-8E56-A52E5B9C27B0}" destId="{BADC5649-4FD6-482D-95C2-F00BD08B4834}" srcOrd="1" destOrd="0" presId="urn:microsoft.com/office/officeart/2018/2/layout/IconVerticalSolidList"/>
    <dgm:cxn modelId="{981D9723-F188-49CB-9A74-74068A93D2ED}" type="presParOf" srcId="{80F97EE4-3154-4487-8E56-A52E5B9C27B0}" destId="{F6D25097-88AF-4898-B470-F82C440851C3}" srcOrd="2" destOrd="0" presId="urn:microsoft.com/office/officeart/2018/2/layout/IconVerticalSolidList"/>
    <dgm:cxn modelId="{839E1E17-AE75-4792-96D6-9EA4CEA121F3}" type="presParOf" srcId="{80F97EE4-3154-4487-8E56-A52E5B9C27B0}" destId="{5383C4A8-CC2C-4A2F-BF51-FEDB31FEC229}"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12C77D-311C-476E-A854-ACCCEBD19F7C}">
      <dsp:nvSpPr>
        <dsp:cNvPr id="0" name=""/>
        <dsp:cNvSpPr/>
      </dsp:nvSpPr>
      <dsp:spPr>
        <a:xfrm>
          <a:off x="-896436" y="0"/>
          <a:ext cx="8964362" cy="1210081"/>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t>The Caribbean is one of the most climate exposed regions in the world, but currently </a:t>
          </a:r>
          <a:r>
            <a:rPr lang="en-US" sz="1800" b="1" u="sng" kern="1200" dirty="0"/>
            <a:t>lacks integrated climate change and </a:t>
          </a:r>
          <a:r>
            <a:rPr lang="en-US" sz="1800" b="1" u="sng" kern="1200" dirty="0" err="1"/>
            <a:t>labour</a:t>
          </a:r>
          <a:r>
            <a:rPr lang="en-US" sz="1800" b="1" u="sng" kern="1200" dirty="0"/>
            <a:t> market policies</a:t>
          </a:r>
          <a:r>
            <a:rPr lang="en-US" sz="1800" kern="1200" dirty="0"/>
            <a:t>.</a:t>
          </a:r>
          <a:r>
            <a:rPr lang="en-US" sz="1800" kern="1200" dirty="0">
              <a:latin typeface="Arial" panose="020B0604020202020204"/>
            </a:rPr>
            <a:t>   </a:t>
          </a:r>
          <a:endParaRPr lang="en-US" sz="1800" kern="1200" dirty="0"/>
        </a:p>
      </dsp:txBody>
      <dsp:txXfrm>
        <a:off x="-860994" y="35442"/>
        <a:ext cx="7222053" cy="1139197"/>
      </dsp:txXfrm>
    </dsp:sp>
    <dsp:sp modelId="{6687B8E5-D7FB-48FE-8BD8-BC418DA62225}">
      <dsp:nvSpPr>
        <dsp:cNvPr id="0" name=""/>
        <dsp:cNvSpPr/>
      </dsp:nvSpPr>
      <dsp:spPr>
        <a:xfrm>
          <a:off x="-295823" y="1430096"/>
          <a:ext cx="8964362" cy="1210081"/>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latin typeface="Arial"/>
              <a:ea typeface="Calibri"/>
              <a:cs typeface="Calibri"/>
            </a:rPr>
            <a:t>Intersecting issues of climate change and </a:t>
          </a:r>
          <a:r>
            <a:rPr lang="en-US" sz="1800" kern="1200" dirty="0" err="1">
              <a:latin typeface="Arial"/>
              <a:ea typeface="Calibri"/>
              <a:cs typeface="Calibri"/>
            </a:rPr>
            <a:t>labour</a:t>
          </a:r>
          <a:r>
            <a:rPr lang="en-US" sz="1800" kern="1200" dirty="0">
              <a:latin typeface="Arial"/>
              <a:ea typeface="Calibri"/>
              <a:cs typeface="Calibri"/>
            </a:rPr>
            <a:t> must be addressed to reduce inequalities. </a:t>
          </a:r>
          <a:endParaRPr lang="en-US" sz="1800" b="1" kern="1200" dirty="0">
            <a:latin typeface="Arial"/>
            <a:ea typeface="Calibri"/>
            <a:cs typeface="Calibri"/>
          </a:endParaRPr>
        </a:p>
      </dsp:txBody>
      <dsp:txXfrm>
        <a:off x="-260381" y="1465538"/>
        <a:ext cx="7159521" cy="1139197"/>
      </dsp:txXfrm>
    </dsp:sp>
    <dsp:sp modelId="{C3263749-9EB6-444D-AD48-E348B82D51FB}">
      <dsp:nvSpPr>
        <dsp:cNvPr id="0" name=""/>
        <dsp:cNvSpPr/>
      </dsp:nvSpPr>
      <dsp:spPr>
        <a:xfrm>
          <a:off x="295823" y="2860192"/>
          <a:ext cx="8964362" cy="1210081"/>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u="sng" kern="1200" dirty="0"/>
            <a:t>Just transition</a:t>
          </a:r>
          <a:r>
            <a:rPr lang="en-US" sz="1800" b="1" u="none" kern="1200" dirty="0"/>
            <a:t> </a:t>
          </a:r>
          <a:r>
            <a:rPr lang="en-US" sz="1800" kern="1200" dirty="0"/>
            <a:t>remains a complex and multifaceted process that </a:t>
          </a:r>
          <a:r>
            <a:rPr lang="en-US" sz="1800" b="1" u="sng" kern="1200" dirty="0"/>
            <a:t>requires clear and coherent policy measures</a:t>
          </a:r>
          <a:r>
            <a:rPr lang="en-US" sz="1800" kern="1200" dirty="0"/>
            <a:t> that form a strong foundation for strategic planning.</a:t>
          </a:r>
        </a:p>
      </dsp:txBody>
      <dsp:txXfrm>
        <a:off x="331265" y="2895634"/>
        <a:ext cx="7170726" cy="1139197"/>
      </dsp:txXfrm>
    </dsp:sp>
    <dsp:sp modelId="{95CF4B5B-B2DA-452A-AFE2-0147A51620D8}">
      <dsp:nvSpPr>
        <dsp:cNvPr id="0" name=""/>
        <dsp:cNvSpPr/>
      </dsp:nvSpPr>
      <dsp:spPr>
        <a:xfrm>
          <a:off x="896436" y="4347809"/>
          <a:ext cx="8964362" cy="1095038"/>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latin typeface="Arial"/>
              <a:cs typeface="Arial"/>
            </a:rPr>
            <a:t>ILO’s tripartite structure supports inclusive policy development for just </a:t>
          </a:r>
          <a:r>
            <a:rPr lang="en-US" sz="1800" kern="1200" dirty="0">
              <a:latin typeface="Arial"/>
              <a:cs typeface="Calibri"/>
            </a:rPr>
            <a:t>transition. Key </a:t>
          </a:r>
          <a:r>
            <a:rPr lang="en-US" sz="1800" kern="1200" dirty="0">
              <a:latin typeface="Arial"/>
              <a:ea typeface="Calibri"/>
              <a:cs typeface="Calibri"/>
            </a:rPr>
            <a:t>constituents and non-traditional partners should be </a:t>
          </a:r>
          <a:r>
            <a:rPr lang="en-US" sz="1800" kern="1200" dirty="0" err="1">
              <a:latin typeface="Arial"/>
              <a:ea typeface="Calibri"/>
              <a:cs typeface="Calibri"/>
            </a:rPr>
            <a:t>cpacitated</a:t>
          </a:r>
          <a:r>
            <a:rPr lang="en-US" sz="1800" kern="1200" dirty="0">
              <a:latin typeface="Arial"/>
              <a:ea typeface="Calibri"/>
              <a:cs typeface="Calibri"/>
            </a:rPr>
            <a:t> to </a:t>
          </a:r>
          <a:r>
            <a:rPr lang="en-US" sz="1800" b="1" u="sng" kern="1200" dirty="0">
              <a:latin typeface="Arial"/>
              <a:ea typeface="Calibri"/>
              <a:cs typeface="Calibri"/>
            </a:rPr>
            <a:t>support the inclusion of </a:t>
          </a:r>
          <a:r>
            <a:rPr lang="en-US" sz="1800" b="1" u="sng" kern="1200" dirty="0" err="1">
              <a:latin typeface="Arial"/>
              <a:ea typeface="Calibri"/>
              <a:cs typeface="Calibri"/>
            </a:rPr>
            <a:t>labour</a:t>
          </a:r>
          <a:r>
            <a:rPr lang="en-US" sz="1800" b="1" u="sng" kern="1200" dirty="0">
              <a:latin typeface="Arial"/>
              <a:ea typeface="Calibri"/>
              <a:cs typeface="Calibri"/>
            </a:rPr>
            <a:t> and the world of work considerations</a:t>
          </a:r>
          <a:endParaRPr lang="en-US" sz="1800" kern="1200" dirty="0">
            <a:latin typeface="Arial"/>
            <a:cs typeface="Arial"/>
          </a:endParaRPr>
        </a:p>
      </dsp:txBody>
      <dsp:txXfrm>
        <a:off x="928509" y="4379882"/>
        <a:ext cx="7166259" cy="1030892"/>
      </dsp:txXfrm>
    </dsp:sp>
    <dsp:sp modelId="{54E4936A-E15C-4F17-B9ED-72BA287BF449}">
      <dsp:nvSpPr>
        <dsp:cNvPr id="0" name=""/>
        <dsp:cNvSpPr/>
      </dsp:nvSpPr>
      <dsp:spPr>
        <a:xfrm>
          <a:off x="6384936" y="926812"/>
          <a:ext cx="786552" cy="786552"/>
        </a:xfrm>
        <a:prstGeom prst="downArrow">
          <a:avLst>
            <a:gd name="adj1" fmla="val 55000"/>
            <a:gd name="adj2" fmla="val 45000"/>
          </a:avLst>
        </a:prstGeom>
        <a:solidFill>
          <a:schemeClr val="lt1">
            <a:alpha val="90000"/>
            <a:tint val="40000"/>
            <a:hueOff val="0"/>
            <a:satOff val="0"/>
            <a:lumOff val="0"/>
            <a:alphaOff val="0"/>
          </a:schemeClr>
        </a:solidFill>
        <a:ln w="6350" cap="flat" cmpd="sng" algn="ctr">
          <a:solidFill>
            <a:schemeClr val="accent1">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6561910" y="926812"/>
        <a:ext cx="432604" cy="591880"/>
      </dsp:txXfrm>
    </dsp:sp>
    <dsp:sp modelId="{6D0721AE-03FC-4E08-AEFC-5EF24BEEB6B8}">
      <dsp:nvSpPr>
        <dsp:cNvPr id="0" name=""/>
        <dsp:cNvSpPr/>
      </dsp:nvSpPr>
      <dsp:spPr>
        <a:xfrm>
          <a:off x="6985548" y="2356908"/>
          <a:ext cx="786552" cy="786552"/>
        </a:xfrm>
        <a:prstGeom prst="downArrow">
          <a:avLst>
            <a:gd name="adj1" fmla="val 55000"/>
            <a:gd name="adj2" fmla="val 45000"/>
          </a:avLst>
        </a:prstGeom>
        <a:solidFill>
          <a:schemeClr val="lt1">
            <a:alpha val="90000"/>
            <a:tint val="40000"/>
            <a:hueOff val="0"/>
            <a:satOff val="0"/>
            <a:lumOff val="0"/>
            <a:alphaOff val="0"/>
          </a:schemeClr>
        </a:solidFill>
        <a:ln w="6350" cap="flat" cmpd="sng" algn="ctr">
          <a:solidFill>
            <a:schemeClr val="accent1">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GB" sz="1800" kern="1200"/>
        </a:p>
      </dsp:txBody>
      <dsp:txXfrm>
        <a:off x="7162522" y="2356908"/>
        <a:ext cx="432604" cy="591880"/>
      </dsp:txXfrm>
    </dsp:sp>
    <dsp:sp modelId="{B2EF7AF1-6C37-466B-A06F-8E4A9E06D1F4}">
      <dsp:nvSpPr>
        <dsp:cNvPr id="0" name=""/>
        <dsp:cNvSpPr/>
      </dsp:nvSpPr>
      <dsp:spPr>
        <a:xfrm>
          <a:off x="7577196" y="3787004"/>
          <a:ext cx="786552" cy="786552"/>
        </a:xfrm>
        <a:prstGeom prst="downArrow">
          <a:avLst>
            <a:gd name="adj1" fmla="val 55000"/>
            <a:gd name="adj2" fmla="val 45000"/>
          </a:avLst>
        </a:prstGeom>
        <a:solidFill>
          <a:schemeClr val="lt1">
            <a:alpha val="90000"/>
            <a:tint val="40000"/>
            <a:hueOff val="0"/>
            <a:satOff val="0"/>
            <a:lumOff val="0"/>
            <a:alphaOff val="0"/>
          </a:schemeClr>
        </a:solidFill>
        <a:ln w="6350" cap="flat" cmpd="sng" algn="ctr">
          <a:solidFill>
            <a:schemeClr val="accent1">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7754170" y="3787004"/>
        <a:ext cx="432604" cy="5918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5CEAA9-EAD1-43F2-912A-1027345289D8}">
      <dsp:nvSpPr>
        <dsp:cNvPr id="0" name=""/>
        <dsp:cNvSpPr/>
      </dsp:nvSpPr>
      <dsp:spPr>
        <a:xfrm>
          <a:off x="3694587" y="1699076"/>
          <a:ext cx="3530712" cy="2981415"/>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GB" sz="2400" b="0" i="1" kern="1200" dirty="0"/>
            <a:t>CORE PROBLEM:</a:t>
          </a:r>
        </a:p>
        <a:p>
          <a:pPr marL="0" lvl="0" indent="0" algn="ctr" defTabSz="1066800">
            <a:lnSpc>
              <a:spcPct val="90000"/>
            </a:lnSpc>
            <a:spcBef>
              <a:spcPct val="0"/>
            </a:spcBef>
            <a:spcAft>
              <a:spcPct val="35000"/>
            </a:spcAft>
            <a:buNone/>
          </a:pPr>
          <a:r>
            <a:rPr lang="en-GB" sz="2400" b="0" i="1" kern="1200" dirty="0"/>
            <a:t>Climate policies do not integrate labour market dynamics and vice versa.</a:t>
          </a:r>
        </a:p>
      </dsp:txBody>
      <dsp:txXfrm>
        <a:off x="4211648" y="2135694"/>
        <a:ext cx="2496590" cy="2108179"/>
      </dsp:txXfrm>
    </dsp:sp>
    <dsp:sp modelId="{5CE093C1-BB74-44C0-8A3B-A8A03E054CB0}">
      <dsp:nvSpPr>
        <dsp:cNvPr id="0" name=""/>
        <dsp:cNvSpPr/>
      </dsp:nvSpPr>
      <dsp:spPr>
        <a:xfrm rot="11961372">
          <a:off x="1691540" y="1943052"/>
          <a:ext cx="2082959" cy="577546"/>
        </a:xfrm>
        <a:prstGeom prst="leftArrow">
          <a:avLst>
            <a:gd name="adj1" fmla="val 60000"/>
            <a:gd name="adj2" fmla="val 50000"/>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721F0445-B95A-4CF6-8A34-82D58E799DC4}">
      <dsp:nvSpPr>
        <dsp:cNvPr id="0" name=""/>
        <dsp:cNvSpPr/>
      </dsp:nvSpPr>
      <dsp:spPr>
        <a:xfrm>
          <a:off x="193546" y="1292495"/>
          <a:ext cx="3113725" cy="1188282"/>
        </a:xfrm>
        <a:prstGeom prst="roundRect">
          <a:avLst>
            <a:gd name="adj" fmla="val 1000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GB" sz="2400" b="0" kern="1200" dirty="0"/>
            <a:t>Lack of empirical data on policy gaps related to just transition strategies related to labour and world of work</a:t>
          </a:r>
        </a:p>
      </dsp:txBody>
      <dsp:txXfrm>
        <a:off x="228350" y="1327299"/>
        <a:ext cx="3044117" cy="1118674"/>
      </dsp:txXfrm>
    </dsp:sp>
    <dsp:sp modelId="{957F829B-2B58-4DFD-852B-E030A08ED5C5}">
      <dsp:nvSpPr>
        <dsp:cNvPr id="0" name=""/>
        <dsp:cNvSpPr/>
      </dsp:nvSpPr>
      <dsp:spPr>
        <a:xfrm rot="16184948">
          <a:off x="4899026" y="948681"/>
          <a:ext cx="1103387" cy="577546"/>
        </a:xfrm>
        <a:prstGeom prst="leftArrow">
          <a:avLst>
            <a:gd name="adj1" fmla="val 60000"/>
            <a:gd name="adj2" fmla="val 50000"/>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9DFE5E51-50F5-4F53-A04F-ADECC031720D}">
      <dsp:nvSpPr>
        <dsp:cNvPr id="0" name=""/>
        <dsp:cNvSpPr/>
      </dsp:nvSpPr>
      <dsp:spPr>
        <a:xfrm>
          <a:off x="3646167" y="-238569"/>
          <a:ext cx="3604273" cy="1540123"/>
        </a:xfrm>
        <a:prstGeom prst="roundRect">
          <a:avLst>
            <a:gd name="adj" fmla="val 1000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GB" sz="2400" b="0" kern="1200" dirty="0"/>
            <a:t>Knowledge gaps related to just transition and the world of work</a:t>
          </a:r>
        </a:p>
      </dsp:txBody>
      <dsp:txXfrm>
        <a:off x="3691276" y="-193460"/>
        <a:ext cx="3514055" cy="1449905"/>
      </dsp:txXfrm>
    </dsp:sp>
    <dsp:sp modelId="{0903BF9D-565D-42C5-9646-17031BA3ABBA}">
      <dsp:nvSpPr>
        <dsp:cNvPr id="0" name=""/>
        <dsp:cNvSpPr/>
      </dsp:nvSpPr>
      <dsp:spPr>
        <a:xfrm rot="20170855">
          <a:off x="6520912" y="1175636"/>
          <a:ext cx="2415750" cy="577546"/>
        </a:xfrm>
        <a:prstGeom prst="leftArrow">
          <a:avLst>
            <a:gd name="adj1" fmla="val 60000"/>
            <a:gd name="adj2" fmla="val 50000"/>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ED081FE2-698B-42A1-841C-AD63DE84C4D1}">
      <dsp:nvSpPr>
        <dsp:cNvPr id="0" name=""/>
        <dsp:cNvSpPr/>
      </dsp:nvSpPr>
      <dsp:spPr>
        <a:xfrm>
          <a:off x="7390348" y="166656"/>
          <a:ext cx="3945353" cy="2600221"/>
        </a:xfrm>
        <a:prstGeom prst="roundRect">
          <a:avLst>
            <a:gd name="adj" fmla="val 1000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GB" sz="2400" b="0" kern="1200" dirty="0"/>
            <a:t>Inadequate coordination mechanisms to support collaboration related to just transition and the world of work policy development and implementation </a:t>
          </a:r>
        </a:p>
      </dsp:txBody>
      <dsp:txXfrm>
        <a:off x="7466506" y="242814"/>
        <a:ext cx="3793037" cy="244790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C457A5-67D3-4889-A4FB-21DA4A439EF5}">
      <dsp:nvSpPr>
        <dsp:cNvPr id="0" name=""/>
        <dsp:cNvSpPr/>
      </dsp:nvSpPr>
      <dsp:spPr>
        <a:xfrm>
          <a:off x="0" y="0"/>
          <a:ext cx="10670924" cy="1202223"/>
        </a:xfrm>
        <a:prstGeom prst="roundRect">
          <a:avLst>
            <a:gd name="adj" fmla="val 10000"/>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5174390-09BF-44FA-BA9C-F2A2390051D2}">
      <dsp:nvSpPr>
        <dsp:cNvPr id="0" name=""/>
        <dsp:cNvSpPr/>
      </dsp:nvSpPr>
      <dsp:spPr>
        <a:xfrm>
          <a:off x="363672" y="274148"/>
          <a:ext cx="661869" cy="66122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3F63578-F3B5-4E05-BE39-E44E04FFE893}">
      <dsp:nvSpPr>
        <dsp:cNvPr id="0" name=""/>
        <dsp:cNvSpPr/>
      </dsp:nvSpPr>
      <dsp:spPr>
        <a:xfrm>
          <a:off x="1389213" y="3648"/>
          <a:ext cx="9190031" cy="1203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360" tIns="127360" rIns="127360" bIns="127360" numCol="1" spcCol="1270" anchor="ctr" anchorCtr="0">
          <a:noAutofit/>
        </a:bodyPr>
        <a:lstStyle/>
        <a:p>
          <a:pPr marL="0" lvl="0" indent="0" algn="l" defTabSz="889000">
            <a:lnSpc>
              <a:spcPct val="100000"/>
            </a:lnSpc>
            <a:spcBef>
              <a:spcPct val="0"/>
            </a:spcBef>
            <a:spcAft>
              <a:spcPct val="35000"/>
            </a:spcAft>
            <a:buNone/>
          </a:pPr>
          <a:r>
            <a:rPr lang="en-GB" sz="2000" b="0" kern="1200" dirty="0"/>
            <a:t>Climate action brings opportunities and challenges for economic growth, job creation and social welfare, thus affecting governments, employers and workers in multiple ways. </a:t>
          </a:r>
        </a:p>
      </dsp:txBody>
      <dsp:txXfrm>
        <a:off x="1389213" y="3648"/>
        <a:ext cx="9190031" cy="1203398"/>
      </dsp:txXfrm>
    </dsp:sp>
    <dsp:sp modelId="{1BA47DBD-79FA-4E52-AA76-A0E94C4BAFD3}">
      <dsp:nvSpPr>
        <dsp:cNvPr id="0" name=""/>
        <dsp:cNvSpPr/>
      </dsp:nvSpPr>
      <dsp:spPr>
        <a:xfrm>
          <a:off x="0" y="1482109"/>
          <a:ext cx="10670924" cy="1202223"/>
        </a:xfrm>
        <a:prstGeom prst="roundRect">
          <a:avLst>
            <a:gd name="adj" fmla="val 10000"/>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E3850BA-DA21-4469-9A8E-F1B896FFE48B}">
      <dsp:nvSpPr>
        <dsp:cNvPr id="0" name=""/>
        <dsp:cNvSpPr/>
      </dsp:nvSpPr>
      <dsp:spPr>
        <a:xfrm>
          <a:off x="363672" y="1752609"/>
          <a:ext cx="661869" cy="661222"/>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B61E28-6AE7-41BF-B8F0-01AE41688796}">
      <dsp:nvSpPr>
        <dsp:cNvPr id="0" name=""/>
        <dsp:cNvSpPr/>
      </dsp:nvSpPr>
      <dsp:spPr>
        <a:xfrm>
          <a:off x="1389213" y="1482109"/>
          <a:ext cx="9190031" cy="1203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360" tIns="127360" rIns="127360" bIns="127360" numCol="1" spcCol="1270" anchor="ctr" anchorCtr="0">
          <a:noAutofit/>
        </a:bodyPr>
        <a:lstStyle/>
        <a:p>
          <a:pPr marL="0" lvl="0" indent="0" algn="l" defTabSz="933450">
            <a:lnSpc>
              <a:spcPct val="100000"/>
            </a:lnSpc>
            <a:spcBef>
              <a:spcPct val="0"/>
            </a:spcBef>
            <a:spcAft>
              <a:spcPct val="35000"/>
            </a:spcAft>
            <a:buNone/>
          </a:pPr>
          <a:r>
            <a:rPr lang="en-GB" sz="2100" b="0" kern="1200" dirty="0"/>
            <a:t>Social dialogue among the tripartite partners therefore plays a fundamental role in addressing climate change and facilitating a Just Transition. </a:t>
          </a:r>
          <a:endParaRPr lang="en-GB" sz="2100" kern="1200" dirty="0"/>
        </a:p>
      </dsp:txBody>
      <dsp:txXfrm>
        <a:off x="1389213" y="1482109"/>
        <a:ext cx="9190031" cy="1203398"/>
      </dsp:txXfrm>
    </dsp:sp>
    <dsp:sp modelId="{29CCACEC-DE66-4520-9575-76AD13380873}">
      <dsp:nvSpPr>
        <dsp:cNvPr id="0" name=""/>
        <dsp:cNvSpPr/>
      </dsp:nvSpPr>
      <dsp:spPr>
        <a:xfrm>
          <a:off x="0" y="2965393"/>
          <a:ext cx="10670924" cy="1202223"/>
        </a:xfrm>
        <a:prstGeom prst="roundRect">
          <a:avLst>
            <a:gd name="adj" fmla="val 10000"/>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DC5649-4FD6-482D-95C2-F00BD08B4834}">
      <dsp:nvSpPr>
        <dsp:cNvPr id="0" name=""/>
        <dsp:cNvSpPr/>
      </dsp:nvSpPr>
      <dsp:spPr>
        <a:xfrm>
          <a:off x="364027" y="3231070"/>
          <a:ext cx="661869" cy="66122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383C4A8-CC2C-4A2F-BF51-FEDB31FEC229}">
      <dsp:nvSpPr>
        <dsp:cNvPr id="0" name=""/>
        <dsp:cNvSpPr/>
      </dsp:nvSpPr>
      <dsp:spPr>
        <a:xfrm>
          <a:off x="1389924" y="2960570"/>
          <a:ext cx="9190031" cy="1203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360" tIns="127360" rIns="127360" bIns="127360" numCol="1" spcCol="1270" anchor="ctr" anchorCtr="0">
          <a:noAutofit/>
        </a:bodyPr>
        <a:lstStyle/>
        <a:p>
          <a:pPr marL="0" lvl="0" indent="0" algn="l" defTabSz="800100">
            <a:lnSpc>
              <a:spcPct val="100000"/>
            </a:lnSpc>
            <a:spcBef>
              <a:spcPct val="0"/>
            </a:spcBef>
            <a:spcAft>
              <a:spcPct val="35000"/>
            </a:spcAft>
            <a:buNone/>
          </a:pPr>
          <a:r>
            <a:rPr lang="en-GB" sz="1800" b="0" kern="1200" dirty="0"/>
            <a:t>In the Caribbean it cannot be emphasised enough there is need for greater coordination on data collection through the Caribbean fully recognizing that many organisations prefer to keep their data private. However, greater collaboration is critical for compiling and analysing the data </a:t>
          </a:r>
          <a:endParaRPr lang="en-US" sz="1800" kern="1200" dirty="0"/>
        </a:p>
      </dsp:txBody>
      <dsp:txXfrm>
        <a:off x="1389924" y="2960570"/>
        <a:ext cx="9190031" cy="1203398"/>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D068C6-7325-408C-921E-B389FF684A63}" type="datetimeFigureOut">
              <a:rPr lang="en-GB" smtClean="0"/>
              <a:t>05/04/2025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826FEE-2901-4F80-B040-94DEDE5C3ECF}" type="slidenum">
              <a:rPr lang="en-GB" smtClean="0"/>
              <a:t>‹#›</a:t>
            </a:fld>
            <a:endParaRPr lang="en-GB"/>
          </a:p>
        </p:txBody>
      </p:sp>
    </p:spTree>
    <p:extLst>
      <p:ext uri="{BB962C8B-B14F-4D97-AF65-F5344CB8AC3E}">
        <p14:creationId xmlns:p14="http://schemas.microsoft.com/office/powerpoint/2010/main" val="1475438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0826FEE-2901-4F80-B040-94DEDE5C3ECF}" type="slidenum">
              <a:rPr lang="en-GB" smtClean="0"/>
              <a:t>2</a:t>
            </a:fld>
            <a:endParaRPr lang="en-GB"/>
          </a:p>
        </p:txBody>
      </p:sp>
    </p:spTree>
    <p:extLst>
      <p:ext uri="{BB962C8B-B14F-4D97-AF65-F5344CB8AC3E}">
        <p14:creationId xmlns:p14="http://schemas.microsoft.com/office/powerpoint/2010/main" val="4076952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0826FEE-2901-4F80-B040-94DEDE5C3ECF}" type="slidenum">
              <a:rPr lang="en-GB" smtClean="0"/>
              <a:t>6</a:t>
            </a:fld>
            <a:endParaRPr lang="en-GB"/>
          </a:p>
        </p:txBody>
      </p:sp>
    </p:spTree>
    <p:extLst>
      <p:ext uri="{BB962C8B-B14F-4D97-AF65-F5344CB8AC3E}">
        <p14:creationId xmlns:p14="http://schemas.microsoft.com/office/powerpoint/2010/main" val="23130705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emf"/><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90538" y="2873014"/>
            <a:ext cx="7200000" cy="608525"/>
          </a:xfrm>
        </p:spPr>
        <p:txBody>
          <a:bodyPr wrap="square" bIns="54000" anchor="t" anchorCtr="0">
            <a:noAutofit/>
          </a:bodyPr>
          <a:lstStyle>
            <a:lvl1pPr algn="l">
              <a:defRPr sz="4000"/>
            </a:lvl1pPr>
          </a:lstStyle>
          <a:p>
            <a:r>
              <a:rPr lang="en-US"/>
              <a:t>Click to edit Master title style</a:t>
            </a:r>
            <a:endParaRPr lang="en-GB"/>
          </a:p>
        </p:txBody>
      </p:sp>
      <p:sp>
        <p:nvSpPr>
          <p:cNvPr id="3" name="Subtitle 2"/>
          <p:cNvSpPr>
            <a:spLocks noGrp="1"/>
          </p:cNvSpPr>
          <p:nvPr>
            <p:ph type="subTitle" idx="1"/>
          </p:nvPr>
        </p:nvSpPr>
        <p:spPr>
          <a:xfrm>
            <a:off x="490538" y="3481539"/>
            <a:ext cx="7200000" cy="1655762"/>
          </a:xfrm>
        </p:spPr>
        <p:txBody>
          <a:bodyPr>
            <a:noAutofit/>
          </a:bodyPr>
          <a:lstStyle>
            <a:lvl1pPr marL="0" indent="0" algn="l">
              <a:lnSpc>
                <a:spcPct val="90000"/>
              </a:lnSpc>
              <a:spcAft>
                <a:spcPts val="1200"/>
              </a:spcAft>
              <a:buNone/>
              <a:defRPr sz="4000" b="0">
                <a:solidFill>
                  <a:schemeClr val="accent1"/>
                </a:solidFill>
              </a:defRPr>
            </a:lvl1pPr>
            <a:lvl2pPr marL="0" indent="0" algn="l">
              <a:buNone/>
              <a:defRPr sz="1400">
                <a:solidFill>
                  <a:schemeClr val="accent1"/>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490538" y="6180035"/>
            <a:ext cx="2743200" cy="216000"/>
          </a:xfrm>
        </p:spPr>
        <p:txBody>
          <a:bodyPr anchor="b" anchorCtr="0">
            <a:noAutofit/>
          </a:bodyPr>
          <a:lstStyle>
            <a:lvl1pPr>
              <a:defRPr sz="1000">
                <a:solidFill>
                  <a:schemeClr val="accent1"/>
                </a:solidFill>
              </a:defRPr>
            </a:lvl1pPr>
          </a:lstStyle>
          <a:p>
            <a:r>
              <a:rPr lang="en-GB"/>
              <a:t>Date: Monday / 01 / October / 2019</a:t>
            </a:r>
          </a:p>
        </p:txBody>
      </p:sp>
      <p:sp>
        <p:nvSpPr>
          <p:cNvPr id="5" name="Footer Placeholder 4"/>
          <p:cNvSpPr>
            <a:spLocks noGrp="1"/>
          </p:cNvSpPr>
          <p:nvPr>
            <p:ph type="ftr" sz="quarter" idx="11"/>
          </p:nvPr>
        </p:nvSpPr>
        <p:spPr>
          <a:xfrm>
            <a:off x="490538" y="6858000"/>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sp>
        <p:nvSpPr>
          <p:cNvPr id="11" name="Picture Placeholder 10"/>
          <p:cNvSpPr>
            <a:spLocks noGrp="1"/>
          </p:cNvSpPr>
          <p:nvPr>
            <p:ph type="pic" sz="quarter" idx="13" hasCustomPrompt="1"/>
          </p:nvPr>
        </p:nvSpPr>
        <p:spPr>
          <a:xfrm>
            <a:off x="2946400" y="0"/>
            <a:ext cx="9245600" cy="5321300"/>
          </a:xfrm>
          <a:custGeom>
            <a:avLst/>
            <a:gdLst>
              <a:gd name="connsiteX0" fmla="*/ 0 w 9245600"/>
              <a:gd name="connsiteY0" fmla="*/ 0 h 5321300"/>
              <a:gd name="connsiteX1" fmla="*/ 9245600 w 9245600"/>
              <a:gd name="connsiteY1" fmla="*/ 0 h 5321300"/>
              <a:gd name="connsiteX2" fmla="*/ 9245600 w 9245600"/>
              <a:gd name="connsiteY2" fmla="*/ 5321300 h 5321300"/>
              <a:gd name="connsiteX3" fmla="*/ 0 w 9245600"/>
              <a:gd name="connsiteY3" fmla="*/ 5321300 h 5321300"/>
              <a:gd name="connsiteX4" fmla="*/ 0 w 9245600"/>
              <a:gd name="connsiteY4" fmla="*/ 0 h 5321300"/>
              <a:gd name="connsiteX0" fmla="*/ 0 w 9245600"/>
              <a:gd name="connsiteY0" fmla="*/ 0 h 5321300"/>
              <a:gd name="connsiteX1" fmla="*/ 9245600 w 9245600"/>
              <a:gd name="connsiteY1" fmla="*/ 0 h 5321300"/>
              <a:gd name="connsiteX2" fmla="*/ 9245600 w 9245600"/>
              <a:gd name="connsiteY2" fmla="*/ 5321300 h 5321300"/>
              <a:gd name="connsiteX3" fmla="*/ 0 w 9245600"/>
              <a:gd name="connsiteY3" fmla="*/ 0 h 5321300"/>
            </a:gdLst>
            <a:ahLst/>
            <a:cxnLst>
              <a:cxn ang="0">
                <a:pos x="connsiteX0" y="connsiteY0"/>
              </a:cxn>
              <a:cxn ang="0">
                <a:pos x="connsiteX1" y="connsiteY1"/>
              </a:cxn>
              <a:cxn ang="0">
                <a:pos x="connsiteX2" y="connsiteY2"/>
              </a:cxn>
              <a:cxn ang="0">
                <a:pos x="connsiteX3" y="connsiteY3"/>
              </a:cxn>
            </a:cxnLst>
            <a:rect l="l" t="t" r="r" b="b"/>
            <a:pathLst>
              <a:path w="9245600" h="5321300">
                <a:moveTo>
                  <a:pt x="0" y="0"/>
                </a:moveTo>
                <a:lnTo>
                  <a:pt x="9245600" y="0"/>
                </a:lnTo>
                <a:lnTo>
                  <a:pt x="9245600" y="5321300"/>
                </a:lnTo>
                <a:lnTo>
                  <a:pt x="0" y="0"/>
                </a:lnTo>
                <a:close/>
              </a:path>
            </a:pathLst>
          </a:custGeom>
          <a:solidFill>
            <a:schemeClr val="accent1"/>
          </a:solidFill>
        </p:spPr>
        <p:txBody>
          <a:bodyPr>
            <a:noAutofit/>
          </a:bodyPr>
          <a:lstStyle>
            <a:lvl1pPr algn="r">
              <a:defRPr sz="1000">
                <a:solidFill>
                  <a:schemeClr val="bg1"/>
                </a:solidFill>
              </a:defRPr>
            </a:lvl1pPr>
          </a:lstStyle>
          <a:p>
            <a:r>
              <a:rPr lang="en-GB"/>
              <a:t>Click icon to insert picture, or leave unchanged for plain colour fill</a:t>
            </a:r>
          </a:p>
        </p:txBody>
      </p:sp>
    </p:spTree>
    <p:extLst>
      <p:ext uri="{BB962C8B-B14F-4D97-AF65-F5344CB8AC3E}">
        <p14:creationId xmlns:p14="http://schemas.microsoft.com/office/powerpoint/2010/main" val="3166135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21088" y="6867374"/>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sp>
        <p:nvSpPr>
          <p:cNvPr id="8" name="Right Triangle 7"/>
          <p:cNvSpPr/>
          <p:nvPr userDrawn="1"/>
        </p:nvSpPr>
        <p:spPr>
          <a:xfrm flipH="1">
            <a:off x="5529262" y="3007518"/>
            <a:ext cx="6662738" cy="3850481"/>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Tree>
    <p:extLst>
      <p:ext uri="{BB962C8B-B14F-4D97-AF65-F5344CB8AC3E}">
        <p14:creationId xmlns:p14="http://schemas.microsoft.com/office/powerpoint/2010/main" val="577579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Section Header B">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02038" y="6866325"/>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sp>
        <p:nvSpPr>
          <p:cNvPr id="8" name="Right Triangle 7"/>
          <p:cNvSpPr/>
          <p:nvPr userDrawn="1"/>
        </p:nvSpPr>
        <p:spPr>
          <a:xfrm flipH="1">
            <a:off x="8286750" y="4601106"/>
            <a:ext cx="3905250" cy="225689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
        <p:nvSpPr>
          <p:cNvPr id="10" name="Right Triangle 9"/>
          <p:cNvSpPr/>
          <p:nvPr userDrawn="1"/>
        </p:nvSpPr>
        <p:spPr>
          <a:xfrm rot="10800000">
            <a:off x="3191027" y="2238"/>
            <a:ext cx="8999022" cy="520065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Tree>
    <p:extLst>
      <p:ext uri="{BB962C8B-B14F-4D97-AF65-F5344CB8AC3E}">
        <p14:creationId xmlns:p14="http://schemas.microsoft.com/office/powerpoint/2010/main" val="3072045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Section Header C">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02038" y="6866325"/>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
        <p:nvSpPr>
          <p:cNvPr id="10" name="Right Triangle 9"/>
          <p:cNvSpPr/>
          <p:nvPr userDrawn="1"/>
        </p:nvSpPr>
        <p:spPr>
          <a:xfrm rot="10800000">
            <a:off x="5307376" y="0"/>
            <a:ext cx="6884624" cy="3978712"/>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Tree>
    <p:extLst>
      <p:ext uri="{BB962C8B-B14F-4D97-AF65-F5344CB8AC3E}">
        <p14:creationId xmlns:p14="http://schemas.microsoft.com/office/powerpoint/2010/main" val="13199928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bg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02038" y="6870450"/>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602" y="490538"/>
            <a:ext cx="1371472" cy="494482"/>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Tree>
    <p:extLst>
      <p:ext uri="{BB962C8B-B14F-4D97-AF65-F5344CB8AC3E}">
        <p14:creationId xmlns:p14="http://schemas.microsoft.com/office/powerpoint/2010/main" val="3808222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attern">
    <p:bg>
      <p:bgPr>
        <a:solidFill>
          <a:schemeClr val="bg1"/>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1" t="21407" r="38481" b="40746"/>
          <a:stretch/>
        </p:blipFill>
        <p:spPr>
          <a:xfrm>
            <a:off x="-1397975" y="1085561"/>
            <a:ext cx="13604217" cy="5784889"/>
          </a:xfrm>
          <a:prstGeom prst="rect">
            <a:avLst/>
          </a:prstGeom>
        </p:spPr>
      </p:pic>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5868000" cy="648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49663" y="6870450"/>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Tree>
    <p:extLst>
      <p:ext uri="{BB962C8B-B14F-4D97-AF65-F5344CB8AC3E}">
        <p14:creationId xmlns:p14="http://schemas.microsoft.com/office/powerpoint/2010/main" val="30062829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r>
              <a:rPr lang="en-GB"/>
              <a:t>Date: Monday / 01 / October / 2019</a:t>
            </a:r>
          </a:p>
        </p:txBody>
      </p:sp>
      <p:sp>
        <p:nvSpPr>
          <p:cNvPr id="4" name="Footer Placeholder 3"/>
          <p:cNvSpPr>
            <a:spLocks noGrp="1"/>
          </p:cNvSpPr>
          <p:nvPr>
            <p:ph type="ftr" sz="quarter" idx="11"/>
          </p:nvPr>
        </p:nvSpPr>
        <p:spPr/>
        <p:txBody>
          <a:bodyPr/>
          <a:lstStyle/>
          <a:p>
            <a:r>
              <a:rPr lang="en-GB"/>
              <a:t>Advancing social justice, promoting decent work</a:t>
            </a:r>
          </a:p>
        </p:txBody>
      </p:sp>
      <p:sp>
        <p:nvSpPr>
          <p:cNvPr id="5" name="Slide Number Placeholder 4"/>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26420880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GB"/>
              <a:t>Date: Monday / 01 / October / 2019</a:t>
            </a:r>
          </a:p>
        </p:txBody>
      </p:sp>
      <p:sp>
        <p:nvSpPr>
          <p:cNvPr id="3" name="Footer Placeholder 2"/>
          <p:cNvSpPr>
            <a:spLocks noGrp="1"/>
          </p:cNvSpPr>
          <p:nvPr>
            <p:ph type="ftr" sz="quarter" idx="11"/>
          </p:nvPr>
        </p:nvSpPr>
        <p:spPr/>
        <p:txBody>
          <a:bodyPr/>
          <a:lstStyle/>
          <a:p>
            <a:r>
              <a:rPr lang="en-GB"/>
              <a:t>Advancing social justice, promoting decent work</a:t>
            </a:r>
          </a:p>
        </p:txBody>
      </p:sp>
      <p:sp>
        <p:nvSpPr>
          <p:cNvPr id="4" name="Slide Number Placeholder 3"/>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1711956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2758292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 Patter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90539" y="2393950"/>
            <a:ext cx="7311862" cy="348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r="7834" b="41970"/>
          <a:stretch/>
        </p:blipFill>
        <p:spPr>
          <a:xfrm>
            <a:off x="4581526" y="3244430"/>
            <a:ext cx="7619999" cy="3623095"/>
          </a:xfrm>
          <a:prstGeom prst="rect">
            <a:avLst/>
          </a:prstGeom>
        </p:spPr>
      </p:pic>
      <p:sp>
        <p:nvSpPr>
          <p:cNvPr id="10" name="Text Placeholder 9"/>
          <p:cNvSpPr>
            <a:spLocks noGrp="1"/>
          </p:cNvSpPr>
          <p:nvPr>
            <p:ph type="body" sz="quarter" idx="13"/>
          </p:nvPr>
        </p:nvSpPr>
        <p:spPr>
          <a:xfrm>
            <a:off x="490538" y="4796725"/>
            <a:ext cx="3412800" cy="970829"/>
          </a:xfrm>
        </p:spPr>
        <p:txBody>
          <a:bodyPr tIns="108000">
            <a:spAutoFit/>
          </a:bodyPr>
          <a:lstStyle>
            <a:lvl1pPr marL="489600" indent="-489600">
              <a:buSzPct val="150000"/>
              <a:buFontTx/>
              <a:buBlip>
                <a:blip r:embed="rId3"/>
              </a:buBlip>
              <a:defRPr b="0">
                <a:solidFill>
                  <a:schemeClr val="tx1"/>
                </a:solidFill>
              </a:defRPr>
            </a:lvl1pPr>
            <a:lvl2pPr marL="669600" indent="-180000">
              <a:buClr>
                <a:schemeClr val="accent2"/>
              </a:buClr>
              <a:buSzPct val="80000"/>
              <a:buFont typeface="Wingdings 3" panose="05040102010807070707" pitchFamily="18" charset="2"/>
              <a:buChar char="u"/>
              <a:defRPr sz="1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1085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Corner Image">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4692650" y="2538000"/>
            <a:ext cx="7499350" cy="4320000"/>
          </a:xfrm>
          <a:custGeom>
            <a:avLst/>
            <a:gdLst>
              <a:gd name="connsiteX0" fmla="*/ 0 w 7499350"/>
              <a:gd name="connsiteY0" fmla="*/ 0 h 4320000"/>
              <a:gd name="connsiteX1" fmla="*/ 7499350 w 7499350"/>
              <a:gd name="connsiteY1" fmla="*/ 0 h 4320000"/>
              <a:gd name="connsiteX2" fmla="*/ 7499350 w 7499350"/>
              <a:gd name="connsiteY2" fmla="*/ 4320000 h 4320000"/>
              <a:gd name="connsiteX3" fmla="*/ 0 w 7499350"/>
              <a:gd name="connsiteY3" fmla="*/ 4320000 h 4320000"/>
              <a:gd name="connsiteX4" fmla="*/ 0 w 7499350"/>
              <a:gd name="connsiteY4" fmla="*/ 0 h 4320000"/>
              <a:gd name="connsiteX0" fmla="*/ 0 w 7499350"/>
              <a:gd name="connsiteY0" fmla="*/ 4320000 h 4320000"/>
              <a:gd name="connsiteX1" fmla="*/ 7499350 w 7499350"/>
              <a:gd name="connsiteY1" fmla="*/ 0 h 4320000"/>
              <a:gd name="connsiteX2" fmla="*/ 7499350 w 7499350"/>
              <a:gd name="connsiteY2" fmla="*/ 4320000 h 4320000"/>
              <a:gd name="connsiteX3" fmla="*/ 0 w 7499350"/>
              <a:gd name="connsiteY3" fmla="*/ 4320000 h 4320000"/>
            </a:gdLst>
            <a:ahLst/>
            <a:cxnLst>
              <a:cxn ang="0">
                <a:pos x="connsiteX0" y="connsiteY0"/>
              </a:cxn>
              <a:cxn ang="0">
                <a:pos x="connsiteX1" y="connsiteY1"/>
              </a:cxn>
              <a:cxn ang="0">
                <a:pos x="connsiteX2" y="connsiteY2"/>
              </a:cxn>
              <a:cxn ang="0">
                <a:pos x="connsiteX3" y="connsiteY3"/>
              </a:cxn>
            </a:cxnLst>
            <a:rect l="l" t="t" r="r" b="b"/>
            <a:pathLst>
              <a:path w="7499350" h="4320000">
                <a:moveTo>
                  <a:pt x="0" y="4320000"/>
                </a:moveTo>
                <a:lnTo>
                  <a:pt x="7499350" y="0"/>
                </a:lnTo>
                <a:lnTo>
                  <a:pt x="7499350" y="4320000"/>
                </a:lnTo>
                <a:lnTo>
                  <a:pt x="0" y="4320000"/>
                </a:lnTo>
                <a:close/>
              </a:path>
            </a:pathLst>
          </a:custGeom>
        </p:spPr>
        <p:txBody>
          <a:bodyPr anchor="b" anchorCtr="0"/>
          <a:lstStyle>
            <a:lvl1pPr algn="r">
              <a:defRPr sz="1000" b="1">
                <a:solidFill>
                  <a:schemeClr val="tx1"/>
                </a:solidFill>
              </a:defRPr>
            </a:lvl1pPr>
          </a:lstStyle>
          <a:p>
            <a:r>
              <a:rPr lang="en-GB"/>
              <a:t>Click icon to insert picture</a:t>
            </a:r>
          </a:p>
        </p:txBody>
      </p:sp>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90539" y="2393950"/>
            <a:ext cx="7311862" cy="348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sp>
        <p:nvSpPr>
          <p:cNvPr id="9" name="TextBox 8"/>
          <p:cNvSpPr txBox="1"/>
          <p:nvPr userDrawn="1"/>
        </p:nvSpPr>
        <p:spPr>
          <a:xfrm>
            <a:off x="4686300" y="6870450"/>
            <a:ext cx="7505700" cy="153888"/>
          </a:xfrm>
          <a:prstGeom prst="rect">
            <a:avLst/>
          </a:prstGeom>
          <a:noFill/>
        </p:spPr>
        <p:txBody>
          <a:bodyPr wrap="square" lIns="0" tIns="0" rIns="0" bIns="0" rtlCol="0">
            <a:spAutoFit/>
          </a:bodyPr>
          <a:lstStyle/>
          <a:p>
            <a:pPr algn="r"/>
            <a:r>
              <a:rPr lang="en-GB" sz="1000"/>
              <a:t>NB Manually place “ilo.org” device in front of image</a:t>
            </a:r>
          </a:p>
        </p:txBody>
      </p:sp>
    </p:spTree>
    <p:extLst>
      <p:ext uri="{BB962C8B-B14F-4D97-AF65-F5344CB8AC3E}">
        <p14:creationId xmlns:p14="http://schemas.microsoft.com/office/powerpoint/2010/main" val="259065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 Image/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90539" y="2393950"/>
            <a:ext cx="7311862" cy="348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sp>
        <p:nvSpPr>
          <p:cNvPr id="9" name="TextBox 8"/>
          <p:cNvSpPr txBox="1"/>
          <p:nvPr userDrawn="1"/>
        </p:nvSpPr>
        <p:spPr>
          <a:xfrm>
            <a:off x="4686300" y="6870450"/>
            <a:ext cx="7505700" cy="153888"/>
          </a:xfrm>
          <a:prstGeom prst="rect">
            <a:avLst/>
          </a:prstGeom>
          <a:noFill/>
        </p:spPr>
        <p:txBody>
          <a:bodyPr wrap="square" lIns="0" tIns="0" rIns="0" bIns="0" rtlCol="0">
            <a:spAutoFit/>
          </a:bodyPr>
          <a:lstStyle/>
          <a:p>
            <a:pPr algn="r"/>
            <a:r>
              <a:rPr lang="en-GB" sz="1000"/>
              <a:t>NB Manually place “ilo.org” device in front of image</a:t>
            </a:r>
          </a:p>
        </p:txBody>
      </p:sp>
      <p:sp>
        <p:nvSpPr>
          <p:cNvPr id="10" name="Picture Placeholder 9"/>
          <p:cNvSpPr>
            <a:spLocks noGrp="1"/>
          </p:cNvSpPr>
          <p:nvPr>
            <p:ph type="pic" sz="quarter" idx="13" hasCustomPrompt="1"/>
          </p:nvPr>
        </p:nvSpPr>
        <p:spPr>
          <a:xfrm>
            <a:off x="8289130" y="981075"/>
            <a:ext cx="3902869" cy="5876925"/>
          </a:xfrm>
          <a:custGeom>
            <a:avLst/>
            <a:gdLst>
              <a:gd name="connsiteX0" fmla="*/ 0 w 3902869"/>
              <a:gd name="connsiteY0" fmla="*/ 0 h 5876925"/>
              <a:gd name="connsiteX1" fmla="*/ 3902869 w 3902869"/>
              <a:gd name="connsiteY1" fmla="*/ 0 h 5876925"/>
              <a:gd name="connsiteX2" fmla="*/ 3902869 w 3902869"/>
              <a:gd name="connsiteY2" fmla="*/ 5876925 h 5876925"/>
              <a:gd name="connsiteX3" fmla="*/ 0 w 3902869"/>
              <a:gd name="connsiteY3" fmla="*/ 5876925 h 5876925"/>
              <a:gd name="connsiteX4" fmla="*/ 0 w 3902869"/>
              <a:gd name="connsiteY4" fmla="*/ 0 h 5876925"/>
              <a:gd name="connsiteX0" fmla="*/ 0 w 3902869"/>
              <a:gd name="connsiteY0" fmla="*/ 0 h 5876925"/>
              <a:gd name="connsiteX1" fmla="*/ 3898107 w 3902869"/>
              <a:gd name="connsiteY1" fmla="*/ 2252663 h 5876925"/>
              <a:gd name="connsiteX2" fmla="*/ 3902869 w 3902869"/>
              <a:gd name="connsiteY2" fmla="*/ 5876925 h 5876925"/>
              <a:gd name="connsiteX3" fmla="*/ 0 w 3902869"/>
              <a:gd name="connsiteY3" fmla="*/ 5876925 h 5876925"/>
              <a:gd name="connsiteX4" fmla="*/ 0 w 3902869"/>
              <a:gd name="connsiteY4" fmla="*/ 0 h 5876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869" h="5876925">
                <a:moveTo>
                  <a:pt x="0" y="0"/>
                </a:moveTo>
                <a:lnTo>
                  <a:pt x="3898107" y="2252663"/>
                </a:lnTo>
                <a:cubicBezTo>
                  <a:pt x="3899694" y="3460750"/>
                  <a:pt x="3901282" y="4668838"/>
                  <a:pt x="3902869" y="5876925"/>
                </a:cubicBezTo>
                <a:lnTo>
                  <a:pt x="0" y="5876925"/>
                </a:lnTo>
                <a:lnTo>
                  <a:pt x="0" y="0"/>
                </a:lnTo>
                <a:close/>
              </a:path>
            </a:pathLst>
          </a:custGeom>
        </p:spPr>
        <p:txBody>
          <a:bodyPr anchor="b" anchorCtr="0"/>
          <a:lstStyle>
            <a:lvl1pPr algn="r">
              <a:defRPr sz="1000">
                <a:solidFill>
                  <a:schemeClr val="tx1"/>
                </a:solidFill>
              </a:defRPr>
            </a:lvl1pPr>
          </a:lstStyle>
          <a:p>
            <a:r>
              <a:rPr lang="en-GB"/>
              <a:t>Click icon to insert picture</a:t>
            </a:r>
          </a:p>
        </p:txBody>
      </p:sp>
      <p:sp>
        <p:nvSpPr>
          <p:cNvPr id="12" name="Text Placeholder 11"/>
          <p:cNvSpPr>
            <a:spLocks noGrp="1"/>
          </p:cNvSpPr>
          <p:nvPr>
            <p:ph type="body" sz="quarter" idx="14"/>
          </p:nvPr>
        </p:nvSpPr>
        <p:spPr>
          <a:xfrm>
            <a:off x="8288338" y="5876925"/>
            <a:ext cx="3413125" cy="247650"/>
          </a:xfrm>
          <a:custGeom>
            <a:avLst/>
            <a:gdLst>
              <a:gd name="connsiteX0" fmla="*/ 0 w 3413125"/>
              <a:gd name="connsiteY0" fmla="*/ 0 h 247650"/>
              <a:gd name="connsiteX1" fmla="*/ 3413125 w 3413125"/>
              <a:gd name="connsiteY1" fmla="*/ 0 h 247650"/>
              <a:gd name="connsiteX2" fmla="*/ 3413125 w 3413125"/>
              <a:gd name="connsiteY2" fmla="*/ 247650 h 247650"/>
              <a:gd name="connsiteX3" fmla="*/ 0 w 3413125"/>
              <a:gd name="connsiteY3" fmla="*/ 247650 h 247650"/>
              <a:gd name="connsiteX4" fmla="*/ 0 w 3413125"/>
              <a:gd name="connsiteY4" fmla="*/ 0 h 247650"/>
              <a:gd name="connsiteX0" fmla="*/ 0 w 3413125"/>
              <a:gd name="connsiteY0" fmla="*/ 0 h 247650"/>
              <a:gd name="connsiteX1" fmla="*/ 3153569 w 3413125"/>
              <a:gd name="connsiteY1" fmla="*/ 0 h 247650"/>
              <a:gd name="connsiteX2" fmla="*/ 3413125 w 3413125"/>
              <a:gd name="connsiteY2" fmla="*/ 247650 h 247650"/>
              <a:gd name="connsiteX3" fmla="*/ 0 w 3413125"/>
              <a:gd name="connsiteY3" fmla="*/ 247650 h 247650"/>
              <a:gd name="connsiteX4" fmla="*/ 0 w 3413125"/>
              <a:gd name="connsiteY4" fmla="*/ 0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3125" h="247650">
                <a:moveTo>
                  <a:pt x="0" y="0"/>
                </a:moveTo>
                <a:lnTo>
                  <a:pt x="3153569" y="0"/>
                </a:lnTo>
                <a:lnTo>
                  <a:pt x="3413125" y="247650"/>
                </a:lnTo>
                <a:lnTo>
                  <a:pt x="0" y="247650"/>
                </a:lnTo>
                <a:lnTo>
                  <a:pt x="0" y="0"/>
                </a:lnTo>
                <a:close/>
              </a:path>
            </a:pathLst>
          </a:custGeom>
          <a:solidFill>
            <a:schemeClr val="accent2"/>
          </a:solidFill>
        </p:spPr>
        <p:txBody>
          <a:bodyPr lIns="108000" anchor="ctr" anchorCtr="0"/>
          <a:lstStyle>
            <a:lvl1pPr>
              <a:defRPr sz="1000" b="0">
                <a:solidFill>
                  <a:schemeClr val="bg1"/>
                </a:solidFill>
              </a:defRPr>
            </a:lvl1pPr>
            <a:lvl2pPr>
              <a:defRPr sz="1000">
                <a:solidFill>
                  <a:schemeClr val="bg1"/>
                </a:solidFill>
              </a:defRPr>
            </a:lvl2pPr>
            <a:lvl3pPr>
              <a:defRPr sz="1000">
                <a:solidFill>
                  <a:schemeClr val="bg1"/>
                </a:solidFill>
              </a:defRPr>
            </a:lvl3pPr>
            <a:lvl4pPr>
              <a:defRPr sz="1000">
                <a:solidFill>
                  <a:schemeClr val="bg1"/>
                </a:solidFill>
              </a:defRPr>
            </a:lvl4pPr>
            <a:lvl5pPr>
              <a:defRPr sz="10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657128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0538" y="2393950"/>
            <a:ext cx="5360400" cy="3482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062" y="2393949"/>
            <a:ext cx="53604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2947130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0538" y="2393950"/>
            <a:ext cx="3412800" cy="3482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389600" y="2393949"/>
            <a:ext cx="34128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t>‹#›</a:t>
            </a:fld>
            <a:endParaRPr lang="en-GB"/>
          </a:p>
        </p:txBody>
      </p:sp>
      <p:sp>
        <p:nvSpPr>
          <p:cNvPr id="8" name="Content Placeholder 3"/>
          <p:cNvSpPr>
            <a:spLocks noGrp="1"/>
          </p:cNvSpPr>
          <p:nvPr>
            <p:ph sz="half" idx="13"/>
          </p:nvPr>
        </p:nvSpPr>
        <p:spPr>
          <a:xfrm>
            <a:off x="8288662" y="2393949"/>
            <a:ext cx="34128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34147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ntent with Sta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0538" y="2393950"/>
            <a:ext cx="3412800" cy="3482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389600" y="2393949"/>
            <a:ext cx="34128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t>‹#›</a:t>
            </a:fld>
            <a:endParaRPr lang="en-GB"/>
          </a:p>
        </p:txBody>
      </p:sp>
      <p:sp>
        <p:nvSpPr>
          <p:cNvPr id="10" name="Text Placeholder 9"/>
          <p:cNvSpPr>
            <a:spLocks noGrp="1"/>
          </p:cNvSpPr>
          <p:nvPr>
            <p:ph type="body" sz="quarter" idx="13" hasCustomPrompt="1"/>
          </p:nvPr>
        </p:nvSpPr>
        <p:spPr>
          <a:xfrm>
            <a:off x="8288662" y="2393950"/>
            <a:ext cx="3412801" cy="3482975"/>
          </a:xfrm>
        </p:spPr>
        <p:txBody>
          <a:bodyPr tIns="54000"/>
          <a:lstStyle>
            <a:lvl1pPr marL="360000" indent="-360000">
              <a:lnSpc>
                <a:spcPct val="80000"/>
              </a:lnSpc>
              <a:spcBef>
                <a:spcPts val="3200"/>
              </a:spcBef>
              <a:spcAft>
                <a:spcPts val="0"/>
              </a:spcAft>
              <a:buClr>
                <a:schemeClr val="accent2"/>
              </a:buClr>
              <a:buFontTx/>
              <a:buBlip>
                <a:blip r:embed="rId2"/>
              </a:buBlip>
              <a:defRPr sz="6000" b="0" spc="-200" baseline="0">
                <a:solidFill>
                  <a:schemeClr val="accent1"/>
                </a:solidFill>
              </a:defRPr>
            </a:lvl1pPr>
            <a:lvl2pPr marL="360000" indent="0">
              <a:lnSpc>
                <a:spcPct val="100000"/>
              </a:lnSpc>
              <a:spcBef>
                <a:spcPts val="0"/>
              </a:spcBef>
              <a:spcAft>
                <a:spcPts val="0"/>
              </a:spcAft>
              <a:buFontTx/>
              <a:buNone/>
              <a:defRPr sz="1000"/>
            </a:lvl2pPr>
          </a:lstStyle>
          <a:p>
            <a:pPr lvl="0"/>
            <a:r>
              <a:rPr lang="en-US"/>
              <a:t>00.0%</a:t>
            </a:r>
          </a:p>
          <a:p>
            <a:pPr lvl="1"/>
            <a:r>
              <a:rPr lang="en-US"/>
              <a:t>Supporting text</a:t>
            </a:r>
            <a:endParaRPr lang="en-GB"/>
          </a:p>
        </p:txBody>
      </p:sp>
    </p:spTree>
    <p:extLst>
      <p:ext uri="{BB962C8B-B14F-4D97-AF65-F5344CB8AC3E}">
        <p14:creationId xmlns:p14="http://schemas.microsoft.com/office/powerpoint/2010/main" val="2400062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and Imag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r>
              <a:rPr lang="en-GB"/>
              <a:t>Date: Monday / 01 / October / 2019</a:t>
            </a:r>
          </a:p>
        </p:txBody>
      </p:sp>
      <p:sp>
        <p:nvSpPr>
          <p:cNvPr id="4" name="Footer Placeholder 3"/>
          <p:cNvSpPr>
            <a:spLocks noGrp="1"/>
          </p:cNvSpPr>
          <p:nvPr>
            <p:ph type="ftr" sz="quarter" idx="11"/>
          </p:nvPr>
        </p:nvSpPr>
        <p:spPr/>
        <p:txBody>
          <a:bodyPr/>
          <a:lstStyle/>
          <a:p>
            <a:r>
              <a:rPr lang="en-GB"/>
              <a:t>Advancing social justice, promoting decent work</a:t>
            </a:r>
          </a:p>
        </p:txBody>
      </p:sp>
      <p:sp>
        <p:nvSpPr>
          <p:cNvPr id="5" name="Slide Number Placeholder 4"/>
          <p:cNvSpPr>
            <a:spLocks noGrp="1"/>
          </p:cNvSpPr>
          <p:nvPr>
            <p:ph type="sldNum" sz="quarter" idx="12"/>
          </p:nvPr>
        </p:nvSpPr>
        <p:spPr/>
        <p:txBody>
          <a:bodyPr/>
          <a:lstStyle/>
          <a:p>
            <a:fld id="{856227C0-AD57-4F9B-BAE3-EEFB0D0EE427}" type="slidenum">
              <a:rPr lang="en-GB" smtClean="0"/>
              <a:t>‹#›</a:t>
            </a:fld>
            <a:endParaRPr lang="en-GB"/>
          </a:p>
        </p:txBody>
      </p:sp>
      <p:sp>
        <p:nvSpPr>
          <p:cNvPr id="6" name="Text Placeholder 9"/>
          <p:cNvSpPr>
            <a:spLocks noGrp="1"/>
          </p:cNvSpPr>
          <p:nvPr>
            <p:ph type="body" sz="quarter" idx="13" hasCustomPrompt="1"/>
          </p:nvPr>
        </p:nvSpPr>
        <p:spPr>
          <a:xfrm>
            <a:off x="490538" y="2393950"/>
            <a:ext cx="7380000" cy="3482976"/>
          </a:xfrm>
        </p:spPr>
        <p:txBody>
          <a:bodyPr tIns="0">
            <a:noAutofit/>
          </a:bodyPr>
          <a:lstStyle>
            <a:lvl1pPr marL="489600" indent="-489600">
              <a:buSzPct val="120000"/>
              <a:buFontTx/>
              <a:buBlip>
                <a:blip r:embed="rId2"/>
              </a:buBlip>
              <a:defRPr sz="2300" b="0">
                <a:solidFill>
                  <a:schemeClr val="tx1"/>
                </a:solidFill>
              </a:defRPr>
            </a:lvl1pPr>
            <a:lvl2pPr marL="489600" indent="0">
              <a:buClr>
                <a:schemeClr val="accent2"/>
              </a:buClr>
              <a:buSzPct val="80000"/>
              <a:buFont typeface="Wingdings 3" panose="05040102010807070707" pitchFamily="18" charset="2"/>
              <a:buNone/>
              <a:defRPr sz="2300" baseline="0"/>
            </a:lvl2pPr>
            <a:lvl3pPr marL="669600" indent="-180000">
              <a:spcBef>
                <a:spcPts val="1800"/>
              </a:spcBef>
              <a:defRPr sz="1000"/>
            </a:lvl3pPr>
          </a:lstStyle>
          <a:p>
            <a:pPr lvl="0"/>
            <a:r>
              <a:rPr lang="en-US"/>
              <a:t>Quote (level 1)</a:t>
            </a:r>
          </a:p>
          <a:p>
            <a:pPr lvl="1"/>
            <a:r>
              <a:rPr lang="en-US"/>
              <a:t>Continuation paras (level 2)</a:t>
            </a:r>
          </a:p>
          <a:p>
            <a:pPr lvl="2"/>
            <a:r>
              <a:rPr lang="en-GB"/>
              <a:t>Source (level 3)</a:t>
            </a:r>
          </a:p>
        </p:txBody>
      </p:sp>
      <p:sp>
        <p:nvSpPr>
          <p:cNvPr id="8" name="Picture Placeholder 7"/>
          <p:cNvSpPr>
            <a:spLocks noGrp="1"/>
          </p:cNvSpPr>
          <p:nvPr>
            <p:ph type="pic" sz="quarter" idx="14"/>
          </p:nvPr>
        </p:nvSpPr>
        <p:spPr>
          <a:xfrm>
            <a:off x="8270663" y="2447925"/>
            <a:ext cx="3430800" cy="3429000"/>
          </a:xfrm>
        </p:spPr>
        <p:txBody>
          <a:bodyPr/>
          <a:lstStyle>
            <a:lvl1pPr>
              <a:defRPr sz="1000">
                <a:solidFill>
                  <a:schemeClr val="tx1"/>
                </a:solidFill>
              </a:defRPr>
            </a:lvl1pPr>
          </a:lstStyle>
          <a:p>
            <a:r>
              <a:rPr lang="en-US"/>
              <a:t>Click icon to add picture</a:t>
            </a:r>
            <a:endParaRPr lang="en-GB"/>
          </a:p>
        </p:txBody>
      </p:sp>
    </p:spTree>
    <p:extLst>
      <p:ext uri="{BB962C8B-B14F-4D97-AF65-F5344CB8AC3E}">
        <p14:creationId xmlns:p14="http://schemas.microsoft.com/office/powerpoint/2010/main" val="2610444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0538" y="1423195"/>
            <a:ext cx="11210924" cy="720000"/>
          </a:xfrm>
          <a:prstGeom prst="rect">
            <a:avLst/>
          </a:prstGeom>
        </p:spPr>
        <p:txBody>
          <a:bodyPr vert="horz" lIns="0" tIns="0" rIns="0" bIns="0" rtlCol="0" anchor="t" anchorCtr="0">
            <a:noAutofit/>
          </a:bodyPr>
          <a:lstStyle/>
          <a:p>
            <a:r>
              <a:rPr lang="en-US"/>
              <a:t>Click to edit Master title style</a:t>
            </a:r>
            <a:endParaRPr lang="en-GB"/>
          </a:p>
        </p:txBody>
      </p:sp>
      <p:sp>
        <p:nvSpPr>
          <p:cNvPr id="3" name="Text Placeholder 2"/>
          <p:cNvSpPr>
            <a:spLocks noGrp="1"/>
          </p:cNvSpPr>
          <p:nvPr>
            <p:ph type="body" idx="1"/>
          </p:nvPr>
        </p:nvSpPr>
        <p:spPr>
          <a:xfrm>
            <a:off x="490538" y="2393950"/>
            <a:ext cx="11210924" cy="348297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90538" y="6870450"/>
            <a:ext cx="2743200" cy="216000"/>
          </a:xfrm>
          <a:prstGeom prst="rect">
            <a:avLst/>
          </a:prstGeom>
        </p:spPr>
        <p:txBody>
          <a:bodyPr vert="horz" lIns="0" tIns="0" rIns="0" bIns="0" rtlCol="0" anchor="ctr">
            <a:noAutofit/>
          </a:bodyPr>
          <a:lstStyle>
            <a:lvl1pPr algn="l">
              <a:defRPr sz="1000">
                <a:noFill/>
              </a:defRPr>
            </a:lvl1pPr>
          </a:lstStyle>
          <a:p>
            <a:r>
              <a:rPr lang="en-GB"/>
              <a:t>Date: Monday / 01 / October / 2019</a:t>
            </a:r>
          </a:p>
        </p:txBody>
      </p:sp>
      <p:sp>
        <p:nvSpPr>
          <p:cNvPr id="5" name="Footer Placeholder 4"/>
          <p:cNvSpPr>
            <a:spLocks noGrp="1"/>
          </p:cNvSpPr>
          <p:nvPr>
            <p:ph type="ftr" sz="quarter" idx="3"/>
          </p:nvPr>
        </p:nvSpPr>
        <p:spPr>
          <a:xfrm>
            <a:off x="490538" y="6337302"/>
            <a:ext cx="5605462" cy="180000"/>
          </a:xfrm>
          <a:prstGeom prst="rect">
            <a:avLst/>
          </a:prstGeom>
        </p:spPr>
        <p:txBody>
          <a:bodyPr vert="horz" lIns="0" tIns="0" rIns="0" bIns="0" rtlCol="0" anchor="t" anchorCtr="0">
            <a:noAutofit/>
          </a:bodyPr>
          <a:lstStyle>
            <a:lvl1pPr algn="l">
              <a:defRPr sz="1000" b="1">
                <a:solidFill>
                  <a:schemeClr val="tx1"/>
                </a:solidFill>
              </a:defRPr>
            </a:lvl1pPr>
          </a:lstStyle>
          <a:p>
            <a:r>
              <a:rPr lang="en-GB"/>
              <a:t>Advancing social justice, promoting decent work</a:t>
            </a:r>
          </a:p>
        </p:txBody>
      </p:sp>
      <p:sp>
        <p:nvSpPr>
          <p:cNvPr id="6" name="Slide Number Placeholder 5"/>
          <p:cNvSpPr>
            <a:spLocks noGrp="1"/>
          </p:cNvSpPr>
          <p:nvPr>
            <p:ph type="sldNum" sz="quarter" idx="4"/>
          </p:nvPr>
        </p:nvSpPr>
        <p:spPr>
          <a:xfrm>
            <a:off x="11161462" y="432000"/>
            <a:ext cx="540000" cy="288000"/>
          </a:xfrm>
          <a:prstGeom prst="rect">
            <a:avLst/>
          </a:prstGeom>
        </p:spPr>
        <p:txBody>
          <a:bodyPr vert="horz" lIns="0" tIns="0" rIns="0" bIns="0" rtlCol="0" anchor="t" anchorCtr="0">
            <a:noAutofit/>
          </a:bodyPr>
          <a:lstStyle>
            <a:lvl1pPr algn="r">
              <a:defRPr sz="1800">
                <a:solidFill>
                  <a:schemeClr val="accent1"/>
                </a:solidFill>
              </a:defRPr>
            </a:lvl1pPr>
          </a:lstStyle>
          <a:p>
            <a:fld id="{856227C0-AD57-4F9B-BAE3-EEFB0D0EE427}" type="slidenum">
              <a:rPr lang="en-GB" smtClean="0"/>
              <a:pPr/>
              <a:t>‹#›</a:t>
            </a:fld>
            <a:endParaRPr lang="en-GB"/>
          </a:p>
        </p:txBody>
      </p:sp>
      <p:pic>
        <p:nvPicPr>
          <p:cNvPr id="8" name="Picture 7"/>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pic>
        <p:nvPicPr>
          <p:cNvPr id="11" name="Picture 10"/>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2381" y="1519079"/>
            <a:ext cx="119513" cy="140298"/>
          </a:xfrm>
          <a:prstGeom prst="rect">
            <a:avLst/>
          </a:prstGeom>
        </p:spPr>
      </p:pic>
      <p:pic>
        <p:nvPicPr>
          <p:cNvPr id="12" name="Picture 11"/>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11057063" y="6367463"/>
            <a:ext cx="644400" cy="172266"/>
          </a:xfrm>
          <a:prstGeom prst="rect">
            <a:avLst/>
          </a:prstGeom>
        </p:spPr>
      </p:pic>
    </p:spTree>
    <p:extLst>
      <p:ext uri="{BB962C8B-B14F-4D97-AF65-F5344CB8AC3E}">
        <p14:creationId xmlns:p14="http://schemas.microsoft.com/office/powerpoint/2010/main" val="17676135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65" r:id="rId4"/>
    <p:sldLayoutId id="2147483666" r:id="rId5"/>
    <p:sldLayoutId id="2147483652" r:id="rId6"/>
    <p:sldLayoutId id="2147483664" r:id="rId7"/>
    <p:sldLayoutId id="2147483668" r:id="rId8"/>
    <p:sldLayoutId id="2147483669" r:id="rId9"/>
    <p:sldLayoutId id="2147483651" r:id="rId10"/>
    <p:sldLayoutId id="2147483660" r:id="rId11"/>
    <p:sldLayoutId id="2147483661" r:id="rId12"/>
    <p:sldLayoutId id="2147483662" r:id="rId13"/>
    <p:sldLayoutId id="2147483663" r:id="rId14"/>
    <p:sldLayoutId id="2147483654" r:id="rId15"/>
    <p:sldLayoutId id="2147483655" r:id="rId16"/>
  </p:sldLayoutIdLst>
  <p:hf hdr="0"/>
  <p:txStyles>
    <p:titleStyle>
      <a:lvl1pPr algn="l" defTabSz="914400" rtl="0" eaLnBrk="1" latinLnBrk="0" hangingPunct="1">
        <a:lnSpc>
          <a:spcPct val="90000"/>
        </a:lnSpc>
        <a:spcBef>
          <a:spcPct val="0"/>
        </a:spcBef>
        <a:buNone/>
        <a:defRPr sz="2500" b="1" kern="1200">
          <a:solidFill>
            <a:schemeClr val="accent1"/>
          </a:solidFill>
          <a:latin typeface="+mj-lt"/>
          <a:ea typeface="+mj-ea"/>
          <a:cs typeface="+mj-cs"/>
        </a:defRPr>
      </a:lvl1pPr>
    </p:titleStyle>
    <p:bodyStyle>
      <a:lvl1pPr marL="0" indent="0" algn="l" defTabSz="914400" rtl="0" eaLnBrk="1" latinLnBrk="0" hangingPunct="1">
        <a:lnSpc>
          <a:spcPct val="100000"/>
        </a:lnSpc>
        <a:spcBef>
          <a:spcPts val="2400"/>
        </a:spcBef>
        <a:spcAft>
          <a:spcPts val="600"/>
        </a:spcAft>
        <a:buFont typeface="Arial" panose="020B0604020202020204" pitchFamily="34" charset="0"/>
        <a:buNone/>
        <a:defRPr sz="1800" b="1" kern="1200">
          <a:solidFill>
            <a:schemeClr val="accent2"/>
          </a:solidFill>
          <a:latin typeface="+mn-lt"/>
          <a:ea typeface="+mn-ea"/>
          <a:cs typeface="+mn-cs"/>
        </a:defRPr>
      </a:lvl1pPr>
      <a:lvl2pPr marL="0" indent="0" algn="l" defTabSz="914400" rtl="0" eaLnBrk="1" latinLnBrk="0" hangingPunct="1">
        <a:lnSpc>
          <a:spcPct val="100000"/>
        </a:lnSpc>
        <a:spcBef>
          <a:spcPts val="600"/>
        </a:spcBef>
        <a:spcAft>
          <a:spcPts val="600"/>
        </a:spcAft>
        <a:buFont typeface="Arial" panose="020B0604020202020204" pitchFamily="34" charset="0"/>
        <a:buNone/>
        <a:defRPr sz="1800" kern="1200">
          <a:solidFill>
            <a:schemeClr val="tx1"/>
          </a:solidFill>
          <a:latin typeface="+mn-lt"/>
          <a:ea typeface="+mn-ea"/>
          <a:cs typeface="+mn-cs"/>
        </a:defRPr>
      </a:lvl2pPr>
      <a:lvl3pPr marL="252000" indent="-252000" algn="l" defTabSz="914400" rtl="0" eaLnBrk="1" latinLnBrk="0" hangingPunct="1">
        <a:lnSpc>
          <a:spcPct val="100000"/>
        </a:lnSpc>
        <a:spcBef>
          <a:spcPts val="600"/>
        </a:spcBef>
        <a:buClr>
          <a:schemeClr val="accent2"/>
        </a:buClr>
        <a:buSzPct val="70000"/>
        <a:buFont typeface="Wingdings 3" panose="05040102010807070707" pitchFamily="18" charset="2"/>
        <a:buChar char=""/>
        <a:defRPr sz="1800" kern="1200">
          <a:solidFill>
            <a:schemeClr val="tx1"/>
          </a:solidFill>
          <a:latin typeface="+mn-lt"/>
          <a:ea typeface="+mn-ea"/>
          <a:cs typeface="+mn-cs"/>
        </a:defRPr>
      </a:lvl3pPr>
      <a:lvl4pPr marL="0" indent="0" algn="l" defTabSz="914400" rtl="0" eaLnBrk="1" latinLnBrk="0" hangingPunct="1">
        <a:lnSpc>
          <a:spcPct val="100000"/>
        </a:lnSpc>
        <a:spcBef>
          <a:spcPts val="2400"/>
        </a:spcBef>
        <a:spcAft>
          <a:spcPts val="450"/>
        </a:spcAft>
        <a:buClr>
          <a:schemeClr val="accent2"/>
        </a:buClr>
        <a:buSzPct val="80000"/>
        <a:buFont typeface="Arial" panose="020B0604020202020204" pitchFamily="34" charset="0"/>
        <a:buNone/>
        <a:defRPr sz="1400" b="1" kern="1200">
          <a:solidFill>
            <a:schemeClr val="accent2"/>
          </a:solidFill>
          <a:latin typeface="+mn-lt"/>
          <a:ea typeface="+mn-ea"/>
          <a:cs typeface="+mn-cs"/>
        </a:defRPr>
      </a:lvl4pPr>
      <a:lvl5pPr marL="0" indent="0" algn="l" defTabSz="914400" rtl="0" eaLnBrk="1" latinLnBrk="0" hangingPunct="1">
        <a:lnSpc>
          <a:spcPct val="100000"/>
        </a:lnSpc>
        <a:spcBef>
          <a:spcPts val="450"/>
        </a:spcBef>
        <a:spcAft>
          <a:spcPts val="450"/>
        </a:spcAft>
        <a:buClr>
          <a:schemeClr val="accent2"/>
        </a:buClr>
        <a:buSzPct val="80000"/>
        <a:buFont typeface="Arial" panose="020B0604020202020204" pitchFamily="34" charset="0"/>
        <a:buNone/>
        <a:defRPr sz="1400" kern="1200">
          <a:solidFill>
            <a:schemeClr val="tx1"/>
          </a:solidFill>
          <a:latin typeface="+mn-lt"/>
          <a:ea typeface="+mn-ea"/>
          <a:cs typeface="+mn-cs"/>
        </a:defRPr>
      </a:lvl5pPr>
      <a:lvl6pPr marL="252000" indent="-252000" algn="l" defTabSz="914400" rtl="0" eaLnBrk="1" latinLnBrk="0" hangingPunct="1">
        <a:lnSpc>
          <a:spcPct val="100000"/>
        </a:lnSpc>
        <a:spcBef>
          <a:spcPts val="450"/>
        </a:spcBef>
        <a:buClr>
          <a:schemeClr val="accent2"/>
        </a:buClr>
        <a:buSzPct val="70000"/>
        <a:buFont typeface="Wingdings 3" panose="05040102010807070707" pitchFamily="18" charset="2"/>
        <a:buChar char="u"/>
        <a:defRPr sz="1400" kern="1200">
          <a:solidFill>
            <a:schemeClr val="tx1"/>
          </a:solidFill>
          <a:latin typeface="+mn-lt"/>
          <a:ea typeface="+mn-ea"/>
          <a:cs typeface="+mn-cs"/>
        </a:defRPr>
      </a:lvl6pPr>
      <a:lvl7pPr marL="0" indent="0" algn="l" defTabSz="914400" rtl="0" eaLnBrk="1" latinLnBrk="0" hangingPunct="1">
        <a:lnSpc>
          <a:spcPct val="100000"/>
        </a:lnSpc>
        <a:spcBef>
          <a:spcPts val="600"/>
        </a:spcBef>
        <a:buFont typeface="Arial" panose="020B0604020202020204" pitchFamily="34" charset="0"/>
        <a:buNone/>
        <a:defRPr sz="1000" kern="1200" baseline="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09" userDrawn="1">
          <p15:clr>
            <a:srgbClr val="F26B43"/>
          </p15:clr>
        </p15:guide>
        <p15:guide id="4" pos="7371" userDrawn="1">
          <p15:clr>
            <a:srgbClr val="F26B43"/>
          </p15:clr>
        </p15:guide>
        <p15:guide id="5" orient="horz" pos="309" userDrawn="1">
          <p15:clr>
            <a:srgbClr val="F26B43"/>
          </p15:clr>
        </p15:guide>
        <p15:guide id="6" orient="horz" pos="4011" userDrawn="1">
          <p15:clr>
            <a:srgbClr val="F26B43"/>
          </p15:clr>
        </p15:guide>
        <p15:guide id="7" orient="horz" pos="1508" userDrawn="1">
          <p15:clr>
            <a:srgbClr val="F26B43"/>
          </p15:clr>
        </p15:guide>
        <p15:guide id="8" orient="horz" pos="3702" userDrawn="1">
          <p15:clr>
            <a:srgbClr val="F26B43"/>
          </p15:clr>
        </p15:guide>
        <p15:guide id="9" orient="horz" pos="154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0.emf"/><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emf"/><Relationship Id="rId7" Type="http://schemas.openxmlformats.org/officeDocument/2006/relationships/diagramColors" Target="../diagrams/colors3.xml"/><Relationship Id="rId2" Type="http://schemas.openxmlformats.org/officeDocument/2006/relationships/image" Target="../media/image11.jpeg"/><Relationship Id="rId1" Type="http://schemas.openxmlformats.org/officeDocument/2006/relationships/slideLayout" Target="../slideLayouts/slideLayout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0538" y="2411049"/>
            <a:ext cx="7200000" cy="608525"/>
          </a:xfrm>
        </p:spPr>
        <p:txBody>
          <a:bodyPr/>
          <a:lstStyle/>
          <a:p>
            <a:r>
              <a:rPr lang="en-GB" b="1" dirty="0"/>
              <a:t>Just Transition in the Caribbean</a:t>
            </a:r>
            <a:endParaRPr lang="en-GB" dirty="0"/>
          </a:p>
        </p:txBody>
      </p:sp>
      <p:sp>
        <p:nvSpPr>
          <p:cNvPr id="3" name="Subtitle 2"/>
          <p:cNvSpPr>
            <a:spLocks noGrp="1"/>
          </p:cNvSpPr>
          <p:nvPr>
            <p:ph type="subTitle" idx="1"/>
          </p:nvPr>
        </p:nvSpPr>
        <p:spPr/>
        <p:txBody>
          <a:bodyPr/>
          <a:lstStyle/>
          <a:p>
            <a:r>
              <a:rPr lang="en-GB" dirty="0"/>
              <a:t>Creating a just transition strategy based on reality</a:t>
            </a:r>
          </a:p>
          <a:p>
            <a:pPr lvl="1"/>
            <a:r>
              <a:rPr lang="en-GB" dirty="0"/>
              <a:t>ILO/DWT and Caribbean Office</a:t>
            </a:r>
          </a:p>
        </p:txBody>
      </p:sp>
      <p:sp>
        <p:nvSpPr>
          <p:cNvPr id="4" name="Date Placeholder 3"/>
          <p:cNvSpPr>
            <a:spLocks noGrp="1"/>
          </p:cNvSpPr>
          <p:nvPr>
            <p:ph type="dt" sz="half" idx="10"/>
          </p:nvPr>
        </p:nvSpPr>
        <p:spPr/>
        <p:txBody>
          <a:bodyPr/>
          <a:lstStyle/>
          <a:p>
            <a:r>
              <a:rPr lang="en-GB" dirty="0"/>
              <a:t>Date: April 2024</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pPr/>
              <a:t>1</a:t>
            </a:fld>
            <a:endParaRPr lang="en-GB"/>
          </a:p>
        </p:txBody>
      </p:sp>
      <p:sp>
        <p:nvSpPr>
          <p:cNvPr id="12" name="Picture Placeholder 11"/>
          <p:cNvSpPr>
            <a:spLocks noGrp="1"/>
          </p:cNvSpPr>
          <p:nvPr>
            <p:ph type="pic" sz="quarter" idx="13"/>
          </p:nvPr>
        </p:nvSpPr>
        <p:spPr/>
        <p:txBody>
          <a:bodyPr/>
          <a:lstStyle/>
          <a:p>
            <a:r>
              <a:rPr lang="en-GB" dirty="0"/>
              <a:t>s</a:t>
            </a:r>
          </a:p>
        </p:txBody>
      </p:sp>
    </p:spTree>
    <p:extLst>
      <p:ext uri="{BB962C8B-B14F-4D97-AF65-F5344CB8AC3E}">
        <p14:creationId xmlns:p14="http://schemas.microsoft.com/office/powerpoint/2010/main" val="900002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034540" y="340698"/>
            <a:ext cx="8740140" cy="720000"/>
          </a:xfrm>
        </p:spPr>
        <p:txBody>
          <a:bodyPr/>
          <a:lstStyle/>
          <a:p>
            <a:r>
              <a:rPr lang="en-GB" dirty="0"/>
              <a:t>Identification </a:t>
            </a:r>
          </a:p>
        </p:txBody>
      </p:sp>
      <p:sp>
        <p:nvSpPr>
          <p:cNvPr id="5" name="Content Placeholder 4"/>
          <p:cNvSpPr>
            <a:spLocks noGrp="1"/>
          </p:cNvSpPr>
          <p:nvPr>
            <p:ph idx="1"/>
          </p:nvPr>
        </p:nvSpPr>
        <p:spPr>
          <a:xfrm>
            <a:off x="490538" y="1508760"/>
            <a:ext cx="11210924" cy="4368165"/>
          </a:xfrm>
        </p:spPr>
        <p:txBody>
          <a:bodyPr/>
          <a:lstStyle/>
          <a:p>
            <a:pPr marL="285750" lvl="1" indent="-285750">
              <a:buClr>
                <a:srgbClr val="FF0000"/>
              </a:buClr>
              <a:buFont typeface="Arial" panose="020B0604020202020204" pitchFamily="34" charset="0"/>
              <a:buChar char="►"/>
            </a:pPr>
            <a:r>
              <a:rPr lang="en-GB" sz="2400" b="0" i="0" u="none" strike="noStrike" dirty="0">
                <a:solidFill>
                  <a:srgbClr val="230050"/>
                </a:solidFill>
                <a:effectLst/>
                <a:latin typeface="Arial" panose="020B0604020202020204" pitchFamily="34" charset="0"/>
              </a:rPr>
              <a:t>The 12th ILO Caribbean Labour Ministers' Meeting (May 2023) reaffirmed Just Transition as a key priority for the region.</a:t>
            </a:r>
          </a:p>
          <a:p>
            <a:pPr marL="285750" lvl="1" indent="-285750">
              <a:buClr>
                <a:srgbClr val="FF0000"/>
              </a:buClr>
              <a:buFont typeface="Arial" panose="020B0604020202020204" pitchFamily="34" charset="0"/>
              <a:buChar char="►"/>
            </a:pPr>
            <a:endParaRPr lang="en-GB" sz="2400" b="0" i="0" u="none" strike="noStrike" dirty="0">
              <a:solidFill>
                <a:srgbClr val="230050"/>
              </a:solidFill>
              <a:effectLst/>
              <a:latin typeface="Arial" panose="020B0604020202020204" pitchFamily="34" charset="0"/>
            </a:endParaRPr>
          </a:p>
          <a:p>
            <a:pPr marL="285750" lvl="1" indent="-285750">
              <a:buClr>
                <a:srgbClr val="FF0000"/>
              </a:buClr>
              <a:buFont typeface="Arial" panose="020B0604020202020204" pitchFamily="34" charset="0"/>
              <a:buChar char="►"/>
            </a:pPr>
            <a:r>
              <a:rPr lang="en-GB" sz="2400" dirty="0">
                <a:solidFill>
                  <a:srgbClr val="230050"/>
                </a:solidFill>
                <a:latin typeface="Arial" panose="020B0604020202020204" pitchFamily="34" charset="0"/>
              </a:rPr>
              <a:t>The International Labour Conference – 111th Session, 2023 Resolution and Conclusions summitted by the Just Transition committee adopted.</a:t>
            </a:r>
          </a:p>
          <a:p>
            <a:pPr marL="285750" lvl="1" indent="-285750">
              <a:buClr>
                <a:srgbClr val="FF0000"/>
              </a:buClr>
              <a:buFont typeface="Arial" panose="020B0604020202020204" pitchFamily="34" charset="0"/>
              <a:buChar char="►"/>
            </a:pPr>
            <a:endParaRPr lang="en-GB" sz="2400" dirty="0">
              <a:solidFill>
                <a:srgbClr val="230050"/>
              </a:solidFill>
              <a:latin typeface="Arial" panose="020B0604020202020204" pitchFamily="34" charset="0"/>
            </a:endParaRPr>
          </a:p>
          <a:p>
            <a:pPr marL="285750" lvl="1" indent="-285750">
              <a:buClr>
                <a:srgbClr val="FF0000"/>
              </a:buClr>
              <a:buFont typeface="Arial" panose="020B0604020202020204" pitchFamily="34" charset="0"/>
              <a:buChar char="►"/>
            </a:pPr>
            <a:r>
              <a:rPr lang="en-GB" sz="2400" dirty="0">
                <a:solidFill>
                  <a:srgbClr val="230050"/>
                </a:solidFill>
                <a:latin typeface="Arial" panose="020B0604020202020204" pitchFamily="34" charset="0"/>
              </a:rPr>
              <a:t>CARICOM Ambassadors indicate just transition as a key priority to the Director General in October 2024 special meeting. </a:t>
            </a:r>
            <a:endParaRPr lang="en-GB" sz="2400" dirty="0"/>
          </a:p>
        </p:txBody>
      </p:sp>
      <p:sp>
        <p:nvSpPr>
          <p:cNvPr id="10" name="Date Placeholder 9"/>
          <p:cNvSpPr>
            <a:spLocks noGrp="1"/>
          </p:cNvSpPr>
          <p:nvPr>
            <p:ph type="dt" sz="half" idx="10"/>
          </p:nvPr>
        </p:nvSpPr>
        <p:spPr/>
        <p:txBody>
          <a:bodyPr/>
          <a:lstStyle/>
          <a:p>
            <a:r>
              <a:rPr lang="en-GB"/>
              <a:t>Date: Monday / 01 / October / 2019</a:t>
            </a:r>
          </a:p>
        </p:txBody>
      </p:sp>
      <p:sp>
        <p:nvSpPr>
          <p:cNvPr id="11" name="Footer Placeholder 10"/>
          <p:cNvSpPr>
            <a:spLocks noGrp="1"/>
          </p:cNvSpPr>
          <p:nvPr>
            <p:ph type="ftr" sz="quarter" idx="11"/>
          </p:nvPr>
        </p:nvSpPr>
        <p:spPr/>
        <p:txBody>
          <a:bodyPr/>
          <a:lstStyle/>
          <a:p>
            <a:r>
              <a:rPr lang="en-GB"/>
              <a:t>Advancing social justice, promoting decent work</a:t>
            </a:r>
          </a:p>
        </p:txBody>
      </p:sp>
      <p:sp>
        <p:nvSpPr>
          <p:cNvPr id="28" name="Slide Number Placeholder 27"/>
          <p:cNvSpPr>
            <a:spLocks noGrp="1"/>
          </p:cNvSpPr>
          <p:nvPr>
            <p:ph type="sldNum" sz="quarter" idx="12"/>
          </p:nvPr>
        </p:nvSpPr>
        <p:spPr/>
        <p:txBody>
          <a:bodyPr/>
          <a:lstStyle/>
          <a:p>
            <a:fld id="{856227C0-AD57-4F9B-BAE3-EEFB0D0EE427}" type="slidenum">
              <a:rPr lang="en-GB" smtClean="0"/>
              <a:t>2</a:t>
            </a:fld>
            <a:endParaRPr lang="en-GB"/>
          </a:p>
        </p:txBody>
      </p:sp>
    </p:spTree>
    <p:extLst>
      <p:ext uri="{BB962C8B-B14F-4D97-AF65-F5344CB8AC3E}">
        <p14:creationId xmlns:p14="http://schemas.microsoft.com/office/powerpoint/2010/main" val="2437050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6478" y="373720"/>
            <a:ext cx="7910512" cy="720000"/>
          </a:xfrm>
        </p:spPr>
        <p:txBody>
          <a:bodyPr/>
          <a:lstStyle/>
          <a:p>
            <a:r>
              <a:rPr lang="en-GB" dirty="0"/>
              <a:t>Caribbean Context</a:t>
            </a:r>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pPr/>
              <a:t>3</a:t>
            </a:fld>
            <a:endParaRPr lang="en-GB"/>
          </a:p>
        </p:txBody>
      </p:sp>
      <p:graphicFrame>
        <p:nvGraphicFramePr>
          <p:cNvPr id="11" name="Content Placeholder 2">
            <a:extLst>
              <a:ext uri="{FF2B5EF4-FFF2-40B4-BE49-F238E27FC236}">
                <a16:creationId xmlns:a16="http://schemas.microsoft.com/office/drawing/2014/main" id="{BFAAB6A3-13FD-B169-BBDC-18A3E753528F}"/>
              </a:ext>
            </a:extLst>
          </p:cNvPr>
          <p:cNvGraphicFramePr>
            <a:graphicFrameLocks noGrp="1"/>
          </p:cNvGraphicFramePr>
          <p:nvPr>
            <p:ph idx="1"/>
            <p:extLst>
              <p:ext uri="{D42A27DB-BD31-4B8C-83A1-F6EECF244321}">
                <p14:modId xmlns:p14="http://schemas.microsoft.com/office/powerpoint/2010/main" val="357562892"/>
              </p:ext>
            </p:extLst>
          </p:nvPr>
        </p:nvGraphicFramePr>
        <p:xfrm>
          <a:off x="2197100" y="1231900"/>
          <a:ext cx="8964362" cy="55003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58993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1750" y="481444"/>
            <a:ext cx="9129712" cy="720000"/>
          </a:xfrm>
        </p:spPr>
        <p:txBody>
          <a:bodyPr/>
          <a:lstStyle/>
          <a:p>
            <a:r>
              <a:rPr lang="en-GB" dirty="0"/>
              <a:t>Core problem and contributing factors</a:t>
            </a:r>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4</a:t>
            </a:fld>
            <a:endParaRPr lang="en-GB"/>
          </a:p>
        </p:txBody>
      </p:sp>
      <p:sp>
        <p:nvSpPr>
          <p:cNvPr id="8" name="Text Placeholder 7"/>
          <p:cNvSpPr>
            <a:spLocks noGrp="1"/>
          </p:cNvSpPr>
          <p:nvPr>
            <p:ph type="body" sz="quarter" idx="14"/>
          </p:nvPr>
        </p:nvSpPr>
        <p:spPr/>
        <p:txBody>
          <a:bodyPr/>
          <a:lstStyle/>
          <a:p>
            <a:r>
              <a:rPr lang="en-GB" dirty="0"/>
              <a:t>Image caption style here, lorem ipsum </a:t>
            </a:r>
            <a:r>
              <a:rPr lang="en-GB" dirty="0" err="1"/>
              <a:t>dolor</a:t>
            </a:r>
            <a:r>
              <a:rPr lang="en-GB" dirty="0"/>
              <a:t> </a:t>
            </a:r>
            <a:r>
              <a:rPr lang="en-GB" dirty="0" err="1"/>
              <a:t>sitam</a:t>
            </a:r>
            <a:r>
              <a:rPr lang="en-GB" dirty="0"/>
              <a:t>.</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57063" y="6367463"/>
            <a:ext cx="644399" cy="172266"/>
          </a:xfrm>
          <a:prstGeom prst="rect">
            <a:avLst/>
          </a:prstGeom>
        </p:spPr>
      </p:pic>
      <p:graphicFrame>
        <p:nvGraphicFramePr>
          <p:cNvPr id="12" name="Content Placeholder 6">
            <a:extLst>
              <a:ext uri="{FF2B5EF4-FFF2-40B4-BE49-F238E27FC236}">
                <a16:creationId xmlns:a16="http://schemas.microsoft.com/office/drawing/2014/main" id="{26A04ECC-A28B-2848-8733-9A96A5478E30}"/>
              </a:ext>
            </a:extLst>
          </p:cNvPr>
          <p:cNvGraphicFramePr>
            <a:graphicFrameLocks/>
          </p:cNvGraphicFramePr>
          <p:nvPr>
            <p:extLst>
              <p:ext uri="{D42A27DB-BD31-4B8C-83A1-F6EECF244321}">
                <p14:modId xmlns:p14="http://schemas.microsoft.com/office/powerpoint/2010/main" val="3286553478"/>
              </p:ext>
            </p:extLst>
          </p:nvPr>
        </p:nvGraphicFramePr>
        <p:xfrm>
          <a:off x="365761" y="1542232"/>
          <a:ext cx="11335702" cy="44419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66665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p:cNvPicPr>
            <a:picLocks noGrp="1" noChangeAspect="1"/>
          </p:cNvPicPr>
          <p:nvPr>
            <p:ph type="pic" sz="quarter" idx="13"/>
          </p:nvPr>
        </p:nvPicPr>
        <p:blipFill rotWithShape="1">
          <a:blip r:embed="rId2" cstate="print">
            <a:extLst>
              <a:ext uri="{28A0092B-C50C-407E-A947-70E740481C1C}">
                <a14:useLocalDpi xmlns:a14="http://schemas.microsoft.com/office/drawing/2010/main" val="0"/>
              </a:ext>
            </a:extLst>
          </a:blip>
          <a:srcRect l="32110" t="4528" r="17927" b="44302"/>
          <a:stretch/>
        </p:blipFill>
        <p:spPr>
          <a:xfrm>
            <a:off x="4692650" y="2538000"/>
            <a:ext cx="7499350" cy="4320000"/>
          </a:xfrm>
        </p:spPr>
      </p:pic>
      <p:sp>
        <p:nvSpPr>
          <p:cNvPr id="23" name="Title 22"/>
          <p:cNvSpPr>
            <a:spLocks noGrp="1"/>
          </p:cNvSpPr>
          <p:nvPr>
            <p:ph type="title"/>
          </p:nvPr>
        </p:nvSpPr>
        <p:spPr>
          <a:xfrm>
            <a:off x="2079308" y="507343"/>
            <a:ext cx="6973252" cy="720000"/>
          </a:xfrm>
        </p:spPr>
        <p:txBody>
          <a:bodyPr/>
          <a:lstStyle/>
          <a:p>
            <a:r>
              <a:rPr lang="en-GB" dirty="0"/>
              <a:t>Key Messages</a:t>
            </a:r>
            <a:br>
              <a:rPr lang="en-GB" dirty="0"/>
            </a:br>
            <a:endParaRPr lang="en-GB" dirty="0"/>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pPr/>
              <a:t>5</a:t>
            </a:fld>
            <a:endParaRPr lang="en-GB"/>
          </a:p>
        </p:txBody>
      </p:sp>
      <p:pic>
        <p:nvPicPr>
          <p:cNvPr id="27"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57063" y="6367463"/>
            <a:ext cx="644400" cy="172266"/>
          </a:xfrm>
          <a:prstGeom prst="rect">
            <a:avLst/>
          </a:prstGeom>
        </p:spPr>
      </p:pic>
      <p:graphicFrame>
        <p:nvGraphicFramePr>
          <p:cNvPr id="4" name="Content Placeholder 2">
            <a:extLst>
              <a:ext uri="{FF2B5EF4-FFF2-40B4-BE49-F238E27FC236}">
                <a16:creationId xmlns:a16="http://schemas.microsoft.com/office/drawing/2014/main" id="{EE3BAD32-A28A-3CC5-7299-848CE0C069C2}"/>
              </a:ext>
            </a:extLst>
          </p:cNvPr>
          <p:cNvGraphicFramePr>
            <a:graphicFrameLocks/>
          </p:cNvGraphicFramePr>
          <p:nvPr>
            <p:extLst>
              <p:ext uri="{D42A27DB-BD31-4B8C-83A1-F6EECF244321}">
                <p14:modId xmlns:p14="http://schemas.microsoft.com/office/powerpoint/2010/main" val="3324528243"/>
              </p:ext>
            </p:extLst>
          </p:nvPr>
        </p:nvGraphicFramePr>
        <p:xfrm>
          <a:off x="490539" y="1463040"/>
          <a:ext cx="10670924" cy="41676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71964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0101" y="476975"/>
            <a:ext cx="7761922" cy="720000"/>
          </a:xfrm>
        </p:spPr>
        <p:txBody>
          <a:bodyPr/>
          <a:lstStyle/>
          <a:p>
            <a:r>
              <a:rPr lang="en-GB" dirty="0"/>
              <a:t>Caribbean discussions</a:t>
            </a:r>
          </a:p>
        </p:txBody>
      </p:sp>
      <p:sp>
        <p:nvSpPr>
          <p:cNvPr id="11" name="Content Placeholder 2">
            <a:extLst>
              <a:ext uri="{FF2B5EF4-FFF2-40B4-BE49-F238E27FC236}">
                <a16:creationId xmlns:a16="http://schemas.microsoft.com/office/drawing/2014/main" id="{D4F7CD05-6469-AF2D-3281-CB09F31435E7}"/>
              </a:ext>
            </a:extLst>
          </p:cNvPr>
          <p:cNvSpPr>
            <a:spLocks noGrp="1"/>
          </p:cNvSpPr>
          <p:nvPr>
            <p:ph sz="half" idx="1"/>
          </p:nvPr>
        </p:nvSpPr>
        <p:spPr>
          <a:xfrm>
            <a:off x="204788" y="1308100"/>
            <a:ext cx="5891212" cy="5209202"/>
          </a:xfrm>
        </p:spPr>
        <p:txBody>
          <a:bodyPr numCol="1">
            <a:normAutofit/>
          </a:bodyPr>
          <a:lstStyle/>
          <a:p>
            <a:pPr marL="285750" indent="-285750">
              <a:buClr>
                <a:srgbClr val="FF0000"/>
              </a:buClr>
              <a:buFont typeface="Arial" panose="020B0604020202020204" pitchFamily="34" charset="0"/>
              <a:buChar char="►"/>
            </a:pPr>
            <a:r>
              <a:rPr lang="en-GB" sz="2000" b="0" dirty="0">
                <a:solidFill>
                  <a:schemeClr val="tx1"/>
                </a:solidFill>
                <a:latin typeface="+mj-lt"/>
                <a:ea typeface="+mj-ea"/>
                <a:cs typeface="+mj-cs"/>
              </a:rPr>
              <a:t>Ensure that Just Transition policy is not limited to an energy transition only but incorporates key sectors. </a:t>
            </a:r>
          </a:p>
          <a:p>
            <a:pPr marL="285750" indent="-285750">
              <a:buClr>
                <a:srgbClr val="FF0000"/>
              </a:buClr>
              <a:buFont typeface="Arial" panose="020B0604020202020204" pitchFamily="34" charset="0"/>
              <a:buChar char="►"/>
            </a:pPr>
            <a:r>
              <a:rPr lang="en-GB" sz="2000" b="0" dirty="0">
                <a:solidFill>
                  <a:schemeClr val="tx1"/>
                </a:solidFill>
                <a:latin typeface="+mj-lt"/>
                <a:ea typeface="+mj-ea"/>
                <a:cs typeface="+mj-cs"/>
              </a:rPr>
              <a:t>Regional forum for engagement on just transition and strategy plan development.</a:t>
            </a:r>
          </a:p>
          <a:p>
            <a:pPr marL="285750" indent="-285750">
              <a:buClr>
                <a:srgbClr val="FF0000"/>
              </a:buClr>
              <a:buFont typeface="Arial" panose="020B0604020202020204" pitchFamily="34" charset="0"/>
              <a:buChar char="►"/>
            </a:pPr>
            <a:r>
              <a:rPr lang="en-GB" sz="2000" b="0" dirty="0">
                <a:solidFill>
                  <a:schemeClr val="tx1"/>
                </a:solidFill>
                <a:latin typeface="+mj-lt"/>
                <a:ea typeface="+mj-ea"/>
                <a:cs typeface="+mj-cs"/>
              </a:rPr>
              <a:t>The need for development of indicators to support data collection utilising tools available and in use in the region.  </a:t>
            </a:r>
          </a:p>
          <a:p>
            <a:pPr marL="285750" indent="-285750">
              <a:buClr>
                <a:srgbClr val="FF0000"/>
              </a:buClr>
              <a:buFont typeface="Arial" panose="020B0604020202020204" pitchFamily="34" charset="0"/>
              <a:buChar char="►"/>
            </a:pPr>
            <a:r>
              <a:rPr lang="en-GB" sz="2000" b="0" dirty="0">
                <a:solidFill>
                  <a:schemeClr val="tx1"/>
                </a:solidFill>
                <a:latin typeface="+mj-lt"/>
                <a:ea typeface="+mj-ea"/>
                <a:cs typeface="+mj-cs"/>
              </a:rPr>
              <a:t>Collaborate with the ILO to develop economic entry points for a Just Transition policy. </a:t>
            </a:r>
          </a:p>
          <a:p>
            <a:endParaRPr lang="en-GB" sz="2000" b="0" dirty="0">
              <a:solidFill>
                <a:schemeClr val="tx1"/>
              </a:solidFill>
            </a:endParaRPr>
          </a:p>
        </p:txBody>
      </p:sp>
      <p:sp>
        <p:nvSpPr>
          <p:cNvPr id="12" name="Content Placeholder 11">
            <a:extLst>
              <a:ext uri="{FF2B5EF4-FFF2-40B4-BE49-F238E27FC236}">
                <a16:creationId xmlns:a16="http://schemas.microsoft.com/office/drawing/2014/main" id="{E0A0A8AB-9860-95C6-2566-10624ACCC4F2}"/>
              </a:ext>
            </a:extLst>
          </p:cNvPr>
          <p:cNvSpPr>
            <a:spLocks noGrp="1"/>
          </p:cNvSpPr>
          <p:nvPr>
            <p:ph sz="half" idx="2"/>
          </p:nvPr>
        </p:nvSpPr>
        <p:spPr>
          <a:xfrm>
            <a:off x="6626812" y="1548675"/>
            <a:ext cx="5360400" cy="3482977"/>
          </a:xfrm>
        </p:spPr>
        <p:txBody>
          <a:bodyPr/>
          <a:lstStyle/>
          <a:p>
            <a:pPr marL="285750" indent="-285750">
              <a:buClr>
                <a:srgbClr val="FF0000"/>
              </a:buClr>
              <a:buFont typeface="Arial" panose="020B0604020202020204" pitchFamily="34" charset="0"/>
              <a:buChar char="►"/>
            </a:pPr>
            <a:r>
              <a:rPr lang="en-GB" sz="1800" b="0" dirty="0">
                <a:solidFill>
                  <a:schemeClr val="tx1"/>
                </a:solidFill>
                <a:latin typeface="+mj-lt"/>
                <a:ea typeface="+mj-ea"/>
                <a:cs typeface="+mj-cs"/>
              </a:rPr>
              <a:t>Ensure that the effects of a Just Transition are clearly and correctly communicated to workers such that all messages include the pros and cons of it such as new job creation and job losses. If workers are unionised, then their unions must be represented in the Just Transition policy drafting. </a:t>
            </a:r>
          </a:p>
          <a:p>
            <a:pPr marL="285750" indent="-285750">
              <a:buClr>
                <a:srgbClr val="FF0000"/>
              </a:buClr>
              <a:buFont typeface="Arial" panose="020B0604020202020204" pitchFamily="34" charset="0"/>
              <a:buChar char="►"/>
            </a:pPr>
            <a:r>
              <a:rPr lang="en-GB" sz="1800" b="0" dirty="0">
                <a:solidFill>
                  <a:schemeClr val="tx1"/>
                </a:solidFill>
                <a:latin typeface="+mj-lt"/>
                <a:ea typeface="+mj-ea"/>
                <a:cs typeface="+mj-cs"/>
              </a:rPr>
              <a:t>Partner with academic institutions to assist in green job creation by providing education, skills training and work experience for a Just Transition. </a:t>
            </a:r>
          </a:p>
          <a:p>
            <a:endParaRPr lang="en-GB" dirty="0"/>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dirty="0"/>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pPr/>
              <a:t>6</a:t>
            </a:fld>
            <a:endParaRPr lang="en-GB"/>
          </a:p>
        </p:txBody>
      </p:sp>
    </p:spTree>
    <p:extLst>
      <p:ext uri="{BB962C8B-B14F-4D97-AF65-F5344CB8AC3E}">
        <p14:creationId xmlns:p14="http://schemas.microsoft.com/office/powerpoint/2010/main" val="1233348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73AF1-7173-062F-206C-444D41025144}"/>
              </a:ext>
            </a:extLst>
          </p:cNvPr>
          <p:cNvSpPr>
            <a:spLocks noGrp="1"/>
          </p:cNvSpPr>
          <p:nvPr>
            <p:ph type="title"/>
          </p:nvPr>
        </p:nvSpPr>
        <p:spPr>
          <a:xfrm>
            <a:off x="2743200" y="621074"/>
            <a:ext cx="7952422" cy="720000"/>
          </a:xfrm>
        </p:spPr>
        <p:txBody>
          <a:bodyPr/>
          <a:lstStyle/>
          <a:p>
            <a:r>
              <a:rPr lang="en-GB" dirty="0"/>
              <a:t>ILO’s support options</a:t>
            </a:r>
          </a:p>
        </p:txBody>
      </p:sp>
      <p:sp>
        <p:nvSpPr>
          <p:cNvPr id="5" name="Date Placeholder 4">
            <a:extLst>
              <a:ext uri="{FF2B5EF4-FFF2-40B4-BE49-F238E27FC236}">
                <a16:creationId xmlns:a16="http://schemas.microsoft.com/office/drawing/2014/main" id="{89B64653-F24D-E532-8129-F2F21B28A6A3}"/>
              </a:ext>
            </a:extLst>
          </p:cNvPr>
          <p:cNvSpPr>
            <a:spLocks noGrp="1"/>
          </p:cNvSpPr>
          <p:nvPr>
            <p:ph type="dt" sz="half" idx="10"/>
          </p:nvPr>
        </p:nvSpPr>
        <p:spPr/>
        <p:txBody>
          <a:bodyPr/>
          <a:lstStyle/>
          <a:p>
            <a:r>
              <a:rPr lang="en-GB"/>
              <a:t>Date: Monday / 01 / October / 2019</a:t>
            </a:r>
          </a:p>
        </p:txBody>
      </p:sp>
      <p:sp>
        <p:nvSpPr>
          <p:cNvPr id="6" name="Footer Placeholder 5">
            <a:extLst>
              <a:ext uri="{FF2B5EF4-FFF2-40B4-BE49-F238E27FC236}">
                <a16:creationId xmlns:a16="http://schemas.microsoft.com/office/drawing/2014/main" id="{61817225-28B4-0B07-A7F8-66AB5FD1DDC2}"/>
              </a:ext>
            </a:extLst>
          </p:cNvPr>
          <p:cNvSpPr>
            <a:spLocks noGrp="1"/>
          </p:cNvSpPr>
          <p:nvPr>
            <p:ph type="ftr" sz="quarter" idx="11"/>
          </p:nvPr>
        </p:nvSpPr>
        <p:spPr/>
        <p:txBody>
          <a:bodyPr/>
          <a:lstStyle/>
          <a:p>
            <a:r>
              <a:rPr lang="en-GB"/>
              <a:t>Advancing social justice, promoting decent work</a:t>
            </a:r>
          </a:p>
        </p:txBody>
      </p:sp>
      <p:sp>
        <p:nvSpPr>
          <p:cNvPr id="7" name="Slide Number Placeholder 6">
            <a:extLst>
              <a:ext uri="{FF2B5EF4-FFF2-40B4-BE49-F238E27FC236}">
                <a16:creationId xmlns:a16="http://schemas.microsoft.com/office/drawing/2014/main" id="{E01E1839-CC9A-BD98-5FA1-3E76A5432005}"/>
              </a:ext>
            </a:extLst>
          </p:cNvPr>
          <p:cNvSpPr>
            <a:spLocks noGrp="1"/>
          </p:cNvSpPr>
          <p:nvPr>
            <p:ph type="sldNum" sz="quarter" idx="12"/>
          </p:nvPr>
        </p:nvSpPr>
        <p:spPr/>
        <p:txBody>
          <a:bodyPr/>
          <a:lstStyle/>
          <a:p>
            <a:fld id="{856227C0-AD57-4F9B-BAE3-EEFB0D0EE427}" type="slidenum">
              <a:rPr lang="en-GB" smtClean="0"/>
              <a:t>7</a:t>
            </a:fld>
            <a:endParaRPr lang="en-GB"/>
          </a:p>
        </p:txBody>
      </p:sp>
      <p:sp>
        <p:nvSpPr>
          <p:cNvPr id="8" name="Content Placeholder 2">
            <a:extLst>
              <a:ext uri="{FF2B5EF4-FFF2-40B4-BE49-F238E27FC236}">
                <a16:creationId xmlns:a16="http://schemas.microsoft.com/office/drawing/2014/main" id="{BA91995E-F2F5-230D-F918-3D53C9A6610C}"/>
              </a:ext>
            </a:extLst>
          </p:cNvPr>
          <p:cNvSpPr txBox="1">
            <a:spLocks/>
          </p:cNvSpPr>
          <p:nvPr/>
        </p:nvSpPr>
        <p:spPr>
          <a:xfrm>
            <a:off x="490538" y="2393950"/>
            <a:ext cx="3412800" cy="3482976"/>
          </a:xfrm>
          <a:prstGeom prst="rect">
            <a:avLst/>
          </a:prstGeom>
        </p:spPr>
        <p:txBody>
          <a:bodyPr vert="horz" lIns="0" tIns="0" rIns="0" bIns="0" rtlCol="0">
            <a:normAutofit/>
          </a:bodyPr>
          <a:lstStyle>
            <a:lvl1pPr marL="0" indent="0" algn="l" defTabSz="914400" rtl="0" eaLnBrk="1" latinLnBrk="0" hangingPunct="1">
              <a:lnSpc>
                <a:spcPct val="100000"/>
              </a:lnSpc>
              <a:spcBef>
                <a:spcPts val="2400"/>
              </a:spcBef>
              <a:spcAft>
                <a:spcPts val="600"/>
              </a:spcAft>
              <a:buFont typeface="Arial" panose="020B0604020202020204" pitchFamily="34" charset="0"/>
              <a:buNone/>
              <a:defRPr sz="1800" b="1" kern="1200">
                <a:solidFill>
                  <a:schemeClr val="accent2"/>
                </a:solidFill>
                <a:latin typeface="+mn-lt"/>
                <a:ea typeface="+mn-ea"/>
                <a:cs typeface="+mn-cs"/>
              </a:defRPr>
            </a:lvl1pPr>
            <a:lvl2pPr marL="0" indent="0" algn="l" defTabSz="914400" rtl="0" eaLnBrk="1" latinLnBrk="0" hangingPunct="1">
              <a:lnSpc>
                <a:spcPct val="100000"/>
              </a:lnSpc>
              <a:spcBef>
                <a:spcPts val="600"/>
              </a:spcBef>
              <a:spcAft>
                <a:spcPts val="600"/>
              </a:spcAft>
              <a:buFont typeface="Arial" panose="020B0604020202020204" pitchFamily="34" charset="0"/>
              <a:buNone/>
              <a:defRPr sz="1800" kern="1200">
                <a:solidFill>
                  <a:schemeClr val="tx1"/>
                </a:solidFill>
                <a:latin typeface="+mn-lt"/>
                <a:ea typeface="+mn-ea"/>
                <a:cs typeface="+mn-cs"/>
              </a:defRPr>
            </a:lvl2pPr>
            <a:lvl3pPr marL="252000" indent="-252000" algn="l" defTabSz="914400" rtl="0" eaLnBrk="1" latinLnBrk="0" hangingPunct="1">
              <a:lnSpc>
                <a:spcPct val="100000"/>
              </a:lnSpc>
              <a:spcBef>
                <a:spcPts val="600"/>
              </a:spcBef>
              <a:buClr>
                <a:schemeClr val="accent2"/>
              </a:buClr>
              <a:buSzPct val="70000"/>
              <a:buFont typeface="Wingdings 3" panose="05040102010807070707" pitchFamily="18" charset="2"/>
              <a:buChar char=""/>
              <a:defRPr sz="1800" kern="1200">
                <a:solidFill>
                  <a:schemeClr val="tx1"/>
                </a:solidFill>
                <a:latin typeface="+mn-lt"/>
                <a:ea typeface="+mn-ea"/>
                <a:cs typeface="+mn-cs"/>
              </a:defRPr>
            </a:lvl3pPr>
            <a:lvl4pPr marL="0" indent="0" algn="l" defTabSz="914400" rtl="0" eaLnBrk="1" latinLnBrk="0" hangingPunct="1">
              <a:lnSpc>
                <a:spcPct val="100000"/>
              </a:lnSpc>
              <a:spcBef>
                <a:spcPts val="2400"/>
              </a:spcBef>
              <a:spcAft>
                <a:spcPts val="450"/>
              </a:spcAft>
              <a:buClr>
                <a:schemeClr val="accent2"/>
              </a:buClr>
              <a:buSzPct val="80000"/>
              <a:buFont typeface="Arial" panose="020B0604020202020204" pitchFamily="34" charset="0"/>
              <a:buNone/>
              <a:defRPr sz="1400" b="1" kern="1200">
                <a:solidFill>
                  <a:schemeClr val="accent2"/>
                </a:solidFill>
                <a:latin typeface="+mn-lt"/>
                <a:ea typeface="+mn-ea"/>
                <a:cs typeface="+mn-cs"/>
              </a:defRPr>
            </a:lvl4pPr>
            <a:lvl5pPr marL="0" indent="0" algn="l" defTabSz="914400" rtl="0" eaLnBrk="1" latinLnBrk="0" hangingPunct="1">
              <a:lnSpc>
                <a:spcPct val="100000"/>
              </a:lnSpc>
              <a:spcBef>
                <a:spcPts val="450"/>
              </a:spcBef>
              <a:spcAft>
                <a:spcPts val="450"/>
              </a:spcAft>
              <a:buClr>
                <a:schemeClr val="accent2"/>
              </a:buClr>
              <a:buSzPct val="80000"/>
              <a:buFont typeface="Arial" panose="020B0604020202020204" pitchFamily="34" charset="0"/>
              <a:buNone/>
              <a:defRPr sz="1400" kern="1200">
                <a:solidFill>
                  <a:schemeClr val="tx1"/>
                </a:solidFill>
                <a:latin typeface="+mn-lt"/>
                <a:ea typeface="+mn-ea"/>
                <a:cs typeface="+mn-cs"/>
              </a:defRPr>
            </a:lvl5pPr>
            <a:lvl6pPr marL="252000" indent="-252000" algn="l" defTabSz="914400" rtl="0" eaLnBrk="1" latinLnBrk="0" hangingPunct="1">
              <a:lnSpc>
                <a:spcPct val="100000"/>
              </a:lnSpc>
              <a:spcBef>
                <a:spcPts val="450"/>
              </a:spcBef>
              <a:buClr>
                <a:schemeClr val="accent2"/>
              </a:buClr>
              <a:buSzPct val="70000"/>
              <a:buFont typeface="Wingdings 3" panose="05040102010807070707" pitchFamily="18" charset="2"/>
              <a:buChar char="u"/>
              <a:defRPr sz="1400" kern="1200">
                <a:solidFill>
                  <a:schemeClr val="tx1"/>
                </a:solidFill>
                <a:latin typeface="+mn-lt"/>
                <a:ea typeface="+mn-ea"/>
                <a:cs typeface="+mn-cs"/>
              </a:defRPr>
            </a:lvl6pPr>
            <a:lvl7pPr marL="0" indent="0" algn="l" defTabSz="914400" rtl="0" eaLnBrk="1" latinLnBrk="0" hangingPunct="1">
              <a:lnSpc>
                <a:spcPct val="100000"/>
              </a:lnSpc>
              <a:spcBef>
                <a:spcPts val="600"/>
              </a:spcBef>
              <a:buFont typeface="Arial" panose="020B0604020202020204" pitchFamily="34" charset="0"/>
              <a:buNone/>
              <a:defRPr sz="1000" kern="1200" baseline="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Ø"/>
            </a:pPr>
            <a:r>
              <a:rPr lang="en-GB"/>
              <a:t>Supporting delivery </a:t>
            </a:r>
          </a:p>
          <a:p>
            <a:pPr marL="285750" indent="-285750">
              <a:spcBef>
                <a:spcPts val="600"/>
              </a:spcBef>
              <a:buFont typeface="Wingdings" panose="05000000000000000000" pitchFamily="2" charset="2"/>
              <a:buChar char="q"/>
            </a:pPr>
            <a:r>
              <a:rPr lang="en-GB" b="0">
                <a:solidFill>
                  <a:schemeClr val="tx1"/>
                </a:solidFill>
              </a:rPr>
              <a:t>Technical support to policy departments and field offices.</a:t>
            </a:r>
          </a:p>
          <a:p>
            <a:pPr marL="285750" indent="-285750">
              <a:spcBef>
                <a:spcPts val="600"/>
              </a:spcBef>
              <a:buFont typeface="Wingdings" panose="05000000000000000000" pitchFamily="2" charset="2"/>
              <a:buChar char="q"/>
            </a:pPr>
            <a:r>
              <a:rPr lang="en-GB" b="0">
                <a:solidFill>
                  <a:schemeClr val="tx1"/>
                </a:solidFill>
              </a:rPr>
              <a:t>Developing adapted policy tools for a just transition.</a:t>
            </a:r>
          </a:p>
          <a:p>
            <a:pPr marL="285750" indent="-285750">
              <a:spcBef>
                <a:spcPts val="600"/>
              </a:spcBef>
              <a:buFont typeface="Wingdings" panose="05000000000000000000" pitchFamily="2" charset="2"/>
              <a:buChar char="q"/>
            </a:pPr>
            <a:r>
              <a:rPr lang="en-GB" b="0">
                <a:solidFill>
                  <a:schemeClr val="tx1"/>
                </a:solidFill>
              </a:rPr>
              <a:t>Leveraging the ILO Just Transition Policy Network.</a:t>
            </a:r>
          </a:p>
          <a:p>
            <a:pPr marL="285750" indent="-285750">
              <a:spcBef>
                <a:spcPts val="600"/>
              </a:spcBef>
              <a:buFont typeface="Wingdings" panose="05000000000000000000" pitchFamily="2" charset="2"/>
              <a:buChar char="q"/>
            </a:pPr>
            <a:r>
              <a:rPr lang="en-GB" b="0">
                <a:solidFill>
                  <a:schemeClr val="tx1"/>
                </a:solidFill>
              </a:rPr>
              <a:t>Avoiding duplication, moving in the same direction.</a:t>
            </a:r>
          </a:p>
          <a:p>
            <a:pPr marL="285750" indent="-285750">
              <a:buFont typeface="Wingdings" panose="05000000000000000000" pitchFamily="2" charset="2"/>
              <a:buChar char="q"/>
            </a:pPr>
            <a:endParaRPr lang="en-GB" dirty="0"/>
          </a:p>
        </p:txBody>
      </p:sp>
      <p:sp>
        <p:nvSpPr>
          <p:cNvPr id="9" name="Content Placeholder 3">
            <a:extLst>
              <a:ext uri="{FF2B5EF4-FFF2-40B4-BE49-F238E27FC236}">
                <a16:creationId xmlns:a16="http://schemas.microsoft.com/office/drawing/2014/main" id="{9D9D1AAD-BEA2-04BC-BF5E-24B9D5DEFF58}"/>
              </a:ext>
            </a:extLst>
          </p:cNvPr>
          <p:cNvSpPr txBox="1">
            <a:spLocks/>
          </p:cNvSpPr>
          <p:nvPr/>
        </p:nvSpPr>
        <p:spPr>
          <a:xfrm>
            <a:off x="4389600" y="2393949"/>
            <a:ext cx="3412800" cy="3482977"/>
          </a:xfrm>
          <a:prstGeom prst="rect">
            <a:avLst/>
          </a:prstGeom>
        </p:spPr>
        <p:txBody>
          <a:bodyPr vert="horz" lIns="0" tIns="0" rIns="0" bIns="0" rtlCol="0">
            <a:noAutofit/>
          </a:bodyPr>
          <a:lstStyle>
            <a:lvl1pPr marL="0" indent="0" algn="l" defTabSz="914400" rtl="0" eaLnBrk="1" latinLnBrk="0" hangingPunct="1">
              <a:lnSpc>
                <a:spcPct val="100000"/>
              </a:lnSpc>
              <a:spcBef>
                <a:spcPts val="2400"/>
              </a:spcBef>
              <a:spcAft>
                <a:spcPts val="600"/>
              </a:spcAft>
              <a:buFont typeface="Arial" panose="020B0604020202020204" pitchFamily="34" charset="0"/>
              <a:buNone/>
              <a:defRPr sz="1800" b="1" kern="1200">
                <a:solidFill>
                  <a:schemeClr val="accent2"/>
                </a:solidFill>
                <a:latin typeface="+mn-lt"/>
                <a:ea typeface="+mn-ea"/>
                <a:cs typeface="+mn-cs"/>
              </a:defRPr>
            </a:lvl1pPr>
            <a:lvl2pPr marL="0" indent="0" algn="l" defTabSz="914400" rtl="0" eaLnBrk="1" latinLnBrk="0" hangingPunct="1">
              <a:lnSpc>
                <a:spcPct val="100000"/>
              </a:lnSpc>
              <a:spcBef>
                <a:spcPts val="600"/>
              </a:spcBef>
              <a:spcAft>
                <a:spcPts val="600"/>
              </a:spcAft>
              <a:buFont typeface="Arial" panose="020B0604020202020204" pitchFamily="34" charset="0"/>
              <a:buNone/>
              <a:defRPr sz="1800" kern="1200">
                <a:solidFill>
                  <a:schemeClr val="tx1"/>
                </a:solidFill>
                <a:latin typeface="+mn-lt"/>
                <a:ea typeface="+mn-ea"/>
                <a:cs typeface="+mn-cs"/>
              </a:defRPr>
            </a:lvl2pPr>
            <a:lvl3pPr marL="252000" indent="-252000" algn="l" defTabSz="914400" rtl="0" eaLnBrk="1" latinLnBrk="0" hangingPunct="1">
              <a:lnSpc>
                <a:spcPct val="100000"/>
              </a:lnSpc>
              <a:spcBef>
                <a:spcPts val="600"/>
              </a:spcBef>
              <a:buClr>
                <a:schemeClr val="accent2"/>
              </a:buClr>
              <a:buSzPct val="70000"/>
              <a:buFont typeface="Wingdings 3" panose="05040102010807070707" pitchFamily="18" charset="2"/>
              <a:buChar char=""/>
              <a:defRPr sz="1800" kern="1200">
                <a:solidFill>
                  <a:schemeClr val="tx1"/>
                </a:solidFill>
                <a:latin typeface="+mn-lt"/>
                <a:ea typeface="+mn-ea"/>
                <a:cs typeface="+mn-cs"/>
              </a:defRPr>
            </a:lvl3pPr>
            <a:lvl4pPr marL="0" indent="0" algn="l" defTabSz="914400" rtl="0" eaLnBrk="1" latinLnBrk="0" hangingPunct="1">
              <a:lnSpc>
                <a:spcPct val="100000"/>
              </a:lnSpc>
              <a:spcBef>
                <a:spcPts val="2400"/>
              </a:spcBef>
              <a:spcAft>
                <a:spcPts val="450"/>
              </a:spcAft>
              <a:buClr>
                <a:schemeClr val="accent2"/>
              </a:buClr>
              <a:buSzPct val="80000"/>
              <a:buFont typeface="Arial" panose="020B0604020202020204" pitchFamily="34" charset="0"/>
              <a:buNone/>
              <a:defRPr sz="1400" b="1" kern="1200">
                <a:solidFill>
                  <a:schemeClr val="accent2"/>
                </a:solidFill>
                <a:latin typeface="+mn-lt"/>
                <a:ea typeface="+mn-ea"/>
                <a:cs typeface="+mn-cs"/>
              </a:defRPr>
            </a:lvl4pPr>
            <a:lvl5pPr marL="0" indent="0" algn="l" defTabSz="914400" rtl="0" eaLnBrk="1" latinLnBrk="0" hangingPunct="1">
              <a:lnSpc>
                <a:spcPct val="100000"/>
              </a:lnSpc>
              <a:spcBef>
                <a:spcPts val="450"/>
              </a:spcBef>
              <a:spcAft>
                <a:spcPts val="450"/>
              </a:spcAft>
              <a:buClr>
                <a:schemeClr val="accent2"/>
              </a:buClr>
              <a:buSzPct val="80000"/>
              <a:buFont typeface="Arial" panose="020B0604020202020204" pitchFamily="34" charset="0"/>
              <a:buNone/>
              <a:defRPr sz="1400" kern="1200">
                <a:solidFill>
                  <a:schemeClr val="tx1"/>
                </a:solidFill>
                <a:latin typeface="+mn-lt"/>
                <a:ea typeface="+mn-ea"/>
                <a:cs typeface="+mn-cs"/>
              </a:defRPr>
            </a:lvl5pPr>
            <a:lvl6pPr marL="252000" indent="-252000" algn="l" defTabSz="914400" rtl="0" eaLnBrk="1" latinLnBrk="0" hangingPunct="1">
              <a:lnSpc>
                <a:spcPct val="100000"/>
              </a:lnSpc>
              <a:spcBef>
                <a:spcPts val="450"/>
              </a:spcBef>
              <a:buClr>
                <a:schemeClr val="accent2"/>
              </a:buClr>
              <a:buSzPct val="70000"/>
              <a:buFont typeface="Wingdings 3" panose="05040102010807070707" pitchFamily="18" charset="2"/>
              <a:buChar char="u"/>
              <a:defRPr sz="1400" kern="1200">
                <a:solidFill>
                  <a:schemeClr val="tx1"/>
                </a:solidFill>
                <a:latin typeface="+mn-lt"/>
                <a:ea typeface="+mn-ea"/>
                <a:cs typeface="+mn-cs"/>
              </a:defRPr>
            </a:lvl6pPr>
            <a:lvl7pPr marL="0" indent="0" algn="l" defTabSz="914400" rtl="0" eaLnBrk="1" latinLnBrk="0" hangingPunct="1">
              <a:lnSpc>
                <a:spcPct val="100000"/>
              </a:lnSpc>
              <a:spcBef>
                <a:spcPts val="600"/>
              </a:spcBef>
              <a:buFont typeface="Arial" panose="020B0604020202020204" pitchFamily="34" charset="0"/>
              <a:buNone/>
              <a:defRPr sz="1000" kern="1200" baseline="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Ø"/>
            </a:pPr>
            <a:r>
              <a:rPr lang="en-GB" dirty="0"/>
              <a:t>Creating synergies and maximising impact</a:t>
            </a:r>
          </a:p>
          <a:p>
            <a:pPr marL="285750" indent="-285750">
              <a:spcBef>
                <a:spcPts val="600"/>
              </a:spcBef>
              <a:buFont typeface="Wingdings" panose="05000000000000000000" pitchFamily="2" charset="2"/>
              <a:buChar char="q"/>
            </a:pPr>
            <a:r>
              <a:rPr lang="en-GB" b="0" dirty="0">
                <a:solidFill>
                  <a:schemeClr val="tx1"/>
                </a:solidFill>
              </a:rPr>
              <a:t>Global Coalition</a:t>
            </a:r>
          </a:p>
          <a:p>
            <a:pPr marL="285750" indent="-285750">
              <a:spcBef>
                <a:spcPts val="600"/>
              </a:spcBef>
              <a:buFont typeface="Wingdings" panose="05000000000000000000" pitchFamily="2" charset="2"/>
              <a:buChar char="q"/>
            </a:pPr>
            <a:r>
              <a:rPr lang="en-GB" b="0" dirty="0">
                <a:solidFill>
                  <a:schemeClr val="tx1"/>
                </a:solidFill>
              </a:rPr>
              <a:t>Global Accelerator</a:t>
            </a:r>
          </a:p>
          <a:p>
            <a:pPr marL="285750" indent="-285750">
              <a:spcBef>
                <a:spcPts val="600"/>
              </a:spcBef>
              <a:buFont typeface="Wingdings" panose="05000000000000000000" pitchFamily="2" charset="2"/>
              <a:buChar char="q"/>
            </a:pPr>
            <a:r>
              <a:rPr lang="en-GB" b="0" dirty="0">
                <a:solidFill>
                  <a:schemeClr val="tx1"/>
                </a:solidFill>
              </a:rPr>
              <a:t>Green Jobs for Youth Pact</a:t>
            </a:r>
          </a:p>
          <a:p>
            <a:pPr marL="285750" indent="-285750">
              <a:spcBef>
                <a:spcPts val="600"/>
              </a:spcBef>
              <a:buFont typeface="Wingdings" panose="05000000000000000000" pitchFamily="2" charset="2"/>
              <a:buChar char="q"/>
            </a:pPr>
            <a:r>
              <a:rPr lang="en-GB" b="0" dirty="0">
                <a:solidFill>
                  <a:schemeClr val="tx1"/>
                </a:solidFill>
              </a:rPr>
              <a:t>PAGE</a:t>
            </a:r>
          </a:p>
          <a:p>
            <a:pPr marL="285750" indent="-285750">
              <a:spcBef>
                <a:spcPts val="600"/>
              </a:spcBef>
              <a:buFont typeface="Wingdings" panose="05000000000000000000" pitchFamily="2" charset="2"/>
              <a:buChar char="q"/>
            </a:pPr>
            <a:r>
              <a:rPr lang="en-GB" b="0" dirty="0">
                <a:solidFill>
                  <a:schemeClr val="tx1"/>
                </a:solidFill>
              </a:rPr>
              <a:t>CA4J</a:t>
            </a:r>
          </a:p>
          <a:p>
            <a:pPr marL="285750" indent="-285750">
              <a:buFont typeface="Wingdings" panose="05000000000000000000" pitchFamily="2" charset="2"/>
              <a:buChar char="Ø"/>
            </a:pPr>
            <a:endParaRPr lang="en-GB" dirty="0"/>
          </a:p>
        </p:txBody>
      </p:sp>
      <p:sp>
        <p:nvSpPr>
          <p:cNvPr id="10" name="Content Placeholder 3">
            <a:extLst>
              <a:ext uri="{FF2B5EF4-FFF2-40B4-BE49-F238E27FC236}">
                <a16:creationId xmlns:a16="http://schemas.microsoft.com/office/drawing/2014/main" id="{F6BD81CA-19BE-D582-9120-0CE52B8131C5}"/>
              </a:ext>
            </a:extLst>
          </p:cNvPr>
          <p:cNvSpPr txBox="1">
            <a:spLocks/>
          </p:cNvSpPr>
          <p:nvPr/>
        </p:nvSpPr>
        <p:spPr>
          <a:xfrm>
            <a:off x="8288662" y="2393949"/>
            <a:ext cx="3412800" cy="4321176"/>
          </a:xfrm>
          <a:prstGeom prst="rect">
            <a:avLst/>
          </a:prstGeom>
        </p:spPr>
        <p:txBody>
          <a:bodyPr vert="horz" lIns="0" tIns="0" rIns="0" bIns="0" rtlCol="0">
            <a:noAutofit/>
          </a:bodyPr>
          <a:lstStyle>
            <a:lvl1pPr marL="0" indent="0" algn="l" defTabSz="914400" rtl="0" eaLnBrk="1" latinLnBrk="0" hangingPunct="1">
              <a:lnSpc>
                <a:spcPct val="100000"/>
              </a:lnSpc>
              <a:spcBef>
                <a:spcPts val="2400"/>
              </a:spcBef>
              <a:spcAft>
                <a:spcPts val="600"/>
              </a:spcAft>
              <a:buFont typeface="Arial" panose="020B0604020202020204" pitchFamily="34" charset="0"/>
              <a:buNone/>
              <a:defRPr sz="1800" b="1" kern="1200">
                <a:solidFill>
                  <a:schemeClr val="accent2"/>
                </a:solidFill>
                <a:latin typeface="+mn-lt"/>
                <a:ea typeface="+mn-ea"/>
                <a:cs typeface="+mn-cs"/>
              </a:defRPr>
            </a:lvl1pPr>
            <a:lvl2pPr marL="0" indent="0" algn="l" defTabSz="914400" rtl="0" eaLnBrk="1" latinLnBrk="0" hangingPunct="1">
              <a:lnSpc>
                <a:spcPct val="100000"/>
              </a:lnSpc>
              <a:spcBef>
                <a:spcPts val="600"/>
              </a:spcBef>
              <a:spcAft>
                <a:spcPts val="600"/>
              </a:spcAft>
              <a:buFont typeface="Arial" panose="020B0604020202020204" pitchFamily="34" charset="0"/>
              <a:buNone/>
              <a:defRPr sz="1800" kern="1200">
                <a:solidFill>
                  <a:schemeClr val="tx1"/>
                </a:solidFill>
                <a:latin typeface="+mn-lt"/>
                <a:ea typeface="+mn-ea"/>
                <a:cs typeface="+mn-cs"/>
              </a:defRPr>
            </a:lvl2pPr>
            <a:lvl3pPr marL="252000" indent="-252000" algn="l" defTabSz="914400" rtl="0" eaLnBrk="1" latinLnBrk="0" hangingPunct="1">
              <a:lnSpc>
                <a:spcPct val="100000"/>
              </a:lnSpc>
              <a:spcBef>
                <a:spcPts val="600"/>
              </a:spcBef>
              <a:buClr>
                <a:schemeClr val="accent2"/>
              </a:buClr>
              <a:buSzPct val="70000"/>
              <a:buFont typeface="Wingdings 3" panose="05040102010807070707" pitchFamily="18" charset="2"/>
              <a:buChar char=""/>
              <a:defRPr sz="1800" kern="1200">
                <a:solidFill>
                  <a:schemeClr val="tx1"/>
                </a:solidFill>
                <a:latin typeface="+mn-lt"/>
                <a:ea typeface="+mn-ea"/>
                <a:cs typeface="+mn-cs"/>
              </a:defRPr>
            </a:lvl3pPr>
            <a:lvl4pPr marL="0" indent="0" algn="l" defTabSz="914400" rtl="0" eaLnBrk="1" latinLnBrk="0" hangingPunct="1">
              <a:lnSpc>
                <a:spcPct val="100000"/>
              </a:lnSpc>
              <a:spcBef>
                <a:spcPts val="2400"/>
              </a:spcBef>
              <a:spcAft>
                <a:spcPts val="450"/>
              </a:spcAft>
              <a:buClr>
                <a:schemeClr val="accent2"/>
              </a:buClr>
              <a:buSzPct val="80000"/>
              <a:buFont typeface="Arial" panose="020B0604020202020204" pitchFamily="34" charset="0"/>
              <a:buNone/>
              <a:defRPr sz="1400" b="1" kern="1200">
                <a:solidFill>
                  <a:schemeClr val="accent2"/>
                </a:solidFill>
                <a:latin typeface="+mn-lt"/>
                <a:ea typeface="+mn-ea"/>
                <a:cs typeface="+mn-cs"/>
              </a:defRPr>
            </a:lvl4pPr>
            <a:lvl5pPr marL="0" indent="0" algn="l" defTabSz="914400" rtl="0" eaLnBrk="1" latinLnBrk="0" hangingPunct="1">
              <a:lnSpc>
                <a:spcPct val="100000"/>
              </a:lnSpc>
              <a:spcBef>
                <a:spcPts val="450"/>
              </a:spcBef>
              <a:spcAft>
                <a:spcPts val="450"/>
              </a:spcAft>
              <a:buClr>
                <a:schemeClr val="accent2"/>
              </a:buClr>
              <a:buSzPct val="80000"/>
              <a:buFont typeface="Arial" panose="020B0604020202020204" pitchFamily="34" charset="0"/>
              <a:buNone/>
              <a:defRPr sz="1400" kern="1200">
                <a:solidFill>
                  <a:schemeClr val="tx1"/>
                </a:solidFill>
                <a:latin typeface="+mn-lt"/>
                <a:ea typeface="+mn-ea"/>
                <a:cs typeface="+mn-cs"/>
              </a:defRPr>
            </a:lvl5pPr>
            <a:lvl6pPr marL="252000" indent="-252000" algn="l" defTabSz="914400" rtl="0" eaLnBrk="1" latinLnBrk="0" hangingPunct="1">
              <a:lnSpc>
                <a:spcPct val="100000"/>
              </a:lnSpc>
              <a:spcBef>
                <a:spcPts val="450"/>
              </a:spcBef>
              <a:buClr>
                <a:schemeClr val="accent2"/>
              </a:buClr>
              <a:buSzPct val="70000"/>
              <a:buFont typeface="Wingdings 3" panose="05040102010807070707" pitchFamily="18" charset="2"/>
              <a:buChar char="u"/>
              <a:defRPr sz="1400" kern="1200">
                <a:solidFill>
                  <a:schemeClr val="tx1"/>
                </a:solidFill>
                <a:latin typeface="+mn-lt"/>
                <a:ea typeface="+mn-ea"/>
                <a:cs typeface="+mn-cs"/>
              </a:defRPr>
            </a:lvl6pPr>
            <a:lvl7pPr marL="0" indent="0" algn="l" defTabSz="914400" rtl="0" eaLnBrk="1" latinLnBrk="0" hangingPunct="1">
              <a:lnSpc>
                <a:spcPct val="100000"/>
              </a:lnSpc>
              <a:spcBef>
                <a:spcPts val="600"/>
              </a:spcBef>
              <a:buFont typeface="Arial" panose="020B0604020202020204" pitchFamily="34" charset="0"/>
              <a:buNone/>
              <a:defRPr sz="1000" kern="1200" baseline="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Ø"/>
            </a:pPr>
            <a:r>
              <a:rPr lang="en-GB" dirty="0"/>
              <a:t>Fostering coherence, partnerships and global engagement</a:t>
            </a:r>
          </a:p>
          <a:p>
            <a:pPr marL="285750" indent="-285750">
              <a:spcBef>
                <a:spcPts val="600"/>
              </a:spcBef>
              <a:buFont typeface="Wingdings" panose="05000000000000000000" pitchFamily="2" charset="2"/>
              <a:buChar char="q"/>
            </a:pPr>
            <a:r>
              <a:rPr lang="en-GB" b="0" dirty="0">
                <a:solidFill>
                  <a:schemeClr val="tx1"/>
                </a:solidFill>
              </a:rPr>
              <a:t>UN collaboration </a:t>
            </a:r>
          </a:p>
          <a:p>
            <a:pPr marL="285750" indent="-285750">
              <a:spcBef>
                <a:spcPts val="600"/>
              </a:spcBef>
              <a:buFont typeface="Wingdings" panose="05000000000000000000" pitchFamily="2" charset="2"/>
              <a:buChar char="q"/>
            </a:pPr>
            <a:r>
              <a:rPr lang="en-GB" b="0" dirty="0">
                <a:solidFill>
                  <a:schemeClr val="tx1"/>
                </a:solidFill>
              </a:rPr>
              <a:t>Non-traditional partners</a:t>
            </a:r>
          </a:p>
          <a:p>
            <a:pPr marL="285750" indent="-285750">
              <a:spcBef>
                <a:spcPts val="600"/>
              </a:spcBef>
              <a:buFont typeface="Wingdings" panose="05000000000000000000" pitchFamily="2" charset="2"/>
              <a:buChar char="q"/>
            </a:pPr>
            <a:r>
              <a:rPr lang="en-GB" b="0" dirty="0">
                <a:solidFill>
                  <a:schemeClr val="tx1"/>
                </a:solidFill>
              </a:rPr>
              <a:t>MDBs</a:t>
            </a:r>
          </a:p>
          <a:p>
            <a:pPr marL="285750" indent="-285750">
              <a:spcBef>
                <a:spcPts val="600"/>
              </a:spcBef>
              <a:buFont typeface="Wingdings" panose="05000000000000000000" pitchFamily="2" charset="2"/>
              <a:buChar char="q"/>
            </a:pPr>
            <a:r>
              <a:rPr lang="en-GB" b="0" dirty="0">
                <a:solidFill>
                  <a:schemeClr val="tx1"/>
                </a:solidFill>
              </a:rPr>
              <a:t>Multilateral environmental processes (COPs)</a:t>
            </a:r>
          </a:p>
          <a:p>
            <a:pPr marL="285750" indent="-285750">
              <a:spcBef>
                <a:spcPts val="600"/>
              </a:spcBef>
              <a:buFont typeface="Wingdings" panose="05000000000000000000" pitchFamily="2" charset="2"/>
              <a:buChar char="q"/>
            </a:pPr>
            <a:r>
              <a:rPr lang="en-GB" b="0" dirty="0">
                <a:solidFill>
                  <a:schemeClr val="tx1"/>
                </a:solidFill>
              </a:rPr>
              <a:t>G7, G20, V20, BRICS</a:t>
            </a:r>
          </a:p>
          <a:p>
            <a:pPr marL="285750" indent="-285750">
              <a:spcBef>
                <a:spcPts val="600"/>
              </a:spcBef>
              <a:buFont typeface="Wingdings" panose="05000000000000000000" pitchFamily="2" charset="2"/>
              <a:buChar char="q"/>
            </a:pPr>
            <a:r>
              <a:rPr lang="en-GB" b="0" dirty="0">
                <a:solidFill>
                  <a:schemeClr val="tx1"/>
                </a:solidFill>
              </a:rPr>
              <a:t>Climate financing</a:t>
            </a:r>
          </a:p>
        </p:txBody>
      </p:sp>
    </p:spTree>
    <p:extLst>
      <p:ext uri="{BB962C8B-B14F-4D97-AF65-F5344CB8AC3E}">
        <p14:creationId xmlns:p14="http://schemas.microsoft.com/office/powerpoint/2010/main" val="956495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GB"/>
              <a:t>Date: Monday / 01 / October / 2019</a:t>
            </a:r>
          </a:p>
        </p:txBody>
      </p:sp>
      <p:sp>
        <p:nvSpPr>
          <p:cNvPr id="4" name="Footer Placeholder 3"/>
          <p:cNvSpPr>
            <a:spLocks noGrp="1"/>
          </p:cNvSpPr>
          <p:nvPr>
            <p:ph type="ftr" sz="quarter" idx="11"/>
          </p:nvPr>
        </p:nvSpPr>
        <p:spPr/>
        <p:txBody>
          <a:bodyPr/>
          <a:lstStyle/>
          <a:p>
            <a:r>
              <a:rPr lang="en-GB"/>
              <a:t>Advancing social justice, promoting decent work</a:t>
            </a:r>
          </a:p>
        </p:txBody>
      </p:sp>
      <p:sp>
        <p:nvSpPr>
          <p:cNvPr id="5" name="Slide Number Placeholder 4"/>
          <p:cNvSpPr>
            <a:spLocks noGrp="1"/>
          </p:cNvSpPr>
          <p:nvPr>
            <p:ph type="sldNum" sz="quarter" idx="12"/>
          </p:nvPr>
        </p:nvSpPr>
        <p:spPr/>
        <p:txBody>
          <a:bodyPr/>
          <a:lstStyle/>
          <a:p>
            <a:fld id="{856227C0-AD57-4F9B-BAE3-EEFB0D0EE427}" type="slidenum">
              <a:rPr lang="en-GB" smtClean="0"/>
              <a:pPr/>
              <a:t>8</a:t>
            </a:fld>
            <a:endParaRPr lang="en-GB"/>
          </a:p>
        </p:txBody>
      </p:sp>
      <p:sp>
        <p:nvSpPr>
          <p:cNvPr id="8" name="Text Placeholder 7">
            <a:extLst>
              <a:ext uri="{FF2B5EF4-FFF2-40B4-BE49-F238E27FC236}">
                <a16:creationId xmlns:a16="http://schemas.microsoft.com/office/drawing/2014/main" id="{23D9EA4C-8CF9-0074-7655-3058C5075A06}"/>
              </a:ext>
            </a:extLst>
          </p:cNvPr>
          <p:cNvSpPr>
            <a:spLocks noGrp="1"/>
          </p:cNvSpPr>
          <p:nvPr>
            <p:ph type="body" sz="quarter" idx="13"/>
          </p:nvPr>
        </p:nvSpPr>
        <p:spPr>
          <a:xfrm>
            <a:off x="2307908" y="1308100"/>
            <a:ext cx="7380000" cy="3482976"/>
          </a:xfrm>
        </p:spPr>
        <p:txBody>
          <a:bodyPr/>
          <a:lstStyle/>
          <a:p>
            <a:pPr marL="0" indent="0" algn="ctr">
              <a:buNone/>
            </a:pPr>
            <a:endParaRPr lang="en-GB" b="1" dirty="0">
              <a:solidFill>
                <a:srgbClr val="FF0000"/>
              </a:solidFill>
            </a:endParaRPr>
          </a:p>
          <a:p>
            <a:pPr marL="0" indent="0" algn="ctr">
              <a:buNone/>
            </a:pPr>
            <a:endParaRPr lang="en-GB" b="1" dirty="0">
              <a:solidFill>
                <a:srgbClr val="FF0000"/>
              </a:solidFill>
            </a:endParaRPr>
          </a:p>
          <a:p>
            <a:pPr marL="0" indent="0" algn="ctr">
              <a:buNone/>
            </a:pPr>
            <a:r>
              <a:rPr lang="en-GB" b="1" dirty="0">
                <a:solidFill>
                  <a:srgbClr val="FF0000"/>
                </a:solidFill>
              </a:rPr>
              <a:t>THE END</a:t>
            </a:r>
          </a:p>
        </p:txBody>
      </p:sp>
    </p:spTree>
    <p:extLst>
      <p:ext uri="{BB962C8B-B14F-4D97-AF65-F5344CB8AC3E}">
        <p14:creationId xmlns:p14="http://schemas.microsoft.com/office/powerpoint/2010/main" val="4083374384"/>
      </p:ext>
    </p:extLst>
  </p:cSld>
  <p:clrMapOvr>
    <a:masterClrMapping/>
  </p:clrMapOvr>
</p:sld>
</file>

<file path=ppt/theme/theme1.xml><?xml version="1.0" encoding="utf-8"?>
<a:theme xmlns:a="http://schemas.openxmlformats.org/drawingml/2006/main" name="ILO 2020">
  <a:themeElements>
    <a:clrScheme name="ILO Jan 2020">
      <a:dk1>
        <a:srgbClr val="230050"/>
      </a:dk1>
      <a:lt1>
        <a:sysClr val="window" lastClr="FFFFFF"/>
      </a:lt1>
      <a:dk2>
        <a:srgbClr val="000000"/>
      </a:dk2>
      <a:lt2>
        <a:srgbClr val="F8FCFE"/>
      </a:lt2>
      <a:accent1>
        <a:srgbClr val="1E2DBE"/>
      </a:accent1>
      <a:accent2>
        <a:srgbClr val="FA3C4B"/>
      </a:accent2>
      <a:accent3>
        <a:srgbClr val="FFCD2D"/>
      </a:accent3>
      <a:accent4>
        <a:srgbClr val="960A55"/>
      </a:accent4>
      <a:accent5>
        <a:srgbClr val="05D2D2"/>
      </a:accent5>
      <a:accent6>
        <a:srgbClr val="8CE164"/>
      </a:accent6>
      <a:hlink>
        <a:srgbClr val="230050"/>
      </a:hlink>
      <a:folHlink>
        <a:srgbClr val="23005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LO Presentation 16x9.potx" id="{1B78B7CC-6F33-4AED-B988-F1824BC14DB2}" vid="{017B0592-C5E0-43A0-8804-D21738B9040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83BE6E4C770C241A1F660B5995B01F7" ma:contentTypeVersion="17" ma:contentTypeDescription="Create a new document." ma:contentTypeScope="" ma:versionID="414e1c2c53280ad926c67277bf3c0f8a">
  <xsd:schema xmlns:xsd="http://www.w3.org/2001/XMLSchema" xmlns:xs="http://www.w3.org/2001/XMLSchema" xmlns:p="http://schemas.microsoft.com/office/2006/metadata/properties" xmlns:ns2="528055ea-49fd-4e4f-a2c1-63a004881e53" xmlns:ns3="37391693-4824-4c0d-b829-3199b2a291ff" targetNamespace="http://schemas.microsoft.com/office/2006/metadata/properties" ma:root="true" ma:fieldsID="120b729d6572a23c824e783305ec9154" ns2:_="" ns3:_="">
    <xsd:import namespace="528055ea-49fd-4e4f-a2c1-63a004881e53"/>
    <xsd:import namespace="37391693-4824-4c0d-b829-3199b2a291f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3:TaxCatchAll" minOccurs="0"/>
                <xsd:element ref="ns2:MediaServiceOCR" minOccurs="0"/>
                <xsd:element ref="ns2:MediaServiceGenerationTime" minOccurs="0"/>
                <xsd:element ref="ns2:MediaServiceEventHashCode" minOccurs="0"/>
                <xsd:element ref="ns2:lcf76f155ced4ddcb4097134ff3c332f" minOccurs="0"/>
                <xsd:element ref="ns2:MediaServiceDateTaken" minOccurs="0"/>
                <xsd:element ref="ns2:MediaServiceObjectDetectorVersions" minOccurs="0"/>
                <xsd:element ref="ns2:MediaLengthInSecond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8055ea-49fd-4e4f-a2c1-63a004881e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3932b82f-ee1f-4246-9d44-c1f8cdfbe54f" ma:termSetId="09814cd3-568e-fe90-9814-8d621ff8fb84" ma:anchorId="fba54fb3-c3e1-fe81-a776-ca4b69148c4d" ma:open="true" ma:isKeyword="false">
      <xsd:complexType>
        <xsd:sequence>
          <xsd:element ref="pc:Terms" minOccurs="0" maxOccurs="1"/>
        </xsd:sequence>
      </xsd:complex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391693-4824-4c0d-b829-3199b2a291f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2" nillable="true" ma:displayName="Taxonomy Catch All Column" ma:hidden="true" ma:list="{9784a43b-0e7f-4a1b-b9ca-1db7c91ac1a3}" ma:internalName="TaxCatchAll" ma:showField="CatchAllData" ma:web="37391693-4824-4c0d-b829-3199b2a291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7391693-4824-4c0d-b829-3199b2a291ff" xsi:nil="true"/>
    <lcf76f155ced4ddcb4097134ff3c332f xmlns="528055ea-49fd-4e4f-a2c1-63a004881e53">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D3E135-E7E3-4ECD-84AD-569BBCBB8998}"/>
</file>

<file path=customXml/itemProps2.xml><?xml version="1.0" encoding="utf-8"?>
<ds:datastoreItem xmlns:ds="http://schemas.openxmlformats.org/officeDocument/2006/customXml" ds:itemID="{C055A043-2F09-4860-9AC7-3ACF01781301}">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8DA8AC6C-DEA3-4757-ABC6-A9D5D8F0AD5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ILO Presentation_EN</Template>
  <TotalTime>0</TotalTime>
  <Words>715</Words>
  <Application>Microsoft Office PowerPoint</Application>
  <PresentationFormat>Widescreen</PresentationFormat>
  <Paragraphs>81</Paragraphs>
  <Slides>8</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Wingdings</vt:lpstr>
      <vt:lpstr>Wingdings 3</vt:lpstr>
      <vt:lpstr>ILO 2020</vt:lpstr>
      <vt:lpstr>Just Transition in the Caribbean</vt:lpstr>
      <vt:lpstr>Identification </vt:lpstr>
      <vt:lpstr>Caribbean Context</vt:lpstr>
      <vt:lpstr>Core problem and contributing factors</vt:lpstr>
      <vt:lpstr>Key Messages </vt:lpstr>
      <vt:lpstr>Caribbean discussions</vt:lpstr>
      <vt:lpstr>ILO’s support options</vt:lpstr>
      <vt:lpstr>PowerPoint Presentation</vt:lpstr>
    </vt:vector>
  </TitlesOfParts>
  <Company>ILO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Sheppard, Marissa</dc:creator>
  <cp:lastModifiedBy>Sheppard, Marissa</cp:lastModifiedBy>
  <cp:revision>1</cp:revision>
  <dcterms:created xsi:type="dcterms:W3CDTF">2025-04-05T23:27:42Z</dcterms:created>
  <dcterms:modified xsi:type="dcterms:W3CDTF">2025-04-06T01:29:31Z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0x010100B83BE6E4C770C241A1F660B5995B01F7</vt:lpwstr>
  </property>
</Properties>
</file>