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303" r:id="rId2"/>
    <p:sldId id="256" r:id="rId3"/>
    <p:sldId id="266" r:id="rId4"/>
    <p:sldId id="272" r:id="rId5"/>
    <p:sldId id="273" r:id="rId6"/>
    <p:sldId id="274" r:id="rId7"/>
    <p:sldId id="257" r:id="rId8"/>
    <p:sldId id="258" r:id="rId9"/>
    <p:sldId id="298" r:id="rId10"/>
    <p:sldId id="259" r:id="rId11"/>
    <p:sldId id="260" r:id="rId12"/>
    <p:sldId id="296" r:id="rId13"/>
    <p:sldId id="295" r:id="rId14"/>
    <p:sldId id="299" r:id="rId15"/>
    <p:sldId id="270" r:id="rId16"/>
    <p:sldId id="268" r:id="rId17"/>
    <p:sldId id="300" r:id="rId18"/>
    <p:sldId id="279" r:id="rId19"/>
    <p:sldId id="301" r:id="rId20"/>
    <p:sldId id="315" r:id="rId21"/>
    <p:sldId id="281" r:id="rId22"/>
    <p:sldId id="269" r:id="rId23"/>
    <p:sldId id="282" r:id="rId24"/>
    <p:sldId id="280" r:id="rId25"/>
    <p:sldId id="284" r:id="rId26"/>
    <p:sldId id="286" r:id="rId27"/>
    <p:sldId id="275" r:id="rId28"/>
    <p:sldId id="287" r:id="rId29"/>
    <p:sldId id="288" r:id="rId30"/>
    <p:sldId id="289" r:id="rId31"/>
    <p:sldId id="290" r:id="rId32"/>
    <p:sldId id="291" r:id="rId33"/>
    <p:sldId id="294" r:id="rId34"/>
    <p:sldId id="292" r:id="rId35"/>
    <p:sldId id="276" r:id="rId36"/>
    <p:sldId id="277" r:id="rId37"/>
    <p:sldId id="304" r:id="rId38"/>
    <p:sldId id="305" r:id="rId39"/>
    <p:sldId id="310" r:id="rId40"/>
    <p:sldId id="311" r:id="rId41"/>
    <p:sldId id="312" r:id="rId42"/>
    <p:sldId id="313" r:id="rId43"/>
    <p:sldId id="314" r:id="rId44"/>
    <p:sldId id="309" r:id="rId45"/>
    <p:sldId id="307" r:id="rId46"/>
    <p:sldId id="308" r:id="rId47"/>
    <p:sldId id="306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249" autoAdjust="0"/>
  </p:normalViewPr>
  <p:slideViewPr>
    <p:cSldViewPr snapToGrid="0">
      <p:cViewPr varScale="1">
        <p:scale>
          <a:sx n="75" d="100"/>
          <a:sy n="75" d="100"/>
        </p:scale>
        <p:origin x="2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9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BD703-8640-4262-981E-4ED32CCAAD5B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24269-CF9F-4507-AD96-4FE0A1B2B1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482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24269-CF9F-4507-AD96-4FE0A1B2B19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063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29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29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708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608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1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593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50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63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14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82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5648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554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9469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75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17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82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401FB-DACA-4881-8730-15A1C9C7A18E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C48EA-1871-4667-A862-44845B907D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72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5" y="46240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CH" dirty="0"/>
              <a:t/>
            </a:r>
            <a:br>
              <a:rPr lang="fr-CH" dirty="0"/>
            </a:br>
            <a: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ILO FIELD VISIT TO SENEGAL</a:t>
            </a:r>
            <a:b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H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CH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17-19 APRIL 2018</a:t>
            </a:r>
            <a:b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PICTURES </a:t>
            </a:r>
            <a:b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H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CH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H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PARTICIPATION!</a:t>
            </a:r>
            <a:r>
              <a:rPr lang="fr-CH" dirty="0" smtClean="0"/>
              <a:t/>
            </a:r>
            <a:br>
              <a:rPr lang="fr-CH" dirty="0" smtClean="0"/>
            </a:br>
            <a:r>
              <a:rPr lang="fr-CH" dirty="0"/>
              <a:t/>
            </a:r>
            <a:br>
              <a:rPr lang="fr-CH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5429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624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3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443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56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43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23" y="0"/>
            <a:ext cx="4576161" cy="688995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621" y="0"/>
            <a:ext cx="4554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43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60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04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27" y="0"/>
            <a:ext cx="455494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982" y="0"/>
            <a:ext cx="4554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53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15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36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23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338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99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06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5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4" y="0"/>
            <a:ext cx="455494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413" y="1187532"/>
            <a:ext cx="6749587" cy="448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28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36" y="-4075"/>
            <a:ext cx="10331664" cy="68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19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84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70" y="0"/>
            <a:ext cx="455494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08" y="0"/>
            <a:ext cx="5059844" cy="33606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757" y="3360643"/>
            <a:ext cx="5068895" cy="336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743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64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17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25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79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7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20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4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82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70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530" y="0"/>
            <a:ext cx="4554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10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851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28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860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836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420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11875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921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72632" y="1221144"/>
            <a:ext cx="5312116" cy="35281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60461" y="1806950"/>
            <a:ext cx="5447598" cy="361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00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919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485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8500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843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888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154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11875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085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267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</TotalTime>
  <Words>1</Words>
  <Application>Microsoft Office PowerPoint</Application>
  <PresentationFormat>Widescreen</PresentationFormat>
  <Paragraphs>2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Times New Roman</vt:lpstr>
      <vt:lpstr>Trebuchet MS</vt:lpstr>
      <vt:lpstr>Wingdings 3</vt:lpstr>
      <vt:lpstr>Facet</vt:lpstr>
      <vt:lpstr> ILO FIELD VISIT TO SENEGAL   17-19 APRIL 2018  SELECTED PICTURES    THANK YOU FOR YOUR PARTICIPATION!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ILO</dc:creator>
  <cp:lastModifiedBy>ILO</cp:lastModifiedBy>
  <cp:revision>12</cp:revision>
  <dcterms:created xsi:type="dcterms:W3CDTF">2018-04-25T14:37:50Z</dcterms:created>
  <dcterms:modified xsi:type="dcterms:W3CDTF">2018-05-09T07:58:12Z</dcterms:modified>
</cp:coreProperties>
</file>