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entation.xml" ContentType="application/vnd.openxmlformats-officedocument.presentationml.presentation.main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14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3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18"/>
  </p:notesMasterIdLst>
  <p:handoutMasterIdLst>
    <p:handoutMasterId r:id="rId19"/>
  </p:handoutMasterIdLst>
  <p:sldIdLst>
    <p:sldId id="464" r:id="rId2"/>
    <p:sldId id="491" r:id="rId3"/>
    <p:sldId id="482" r:id="rId4"/>
    <p:sldId id="423" r:id="rId5"/>
    <p:sldId id="472" r:id="rId6"/>
    <p:sldId id="484" r:id="rId7"/>
    <p:sldId id="493" r:id="rId8"/>
    <p:sldId id="490" r:id="rId9"/>
    <p:sldId id="463" r:id="rId10"/>
    <p:sldId id="270" r:id="rId11"/>
    <p:sldId id="313" r:id="rId12"/>
    <p:sldId id="426" r:id="rId13"/>
    <p:sldId id="492" r:id="rId14"/>
    <p:sldId id="494" r:id="rId15"/>
    <p:sldId id="468" r:id="rId16"/>
    <p:sldId id="264" r:id="rId17"/>
  </p:sldIdLst>
  <p:sldSz cx="12192000" cy="6858000"/>
  <p:notesSz cx="9944100" cy="6805613"/>
  <p:defaultTextStyle>
    <a:defPPr>
      <a:defRPr lang="pt-BR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54" userDrawn="1">
          <p15:clr>
            <a:srgbClr val="A4A3A4"/>
          </p15:clr>
        </p15:guide>
        <p15:guide id="2" orient="horz" pos="3600" userDrawn="1">
          <p15:clr>
            <a:srgbClr val="A4A3A4"/>
          </p15:clr>
        </p15:guide>
        <p15:guide id="3" orient="horz" pos="1776" userDrawn="1">
          <p15:clr>
            <a:srgbClr val="A4A3A4"/>
          </p15:clr>
        </p15:guide>
        <p15:guide id="4" orient="horz" pos="3216" userDrawn="1">
          <p15:clr>
            <a:srgbClr val="A4A3A4"/>
          </p15:clr>
        </p15:guide>
        <p15:guide id="5" orient="horz" pos="1584" userDrawn="1">
          <p15:clr>
            <a:srgbClr val="A4A3A4"/>
          </p15:clr>
        </p15:guide>
        <p15:guide id="6" pos="6656" userDrawn="1">
          <p15:clr>
            <a:srgbClr val="A4A3A4"/>
          </p15:clr>
        </p15:guide>
        <p15:guide id="7" pos="153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Pio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0066"/>
    <a:srgbClr val="01FFFF"/>
    <a:srgbClr val="FDAD23"/>
    <a:srgbClr val="0066B3"/>
    <a:srgbClr val="4A4A3E"/>
    <a:srgbClr val="4B6484"/>
    <a:srgbClr val="3F3F35"/>
    <a:srgbClr val="DCDDDE"/>
    <a:srgbClr val="6262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93D81CF-94F2-401A-BA57-92F5A7B2D0C5}" styleName="Estilo Mé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Estilo E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Estilo Escuro 1 - Ênfas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53" autoAdjust="0"/>
    <p:restoredTop sz="96247" autoAdjust="0"/>
  </p:normalViewPr>
  <p:slideViewPr>
    <p:cSldViewPr snapToObjects="1">
      <p:cViewPr varScale="1">
        <p:scale>
          <a:sx n="111" d="100"/>
          <a:sy n="111" d="100"/>
        </p:scale>
        <p:origin x="498" y="108"/>
      </p:cViewPr>
      <p:guideLst>
        <p:guide orient="horz" pos="1254"/>
        <p:guide orient="horz" pos="3600"/>
        <p:guide orient="horz" pos="1776"/>
        <p:guide orient="horz" pos="3216"/>
        <p:guide orient="horz" pos="1584"/>
        <p:guide pos="6656"/>
        <p:guide pos="1536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91B4C0-EA99-41E5-A68B-4EF619C4868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51713BA9-95E4-4B91-A29A-88ED3D2C70DF}">
      <dgm:prSet phldrT="[Texto]" custT="1"/>
      <dgm:spPr>
        <a:solidFill>
          <a:srgbClr val="000066"/>
        </a:solidFill>
        <a:ln>
          <a:solidFill>
            <a:srgbClr val="FFFF00"/>
          </a:solidFill>
        </a:ln>
      </dgm:spPr>
      <dgm:t>
        <a:bodyPr/>
        <a:lstStyle/>
        <a:p>
          <a:r>
            <a:rPr lang="en-US" sz="1600" b="1" noProof="0" dirty="0">
              <a:latin typeface="Observatório Nacional Sans" pitchFamily="50" charset="0"/>
              <a:ea typeface="Observatório Nacional Sans" pitchFamily="50" charset="0"/>
              <a:cs typeface="Arial" panose="020B0604020202020204" pitchFamily="34" charset="0"/>
            </a:rPr>
            <a:t> Ergonomics designer</a:t>
          </a:r>
        </a:p>
      </dgm:t>
    </dgm:pt>
    <dgm:pt modelId="{8FC1C963-8800-4350-B1F1-F5F4531CF17C}" type="parTrans" cxnId="{2F3A1FDE-97ED-48ED-A2D9-1794BD5ED9FC}">
      <dgm:prSet/>
      <dgm:spPr/>
      <dgm:t>
        <a:bodyPr/>
        <a:lstStyle/>
        <a:p>
          <a:endParaRPr lang="en-US" sz="1400" noProof="0" dirty="0">
            <a:latin typeface="Observatório Nacional Sans" pitchFamily="50" charset="0"/>
            <a:ea typeface="Observatório Nacional Sans" pitchFamily="50" charset="0"/>
            <a:cs typeface="Arial" panose="020B0604020202020204" pitchFamily="34" charset="0"/>
          </a:endParaRPr>
        </a:p>
      </dgm:t>
    </dgm:pt>
    <dgm:pt modelId="{20AFE57A-796B-482B-AA8E-0FF0D96AAFE6}" type="sibTrans" cxnId="{2F3A1FDE-97ED-48ED-A2D9-1794BD5ED9FC}">
      <dgm:prSet/>
      <dgm:spPr/>
      <dgm:t>
        <a:bodyPr/>
        <a:lstStyle/>
        <a:p>
          <a:endParaRPr lang="en-US" sz="1400" noProof="0" dirty="0">
            <a:latin typeface="Observatório Nacional Sans" pitchFamily="50" charset="0"/>
            <a:ea typeface="Observatório Nacional Sans" pitchFamily="50" charset="0"/>
            <a:cs typeface="Arial" panose="020B0604020202020204" pitchFamily="34" charset="0"/>
          </a:endParaRPr>
        </a:p>
      </dgm:t>
    </dgm:pt>
    <dgm:pt modelId="{C2248163-166A-45DD-896F-FD7DE9114DB7}">
      <dgm:prSet phldrT="[Texto]" custT="1"/>
      <dgm:spPr>
        <a:noFill/>
      </dgm:spPr>
      <dgm:t>
        <a:bodyPr/>
        <a:lstStyle/>
        <a:p>
          <a:pPr algn="just">
            <a:buNone/>
          </a:pPr>
          <a:r>
            <a:rPr lang="en-US" sz="1500" noProof="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  <a:cs typeface="Arial" panose="020B0604020202020204" pitchFamily="34" charset="0"/>
            </a:rPr>
            <a:t>  Specialist in charge of designing robotic systems considering the ergonomic requirements of the user, based on their physical and mental abilities.</a:t>
          </a:r>
        </a:p>
      </dgm:t>
    </dgm:pt>
    <dgm:pt modelId="{3087F861-8922-41F6-88D3-2B9F672366AF}" type="parTrans" cxnId="{FC61D4C5-F96E-402D-98C4-20E898C7AB3A}">
      <dgm:prSet/>
      <dgm:spPr/>
      <dgm:t>
        <a:bodyPr/>
        <a:lstStyle/>
        <a:p>
          <a:endParaRPr lang="en-US" sz="1400" noProof="0" dirty="0">
            <a:latin typeface="Observatório Nacional Sans" pitchFamily="50" charset="0"/>
            <a:ea typeface="Observatório Nacional Sans" pitchFamily="50" charset="0"/>
            <a:cs typeface="Arial" panose="020B0604020202020204" pitchFamily="34" charset="0"/>
          </a:endParaRPr>
        </a:p>
      </dgm:t>
    </dgm:pt>
    <dgm:pt modelId="{4B467309-2968-4EDF-A1A5-45865B417C56}" type="sibTrans" cxnId="{FC61D4C5-F96E-402D-98C4-20E898C7AB3A}">
      <dgm:prSet/>
      <dgm:spPr/>
      <dgm:t>
        <a:bodyPr/>
        <a:lstStyle/>
        <a:p>
          <a:endParaRPr lang="en-US" sz="1400" noProof="0" dirty="0">
            <a:latin typeface="Observatório Nacional Sans" pitchFamily="50" charset="0"/>
            <a:ea typeface="Observatório Nacional Sans" pitchFamily="50" charset="0"/>
            <a:cs typeface="Arial" panose="020B0604020202020204" pitchFamily="34" charset="0"/>
          </a:endParaRPr>
        </a:p>
      </dgm:t>
    </dgm:pt>
    <dgm:pt modelId="{4F937DB1-C467-4556-A1A7-08A6B51395A1}">
      <dgm:prSet phldrT="[Texto]" custT="1"/>
      <dgm:spPr>
        <a:solidFill>
          <a:srgbClr val="000066"/>
        </a:solidFill>
        <a:ln>
          <a:solidFill>
            <a:srgbClr val="FFFF00"/>
          </a:solidFill>
        </a:ln>
      </dgm:spPr>
      <dgm:t>
        <a:bodyPr/>
        <a:lstStyle/>
        <a:p>
          <a:r>
            <a:rPr lang="en-US" sz="1600" b="1" noProof="0" dirty="0">
              <a:latin typeface="Observatório Nacional Sans" pitchFamily="50" charset="0"/>
              <a:ea typeface="Observatório Nacional Sans" pitchFamily="50" charset="0"/>
              <a:cs typeface="Arial" panose="020B0604020202020204" pitchFamily="34" charset="0"/>
            </a:rPr>
            <a:t> Composite materials specialists</a:t>
          </a:r>
        </a:p>
      </dgm:t>
    </dgm:pt>
    <dgm:pt modelId="{0CFFAF15-9399-4C1C-925E-3B8E9FE9BE63}" type="parTrans" cxnId="{AD71B807-D171-40FB-A1F8-F4CDF2D54A78}">
      <dgm:prSet/>
      <dgm:spPr/>
      <dgm:t>
        <a:bodyPr/>
        <a:lstStyle/>
        <a:p>
          <a:endParaRPr lang="en-US" sz="1400" noProof="0" dirty="0">
            <a:latin typeface="Observatório Nacional Sans" pitchFamily="50" charset="0"/>
            <a:ea typeface="Observatório Nacional Sans" pitchFamily="50" charset="0"/>
            <a:cs typeface="Arial" panose="020B0604020202020204" pitchFamily="34" charset="0"/>
          </a:endParaRPr>
        </a:p>
      </dgm:t>
    </dgm:pt>
    <dgm:pt modelId="{1B4DB3A6-8A16-4C9A-AE7A-9F86CE67EE1D}" type="sibTrans" cxnId="{AD71B807-D171-40FB-A1F8-F4CDF2D54A78}">
      <dgm:prSet/>
      <dgm:spPr/>
      <dgm:t>
        <a:bodyPr/>
        <a:lstStyle/>
        <a:p>
          <a:endParaRPr lang="en-US" sz="1400" noProof="0" dirty="0">
            <a:latin typeface="Observatório Nacional Sans" pitchFamily="50" charset="0"/>
            <a:ea typeface="Observatório Nacional Sans" pitchFamily="50" charset="0"/>
            <a:cs typeface="Arial" panose="020B0604020202020204" pitchFamily="34" charset="0"/>
          </a:endParaRPr>
        </a:p>
      </dgm:t>
    </dgm:pt>
    <dgm:pt modelId="{C7DD1014-1E70-4232-B61A-A14CAB25E5BF}">
      <dgm:prSet phldrT="[Texto]" custT="1"/>
      <dgm:spPr>
        <a:noFill/>
      </dgm:spPr>
      <dgm:t>
        <a:bodyPr/>
        <a:lstStyle/>
        <a:p>
          <a:pPr algn="just">
            <a:buNone/>
          </a:pPr>
          <a:r>
            <a:rPr lang="en-US" sz="1500" noProof="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  <a:cs typeface="Arial" panose="020B0604020202020204" pitchFamily="34" charset="0"/>
            </a:rPr>
            <a:t>  Specialist in the selection of composite materials to manufacture parts, mechanisms and joints for robotic devices with predefined properties, not without the use of 3D printing.</a:t>
          </a:r>
        </a:p>
      </dgm:t>
    </dgm:pt>
    <dgm:pt modelId="{5381CB20-8E84-4C84-92B3-5BFA30281CAC}" type="parTrans" cxnId="{BD3BD557-0F78-4641-9765-325BA53919C0}">
      <dgm:prSet/>
      <dgm:spPr/>
      <dgm:t>
        <a:bodyPr/>
        <a:lstStyle/>
        <a:p>
          <a:endParaRPr lang="en-US" sz="1400" noProof="0" dirty="0">
            <a:latin typeface="Observatório Nacional Sans" pitchFamily="50" charset="0"/>
            <a:ea typeface="Observatório Nacional Sans" pitchFamily="50" charset="0"/>
            <a:cs typeface="Arial" panose="020B0604020202020204" pitchFamily="34" charset="0"/>
          </a:endParaRPr>
        </a:p>
      </dgm:t>
    </dgm:pt>
    <dgm:pt modelId="{4E4B6F98-3ADA-4EAC-B3AF-F58A34A5A5D8}" type="sibTrans" cxnId="{BD3BD557-0F78-4641-9765-325BA53919C0}">
      <dgm:prSet/>
      <dgm:spPr/>
      <dgm:t>
        <a:bodyPr/>
        <a:lstStyle/>
        <a:p>
          <a:endParaRPr lang="en-US" sz="1400" noProof="0" dirty="0">
            <a:latin typeface="Observatório Nacional Sans" pitchFamily="50" charset="0"/>
            <a:ea typeface="Observatório Nacional Sans" pitchFamily="50" charset="0"/>
            <a:cs typeface="Arial" panose="020B0604020202020204" pitchFamily="34" charset="0"/>
          </a:endParaRPr>
        </a:p>
      </dgm:t>
    </dgm:pt>
    <dgm:pt modelId="{0902E3C2-07E0-4211-A025-8AD4052F1A7C}">
      <dgm:prSet phldrT="[Texto]" custT="1"/>
      <dgm:spPr>
        <a:solidFill>
          <a:srgbClr val="000066"/>
        </a:solidFill>
        <a:ln>
          <a:solidFill>
            <a:srgbClr val="FFFF00"/>
          </a:solidFill>
        </a:ln>
      </dgm:spPr>
      <dgm:t>
        <a:bodyPr/>
        <a:lstStyle/>
        <a:p>
          <a:r>
            <a:rPr lang="en-US" sz="1600" b="1" noProof="0" dirty="0">
              <a:latin typeface="Observatório Nacional Sans" pitchFamily="50" charset="0"/>
              <a:ea typeface="Observatório Nacional Sans" pitchFamily="50" charset="0"/>
              <a:cs typeface="Arial" panose="020B0604020202020204" pitchFamily="34" charset="0"/>
            </a:rPr>
            <a:t>Industrial robot designer</a:t>
          </a:r>
        </a:p>
      </dgm:t>
    </dgm:pt>
    <dgm:pt modelId="{8C43128B-BA57-4FA5-BA77-6650A57E1822}" type="parTrans" cxnId="{878924E4-96CA-4272-BD10-CE91EFF036C9}">
      <dgm:prSet/>
      <dgm:spPr/>
      <dgm:t>
        <a:bodyPr/>
        <a:lstStyle/>
        <a:p>
          <a:endParaRPr lang="en-US" sz="1400" noProof="0" dirty="0">
            <a:latin typeface="Observatório Nacional Sans" pitchFamily="50" charset="0"/>
            <a:ea typeface="Observatório Nacional Sans" pitchFamily="50" charset="0"/>
            <a:cs typeface="Arial" panose="020B0604020202020204" pitchFamily="34" charset="0"/>
          </a:endParaRPr>
        </a:p>
      </dgm:t>
    </dgm:pt>
    <dgm:pt modelId="{6826F423-0E75-4171-B21A-64857E4E2D55}" type="sibTrans" cxnId="{878924E4-96CA-4272-BD10-CE91EFF036C9}">
      <dgm:prSet/>
      <dgm:spPr/>
      <dgm:t>
        <a:bodyPr/>
        <a:lstStyle/>
        <a:p>
          <a:endParaRPr lang="en-US" sz="1400" noProof="0" dirty="0">
            <a:latin typeface="Observatório Nacional Sans" pitchFamily="50" charset="0"/>
            <a:ea typeface="Observatório Nacional Sans" pitchFamily="50" charset="0"/>
            <a:cs typeface="Arial" panose="020B0604020202020204" pitchFamily="34" charset="0"/>
          </a:endParaRPr>
        </a:p>
      </dgm:t>
    </dgm:pt>
    <dgm:pt modelId="{5B98372E-9267-4A1C-B91B-6A2A9B5D06BA}">
      <dgm:prSet phldrT="[Texto]" custT="1"/>
      <dgm:spPr>
        <a:noFill/>
      </dgm:spPr>
      <dgm:t>
        <a:bodyPr/>
        <a:lstStyle/>
        <a:p>
          <a:pPr algn="just">
            <a:buNone/>
          </a:pPr>
          <a:r>
            <a:rPr lang="en-US" sz="1500" noProof="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  <a:cs typeface="Arial" panose="020B0604020202020204" pitchFamily="34" charset="0"/>
            </a:rPr>
            <a:t>  Specialist in designing robotic devices for manufacturing (e.g., painting, welding, packaging, and stamping work), and industrial logistics (e.g., loaders, conveyors and manipulators.</a:t>
          </a:r>
        </a:p>
      </dgm:t>
    </dgm:pt>
    <dgm:pt modelId="{F8838648-19A1-4C47-9352-A6BCC38E75BB}" type="parTrans" cxnId="{E51BEECC-6A8F-4168-A128-37EC3631ADC3}">
      <dgm:prSet/>
      <dgm:spPr/>
      <dgm:t>
        <a:bodyPr/>
        <a:lstStyle/>
        <a:p>
          <a:endParaRPr lang="en-US" sz="1400" noProof="0" dirty="0">
            <a:latin typeface="Observatório Nacional Sans" pitchFamily="50" charset="0"/>
            <a:ea typeface="Observatório Nacional Sans" pitchFamily="50" charset="0"/>
            <a:cs typeface="Arial" panose="020B0604020202020204" pitchFamily="34" charset="0"/>
          </a:endParaRPr>
        </a:p>
      </dgm:t>
    </dgm:pt>
    <dgm:pt modelId="{139DF370-7C8B-40FD-AEB1-A15A58DA8A0C}" type="sibTrans" cxnId="{E51BEECC-6A8F-4168-A128-37EC3631ADC3}">
      <dgm:prSet/>
      <dgm:spPr/>
      <dgm:t>
        <a:bodyPr/>
        <a:lstStyle/>
        <a:p>
          <a:endParaRPr lang="en-US" sz="1400" noProof="0" dirty="0">
            <a:latin typeface="Observatório Nacional Sans" pitchFamily="50" charset="0"/>
            <a:ea typeface="Observatório Nacional Sans" pitchFamily="50" charset="0"/>
            <a:cs typeface="Arial" panose="020B0604020202020204" pitchFamily="34" charset="0"/>
          </a:endParaRPr>
        </a:p>
      </dgm:t>
    </dgm:pt>
    <dgm:pt modelId="{84620ED5-289F-42B0-8CE2-81E3B49B97E8}" type="pres">
      <dgm:prSet presAssocID="{DA91B4C0-EA99-41E5-A68B-4EF619C4868D}" presName="Name0" presStyleCnt="0">
        <dgm:presLayoutVars>
          <dgm:dir/>
          <dgm:animLvl val="lvl"/>
          <dgm:resizeHandles val="exact"/>
        </dgm:presLayoutVars>
      </dgm:prSet>
      <dgm:spPr/>
    </dgm:pt>
    <dgm:pt modelId="{5FEFDA5B-3AE0-4777-89CF-02A913A5F5ED}" type="pres">
      <dgm:prSet presAssocID="{51713BA9-95E4-4B91-A29A-88ED3D2C70DF}" presName="linNode" presStyleCnt="0"/>
      <dgm:spPr/>
    </dgm:pt>
    <dgm:pt modelId="{65B9CF76-420F-47D3-B8E3-7611B731D414}" type="pres">
      <dgm:prSet presAssocID="{51713BA9-95E4-4B91-A29A-88ED3D2C70DF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23673067-12C5-4B8F-8EB6-A762B8962687}" type="pres">
      <dgm:prSet presAssocID="{51713BA9-95E4-4B91-A29A-88ED3D2C70DF}" presName="descendantText" presStyleLbl="alignAccFollowNode1" presStyleIdx="0" presStyleCnt="3">
        <dgm:presLayoutVars>
          <dgm:bulletEnabled val="1"/>
        </dgm:presLayoutVars>
      </dgm:prSet>
      <dgm:spPr/>
    </dgm:pt>
    <dgm:pt modelId="{5DB87F2F-EDB5-4831-B6E2-6AA6649B7562}" type="pres">
      <dgm:prSet presAssocID="{20AFE57A-796B-482B-AA8E-0FF0D96AAFE6}" presName="sp" presStyleCnt="0"/>
      <dgm:spPr/>
    </dgm:pt>
    <dgm:pt modelId="{87F58D06-7FA3-4959-88E0-878E369203E1}" type="pres">
      <dgm:prSet presAssocID="{4F937DB1-C467-4556-A1A7-08A6B51395A1}" presName="linNode" presStyleCnt="0"/>
      <dgm:spPr/>
    </dgm:pt>
    <dgm:pt modelId="{6626BE04-F1A7-4E91-92C9-53ECDD2A2E1F}" type="pres">
      <dgm:prSet presAssocID="{4F937DB1-C467-4556-A1A7-08A6B51395A1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F92EC012-60EA-4090-8E1D-136145DBA0A7}" type="pres">
      <dgm:prSet presAssocID="{4F937DB1-C467-4556-A1A7-08A6B51395A1}" presName="descendantText" presStyleLbl="alignAccFollowNode1" presStyleIdx="1" presStyleCnt="3">
        <dgm:presLayoutVars>
          <dgm:bulletEnabled val="1"/>
        </dgm:presLayoutVars>
      </dgm:prSet>
      <dgm:spPr/>
    </dgm:pt>
    <dgm:pt modelId="{E036653A-AF5B-400D-B336-10154FE0EBD1}" type="pres">
      <dgm:prSet presAssocID="{1B4DB3A6-8A16-4C9A-AE7A-9F86CE67EE1D}" presName="sp" presStyleCnt="0"/>
      <dgm:spPr/>
    </dgm:pt>
    <dgm:pt modelId="{BF4B8AF2-831A-4016-AA22-E6A42A400AE7}" type="pres">
      <dgm:prSet presAssocID="{0902E3C2-07E0-4211-A025-8AD4052F1A7C}" presName="linNode" presStyleCnt="0"/>
      <dgm:spPr/>
    </dgm:pt>
    <dgm:pt modelId="{E2D2C0AE-3147-47AE-90B8-03E4347BC61B}" type="pres">
      <dgm:prSet presAssocID="{0902E3C2-07E0-4211-A025-8AD4052F1A7C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F535A364-720C-4B8E-B6B2-2F1A6FA4238B}" type="pres">
      <dgm:prSet presAssocID="{0902E3C2-07E0-4211-A025-8AD4052F1A7C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AD71B807-D171-40FB-A1F8-F4CDF2D54A78}" srcId="{DA91B4C0-EA99-41E5-A68B-4EF619C4868D}" destId="{4F937DB1-C467-4556-A1A7-08A6B51395A1}" srcOrd="1" destOrd="0" parTransId="{0CFFAF15-9399-4C1C-925E-3B8E9FE9BE63}" sibTransId="{1B4DB3A6-8A16-4C9A-AE7A-9F86CE67EE1D}"/>
    <dgm:cxn modelId="{AA45CA1E-A159-4927-8F40-05901D0C04E3}" type="presOf" srcId="{C7DD1014-1E70-4232-B61A-A14CAB25E5BF}" destId="{F92EC012-60EA-4090-8E1D-136145DBA0A7}" srcOrd="0" destOrd="0" presId="urn:microsoft.com/office/officeart/2005/8/layout/vList5"/>
    <dgm:cxn modelId="{3A0F016D-4D85-4173-9A33-E6AAC2B315FB}" type="presOf" srcId="{0902E3C2-07E0-4211-A025-8AD4052F1A7C}" destId="{E2D2C0AE-3147-47AE-90B8-03E4347BC61B}" srcOrd="0" destOrd="0" presId="urn:microsoft.com/office/officeart/2005/8/layout/vList5"/>
    <dgm:cxn modelId="{BD3BD557-0F78-4641-9765-325BA53919C0}" srcId="{4F937DB1-C467-4556-A1A7-08A6B51395A1}" destId="{C7DD1014-1E70-4232-B61A-A14CAB25E5BF}" srcOrd="0" destOrd="0" parTransId="{5381CB20-8E84-4C84-92B3-5BFA30281CAC}" sibTransId="{4E4B6F98-3ADA-4EAC-B3AF-F58A34A5A5D8}"/>
    <dgm:cxn modelId="{5051A858-EFA6-4467-8FCD-D635EF78C865}" type="presOf" srcId="{DA91B4C0-EA99-41E5-A68B-4EF619C4868D}" destId="{84620ED5-289F-42B0-8CE2-81E3B49B97E8}" srcOrd="0" destOrd="0" presId="urn:microsoft.com/office/officeart/2005/8/layout/vList5"/>
    <dgm:cxn modelId="{FC61D4C5-F96E-402D-98C4-20E898C7AB3A}" srcId="{51713BA9-95E4-4B91-A29A-88ED3D2C70DF}" destId="{C2248163-166A-45DD-896F-FD7DE9114DB7}" srcOrd="0" destOrd="0" parTransId="{3087F861-8922-41F6-88D3-2B9F672366AF}" sibTransId="{4B467309-2968-4EDF-A1A5-45865B417C56}"/>
    <dgm:cxn modelId="{E51BEECC-6A8F-4168-A128-37EC3631ADC3}" srcId="{0902E3C2-07E0-4211-A025-8AD4052F1A7C}" destId="{5B98372E-9267-4A1C-B91B-6A2A9B5D06BA}" srcOrd="0" destOrd="0" parTransId="{F8838648-19A1-4C47-9352-A6BCC38E75BB}" sibTransId="{139DF370-7C8B-40FD-AEB1-A15A58DA8A0C}"/>
    <dgm:cxn modelId="{2F3A1FDE-97ED-48ED-A2D9-1794BD5ED9FC}" srcId="{DA91B4C0-EA99-41E5-A68B-4EF619C4868D}" destId="{51713BA9-95E4-4B91-A29A-88ED3D2C70DF}" srcOrd="0" destOrd="0" parTransId="{8FC1C963-8800-4350-B1F1-F5F4531CF17C}" sibTransId="{20AFE57A-796B-482B-AA8E-0FF0D96AAFE6}"/>
    <dgm:cxn modelId="{41CA3FE0-3CF2-4CC6-AF04-704DBFB95F9A}" type="presOf" srcId="{4F937DB1-C467-4556-A1A7-08A6B51395A1}" destId="{6626BE04-F1A7-4E91-92C9-53ECDD2A2E1F}" srcOrd="0" destOrd="0" presId="urn:microsoft.com/office/officeart/2005/8/layout/vList5"/>
    <dgm:cxn modelId="{4B8A1AE2-90EF-4454-96F9-5960EE9EBB2A}" type="presOf" srcId="{C2248163-166A-45DD-896F-FD7DE9114DB7}" destId="{23673067-12C5-4B8F-8EB6-A762B8962687}" srcOrd="0" destOrd="0" presId="urn:microsoft.com/office/officeart/2005/8/layout/vList5"/>
    <dgm:cxn modelId="{878924E4-96CA-4272-BD10-CE91EFF036C9}" srcId="{DA91B4C0-EA99-41E5-A68B-4EF619C4868D}" destId="{0902E3C2-07E0-4211-A025-8AD4052F1A7C}" srcOrd="2" destOrd="0" parTransId="{8C43128B-BA57-4FA5-BA77-6650A57E1822}" sibTransId="{6826F423-0E75-4171-B21A-64857E4E2D55}"/>
    <dgm:cxn modelId="{170E0FEE-F219-4008-B109-609C5E98C2BA}" type="presOf" srcId="{5B98372E-9267-4A1C-B91B-6A2A9B5D06BA}" destId="{F535A364-720C-4B8E-B6B2-2F1A6FA4238B}" srcOrd="0" destOrd="0" presId="urn:microsoft.com/office/officeart/2005/8/layout/vList5"/>
    <dgm:cxn modelId="{F33948FB-1C3C-4C98-91B4-D93FDB0D0CB3}" type="presOf" srcId="{51713BA9-95E4-4B91-A29A-88ED3D2C70DF}" destId="{65B9CF76-420F-47D3-B8E3-7611B731D414}" srcOrd="0" destOrd="0" presId="urn:microsoft.com/office/officeart/2005/8/layout/vList5"/>
    <dgm:cxn modelId="{9F7FC601-00CD-474B-AED2-A8561A86F0CB}" type="presParOf" srcId="{84620ED5-289F-42B0-8CE2-81E3B49B97E8}" destId="{5FEFDA5B-3AE0-4777-89CF-02A913A5F5ED}" srcOrd="0" destOrd="0" presId="urn:microsoft.com/office/officeart/2005/8/layout/vList5"/>
    <dgm:cxn modelId="{8B091BB2-CDE7-434F-A7B5-E2B03868D8F9}" type="presParOf" srcId="{5FEFDA5B-3AE0-4777-89CF-02A913A5F5ED}" destId="{65B9CF76-420F-47D3-B8E3-7611B731D414}" srcOrd="0" destOrd="0" presId="urn:microsoft.com/office/officeart/2005/8/layout/vList5"/>
    <dgm:cxn modelId="{9A87C250-D421-4953-8221-0D14A63AE4DF}" type="presParOf" srcId="{5FEFDA5B-3AE0-4777-89CF-02A913A5F5ED}" destId="{23673067-12C5-4B8F-8EB6-A762B8962687}" srcOrd="1" destOrd="0" presId="urn:microsoft.com/office/officeart/2005/8/layout/vList5"/>
    <dgm:cxn modelId="{5E674713-66FE-4B2F-A9D1-ECDE1A23E5CA}" type="presParOf" srcId="{84620ED5-289F-42B0-8CE2-81E3B49B97E8}" destId="{5DB87F2F-EDB5-4831-B6E2-6AA6649B7562}" srcOrd="1" destOrd="0" presId="urn:microsoft.com/office/officeart/2005/8/layout/vList5"/>
    <dgm:cxn modelId="{5EEC32AB-6926-4990-899D-9431B695489E}" type="presParOf" srcId="{84620ED5-289F-42B0-8CE2-81E3B49B97E8}" destId="{87F58D06-7FA3-4959-88E0-878E369203E1}" srcOrd="2" destOrd="0" presId="urn:microsoft.com/office/officeart/2005/8/layout/vList5"/>
    <dgm:cxn modelId="{3C5E19FA-DE64-4F68-A8AB-DDF2448229C3}" type="presParOf" srcId="{87F58D06-7FA3-4959-88E0-878E369203E1}" destId="{6626BE04-F1A7-4E91-92C9-53ECDD2A2E1F}" srcOrd="0" destOrd="0" presId="urn:microsoft.com/office/officeart/2005/8/layout/vList5"/>
    <dgm:cxn modelId="{61EBF292-2C52-491A-8B94-CB8AA4ED52E0}" type="presParOf" srcId="{87F58D06-7FA3-4959-88E0-878E369203E1}" destId="{F92EC012-60EA-4090-8E1D-136145DBA0A7}" srcOrd="1" destOrd="0" presId="urn:microsoft.com/office/officeart/2005/8/layout/vList5"/>
    <dgm:cxn modelId="{1F836161-8BB4-48C4-8D6E-436C09E1E5F9}" type="presParOf" srcId="{84620ED5-289F-42B0-8CE2-81E3B49B97E8}" destId="{E036653A-AF5B-400D-B336-10154FE0EBD1}" srcOrd="3" destOrd="0" presId="urn:microsoft.com/office/officeart/2005/8/layout/vList5"/>
    <dgm:cxn modelId="{27E8A5CE-A1AF-4D27-923A-54B1AA022058}" type="presParOf" srcId="{84620ED5-289F-42B0-8CE2-81E3B49B97E8}" destId="{BF4B8AF2-831A-4016-AA22-E6A42A400AE7}" srcOrd="4" destOrd="0" presId="urn:microsoft.com/office/officeart/2005/8/layout/vList5"/>
    <dgm:cxn modelId="{E25F40ED-7E38-45E1-B083-96B30504ED26}" type="presParOf" srcId="{BF4B8AF2-831A-4016-AA22-E6A42A400AE7}" destId="{E2D2C0AE-3147-47AE-90B8-03E4347BC61B}" srcOrd="0" destOrd="0" presId="urn:microsoft.com/office/officeart/2005/8/layout/vList5"/>
    <dgm:cxn modelId="{CC319632-7AF1-414F-BD2B-6AEC935480EF}" type="presParOf" srcId="{BF4B8AF2-831A-4016-AA22-E6A42A400AE7}" destId="{F535A364-720C-4B8E-B6B2-2F1A6FA4238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673067-12C5-4B8F-8EB6-A762B8962687}">
      <dsp:nvSpPr>
        <dsp:cNvPr id="0" name=""/>
        <dsp:cNvSpPr/>
      </dsp:nvSpPr>
      <dsp:spPr>
        <a:xfrm rot="5400000">
          <a:off x="5180268" y="-1955073"/>
          <a:ext cx="1232635" cy="5455610"/>
        </a:xfrm>
        <a:prstGeom prst="round2SameRect">
          <a:avLst/>
        </a:prstGeom>
        <a:noFill/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500" kern="1200" noProof="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  <a:cs typeface="Arial" panose="020B0604020202020204" pitchFamily="34" charset="0"/>
            </a:rPr>
            <a:t>  Specialist in charge of designing robotic systems considering the ergonomic requirements of the user, based on their physical and mental abilities.</a:t>
          </a:r>
        </a:p>
      </dsp:txBody>
      <dsp:txXfrm rot="-5400000">
        <a:off x="3068781" y="216586"/>
        <a:ext cx="5395438" cy="1112291"/>
      </dsp:txXfrm>
    </dsp:sp>
    <dsp:sp modelId="{65B9CF76-420F-47D3-B8E3-7611B731D414}">
      <dsp:nvSpPr>
        <dsp:cNvPr id="0" name=""/>
        <dsp:cNvSpPr/>
      </dsp:nvSpPr>
      <dsp:spPr>
        <a:xfrm>
          <a:off x="0" y="2334"/>
          <a:ext cx="3068780" cy="1540794"/>
        </a:xfrm>
        <a:prstGeom prst="roundRect">
          <a:avLst/>
        </a:prstGeom>
        <a:solidFill>
          <a:srgbClr val="000066"/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noProof="0" dirty="0">
              <a:latin typeface="Observatório Nacional Sans" pitchFamily="50" charset="0"/>
              <a:ea typeface="Observatório Nacional Sans" pitchFamily="50" charset="0"/>
              <a:cs typeface="Arial" panose="020B0604020202020204" pitchFamily="34" charset="0"/>
            </a:rPr>
            <a:t> Ergonomics designer</a:t>
          </a:r>
        </a:p>
      </dsp:txBody>
      <dsp:txXfrm>
        <a:off x="75215" y="77549"/>
        <a:ext cx="2918350" cy="1390364"/>
      </dsp:txXfrm>
    </dsp:sp>
    <dsp:sp modelId="{F92EC012-60EA-4090-8E1D-136145DBA0A7}">
      <dsp:nvSpPr>
        <dsp:cNvPr id="0" name=""/>
        <dsp:cNvSpPr/>
      </dsp:nvSpPr>
      <dsp:spPr>
        <a:xfrm rot="5400000">
          <a:off x="5180268" y="-337239"/>
          <a:ext cx="1232635" cy="5455610"/>
        </a:xfrm>
        <a:prstGeom prst="round2SameRect">
          <a:avLst/>
        </a:prstGeom>
        <a:noFill/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500" kern="1200" noProof="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  <a:cs typeface="Arial" panose="020B0604020202020204" pitchFamily="34" charset="0"/>
            </a:rPr>
            <a:t>  Specialist in the selection of composite materials to manufacture parts, mechanisms and joints for robotic devices with predefined properties, not without the use of 3D printing.</a:t>
          </a:r>
        </a:p>
      </dsp:txBody>
      <dsp:txXfrm rot="-5400000">
        <a:off x="3068781" y="1834420"/>
        <a:ext cx="5395438" cy="1112291"/>
      </dsp:txXfrm>
    </dsp:sp>
    <dsp:sp modelId="{6626BE04-F1A7-4E91-92C9-53ECDD2A2E1F}">
      <dsp:nvSpPr>
        <dsp:cNvPr id="0" name=""/>
        <dsp:cNvSpPr/>
      </dsp:nvSpPr>
      <dsp:spPr>
        <a:xfrm>
          <a:off x="0" y="1620168"/>
          <a:ext cx="3068780" cy="1540794"/>
        </a:xfrm>
        <a:prstGeom prst="roundRect">
          <a:avLst/>
        </a:prstGeom>
        <a:solidFill>
          <a:srgbClr val="000066"/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noProof="0" dirty="0">
              <a:latin typeface="Observatório Nacional Sans" pitchFamily="50" charset="0"/>
              <a:ea typeface="Observatório Nacional Sans" pitchFamily="50" charset="0"/>
              <a:cs typeface="Arial" panose="020B0604020202020204" pitchFamily="34" charset="0"/>
            </a:rPr>
            <a:t> Composite materials specialists</a:t>
          </a:r>
        </a:p>
      </dsp:txBody>
      <dsp:txXfrm>
        <a:off x="75215" y="1695383"/>
        <a:ext cx="2918350" cy="1390364"/>
      </dsp:txXfrm>
    </dsp:sp>
    <dsp:sp modelId="{F535A364-720C-4B8E-B6B2-2F1A6FA4238B}">
      <dsp:nvSpPr>
        <dsp:cNvPr id="0" name=""/>
        <dsp:cNvSpPr/>
      </dsp:nvSpPr>
      <dsp:spPr>
        <a:xfrm rot="5400000">
          <a:off x="5180268" y="1280594"/>
          <a:ext cx="1232635" cy="5455610"/>
        </a:xfrm>
        <a:prstGeom prst="round2SameRect">
          <a:avLst/>
        </a:prstGeom>
        <a:noFill/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500" kern="1200" noProof="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  <a:cs typeface="Arial" panose="020B0604020202020204" pitchFamily="34" charset="0"/>
            </a:rPr>
            <a:t>  Specialist in designing robotic devices for manufacturing (e.g., painting, welding, packaging, and stamping work), and industrial logistics (e.g., loaders, conveyors and manipulators.</a:t>
          </a:r>
        </a:p>
      </dsp:txBody>
      <dsp:txXfrm rot="-5400000">
        <a:off x="3068781" y="3452253"/>
        <a:ext cx="5395438" cy="1112291"/>
      </dsp:txXfrm>
    </dsp:sp>
    <dsp:sp modelId="{E2D2C0AE-3147-47AE-90B8-03E4347BC61B}">
      <dsp:nvSpPr>
        <dsp:cNvPr id="0" name=""/>
        <dsp:cNvSpPr/>
      </dsp:nvSpPr>
      <dsp:spPr>
        <a:xfrm>
          <a:off x="0" y="3238002"/>
          <a:ext cx="3068780" cy="1540794"/>
        </a:xfrm>
        <a:prstGeom prst="roundRect">
          <a:avLst/>
        </a:prstGeom>
        <a:solidFill>
          <a:srgbClr val="000066"/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noProof="0" dirty="0">
              <a:latin typeface="Observatório Nacional Sans" pitchFamily="50" charset="0"/>
              <a:ea typeface="Observatório Nacional Sans" pitchFamily="50" charset="0"/>
              <a:cs typeface="Arial" panose="020B0604020202020204" pitchFamily="34" charset="0"/>
            </a:rPr>
            <a:t>Industrial robot designer</a:t>
          </a:r>
        </a:p>
      </dsp:txBody>
      <dsp:txXfrm>
        <a:off x="75215" y="3313217"/>
        <a:ext cx="2918350" cy="13903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10194" cy="340662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l">
              <a:defRPr sz="1200" dirty="0">
                <a:latin typeface="Arial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5631586" y="0"/>
            <a:ext cx="4310194" cy="340662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r">
              <a:defRPr sz="1200">
                <a:latin typeface="Arial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C2BE42DD-A954-40BD-B8A0-02AC7368884B}" type="datetimeFigureOut">
              <a:rPr lang="pt-BR"/>
              <a:pPr>
                <a:defRPr/>
              </a:pPr>
              <a:t>13/02/2025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2" y="6463865"/>
            <a:ext cx="4310194" cy="340661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l">
              <a:defRPr sz="1200" dirty="0">
                <a:latin typeface="Arial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5631586" y="6463865"/>
            <a:ext cx="4310194" cy="340661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r">
              <a:defRPr sz="1200">
                <a:latin typeface="Arial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77118E13-1188-4A25-9A85-3512BE36591D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62312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4310194" cy="34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567" tIns="45785" rIns="91567" bIns="45785" numCol="1" anchor="t" anchorCtr="0" compatLnSpc="1">
            <a:prstTxWarp prst="textNoShape">
              <a:avLst/>
            </a:prstTxWarp>
          </a:bodyPr>
          <a:lstStyle>
            <a:lvl1pPr>
              <a:defRPr sz="1200" dirty="0">
                <a:latin typeface="Arial" charset="0"/>
                <a:ea typeface="ＭＳ Ｐゴシック" pitchFamily="23" charset="-128"/>
                <a:cs typeface="+mn-cs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3908" y="0"/>
            <a:ext cx="4310194" cy="34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567" tIns="45785" rIns="91567" bIns="4578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23" charset="-128"/>
                <a:cs typeface="+mn-cs"/>
              </a:defRPr>
            </a:lvl1pPr>
          </a:lstStyle>
          <a:p>
            <a:pPr>
              <a:defRPr/>
            </a:pPr>
            <a:fld id="{0592419F-FA99-40B3-A604-0FDD6897DC5B}" type="datetime1">
              <a:rPr lang="pt-BR"/>
              <a:pPr>
                <a:defRPr/>
              </a:pPr>
              <a:t>13/02/2025</a:t>
            </a:fld>
            <a:endParaRPr lang="pt-BR" dirty="0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705100" y="511175"/>
            <a:ext cx="4533900" cy="2551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6037" y="3232477"/>
            <a:ext cx="7292030" cy="3062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567" tIns="45785" rIns="91567" bIns="457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/>
              <a:t>Click to edit Master text styles</a:t>
            </a:r>
          </a:p>
          <a:p>
            <a:pPr lvl="1"/>
            <a:r>
              <a:rPr lang="pt-BR" noProof="0"/>
              <a:t>Second level</a:t>
            </a:r>
          </a:p>
          <a:p>
            <a:pPr lvl="2"/>
            <a:r>
              <a:rPr lang="pt-BR" noProof="0"/>
              <a:t>Third level</a:t>
            </a:r>
          </a:p>
          <a:p>
            <a:pPr lvl="3"/>
            <a:r>
              <a:rPr lang="pt-BR" noProof="0"/>
              <a:t>Fourth level</a:t>
            </a:r>
          </a:p>
          <a:p>
            <a:pPr lvl="4"/>
            <a:r>
              <a:rPr lang="pt-BR" noProof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6464951"/>
            <a:ext cx="4310194" cy="34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567" tIns="45785" rIns="91567" bIns="45785" numCol="1" anchor="b" anchorCtr="0" compatLnSpc="1">
            <a:prstTxWarp prst="textNoShape">
              <a:avLst/>
            </a:prstTxWarp>
          </a:bodyPr>
          <a:lstStyle>
            <a:lvl1pPr>
              <a:defRPr sz="1200" dirty="0">
                <a:latin typeface="Arial" charset="0"/>
                <a:ea typeface="ＭＳ Ｐゴシック" pitchFamily="23" charset="-128"/>
                <a:cs typeface="+mn-cs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3908" y="6464951"/>
            <a:ext cx="4310194" cy="34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567" tIns="45785" rIns="91567" bIns="4578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23" charset="-128"/>
                <a:cs typeface="+mn-cs"/>
              </a:defRPr>
            </a:lvl1pPr>
          </a:lstStyle>
          <a:p>
            <a:pPr>
              <a:defRPr/>
            </a:pPr>
            <a:fld id="{5BB12E73-FA2C-4B07-95FA-030C9E1471E3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636104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111" charset="0"/>
        <a:ea typeface="ＭＳ Ｐゴシック" pitchFamily="-111" charset="-128"/>
        <a:cs typeface="ＭＳ Ｐゴシック" pitchFamily="-111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111" charset="0"/>
        <a:ea typeface="ＭＳ Ｐゴシック" pitchFamily="-111" charset="-128"/>
        <a:cs typeface="ＭＳ Ｐゴシック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111" charset="0"/>
        <a:ea typeface="ＭＳ Ｐゴシック" pitchFamily="-111" charset="-128"/>
        <a:cs typeface="ＭＳ Ｐゴシック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111" charset="0"/>
        <a:ea typeface="ＭＳ Ｐゴシック" pitchFamily="-111" charset="-128"/>
        <a:cs typeface="ＭＳ Ｐゴシック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-111" charset="0"/>
        <a:ea typeface="ＭＳ Ｐゴシック" pitchFamily="-111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B12E73-FA2C-4B07-95FA-030C9E1471E3}" type="slidenum">
              <a:rPr lang="pt-BR" smtClean="0"/>
              <a:pPr>
                <a:defRPr/>
              </a:pPr>
              <a:t>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184679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57886">
              <a:defRPr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B12E73-FA2C-4B07-95FA-030C9E1471E3}" type="slidenum">
              <a:rPr lang="pt-BR" smtClean="0"/>
              <a:pPr>
                <a:defRPr/>
              </a:pPr>
              <a:t>10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931914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57886">
              <a:defRPr/>
            </a:pP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B12E73-FA2C-4B07-95FA-030C9E1471E3}" type="slidenum">
              <a:rPr lang="pt-BR" smtClean="0"/>
              <a:pPr>
                <a:defRPr/>
              </a:pPr>
              <a:t>11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075188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B12E73-FA2C-4B07-95FA-030C9E1471E3}" type="slidenum">
              <a:rPr lang="pt-BR" smtClean="0"/>
              <a:pPr>
                <a:defRPr/>
              </a:pPr>
              <a:t>12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271165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1ABCCE-6EB6-B7BD-7E7D-754298E773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C2407BDA-7294-256C-284E-F7D90F5B2C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0556E89F-9109-42C9-741A-5FAC364B7F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600849D-AAD7-DEC8-DD87-193D3C29FD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B12E73-FA2C-4B07-95FA-030C9E1471E3}" type="slidenum">
              <a:rPr lang="pt-BR" smtClean="0"/>
              <a:pPr>
                <a:defRPr/>
              </a:pPr>
              <a:t>13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72189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57886">
              <a:defRPr/>
            </a:pP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B12E73-FA2C-4B07-95FA-030C9E1471E3}" type="slidenum">
              <a:rPr lang="pt-BR" smtClean="0"/>
              <a:pPr>
                <a:defRPr/>
              </a:pPr>
              <a:t>14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156975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2dad9169ba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27050"/>
            <a:ext cx="4676775" cy="26304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12dad9169ba_0_83:notes"/>
          <p:cNvSpPr txBox="1">
            <a:spLocks noGrp="1"/>
          </p:cNvSpPr>
          <p:nvPr>
            <p:ph type="body" idx="1"/>
          </p:nvPr>
        </p:nvSpPr>
        <p:spPr>
          <a:xfrm>
            <a:off x="1039231" y="3332961"/>
            <a:ext cx="8313844" cy="3157541"/>
          </a:xfrm>
          <a:prstGeom prst="rect">
            <a:avLst/>
          </a:prstGeom>
        </p:spPr>
        <p:txBody>
          <a:bodyPr spcFirstLastPara="1" wrap="square" lIns="99208" tIns="99208" rIns="99208" bIns="99208" anchor="t" anchorCtr="0">
            <a:noAutofit/>
          </a:bodyPr>
          <a:lstStyle/>
          <a:p>
            <a:pPr defTabSz="457886">
              <a:defRPr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382031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705100" y="511175"/>
            <a:ext cx="4533900" cy="2551113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1F8FE7-46EE-5D40-AE17-396D744E479B}" type="slidenum">
              <a:rPr lang="pt-PT" smtClean="0"/>
              <a:t>16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051921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B266BB-E1CB-FD29-EB75-232D6E99E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DC5D2A66-6E4A-02FC-6323-6FF5021A61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3B299F8E-4A46-699B-35F8-D010E67400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solidFill>
                <a:srgbClr val="3C4043"/>
              </a:solidFill>
              <a:effectLst/>
              <a:latin typeface="Roboto" panose="02000000000000000000" pitchFamily="2" charset="0"/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1C20689-1EA1-BDB8-2B6F-2B797E2746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B12E73-FA2C-4B07-95FA-030C9E1471E3}" type="slidenum">
              <a:rPr lang="pt-BR" smtClean="0"/>
              <a:pPr>
                <a:defRPr/>
              </a:pPr>
              <a:t>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50675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solidFill>
                <a:srgbClr val="3C4043"/>
              </a:solidFill>
              <a:effectLst/>
              <a:latin typeface="Roboto" panose="02000000000000000000" pitchFamily="2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B12E73-FA2C-4B07-95FA-030C9E1471E3}" type="slidenum">
              <a:rPr lang="pt-BR" smtClean="0"/>
              <a:pPr>
                <a:defRPr/>
              </a:pPr>
              <a:t>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59760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886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B12E73-FA2C-4B07-95FA-030C9E1471E3}" type="slidenum">
              <a:rPr lang="pt-BR" smtClean="0"/>
              <a:pPr>
                <a:defRPr/>
              </a:pPr>
              <a:t>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75161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B12E73-FA2C-4B07-95FA-030C9E1471E3}" type="slidenum">
              <a:rPr lang="pt-BR" smtClean="0"/>
              <a:pPr>
                <a:defRPr/>
              </a:pPr>
              <a:t>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57201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solidFill>
                <a:srgbClr val="3C4043"/>
              </a:solidFill>
              <a:effectLst/>
              <a:latin typeface="Roboto" panose="02000000000000000000" pitchFamily="2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B12E73-FA2C-4B07-95FA-030C9E1471E3}" type="slidenum">
              <a:rPr lang="pt-BR" smtClean="0"/>
              <a:pPr>
                <a:defRPr/>
              </a:pPr>
              <a:t>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389679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6F9B6D-1113-BCCA-5C1D-76CD5AD51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A73B506-18CC-17C4-28FB-3B228AADD6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798B027B-9665-7845-1449-374784E18D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58E3FBB-AEEB-AA7B-32AB-A32E17C898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B12E73-FA2C-4B07-95FA-030C9E1471E3}" type="slidenum">
              <a:rPr lang="pt-BR" smtClean="0"/>
              <a:pPr>
                <a:defRPr/>
              </a:pPr>
              <a:t>7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4937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B12E73-FA2C-4B07-95FA-030C9E1471E3}" type="slidenum">
              <a:rPr lang="pt-BR" smtClean="0"/>
              <a:pPr>
                <a:defRPr/>
              </a:pPr>
              <a:t>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360298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B12E73-FA2C-4B07-95FA-030C9E1471E3}" type="slidenum">
              <a:rPr lang="pt-BR" smtClean="0"/>
              <a:pPr>
                <a:defRPr/>
              </a:pPr>
              <a:t>9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90472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C4600-D298-4192-A9E0-D9ACBC8D335A}" type="datetimeFigureOut">
              <a:rPr lang="pt-BR"/>
              <a:pPr>
                <a:defRPr/>
              </a:pPr>
              <a:t>13/02/2025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D2A11-AE58-4B79-840A-5A7E37371550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2118F-A53E-4E2F-BD02-319CB930BF79}" type="datetimeFigureOut">
              <a:rPr lang="pt-BR"/>
              <a:pPr>
                <a:defRPr/>
              </a:pPr>
              <a:t>13/02/2025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C8555-A255-4D31-BFDC-5ACFD94D13A5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CF240-D0F6-4E67-965D-63426B22F4DE}" type="datetimeFigureOut">
              <a:rPr lang="pt-BR"/>
              <a:pPr>
                <a:defRPr/>
              </a:pPr>
              <a:t>13/02/2025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D5836-4E8D-4CA9-9A40-5069331649AF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3861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2213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415600" y="593369"/>
            <a:ext cx="11360741" cy="763583"/>
          </a:xfrm>
          <a:prstGeom prst="rect">
            <a:avLst/>
          </a:prstGeom>
        </p:spPr>
        <p:txBody>
          <a:bodyPr spcFirstLastPara="1" wrap="square" lIns="310850" tIns="310850" rIns="310850" bIns="31085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9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9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9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9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9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9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9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95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41" cy="4555167"/>
          </a:xfrm>
          <a:prstGeom prst="rect">
            <a:avLst/>
          </a:prstGeom>
        </p:spPr>
        <p:txBody>
          <a:bodyPr spcFirstLastPara="1" wrap="square" lIns="310850" tIns="310850" rIns="310850" bIns="310850" anchor="t" anchorCtr="0">
            <a:normAutofit/>
          </a:bodyPr>
          <a:lstStyle>
            <a:lvl1pPr marL="95258" lvl="0" indent="-128333">
              <a:spcBef>
                <a:spcPts val="0"/>
              </a:spcBef>
              <a:spcAft>
                <a:spcPts val="0"/>
              </a:spcAft>
              <a:buSzPts val="6100"/>
              <a:buChar char="●"/>
              <a:defRPr/>
            </a:lvl1pPr>
            <a:lvl2pPr marL="190515" lvl="1" indent="-111134">
              <a:spcBef>
                <a:spcPts val="0"/>
              </a:spcBef>
              <a:spcAft>
                <a:spcPts val="0"/>
              </a:spcAft>
              <a:buSzPts val="4800"/>
              <a:buChar char="○"/>
              <a:defRPr/>
            </a:lvl2pPr>
            <a:lvl3pPr marL="285773" lvl="2" indent="-111134">
              <a:spcBef>
                <a:spcPts val="0"/>
              </a:spcBef>
              <a:spcAft>
                <a:spcPts val="0"/>
              </a:spcAft>
              <a:buSzPts val="4800"/>
              <a:buChar char="■"/>
              <a:defRPr/>
            </a:lvl3pPr>
            <a:lvl4pPr marL="381031" lvl="3" indent="-111134">
              <a:spcBef>
                <a:spcPts val="0"/>
              </a:spcBef>
              <a:spcAft>
                <a:spcPts val="0"/>
              </a:spcAft>
              <a:buSzPts val="4800"/>
              <a:buChar char="●"/>
              <a:defRPr/>
            </a:lvl4pPr>
            <a:lvl5pPr marL="476288" lvl="4" indent="-111134">
              <a:spcBef>
                <a:spcPts val="0"/>
              </a:spcBef>
              <a:spcAft>
                <a:spcPts val="0"/>
              </a:spcAft>
              <a:buSzPts val="4800"/>
              <a:buChar char="○"/>
              <a:defRPr/>
            </a:lvl5pPr>
            <a:lvl6pPr marL="571546" lvl="5" indent="-111134">
              <a:spcBef>
                <a:spcPts val="0"/>
              </a:spcBef>
              <a:spcAft>
                <a:spcPts val="0"/>
              </a:spcAft>
              <a:buSzPts val="4800"/>
              <a:buChar char="■"/>
              <a:defRPr/>
            </a:lvl6pPr>
            <a:lvl7pPr marL="666803" lvl="6" indent="-111134">
              <a:spcBef>
                <a:spcPts val="0"/>
              </a:spcBef>
              <a:spcAft>
                <a:spcPts val="0"/>
              </a:spcAft>
              <a:buSzPts val="4800"/>
              <a:buChar char="●"/>
              <a:defRPr/>
            </a:lvl7pPr>
            <a:lvl8pPr marL="762061" lvl="7" indent="-111134">
              <a:spcBef>
                <a:spcPts val="0"/>
              </a:spcBef>
              <a:spcAft>
                <a:spcPts val="0"/>
              </a:spcAft>
              <a:buSzPts val="4800"/>
              <a:buChar char="○"/>
              <a:defRPr/>
            </a:lvl8pPr>
            <a:lvl9pPr marL="857318" lvl="8" indent="-111134">
              <a:spcBef>
                <a:spcPts val="0"/>
              </a:spcBef>
              <a:spcAft>
                <a:spcPts val="0"/>
              </a:spcAft>
              <a:buSzPts val="48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11296611" y="6217625"/>
            <a:ext cx="731556" cy="524833"/>
          </a:xfrm>
          <a:prstGeom prst="rect">
            <a:avLst/>
          </a:prstGeom>
        </p:spPr>
        <p:txBody>
          <a:bodyPr spcFirstLastPara="1" wrap="square" lIns="310850" tIns="310850" rIns="310850" bIns="310850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pt-BR" smtClean="0"/>
              <a:pPr algn="r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38366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8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C03D8-80C8-4CF2-8AD9-17EB54A82779}" type="datetimeFigureOut">
              <a:rPr lang="pt-BR"/>
              <a:pPr>
                <a:defRPr/>
              </a:pPr>
              <a:t>13/02/2025</a:t>
            </a:fld>
            <a:endParaRPr lang="pt-BR" dirty="0"/>
          </a:p>
        </p:txBody>
      </p:sp>
      <p:sp>
        <p:nvSpPr>
          <p:cNvPr id="9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10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62386-94C4-40C1-A28B-6A1473DB84BC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6462E-38C6-4152-8C47-4C864C7B36A7}" type="datetimeFigureOut">
              <a:rPr lang="pt-BR"/>
              <a:pPr>
                <a:defRPr/>
              </a:pPr>
              <a:t>13/02/2025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A846A-5276-4163-8C28-C7115163D0F8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32041-6240-4084-BB12-299C7EC4F1C7}" type="datetimeFigureOut">
              <a:rPr lang="pt-BR"/>
              <a:pPr>
                <a:defRPr/>
              </a:pPr>
              <a:t>13/02/2025</a:t>
            </a:fld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73674-92C9-4E76-8C5F-3EDF4F297592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43313-6C3F-42B3-9301-1235B8BE1D41}" type="datetimeFigureOut">
              <a:rPr lang="pt-BR"/>
              <a:pPr>
                <a:defRPr/>
              </a:pPr>
              <a:t>13/02/2025</a:t>
            </a:fld>
            <a:endParaRPr lang="pt-BR" dirty="0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EE1B0-0712-4C2D-BAB2-3CB8FBD2E7F9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6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72A0C-2DEA-434D-95CA-A6813EA0CB88}" type="datetimeFigureOut">
              <a:rPr lang="pt-BR"/>
              <a:pPr>
                <a:defRPr/>
              </a:pPr>
              <a:t>13/02/2025</a:t>
            </a:fld>
            <a:endParaRPr lang="pt-BR" dirty="0"/>
          </a:p>
        </p:txBody>
      </p:sp>
      <p:sp>
        <p:nvSpPr>
          <p:cNvPr id="7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8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D8B1A-D013-4E3C-9077-8BEC978DED4D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C6186-C83A-48FD-8F9C-A8658AA4FB12}" type="datetimeFigureOut">
              <a:rPr lang="pt-BR"/>
              <a:pPr>
                <a:defRPr/>
              </a:pPr>
              <a:t>13/02/2025</a:t>
            </a:fld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939F5-B07B-44BD-B936-C4FEDC64123D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97E92-4A6A-4959-82A3-5A8A4285E372}" type="datetimeFigureOut">
              <a:rPr lang="pt-BR"/>
              <a:pPr>
                <a:defRPr/>
              </a:pPr>
              <a:t>13/02/2025</a:t>
            </a:fld>
            <a:endParaRPr lang="pt-BR" dirty="0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88D7C-EA1B-4C1E-8AAF-515971D37624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 estilo do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7108E6D4-FC60-4868-90A1-8D982990ED9C}" type="datetimeFigureOut">
              <a:rPr lang="pt-BR"/>
              <a:pPr>
                <a:defRPr/>
              </a:pPr>
              <a:t>13/02/2025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F8E10CCD-4241-4DB6-B20D-FAC2E31EB91E}" type="slidenum">
              <a:rPr lang="pt-BR"/>
              <a:pPr>
                <a:defRPr/>
              </a:pPr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89" r:id="rId3"/>
    <p:sldLayoutId id="2147483688" r:id="rId4"/>
    <p:sldLayoutId id="2147483687" r:id="rId5"/>
    <p:sldLayoutId id="2147483692" r:id="rId6"/>
    <p:sldLayoutId id="2147483693" r:id="rId7"/>
    <p:sldLayoutId id="2147483686" r:id="rId8"/>
    <p:sldLayoutId id="2147483685" r:id="rId9"/>
    <p:sldLayoutId id="2147483684" r:id="rId10"/>
    <p:sldLayoutId id="2147483683" r:id="rId11"/>
    <p:sldLayoutId id="2147483694" r:id="rId12"/>
    <p:sldLayoutId id="2147483707" r:id="rId13"/>
    <p:sldLayoutId id="2147483708" r:id="rId14"/>
    <p:sldLayoutId id="2147483709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28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6.png"/><Relationship Id="rId5" Type="http://schemas.openxmlformats.org/officeDocument/2006/relationships/image" Target="../media/image35.svg"/><Relationship Id="rId4" Type="http://schemas.openxmlformats.org/officeDocument/2006/relationships/image" Target="../media/image34.png"/><Relationship Id="rId9" Type="http://schemas.openxmlformats.org/officeDocument/2006/relationships/image" Target="../media/image39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Descrição gerada automaticamente">
            <a:extLst>
              <a:ext uri="{FF2B5EF4-FFF2-40B4-BE49-F238E27FC236}">
                <a16:creationId xmlns:a16="http://schemas.microsoft.com/office/drawing/2014/main" id="{389B296E-313E-0A09-330F-D3EE5F945B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060563" y="2000637"/>
            <a:ext cx="192505" cy="195281"/>
          </a:xfrm>
          <a:prstGeom prst="rect">
            <a:avLst/>
          </a:prstGeom>
        </p:spPr>
        <p:txBody>
          <a:bodyPr lIns="25400" tIns="25400" rIns="25400" bIns="25400" rtlCol="0" anchor="ctr"/>
          <a:lstStyle/>
          <a:p>
            <a:pPr algn="ctr">
              <a:lnSpc>
                <a:spcPts val="1000"/>
              </a:lnSpc>
            </a:pPr>
            <a:endParaRPr sz="1200" dirty="0"/>
          </a:p>
        </p:txBody>
      </p:sp>
      <p:sp>
        <p:nvSpPr>
          <p:cNvPr id="10" name="TextBox 10"/>
          <p:cNvSpPr txBox="1"/>
          <p:nvPr/>
        </p:nvSpPr>
        <p:spPr>
          <a:xfrm>
            <a:off x="3231991" y="2000637"/>
            <a:ext cx="192505" cy="195281"/>
          </a:xfrm>
          <a:prstGeom prst="rect">
            <a:avLst/>
          </a:prstGeom>
        </p:spPr>
        <p:txBody>
          <a:bodyPr lIns="25400" tIns="25400" rIns="25400" bIns="25400" rtlCol="0" anchor="ctr"/>
          <a:lstStyle/>
          <a:p>
            <a:pPr algn="ctr">
              <a:lnSpc>
                <a:spcPts val="1000"/>
              </a:lnSpc>
            </a:pPr>
            <a:endParaRPr sz="1200" dirty="0"/>
          </a:p>
        </p:txBody>
      </p:sp>
      <p:sp>
        <p:nvSpPr>
          <p:cNvPr id="3" name="TextBox 9">
            <a:extLst>
              <a:ext uri="{FF2B5EF4-FFF2-40B4-BE49-F238E27FC236}">
                <a16:creationId xmlns:a16="http://schemas.microsoft.com/office/drawing/2014/main" id="{13D14178-567A-5759-2D58-65D4E41D6EDA}"/>
              </a:ext>
            </a:extLst>
          </p:cNvPr>
          <p:cNvSpPr txBox="1"/>
          <p:nvPr/>
        </p:nvSpPr>
        <p:spPr>
          <a:xfrm>
            <a:off x="969188" y="3389837"/>
            <a:ext cx="4959942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4000" b="1" dirty="0">
                <a:solidFill>
                  <a:srgbClr val="FF0066"/>
                </a:solidFill>
                <a:latin typeface="Observatório Nacional Sans ExBd" pitchFamily="2" charset="77"/>
                <a:ea typeface="Observatório Nacional Sans ExBd" pitchFamily="2" charset="77"/>
              </a:rPr>
              <a:t>Foresight Model for the Labor Market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779FFF08-5336-D511-6B66-2184AF26EB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9336" y="647848"/>
            <a:ext cx="2962752" cy="133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715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7005A5E5-0E5D-D66D-0339-1418F0EF3C0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0766889"/>
              </p:ext>
            </p:extLst>
          </p:nvPr>
        </p:nvGraphicFramePr>
        <p:xfrm>
          <a:off x="1127448" y="990081"/>
          <a:ext cx="9276849" cy="5536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67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33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6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04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1FFFF"/>
                          </a:solidFill>
                          <a:latin typeface="Observatório Nacional Sans" pitchFamily="50" charset="0"/>
                          <a:ea typeface="Observatório Nacional Sans" pitchFamily="50" charset="0"/>
                        </a:rPr>
                        <a:t>Emerging Technologies</a:t>
                      </a: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1FFFF"/>
                          </a:solidFill>
                          <a:latin typeface="Observatório Nacional Sans" pitchFamily="50" charset="0"/>
                          <a:ea typeface="Observatório Nacional Sans" pitchFamily="50" charset="0"/>
                        </a:rPr>
                        <a:t>Degree of diffusion in the next 5 years</a:t>
                      </a: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1FFFF"/>
                          </a:solidFill>
                          <a:latin typeface="Observatório Nacional Sans" pitchFamily="50" charset="0"/>
                          <a:ea typeface="Observatório Nacional Sans" pitchFamily="50" charset="0"/>
                        </a:rPr>
                        <a:t>Degree of diffusion in the next 10 years</a:t>
                      </a:r>
                      <a:endParaRPr lang="pt-BR" sz="1600" b="1" i="0" u="none" strike="noStrike" dirty="0">
                        <a:solidFill>
                          <a:srgbClr val="01FFFF"/>
                        </a:solidFill>
                        <a:latin typeface="Observatório Nacional Sans" pitchFamily="50" charset="0"/>
                        <a:ea typeface="Observatório Nacional Sans" pitchFamily="50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582">
                <a:tc>
                  <a:txBody>
                    <a:bodyPr/>
                    <a:lstStyle/>
                    <a:p>
                      <a:pPr lvl="1"/>
                      <a:r>
                        <a:rPr lang="en-US" sz="1600" b="1" kern="1200" noProof="0" dirty="0">
                          <a:solidFill>
                            <a:schemeClr val="bg1"/>
                          </a:solidFill>
                          <a:effectLst/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Use, by industrial companies, of Robotic Process Automation (RPA)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11 to 30% of the market</a:t>
                      </a:r>
                      <a:endParaRPr lang="pt-BR" sz="1600" b="0" i="0" u="none" strike="noStrike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31 to 50% of the market</a:t>
                      </a:r>
                      <a:endParaRPr lang="pt-BR" sz="1600" b="0" i="0" u="none" strike="noStrike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04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kern="1200" noProof="0" dirty="0">
                          <a:solidFill>
                            <a:schemeClr val="bg1"/>
                          </a:solidFill>
                          <a:effectLst/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Using Robotics as a Service (RaaS)</a:t>
                      </a:r>
                      <a:endParaRPr lang="en-US" sz="1600" b="1" i="0" u="none" strike="noStrike" noProof="0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Up to 10% of the market</a:t>
                      </a:r>
                      <a:endParaRPr lang="pt-BR" sz="1600" b="0" i="0" u="none" strike="noStrike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11 to 30% of the market</a:t>
                      </a:r>
                      <a:endParaRPr lang="pt-BR" sz="1600" b="0" i="0" u="none" strike="noStrike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897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bg1"/>
                          </a:solidFill>
                          <a:effectLst/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Use of Multifunctional Robots and Cobots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Up to 10% of the market</a:t>
                      </a:r>
                      <a:endParaRPr lang="pt-BR" sz="1600" b="0" i="0" u="none" strike="noStrike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11 to 30% of the market</a:t>
                      </a:r>
                      <a:endParaRPr lang="pt-BR" sz="1600" b="0" i="0" u="none" strike="noStrike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46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bg1"/>
                          </a:solidFill>
                          <a:effectLst/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Use of digital twin technology to predict disruptions in the supply chain and identify alternative solutions (via AI).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Up to 10% of the market</a:t>
                      </a:r>
                      <a:endParaRPr lang="pt-BR" sz="1600" b="0" i="0" u="none" strike="noStrike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11 to 30% of the market</a:t>
                      </a:r>
                      <a:endParaRPr lang="pt-BR" sz="1600" b="0" i="0" u="none" strike="noStrike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25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noProof="0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Use of technologies combined with hyper automation with redesigned operating processes to reduce operating costs.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Up to 10% of the market</a:t>
                      </a:r>
                      <a:endParaRPr lang="pt-BR" sz="1600" b="0" i="0" u="none" strike="noStrike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11 to 30% of the market</a:t>
                      </a:r>
                      <a:endParaRPr lang="pt-BR" sz="1600" b="0" i="0" u="none" strike="noStrike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41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noProof="0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Using low-code and no-code automation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11 to 30% of the market</a:t>
                      </a:r>
                      <a:endParaRPr lang="pt-BR" sz="1600" b="0" i="0" u="none" strike="noStrike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11 to 30% of the market</a:t>
                      </a:r>
                      <a:endParaRPr lang="pt-BR" sz="1600" b="0" i="0" u="none" strike="noStrike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713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>
                          <a:solidFill>
                            <a:schemeClr val="bg1"/>
                          </a:solidFill>
                          <a:effectLst/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Use of NLP and AI technology for conversation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Up to 10% of the market</a:t>
                      </a:r>
                      <a:endParaRPr lang="pt-BR" sz="1600" b="0" i="0" u="none" strike="noStrike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11 to 30% of the market</a:t>
                      </a:r>
                      <a:endParaRPr lang="pt-BR" sz="1600" b="0" i="0" u="none" strike="noStrike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2058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noProof="0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Using less hierarchical automation architectures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11 to 30% of the market</a:t>
                      </a:r>
                      <a:endParaRPr lang="pt-BR" sz="1600" b="0" i="0" u="none" strike="noStrike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latin typeface="Observatório Nacional Sans" pitchFamily="50" charset="0"/>
                          <a:ea typeface="Observatório Nacional Sans" pitchFamily="50" charset="0"/>
                          <a:cs typeface="Arial" panose="020B0604020202020204" pitchFamily="34" charset="0"/>
                        </a:rPr>
                        <a:t>31 to 50% of the market</a:t>
                      </a:r>
                      <a:endParaRPr lang="pt-BR" sz="1600" b="0" i="0" u="none" strike="noStrike" dirty="0">
                        <a:solidFill>
                          <a:schemeClr val="bg1"/>
                        </a:solidFill>
                        <a:latin typeface="Observatório Nacional Sans" pitchFamily="50" charset="0"/>
                        <a:ea typeface="Observatório Nacional Sans" pitchFamily="50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Espaço Reservado para Número de Slide 2"/>
          <p:cNvSpPr>
            <a:spLocks noGrp="1"/>
          </p:cNvSpPr>
          <p:nvPr>
            <p:ph type="sldNum" sz="quarter" idx="12"/>
          </p:nvPr>
        </p:nvSpPr>
        <p:spPr>
          <a:xfrm>
            <a:off x="10079282" y="6236523"/>
            <a:ext cx="325014" cy="383415"/>
          </a:xfrm>
        </p:spPr>
        <p:txBody>
          <a:bodyPr/>
          <a:lstStyle/>
          <a:p>
            <a:r>
              <a:rPr lang="pt-BR" dirty="0"/>
              <a:t>6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334F6D3-B4DB-1325-C1F1-E1AA8E95C0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813" y="135326"/>
            <a:ext cx="63367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DAD23"/>
                </a:solidFill>
                <a:latin typeface="Observatório Nacional Sans" pitchFamily="50" charset="0"/>
                <a:ea typeface="Observatório Nacional Sans" pitchFamily="50" charset="0"/>
                <a:cs typeface="Arial" charset="0"/>
              </a:rPr>
              <a:t>Technological Foresight</a:t>
            </a:r>
            <a:endParaRPr lang="es-ES" sz="2800" b="1" dirty="0">
              <a:solidFill>
                <a:srgbClr val="FDAD23"/>
              </a:solidFill>
              <a:latin typeface="Observatório Nacional Sans" pitchFamily="50" charset="0"/>
              <a:ea typeface="Observatório Nacional Sans" pitchFamily="50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78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adrão do plano de fundo&#10;&#10;Descrição gerada automaticamente">
            <a:extLst>
              <a:ext uri="{FF2B5EF4-FFF2-40B4-BE49-F238E27FC236}">
                <a16:creationId xmlns:a16="http://schemas.microsoft.com/office/drawing/2014/main" id="{CA3FDEAA-FD4D-E8C0-7028-9632CF6DA17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920EA24E-82F2-4D44-7BC1-B20A673878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400" y="404664"/>
            <a:ext cx="110172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DAD23"/>
                </a:solidFill>
                <a:latin typeface="Observatório Nacional Sans" pitchFamily="50" charset="0"/>
                <a:ea typeface="Observatório Nacional Sans" pitchFamily="50" charset="0"/>
                <a:cs typeface="Arial" charset="0"/>
              </a:rPr>
              <a:t>Occupational Impacts Mechatronics technician (example)</a:t>
            </a:r>
            <a:endParaRPr lang="es-ES" sz="2800" b="1" dirty="0">
              <a:solidFill>
                <a:srgbClr val="FDAD23"/>
              </a:solidFill>
              <a:latin typeface="Observatório Nacional Sans" pitchFamily="50" charset="0"/>
              <a:ea typeface="Observatório Nacional Sans" pitchFamily="50" charset="0"/>
              <a:cs typeface="Arial" charset="0"/>
            </a:endParaRP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A1F4589D-94E3-CCFB-0236-AD43B4313304}"/>
              </a:ext>
            </a:extLst>
          </p:cNvPr>
          <p:cNvSpPr/>
          <p:nvPr/>
        </p:nvSpPr>
        <p:spPr>
          <a:xfrm>
            <a:off x="836349" y="2232411"/>
            <a:ext cx="2973019" cy="3939540"/>
          </a:xfrm>
          <a:prstGeom prst="roundRect">
            <a:avLst>
              <a:gd name="adj" fmla="val 7463"/>
            </a:avLst>
          </a:prstGeom>
          <a:noFill/>
          <a:ln w="19050">
            <a:solidFill>
              <a:srgbClr val="DCFF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00" dirty="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22CD27D8-F34E-FFC5-9D89-6C10BE334E3C}"/>
              </a:ext>
            </a:extLst>
          </p:cNvPr>
          <p:cNvSpPr txBox="1"/>
          <p:nvPr/>
        </p:nvSpPr>
        <p:spPr>
          <a:xfrm>
            <a:off x="868854" y="2232411"/>
            <a:ext cx="2824545" cy="3939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1500" b="1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Activities</a:t>
            </a:r>
          </a:p>
          <a:p>
            <a:pPr lvl="0">
              <a:spcAft>
                <a:spcPts val="600"/>
              </a:spcAft>
            </a:pPr>
            <a:r>
              <a:rPr lang="en-US" sz="1500" b="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Install new robotic systems in stationary positions or on rails</a:t>
            </a:r>
          </a:p>
          <a:p>
            <a:pPr lvl="0">
              <a:spcAft>
                <a:spcPts val="600"/>
              </a:spcAft>
            </a:pPr>
            <a:r>
              <a:rPr lang="en-US" sz="1500" b="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Program and operate autonomous mobile robots (AMRs)</a:t>
            </a:r>
          </a:p>
          <a:p>
            <a:pPr lvl="0">
              <a:spcAft>
                <a:spcPts val="600"/>
              </a:spcAft>
            </a:pPr>
            <a:r>
              <a:rPr lang="en-US" sz="1500" b="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Program complex robotic systems such as vision systems</a:t>
            </a:r>
          </a:p>
          <a:p>
            <a:pPr lvl="0">
              <a:spcAft>
                <a:spcPts val="600"/>
              </a:spcAft>
            </a:pPr>
            <a:r>
              <a:rPr lang="en-US" sz="1500" b="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Evaluate the efficiency and reliability of industrial robotic systems</a:t>
            </a:r>
          </a:p>
          <a:p>
            <a:pPr lvl="0">
              <a:spcAft>
                <a:spcPts val="600"/>
              </a:spcAft>
            </a:pPr>
            <a:r>
              <a:rPr lang="en-US" sz="1500" b="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Program intelligent sensors and supervisory systems.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CC17F3C2-31C7-7651-E944-2C6A06BC0198}"/>
              </a:ext>
            </a:extLst>
          </p:cNvPr>
          <p:cNvSpPr/>
          <p:nvPr/>
        </p:nvSpPr>
        <p:spPr>
          <a:xfrm>
            <a:off x="4564331" y="2232411"/>
            <a:ext cx="2973019" cy="3939540"/>
          </a:xfrm>
          <a:prstGeom prst="roundRect">
            <a:avLst>
              <a:gd name="adj" fmla="val 7463"/>
            </a:avLst>
          </a:prstGeom>
          <a:noFill/>
          <a:ln w="19050">
            <a:solidFill>
              <a:srgbClr val="DCFF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00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00EE6876-DA11-31E3-3236-A41BC081DB46}"/>
              </a:ext>
            </a:extLst>
          </p:cNvPr>
          <p:cNvSpPr txBox="1"/>
          <p:nvPr/>
        </p:nvSpPr>
        <p:spPr>
          <a:xfrm>
            <a:off x="4627699" y="2232411"/>
            <a:ext cx="2973019" cy="3803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1500" b="1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Knowledge</a:t>
            </a:r>
          </a:p>
          <a:p>
            <a:pPr lvl="0">
              <a:lnSpc>
                <a:spcPct val="114000"/>
              </a:lnSpc>
              <a:spcAft>
                <a:spcPts val="600"/>
              </a:spcAft>
            </a:pPr>
            <a:r>
              <a:rPr lang="en-US" sz="150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Industrial Internet of Things (IIoT); Cloud computing; Big data; Computer Vision, Virtual and Augmented Reality, Programming Languages; Analytical and Simulation Models; Algorithm Analysis; Cyber physical Systems; Digital and intelligent sensors; Wireless telemetry; Telecommunications Systems; Digital signal processing; Network switching; antennas</a:t>
            </a:r>
            <a:r>
              <a:rPr lang="en-US" sz="15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.</a:t>
            </a:r>
            <a:endParaRPr lang="en-US" sz="1500" noProof="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  <a:cs typeface="Arial" panose="020B0604020202020204" pitchFamily="34" charset="0"/>
            </a:endParaRP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C063172F-C5FC-AA8E-4FA8-72A4AEEA6544}"/>
              </a:ext>
            </a:extLst>
          </p:cNvPr>
          <p:cNvSpPr/>
          <p:nvPr/>
        </p:nvSpPr>
        <p:spPr>
          <a:xfrm>
            <a:off x="8308396" y="2258322"/>
            <a:ext cx="2973019" cy="3913629"/>
          </a:xfrm>
          <a:prstGeom prst="roundRect">
            <a:avLst>
              <a:gd name="adj" fmla="val 7463"/>
            </a:avLst>
          </a:prstGeom>
          <a:noFill/>
          <a:ln w="19050">
            <a:solidFill>
              <a:srgbClr val="DCFF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00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A342C569-FD76-3B51-55E1-E31EF9108573}"/>
              </a:ext>
            </a:extLst>
          </p:cNvPr>
          <p:cNvSpPr txBox="1"/>
          <p:nvPr/>
        </p:nvSpPr>
        <p:spPr>
          <a:xfrm>
            <a:off x="8409354" y="2386004"/>
            <a:ext cx="2824545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</a:pPr>
            <a:r>
              <a:rPr lang="en-US" sz="1500" b="1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Skills and Abilities</a:t>
            </a:r>
          </a:p>
          <a:p>
            <a:pPr lvl="0">
              <a:spcAft>
                <a:spcPts val="300"/>
              </a:spcAft>
            </a:pPr>
            <a:r>
              <a:rPr lang="en-US" sz="150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Quality control analysis</a:t>
            </a:r>
          </a:p>
          <a:p>
            <a:pPr lvl="0">
              <a:spcAft>
                <a:spcPts val="300"/>
              </a:spcAft>
            </a:pPr>
            <a:r>
              <a:rPr lang="en-US" sz="150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Strategic learning</a:t>
            </a:r>
          </a:p>
          <a:p>
            <a:pPr lvl="0">
              <a:spcAft>
                <a:spcPts val="300"/>
              </a:spcAft>
            </a:pPr>
            <a:r>
              <a:rPr lang="en-US" sz="150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Systems evaluation</a:t>
            </a:r>
          </a:p>
          <a:p>
            <a:pPr lvl="0">
              <a:spcAft>
                <a:spcPts val="300"/>
              </a:spcAft>
            </a:pPr>
            <a:r>
              <a:rPr lang="en-US" sz="150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Digital fluency</a:t>
            </a:r>
          </a:p>
          <a:p>
            <a:pPr lvl="0">
              <a:spcAft>
                <a:spcPts val="300"/>
              </a:spcAft>
            </a:pPr>
            <a:r>
              <a:rPr lang="en-US" sz="150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Critical thinking</a:t>
            </a:r>
          </a:p>
          <a:p>
            <a:pPr lvl="0">
              <a:spcAft>
                <a:spcPts val="300"/>
              </a:spcAft>
            </a:pPr>
            <a:r>
              <a:rPr lang="en-US" sz="150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Computer Programming</a:t>
            </a:r>
          </a:p>
          <a:p>
            <a:pPr lvl="0">
              <a:spcAft>
                <a:spcPts val="300"/>
              </a:spcAft>
            </a:pPr>
            <a:r>
              <a:rPr lang="en-US" sz="150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Equipment selection</a:t>
            </a:r>
          </a:p>
          <a:p>
            <a:pPr lvl="0">
              <a:spcAft>
                <a:spcPts val="300"/>
              </a:spcAft>
            </a:pPr>
            <a:r>
              <a:rPr lang="en-US" sz="150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Problems solution</a:t>
            </a:r>
          </a:p>
          <a:p>
            <a:pPr lvl="0">
              <a:spcAft>
                <a:spcPts val="300"/>
              </a:spcAft>
            </a:pPr>
            <a:r>
              <a:rPr lang="en-US" sz="150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Creativity/originality</a:t>
            </a:r>
          </a:p>
          <a:p>
            <a:pPr lvl="0">
              <a:spcAft>
                <a:spcPts val="300"/>
              </a:spcAft>
            </a:pPr>
            <a:r>
              <a:rPr lang="en-US" sz="150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Fluency of ideas</a:t>
            </a:r>
          </a:p>
          <a:p>
            <a:pPr lvl="0">
              <a:spcAft>
                <a:spcPts val="300"/>
              </a:spcAft>
            </a:pPr>
            <a:r>
              <a:rPr lang="en-US" sz="150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Information sorting</a:t>
            </a:r>
          </a:p>
          <a:p>
            <a:pPr lvl="0">
              <a:spcAft>
                <a:spcPts val="300"/>
              </a:spcAft>
            </a:pPr>
            <a:r>
              <a:rPr lang="en-US" sz="150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Inductive reasoning.</a:t>
            </a:r>
          </a:p>
        </p:txBody>
      </p: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40FAA108-E58D-2771-10C8-63AB901E778D}"/>
              </a:ext>
            </a:extLst>
          </p:cNvPr>
          <p:cNvGrpSpPr/>
          <p:nvPr/>
        </p:nvGrpSpPr>
        <p:grpSpPr>
          <a:xfrm>
            <a:off x="4078922" y="4338216"/>
            <a:ext cx="171545" cy="162210"/>
            <a:chOff x="4078922" y="4163367"/>
            <a:chExt cx="171545" cy="162210"/>
          </a:xfrm>
        </p:grpSpPr>
        <p:sp>
          <p:nvSpPr>
            <p:cNvPr id="21" name="Forma Livre: Forma 20">
              <a:extLst>
                <a:ext uri="{FF2B5EF4-FFF2-40B4-BE49-F238E27FC236}">
                  <a16:creationId xmlns:a16="http://schemas.microsoft.com/office/drawing/2014/main" id="{5F5C60F3-D22C-D27C-9B1D-F23B63500584}"/>
                </a:ext>
              </a:extLst>
            </p:cNvPr>
            <p:cNvSpPr/>
            <p:nvPr/>
          </p:nvSpPr>
          <p:spPr>
            <a:xfrm>
              <a:off x="4078922" y="4244520"/>
              <a:ext cx="171545" cy="9525"/>
            </a:xfrm>
            <a:custGeom>
              <a:avLst/>
              <a:gdLst>
                <a:gd name="connsiteX0" fmla="*/ 0 w 171545"/>
                <a:gd name="connsiteY0" fmla="*/ 0 h 9525"/>
                <a:gd name="connsiteX1" fmla="*/ 171545 w 17154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545" h="9525">
                  <a:moveTo>
                    <a:pt x="0" y="0"/>
                  </a:moveTo>
                  <a:lnTo>
                    <a:pt x="171545" y="0"/>
                  </a:lnTo>
                </a:path>
              </a:pathLst>
            </a:custGeom>
            <a:ln w="28575" cap="rnd">
              <a:solidFill>
                <a:srgbClr val="01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2" name="Forma Livre: Forma 21">
              <a:extLst>
                <a:ext uri="{FF2B5EF4-FFF2-40B4-BE49-F238E27FC236}">
                  <a16:creationId xmlns:a16="http://schemas.microsoft.com/office/drawing/2014/main" id="{FF02EC78-1255-B73B-FB2F-8A266A11216E}"/>
                </a:ext>
              </a:extLst>
            </p:cNvPr>
            <p:cNvSpPr/>
            <p:nvPr/>
          </p:nvSpPr>
          <p:spPr>
            <a:xfrm>
              <a:off x="4169314" y="4163367"/>
              <a:ext cx="81153" cy="162210"/>
            </a:xfrm>
            <a:custGeom>
              <a:avLst/>
              <a:gdLst>
                <a:gd name="connsiteX0" fmla="*/ 0 w 81153"/>
                <a:gd name="connsiteY0" fmla="*/ 0 h 162210"/>
                <a:gd name="connsiteX1" fmla="*/ 81153 w 81153"/>
                <a:gd name="connsiteY1" fmla="*/ 81153 h 162210"/>
                <a:gd name="connsiteX2" fmla="*/ 0 w 81153"/>
                <a:gd name="connsiteY2" fmla="*/ 162211 h 16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153" h="162210">
                  <a:moveTo>
                    <a:pt x="0" y="0"/>
                  </a:moveTo>
                  <a:lnTo>
                    <a:pt x="81153" y="81153"/>
                  </a:lnTo>
                  <a:lnTo>
                    <a:pt x="0" y="162211"/>
                  </a:lnTo>
                </a:path>
              </a:pathLst>
            </a:custGeom>
            <a:noFill/>
            <a:ln w="28575" cap="rnd">
              <a:solidFill>
                <a:srgbClr val="01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F3C97DD2-25B2-D3CC-6BA6-90891CBB94E4}"/>
              </a:ext>
            </a:extLst>
          </p:cNvPr>
          <p:cNvGrpSpPr/>
          <p:nvPr/>
        </p:nvGrpSpPr>
        <p:grpSpPr>
          <a:xfrm>
            <a:off x="7796663" y="4338264"/>
            <a:ext cx="171545" cy="162210"/>
            <a:chOff x="4078922" y="4163367"/>
            <a:chExt cx="171545" cy="162210"/>
          </a:xfrm>
        </p:grpSpPr>
        <p:sp>
          <p:nvSpPr>
            <p:cNvPr id="25" name="Forma Livre: Forma 24">
              <a:extLst>
                <a:ext uri="{FF2B5EF4-FFF2-40B4-BE49-F238E27FC236}">
                  <a16:creationId xmlns:a16="http://schemas.microsoft.com/office/drawing/2014/main" id="{583EC519-8917-AFCA-4944-F874DA5E26ED}"/>
                </a:ext>
              </a:extLst>
            </p:cNvPr>
            <p:cNvSpPr/>
            <p:nvPr/>
          </p:nvSpPr>
          <p:spPr>
            <a:xfrm>
              <a:off x="4078922" y="4244520"/>
              <a:ext cx="171545" cy="9525"/>
            </a:xfrm>
            <a:custGeom>
              <a:avLst/>
              <a:gdLst>
                <a:gd name="connsiteX0" fmla="*/ 0 w 171545"/>
                <a:gd name="connsiteY0" fmla="*/ 0 h 9525"/>
                <a:gd name="connsiteX1" fmla="*/ 171545 w 17154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545" h="9525">
                  <a:moveTo>
                    <a:pt x="0" y="0"/>
                  </a:moveTo>
                  <a:lnTo>
                    <a:pt x="171545" y="0"/>
                  </a:lnTo>
                </a:path>
              </a:pathLst>
            </a:custGeom>
            <a:ln w="28575" cap="rnd">
              <a:solidFill>
                <a:srgbClr val="01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6" name="Forma Livre: Forma 25">
              <a:extLst>
                <a:ext uri="{FF2B5EF4-FFF2-40B4-BE49-F238E27FC236}">
                  <a16:creationId xmlns:a16="http://schemas.microsoft.com/office/drawing/2014/main" id="{5E9AC4FB-9483-3F89-A8DD-BC8A8CEA2129}"/>
                </a:ext>
              </a:extLst>
            </p:cNvPr>
            <p:cNvSpPr/>
            <p:nvPr/>
          </p:nvSpPr>
          <p:spPr>
            <a:xfrm>
              <a:off x="4169314" y="4163367"/>
              <a:ext cx="81153" cy="162210"/>
            </a:xfrm>
            <a:custGeom>
              <a:avLst/>
              <a:gdLst>
                <a:gd name="connsiteX0" fmla="*/ 0 w 81153"/>
                <a:gd name="connsiteY0" fmla="*/ 0 h 162210"/>
                <a:gd name="connsiteX1" fmla="*/ 81153 w 81153"/>
                <a:gd name="connsiteY1" fmla="*/ 81153 h 162210"/>
                <a:gd name="connsiteX2" fmla="*/ 0 w 81153"/>
                <a:gd name="connsiteY2" fmla="*/ 162211 h 16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153" h="162210">
                  <a:moveTo>
                    <a:pt x="0" y="0"/>
                  </a:moveTo>
                  <a:lnTo>
                    <a:pt x="81153" y="81153"/>
                  </a:lnTo>
                  <a:lnTo>
                    <a:pt x="0" y="162211"/>
                  </a:lnTo>
                </a:path>
              </a:pathLst>
            </a:custGeom>
            <a:noFill/>
            <a:ln w="28575" cap="rnd">
              <a:solidFill>
                <a:srgbClr val="01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</p:grpSp>
      <p:pic>
        <p:nvPicPr>
          <p:cNvPr id="34" name="Gráfico 33">
            <a:extLst>
              <a:ext uri="{FF2B5EF4-FFF2-40B4-BE49-F238E27FC236}">
                <a16:creationId xmlns:a16="http://schemas.microsoft.com/office/drawing/2014/main" id="{91DB65D0-5559-AA41-4347-FB4113370C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91944" y="1332548"/>
            <a:ext cx="744228" cy="744228"/>
          </a:xfrm>
          <a:prstGeom prst="rect">
            <a:avLst/>
          </a:prstGeom>
        </p:spPr>
      </p:pic>
      <p:pic>
        <p:nvPicPr>
          <p:cNvPr id="36" name="Gráfico 35">
            <a:extLst>
              <a:ext uri="{FF2B5EF4-FFF2-40B4-BE49-F238E27FC236}">
                <a16:creationId xmlns:a16="http://schemas.microsoft.com/office/drawing/2014/main" id="{29431CF8-086E-70A4-376E-5B3421704C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47528" y="1340768"/>
            <a:ext cx="689223" cy="765803"/>
          </a:xfrm>
          <a:prstGeom prst="rect">
            <a:avLst/>
          </a:prstGeom>
        </p:spPr>
      </p:pic>
      <p:pic>
        <p:nvPicPr>
          <p:cNvPr id="38" name="Gráfico 37">
            <a:extLst>
              <a:ext uri="{FF2B5EF4-FFF2-40B4-BE49-F238E27FC236}">
                <a16:creationId xmlns:a16="http://schemas.microsoft.com/office/drawing/2014/main" id="{61E3BA32-716C-9108-4D25-01999A7B10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91365" y="1447002"/>
            <a:ext cx="681282" cy="613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864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33FC23AE-9836-E24B-BD51-69B67506AC2D}"/>
              </a:ext>
            </a:extLst>
          </p:cNvPr>
          <p:cNvPicPr/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7FAAB86E-765A-6489-DFA5-5712E0629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400" y="404664"/>
            <a:ext cx="61206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DAD23"/>
                </a:solidFill>
                <a:latin typeface="Observatório Nacional Sans" pitchFamily="50" charset="0"/>
                <a:ea typeface="Observatório Nacional Sans" pitchFamily="50" charset="0"/>
                <a:cs typeface="Arial" charset="0"/>
              </a:rPr>
              <a:t>Future demand for professionals by Brazilian companies</a:t>
            </a: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CB58E4D0-748A-4EA7-EF69-287E921D0C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5329865"/>
              </p:ext>
            </p:extLst>
          </p:nvPr>
        </p:nvGraphicFramePr>
        <p:xfrm>
          <a:off x="767408" y="1556792"/>
          <a:ext cx="8524391" cy="4781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5962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AD178-0C5F-7527-564C-D23B51A47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AED6A689-5927-8267-3593-485B125955E4}"/>
              </a:ext>
            </a:extLst>
          </p:cNvPr>
          <p:cNvPicPr/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86D5464D-3F75-F76C-CD73-3DF268C89F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400" y="476672"/>
            <a:ext cx="61206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noProof="0" dirty="0">
                <a:solidFill>
                  <a:srgbClr val="FDAD23"/>
                </a:solidFill>
                <a:latin typeface="Observatório Nacional Sans" pitchFamily="50" charset="0"/>
                <a:ea typeface="Observatório Nacional Sans" pitchFamily="50" charset="0"/>
                <a:cs typeface="Arial" charset="0"/>
              </a:rPr>
              <a:t>Recommendations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F831B594-3B04-EE45-9DAF-29968A7BEF3B}"/>
              </a:ext>
            </a:extLst>
          </p:cNvPr>
          <p:cNvSpPr txBox="1"/>
          <p:nvPr/>
        </p:nvSpPr>
        <p:spPr>
          <a:xfrm>
            <a:off x="695400" y="1305103"/>
            <a:ext cx="10729192" cy="5135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8000"/>
              </a:lnSpc>
              <a:spcAft>
                <a:spcPts val="1000"/>
              </a:spcAft>
            </a:pPr>
            <a:r>
              <a:rPr lang="en-US" sz="17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TVET Institutions (Technical and Vocational Education and Training)</a:t>
            </a:r>
          </a:p>
          <a:p>
            <a:pPr algn="just">
              <a:lnSpc>
                <a:spcPct val="108000"/>
              </a:lnSpc>
            </a:pPr>
            <a:r>
              <a:rPr lang="en-US" sz="17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Update curricula to integrate </a:t>
            </a:r>
            <a:r>
              <a:rPr lang="en-US" sz="1700" b="1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Industrial Internet of Things (IIoT), cloud computing, big data, computer vision, and digital fluency</a:t>
            </a:r>
            <a:r>
              <a:rPr lang="en-US" sz="1700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 </a:t>
            </a:r>
            <a:r>
              <a:rPr lang="en-US" sz="17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into training programs. This will ensure graduates develop essential skills like </a:t>
            </a:r>
            <a:r>
              <a:rPr lang="en-US" sz="1700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computer programming, systems evaluation, and strategic learning </a:t>
            </a:r>
            <a:r>
              <a:rPr lang="en-US" sz="17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needed for the future labor market.</a:t>
            </a:r>
          </a:p>
          <a:p>
            <a:pPr algn="just">
              <a:lnSpc>
                <a:spcPct val="108000"/>
              </a:lnSpc>
              <a:spcAft>
                <a:spcPts val="0"/>
              </a:spcAft>
            </a:pPr>
            <a:endParaRPr lang="en-US" sz="17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  <a:p>
            <a:pPr algn="just">
              <a:lnSpc>
                <a:spcPct val="108000"/>
              </a:lnSpc>
              <a:spcAft>
                <a:spcPts val="1000"/>
              </a:spcAft>
            </a:pPr>
            <a:r>
              <a:rPr lang="en-US" sz="17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Companies in the Automation and Mechatronics Sector</a:t>
            </a:r>
          </a:p>
          <a:p>
            <a:pPr algn="just">
              <a:lnSpc>
                <a:spcPct val="108000"/>
              </a:lnSpc>
            </a:pPr>
            <a:r>
              <a:rPr lang="en-US" sz="17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Invest in continuous workforce </a:t>
            </a:r>
            <a:r>
              <a:rPr lang="en-US" sz="1700" b="1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upskilling</a:t>
            </a:r>
            <a:r>
              <a:rPr lang="en-US" sz="17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 and </a:t>
            </a:r>
            <a:r>
              <a:rPr lang="en-US" sz="1700" b="1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reskilling</a:t>
            </a:r>
            <a:r>
              <a:rPr lang="en-US" sz="17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 through in-house training and partnerships with educational institutions. This will help employees keep pace with emerging technologies such as </a:t>
            </a:r>
            <a:r>
              <a:rPr lang="en-US" sz="1700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AI-driven robotics, cyber-physical systems, and intelligent sensors</a:t>
            </a:r>
            <a:r>
              <a:rPr lang="en-US" sz="17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.</a:t>
            </a:r>
          </a:p>
          <a:p>
            <a:pPr algn="just">
              <a:lnSpc>
                <a:spcPct val="108000"/>
              </a:lnSpc>
              <a:spcAft>
                <a:spcPts val="0"/>
              </a:spcAft>
            </a:pPr>
            <a:endParaRPr lang="en-US" sz="17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  <a:p>
            <a:pPr algn="just">
              <a:lnSpc>
                <a:spcPct val="108000"/>
              </a:lnSpc>
              <a:spcAft>
                <a:spcPts val="1000"/>
              </a:spcAft>
            </a:pPr>
            <a:r>
              <a:rPr lang="en-US" sz="17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Ministry of Education</a:t>
            </a:r>
          </a:p>
          <a:p>
            <a:pPr algn="just">
              <a:lnSpc>
                <a:spcPct val="108000"/>
              </a:lnSpc>
            </a:pPr>
            <a:r>
              <a:rPr lang="en-US" sz="17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Develop national policies that incentivize </a:t>
            </a:r>
            <a:r>
              <a:rPr lang="en-US" sz="1700" b="1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STEM education </a:t>
            </a:r>
            <a:r>
              <a:rPr lang="en-US" sz="17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with focus on </a:t>
            </a:r>
            <a:r>
              <a:rPr lang="en-US" sz="1700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automation, robotics, and mechatronics</a:t>
            </a:r>
            <a:r>
              <a:rPr lang="en-US" sz="17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, ensuring funding and support for research, laboratories, and industry collaboration to strengthen the sector’s workforce.</a:t>
            </a:r>
          </a:p>
          <a:p>
            <a:pPr algn="just">
              <a:lnSpc>
                <a:spcPct val="108000"/>
              </a:lnSpc>
            </a:pPr>
            <a:endParaRPr lang="pt-BR" sz="17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5540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Imagem 256" descr="Uma imagem contendo edifício, escuro, guarda-chuva, urso&#10;&#10;Descrição gerada automaticamente">
            <a:extLst>
              <a:ext uri="{FF2B5EF4-FFF2-40B4-BE49-F238E27FC236}">
                <a16:creationId xmlns:a16="http://schemas.microsoft.com/office/drawing/2014/main" id="{3293746B-82CB-5C86-1F93-5B30E512F36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6C89AFCE-F652-5B1A-C80B-889A8267E8A4}"/>
              </a:ext>
            </a:extLst>
          </p:cNvPr>
          <p:cNvGrpSpPr/>
          <p:nvPr/>
        </p:nvGrpSpPr>
        <p:grpSpPr>
          <a:xfrm rot="17473590">
            <a:off x="5505410" y="919019"/>
            <a:ext cx="4934420" cy="5073794"/>
            <a:chOff x="5225232" y="4287815"/>
            <a:chExt cx="18016796" cy="18542395"/>
          </a:xfrm>
        </p:grpSpPr>
        <p:grpSp>
          <p:nvGrpSpPr>
            <p:cNvPr id="7" name="Gráfico 8">
              <a:extLst>
                <a:ext uri="{FF2B5EF4-FFF2-40B4-BE49-F238E27FC236}">
                  <a16:creationId xmlns:a16="http://schemas.microsoft.com/office/drawing/2014/main" id="{E3744B23-EAC3-4C75-5F22-9864068576CA}"/>
                </a:ext>
              </a:extLst>
            </p:cNvPr>
            <p:cNvGrpSpPr/>
            <p:nvPr/>
          </p:nvGrpSpPr>
          <p:grpSpPr>
            <a:xfrm>
              <a:off x="8009653" y="7737440"/>
              <a:ext cx="15181792" cy="14181101"/>
              <a:chOff x="7735221" y="7234452"/>
              <a:chExt cx="15181792" cy="14181101"/>
            </a:xfrm>
            <a:solidFill>
              <a:srgbClr val="01FFFF"/>
            </a:solidFill>
          </p:grpSpPr>
          <p:sp>
            <p:nvSpPr>
              <p:cNvPr id="224" name="Forma Livre: Forma 223">
                <a:extLst>
                  <a:ext uri="{FF2B5EF4-FFF2-40B4-BE49-F238E27FC236}">
                    <a16:creationId xmlns:a16="http://schemas.microsoft.com/office/drawing/2014/main" id="{DB17B9B1-DC0E-ADA9-FF5E-96CA112CDE2E}"/>
                  </a:ext>
                </a:extLst>
              </p:cNvPr>
              <p:cNvSpPr/>
              <p:nvPr/>
            </p:nvSpPr>
            <p:spPr>
              <a:xfrm>
                <a:off x="17344417" y="12853639"/>
                <a:ext cx="3286189" cy="3925973"/>
              </a:xfrm>
              <a:custGeom>
                <a:avLst/>
                <a:gdLst>
                  <a:gd name="connsiteX0" fmla="*/ 3043780 w 3286189"/>
                  <a:gd name="connsiteY0" fmla="*/ 2629180 h 3925973"/>
                  <a:gd name="connsiteX1" fmla="*/ 3028533 w 3286189"/>
                  <a:gd name="connsiteY1" fmla="*/ 2661333 h 3925973"/>
                  <a:gd name="connsiteX2" fmla="*/ 1781864 w 3286189"/>
                  <a:gd name="connsiteY2" fmla="*/ 3844359 h 3925973"/>
                  <a:gd name="connsiteX3" fmla="*/ 762586 w 3286189"/>
                  <a:gd name="connsiteY3" fmla="*/ 3797289 h 3925973"/>
                  <a:gd name="connsiteX4" fmla="*/ 42627 w 3286189"/>
                  <a:gd name="connsiteY4" fmla="*/ 2780663 h 3925973"/>
                  <a:gd name="connsiteX5" fmla="*/ 242173 w 3286189"/>
                  <a:gd name="connsiteY5" fmla="*/ 1296659 h 3925973"/>
                  <a:gd name="connsiteX6" fmla="*/ 257090 w 3286189"/>
                  <a:gd name="connsiteY6" fmla="*/ 1264838 h 3925973"/>
                  <a:gd name="connsiteX7" fmla="*/ 1506079 w 3286189"/>
                  <a:gd name="connsiteY7" fmla="*/ 80817 h 3925973"/>
                  <a:gd name="connsiteX8" fmla="*/ 2526684 w 3286189"/>
                  <a:gd name="connsiteY8" fmla="*/ 130538 h 3925973"/>
                  <a:gd name="connsiteX9" fmla="*/ 3243990 w 3286189"/>
                  <a:gd name="connsiteY9" fmla="*/ 1147828 h 3925973"/>
                  <a:gd name="connsiteX10" fmla="*/ 3043780 w 3286189"/>
                  <a:gd name="connsiteY10" fmla="*/ 2629512 h 3925973"/>
                  <a:gd name="connsiteX11" fmla="*/ 250128 w 3286189"/>
                  <a:gd name="connsiteY11" fmla="*/ 1300306 h 3925973"/>
                  <a:gd name="connsiteX12" fmla="*/ 51245 w 3286189"/>
                  <a:gd name="connsiteY12" fmla="*/ 2778674 h 3925973"/>
                  <a:gd name="connsiteX13" fmla="*/ 766894 w 3286189"/>
                  <a:gd name="connsiteY13" fmla="*/ 3789002 h 3925973"/>
                  <a:gd name="connsiteX14" fmla="*/ 1779544 w 3286189"/>
                  <a:gd name="connsiteY14" fmla="*/ 3835740 h 3925973"/>
                  <a:gd name="connsiteX15" fmla="*/ 3021240 w 3286189"/>
                  <a:gd name="connsiteY15" fmla="*/ 2657355 h 3925973"/>
                  <a:gd name="connsiteX16" fmla="*/ 3036488 w 3286189"/>
                  <a:gd name="connsiteY16" fmla="*/ 2625534 h 3925973"/>
                  <a:gd name="connsiteX17" fmla="*/ 3236035 w 3286189"/>
                  <a:gd name="connsiteY17" fmla="*/ 1149485 h 3925973"/>
                  <a:gd name="connsiteX18" fmla="*/ 2523369 w 3286189"/>
                  <a:gd name="connsiteY18" fmla="*/ 138162 h 3925973"/>
                  <a:gd name="connsiteX19" fmla="*/ 1509725 w 3286189"/>
                  <a:gd name="connsiteY19" fmla="*/ 89104 h 3925973"/>
                  <a:gd name="connsiteX20" fmla="*/ 265708 w 3286189"/>
                  <a:gd name="connsiteY20" fmla="*/ 1268485 h 3925973"/>
                  <a:gd name="connsiteX21" fmla="*/ 250792 w 3286189"/>
                  <a:gd name="connsiteY21" fmla="*/ 1299974 h 3925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286189" h="3925973">
                    <a:moveTo>
                      <a:pt x="3043780" y="2629180"/>
                    </a:moveTo>
                    <a:cubicBezTo>
                      <a:pt x="3038808" y="2639787"/>
                      <a:pt x="3033837" y="2650394"/>
                      <a:pt x="3028533" y="2661333"/>
                    </a:cubicBezTo>
                    <a:cubicBezTo>
                      <a:pt x="2751422" y="3237432"/>
                      <a:pt x="2296972" y="3668678"/>
                      <a:pt x="1781864" y="3844359"/>
                    </a:cubicBezTo>
                    <a:cubicBezTo>
                      <a:pt x="1421222" y="3967335"/>
                      <a:pt x="1068866" y="3951093"/>
                      <a:pt x="762586" y="3797289"/>
                    </a:cubicBezTo>
                    <a:cubicBezTo>
                      <a:pt x="395976" y="3613322"/>
                      <a:pt x="140080" y="3252348"/>
                      <a:pt x="42627" y="2780663"/>
                    </a:cubicBezTo>
                    <a:cubicBezTo>
                      <a:pt x="-54826" y="2309971"/>
                      <a:pt x="16109" y="1782930"/>
                      <a:pt x="242173" y="1296659"/>
                    </a:cubicBezTo>
                    <a:cubicBezTo>
                      <a:pt x="247145" y="1286053"/>
                      <a:pt x="252117" y="1275445"/>
                      <a:pt x="257090" y="1264838"/>
                    </a:cubicBezTo>
                    <a:cubicBezTo>
                      <a:pt x="534863" y="687413"/>
                      <a:pt x="989976" y="255835"/>
                      <a:pt x="1506079" y="80817"/>
                    </a:cubicBezTo>
                    <a:cubicBezTo>
                      <a:pt x="1867384" y="-41827"/>
                      <a:pt x="2220071" y="-24591"/>
                      <a:pt x="2526684" y="130538"/>
                    </a:cubicBezTo>
                    <a:cubicBezTo>
                      <a:pt x="2892298" y="315500"/>
                      <a:pt x="3147200" y="676806"/>
                      <a:pt x="3243990" y="1147828"/>
                    </a:cubicBezTo>
                    <a:cubicBezTo>
                      <a:pt x="3340781" y="1617856"/>
                      <a:pt x="3269845" y="2143903"/>
                      <a:pt x="3043780" y="2629512"/>
                    </a:cubicBezTo>
                    <a:close/>
                    <a:moveTo>
                      <a:pt x="250128" y="1300306"/>
                    </a:moveTo>
                    <a:cubicBezTo>
                      <a:pt x="24727" y="1784919"/>
                      <a:pt x="-45877" y="2309971"/>
                      <a:pt x="51245" y="2778674"/>
                    </a:cubicBezTo>
                    <a:cubicBezTo>
                      <a:pt x="148367" y="3247376"/>
                      <a:pt x="402606" y="3606362"/>
                      <a:pt x="766894" y="3789002"/>
                    </a:cubicBezTo>
                    <a:cubicBezTo>
                      <a:pt x="1071187" y="3941812"/>
                      <a:pt x="1421222" y="3958054"/>
                      <a:pt x="1779544" y="3835740"/>
                    </a:cubicBezTo>
                    <a:cubicBezTo>
                      <a:pt x="2292332" y="3661054"/>
                      <a:pt x="2744792" y="3231466"/>
                      <a:pt x="3021240" y="2657355"/>
                    </a:cubicBezTo>
                    <a:cubicBezTo>
                      <a:pt x="3026212" y="2646748"/>
                      <a:pt x="3031516" y="2636140"/>
                      <a:pt x="3036488" y="2625534"/>
                    </a:cubicBezTo>
                    <a:cubicBezTo>
                      <a:pt x="3261558" y="2141914"/>
                      <a:pt x="3332494" y="1617525"/>
                      <a:pt x="3236035" y="1149485"/>
                    </a:cubicBezTo>
                    <a:cubicBezTo>
                      <a:pt x="3139576" y="681115"/>
                      <a:pt x="2886331" y="321799"/>
                      <a:pt x="2523369" y="138162"/>
                    </a:cubicBezTo>
                    <a:cubicBezTo>
                      <a:pt x="2219076" y="-15641"/>
                      <a:pt x="1868378" y="-32878"/>
                      <a:pt x="1509725" y="89104"/>
                    </a:cubicBezTo>
                    <a:cubicBezTo>
                      <a:pt x="995942" y="263459"/>
                      <a:pt x="542487" y="693379"/>
                      <a:pt x="265708" y="1268485"/>
                    </a:cubicBezTo>
                    <a:cubicBezTo>
                      <a:pt x="260736" y="1279091"/>
                      <a:pt x="255764" y="1289367"/>
                      <a:pt x="250792" y="1299974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25" name="Forma Livre: Forma 224">
                <a:extLst>
                  <a:ext uri="{FF2B5EF4-FFF2-40B4-BE49-F238E27FC236}">
                    <a16:creationId xmlns:a16="http://schemas.microsoft.com/office/drawing/2014/main" id="{93F7B01B-2F03-1F28-A79D-FD5E1D2BA3EA}"/>
                  </a:ext>
                </a:extLst>
              </p:cNvPr>
              <p:cNvSpPr/>
              <p:nvPr/>
            </p:nvSpPr>
            <p:spPr>
              <a:xfrm>
                <a:off x="15513891" y="10844786"/>
                <a:ext cx="6324969" cy="7594144"/>
              </a:xfrm>
              <a:custGeom>
                <a:avLst/>
                <a:gdLst>
                  <a:gd name="connsiteX0" fmla="*/ 3347875 w 6324969"/>
                  <a:gd name="connsiteY0" fmla="*/ 7441960 h 7594144"/>
                  <a:gd name="connsiteX1" fmla="*/ 4715531 w 6324969"/>
                  <a:gd name="connsiteY1" fmla="*/ 6613278 h 7594144"/>
                  <a:gd name="connsiteX2" fmla="*/ 5794143 w 6324969"/>
                  <a:gd name="connsiteY2" fmla="*/ 5159440 h 7594144"/>
                  <a:gd name="connsiteX3" fmla="*/ 5851487 w 6324969"/>
                  <a:gd name="connsiteY3" fmla="*/ 5040109 h 7594144"/>
                  <a:gd name="connsiteX4" fmla="*/ 6248261 w 6324969"/>
                  <a:gd name="connsiteY4" fmla="*/ 2187786 h 7594144"/>
                  <a:gd name="connsiteX5" fmla="*/ 4878947 w 6324969"/>
                  <a:gd name="connsiteY5" fmla="*/ 242704 h 7594144"/>
                  <a:gd name="connsiteX6" fmla="*/ 2925247 w 6324969"/>
                  <a:gd name="connsiteY6" fmla="*/ 158841 h 7594144"/>
                  <a:gd name="connsiteX7" fmla="*/ 2553997 w 6324969"/>
                  <a:gd name="connsiteY7" fmla="*/ 311982 h 7594144"/>
                  <a:gd name="connsiteX8" fmla="*/ 2560959 w 6324969"/>
                  <a:gd name="connsiteY8" fmla="*/ 318280 h 7594144"/>
                  <a:gd name="connsiteX9" fmla="*/ 2928230 w 6324969"/>
                  <a:gd name="connsiteY9" fmla="*/ 167128 h 7594144"/>
                  <a:gd name="connsiteX10" fmla="*/ 4874970 w 6324969"/>
                  <a:gd name="connsiteY10" fmla="*/ 250659 h 7594144"/>
                  <a:gd name="connsiteX11" fmla="*/ 5843532 w 6324969"/>
                  <a:gd name="connsiteY11" fmla="*/ 5036794 h 7594144"/>
                  <a:gd name="connsiteX12" fmla="*/ 5786188 w 6324969"/>
                  <a:gd name="connsiteY12" fmla="*/ 5156125 h 7594144"/>
                  <a:gd name="connsiteX13" fmla="*/ 3345222 w 6324969"/>
                  <a:gd name="connsiteY13" fmla="*/ 7434336 h 7594144"/>
                  <a:gd name="connsiteX14" fmla="*/ 1414394 w 6324969"/>
                  <a:gd name="connsiteY14" fmla="*/ 7340198 h 7594144"/>
                  <a:gd name="connsiteX15" fmla="*/ 58670 w 6324969"/>
                  <a:gd name="connsiteY15" fmla="*/ 5403735 h 7594144"/>
                  <a:gd name="connsiteX16" fmla="*/ 8619 w 6324969"/>
                  <a:gd name="connsiteY16" fmla="*/ 5083532 h 7594144"/>
                  <a:gd name="connsiteX17" fmla="*/ 0 w 6324969"/>
                  <a:gd name="connsiteY17" fmla="*/ 5085189 h 7594144"/>
                  <a:gd name="connsiteX18" fmla="*/ 50053 w 6324969"/>
                  <a:gd name="connsiteY18" fmla="*/ 5405724 h 7594144"/>
                  <a:gd name="connsiteX19" fmla="*/ 1410416 w 6324969"/>
                  <a:gd name="connsiteY19" fmla="*/ 7348485 h 7594144"/>
                  <a:gd name="connsiteX20" fmla="*/ 3347875 w 6324969"/>
                  <a:gd name="connsiteY20" fmla="*/ 7442955 h 7594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324969" h="7594144">
                    <a:moveTo>
                      <a:pt x="3347875" y="7441960"/>
                    </a:moveTo>
                    <a:cubicBezTo>
                      <a:pt x="3826521" y="7282522"/>
                      <a:pt x="4299533" y="6995798"/>
                      <a:pt x="4715531" y="6613278"/>
                    </a:cubicBezTo>
                    <a:cubicBezTo>
                      <a:pt x="5152080" y="6211865"/>
                      <a:pt x="5514712" y="5722943"/>
                      <a:pt x="5794143" y="5159440"/>
                    </a:cubicBezTo>
                    <a:cubicBezTo>
                      <a:pt x="5813701" y="5119994"/>
                      <a:pt x="5832925" y="5079885"/>
                      <a:pt x="5851487" y="5040109"/>
                    </a:cubicBezTo>
                    <a:cubicBezTo>
                      <a:pt x="6288038" y="4101710"/>
                      <a:pt x="6428914" y="3088398"/>
                      <a:pt x="6248261" y="2187786"/>
                    </a:cubicBezTo>
                    <a:cubicBezTo>
                      <a:pt x="6066944" y="1283528"/>
                      <a:pt x="5580674" y="592740"/>
                      <a:pt x="4878947" y="242704"/>
                    </a:cubicBezTo>
                    <a:cubicBezTo>
                      <a:pt x="4293898" y="-49323"/>
                      <a:pt x="3618356" y="-78493"/>
                      <a:pt x="2925247" y="158841"/>
                    </a:cubicBezTo>
                    <a:cubicBezTo>
                      <a:pt x="2800945" y="201602"/>
                      <a:pt x="2676974" y="252648"/>
                      <a:pt x="2553997" y="311982"/>
                    </a:cubicBezTo>
                    <a:cubicBezTo>
                      <a:pt x="2556318" y="313971"/>
                      <a:pt x="2558638" y="316291"/>
                      <a:pt x="2560959" y="318280"/>
                    </a:cubicBezTo>
                    <a:cubicBezTo>
                      <a:pt x="2681614" y="259941"/>
                      <a:pt x="2804260" y="209225"/>
                      <a:pt x="2928230" y="167128"/>
                    </a:cubicBezTo>
                    <a:cubicBezTo>
                      <a:pt x="3619019" y="-69212"/>
                      <a:pt x="4292240" y="-40374"/>
                      <a:pt x="4874970" y="250659"/>
                    </a:cubicBezTo>
                    <a:cubicBezTo>
                      <a:pt x="6328809" y="976585"/>
                      <a:pt x="6754089" y="3078785"/>
                      <a:pt x="5843532" y="5036794"/>
                    </a:cubicBezTo>
                    <a:cubicBezTo>
                      <a:pt x="5824970" y="5076571"/>
                      <a:pt x="5805746" y="5116679"/>
                      <a:pt x="5786188" y="5156125"/>
                    </a:cubicBezTo>
                    <a:cubicBezTo>
                      <a:pt x="5233622" y="6270868"/>
                      <a:pt x="4343950" y="7101206"/>
                      <a:pt x="3345222" y="7434336"/>
                    </a:cubicBezTo>
                    <a:cubicBezTo>
                      <a:pt x="2658412" y="7663384"/>
                      <a:pt x="1990825" y="7630900"/>
                      <a:pt x="1414394" y="7340198"/>
                    </a:cubicBezTo>
                    <a:cubicBezTo>
                      <a:pt x="720621" y="6990495"/>
                      <a:pt x="238992" y="6302689"/>
                      <a:pt x="58670" y="5403735"/>
                    </a:cubicBezTo>
                    <a:cubicBezTo>
                      <a:pt x="37457" y="5298327"/>
                      <a:pt x="20883" y="5191592"/>
                      <a:pt x="8619" y="5083532"/>
                    </a:cubicBezTo>
                    <a:cubicBezTo>
                      <a:pt x="5634" y="5084195"/>
                      <a:pt x="2983" y="5084526"/>
                      <a:pt x="0" y="5085189"/>
                    </a:cubicBezTo>
                    <a:cubicBezTo>
                      <a:pt x="12264" y="5193249"/>
                      <a:pt x="28838" y="5300315"/>
                      <a:pt x="50053" y="5405724"/>
                    </a:cubicBezTo>
                    <a:cubicBezTo>
                      <a:pt x="231037" y="6307661"/>
                      <a:pt x="714323" y="6997455"/>
                      <a:pt x="1410416" y="7348485"/>
                    </a:cubicBezTo>
                    <a:cubicBezTo>
                      <a:pt x="1988836" y="7640181"/>
                      <a:pt x="2659074" y="7672665"/>
                      <a:pt x="3347875" y="7442955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26" name="Forma Livre: Forma 225">
                <a:extLst>
                  <a:ext uri="{FF2B5EF4-FFF2-40B4-BE49-F238E27FC236}">
                    <a16:creationId xmlns:a16="http://schemas.microsoft.com/office/drawing/2014/main" id="{372F423F-7E3D-8CEE-7EEF-C2777094112F}"/>
                  </a:ext>
                </a:extLst>
              </p:cNvPr>
              <p:cNvSpPr/>
              <p:nvPr/>
            </p:nvSpPr>
            <p:spPr>
              <a:xfrm>
                <a:off x="13638750" y="9029708"/>
                <a:ext cx="9016006" cy="10807667"/>
              </a:xfrm>
              <a:custGeom>
                <a:avLst/>
                <a:gdLst>
                  <a:gd name="connsiteX0" fmla="*/ 4691665 w 9016006"/>
                  <a:gd name="connsiteY0" fmla="*/ 10594199 h 10807667"/>
                  <a:gd name="connsiteX1" fmla="*/ 6671552 w 9016006"/>
                  <a:gd name="connsiteY1" fmla="*/ 9389295 h 10807667"/>
                  <a:gd name="connsiteX2" fmla="*/ 8239418 w 9016006"/>
                  <a:gd name="connsiteY2" fmla="*/ 7268865 h 10807667"/>
                  <a:gd name="connsiteX3" fmla="*/ 8322286 w 9016006"/>
                  <a:gd name="connsiteY3" fmla="*/ 7096168 h 10807667"/>
                  <a:gd name="connsiteX4" fmla="*/ 8912307 w 9016006"/>
                  <a:gd name="connsiteY4" fmla="*/ 2975299 h 10807667"/>
                  <a:gd name="connsiteX5" fmla="*/ 6969878 w 9016006"/>
                  <a:gd name="connsiteY5" fmla="*/ 178332 h 10807667"/>
                  <a:gd name="connsiteX6" fmla="*/ 6535979 w 9016006"/>
                  <a:gd name="connsiteY6" fmla="*/ 0 h 10807667"/>
                  <a:gd name="connsiteX7" fmla="*/ 6533990 w 9016006"/>
                  <a:gd name="connsiteY7" fmla="*/ 8618 h 10807667"/>
                  <a:gd name="connsiteX8" fmla="*/ 6965899 w 9016006"/>
                  <a:gd name="connsiteY8" fmla="*/ 186288 h 10807667"/>
                  <a:gd name="connsiteX9" fmla="*/ 8903688 w 9016006"/>
                  <a:gd name="connsiteY9" fmla="*/ 2976957 h 10807667"/>
                  <a:gd name="connsiteX10" fmla="*/ 8314331 w 9016006"/>
                  <a:gd name="connsiteY10" fmla="*/ 7092522 h 10807667"/>
                  <a:gd name="connsiteX11" fmla="*/ 8231463 w 9016006"/>
                  <a:gd name="connsiteY11" fmla="*/ 7265219 h 10807667"/>
                  <a:gd name="connsiteX12" fmla="*/ 4688682 w 9016006"/>
                  <a:gd name="connsiteY12" fmla="*/ 10586244 h 10807667"/>
                  <a:gd name="connsiteX13" fmla="*/ 1957015 w 9016006"/>
                  <a:gd name="connsiteY13" fmla="*/ 10454981 h 10807667"/>
                  <a:gd name="connsiteX14" fmla="*/ 31821 w 9016006"/>
                  <a:gd name="connsiteY14" fmla="*/ 7667958 h 10807667"/>
                  <a:gd name="connsiteX15" fmla="*/ 8950 w 9016006"/>
                  <a:gd name="connsiteY15" fmla="*/ 7541999 h 10807667"/>
                  <a:gd name="connsiteX16" fmla="*/ 0 w 9016006"/>
                  <a:gd name="connsiteY16" fmla="*/ 7541999 h 10807667"/>
                  <a:gd name="connsiteX17" fmla="*/ 23203 w 9016006"/>
                  <a:gd name="connsiteY17" fmla="*/ 7669616 h 10807667"/>
                  <a:gd name="connsiteX18" fmla="*/ 1953038 w 9016006"/>
                  <a:gd name="connsiteY18" fmla="*/ 10462604 h 10807667"/>
                  <a:gd name="connsiteX19" fmla="*/ 3285558 w 9016006"/>
                  <a:gd name="connsiteY19" fmla="*/ 10804684 h 10807667"/>
                  <a:gd name="connsiteX20" fmla="*/ 4691334 w 9016006"/>
                  <a:gd name="connsiteY20" fmla="*/ 10594199 h 10807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016006" h="10807667">
                    <a:moveTo>
                      <a:pt x="4691665" y="10594199"/>
                    </a:moveTo>
                    <a:cubicBezTo>
                      <a:pt x="5383117" y="10363826"/>
                      <a:pt x="6067609" y="9947165"/>
                      <a:pt x="6671552" y="9389295"/>
                    </a:cubicBezTo>
                    <a:cubicBezTo>
                      <a:pt x="7304996" y="8804246"/>
                      <a:pt x="7832368" y="8090918"/>
                      <a:pt x="8239418" y="7268865"/>
                    </a:cubicBezTo>
                    <a:cubicBezTo>
                      <a:pt x="8267592" y="7211852"/>
                      <a:pt x="8295437" y="7153513"/>
                      <a:pt x="8322286" y="7096168"/>
                    </a:cubicBezTo>
                    <a:cubicBezTo>
                      <a:pt x="8954073" y="5737793"/>
                      <a:pt x="9163895" y="4274340"/>
                      <a:pt x="8912307" y="2975299"/>
                    </a:cubicBezTo>
                    <a:cubicBezTo>
                      <a:pt x="8660057" y="1671617"/>
                      <a:pt x="7970262" y="678524"/>
                      <a:pt x="6969878" y="178332"/>
                    </a:cubicBezTo>
                    <a:cubicBezTo>
                      <a:pt x="6829002" y="107729"/>
                      <a:pt x="6684147" y="48395"/>
                      <a:pt x="6535979" y="0"/>
                    </a:cubicBezTo>
                    <a:lnTo>
                      <a:pt x="6533990" y="8618"/>
                    </a:lnTo>
                    <a:cubicBezTo>
                      <a:pt x="6681496" y="57013"/>
                      <a:pt x="6825687" y="116347"/>
                      <a:pt x="6965899" y="186288"/>
                    </a:cubicBezTo>
                    <a:cubicBezTo>
                      <a:pt x="7963632" y="684822"/>
                      <a:pt x="8651770" y="1675926"/>
                      <a:pt x="8903688" y="2976957"/>
                    </a:cubicBezTo>
                    <a:cubicBezTo>
                      <a:pt x="9154613" y="4274010"/>
                      <a:pt x="8945454" y="5735803"/>
                      <a:pt x="8314331" y="7092522"/>
                    </a:cubicBezTo>
                    <a:cubicBezTo>
                      <a:pt x="8287482" y="7150198"/>
                      <a:pt x="8259637" y="7208206"/>
                      <a:pt x="8231463" y="7265219"/>
                    </a:cubicBezTo>
                    <a:cubicBezTo>
                      <a:pt x="7424989" y="8894076"/>
                      <a:pt x="6133572" y="10104282"/>
                      <a:pt x="4688682" y="10586244"/>
                    </a:cubicBezTo>
                    <a:cubicBezTo>
                      <a:pt x="3715147" y="10910756"/>
                      <a:pt x="2770450" y="10865675"/>
                      <a:pt x="1957015" y="10454981"/>
                    </a:cubicBezTo>
                    <a:cubicBezTo>
                      <a:pt x="966906" y="9955120"/>
                      <a:pt x="283078" y="8965343"/>
                      <a:pt x="31821" y="7667958"/>
                    </a:cubicBezTo>
                    <a:cubicBezTo>
                      <a:pt x="23866" y="7626193"/>
                      <a:pt x="16242" y="7584096"/>
                      <a:pt x="8950" y="7541999"/>
                    </a:cubicBezTo>
                    <a:lnTo>
                      <a:pt x="0" y="7541999"/>
                    </a:lnTo>
                    <a:cubicBezTo>
                      <a:pt x="7292" y="7584427"/>
                      <a:pt x="14917" y="7627188"/>
                      <a:pt x="23203" y="7669616"/>
                    </a:cubicBezTo>
                    <a:cubicBezTo>
                      <a:pt x="274791" y="8969983"/>
                      <a:pt x="960277" y="9961750"/>
                      <a:pt x="1953038" y="10462604"/>
                    </a:cubicBezTo>
                    <a:cubicBezTo>
                      <a:pt x="2364396" y="10670107"/>
                      <a:pt x="2812878" y="10785459"/>
                      <a:pt x="3285558" y="10804684"/>
                    </a:cubicBezTo>
                    <a:cubicBezTo>
                      <a:pt x="3742990" y="10823579"/>
                      <a:pt x="4216002" y="10752643"/>
                      <a:pt x="4691334" y="10594199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grpSp>
            <p:nvGrpSpPr>
              <p:cNvPr id="227" name="Gráfico 8">
                <a:extLst>
                  <a:ext uri="{FF2B5EF4-FFF2-40B4-BE49-F238E27FC236}">
                    <a16:creationId xmlns:a16="http://schemas.microsoft.com/office/drawing/2014/main" id="{15769D99-5641-C5D3-2190-3BCA5757EA2F}"/>
                  </a:ext>
                </a:extLst>
              </p:cNvPr>
              <p:cNvGrpSpPr/>
              <p:nvPr/>
            </p:nvGrpSpPr>
            <p:grpSpPr>
              <a:xfrm>
                <a:off x="7775329" y="12387858"/>
                <a:ext cx="12379511" cy="7720480"/>
                <a:chOff x="7775329" y="12387858"/>
                <a:chExt cx="12379511" cy="7720480"/>
              </a:xfrm>
              <a:grpFill/>
            </p:grpSpPr>
            <p:sp>
              <p:nvSpPr>
                <p:cNvPr id="233" name="Forma Livre: Forma 232">
                  <a:extLst>
                    <a:ext uri="{FF2B5EF4-FFF2-40B4-BE49-F238E27FC236}">
                      <a16:creationId xmlns:a16="http://schemas.microsoft.com/office/drawing/2014/main" id="{D47F7479-4F9B-5918-F743-B2389A932AD1}"/>
                    </a:ext>
                  </a:extLst>
                </p:cNvPr>
                <p:cNvSpPr/>
                <p:nvPr/>
              </p:nvSpPr>
              <p:spPr>
                <a:xfrm>
                  <a:off x="7775329" y="17256198"/>
                  <a:ext cx="9392942" cy="2852140"/>
                </a:xfrm>
                <a:custGeom>
                  <a:avLst/>
                  <a:gdLst>
                    <a:gd name="connsiteX0" fmla="*/ 4397648 w 9392942"/>
                    <a:gd name="connsiteY0" fmla="*/ 2726363 h 2852140"/>
                    <a:gd name="connsiteX1" fmla="*/ 3978 w 9392942"/>
                    <a:gd name="connsiteY1" fmla="*/ 1862877 h 2852140"/>
                    <a:gd name="connsiteX2" fmla="*/ 0 w 9392942"/>
                    <a:gd name="connsiteY2" fmla="*/ 1872489 h 2852140"/>
                    <a:gd name="connsiteX3" fmla="*/ 1578473 w 9392942"/>
                    <a:gd name="connsiteY3" fmla="*/ 2640844 h 2852140"/>
                    <a:gd name="connsiteX4" fmla="*/ 4400300 w 9392942"/>
                    <a:gd name="connsiteY4" fmla="*/ 2735976 h 2852140"/>
                    <a:gd name="connsiteX5" fmla="*/ 6949326 w 9392942"/>
                    <a:gd name="connsiteY5" fmla="*/ 1828735 h 2852140"/>
                    <a:gd name="connsiteX6" fmla="*/ 9392942 w 9392942"/>
                    <a:gd name="connsiteY6" fmla="*/ 0 h 2852140"/>
                    <a:gd name="connsiteX7" fmla="*/ 6943690 w 9392942"/>
                    <a:gd name="connsiteY7" fmla="*/ 1820117 h 2852140"/>
                    <a:gd name="connsiteX8" fmla="*/ 4397980 w 9392942"/>
                    <a:gd name="connsiteY8" fmla="*/ 2726031 h 2852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392942" h="2852140">
                      <a:moveTo>
                        <a:pt x="4397648" y="2726363"/>
                      </a:moveTo>
                      <a:cubicBezTo>
                        <a:pt x="2702497" y="3032312"/>
                        <a:pt x="1168773" y="2716419"/>
                        <a:pt x="3978" y="1862877"/>
                      </a:cubicBezTo>
                      <a:lnTo>
                        <a:pt x="0" y="1872489"/>
                      </a:lnTo>
                      <a:cubicBezTo>
                        <a:pt x="468702" y="2217222"/>
                        <a:pt x="997070" y="2475438"/>
                        <a:pt x="1578473" y="2640844"/>
                      </a:cubicBezTo>
                      <a:cubicBezTo>
                        <a:pt x="2437651" y="2885138"/>
                        <a:pt x="3387651" y="2918617"/>
                        <a:pt x="4400300" y="2735976"/>
                      </a:cubicBezTo>
                      <a:cubicBezTo>
                        <a:pt x="5261136" y="2580846"/>
                        <a:pt x="6119980" y="2275560"/>
                        <a:pt x="6949326" y="1828735"/>
                      </a:cubicBezTo>
                      <a:cubicBezTo>
                        <a:pt x="7819773" y="1359701"/>
                        <a:pt x="8642820" y="743825"/>
                        <a:pt x="9392942" y="0"/>
                      </a:cubicBezTo>
                      <a:cubicBezTo>
                        <a:pt x="8664033" y="716976"/>
                        <a:pt x="7840655" y="1336829"/>
                        <a:pt x="6943690" y="1820117"/>
                      </a:cubicBezTo>
                      <a:cubicBezTo>
                        <a:pt x="6115340" y="2266279"/>
                        <a:pt x="5257489" y="2570902"/>
                        <a:pt x="4397980" y="2726031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234" name="Forma Livre: Forma 233">
                  <a:extLst>
                    <a:ext uri="{FF2B5EF4-FFF2-40B4-BE49-F238E27FC236}">
                      <a16:creationId xmlns:a16="http://schemas.microsoft.com/office/drawing/2014/main" id="{7C199DE6-579F-71B1-C814-C6B3E2EDD8C6}"/>
                    </a:ext>
                  </a:extLst>
                </p:cNvPr>
                <p:cNvSpPr/>
                <p:nvPr/>
              </p:nvSpPr>
              <p:spPr>
                <a:xfrm>
                  <a:off x="17168272" y="12387858"/>
                  <a:ext cx="2986569" cy="4868339"/>
                </a:xfrm>
                <a:custGeom>
                  <a:avLst/>
                  <a:gdLst>
                    <a:gd name="connsiteX0" fmla="*/ 45412 w 2986569"/>
                    <a:gd name="connsiteY0" fmla="*/ 4823591 h 4868339"/>
                    <a:gd name="connsiteX1" fmla="*/ 0 w 2986569"/>
                    <a:gd name="connsiteY1" fmla="*/ 4868340 h 4868339"/>
                    <a:gd name="connsiteX2" fmla="*/ 2986570 w 2986569"/>
                    <a:gd name="connsiteY2" fmla="*/ 0 h 4868339"/>
                    <a:gd name="connsiteX3" fmla="*/ 1968285 w 2986569"/>
                    <a:gd name="connsiteY3" fmla="*/ 2305392 h 4868339"/>
                    <a:gd name="connsiteX4" fmla="*/ 45412 w 2986569"/>
                    <a:gd name="connsiteY4" fmla="*/ 4823260 h 4868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6569" h="4868339">
                      <a:moveTo>
                        <a:pt x="45412" y="4823591"/>
                      </a:moveTo>
                      <a:cubicBezTo>
                        <a:pt x="30164" y="4838838"/>
                        <a:pt x="14916" y="4853423"/>
                        <a:pt x="0" y="4868340"/>
                      </a:cubicBezTo>
                      <a:cubicBezTo>
                        <a:pt x="1383235" y="3507645"/>
                        <a:pt x="2426380" y="1796582"/>
                        <a:pt x="2986570" y="0"/>
                      </a:cubicBezTo>
                      <a:cubicBezTo>
                        <a:pt x="2738628" y="785922"/>
                        <a:pt x="2397211" y="1559911"/>
                        <a:pt x="1968285" y="2305392"/>
                      </a:cubicBezTo>
                      <a:cubicBezTo>
                        <a:pt x="1436934" y="3229207"/>
                        <a:pt x="789236" y="4077777"/>
                        <a:pt x="45412" y="4823260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</p:grpSp>
          <p:sp>
            <p:nvSpPr>
              <p:cNvPr id="228" name="Forma Livre: Forma 227">
                <a:extLst>
                  <a:ext uri="{FF2B5EF4-FFF2-40B4-BE49-F238E27FC236}">
                    <a16:creationId xmlns:a16="http://schemas.microsoft.com/office/drawing/2014/main" id="{C28D4101-DDCE-0C63-C9C9-2293B22FCDAA}"/>
                  </a:ext>
                </a:extLst>
              </p:cNvPr>
              <p:cNvSpPr/>
              <p:nvPr/>
            </p:nvSpPr>
            <p:spPr>
              <a:xfrm>
                <a:off x="7735221" y="18802187"/>
                <a:ext cx="33147" cy="43422"/>
              </a:xfrm>
              <a:custGeom>
                <a:avLst/>
                <a:gdLst>
                  <a:gd name="connsiteX0" fmla="*/ 7292 w 33147"/>
                  <a:gd name="connsiteY0" fmla="*/ 0 h 43422"/>
                  <a:gd name="connsiteX1" fmla="*/ 0 w 33147"/>
                  <a:gd name="connsiteY1" fmla="*/ 4640 h 43422"/>
                  <a:gd name="connsiteX2" fmla="*/ 27512 w 33147"/>
                  <a:gd name="connsiteY2" fmla="*/ 43423 h 43422"/>
                  <a:gd name="connsiteX3" fmla="*/ 33147 w 33147"/>
                  <a:gd name="connsiteY3" fmla="*/ 36461 h 43422"/>
                  <a:gd name="connsiteX4" fmla="*/ 7292 w 33147"/>
                  <a:gd name="connsiteY4" fmla="*/ 0 h 43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147" h="43422">
                    <a:moveTo>
                      <a:pt x="7292" y="0"/>
                    </a:moveTo>
                    <a:cubicBezTo>
                      <a:pt x="4972" y="1657"/>
                      <a:pt x="2320" y="3314"/>
                      <a:pt x="0" y="4640"/>
                    </a:cubicBezTo>
                    <a:cubicBezTo>
                      <a:pt x="8950" y="17899"/>
                      <a:pt x="18231" y="30495"/>
                      <a:pt x="27512" y="43423"/>
                    </a:cubicBezTo>
                    <a:cubicBezTo>
                      <a:pt x="29501" y="41102"/>
                      <a:pt x="31490" y="38782"/>
                      <a:pt x="33147" y="36461"/>
                    </a:cubicBezTo>
                    <a:cubicBezTo>
                      <a:pt x="24529" y="24197"/>
                      <a:pt x="15911" y="12264"/>
                      <a:pt x="7292" y="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29" name="Forma Livre: Forma 228">
                <a:extLst>
                  <a:ext uri="{FF2B5EF4-FFF2-40B4-BE49-F238E27FC236}">
                    <a16:creationId xmlns:a16="http://schemas.microsoft.com/office/drawing/2014/main" id="{60121CFE-E186-C8AA-BBCB-C7A23938A8AE}"/>
                  </a:ext>
                </a:extLst>
              </p:cNvPr>
              <p:cNvSpPr/>
              <p:nvPr/>
            </p:nvSpPr>
            <p:spPr>
              <a:xfrm>
                <a:off x="7763065" y="18838980"/>
                <a:ext cx="6863142" cy="1778860"/>
              </a:xfrm>
              <a:custGeom>
                <a:avLst/>
                <a:gdLst>
                  <a:gd name="connsiteX0" fmla="*/ 6815079 w 6863142"/>
                  <a:gd name="connsiteY0" fmla="*/ 414673 h 1778860"/>
                  <a:gd name="connsiteX1" fmla="*/ 6665585 w 6863142"/>
                  <a:gd name="connsiteY1" fmla="*/ 521407 h 1778860"/>
                  <a:gd name="connsiteX2" fmla="*/ 2061760 w 6863142"/>
                  <a:gd name="connsiteY2" fmla="*/ 1570518 h 1778860"/>
                  <a:gd name="connsiteX3" fmla="*/ 5635 w 6863142"/>
                  <a:gd name="connsiteY3" fmla="*/ 0 h 1778860"/>
                  <a:gd name="connsiteX4" fmla="*/ 0 w 6863142"/>
                  <a:gd name="connsiteY4" fmla="*/ 6961 h 1778860"/>
                  <a:gd name="connsiteX5" fmla="*/ 2059108 w 6863142"/>
                  <a:gd name="connsiteY5" fmla="*/ 1578805 h 1778860"/>
                  <a:gd name="connsiteX6" fmla="*/ 4371794 w 6863142"/>
                  <a:gd name="connsiteY6" fmla="*/ 1660348 h 1778860"/>
                  <a:gd name="connsiteX7" fmla="*/ 6703373 w 6863142"/>
                  <a:gd name="connsiteY7" fmla="*/ 578420 h 1778860"/>
                  <a:gd name="connsiteX8" fmla="*/ 6863143 w 6863142"/>
                  <a:gd name="connsiteY8" fmla="*/ 464062 h 1778860"/>
                  <a:gd name="connsiteX9" fmla="*/ 6815411 w 6863142"/>
                  <a:gd name="connsiteY9" fmla="*/ 414673 h 177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63142" h="1778860">
                    <a:moveTo>
                      <a:pt x="6815079" y="414673"/>
                    </a:moveTo>
                    <a:cubicBezTo>
                      <a:pt x="6765358" y="450803"/>
                      <a:pt x="6715637" y="486602"/>
                      <a:pt x="6665585" y="521407"/>
                    </a:cubicBezTo>
                    <a:cubicBezTo>
                      <a:pt x="5081477" y="1626537"/>
                      <a:pt x="3446985" y="2021652"/>
                      <a:pt x="2061760" y="1570518"/>
                    </a:cubicBezTo>
                    <a:cubicBezTo>
                      <a:pt x="1233410" y="1300699"/>
                      <a:pt x="535660" y="764376"/>
                      <a:pt x="5635" y="0"/>
                    </a:cubicBezTo>
                    <a:cubicBezTo>
                      <a:pt x="3646" y="2321"/>
                      <a:pt x="1657" y="4641"/>
                      <a:pt x="0" y="6961"/>
                    </a:cubicBezTo>
                    <a:cubicBezTo>
                      <a:pt x="530688" y="772000"/>
                      <a:pt x="1229432" y="1308322"/>
                      <a:pt x="2059108" y="1578805"/>
                    </a:cubicBezTo>
                    <a:cubicBezTo>
                      <a:pt x="2766472" y="1809179"/>
                      <a:pt x="3565652" y="1846303"/>
                      <a:pt x="4371794" y="1660348"/>
                    </a:cubicBezTo>
                    <a:cubicBezTo>
                      <a:pt x="5145783" y="1481684"/>
                      <a:pt x="5930047" y="1117726"/>
                      <a:pt x="6703373" y="578420"/>
                    </a:cubicBezTo>
                    <a:cubicBezTo>
                      <a:pt x="6756740" y="540964"/>
                      <a:pt x="6810107" y="502845"/>
                      <a:pt x="6863143" y="464062"/>
                    </a:cubicBezTo>
                    <a:lnTo>
                      <a:pt x="6815411" y="414673"/>
                    </a:ln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30" name="Forma Livre: Forma 229">
                <a:extLst>
                  <a:ext uri="{FF2B5EF4-FFF2-40B4-BE49-F238E27FC236}">
                    <a16:creationId xmlns:a16="http://schemas.microsoft.com/office/drawing/2014/main" id="{5A5DDB3A-3823-E15B-73C2-C633104235E9}"/>
                  </a:ext>
                </a:extLst>
              </p:cNvPr>
              <p:cNvSpPr/>
              <p:nvPr/>
            </p:nvSpPr>
            <p:spPr>
              <a:xfrm>
                <a:off x="14345118" y="7234452"/>
                <a:ext cx="8571895" cy="13619221"/>
              </a:xfrm>
              <a:custGeom>
                <a:avLst/>
                <a:gdLst>
                  <a:gd name="connsiteX0" fmla="*/ 3116838 w 8571895"/>
                  <a:gd name="connsiteY0" fmla="*/ 13352051 h 13619221"/>
                  <a:gd name="connsiteX1" fmla="*/ 5621115 w 8571895"/>
                  <a:gd name="connsiteY1" fmla="*/ 11796119 h 13619221"/>
                  <a:gd name="connsiteX2" fmla="*/ 7606306 w 8571895"/>
                  <a:gd name="connsiteY2" fmla="*/ 9052520 h 13619221"/>
                  <a:gd name="connsiteX3" fmla="*/ 7673262 w 8571895"/>
                  <a:gd name="connsiteY3" fmla="*/ 8911312 h 13619221"/>
                  <a:gd name="connsiteX4" fmla="*/ 8483381 w 8571895"/>
                  <a:gd name="connsiteY4" fmla="*/ 6219091 h 13619221"/>
                  <a:gd name="connsiteX5" fmla="*/ 8454543 w 8571895"/>
                  <a:gd name="connsiteY5" fmla="*/ 3680342 h 13619221"/>
                  <a:gd name="connsiteX6" fmla="*/ 7634480 w 8571895"/>
                  <a:gd name="connsiteY6" fmla="*/ 1570517 h 13619221"/>
                  <a:gd name="connsiteX7" fmla="*/ 6069928 w 8571895"/>
                  <a:gd name="connsiteY7" fmla="*/ 166068 h 13619221"/>
                  <a:gd name="connsiteX8" fmla="*/ 5686746 w 8571895"/>
                  <a:gd name="connsiteY8" fmla="*/ 0 h 13619221"/>
                  <a:gd name="connsiteX9" fmla="*/ 5695365 w 8571895"/>
                  <a:gd name="connsiteY9" fmla="*/ 12596 h 13619221"/>
                  <a:gd name="connsiteX10" fmla="*/ 6065951 w 8571895"/>
                  <a:gd name="connsiteY10" fmla="*/ 174023 h 13619221"/>
                  <a:gd name="connsiteX11" fmla="*/ 8445924 w 8571895"/>
                  <a:gd name="connsiteY11" fmla="*/ 3681667 h 13619221"/>
                  <a:gd name="connsiteX12" fmla="*/ 7654038 w 8571895"/>
                  <a:gd name="connsiteY12" fmla="*/ 8901037 h 13619221"/>
                  <a:gd name="connsiteX13" fmla="*/ 7587080 w 8571895"/>
                  <a:gd name="connsiteY13" fmla="*/ 9042245 h 13619221"/>
                  <a:gd name="connsiteX14" fmla="*/ 3113855 w 8571895"/>
                  <a:gd name="connsiteY14" fmla="*/ 13343765 h 13619221"/>
                  <a:gd name="connsiteX15" fmla="*/ 8950 w 8571895"/>
                  <a:gd name="connsiteY15" fmla="*/ 13295371 h 13619221"/>
                  <a:gd name="connsiteX16" fmla="*/ 0 w 8571895"/>
                  <a:gd name="connsiteY16" fmla="*/ 13301005 h 13619221"/>
                  <a:gd name="connsiteX17" fmla="*/ 3116838 w 8571895"/>
                  <a:gd name="connsiteY17" fmla="*/ 13352051 h 13619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571895" h="13619221">
                    <a:moveTo>
                      <a:pt x="3116838" y="13352051"/>
                    </a:moveTo>
                    <a:cubicBezTo>
                      <a:pt x="3989274" y="13057374"/>
                      <a:pt x="4855413" y="12519393"/>
                      <a:pt x="5621115" y="11796119"/>
                    </a:cubicBezTo>
                    <a:cubicBezTo>
                      <a:pt x="6412672" y="11048980"/>
                      <a:pt x="7099151" y="10100305"/>
                      <a:pt x="7606306" y="9052520"/>
                    </a:cubicBezTo>
                    <a:cubicBezTo>
                      <a:pt x="7628846" y="9005782"/>
                      <a:pt x="7651386" y="8958382"/>
                      <a:pt x="7673262" y="8911312"/>
                    </a:cubicBezTo>
                    <a:cubicBezTo>
                      <a:pt x="8079316" y="8038214"/>
                      <a:pt x="8351788" y="7132298"/>
                      <a:pt x="8483381" y="6219091"/>
                    </a:cubicBezTo>
                    <a:cubicBezTo>
                      <a:pt x="8610336" y="5335717"/>
                      <a:pt x="8600724" y="4481511"/>
                      <a:pt x="8454543" y="3680342"/>
                    </a:cubicBezTo>
                    <a:cubicBezTo>
                      <a:pt x="8308365" y="2878178"/>
                      <a:pt x="8032247" y="2168495"/>
                      <a:pt x="7634480" y="1570517"/>
                    </a:cubicBezTo>
                    <a:cubicBezTo>
                      <a:pt x="7222460" y="951327"/>
                      <a:pt x="6696081" y="478647"/>
                      <a:pt x="6069928" y="166068"/>
                    </a:cubicBezTo>
                    <a:cubicBezTo>
                      <a:pt x="5944632" y="103419"/>
                      <a:pt x="5817016" y="48063"/>
                      <a:pt x="5686746" y="0"/>
                    </a:cubicBezTo>
                    <a:cubicBezTo>
                      <a:pt x="5689729" y="4309"/>
                      <a:pt x="5692713" y="8287"/>
                      <a:pt x="5695365" y="12596"/>
                    </a:cubicBezTo>
                    <a:cubicBezTo>
                      <a:pt x="5820993" y="59665"/>
                      <a:pt x="5944632" y="113364"/>
                      <a:pt x="6065951" y="174023"/>
                    </a:cubicBezTo>
                    <a:cubicBezTo>
                      <a:pt x="7300687" y="790562"/>
                      <a:pt x="8145610" y="2036237"/>
                      <a:pt x="8445924" y="3681667"/>
                    </a:cubicBezTo>
                    <a:cubicBezTo>
                      <a:pt x="8745577" y="5325109"/>
                      <a:pt x="8457195" y="7174396"/>
                      <a:pt x="7654038" y="8901037"/>
                    </a:cubicBezTo>
                    <a:cubicBezTo>
                      <a:pt x="7632160" y="8948105"/>
                      <a:pt x="7609620" y="8995507"/>
                      <a:pt x="7587080" y="9042245"/>
                    </a:cubicBezTo>
                    <a:cubicBezTo>
                      <a:pt x="6580065" y="11123230"/>
                      <a:pt x="4914747" y="12735181"/>
                      <a:pt x="3113855" y="13343765"/>
                    </a:cubicBezTo>
                    <a:cubicBezTo>
                      <a:pt x="2013366" y="13715678"/>
                      <a:pt x="945692" y="13697779"/>
                      <a:pt x="8950" y="13295371"/>
                    </a:cubicBezTo>
                    <a:lnTo>
                      <a:pt x="0" y="13301005"/>
                    </a:lnTo>
                    <a:cubicBezTo>
                      <a:pt x="939725" y="13706728"/>
                      <a:pt x="2012040" y="13725290"/>
                      <a:pt x="3116838" y="13352051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31" name="Forma Livre: Forma 230">
                <a:extLst>
                  <a:ext uri="{FF2B5EF4-FFF2-40B4-BE49-F238E27FC236}">
                    <a16:creationId xmlns:a16="http://schemas.microsoft.com/office/drawing/2014/main" id="{3767FC55-A0A1-AE0F-6C52-E7A16C485BF2}"/>
                  </a:ext>
                </a:extLst>
              </p:cNvPr>
              <p:cNvSpPr/>
              <p:nvPr/>
            </p:nvSpPr>
            <p:spPr>
              <a:xfrm>
                <a:off x="12799461" y="13745238"/>
                <a:ext cx="6772484" cy="6742120"/>
              </a:xfrm>
              <a:custGeom>
                <a:avLst/>
                <a:gdLst>
                  <a:gd name="connsiteX0" fmla="*/ 4757628 w 6772484"/>
                  <a:gd name="connsiteY0" fmla="*/ 6713981 h 6742120"/>
                  <a:gd name="connsiteX1" fmla="*/ 5767957 w 6772484"/>
                  <a:gd name="connsiteY1" fmla="*/ 6317208 h 6742120"/>
                  <a:gd name="connsiteX2" fmla="*/ 6466702 w 6772484"/>
                  <a:gd name="connsiteY2" fmla="*/ 5429524 h 6742120"/>
                  <a:gd name="connsiteX3" fmla="*/ 6495209 w 6772484"/>
                  <a:gd name="connsiteY3" fmla="*/ 5364886 h 6742120"/>
                  <a:gd name="connsiteX4" fmla="*/ 5910490 w 6772484"/>
                  <a:gd name="connsiteY4" fmla="*/ 279100 h 6742120"/>
                  <a:gd name="connsiteX5" fmla="*/ 5786520 w 6772484"/>
                  <a:gd name="connsiteY5" fmla="*/ 0 h 6742120"/>
                  <a:gd name="connsiteX6" fmla="*/ 5777570 w 6772484"/>
                  <a:gd name="connsiteY6" fmla="*/ 1326 h 6742120"/>
                  <a:gd name="connsiteX7" fmla="*/ 5902535 w 6772484"/>
                  <a:gd name="connsiteY7" fmla="*/ 282746 h 6742120"/>
                  <a:gd name="connsiteX8" fmla="*/ 6487254 w 6772484"/>
                  <a:gd name="connsiteY8" fmla="*/ 5361571 h 6742120"/>
                  <a:gd name="connsiteX9" fmla="*/ 6458746 w 6772484"/>
                  <a:gd name="connsiteY9" fmla="*/ 5426209 h 6742120"/>
                  <a:gd name="connsiteX10" fmla="*/ 4770888 w 6772484"/>
                  <a:gd name="connsiteY10" fmla="*/ 6674204 h 6742120"/>
                  <a:gd name="connsiteX11" fmla="*/ 1454172 w 6772484"/>
                  <a:gd name="connsiteY11" fmla="*/ 5737462 h 6742120"/>
                  <a:gd name="connsiteX12" fmla="*/ 75908 w 6772484"/>
                  <a:gd name="connsiteY12" fmla="*/ 4782820 h 6742120"/>
                  <a:gd name="connsiteX13" fmla="*/ 0 w 6772484"/>
                  <a:gd name="connsiteY13" fmla="*/ 4818288 h 6742120"/>
                  <a:gd name="connsiteX14" fmla="*/ 1400142 w 6772484"/>
                  <a:gd name="connsiteY14" fmla="*/ 5777570 h 6742120"/>
                  <a:gd name="connsiteX15" fmla="*/ 3201364 w 6772484"/>
                  <a:gd name="connsiteY15" fmla="*/ 6570121 h 6742120"/>
                  <a:gd name="connsiteX16" fmla="*/ 4757628 w 6772484"/>
                  <a:gd name="connsiteY16" fmla="*/ 6714644 h 6742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72484" h="6742120">
                    <a:moveTo>
                      <a:pt x="4757628" y="6713981"/>
                    </a:moveTo>
                    <a:cubicBezTo>
                      <a:pt x="5144125" y="6659951"/>
                      <a:pt x="5483885" y="6526366"/>
                      <a:pt x="5767957" y="6317208"/>
                    </a:cubicBezTo>
                    <a:cubicBezTo>
                      <a:pt x="6061643" y="6100756"/>
                      <a:pt x="6296657" y="5802099"/>
                      <a:pt x="6466702" y="5429524"/>
                    </a:cubicBezTo>
                    <a:cubicBezTo>
                      <a:pt x="6476314" y="5408309"/>
                      <a:pt x="6485927" y="5386432"/>
                      <a:pt x="6495209" y="5364886"/>
                    </a:cubicBezTo>
                    <a:cubicBezTo>
                      <a:pt x="7010648" y="4158326"/>
                      <a:pt x="6802815" y="2352794"/>
                      <a:pt x="5910490" y="279100"/>
                    </a:cubicBezTo>
                    <a:cubicBezTo>
                      <a:pt x="5870382" y="185957"/>
                      <a:pt x="5828948" y="92813"/>
                      <a:pt x="5786520" y="0"/>
                    </a:cubicBezTo>
                    <a:cubicBezTo>
                      <a:pt x="5783537" y="332"/>
                      <a:pt x="5780553" y="994"/>
                      <a:pt x="5777570" y="1326"/>
                    </a:cubicBezTo>
                    <a:cubicBezTo>
                      <a:pt x="5820331" y="95134"/>
                      <a:pt x="5862427" y="188940"/>
                      <a:pt x="5902535" y="282746"/>
                    </a:cubicBezTo>
                    <a:cubicBezTo>
                      <a:pt x="6793866" y="2354120"/>
                      <a:pt x="7001699" y="4157000"/>
                      <a:pt x="6487254" y="5361571"/>
                    </a:cubicBezTo>
                    <a:cubicBezTo>
                      <a:pt x="6477972" y="5383118"/>
                      <a:pt x="6468359" y="5404995"/>
                      <a:pt x="6458746" y="5426209"/>
                    </a:cubicBezTo>
                    <a:cubicBezTo>
                      <a:pt x="6126279" y="6154123"/>
                      <a:pt x="5552500" y="6565150"/>
                      <a:pt x="4770888" y="6674204"/>
                    </a:cubicBezTo>
                    <a:cubicBezTo>
                      <a:pt x="3845747" y="6803147"/>
                      <a:pt x="2722055" y="6478966"/>
                      <a:pt x="1454172" y="5737462"/>
                    </a:cubicBezTo>
                    <a:cubicBezTo>
                      <a:pt x="992429" y="5467311"/>
                      <a:pt x="532345" y="5146778"/>
                      <a:pt x="75908" y="4782820"/>
                    </a:cubicBezTo>
                    <a:lnTo>
                      <a:pt x="0" y="4818288"/>
                    </a:lnTo>
                    <a:cubicBezTo>
                      <a:pt x="468371" y="5184897"/>
                      <a:pt x="938068" y="5507420"/>
                      <a:pt x="1400142" y="5777570"/>
                    </a:cubicBezTo>
                    <a:cubicBezTo>
                      <a:pt x="2027287" y="6144179"/>
                      <a:pt x="2633219" y="6411014"/>
                      <a:pt x="3201364" y="6570121"/>
                    </a:cubicBezTo>
                    <a:cubicBezTo>
                      <a:pt x="3773155" y="6730223"/>
                      <a:pt x="4296550" y="6778950"/>
                      <a:pt x="4757628" y="6714644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32" name="Forma Livre: Forma 231">
                <a:extLst>
                  <a:ext uri="{FF2B5EF4-FFF2-40B4-BE49-F238E27FC236}">
                    <a16:creationId xmlns:a16="http://schemas.microsoft.com/office/drawing/2014/main" id="{8934A32D-5558-106A-45C0-B786B4E5146E}"/>
                  </a:ext>
                </a:extLst>
              </p:cNvPr>
              <p:cNvSpPr/>
              <p:nvPr/>
            </p:nvSpPr>
            <p:spPr>
              <a:xfrm>
                <a:off x="8842008" y="9678069"/>
                <a:ext cx="10305498" cy="11737484"/>
              </a:xfrm>
              <a:custGeom>
                <a:avLst/>
                <a:gdLst>
                  <a:gd name="connsiteX0" fmla="*/ 6086502 w 10305498"/>
                  <a:gd name="connsiteY0" fmla="*/ 11471938 h 11737484"/>
                  <a:gd name="connsiteX1" fmla="*/ 8119424 w 10305498"/>
                  <a:gd name="connsiteY1" fmla="*/ 10062186 h 11737484"/>
                  <a:gd name="connsiteX2" fmla="*/ 9406865 w 10305498"/>
                  <a:gd name="connsiteY2" fmla="*/ 8088929 h 11737484"/>
                  <a:gd name="connsiteX3" fmla="*/ 10172566 w 10305498"/>
                  <a:gd name="connsiteY3" fmla="*/ 5444440 h 11737484"/>
                  <a:gd name="connsiteX4" fmla="*/ 10259743 w 10305498"/>
                  <a:gd name="connsiteY4" fmla="*/ 2562947 h 11737484"/>
                  <a:gd name="connsiteX5" fmla="*/ 9781760 w 10305498"/>
                  <a:gd name="connsiteY5" fmla="*/ 0 h 11737484"/>
                  <a:gd name="connsiteX6" fmla="*/ 9776456 w 10305498"/>
                  <a:gd name="connsiteY6" fmla="*/ 0 h 11737484"/>
                  <a:gd name="connsiteX7" fmla="*/ 9399240 w 10305498"/>
                  <a:gd name="connsiteY7" fmla="*/ 8085282 h 11737484"/>
                  <a:gd name="connsiteX8" fmla="*/ 8113458 w 10305498"/>
                  <a:gd name="connsiteY8" fmla="*/ 10056219 h 11737484"/>
                  <a:gd name="connsiteX9" fmla="*/ 3882871 w 10305498"/>
                  <a:gd name="connsiteY9" fmla="*/ 11667840 h 11737484"/>
                  <a:gd name="connsiteX10" fmla="*/ 29832 w 10305498"/>
                  <a:gd name="connsiteY10" fmla="*/ 9092296 h 11737484"/>
                  <a:gd name="connsiteX11" fmla="*/ 0 w 10305498"/>
                  <a:gd name="connsiteY11" fmla="*/ 9092296 h 11737484"/>
                  <a:gd name="connsiteX12" fmla="*/ 1028560 w 10305498"/>
                  <a:gd name="connsiteY12" fmla="*/ 10218309 h 11737484"/>
                  <a:gd name="connsiteX13" fmla="*/ 3881546 w 10305498"/>
                  <a:gd name="connsiteY13" fmla="*/ 11676790 h 11737484"/>
                  <a:gd name="connsiteX14" fmla="*/ 6087165 w 10305498"/>
                  <a:gd name="connsiteY14" fmla="*/ 11472270 h 117374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305498" h="11737484">
                    <a:moveTo>
                      <a:pt x="6086502" y="11471938"/>
                    </a:moveTo>
                    <a:cubicBezTo>
                      <a:pt x="6825686" y="11200132"/>
                      <a:pt x="7509846" y="10725463"/>
                      <a:pt x="8119424" y="10062186"/>
                    </a:cubicBezTo>
                    <a:cubicBezTo>
                      <a:pt x="8631549" y="9504980"/>
                      <a:pt x="9064453" y="8841040"/>
                      <a:pt x="9406865" y="8088929"/>
                    </a:cubicBezTo>
                    <a:cubicBezTo>
                      <a:pt x="9770821" y="7288753"/>
                      <a:pt x="10028376" y="6399081"/>
                      <a:pt x="10172566" y="5444440"/>
                    </a:cubicBezTo>
                    <a:cubicBezTo>
                      <a:pt x="10313111" y="4513333"/>
                      <a:pt x="10342281" y="3543775"/>
                      <a:pt x="10259743" y="2562947"/>
                    </a:cubicBezTo>
                    <a:cubicBezTo>
                      <a:pt x="10186156" y="1689185"/>
                      <a:pt x="10025392" y="829013"/>
                      <a:pt x="9781760" y="0"/>
                    </a:cubicBezTo>
                    <a:lnTo>
                      <a:pt x="9776456" y="0"/>
                    </a:lnTo>
                    <a:cubicBezTo>
                      <a:pt x="10574642" y="2700177"/>
                      <a:pt x="10477189" y="5715584"/>
                      <a:pt x="9399240" y="8085282"/>
                    </a:cubicBezTo>
                    <a:cubicBezTo>
                      <a:pt x="9057492" y="8836731"/>
                      <a:pt x="8624919" y="9499676"/>
                      <a:pt x="8113458" y="10056219"/>
                    </a:cubicBezTo>
                    <a:cubicBezTo>
                      <a:pt x="6924465" y="11349956"/>
                      <a:pt x="5421900" y="11923406"/>
                      <a:pt x="3882871" y="11667840"/>
                    </a:cubicBezTo>
                    <a:cubicBezTo>
                      <a:pt x="2453893" y="11430504"/>
                      <a:pt x="1106124" y="10510337"/>
                      <a:pt x="29832" y="9092296"/>
                    </a:cubicBezTo>
                    <a:lnTo>
                      <a:pt x="0" y="9092296"/>
                    </a:lnTo>
                    <a:cubicBezTo>
                      <a:pt x="319540" y="9511609"/>
                      <a:pt x="663940" y="9889489"/>
                      <a:pt x="1028560" y="10218309"/>
                    </a:cubicBezTo>
                    <a:cubicBezTo>
                      <a:pt x="1904311" y="11007876"/>
                      <a:pt x="2890773" y="11512047"/>
                      <a:pt x="3881546" y="11676790"/>
                    </a:cubicBezTo>
                    <a:cubicBezTo>
                      <a:pt x="4635977" y="11802086"/>
                      <a:pt x="5378145" y="11733139"/>
                      <a:pt x="6087165" y="1147227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</p:grpSp>
        <p:grpSp>
          <p:nvGrpSpPr>
            <p:cNvPr id="8" name="Gráfico 8">
              <a:extLst>
                <a:ext uri="{FF2B5EF4-FFF2-40B4-BE49-F238E27FC236}">
                  <a16:creationId xmlns:a16="http://schemas.microsoft.com/office/drawing/2014/main" id="{3E1C235D-3712-7633-7760-35EC4E7E1912}"/>
                </a:ext>
              </a:extLst>
            </p:cNvPr>
            <p:cNvGrpSpPr/>
            <p:nvPr/>
          </p:nvGrpSpPr>
          <p:grpSpPr>
            <a:xfrm>
              <a:off x="7917503" y="4352440"/>
              <a:ext cx="13323351" cy="16256365"/>
              <a:chOff x="7643071" y="3849452"/>
              <a:chExt cx="13323351" cy="16256365"/>
            </a:xfrm>
            <a:solidFill>
              <a:srgbClr val="01FFFF"/>
            </a:solidFill>
          </p:grpSpPr>
          <p:sp>
            <p:nvSpPr>
              <p:cNvPr id="221" name="Forma Livre: Forma 220">
                <a:extLst>
                  <a:ext uri="{FF2B5EF4-FFF2-40B4-BE49-F238E27FC236}">
                    <a16:creationId xmlns:a16="http://schemas.microsoft.com/office/drawing/2014/main" id="{A89597ED-BD97-B8E7-E101-88F5DE5466E8}"/>
                  </a:ext>
                </a:extLst>
              </p:cNvPr>
              <p:cNvSpPr/>
              <p:nvPr/>
            </p:nvSpPr>
            <p:spPr>
              <a:xfrm>
                <a:off x="17173906" y="3849452"/>
                <a:ext cx="3792517" cy="9209969"/>
              </a:xfrm>
              <a:custGeom>
                <a:avLst/>
                <a:gdLst>
                  <a:gd name="connsiteX0" fmla="*/ 3790723 w 3792517"/>
                  <a:gd name="connsiteY0" fmla="*/ 5757350 h 9209969"/>
                  <a:gd name="connsiteX1" fmla="*/ 3178492 w 3792517"/>
                  <a:gd name="connsiteY1" fmla="*/ 2729346 h 9209969"/>
                  <a:gd name="connsiteX2" fmla="*/ 1463453 w 3792517"/>
                  <a:gd name="connsiteY2" fmla="*/ 705374 h 9209969"/>
                  <a:gd name="connsiteX3" fmla="*/ 4641 w 3792517"/>
                  <a:gd name="connsiteY3" fmla="*/ 0 h 9209969"/>
                  <a:gd name="connsiteX4" fmla="*/ 0 w 3792517"/>
                  <a:gd name="connsiteY4" fmla="*/ 9281 h 9209969"/>
                  <a:gd name="connsiteX5" fmla="*/ 1456823 w 3792517"/>
                  <a:gd name="connsiteY5" fmla="*/ 711340 h 9209969"/>
                  <a:gd name="connsiteX6" fmla="*/ 3779783 w 3792517"/>
                  <a:gd name="connsiteY6" fmla="*/ 5756687 h 9209969"/>
                  <a:gd name="connsiteX7" fmla="*/ 3039605 w 3792517"/>
                  <a:gd name="connsiteY7" fmla="*/ 9209970 h 9209969"/>
                  <a:gd name="connsiteX8" fmla="*/ 3246776 w 3792517"/>
                  <a:gd name="connsiteY8" fmla="*/ 8663371 h 9209969"/>
                  <a:gd name="connsiteX9" fmla="*/ 3790723 w 3792517"/>
                  <a:gd name="connsiteY9" fmla="*/ 5757350 h 9209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92517" h="9209969">
                    <a:moveTo>
                      <a:pt x="3790723" y="5757350"/>
                    </a:moveTo>
                    <a:cubicBezTo>
                      <a:pt x="3814258" y="4633657"/>
                      <a:pt x="3606092" y="3615373"/>
                      <a:pt x="3178492" y="2729346"/>
                    </a:cubicBezTo>
                    <a:cubicBezTo>
                      <a:pt x="2775090" y="1893041"/>
                      <a:pt x="2196339" y="1213853"/>
                      <a:pt x="1463453" y="705374"/>
                    </a:cubicBezTo>
                    <a:cubicBezTo>
                      <a:pt x="1019610" y="397436"/>
                      <a:pt x="530688" y="161759"/>
                      <a:pt x="4641" y="0"/>
                    </a:cubicBezTo>
                    <a:lnTo>
                      <a:pt x="0" y="9281"/>
                    </a:lnTo>
                    <a:cubicBezTo>
                      <a:pt x="524390" y="170377"/>
                      <a:pt x="1014970" y="404728"/>
                      <a:pt x="1456823" y="711340"/>
                    </a:cubicBezTo>
                    <a:cubicBezTo>
                      <a:pt x="2983586" y="1770727"/>
                      <a:pt x="3826190" y="3553056"/>
                      <a:pt x="3779783" y="5756687"/>
                    </a:cubicBezTo>
                    <a:cubicBezTo>
                      <a:pt x="3755255" y="6915184"/>
                      <a:pt x="3494054" y="8087935"/>
                      <a:pt x="3039605" y="9209970"/>
                    </a:cubicBezTo>
                    <a:cubicBezTo>
                      <a:pt x="3113855" y="9028654"/>
                      <a:pt x="3182802" y="8846344"/>
                      <a:pt x="3246776" y="8663371"/>
                    </a:cubicBezTo>
                    <a:cubicBezTo>
                      <a:pt x="3588524" y="7682212"/>
                      <a:pt x="3770834" y="6703704"/>
                      <a:pt x="3790723" y="575735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22" name="Forma Livre: Forma 221">
                <a:extLst>
                  <a:ext uri="{FF2B5EF4-FFF2-40B4-BE49-F238E27FC236}">
                    <a16:creationId xmlns:a16="http://schemas.microsoft.com/office/drawing/2014/main" id="{BD7C93B2-5529-E4E8-461C-4AD3D8271D53}"/>
                  </a:ext>
                </a:extLst>
              </p:cNvPr>
              <p:cNvSpPr/>
              <p:nvPr/>
            </p:nvSpPr>
            <p:spPr>
              <a:xfrm>
                <a:off x="7643071" y="17726558"/>
                <a:ext cx="9145663" cy="2379260"/>
              </a:xfrm>
              <a:custGeom>
                <a:avLst/>
                <a:gdLst>
                  <a:gd name="connsiteX0" fmla="*/ 3874253 w 9145663"/>
                  <a:gd name="connsiteY0" fmla="*/ 2344175 h 2379260"/>
                  <a:gd name="connsiteX1" fmla="*/ 6524709 w 9145663"/>
                  <a:gd name="connsiteY1" fmla="*/ 1641784 h 2379260"/>
                  <a:gd name="connsiteX2" fmla="*/ 9145664 w 9145663"/>
                  <a:gd name="connsiteY2" fmla="*/ 0 h 2379260"/>
                  <a:gd name="connsiteX3" fmla="*/ 6519737 w 9145663"/>
                  <a:gd name="connsiteY3" fmla="*/ 1632835 h 2379260"/>
                  <a:gd name="connsiteX4" fmla="*/ 3872596 w 9145663"/>
                  <a:gd name="connsiteY4" fmla="*/ 2334562 h 2379260"/>
                  <a:gd name="connsiteX5" fmla="*/ 1989 w 9145663"/>
                  <a:gd name="connsiteY5" fmla="*/ 1471076 h 2379260"/>
                  <a:gd name="connsiteX6" fmla="*/ 0 w 9145663"/>
                  <a:gd name="connsiteY6" fmla="*/ 1483672 h 2379260"/>
                  <a:gd name="connsiteX7" fmla="*/ 1032206 w 9145663"/>
                  <a:gd name="connsiteY7" fmla="*/ 2011708 h 2379260"/>
                  <a:gd name="connsiteX8" fmla="*/ 3874253 w 9145663"/>
                  <a:gd name="connsiteY8" fmla="*/ 2344175 h 237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45663" h="2379260">
                    <a:moveTo>
                      <a:pt x="3874253" y="2344175"/>
                    </a:moveTo>
                    <a:cubicBezTo>
                      <a:pt x="4756634" y="2259649"/>
                      <a:pt x="5649621" y="2023310"/>
                      <a:pt x="6524709" y="1641784"/>
                    </a:cubicBezTo>
                    <a:cubicBezTo>
                      <a:pt x="7443220" y="1241034"/>
                      <a:pt x="8325932" y="688138"/>
                      <a:pt x="9145664" y="0"/>
                    </a:cubicBezTo>
                    <a:cubicBezTo>
                      <a:pt x="8349467" y="662945"/>
                      <a:pt x="7466092" y="1219819"/>
                      <a:pt x="6519737" y="1632835"/>
                    </a:cubicBezTo>
                    <a:cubicBezTo>
                      <a:pt x="5645644" y="2014029"/>
                      <a:pt x="4753982" y="2250037"/>
                      <a:pt x="3872596" y="2334562"/>
                    </a:cubicBezTo>
                    <a:cubicBezTo>
                      <a:pt x="2381300" y="2477759"/>
                      <a:pt x="1048448" y="2168494"/>
                      <a:pt x="1989" y="1471076"/>
                    </a:cubicBezTo>
                    <a:lnTo>
                      <a:pt x="0" y="1483672"/>
                    </a:lnTo>
                    <a:cubicBezTo>
                      <a:pt x="317551" y="1695483"/>
                      <a:pt x="661951" y="1872489"/>
                      <a:pt x="1032206" y="2011708"/>
                    </a:cubicBezTo>
                    <a:cubicBezTo>
                      <a:pt x="1879451" y="2330253"/>
                      <a:pt x="2836081" y="2443948"/>
                      <a:pt x="3874253" y="2344175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23" name="Forma Livre: Forma 222">
                <a:extLst>
                  <a:ext uri="{FF2B5EF4-FFF2-40B4-BE49-F238E27FC236}">
                    <a16:creationId xmlns:a16="http://schemas.microsoft.com/office/drawing/2014/main" id="{3A28446A-A247-63DE-A3D4-F01ECA9FCFD2}"/>
                  </a:ext>
                </a:extLst>
              </p:cNvPr>
              <p:cNvSpPr/>
              <p:nvPr/>
            </p:nvSpPr>
            <p:spPr>
              <a:xfrm>
                <a:off x="16788735" y="13059422"/>
                <a:ext cx="3424776" cy="4667135"/>
              </a:xfrm>
              <a:custGeom>
                <a:avLst/>
                <a:gdLst>
                  <a:gd name="connsiteX0" fmla="*/ 3424776 w 3424776"/>
                  <a:gd name="connsiteY0" fmla="*/ 0 h 4667135"/>
                  <a:gd name="connsiteX1" fmla="*/ 2203299 w 3424776"/>
                  <a:gd name="connsiteY1" fmla="*/ 2243407 h 4667135"/>
                  <a:gd name="connsiteX2" fmla="*/ 50053 w 3424776"/>
                  <a:gd name="connsiteY2" fmla="*/ 4625370 h 4667135"/>
                  <a:gd name="connsiteX3" fmla="*/ 0 w 3424776"/>
                  <a:gd name="connsiteY3" fmla="*/ 4667136 h 4667135"/>
                  <a:gd name="connsiteX4" fmla="*/ 3424776 w 3424776"/>
                  <a:gd name="connsiteY4" fmla="*/ 0 h 4667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4776" h="4667135">
                    <a:moveTo>
                      <a:pt x="3424776" y="0"/>
                    </a:moveTo>
                    <a:cubicBezTo>
                      <a:pt x="3108220" y="772994"/>
                      <a:pt x="2698851" y="1526100"/>
                      <a:pt x="2203299" y="2243407"/>
                    </a:cubicBezTo>
                    <a:cubicBezTo>
                      <a:pt x="1589080" y="3132086"/>
                      <a:pt x="863818" y="3934581"/>
                      <a:pt x="50053" y="4625370"/>
                    </a:cubicBezTo>
                    <a:cubicBezTo>
                      <a:pt x="33479" y="4639623"/>
                      <a:pt x="16574" y="4653213"/>
                      <a:pt x="0" y="4667136"/>
                    </a:cubicBezTo>
                    <a:cubicBezTo>
                      <a:pt x="1511184" y="3408865"/>
                      <a:pt x="2708463" y="1767744"/>
                      <a:pt x="3424776" y="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</p:grpSp>
        <p:grpSp>
          <p:nvGrpSpPr>
            <p:cNvPr id="9" name="Gráfico 8">
              <a:extLst>
                <a:ext uri="{FF2B5EF4-FFF2-40B4-BE49-F238E27FC236}">
                  <a16:creationId xmlns:a16="http://schemas.microsoft.com/office/drawing/2014/main" id="{5841B5B1-3E16-D1D4-50A3-CCAF2505EC33}"/>
                </a:ext>
              </a:extLst>
            </p:cNvPr>
            <p:cNvGrpSpPr/>
            <p:nvPr/>
          </p:nvGrpSpPr>
          <p:grpSpPr>
            <a:xfrm>
              <a:off x="7389467" y="6370778"/>
              <a:ext cx="15852561" cy="15815197"/>
              <a:chOff x="7115035" y="5867790"/>
              <a:chExt cx="15852561" cy="15815197"/>
            </a:xfrm>
            <a:solidFill>
              <a:srgbClr val="01FFFF"/>
            </a:solidFill>
          </p:grpSpPr>
          <p:sp>
            <p:nvSpPr>
              <p:cNvPr id="203" name="Forma Livre: Forma 202">
                <a:extLst>
                  <a:ext uri="{FF2B5EF4-FFF2-40B4-BE49-F238E27FC236}">
                    <a16:creationId xmlns:a16="http://schemas.microsoft.com/office/drawing/2014/main" id="{A44ABBDD-55FC-6089-31CA-7292106E5301}"/>
                  </a:ext>
                </a:extLst>
              </p:cNvPr>
              <p:cNvSpPr/>
              <p:nvPr/>
            </p:nvSpPr>
            <p:spPr>
              <a:xfrm>
                <a:off x="17647213" y="12504692"/>
                <a:ext cx="3209384" cy="3989261"/>
              </a:xfrm>
              <a:custGeom>
                <a:avLst/>
                <a:gdLst>
                  <a:gd name="connsiteX0" fmla="*/ 3069143 w 3209384"/>
                  <a:gd name="connsiteY0" fmla="*/ 2505778 h 3989261"/>
                  <a:gd name="connsiteX1" fmla="*/ 3057542 w 3209384"/>
                  <a:gd name="connsiteY1" fmla="*/ 2539257 h 3989261"/>
                  <a:gd name="connsiteX2" fmla="*/ 1946114 w 3209384"/>
                  <a:gd name="connsiteY2" fmla="*/ 3849900 h 3989261"/>
                  <a:gd name="connsiteX3" fmla="*/ 927497 w 3209384"/>
                  <a:gd name="connsiteY3" fmla="*/ 3913211 h 3989261"/>
                  <a:gd name="connsiteX4" fmla="*/ 101799 w 3209384"/>
                  <a:gd name="connsiteY4" fmla="*/ 2980447 h 3989261"/>
                  <a:gd name="connsiteX5" fmla="*/ 139918 w 3209384"/>
                  <a:gd name="connsiteY5" fmla="*/ 1483516 h 3989261"/>
                  <a:gd name="connsiteX6" fmla="*/ 151520 w 3209384"/>
                  <a:gd name="connsiteY6" fmla="*/ 1450369 h 3989261"/>
                  <a:gd name="connsiteX7" fmla="*/ 1265268 w 3209384"/>
                  <a:gd name="connsiteY7" fmla="*/ 138400 h 3989261"/>
                  <a:gd name="connsiteX8" fmla="*/ 2285210 w 3209384"/>
                  <a:gd name="connsiteY8" fmla="*/ 77409 h 3989261"/>
                  <a:gd name="connsiteX9" fmla="*/ 3108257 w 3209384"/>
                  <a:gd name="connsiteY9" fmla="*/ 1011168 h 3989261"/>
                  <a:gd name="connsiteX10" fmla="*/ 3069474 w 3209384"/>
                  <a:gd name="connsiteY10" fmla="*/ 2505778 h 3989261"/>
                  <a:gd name="connsiteX11" fmla="*/ 148205 w 3209384"/>
                  <a:gd name="connsiteY11" fmla="*/ 1486500 h 3989261"/>
                  <a:gd name="connsiteX12" fmla="*/ 110086 w 3209384"/>
                  <a:gd name="connsiteY12" fmla="*/ 2977795 h 3989261"/>
                  <a:gd name="connsiteX13" fmla="*/ 930481 w 3209384"/>
                  <a:gd name="connsiteY13" fmla="*/ 3904924 h 3989261"/>
                  <a:gd name="connsiteX14" fmla="*/ 1942136 w 3209384"/>
                  <a:gd name="connsiteY14" fmla="*/ 3841945 h 3989261"/>
                  <a:gd name="connsiteX15" fmla="*/ 3049255 w 3209384"/>
                  <a:gd name="connsiteY15" fmla="*/ 2536274 h 3989261"/>
                  <a:gd name="connsiteX16" fmla="*/ 3060856 w 3209384"/>
                  <a:gd name="connsiteY16" fmla="*/ 2502795 h 3989261"/>
                  <a:gd name="connsiteX17" fmla="*/ 3099638 w 3209384"/>
                  <a:gd name="connsiteY17" fmla="*/ 1013819 h 3989261"/>
                  <a:gd name="connsiteX18" fmla="*/ 2281896 w 3209384"/>
                  <a:gd name="connsiteY18" fmla="*/ 85695 h 3989261"/>
                  <a:gd name="connsiteX19" fmla="*/ 1268914 w 3209384"/>
                  <a:gd name="connsiteY19" fmla="*/ 146356 h 3989261"/>
                  <a:gd name="connsiteX20" fmla="*/ 159807 w 3209384"/>
                  <a:gd name="connsiteY20" fmla="*/ 1453352 h 3989261"/>
                  <a:gd name="connsiteX21" fmla="*/ 148205 w 3209384"/>
                  <a:gd name="connsiteY21" fmla="*/ 1486500 h 3989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209384" h="3989261">
                    <a:moveTo>
                      <a:pt x="3069143" y="2505778"/>
                    </a:moveTo>
                    <a:cubicBezTo>
                      <a:pt x="3065497" y="2517048"/>
                      <a:pt x="3061519" y="2527987"/>
                      <a:pt x="3057542" y="2539257"/>
                    </a:cubicBezTo>
                    <a:cubicBezTo>
                      <a:pt x="2844073" y="3142206"/>
                      <a:pt x="2439013" y="3619858"/>
                      <a:pt x="1946114" y="3849900"/>
                    </a:cubicBezTo>
                    <a:cubicBezTo>
                      <a:pt x="1601050" y="4010996"/>
                      <a:pt x="1248695" y="4032873"/>
                      <a:pt x="927497" y="3913211"/>
                    </a:cubicBezTo>
                    <a:cubicBezTo>
                      <a:pt x="542989" y="3769684"/>
                      <a:pt x="249967" y="3438543"/>
                      <a:pt x="101799" y="2980447"/>
                    </a:cubicBezTo>
                    <a:cubicBezTo>
                      <a:pt x="-46038" y="2523346"/>
                      <a:pt x="-32447" y="1991664"/>
                      <a:pt x="139918" y="1483516"/>
                    </a:cubicBezTo>
                    <a:cubicBezTo>
                      <a:pt x="143565" y="1472246"/>
                      <a:pt x="147542" y="1461307"/>
                      <a:pt x="151520" y="1450369"/>
                    </a:cubicBezTo>
                    <a:cubicBezTo>
                      <a:pt x="365320" y="846426"/>
                      <a:pt x="771042" y="368111"/>
                      <a:pt x="1265268" y="138400"/>
                    </a:cubicBezTo>
                    <a:cubicBezTo>
                      <a:pt x="1610994" y="-22364"/>
                      <a:pt x="1963682" y="-43579"/>
                      <a:pt x="2285210" y="77409"/>
                    </a:cubicBezTo>
                    <a:cubicBezTo>
                      <a:pt x="2668724" y="221600"/>
                      <a:pt x="2961083" y="553404"/>
                      <a:pt x="3108257" y="1011168"/>
                    </a:cubicBezTo>
                    <a:cubicBezTo>
                      <a:pt x="3255431" y="1467937"/>
                      <a:pt x="3241509" y="1998625"/>
                      <a:pt x="3069474" y="2505778"/>
                    </a:cubicBezTo>
                    <a:close/>
                    <a:moveTo>
                      <a:pt x="148205" y="1486500"/>
                    </a:moveTo>
                    <a:cubicBezTo>
                      <a:pt x="-23498" y="1992658"/>
                      <a:pt x="-37088" y="2522352"/>
                      <a:pt x="110086" y="2977795"/>
                    </a:cubicBezTo>
                    <a:cubicBezTo>
                      <a:pt x="257260" y="3433239"/>
                      <a:pt x="548624" y="3762723"/>
                      <a:pt x="930481" y="3904924"/>
                    </a:cubicBezTo>
                    <a:cubicBezTo>
                      <a:pt x="1249357" y="4023923"/>
                      <a:pt x="1599392" y="4002047"/>
                      <a:pt x="1942136" y="3841945"/>
                    </a:cubicBezTo>
                    <a:cubicBezTo>
                      <a:pt x="2433047" y="3612566"/>
                      <a:pt x="2836449" y="3136903"/>
                      <a:pt x="3049255" y="2536274"/>
                    </a:cubicBezTo>
                    <a:cubicBezTo>
                      <a:pt x="3053232" y="2525003"/>
                      <a:pt x="3057210" y="2514065"/>
                      <a:pt x="3060856" y="2502795"/>
                    </a:cubicBezTo>
                    <a:cubicBezTo>
                      <a:pt x="3232227" y="1997631"/>
                      <a:pt x="3246150" y="1468600"/>
                      <a:pt x="3099638" y="1013819"/>
                    </a:cubicBezTo>
                    <a:cubicBezTo>
                      <a:pt x="2953128" y="558708"/>
                      <a:pt x="2662757" y="228892"/>
                      <a:pt x="2281896" y="85695"/>
                    </a:cubicBezTo>
                    <a:cubicBezTo>
                      <a:pt x="1962687" y="-34297"/>
                      <a:pt x="1612320" y="-13415"/>
                      <a:pt x="1268914" y="146356"/>
                    </a:cubicBezTo>
                    <a:cubicBezTo>
                      <a:pt x="777009" y="375072"/>
                      <a:pt x="372612" y="851729"/>
                      <a:pt x="159807" y="1453352"/>
                    </a:cubicBezTo>
                    <a:cubicBezTo>
                      <a:pt x="155829" y="1464290"/>
                      <a:pt x="152183" y="1475230"/>
                      <a:pt x="148205" y="148650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04" name="Forma Livre: Forma 203">
                <a:extLst>
                  <a:ext uri="{FF2B5EF4-FFF2-40B4-BE49-F238E27FC236}">
                    <a16:creationId xmlns:a16="http://schemas.microsoft.com/office/drawing/2014/main" id="{1E101F22-3AD6-58A1-A20A-7B25AE45AE62}"/>
                  </a:ext>
                </a:extLst>
              </p:cNvPr>
              <p:cNvSpPr/>
              <p:nvPr/>
            </p:nvSpPr>
            <p:spPr>
              <a:xfrm>
                <a:off x="21836402" y="12492272"/>
                <a:ext cx="4309" cy="14916"/>
              </a:xfrm>
              <a:custGeom>
                <a:avLst/>
                <a:gdLst>
                  <a:gd name="connsiteX0" fmla="*/ 0 w 4309"/>
                  <a:gd name="connsiteY0" fmla="*/ 0 h 14916"/>
                  <a:gd name="connsiteX1" fmla="*/ 4309 w 4309"/>
                  <a:gd name="connsiteY1" fmla="*/ 14917 h 14916"/>
                  <a:gd name="connsiteX2" fmla="*/ 0 w 4309"/>
                  <a:gd name="connsiteY2" fmla="*/ 0 h 14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09" h="14916">
                    <a:moveTo>
                      <a:pt x="0" y="0"/>
                    </a:moveTo>
                    <a:cubicBezTo>
                      <a:pt x="1325" y="4972"/>
                      <a:pt x="2984" y="9944"/>
                      <a:pt x="4309" y="14917"/>
                    </a:cubicBezTo>
                    <a:cubicBezTo>
                      <a:pt x="2984" y="9944"/>
                      <a:pt x="1325" y="4972"/>
                      <a:pt x="0" y="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05" name="Forma Livre: Forma 204">
                <a:extLst>
                  <a:ext uri="{FF2B5EF4-FFF2-40B4-BE49-F238E27FC236}">
                    <a16:creationId xmlns:a16="http://schemas.microsoft.com/office/drawing/2014/main" id="{88FA200B-D9DC-4CAC-09C3-6AF39C3D21EA}"/>
                  </a:ext>
                </a:extLst>
              </p:cNvPr>
              <p:cNvSpPr/>
              <p:nvPr/>
            </p:nvSpPr>
            <p:spPr>
              <a:xfrm>
                <a:off x="15814126" y="12391173"/>
                <a:ext cx="6189792" cy="5832205"/>
              </a:xfrm>
              <a:custGeom>
                <a:avLst/>
                <a:gdLst>
                  <a:gd name="connsiteX0" fmla="*/ 3687382 w 6189792"/>
                  <a:gd name="connsiteY0" fmla="*/ 5571725 h 5832205"/>
                  <a:gd name="connsiteX1" fmla="*/ 4957254 w 6189792"/>
                  <a:gd name="connsiteY1" fmla="*/ 4599847 h 5832205"/>
                  <a:gd name="connsiteX2" fmla="*/ 5872449 w 6189792"/>
                  <a:gd name="connsiteY2" fmla="*/ 3037947 h 5832205"/>
                  <a:gd name="connsiteX3" fmla="*/ 5916536 w 6189792"/>
                  <a:gd name="connsiteY3" fmla="*/ 2912982 h 5832205"/>
                  <a:gd name="connsiteX4" fmla="*/ 6026585 w 6189792"/>
                  <a:gd name="connsiteY4" fmla="*/ 116015 h 5832205"/>
                  <a:gd name="connsiteX5" fmla="*/ 5908249 w 6189792"/>
                  <a:gd name="connsiteY5" fmla="*/ 2909998 h 5832205"/>
                  <a:gd name="connsiteX6" fmla="*/ 5864163 w 6189792"/>
                  <a:gd name="connsiteY6" fmla="*/ 3034632 h 5832205"/>
                  <a:gd name="connsiteX7" fmla="*/ 3683736 w 6189792"/>
                  <a:gd name="connsiteY7" fmla="*/ 5563438 h 5832205"/>
                  <a:gd name="connsiteX8" fmla="*/ 1753902 w 6189792"/>
                  <a:gd name="connsiteY8" fmla="*/ 5678459 h 5832205"/>
                  <a:gd name="connsiteX9" fmla="*/ 196643 w 6189792"/>
                  <a:gd name="connsiteY9" fmla="*/ 3899776 h 5832205"/>
                  <a:gd name="connsiteX10" fmla="*/ 282163 w 6189792"/>
                  <a:gd name="connsiteY10" fmla="*/ 1026902 h 5832205"/>
                  <a:gd name="connsiteX11" fmla="*/ 304371 w 6189792"/>
                  <a:gd name="connsiteY11" fmla="*/ 962596 h 5832205"/>
                  <a:gd name="connsiteX12" fmla="*/ 757163 w 6189792"/>
                  <a:gd name="connsiteY12" fmla="*/ 7623 h 5832205"/>
                  <a:gd name="connsiteX13" fmla="*/ 748544 w 6189792"/>
                  <a:gd name="connsiteY13" fmla="*/ 0 h 5832205"/>
                  <a:gd name="connsiteX14" fmla="*/ 295754 w 6189792"/>
                  <a:gd name="connsiteY14" fmla="*/ 959613 h 5832205"/>
                  <a:gd name="connsiteX15" fmla="*/ 273544 w 6189792"/>
                  <a:gd name="connsiteY15" fmla="*/ 1023919 h 5832205"/>
                  <a:gd name="connsiteX16" fmla="*/ 188025 w 6189792"/>
                  <a:gd name="connsiteY16" fmla="*/ 3902428 h 5832205"/>
                  <a:gd name="connsiteX17" fmla="*/ 1750587 w 6189792"/>
                  <a:gd name="connsiteY17" fmla="*/ 5686746 h 5832205"/>
                  <a:gd name="connsiteX18" fmla="*/ 3687051 w 6189792"/>
                  <a:gd name="connsiteY18" fmla="*/ 5571393 h 5832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189792" h="5832205">
                    <a:moveTo>
                      <a:pt x="3687382" y="5571725"/>
                    </a:moveTo>
                    <a:cubicBezTo>
                      <a:pt x="4145809" y="5361240"/>
                      <a:pt x="4585011" y="5025458"/>
                      <a:pt x="4957254" y="4599847"/>
                    </a:cubicBezTo>
                    <a:cubicBezTo>
                      <a:pt x="5347730" y="4153685"/>
                      <a:pt x="5655667" y="3628300"/>
                      <a:pt x="5872449" y="3037947"/>
                    </a:cubicBezTo>
                    <a:cubicBezTo>
                      <a:pt x="5887698" y="2996513"/>
                      <a:pt x="5902615" y="2954747"/>
                      <a:pt x="5916536" y="2912982"/>
                    </a:cubicBezTo>
                    <a:cubicBezTo>
                      <a:pt x="6239058" y="1962982"/>
                      <a:pt x="6276515" y="973535"/>
                      <a:pt x="6026585" y="116015"/>
                    </a:cubicBezTo>
                    <a:cubicBezTo>
                      <a:pt x="6264914" y="936410"/>
                      <a:pt x="6243368" y="1923204"/>
                      <a:pt x="5908249" y="2909998"/>
                    </a:cubicBezTo>
                    <a:cubicBezTo>
                      <a:pt x="5893996" y="2951432"/>
                      <a:pt x="5879411" y="2993530"/>
                      <a:pt x="5864163" y="3034632"/>
                    </a:cubicBezTo>
                    <a:cubicBezTo>
                      <a:pt x="5435237" y="4202742"/>
                      <a:pt x="4640698" y="5124237"/>
                      <a:pt x="3683736" y="5563438"/>
                    </a:cubicBezTo>
                    <a:cubicBezTo>
                      <a:pt x="3025763" y="5865409"/>
                      <a:pt x="2358508" y="5905186"/>
                      <a:pt x="1753902" y="5678459"/>
                    </a:cubicBezTo>
                    <a:cubicBezTo>
                      <a:pt x="1026319" y="5405657"/>
                      <a:pt x="473423" y="4774202"/>
                      <a:pt x="196643" y="3899776"/>
                    </a:cubicBezTo>
                    <a:cubicBezTo>
                      <a:pt x="-80137" y="3025351"/>
                      <a:pt x="-49641" y="2004746"/>
                      <a:pt x="282163" y="1026902"/>
                    </a:cubicBezTo>
                    <a:cubicBezTo>
                      <a:pt x="289456" y="1005356"/>
                      <a:pt x="296748" y="984143"/>
                      <a:pt x="304371" y="962596"/>
                    </a:cubicBezTo>
                    <a:cubicBezTo>
                      <a:pt x="424033" y="624495"/>
                      <a:pt x="577174" y="303960"/>
                      <a:pt x="757163" y="7623"/>
                    </a:cubicBezTo>
                    <a:cubicBezTo>
                      <a:pt x="754180" y="4972"/>
                      <a:pt x="751529" y="2651"/>
                      <a:pt x="748544" y="0"/>
                    </a:cubicBezTo>
                    <a:cubicBezTo>
                      <a:pt x="568224" y="297331"/>
                      <a:pt x="416741" y="617865"/>
                      <a:pt x="295754" y="959613"/>
                    </a:cubicBezTo>
                    <a:cubicBezTo>
                      <a:pt x="288129" y="981158"/>
                      <a:pt x="280837" y="1002373"/>
                      <a:pt x="273544" y="1023919"/>
                    </a:cubicBezTo>
                    <a:cubicBezTo>
                      <a:pt x="-58923" y="2003752"/>
                      <a:pt x="-89419" y="3026014"/>
                      <a:pt x="188025" y="3902428"/>
                    </a:cubicBezTo>
                    <a:cubicBezTo>
                      <a:pt x="465467" y="4779505"/>
                      <a:pt x="1020353" y="5412949"/>
                      <a:pt x="1750587" y="5686746"/>
                    </a:cubicBezTo>
                    <a:cubicBezTo>
                      <a:pt x="2357182" y="5914136"/>
                      <a:pt x="3026757" y="5874360"/>
                      <a:pt x="3687051" y="557139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06" name="Forma Livre: Forma 205">
                <a:extLst>
                  <a:ext uri="{FF2B5EF4-FFF2-40B4-BE49-F238E27FC236}">
                    <a16:creationId xmlns:a16="http://schemas.microsoft.com/office/drawing/2014/main" id="{2358559E-E91E-7929-4F6F-55F51F5C24AD}"/>
                  </a:ext>
                </a:extLst>
              </p:cNvPr>
              <p:cNvSpPr/>
              <p:nvPr/>
            </p:nvSpPr>
            <p:spPr>
              <a:xfrm>
                <a:off x="19045733" y="10496727"/>
                <a:ext cx="2790668" cy="1995545"/>
              </a:xfrm>
              <a:custGeom>
                <a:avLst/>
                <a:gdLst>
                  <a:gd name="connsiteX0" fmla="*/ 1196949 w 2790668"/>
                  <a:gd name="connsiteY0" fmla="*/ 151231 h 1995545"/>
                  <a:gd name="connsiteX1" fmla="*/ 2790669 w 2790668"/>
                  <a:gd name="connsiteY1" fmla="*/ 1995545 h 1995545"/>
                  <a:gd name="connsiteX2" fmla="*/ 2771113 w 2790668"/>
                  <a:gd name="connsiteY2" fmla="*/ 1928919 h 1995545"/>
                  <a:gd name="connsiteX3" fmla="*/ 1199600 w 2790668"/>
                  <a:gd name="connsiteY3" fmla="*/ 142944 h 1995545"/>
                  <a:gd name="connsiteX4" fmla="*/ 0 w 2790668"/>
                  <a:gd name="connsiteY4" fmla="*/ 33227 h 1995545"/>
                  <a:gd name="connsiteX5" fmla="*/ 3647 w 2790668"/>
                  <a:gd name="connsiteY5" fmla="*/ 41514 h 1995545"/>
                  <a:gd name="connsiteX6" fmla="*/ 1196285 w 2790668"/>
                  <a:gd name="connsiteY6" fmla="*/ 151231 h 199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90668" h="1995545">
                    <a:moveTo>
                      <a:pt x="1196949" y="151231"/>
                    </a:moveTo>
                    <a:cubicBezTo>
                      <a:pt x="1980881" y="441601"/>
                      <a:pt x="2533446" y="1123441"/>
                      <a:pt x="2790669" y="1995545"/>
                    </a:cubicBezTo>
                    <a:cubicBezTo>
                      <a:pt x="2784039" y="1973336"/>
                      <a:pt x="2778073" y="1950796"/>
                      <a:pt x="2771113" y="1928919"/>
                    </a:cubicBezTo>
                    <a:cubicBezTo>
                      <a:pt x="2493007" y="1049522"/>
                      <a:pt x="1934806" y="415415"/>
                      <a:pt x="1199600" y="142944"/>
                    </a:cubicBezTo>
                    <a:cubicBezTo>
                      <a:pt x="817744" y="1405"/>
                      <a:pt x="412021" y="-34725"/>
                      <a:pt x="0" y="33227"/>
                    </a:cubicBezTo>
                    <a:cubicBezTo>
                      <a:pt x="1326" y="35879"/>
                      <a:pt x="2321" y="38862"/>
                      <a:pt x="3647" y="41514"/>
                    </a:cubicBezTo>
                    <a:cubicBezTo>
                      <a:pt x="413347" y="-25444"/>
                      <a:pt x="816749" y="10686"/>
                      <a:pt x="1196285" y="151231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07" name="Forma Livre: Forma 206">
                <a:extLst>
                  <a:ext uri="{FF2B5EF4-FFF2-40B4-BE49-F238E27FC236}">
                    <a16:creationId xmlns:a16="http://schemas.microsoft.com/office/drawing/2014/main" id="{540737B9-E64C-EEDE-9B84-E9AA4DB8BE82}"/>
                  </a:ext>
                </a:extLst>
              </p:cNvPr>
              <p:cNvSpPr/>
              <p:nvPr/>
            </p:nvSpPr>
            <p:spPr>
              <a:xfrm>
                <a:off x="14123695" y="8618018"/>
                <a:ext cx="8626959" cy="11100155"/>
              </a:xfrm>
              <a:custGeom>
                <a:avLst/>
                <a:gdLst>
                  <a:gd name="connsiteX0" fmla="*/ 4994300 w 8626959"/>
                  <a:gd name="connsiteY0" fmla="*/ 10731761 h 11100155"/>
                  <a:gd name="connsiteX1" fmla="*/ 6832316 w 8626959"/>
                  <a:gd name="connsiteY1" fmla="*/ 9320019 h 11100155"/>
                  <a:gd name="connsiteX2" fmla="*/ 8161852 w 8626959"/>
                  <a:gd name="connsiteY2" fmla="*/ 7042469 h 11100155"/>
                  <a:gd name="connsiteX3" fmla="*/ 8225497 w 8626959"/>
                  <a:gd name="connsiteY3" fmla="*/ 6861817 h 11100155"/>
                  <a:gd name="connsiteX4" fmla="*/ 8366702 w 8626959"/>
                  <a:gd name="connsiteY4" fmla="*/ 2701171 h 11100155"/>
                  <a:gd name="connsiteX5" fmla="*/ 6133572 w 8626959"/>
                  <a:gd name="connsiteY5" fmla="*/ 130600 h 11100155"/>
                  <a:gd name="connsiteX6" fmla="*/ 5682769 w 8626959"/>
                  <a:gd name="connsiteY6" fmla="*/ 0 h 11100155"/>
                  <a:gd name="connsiteX7" fmla="*/ 5681774 w 8626959"/>
                  <a:gd name="connsiteY7" fmla="*/ 8619 h 11100155"/>
                  <a:gd name="connsiteX8" fmla="*/ 6130589 w 8626959"/>
                  <a:gd name="connsiteY8" fmla="*/ 138556 h 11100155"/>
                  <a:gd name="connsiteX9" fmla="*/ 8358415 w 8626959"/>
                  <a:gd name="connsiteY9" fmla="*/ 2703492 h 11100155"/>
                  <a:gd name="connsiteX10" fmla="*/ 8217210 w 8626959"/>
                  <a:gd name="connsiteY10" fmla="*/ 6858502 h 11100155"/>
                  <a:gd name="connsiteX11" fmla="*/ 8153565 w 8626959"/>
                  <a:gd name="connsiteY11" fmla="*/ 7039155 h 11100155"/>
                  <a:gd name="connsiteX12" fmla="*/ 4990322 w 8626959"/>
                  <a:gd name="connsiteY12" fmla="*/ 10723474 h 11100155"/>
                  <a:gd name="connsiteX13" fmla="*/ 2260644 w 8626959"/>
                  <a:gd name="connsiteY13" fmla="*/ 10888216 h 11100155"/>
                  <a:gd name="connsiteX14" fmla="*/ 45412 w 8626959"/>
                  <a:gd name="connsiteY14" fmla="*/ 8325601 h 11100155"/>
                  <a:gd name="connsiteX15" fmla="*/ 8949 w 8626959"/>
                  <a:gd name="connsiteY15" fmla="*/ 8202624 h 11100155"/>
                  <a:gd name="connsiteX16" fmla="*/ 0 w 8626959"/>
                  <a:gd name="connsiteY16" fmla="*/ 8203287 h 11100155"/>
                  <a:gd name="connsiteX17" fmla="*/ 36793 w 8626959"/>
                  <a:gd name="connsiteY17" fmla="*/ 8327921 h 11100155"/>
                  <a:gd name="connsiteX18" fmla="*/ 2257330 w 8626959"/>
                  <a:gd name="connsiteY18" fmla="*/ 10896171 h 11100155"/>
                  <a:gd name="connsiteX19" fmla="*/ 3619019 w 8626959"/>
                  <a:gd name="connsiteY19" fmla="*/ 11092403 h 11100155"/>
                  <a:gd name="connsiteX20" fmla="*/ 4993637 w 8626959"/>
                  <a:gd name="connsiteY20" fmla="*/ 10731098 h 1110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26959" h="11100155">
                    <a:moveTo>
                      <a:pt x="4994300" y="10731761"/>
                    </a:moveTo>
                    <a:cubicBezTo>
                      <a:pt x="5656582" y="10427800"/>
                      <a:pt x="6292346" y="9939541"/>
                      <a:pt x="6832316" y="9320019"/>
                    </a:cubicBezTo>
                    <a:cubicBezTo>
                      <a:pt x="7398803" y="8670000"/>
                      <a:pt x="7846292" y="7903636"/>
                      <a:pt x="8161852" y="7042469"/>
                    </a:cubicBezTo>
                    <a:cubicBezTo>
                      <a:pt x="8183731" y="6982805"/>
                      <a:pt x="8205275" y="6921814"/>
                      <a:pt x="8225497" y="6861817"/>
                    </a:cubicBezTo>
                    <a:cubicBezTo>
                      <a:pt x="8706793" y="5443113"/>
                      <a:pt x="8757178" y="3965408"/>
                      <a:pt x="8366702" y="2701171"/>
                    </a:cubicBezTo>
                    <a:cubicBezTo>
                      <a:pt x="7974903" y="1432294"/>
                      <a:pt x="7182019" y="519418"/>
                      <a:pt x="6133572" y="130600"/>
                    </a:cubicBezTo>
                    <a:cubicBezTo>
                      <a:pt x="5985734" y="75908"/>
                      <a:pt x="5835246" y="32485"/>
                      <a:pt x="5682769" y="0"/>
                    </a:cubicBezTo>
                    <a:lnTo>
                      <a:pt x="5681774" y="8619"/>
                    </a:lnTo>
                    <a:cubicBezTo>
                      <a:pt x="5833588" y="40772"/>
                      <a:pt x="5983415" y="84194"/>
                      <a:pt x="6130589" y="138556"/>
                    </a:cubicBezTo>
                    <a:cubicBezTo>
                      <a:pt x="7176385" y="526379"/>
                      <a:pt x="7967610" y="1437266"/>
                      <a:pt x="8358415" y="2703492"/>
                    </a:cubicBezTo>
                    <a:cubicBezTo>
                      <a:pt x="8748227" y="3966071"/>
                      <a:pt x="8698175" y="5441456"/>
                      <a:pt x="8217210" y="6858502"/>
                    </a:cubicBezTo>
                    <a:cubicBezTo>
                      <a:pt x="8196988" y="6918499"/>
                      <a:pt x="8175444" y="6979490"/>
                      <a:pt x="8153565" y="7039155"/>
                    </a:cubicBezTo>
                    <a:cubicBezTo>
                      <a:pt x="7527745" y="8745576"/>
                      <a:pt x="6374884" y="10088372"/>
                      <a:pt x="4990322" y="10723474"/>
                    </a:cubicBezTo>
                    <a:cubicBezTo>
                      <a:pt x="4057558" y="11151406"/>
                      <a:pt x="3113523" y="11208419"/>
                      <a:pt x="2260644" y="10888216"/>
                    </a:cubicBezTo>
                    <a:cubicBezTo>
                      <a:pt x="1222140" y="10498404"/>
                      <a:pt x="435556" y="9588180"/>
                      <a:pt x="45412" y="8325601"/>
                    </a:cubicBezTo>
                    <a:cubicBezTo>
                      <a:pt x="32815" y="8284829"/>
                      <a:pt x="20883" y="8244058"/>
                      <a:pt x="8949" y="8202624"/>
                    </a:cubicBezTo>
                    <a:lnTo>
                      <a:pt x="0" y="8203287"/>
                    </a:lnTo>
                    <a:cubicBezTo>
                      <a:pt x="11933" y="8245053"/>
                      <a:pt x="24198" y="8286818"/>
                      <a:pt x="36793" y="8327921"/>
                    </a:cubicBezTo>
                    <a:cubicBezTo>
                      <a:pt x="427600" y="9593152"/>
                      <a:pt x="1216174" y="10505365"/>
                      <a:pt x="2257330" y="10896171"/>
                    </a:cubicBezTo>
                    <a:cubicBezTo>
                      <a:pt x="2688575" y="11057930"/>
                      <a:pt x="3147002" y="11124225"/>
                      <a:pt x="3619019" y="11092403"/>
                    </a:cubicBezTo>
                    <a:cubicBezTo>
                      <a:pt x="4075788" y="11061576"/>
                      <a:pt x="4538525" y="10940258"/>
                      <a:pt x="4993637" y="10731098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grpSp>
            <p:nvGrpSpPr>
              <p:cNvPr id="208" name="Gráfico 8">
                <a:extLst>
                  <a:ext uri="{FF2B5EF4-FFF2-40B4-BE49-F238E27FC236}">
                    <a16:creationId xmlns:a16="http://schemas.microsoft.com/office/drawing/2014/main" id="{010A3C85-D542-A7B3-7C36-D5F5F9EBAA66}"/>
                  </a:ext>
                </a:extLst>
              </p:cNvPr>
              <p:cNvGrpSpPr/>
              <p:nvPr/>
            </p:nvGrpSpPr>
            <p:grpSpPr>
              <a:xfrm>
                <a:off x="8571195" y="11958600"/>
                <a:ext cx="11578342" cy="8709277"/>
                <a:chOff x="8571195" y="11958600"/>
                <a:chExt cx="11578342" cy="8709277"/>
              </a:xfrm>
              <a:grpFill/>
            </p:grpSpPr>
            <p:sp>
              <p:nvSpPr>
                <p:cNvPr id="219" name="Forma Livre: Forma 218">
                  <a:extLst>
                    <a:ext uri="{FF2B5EF4-FFF2-40B4-BE49-F238E27FC236}">
                      <a16:creationId xmlns:a16="http://schemas.microsoft.com/office/drawing/2014/main" id="{B4D97C2A-B69E-80C3-D5D5-46B75746E7FD}"/>
                    </a:ext>
                  </a:extLst>
                </p:cNvPr>
                <p:cNvSpPr/>
                <p:nvPr/>
              </p:nvSpPr>
              <p:spPr>
                <a:xfrm>
                  <a:off x="8571195" y="17121288"/>
                  <a:ext cx="9135055" cy="3546590"/>
                </a:xfrm>
                <a:custGeom>
                  <a:avLst/>
                  <a:gdLst>
                    <a:gd name="connsiteX0" fmla="*/ 4464275 w 9135055"/>
                    <a:gd name="connsiteY0" fmla="*/ 3250090 h 3546590"/>
                    <a:gd name="connsiteX1" fmla="*/ 2983 w 9135055"/>
                    <a:gd name="connsiteY1" fmla="*/ 2866577 h 3546590"/>
                    <a:gd name="connsiteX2" fmla="*/ 0 w 9135055"/>
                    <a:gd name="connsiteY2" fmla="*/ 2876520 h 3546590"/>
                    <a:gd name="connsiteX3" fmla="*/ 1652060 w 9135055"/>
                    <a:gd name="connsiteY3" fmla="*/ 3469856 h 3546590"/>
                    <a:gd name="connsiteX4" fmla="*/ 4467589 w 9135055"/>
                    <a:gd name="connsiteY4" fmla="*/ 3259372 h 3546590"/>
                    <a:gd name="connsiteX5" fmla="*/ 6903583 w 9135055"/>
                    <a:gd name="connsiteY5" fmla="*/ 2081980 h 3546590"/>
                    <a:gd name="connsiteX6" fmla="*/ 9135056 w 9135055"/>
                    <a:gd name="connsiteY6" fmla="*/ 0 h 3546590"/>
                    <a:gd name="connsiteX7" fmla="*/ 6896953 w 9135055"/>
                    <a:gd name="connsiteY7" fmla="*/ 2074357 h 3546590"/>
                    <a:gd name="connsiteX8" fmla="*/ 4463943 w 9135055"/>
                    <a:gd name="connsiteY8" fmla="*/ 3250090 h 3546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35055" h="3546590">
                      <a:moveTo>
                        <a:pt x="4464275" y="3250090"/>
                      </a:moveTo>
                      <a:cubicBezTo>
                        <a:pt x="2811883" y="3737355"/>
                        <a:pt x="1253298" y="3589188"/>
                        <a:pt x="2983" y="2866577"/>
                      </a:cubicBezTo>
                      <a:lnTo>
                        <a:pt x="0" y="2876520"/>
                      </a:lnTo>
                      <a:cubicBezTo>
                        <a:pt x="503175" y="3168549"/>
                        <a:pt x="1056403" y="3368426"/>
                        <a:pt x="1652060" y="3469856"/>
                      </a:cubicBezTo>
                      <a:cubicBezTo>
                        <a:pt x="2532451" y="3619683"/>
                        <a:pt x="3480464" y="3550404"/>
                        <a:pt x="4467589" y="3259372"/>
                      </a:cubicBezTo>
                      <a:cubicBezTo>
                        <a:pt x="5306546" y="3012093"/>
                        <a:pt x="6127273" y="2615983"/>
                        <a:pt x="6903583" y="2081980"/>
                      </a:cubicBezTo>
                      <a:cubicBezTo>
                        <a:pt x="7718342" y="1521791"/>
                        <a:pt x="8469791" y="820395"/>
                        <a:pt x="9135056" y="0"/>
                      </a:cubicBezTo>
                      <a:cubicBezTo>
                        <a:pt x="8487690" y="791557"/>
                        <a:pt x="7736242" y="1496931"/>
                        <a:pt x="6896953" y="2074357"/>
                      </a:cubicBezTo>
                      <a:cubicBezTo>
                        <a:pt x="6121639" y="2607696"/>
                        <a:pt x="5301906" y="3003144"/>
                        <a:pt x="4463943" y="3250090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220" name="Forma Livre: Forma 219">
                  <a:extLst>
                    <a:ext uri="{FF2B5EF4-FFF2-40B4-BE49-F238E27FC236}">
                      <a16:creationId xmlns:a16="http://schemas.microsoft.com/office/drawing/2014/main" id="{64B6F41B-2E6A-B174-7028-77B858A45C88}"/>
                    </a:ext>
                  </a:extLst>
                </p:cNvPr>
                <p:cNvSpPr/>
                <p:nvPr/>
              </p:nvSpPr>
              <p:spPr>
                <a:xfrm>
                  <a:off x="17706583" y="11958600"/>
                  <a:ext cx="2442954" cy="5162687"/>
                </a:xfrm>
                <a:custGeom>
                  <a:avLst/>
                  <a:gdLst>
                    <a:gd name="connsiteX0" fmla="*/ 40440 w 2442954"/>
                    <a:gd name="connsiteY0" fmla="*/ 5113299 h 5162687"/>
                    <a:gd name="connsiteX1" fmla="*/ 0 w 2442954"/>
                    <a:gd name="connsiteY1" fmla="*/ 5162688 h 5162687"/>
                    <a:gd name="connsiteX2" fmla="*/ 2442954 w 2442954"/>
                    <a:gd name="connsiteY2" fmla="*/ 0 h 5162687"/>
                    <a:gd name="connsiteX3" fmla="*/ 1679904 w 2442954"/>
                    <a:gd name="connsiteY3" fmla="*/ 2402183 h 5162687"/>
                    <a:gd name="connsiteX4" fmla="*/ 40440 w 2442954"/>
                    <a:gd name="connsiteY4" fmla="*/ 5113299 h 5162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2954" h="5162687">
                      <a:moveTo>
                        <a:pt x="40440" y="5113299"/>
                      </a:moveTo>
                      <a:cubicBezTo>
                        <a:pt x="27181" y="5129872"/>
                        <a:pt x="13591" y="5146114"/>
                        <a:pt x="0" y="5162688"/>
                      </a:cubicBezTo>
                      <a:cubicBezTo>
                        <a:pt x="1228107" y="3660453"/>
                        <a:pt x="2080323" y="1846635"/>
                        <a:pt x="2442954" y="0"/>
                      </a:cubicBezTo>
                      <a:cubicBezTo>
                        <a:pt x="2281196" y="808131"/>
                        <a:pt x="2025630" y="1614604"/>
                        <a:pt x="1679904" y="2402183"/>
                      </a:cubicBezTo>
                      <a:cubicBezTo>
                        <a:pt x="1251310" y="3378039"/>
                        <a:pt x="699076" y="4291578"/>
                        <a:pt x="40440" y="5113299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</p:grpSp>
          <p:sp>
            <p:nvSpPr>
              <p:cNvPr id="209" name="Forma Livre: Forma 208">
                <a:extLst>
                  <a:ext uri="{FF2B5EF4-FFF2-40B4-BE49-F238E27FC236}">
                    <a16:creationId xmlns:a16="http://schemas.microsoft.com/office/drawing/2014/main" id="{ADE91BF9-1692-4D61-652E-887E8251A578}"/>
                  </a:ext>
                </a:extLst>
              </p:cNvPr>
              <p:cNvSpPr/>
              <p:nvPr/>
            </p:nvSpPr>
            <p:spPr>
              <a:xfrm>
                <a:off x="7115035" y="18677885"/>
                <a:ext cx="4260750" cy="1292506"/>
              </a:xfrm>
              <a:custGeom>
                <a:avLst/>
                <a:gdLst>
                  <a:gd name="connsiteX0" fmla="*/ 4224289 w 4260750"/>
                  <a:gd name="connsiteY0" fmla="*/ 858182 h 1292506"/>
                  <a:gd name="connsiteX1" fmla="*/ 1970605 w 4260750"/>
                  <a:gd name="connsiteY1" fmla="*/ 1183357 h 1292506"/>
                  <a:gd name="connsiteX2" fmla="*/ 8618 w 4260750"/>
                  <a:gd name="connsiteY2" fmla="*/ 0 h 1292506"/>
                  <a:gd name="connsiteX3" fmla="*/ 0 w 4260750"/>
                  <a:gd name="connsiteY3" fmla="*/ 10276 h 1292506"/>
                  <a:gd name="connsiteX4" fmla="*/ 1957678 w 4260750"/>
                  <a:gd name="connsiteY4" fmla="*/ 1225454 h 1292506"/>
                  <a:gd name="connsiteX5" fmla="*/ 3973695 w 4260750"/>
                  <a:gd name="connsiteY5" fmla="*/ 1034857 h 1292506"/>
                  <a:gd name="connsiteX6" fmla="*/ 4260751 w 4260750"/>
                  <a:gd name="connsiteY6" fmla="*/ 916522 h 1292506"/>
                  <a:gd name="connsiteX7" fmla="*/ 4224620 w 4260750"/>
                  <a:gd name="connsiteY7" fmla="*/ 858182 h 1292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60750" h="1292506">
                    <a:moveTo>
                      <a:pt x="4224289" y="858182"/>
                    </a:moveTo>
                    <a:cubicBezTo>
                      <a:pt x="3458255" y="1198274"/>
                      <a:pt x="2698851" y="1333182"/>
                      <a:pt x="1970605" y="1183357"/>
                    </a:cubicBezTo>
                    <a:cubicBezTo>
                      <a:pt x="1216837" y="1028228"/>
                      <a:pt x="546267" y="632781"/>
                      <a:pt x="8618" y="0"/>
                    </a:cubicBezTo>
                    <a:cubicBezTo>
                      <a:pt x="5635" y="3314"/>
                      <a:pt x="2983" y="6961"/>
                      <a:pt x="0" y="10276"/>
                    </a:cubicBezTo>
                    <a:cubicBezTo>
                      <a:pt x="535992" y="654327"/>
                      <a:pt x="1201920" y="1069662"/>
                      <a:pt x="1957678" y="1225454"/>
                    </a:cubicBezTo>
                    <a:cubicBezTo>
                      <a:pt x="2601398" y="1358043"/>
                      <a:pt x="3279591" y="1293738"/>
                      <a:pt x="3973695" y="1034857"/>
                    </a:cubicBezTo>
                    <a:cubicBezTo>
                      <a:pt x="4069491" y="999058"/>
                      <a:pt x="4165286" y="959281"/>
                      <a:pt x="4260751" y="916522"/>
                    </a:cubicBezTo>
                    <a:lnTo>
                      <a:pt x="4224620" y="858182"/>
                    </a:ln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10" name="Forma Livre: Forma 209">
                <a:extLst>
                  <a:ext uri="{FF2B5EF4-FFF2-40B4-BE49-F238E27FC236}">
                    <a16:creationId xmlns:a16="http://schemas.microsoft.com/office/drawing/2014/main" id="{CA5D489D-80F6-5C89-34CF-CBB615CF21EC}"/>
                  </a:ext>
                </a:extLst>
              </p:cNvPr>
              <p:cNvSpPr/>
              <p:nvPr/>
            </p:nvSpPr>
            <p:spPr>
              <a:xfrm>
                <a:off x="11236236" y="12676571"/>
                <a:ext cx="8925390" cy="7679333"/>
              </a:xfrm>
              <a:custGeom>
                <a:avLst/>
                <a:gdLst>
                  <a:gd name="connsiteX0" fmla="*/ 7203234 w 8925390"/>
                  <a:gd name="connsiteY0" fmla="*/ 7586747 h 7679333"/>
                  <a:gd name="connsiteX1" fmla="*/ 8164505 w 8925390"/>
                  <a:gd name="connsiteY1" fmla="*/ 7082909 h 7679333"/>
                  <a:gd name="connsiteX2" fmla="*/ 8763145 w 8925390"/>
                  <a:gd name="connsiteY2" fmla="*/ 6124953 h 7679333"/>
                  <a:gd name="connsiteX3" fmla="*/ 8784690 w 8925390"/>
                  <a:gd name="connsiteY3" fmla="*/ 6057664 h 7679333"/>
                  <a:gd name="connsiteX4" fmla="*/ 7653706 w 8925390"/>
                  <a:gd name="connsiteY4" fmla="*/ 1065022 h 7679333"/>
                  <a:gd name="connsiteX5" fmla="*/ 6992417 w 8925390"/>
                  <a:gd name="connsiteY5" fmla="*/ 0 h 7679333"/>
                  <a:gd name="connsiteX6" fmla="*/ 6981479 w 8925390"/>
                  <a:gd name="connsiteY6" fmla="*/ 2321 h 7679333"/>
                  <a:gd name="connsiteX7" fmla="*/ 7646081 w 8925390"/>
                  <a:gd name="connsiteY7" fmla="*/ 1069331 h 7679333"/>
                  <a:gd name="connsiteX8" fmla="*/ 8776403 w 8925390"/>
                  <a:gd name="connsiteY8" fmla="*/ 6055344 h 7679333"/>
                  <a:gd name="connsiteX9" fmla="*/ 8755189 w 8925390"/>
                  <a:gd name="connsiteY9" fmla="*/ 6122633 h 7679333"/>
                  <a:gd name="connsiteX10" fmla="*/ 7212184 w 8925390"/>
                  <a:gd name="connsiteY10" fmla="*/ 7545645 h 7679333"/>
                  <a:gd name="connsiteX11" fmla="*/ 3813594 w 8925390"/>
                  <a:gd name="connsiteY11" fmla="*/ 6972861 h 7679333"/>
                  <a:gd name="connsiteX12" fmla="*/ 86183 w 8925390"/>
                  <a:gd name="connsiteY12" fmla="*/ 4392346 h 7679333"/>
                  <a:gd name="connsiteX13" fmla="*/ 0 w 8925390"/>
                  <a:gd name="connsiteY13" fmla="*/ 4440740 h 7679333"/>
                  <a:gd name="connsiteX14" fmla="*/ 3764536 w 8925390"/>
                  <a:gd name="connsiteY14" fmla="*/ 7018603 h 7679333"/>
                  <a:gd name="connsiteX15" fmla="*/ 5640671 w 8925390"/>
                  <a:gd name="connsiteY15" fmla="*/ 7611939 h 7679333"/>
                  <a:gd name="connsiteX16" fmla="*/ 7203565 w 8925390"/>
                  <a:gd name="connsiteY16" fmla="*/ 7587411 h 767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925390" h="7679333">
                    <a:moveTo>
                      <a:pt x="7203234" y="7586747"/>
                    </a:moveTo>
                    <a:cubicBezTo>
                      <a:pt x="7581444" y="7491285"/>
                      <a:pt x="7904961" y="7321902"/>
                      <a:pt x="8164505" y="7082909"/>
                    </a:cubicBezTo>
                    <a:cubicBezTo>
                      <a:pt x="8432997" y="6835962"/>
                      <a:pt x="8634201" y="6513439"/>
                      <a:pt x="8763145" y="6124953"/>
                    </a:cubicBezTo>
                    <a:cubicBezTo>
                      <a:pt x="8770437" y="6102745"/>
                      <a:pt x="8777729" y="6080204"/>
                      <a:pt x="8784690" y="6057664"/>
                    </a:cubicBezTo>
                    <a:cubicBezTo>
                      <a:pt x="9166546" y="4802377"/>
                      <a:pt x="8765133" y="3029992"/>
                      <a:pt x="7653706" y="1065022"/>
                    </a:cubicBezTo>
                    <a:cubicBezTo>
                      <a:pt x="7452170" y="708357"/>
                      <a:pt x="7231078" y="353018"/>
                      <a:pt x="6992417" y="0"/>
                    </a:cubicBezTo>
                    <a:cubicBezTo>
                      <a:pt x="6988771" y="663"/>
                      <a:pt x="6985125" y="1326"/>
                      <a:pt x="6981479" y="2321"/>
                    </a:cubicBezTo>
                    <a:cubicBezTo>
                      <a:pt x="7221797" y="356333"/>
                      <a:pt x="7444546" y="712998"/>
                      <a:pt x="7646081" y="1069331"/>
                    </a:cubicBezTo>
                    <a:cubicBezTo>
                      <a:pt x="8756183" y="3032313"/>
                      <a:pt x="9157597" y="4802377"/>
                      <a:pt x="8776403" y="6055344"/>
                    </a:cubicBezTo>
                    <a:cubicBezTo>
                      <a:pt x="8769443" y="6077885"/>
                      <a:pt x="8762481" y="6100424"/>
                      <a:pt x="8755189" y="6122633"/>
                    </a:cubicBezTo>
                    <a:cubicBezTo>
                      <a:pt x="8503601" y="6882368"/>
                      <a:pt x="7977222" y="7353060"/>
                      <a:pt x="7212184" y="7545645"/>
                    </a:cubicBezTo>
                    <a:cubicBezTo>
                      <a:pt x="6306600" y="7774030"/>
                      <a:pt x="5154070" y="7573157"/>
                      <a:pt x="3813594" y="6972861"/>
                    </a:cubicBezTo>
                    <a:cubicBezTo>
                      <a:pt x="2565599" y="6413997"/>
                      <a:pt x="1335835" y="5511066"/>
                      <a:pt x="86183" y="4392346"/>
                    </a:cubicBezTo>
                    <a:lnTo>
                      <a:pt x="0" y="4440740"/>
                    </a:lnTo>
                    <a:cubicBezTo>
                      <a:pt x="1253630" y="5558798"/>
                      <a:pt x="2517867" y="6460403"/>
                      <a:pt x="3764536" y="7018603"/>
                    </a:cubicBezTo>
                    <a:cubicBezTo>
                      <a:pt x="4427481" y="7315272"/>
                      <a:pt x="5058605" y="7514818"/>
                      <a:pt x="5640671" y="7611939"/>
                    </a:cubicBezTo>
                    <a:cubicBezTo>
                      <a:pt x="6226384" y="7709392"/>
                      <a:pt x="6752099" y="7701105"/>
                      <a:pt x="7203565" y="7587411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11" name="Forma Livre: Forma 210">
                <a:extLst>
                  <a:ext uri="{FF2B5EF4-FFF2-40B4-BE49-F238E27FC236}">
                    <a16:creationId xmlns:a16="http://schemas.microsoft.com/office/drawing/2014/main" id="{E41D5F50-90ED-9C28-D98D-10323379821C}"/>
                  </a:ext>
                </a:extLst>
              </p:cNvPr>
              <p:cNvSpPr/>
              <p:nvPr/>
            </p:nvSpPr>
            <p:spPr>
              <a:xfrm>
                <a:off x="8331872" y="9430127"/>
                <a:ext cx="10990047" cy="12252860"/>
              </a:xfrm>
              <a:custGeom>
                <a:avLst/>
                <a:gdLst>
                  <a:gd name="connsiteX0" fmla="*/ 7569179 w 10990047"/>
                  <a:gd name="connsiteY0" fmla="*/ 11804407 h 12252860"/>
                  <a:gd name="connsiteX1" fmla="*/ 9438023 w 10990047"/>
                  <a:gd name="connsiteY1" fmla="*/ 10183173 h 12252860"/>
                  <a:gd name="connsiteX2" fmla="*/ 10504701 w 10990047"/>
                  <a:gd name="connsiteY2" fmla="*/ 8082300 h 12252860"/>
                  <a:gd name="connsiteX3" fmla="*/ 10980033 w 10990047"/>
                  <a:gd name="connsiteY3" fmla="*/ 5370522 h 12252860"/>
                  <a:gd name="connsiteX4" fmla="*/ 10755295 w 10990047"/>
                  <a:gd name="connsiteY4" fmla="*/ 2496321 h 12252860"/>
                  <a:gd name="connsiteX5" fmla="*/ 10002852 w 10990047"/>
                  <a:gd name="connsiteY5" fmla="*/ 0 h 12252860"/>
                  <a:gd name="connsiteX6" fmla="*/ 9997549 w 10990047"/>
                  <a:gd name="connsiteY6" fmla="*/ 663 h 12252860"/>
                  <a:gd name="connsiteX7" fmla="*/ 10496084 w 10990047"/>
                  <a:gd name="connsiteY7" fmla="*/ 8078985 h 12252860"/>
                  <a:gd name="connsiteX8" fmla="*/ 9430730 w 10990047"/>
                  <a:gd name="connsiteY8" fmla="*/ 10177207 h 12252860"/>
                  <a:gd name="connsiteX9" fmla="*/ 5399028 w 10990047"/>
                  <a:gd name="connsiteY9" fmla="*/ 12236647 h 12252860"/>
                  <a:gd name="connsiteX10" fmla="*/ 22872 w 10990047"/>
                  <a:gd name="connsiteY10" fmla="*/ 8434986 h 12252860"/>
                  <a:gd name="connsiteX11" fmla="*/ 0 w 10990047"/>
                  <a:gd name="connsiteY11" fmla="*/ 8455537 h 12252860"/>
                  <a:gd name="connsiteX12" fmla="*/ 1021599 w 10990047"/>
                  <a:gd name="connsiteY12" fmla="*/ 9836122 h 12252860"/>
                  <a:gd name="connsiteX13" fmla="*/ 2404503 w 10990047"/>
                  <a:gd name="connsiteY13" fmla="*/ 11104005 h 12252860"/>
                  <a:gd name="connsiteX14" fmla="*/ 5398365 w 10990047"/>
                  <a:gd name="connsiteY14" fmla="*/ 12245597 h 12252860"/>
                  <a:gd name="connsiteX15" fmla="*/ 7568848 w 10990047"/>
                  <a:gd name="connsiteY15" fmla="*/ 11804075 h 1225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990047" h="12252860">
                    <a:moveTo>
                      <a:pt x="7569179" y="11804407"/>
                    </a:moveTo>
                    <a:cubicBezTo>
                      <a:pt x="8274553" y="11454040"/>
                      <a:pt x="8903357" y="10908436"/>
                      <a:pt x="9438023" y="10183173"/>
                    </a:cubicBezTo>
                    <a:cubicBezTo>
                      <a:pt x="9886837" y="9573927"/>
                      <a:pt x="10245821" y="8867227"/>
                      <a:pt x="10504701" y="8082300"/>
                    </a:cubicBezTo>
                    <a:cubicBezTo>
                      <a:pt x="10780155" y="7247320"/>
                      <a:pt x="10939925" y="6335107"/>
                      <a:pt x="10980033" y="5370522"/>
                    </a:cubicBezTo>
                    <a:cubicBezTo>
                      <a:pt x="11019148" y="4429470"/>
                      <a:pt x="10943572" y="3462564"/>
                      <a:pt x="10755295" y="2496321"/>
                    </a:cubicBezTo>
                    <a:cubicBezTo>
                      <a:pt x="10587570" y="1635818"/>
                      <a:pt x="10334988" y="797855"/>
                      <a:pt x="10002852" y="0"/>
                    </a:cubicBezTo>
                    <a:lnTo>
                      <a:pt x="9997549" y="663"/>
                    </a:lnTo>
                    <a:cubicBezTo>
                      <a:pt x="11083122" y="2598746"/>
                      <a:pt x="11311838" y="5606861"/>
                      <a:pt x="10496084" y="8078985"/>
                    </a:cubicBezTo>
                    <a:cubicBezTo>
                      <a:pt x="10237535" y="8862918"/>
                      <a:pt x="9879213" y="9568954"/>
                      <a:pt x="9430730" y="10177207"/>
                    </a:cubicBezTo>
                    <a:cubicBezTo>
                      <a:pt x="8388248" y="11591932"/>
                      <a:pt x="6956618" y="12324488"/>
                      <a:pt x="5399028" y="12236647"/>
                    </a:cubicBezTo>
                    <a:cubicBezTo>
                      <a:pt x="3413506" y="12124941"/>
                      <a:pt x="1439586" y="10717175"/>
                      <a:pt x="22872" y="8434986"/>
                    </a:cubicBezTo>
                    <a:lnTo>
                      <a:pt x="0" y="8455537"/>
                    </a:lnTo>
                    <a:cubicBezTo>
                      <a:pt x="312910" y="8956393"/>
                      <a:pt x="655321" y="9420123"/>
                      <a:pt x="1021599" y="9836122"/>
                    </a:cubicBezTo>
                    <a:cubicBezTo>
                      <a:pt x="1453176" y="10326039"/>
                      <a:pt x="1918564" y="10752643"/>
                      <a:pt x="2404503" y="11104005"/>
                    </a:cubicBezTo>
                    <a:cubicBezTo>
                      <a:pt x="3360470" y="11794461"/>
                      <a:pt x="4395660" y="12188915"/>
                      <a:pt x="5398365" y="12245597"/>
                    </a:cubicBezTo>
                    <a:cubicBezTo>
                      <a:pt x="6162078" y="12288688"/>
                      <a:pt x="6892313" y="12139857"/>
                      <a:pt x="7568848" y="11804075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12" name="Forma Livre: Forma 211">
                <a:extLst>
                  <a:ext uri="{FF2B5EF4-FFF2-40B4-BE49-F238E27FC236}">
                    <a16:creationId xmlns:a16="http://schemas.microsoft.com/office/drawing/2014/main" id="{221D256D-95FB-F47E-6398-63B76162813D}"/>
                  </a:ext>
                </a:extLst>
              </p:cNvPr>
              <p:cNvSpPr/>
              <p:nvPr/>
            </p:nvSpPr>
            <p:spPr>
              <a:xfrm>
                <a:off x="15204627" y="5867790"/>
                <a:ext cx="6997189" cy="11034726"/>
              </a:xfrm>
              <a:custGeom>
                <a:avLst/>
                <a:gdLst>
                  <a:gd name="connsiteX0" fmla="*/ 310591 w 6997189"/>
                  <a:gd name="connsiteY0" fmla="*/ 10912414 h 11034726"/>
                  <a:gd name="connsiteX1" fmla="*/ 4504052 w 6997189"/>
                  <a:gd name="connsiteY1" fmla="*/ 8326595 h 11034726"/>
                  <a:gd name="connsiteX2" fmla="*/ 6757734 w 6997189"/>
                  <a:gd name="connsiteY2" fmla="*/ 5128878 h 11034726"/>
                  <a:gd name="connsiteX3" fmla="*/ 6350023 w 6997189"/>
                  <a:gd name="connsiteY3" fmla="*/ 1777025 h 11034726"/>
                  <a:gd name="connsiteX4" fmla="*/ 4364170 w 6997189"/>
                  <a:gd name="connsiteY4" fmla="*/ 341417 h 11034726"/>
                  <a:gd name="connsiteX5" fmla="*/ 3084023 w 6997189"/>
                  <a:gd name="connsiteY5" fmla="*/ 0 h 11034726"/>
                  <a:gd name="connsiteX6" fmla="*/ 3076399 w 6997189"/>
                  <a:gd name="connsiteY6" fmla="*/ 36462 h 11034726"/>
                  <a:gd name="connsiteX7" fmla="*/ 6320522 w 6997189"/>
                  <a:gd name="connsiteY7" fmla="*/ 1754154 h 11034726"/>
                  <a:gd name="connsiteX8" fmla="*/ 6749448 w 6997189"/>
                  <a:gd name="connsiteY8" fmla="*/ 5126226 h 11034726"/>
                  <a:gd name="connsiteX9" fmla="*/ 307276 w 6997189"/>
                  <a:gd name="connsiteY9" fmla="*/ 10904790 h 11034726"/>
                  <a:gd name="connsiteX10" fmla="*/ 0 w 6997189"/>
                  <a:gd name="connsiteY10" fmla="*/ 11025777 h 11034726"/>
                  <a:gd name="connsiteX11" fmla="*/ 1326 w 6997189"/>
                  <a:gd name="connsiteY11" fmla="*/ 11034726 h 11034726"/>
                  <a:gd name="connsiteX12" fmla="*/ 310259 w 6997189"/>
                  <a:gd name="connsiteY12" fmla="*/ 10912745 h 11034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997189" h="11034726">
                    <a:moveTo>
                      <a:pt x="310591" y="10912414"/>
                    </a:moveTo>
                    <a:cubicBezTo>
                      <a:pt x="1913924" y="10258418"/>
                      <a:pt x="3364117" y="9364104"/>
                      <a:pt x="4504052" y="8326595"/>
                    </a:cubicBezTo>
                    <a:cubicBezTo>
                      <a:pt x="5610176" y="7319913"/>
                      <a:pt x="6389469" y="6214119"/>
                      <a:pt x="6757734" y="5128878"/>
                    </a:cubicBezTo>
                    <a:cubicBezTo>
                      <a:pt x="7181689" y="3879226"/>
                      <a:pt x="7040813" y="2720065"/>
                      <a:pt x="6350023" y="1777025"/>
                    </a:cubicBezTo>
                    <a:cubicBezTo>
                      <a:pt x="5890934" y="1150210"/>
                      <a:pt x="5222685" y="667255"/>
                      <a:pt x="4364170" y="341417"/>
                    </a:cubicBezTo>
                    <a:cubicBezTo>
                      <a:pt x="3969055" y="191591"/>
                      <a:pt x="3541124" y="77896"/>
                      <a:pt x="3084023" y="0"/>
                    </a:cubicBezTo>
                    <a:lnTo>
                      <a:pt x="3076399" y="36462"/>
                    </a:lnTo>
                    <a:cubicBezTo>
                      <a:pt x="4534216" y="274128"/>
                      <a:pt x="5647964" y="835974"/>
                      <a:pt x="6320522" y="1754154"/>
                    </a:cubicBezTo>
                    <a:cubicBezTo>
                      <a:pt x="7009655" y="2694873"/>
                      <a:pt x="7172739" y="3879557"/>
                      <a:pt x="6749448" y="5126226"/>
                    </a:cubicBezTo>
                    <a:cubicBezTo>
                      <a:pt x="5984078" y="7381566"/>
                      <a:pt x="3515601" y="9595804"/>
                      <a:pt x="307276" y="10904790"/>
                    </a:cubicBezTo>
                    <a:cubicBezTo>
                      <a:pt x="205182" y="10946555"/>
                      <a:pt x="102757" y="10986663"/>
                      <a:pt x="0" y="11025777"/>
                    </a:cubicBezTo>
                    <a:lnTo>
                      <a:pt x="1326" y="11034726"/>
                    </a:lnTo>
                    <a:cubicBezTo>
                      <a:pt x="104415" y="10995282"/>
                      <a:pt x="207502" y="10954842"/>
                      <a:pt x="310259" y="10912745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13" name="Forma Livre: Forma 212">
                <a:extLst>
                  <a:ext uri="{FF2B5EF4-FFF2-40B4-BE49-F238E27FC236}">
                    <a16:creationId xmlns:a16="http://schemas.microsoft.com/office/drawing/2014/main" id="{8556E831-99B5-E3A0-A691-7CF95D4AA233}"/>
                  </a:ext>
                </a:extLst>
              </p:cNvPr>
              <p:cNvSpPr/>
              <p:nvPr/>
            </p:nvSpPr>
            <p:spPr>
              <a:xfrm>
                <a:off x="15255343" y="7535760"/>
                <a:ext cx="7673336" cy="13321935"/>
              </a:xfrm>
              <a:custGeom>
                <a:avLst/>
                <a:gdLst>
                  <a:gd name="connsiteX0" fmla="*/ 3103578 w 7673336"/>
                  <a:gd name="connsiteY0" fmla="*/ 12864455 h 13321935"/>
                  <a:gd name="connsiteX1" fmla="*/ 5425214 w 7673336"/>
                  <a:gd name="connsiteY1" fmla="*/ 11046991 h 13321935"/>
                  <a:gd name="connsiteX2" fmla="*/ 7102135 w 7673336"/>
                  <a:gd name="connsiteY2" fmla="*/ 8104840 h 13321935"/>
                  <a:gd name="connsiteX3" fmla="*/ 7153513 w 7673336"/>
                  <a:gd name="connsiteY3" fmla="*/ 7957002 h 13321935"/>
                  <a:gd name="connsiteX4" fmla="*/ 7667957 w 7673336"/>
                  <a:gd name="connsiteY4" fmla="*/ 5193184 h 13321935"/>
                  <a:gd name="connsiteX5" fmla="*/ 7364993 w 7673336"/>
                  <a:gd name="connsiteY5" fmla="*/ 2672333 h 13321935"/>
                  <a:gd name="connsiteX6" fmla="*/ 6321515 w 7673336"/>
                  <a:gd name="connsiteY6" fmla="*/ 663609 h 13321935"/>
                  <a:gd name="connsiteX7" fmla="*/ 5633378 w 7673336"/>
                  <a:gd name="connsiteY7" fmla="*/ 0 h 13321935"/>
                  <a:gd name="connsiteX8" fmla="*/ 5629401 w 7673336"/>
                  <a:gd name="connsiteY8" fmla="*/ 7624 h 13321935"/>
                  <a:gd name="connsiteX9" fmla="*/ 7356706 w 7673336"/>
                  <a:gd name="connsiteY9" fmla="*/ 2674654 h 13321935"/>
                  <a:gd name="connsiteX10" fmla="*/ 7133623 w 7673336"/>
                  <a:gd name="connsiteY10" fmla="*/ 7949047 h 13321935"/>
                  <a:gd name="connsiteX11" fmla="*/ 7082245 w 7673336"/>
                  <a:gd name="connsiteY11" fmla="*/ 8096553 h 13321935"/>
                  <a:gd name="connsiteX12" fmla="*/ 3100264 w 7673336"/>
                  <a:gd name="connsiteY12" fmla="*/ 12856500 h 13321935"/>
                  <a:gd name="connsiteX13" fmla="*/ 8287 w 7673336"/>
                  <a:gd name="connsiteY13" fmla="*/ 13143889 h 13321935"/>
                  <a:gd name="connsiteX14" fmla="*/ 0 w 7673336"/>
                  <a:gd name="connsiteY14" fmla="*/ 13150516 h 13321935"/>
                  <a:gd name="connsiteX15" fmla="*/ 3103910 w 7673336"/>
                  <a:gd name="connsiteY15" fmla="*/ 12864455 h 13321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673336" h="13321935">
                    <a:moveTo>
                      <a:pt x="3103578" y="12864455"/>
                    </a:moveTo>
                    <a:cubicBezTo>
                      <a:pt x="3939222" y="12476965"/>
                      <a:pt x="4741717" y="11848823"/>
                      <a:pt x="5425214" y="11046991"/>
                    </a:cubicBezTo>
                    <a:cubicBezTo>
                      <a:pt x="6131250" y="10218641"/>
                      <a:pt x="6711327" y="9201351"/>
                      <a:pt x="7102135" y="8104840"/>
                    </a:cubicBezTo>
                    <a:cubicBezTo>
                      <a:pt x="7119702" y="8055782"/>
                      <a:pt x="7136939" y="8006061"/>
                      <a:pt x="7153513" y="7957002"/>
                    </a:cubicBezTo>
                    <a:cubicBezTo>
                      <a:pt x="7462777" y="7045122"/>
                      <a:pt x="7636137" y="6115340"/>
                      <a:pt x="7667957" y="5193184"/>
                    </a:cubicBezTo>
                    <a:cubicBezTo>
                      <a:pt x="7698786" y="4301191"/>
                      <a:pt x="7597024" y="3452951"/>
                      <a:pt x="7364993" y="2672333"/>
                    </a:cubicBezTo>
                    <a:cubicBezTo>
                      <a:pt x="7132962" y="1890720"/>
                      <a:pt x="6781931" y="1214847"/>
                      <a:pt x="6321515" y="663609"/>
                    </a:cubicBezTo>
                    <a:cubicBezTo>
                      <a:pt x="6110699" y="411026"/>
                      <a:pt x="5880989" y="189602"/>
                      <a:pt x="5633378" y="0"/>
                    </a:cubicBezTo>
                    <a:cubicBezTo>
                      <a:pt x="5632052" y="2652"/>
                      <a:pt x="5631058" y="5304"/>
                      <a:pt x="5629401" y="7624"/>
                    </a:cubicBezTo>
                    <a:cubicBezTo>
                      <a:pt x="6417311" y="610241"/>
                      <a:pt x="7015289" y="1525106"/>
                      <a:pt x="7356706" y="2674654"/>
                    </a:cubicBezTo>
                    <a:cubicBezTo>
                      <a:pt x="7832368" y="4275998"/>
                      <a:pt x="7745523" y="6145836"/>
                      <a:pt x="7133623" y="7949047"/>
                    </a:cubicBezTo>
                    <a:cubicBezTo>
                      <a:pt x="7117050" y="7998106"/>
                      <a:pt x="7099814" y="8047827"/>
                      <a:pt x="7082245" y="8096553"/>
                    </a:cubicBezTo>
                    <a:cubicBezTo>
                      <a:pt x="6305937" y="10273997"/>
                      <a:pt x="4824917" y="12056657"/>
                      <a:pt x="3100264" y="12856500"/>
                    </a:cubicBezTo>
                    <a:cubicBezTo>
                      <a:pt x="2046512" y="13345091"/>
                      <a:pt x="982816" y="13442876"/>
                      <a:pt x="8287" y="13143889"/>
                    </a:cubicBezTo>
                    <a:lnTo>
                      <a:pt x="0" y="13150516"/>
                    </a:lnTo>
                    <a:cubicBezTo>
                      <a:pt x="978175" y="13452158"/>
                      <a:pt x="2046180" y="13355037"/>
                      <a:pt x="3103910" y="12864455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14" name="Forma Livre: Forma 213">
                <a:extLst>
                  <a:ext uri="{FF2B5EF4-FFF2-40B4-BE49-F238E27FC236}">
                    <a16:creationId xmlns:a16="http://schemas.microsoft.com/office/drawing/2014/main" id="{0444F271-CE9B-EF57-60C0-778E092D40DC}"/>
                  </a:ext>
                </a:extLst>
              </p:cNvPr>
              <p:cNvSpPr/>
              <p:nvPr/>
            </p:nvSpPr>
            <p:spPr>
              <a:xfrm>
                <a:off x="13522734" y="5977176"/>
                <a:ext cx="8943569" cy="15567628"/>
              </a:xfrm>
              <a:custGeom>
                <a:avLst/>
                <a:gdLst>
                  <a:gd name="connsiteX0" fmla="*/ 3700893 w 8943569"/>
                  <a:gd name="connsiteY0" fmla="*/ 15035935 h 15567628"/>
                  <a:gd name="connsiteX1" fmla="*/ 6370574 w 8943569"/>
                  <a:gd name="connsiteY1" fmla="*/ 12882687 h 15567628"/>
                  <a:gd name="connsiteX2" fmla="*/ 7457473 w 8943569"/>
                  <a:gd name="connsiteY2" fmla="*/ 11287641 h 15567628"/>
                  <a:gd name="connsiteX3" fmla="*/ 8297426 w 8943569"/>
                  <a:gd name="connsiteY3" fmla="*/ 9406533 h 15567628"/>
                  <a:gd name="connsiteX4" fmla="*/ 8322618 w 8943569"/>
                  <a:gd name="connsiteY4" fmla="*/ 9332946 h 15567628"/>
                  <a:gd name="connsiteX5" fmla="*/ 8933190 w 8943569"/>
                  <a:gd name="connsiteY5" fmla="*/ 6136554 h 15567628"/>
                  <a:gd name="connsiteX6" fmla="*/ 8624920 w 8943569"/>
                  <a:gd name="connsiteY6" fmla="*/ 3224566 h 15567628"/>
                  <a:gd name="connsiteX7" fmla="*/ 7481672 w 8943569"/>
                  <a:gd name="connsiteY7" fmla="*/ 907241 h 15567628"/>
                  <a:gd name="connsiteX8" fmla="*/ 6529018 w 8943569"/>
                  <a:gd name="connsiteY8" fmla="*/ 0 h 15567628"/>
                  <a:gd name="connsiteX9" fmla="*/ 6526035 w 8943569"/>
                  <a:gd name="connsiteY9" fmla="*/ 8618 h 15567628"/>
                  <a:gd name="connsiteX10" fmla="*/ 8616634 w 8943569"/>
                  <a:gd name="connsiteY10" fmla="*/ 3226887 h 15567628"/>
                  <a:gd name="connsiteX11" fmla="*/ 8296762 w 8943569"/>
                  <a:gd name="connsiteY11" fmla="*/ 9318029 h 15567628"/>
                  <a:gd name="connsiteX12" fmla="*/ 8271570 w 8943569"/>
                  <a:gd name="connsiteY12" fmla="*/ 9391616 h 15567628"/>
                  <a:gd name="connsiteX13" fmla="*/ 3697579 w 8943569"/>
                  <a:gd name="connsiteY13" fmla="*/ 15028641 h 15567628"/>
                  <a:gd name="connsiteX14" fmla="*/ 60328 w 8943569"/>
                  <a:gd name="connsiteY14" fmla="*/ 15309400 h 15567628"/>
                  <a:gd name="connsiteX15" fmla="*/ 10276 w 8943569"/>
                  <a:gd name="connsiteY15" fmla="*/ 15290174 h 15567628"/>
                  <a:gd name="connsiteX16" fmla="*/ 0 w 8943569"/>
                  <a:gd name="connsiteY16" fmla="*/ 15295476 h 15567628"/>
                  <a:gd name="connsiteX17" fmla="*/ 57345 w 8943569"/>
                  <a:gd name="connsiteY17" fmla="*/ 15317355 h 15567628"/>
                  <a:gd name="connsiteX18" fmla="*/ 3701225 w 8943569"/>
                  <a:gd name="connsiteY18" fmla="*/ 15036264 h 15567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943569" h="15567628">
                    <a:moveTo>
                      <a:pt x="3700893" y="15035935"/>
                    </a:moveTo>
                    <a:cubicBezTo>
                      <a:pt x="4659512" y="14578833"/>
                      <a:pt x="5582664" y="13834345"/>
                      <a:pt x="6370574" y="12882687"/>
                    </a:cubicBezTo>
                    <a:cubicBezTo>
                      <a:pt x="6771325" y="12398405"/>
                      <a:pt x="7137271" y="11861751"/>
                      <a:pt x="7457473" y="11287641"/>
                    </a:cubicBezTo>
                    <a:cubicBezTo>
                      <a:pt x="7787289" y="10696624"/>
                      <a:pt x="8069704" y="10063843"/>
                      <a:pt x="8297426" y="9406533"/>
                    </a:cubicBezTo>
                    <a:cubicBezTo>
                      <a:pt x="8306044" y="9382003"/>
                      <a:pt x="8314331" y="9357475"/>
                      <a:pt x="8322618" y="9332946"/>
                    </a:cubicBezTo>
                    <a:cubicBezTo>
                      <a:pt x="8680608" y="8277868"/>
                      <a:pt x="8886121" y="7202570"/>
                      <a:pt x="8933190" y="6136554"/>
                    </a:cubicBezTo>
                    <a:cubicBezTo>
                      <a:pt x="8978601" y="5105674"/>
                      <a:pt x="8874850" y="4125841"/>
                      <a:pt x="8624920" y="3224566"/>
                    </a:cubicBezTo>
                    <a:cubicBezTo>
                      <a:pt x="8374659" y="2322629"/>
                      <a:pt x="7990150" y="1542674"/>
                      <a:pt x="7481672" y="907241"/>
                    </a:cubicBezTo>
                    <a:cubicBezTo>
                      <a:pt x="7195941" y="549913"/>
                      <a:pt x="6877397" y="247279"/>
                      <a:pt x="6529018" y="0"/>
                    </a:cubicBezTo>
                    <a:lnTo>
                      <a:pt x="6526035" y="8618"/>
                    </a:lnTo>
                    <a:cubicBezTo>
                      <a:pt x="7495261" y="696093"/>
                      <a:pt x="8222181" y="1805200"/>
                      <a:pt x="8616634" y="3226887"/>
                    </a:cubicBezTo>
                    <a:cubicBezTo>
                      <a:pt x="9129753" y="5076505"/>
                      <a:pt x="9004789" y="7231740"/>
                      <a:pt x="8296762" y="9318029"/>
                    </a:cubicBezTo>
                    <a:cubicBezTo>
                      <a:pt x="8288475" y="9342558"/>
                      <a:pt x="8280188" y="9367088"/>
                      <a:pt x="8271570" y="9391616"/>
                    </a:cubicBezTo>
                    <a:cubicBezTo>
                      <a:pt x="7378915" y="11968154"/>
                      <a:pt x="5680117" y="14083281"/>
                      <a:pt x="3697579" y="15028641"/>
                    </a:cubicBezTo>
                    <a:cubicBezTo>
                      <a:pt x="2451572" y="15622640"/>
                      <a:pt x="1193965" y="15719761"/>
                      <a:pt x="60328" y="15309400"/>
                    </a:cubicBezTo>
                    <a:cubicBezTo>
                      <a:pt x="43423" y="15303431"/>
                      <a:pt x="26849" y="15296472"/>
                      <a:pt x="10276" y="15290174"/>
                    </a:cubicBezTo>
                    <a:lnTo>
                      <a:pt x="0" y="15295476"/>
                    </a:lnTo>
                    <a:cubicBezTo>
                      <a:pt x="19226" y="15302770"/>
                      <a:pt x="38119" y="15310393"/>
                      <a:pt x="57345" y="15317355"/>
                    </a:cubicBezTo>
                    <a:cubicBezTo>
                      <a:pt x="1192970" y="15728711"/>
                      <a:pt x="2453230" y="15631590"/>
                      <a:pt x="3701225" y="15036264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15" name="Forma Livre: Forma 214">
                <a:extLst>
                  <a:ext uri="{FF2B5EF4-FFF2-40B4-BE49-F238E27FC236}">
                    <a16:creationId xmlns:a16="http://schemas.microsoft.com/office/drawing/2014/main" id="{7963DB80-2031-1BDA-9246-4D5CCDF259B6}"/>
                  </a:ext>
                </a:extLst>
              </p:cNvPr>
              <p:cNvSpPr/>
              <p:nvPr/>
            </p:nvSpPr>
            <p:spPr>
              <a:xfrm>
                <a:off x="14732610" y="11082850"/>
                <a:ext cx="8234987" cy="3761206"/>
              </a:xfrm>
              <a:custGeom>
                <a:avLst/>
                <a:gdLst>
                  <a:gd name="connsiteX0" fmla="*/ 165736 w 8234987"/>
                  <a:gd name="connsiteY0" fmla="*/ 3759564 h 3761206"/>
                  <a:gd name="connsiteX1" fmla="*/ 5661555 w 8234987"/>
                  <a:gd name="connsiteY1" fmla="*/ 3221584 h 3761206"/>
                  <a:gd name="connsiteX2" fmla="*/ 8194006 w 8234987"/>
                  <a:gd name="connsiteY2" fmla="*/ 1767082 h 3761206"/>
                  <a:gd name="connsiteX3" fmla="*/ 8217542 w 8234987"/>
                  <a:gd name="connsiteY3" fmla="*/ 1361358 h 3761206"/>
                  <a:gd name="connsiteX4" fmla="*/ 6665586 w 8234987"/>
                  <a:gd name="connsiteY4" fmla="*/ 0 h 3761206"/>
                  <a:gd name="connsiteX5" fmla="*/ 6668568 w 8234987"/>
                  <a:gd name="connsiteY5" fmla="*/ 41103 h 3761206"/>
                  <a:gd name="connsiteX6" fmla="*/ 7264226 w 8234987"/>
                  <a:gd name="connsiteY6" fmla="*/ 361968 h 3761206"/>
                  <a:gd name="connsiteX7" fmla="*/ 8186051 w 8234987"/>
                  <a:gd name="connsiteY7" fmla="*/ 1352077 h 3761206"/>
                  <a:gd name="connsiteX8" fmla="*/ 8173455 w 8234987"/>
                  <a:gd name="connsiteY8" fmla="*/ 1766087 h 3761206"/>
                  <a:gd name="connsiteX9" fmla="*/ 5658903 w 8234987"/>
                  <a:gd name="connsiteY9" fmla="*/ 3212965 h 3761206"/>
                  <a:gd name="connsiteX10" fmla="*/ 165405 w 8234987"/>
                  <a:gd name="connsiteY10" fmla="*/ 3750614 h 3761206"/>
                  <a:gd name="connsiteX11" fmla="*/ 0 w 8234987"/>
                  <a:gd name="connsiteY11" fmla="*/ 3748294 h 3761206"/>
                  <a:gd name="connsiteX12" fmla="*/ 3647 w 8234987"/>
                  <a:gd name="connsiteY12" fmla="*/ 3756580 h 3761206"/>
                  <a:gd name="connsiteX13" fmla="*/ 165405 w 8234987"/>
                  <a:gd name="connsiteY13" fmla="*/ 3759564 h 3761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234987" h="3761206">
                    <a:moveTo>
                      <a:pt x="165736" y="3759564"/>
                    </a:moveTo>
                    <a:cubicBezTo>
                      <a:pt x="2249043" y="3781109"/>
                      <a:pt x="4200754" y="3590182"/>
                      <a:pt x="5661555" y="3221584"/>
                    </a:cubicBezTo>
                    <a:cubicBezTo>
                      <a:pt x="7099483" y="2858621"/>
                      <a:pt x="7999100" y="2342187"/>
                      <a:pt x="8194006" y="1767082"/>
                    </a:cubicBezTo>
                    <a:cubicBezTo>
                      <a:pt x="8239086" y="1634492"/>
                      <a:pt x="8247041" y="1497926"/>
                      <a:pt x="8217542" y="1361358"/>
                    </a:cubicBezTo>
                    <a:cubicBezTo>
                      <a:pt x="8115779" y="888679"/>
                      <a:pt x="7576141" y="420639"/>
                      <a:pt x="6665586" y="0"/>
                    </a:cubicBezTo>
                    <a:cubicBezTo>
                      <a:pt x="6666579" y="13591"/>
                      <a:pt x="6667575" y="27512"/>
                      <a:pt x="6668568" y="41103"/>
                    </a:cubicBezTo>
                    <a:cubicBezTo>
                      <a:pt x="6886678" y="141870"/>
                      <a:pt x="7084236" y="247610"/>
                      <a:pt x="7264226" y="361968"/>
                    </a:cubicBezTo>
                    <a:cubicBezTo>
                      <a:pt x="7773699" y="685154"/>
                      <a:pt x="8113790" y="1015302"/>
                      <a:pt x="8186051" y="1352077"/>
                    </a:cubicBezTo>
                    <a:cubicBezTo>
                      <a:pt x="8215221" y="1486987"/>
                      <a:pt x="8217871" y="1635155"/>
                      <a:pt x="8173455" y="1766087"/>
                    </a:cubicBezTo>
                    <a:cubicBezTo>
                      <a:pt x="7979213" y="2338208"/>
                      <a:pt x="7094180" y="2850666"/>
                      <a:pt x="5658903" y="3212965"/>
                    </a:cubicBezTo>
                    <a:cubicBezTo>
                      <a:pt x="4198766" y="3581563"/>
                      <a:pt x="2248048" y="3772492"/>
                      <a:pt x="165405" y="3750614"/>
                    </a:cubicBezTo>
                    <a:cubicBezTo>
                      <a:pt x="110381" y="3749952"/>
                      <a:pt x="55025" y="3749288"/>
                      <a:pt x="0" y="3748294"/>
                    </a:cubicBezTo>
                    <a:lnTo>
                      <a:pt x="3647" y="3756580"/>
                    </a:lnTo>
                    <a:cubicBezTo>
                      <a:pt x="57676" y="3757243"/>
                      <a:pt x="111375" y="3758901"/>
                      <a:pt x="165405" y="3759564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16" name="Forma Livre: Forma 215">
                <a:extLst>
                  <a:ext uri="{FF2B5EF4-FFF2-40B4-BE49-F238E27FC236}">
                    <a16:creationId xmlns:a16="http://schemas.microsoft.com/office/drawing/2014/main" id="{03ED5584-18C5-4DE9-04FF-16753FDA3DE6}"/>
                  </a:ext>
                </a:extLst>
              </p:cNvPr>
              <p:cNvSpPr/>
              <p:nvPr/>
            </p:nvSpPr>
            <p:spPr>
              <a:xfrm>
                <a:off x="8468770" y="15574968"/>
                <a:ext cx="10803027" cy="6069506"/>
              </a:xfrm>
              <a:custGeom>
                <a:avLst/>
                <a:gdLst>
                  <a:gd name="connsiteX0" fmla="*/ 8689557 w 10803027"/>
                  <a:gd name="connsiteY0" fmla="*/ 4512337 h 6069506"/>
                  <a:gd name="connsiteX1" fmla="*/ 10803027 w 10803027"/>
                  <a:gd name="connsiteY1" fmla="*/ 2038225 h 6069506"/>
                  <a:gd name="connsiteX2" fmla="*/ 10748003 w 10803027"/>
                  <a:gd name="connsiteY2" fmla="*/ 1998780 h 6069506"/>
                  <a:gd name="connsiteX3" fmla="*/ 8646466 w 10803027"/>
                  <a:gd name="connsiteY3" fmla="*/ 4459965 h 6069506"/>
                  <a:gd name="connsiteX4" fmla="*/ 4088054 w 10803027"/>
                  <a:gd name="connsiteY4" fmla="*/ 5979768 h 6069506"/>
                  <a:gd name="connsiteX5" fmla="*/ 1018616 w 10803027"/>
                  <a:gd name="connsiteY5" fmla="*/ 3630953 h 6069506"/>
                  <a:gd name="connsiteX6" fmla="*/ 6298 w 10803027"/>
                  <a:gd name="connsiteY6" fmla="*/ 4309 h 6069506"/>
                  <a:gd name="connsiteX7" fmla="*/ 0 w 10803027"/>
                  <a:gd name="connsiteY7" fmla="*/ 0 h 6069506"/>
                  <a:gd name="connsiteX8" fmla="*/ 1011324 w 10803027"/>
                  <a:gd name="connsiteY8" fmla="*/ 3635262 h 6069506"/>
                  <a:gd name="connsiteX9" fmla="*/ 2326276 w 10803027"/>
                  <a:gd name="connsiteY9" fmla="*/ 5177603 h 6069506"/>
                  <a:gd name="connsiteX10" fmla="*/ 4086396 w 10803027"/>
                  <a:gd name="connsiteY10" fmla="*/ 5988055 h 6069506"/>
                  <a:gd name="connsiteX11" fmla="*/ 8689889 w 10803027"/>
                  <a:gd name="connsiteY11" fmla="*/ 4512337 h 6069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803027" h="6069506">
                    <a:moveTo>
                      <a:pt x="8689557" y="4512337"/>
                    </a:moveTo>
                    <a:cubicBezTo>
                      <a:pt x="9486086" y="3843095"/>
                      <a:pt x="10202399" y="3000491"/>
                      <a:pt x="10803027" y="2038225"/>
                    </a:cubicBezTo>
                    <a:cubicBezTo>
                      <a:pt x="10784465" y="2024967"/>
                      <a:pt x="10766234" y="2011708"/>
                      <a:pt x="10748003" y="1998780"/>
                    </a:cubicBezTo>
                    <a:cubicBezTo>
                      <a:pt x="10154335" y="2954085"/>
                      <a:pt x="9445315" y="3788733"/>
                      <a:pt x="8646466" y="4459965"/>
                    </a:cubicBezTo>
                    <a:cubicBezTo>
                      <a:pt x="7161137" y="5707628"/>
                      <a:pt x="5566753" y="6276768"/>
                      <a:pt x="4088054" y="5979768"/>
                    </a:cubicBezTo>
                    <a:cubicBezTo>
                      <a:pt x="2818513" y="5724865"/>
                      <a:pt x="1757137" y="4912425"/>
                      <a:pt x="1018616" y="3630953"/>
                    </a:cubicBezTo>
                    <a:cubicBezTo>
                      <a:pt x="426606" y="2603387"/>
                      <a:pt x="87841" y="1358376"/>
                      <a:pt x="6298" y="4309"/>
                    </a:cubicBezTo>
                    <a:lnTo>
                      <a:pt x="0" y="0"/>
                    </a:lnTo>
                    <a:cubicBezTo>
                      <a:pt x="83863" y="1375280"/>
                      <a:pt x="431909" y="2629905"/>
                      <a:pt x="1011324" y="3635262"/>
                    </a:cubicBezTo>
                    <a:cubicBezTo>
                      <a:pt x="1372297" y="4261413"/>
                      <a:pt x="1814482" y="4780500"/>
                      <a:pt x="2326276" y="5177603"/>
                    </a:cubicBezTo>
                    <a:cubicBezTo>
                      <a:pt x="2853649" y="5586642"/>
                      <a:pt x="3445659" y="5859443"/>
                      <a:pt x="4086396" y="5988055"/>
                    </a:cubicBezTo>
                    <a:cubicBezTo>
                      <a:pt x="5567748" y="6285717"/>
                      <a:pt x="7202571" y="5761658"/>
                      <a:pt x="8689889" y="4512337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17" name="Forma Livre: Forma 216">
                <a:extLst>
                  <a:ext uri="{FF2B5EF4-FFF2-40B4-BE49-F238E27FC236}">
                    <a16:creationId xmlns:a16="http://schemas.microsoft.com/office/drawing/2014/main" id="{875E5A7D-36DE-E95E-C02C-191CCF97C822}"/>
                  </a:ext>
                </a:extLst>
              </p:cNvPr>
              <p:cNvSpPr/>
              <p:nvPr/>
            </p:nvSpPr>
            <p:spPr>
              <a:xfrm>
                <a:off x="7541309" y="18065655"/>
                <a:ext cx="6299970" cy="3077505"/>
              </a:xfrm>
              <a:custGeom>
                <a:avLst/>
                <a:gdLst>
                  <a:gd name="connsiteX0" fmla="*/ 6239975 w 6299970"/>
                  <a:gd name="connsiteY0" fmla="*/ 2442622 h 3077505"/>
                  <a:gd name="connsiteX1" fmla="*/ 3205341 w 6299970"/>
                  <a:gd name="connsiteY1" fmla="*/ 2983917 h 3077505"/>
                  <a:gd name="connsiteX2" fmla="*/ 385503 w 6299970"/>
                  <a:gd name="connsiteY2" fmla="*/ 783933 h 3077505"/>
                  <a:gd name="connsiteX3" fmla="*/ 5304 w 6299970"/>
                  <a:gd name="connsiteY3" fmla="*/ 0 h 3077505"/>
                  <a:gd name="connsiteX4" fmla="*/ 0 w 6299970"/>
                  <a:gd name="connsiteY4" fmla="*/ 4308 h 3077505"/>
                  <a:gd name="connsiteX5" fmla="*/ 377879 w 6299970"/>
                  <a:gd name="connsiteY5" fmla="*/ 788242 h 3077505"/>
                  <a:gd name="connsiteX6" fmla="*/ 3203684 w 6299970"/>
                  <a:gd name="connsiteY6" fmla="*/ 2992204 h 3077505"/>
                  <a:gd name="connsiteX7" fmla="*/ 5511729 w 6299970"/>
                  <a:gd name="connsiteY7" fmla="*/ 2823483 h 3077505"/>
                  <a:gd name="connsiteX8" fmla="*/ 6299971 w 6299970"/>
                  <a:gd name="connsiteY8" fmla="*/ 2478421 h 3077505"/>
                  <a:gd name="connsiteX9" fmla="*/ 6240305 w 6299970"/>
                  <a:gd name="connsiteY9" fmla="*/ 2442290 h 3077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99970" h="3077505">
                    <a:moveTo>
                      <a:pt x="6239975" y="2442622"/>
                    </a:moveTo>
                    <a:cubicBezTo>
                      <a:pt x="5215392" y="2988890"/>
                      <a:pt x="4174236" y="3187110"/>
                      <a:pt x="3205341" y="2983917"/>
                    </a:cubicBezTo>
                    <a:cubicBezTo>
                      <a:pt x="2042867" y="2740286"/>
                      <a:pt x="1067674" y="1979555"/>
                      <a:pt x="385503" y="783933"/>
                    </a:cubicBezTo>
                    <a:cubicBezTo>
                      <a:pt x="242970" y="534002"/>
                      <a:pt x="116679" y="271807"/>
                      <a:pt x="5304" y="0"/>
                    </a:cubicBezTo>
                    <a:cubicBezTo>
                      <a:pt x="3315" y="1325"/>
                      <a:pt x="1657" y="2983"/>
                      <a:pt x="0" y="4308"/>
                    </a:cubicBezTo>
                    <a:cubicBezTo>
                      <a:pt x="111706" y="280094"/>
                      <a:pt x="237666" y="542621"/>
                      <a:pt x="377879" y="788242"/>
                    </a:cubicBezTo>
                    <a:cubicBezTo>
                      <a:pt x="1061376" y="1985852"/>
                      <a:pt x="2038557" y="2748241"/>
                      <a:pt x="3203684" y="2992204"/>
                    </a:cubicBezTo>
                    <a:cubicBezTo>
                      <a:pt x="3931929" y="3144681"/>
                      <a:pt x="4730448" y="3095292"/>
                      <a:pt x="5511729" y="2823483"/>
                    </a:cubicBezTo>
                    <a:cubicBezTo>
                      <a:pt x="5775913" y="2731335"/>
                      <a:pt x="6039101" y="2615983"/>
                      <a:pt x="6299971" y="2478421"/>
                    </a:cubicBezTo>
                    <a:lnTo>
                      <a:pt x="6240305" y="2442290"/>
                    </a:ln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218" name="Forma Livre: Forma 217">
                <a:extLst>
                  <a:ext uri="{FF2B5EF4-FFF2-40B4-BE49-F238E27FC236}">
                    <a16:creationId xmlns:a16="http://schemas.microsoft.com/office/drawing/2014/main" id="{38734CEA-F69E-CB05-9C92-565F448FC72F}"/>
                  </a:ext>
                </a:extLst>
              </p:cNvPr>
              <p:cNvSpPr/>
              <p:nvPr/>
            </p:nvSpPr>
            <p:spPr>
              <a:xfrm>
                <a:off x="16993917" y="7149926"/>
                <a:ext cx="5333714" cy="8454874"/>
              </a:xfrm>
              <a:custGeom>
                <a:avLst/>
                <a:gdLst>
                  <a:gd name="connsiteX0" fmla="*/ 2340860 w 5333714"/>
                  <a:gd name="connsiteY0" fmla="*/ 7109427 h 8454874"/>
                  <a:gd name="connsiteX1" fmla="*/ 4927010 w 5333714"/>
                  <a:gd name="connsiteY1" fmla="*/ 4173905 h 8454874"/>
                  <a:gd name="connsiteX2" fmla="*/ 4883919 w 5333714"/>
                  <a:gd name="connsiteY2" fmla="*/ 797523 h 8454874"/>
                  <a:gd name="connsiteX3" fmla="*/ 4261744 w 5333714"/>
                  <a:gd name="connsiteY3" fmla="*/ 0 h 8454874"/>
                  <a:gd name="connsiteX4" fmla="*/ 4258430 w 5333714"/>
                  <a:gd name="connsiteY4" fmla="*/ 5635 h 8454874"/>
                  <a:gd name="connsiteX5" fmla="*/ 4856738 w 5333714"/>
                  <a:gd name="connsiteY5" fmla="*/ 771668 h 8454874"/>
                  <a:gd name="connsiteX6" fmla="*/ 4918723 w 5333714"/>
                  <a:gd name="connsiteY6" fmla="*/ 4170590 h 8454874"/>
                  <a:gd name="connsiteX7" fmla="*/ 0 w 5333714"/>
                  <a:gd name="connsiteY7" fmla="*/ 8447582 h 8454874"/>
                  <a:gd name="connsiteX8" fmla="*/ 4641 w 5333714"/>
                  <a:gd name="connsiteY8" fmla="*/ 8454874 h 8454874"/>
                  <a:gd name="connsiteX9" fmla="*/ 2340530 w 5333714"/>
                  <a:gd name="connsiteY9" fmla="*/ 7109759 h 8454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33714" h="8454874">
                    <a:moveTo>
                      <a:pt x="2340860" y="7109427"/>
                    </a:moveTo>
                    <a:cubicBezTo>
                      <a:pt x="3549079" y="6228373"/>
                      <a:pt x="4443393" y="5213072"/>
                      <a:pt x="4927010" y="4173905"/>
                    </a:cubicBezTo>
                    <a:cubicBezTo>
                      <a:pt x="5483554" y="2977288"/>
                      <a:pt x="5468637" y="1809841"/>
                      <a:pt x="4883919" y="797523"/>
                    </a:cubicBezTo>
                    <a:cubicBezTo>
                      <a:pt x="4717189" y="509142"/>
                      <a:pt x="4509355" y="242970"/>
                      <a:pt x="4261744" y="0"/>
                    </a:cubicBezTo>
                    <a:lnTo>
                      <a:pt x="4258430" y="5635"/>
                    </a:lnTo>
                    <a:cubicBezTo>
                      <a:pt x="4494770" y="236672"/>
                      <a:pt x="4694979" y="491574"/>
                      <a:pt x="4856738" y="771668"/>
                    </a:cubicBezTo>
                    <a:cubicBezTo>
                      <a:pt x="5440131" y="1781335"/>
                      <a:pt x="5474272" y="2976625"/>
                      <a:pt x="4918723" y="4170590"/>
                    </a:cubicBezTo>
                    <a:cubicBezTo>
                      <a:pt x="4136780" y="5851157"/>
                      <a:pt x="2332243" y="7395488"/>
                      <a:pt x="0" y="8447582"/>
                    </a:cubicBezTo>
                    <a:cubicBezTo>
                      <a:pt x="1658" y="8449902"/>
                      <a:pt x="3315" y="8452223"/>
                      <a:pt x="4641" y="8454874"/>
                    </a:cubicBezTo>
                    <a:cubicBezTo>
                      <a:pt x="855531" y="8070698"/>
                      <a:pt x="1643773" y="7617906"/>
                      <a:pt x="2340530" y="7109759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</p:grpSp>
        <p:grpSp>
          <p:nvGrpSpPr>
            <p:cNvPr id="13" name="Gráfico 8">
              <a:extLst>
                <a:ext uri="{FF2B5EF4-FFF2-40B4-BE49-F238E27FC236}">
                  <a16:creationId xmlns:a16="http://schemas.microsoft.com/office/drawing/2014/main" id="{C86D0384-BCCE-1713-2DA9-7EC0CC458C4F}"/>
                </a:ext>
              </a:extLst>
            </p:cNvPr>
            <p:cNvGrpSpPr/>
            <p:nvPr/>
          </p:nvGrpSpPr>
          <p:grpSpPr>
            <a:xfrm>
              <a:off x="5931651" y="12343916"/>
              <a:ext cx="15824599" cy="9160136"/>
              <a:chOff x="5657219" y="11840928"/>
              <a:chExt cx="15824599" cy="9160136"/>
            </a:xfrm>
            <a:solidFill>
              <a:srgbClr val="01FFFF"/>
            </a:solidFill>
          </p:grpSpPr>
          <p:sp>
            <p:nvSpPr>
              <p:cNvPr id="198" name="Forma Livre: Forma 197">
                <a:extLst>
                  <a:ext uri="{FF2B5EF4-FFF2-40B4-BE49-F238E27FC236}">
                    <a16:creationId xmlns:a16="http://schemas.microsoft.com/office/drawing/2014/main" id="{701910BF-40AD-34FE-7AB9-00E54504819E}"/>
                  </a:ext>
                </a:extLst>
              </p:cNvPr>
              <p:cNvSpPr/>
              <p:nvPr/>
            </p:nvSpPr>
            <p:spPr>
              <a:xfrm>
                <a:off x="21481394" y="14518565"/>
                <a:ext cx="33147" cy="15579"/>
              </a:xfrm>
              <a:custGeom>
                <a:avLst/>
                <a:gdLst>
                  <a:gd name="connsiteX0" fmla="*/ 0 w 33147"/>
                  <a:gd name="connsiteY0" fmla="*/ 0 h 15579"/>
                  <a:gd name="connsiteX1" fmla="*/ 0 w 33147"/>
                  <a:gd name="connsiteY1" fmla="*/ 15579 h 15579"/>
                  <a:gd name="connsiteX2" fmla="*/ 0 w 33147"/>
                  <a:gd name="connsiteY2" fmla="*/ 0 h 15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147" h="15579">
                    <a:moveTo>
                      <a:pt x="0" y="0"/>
                    </a:moveTo>
                    <a:cubicBezTo>
                      <a:pt x="0" y="5304"/>
                      <a:pt x="0" y="10276"/>
                      <a:pt x="0" y="15579"/>
                    </a:cubicBezTo>
                    <a:cubicBezTo>
                      <a:pt x="0" y="10276"/>
                      <a:pt x="0" y="5304"/>
                      <a:pt x="0" y="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99" name="Forma Livre: Forma 198">
                <a:extLst>
                  <a:ext uri="{FF2B5EF4-FFF2-40B4-BE49-F238E27FC236}">
                    <a16:creationId xmlns:a16="http://schemas.microsoft.com/office/drawing/2014/main" id="{A47446F3-7047-7B14-83F1-5E1829006426}"/>
                  </a:ext>
                </a:extLst>
              </p:cNvPr>
              <p:cNvSpPr/>
              <p:nvPr/>
            </p:nvSpPr>
            <p:spPr>
              <a:xfrm>
                <a:off x="19367924" y="11840928"/>
                <a:ext cx="2113894" cy="2677636"/>
              </a:xfrm>
              <a:custGeom>
                <a:avLst/>
                <a:gdLst>
                  <a:gd name="connsiteX0" fmla="*/ 1112754 w 2113894"/>
                  <a:gd name="connsiteY0" fmla="*/ 454781 h 2677636"/>
                  <a:gd name="connsiteX1" fmla="*/ 2113469 w 2113894"/>
                  <a:gd name="connsiteY1" fmla="*/ 2677637 h 2677636"/>
                  <a:gd name="connsiteX2" fmla="*/ 2113801 w 2113894"/>
                  <a:gd name="connsiteY2" fmla="*/ 2608027 h 2677636"/>
                  <a:gd name="connsiteX3" fmla="*/ 1118058 w 2113894"/>
                  <a:gd name="connsiteY3" fmla="*/ 447820 h 2677636"/>
                  <a:gd name="connsiteX4" fmla="*/ 0 w 2113894"/>
                  <a:gd name="connsiteY4" fmla="*/ 0 h 2677636"/>
                  <a:gd name="connsiteX5" fmla="*/ 1326 w 2113894"/>
                  <a:gd name="connsiteY5" fmla="*/ 8949 h 2677636"/>
                  <a:gd name="connsiteX6" fmla="*/ 1113086 w 2113894"/>
                  <a:gd name="connsiteY6" fmla="*/ 454781 h 2677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3894" h="2677636">
                    <a:moveTo>
                      <a:pt x="1112754" y="454781"/>
                    </a:moveTo>
                    <a:cubicBezTo>
                      <a:pt x="1781003" y="956962"/>
                      <a:pt x="2115790" y="1768407"/>
                      <a:pt x="2113469" y="2677637"/>
                    </a:cubicBezTo>
                    <a:cubicBezTo>
                      <a:pt x="2113469" y="2654433"/>
                      <a:pt x="2114133" y="2631231"/>
                      <a:pt x="2113801" y="2608027"/>
                    </a:cubicBezTo>
                    <a:cubicBezTo>
                      <a:pt x="2098555" y="1685870"/>
                      <a:pt x="1744542" y="918842"/>
                      <a:pt x="1118058" y="447820"/>
                    </a:cubicBezTo>
                    <a:cubicBezTo>
                      <a:pt x="792551" y="203193"/>
                      <a:pt x="414010" y="52704"/>
                      <a:pt x="0" y="0"/>
                    </a:cubicBezTo>
                    <a:cubicBezTo>
                      <a:pt x="332" y="2983"/>
                      <a:pt x="664" y="5966"/>
                      <a:pt x="1326" y="8949"/>
                    </a:cubicBezTo>
                    <a:cubicBezTo>
                      <a:pt x="413016" y="61653"/>
                      <a:pt x="789236" y="211480"/>
                      <a:pt x="1113086" y="454781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grpSp>
            <p:nvGrpSpPr>
              <p:cNvPr id="200" name="Gráfico 8">
                <a:extLst>
                  <a:ext uri="{FF2B5EF4-FFF2-40B4-BE49-F238E27FC236}">
                    <a16:creationId xmlns:a16="http://schemas.microsoft.com/office/drawing/2014/main" id="{CB4A03FB-0DCA-7CA1-7423-B644B490FA5A}"/>
                  </a:ext>
                </a:extLst>
              </p:cNvPr>
              <p:cNvGrpSpPr/>
              <p:nvPr/>
            </p:nvGrpSpPr>
            <p:grpSpPr>
              <a:xfrm>
                <a:off x="5657219" y="16045660"/>
                <a:ext cx="13690817" cy="4955404"/>
                <a:chOff x="5657219" y="16045660"/>
                <a:chExt cx="13690817" cy="4955404"/>
              </a:xfrm>
              <a:grpFill/>
            </p:grpSpPr>
            <p:sp>
              <p:nvSpPr>
                <p:cNvPr id="201" name="Forma Livre: Forma 200">
                  <a:extLst>
                    <a:ext uri="{FF2B5EF4-FFF2-40B4-BE49-F238E27FC236}">
                      <a16:creationId xmlns:a16="http://schemas.microsoft.com/office/drawing/2014/main" id="{D725D59A-4ECB-4914-140D-3397D888C162}"/>
                    </a:ext>
                  </a:extLst>
                </p:cNvPr>
                <p:cNvSpPr/>
                <p:nvPr/>
              </p:nvSpPr>
              <p:spPr>
                <a:xfrm>
                  <a:off x="5657219" y="16045660"/>
                  <a:ext cx="8204943" cy="4955404"/>
                </a:xfrm>
                <a:custGeom>
                  <a:avLst/>
                  <a:gdLst>
                    <a:gd name="connsiteX0" fmla="*/ 2676311 w 8204943"/>
                    <a:gd name="connsiteY0" fmla="*/ 3597142 h 4955404"/>
                    <a:gd name="connsiteX1" fmla="*/ 9281 w 8204943"/>
                    <a:gd name="connsiteY1" fmla="*/ 0 h 4955404"/>
                    <a:gd name="connsiteX2" fmla="*/ 0 w 8204943"/>
                    <a:gd name="connsiteY2" fmla="*/ 4640 h 4955404"/>
                    <a:gd name="connsiteX3" fmla="*/ 649687 w 8204943"/>
                    <a:gd name="connsiteY3" fmla="*/ 1635486 h 4955404"/>
                    <a:gd name="connsiteX4" fmla="*/ 2671670 w 8204943"/>
                    <a:gd name="connsiteY4" fmla="*/ 3605760 h 4955404"/>
                    <a:gd name="connsiteX5" fmla="*/ 5166997 w 8204943"/>
                    <a:gd name="connsiteY5" fmla="*/ 4651556 h 4955404"/>
                    <a:gd name="connsiteX6" fmla="*/ 8204944 w 8204943"/>
                    <a:gd name="connsiteY6" fmla="*/ 4944909 h 4955404"/>
                    <a:gd name="connsiteX7" fmla="*/ 5168654 w 8204943"/>
                    <a:gd name="connsiteY7" fmla="*/ 4641281 h 4955404"/>
                    <a:gd name="connsiteX8" fmla="*/ 2676311 w 8204943"/>
                    <a:gd name="connsiteY8" fmla="*/ 3596810 h 4955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04943" h="4955404">
                      <a:moveTo>
                        <a:pt x="2676311" y="3597142"/>
                      </a:moveTo>
                      <a:cubicBezTo>
                        <a:pt x="1217168" y="2681946"/>
                        <a:pt x="296005" y="1415720"/>
                        <a:pt x="9281" y="0"/>
                      </a:cubicBezTo>
                      <a:lnTo>
                        <a:pt x="0" y="4640"/>
                      </a:lnTo>
                      <a:cubicBezTo>
                        <a:pt x="114690" y="575104"/>
                        <a:pt x="330810" y="1121704"/>
                        <a:pt x="649687" y="1635486"/>
                      </a:cubicBezTo>
                      <a:cubicBezTo>
                        <a:pt x="1120378" y="2394559"/>
                        <a:pt x="1800228" y="3059161"/>
                        <a:pt x="2671670" y="3605760"/>
                      </a:cubicBezTo>
                      <a:cubicBezTo>
                        <a:pt x="3412512" y="4070486"/>
                        <a:pt x="4252795" y="4423171"/>
                        <a:pt x="5166997" y="4651556"/>
                      </a:cubicBezTo>
                      <a:cubicBezTo>
                        <a:pt x="6126279" y="4891211"/>
                        <a:pt x="7149535" y="4989659"/>
                        <a:pt x="8204944" y="4944909"/>
                      </a:cubicBezTo>
                      <a:cubicBezTo>
                        <a:pt x="7183014" y="4984025"/>
                        <a:pt x="6157106" y="4888228"/>
                        <a:pt x="5168654" y="4641281"/>
                      </a:cubicBezTo>
                      <a:cubicBezTo>
                        <a:pt x="4255778" y="4413559"/>
                        <a:pt x="3416489" y="4061203"/>
                        <a:pt x="2676311" y="3596810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202" name="Forma Livre: Forma 201">
                  <a:extLst>
                    <a:ext uri="{FF2B5EF4-FFF2-40B4-BE49-F238E27FC236}">
                      <a16:creationId xmlns:a16="http://schemas.microsoft.com/office/drawing/2014/main" id="{5906681E-5497-DB23-1CD2-EA7EEE229D41}"/>
                    </a:ext>
                  </a:extLst>
                </p:cNvPr>
                <p:cNvSpPr/>
                <p:nvPr/>
              </p:nvSpPr>
              <p:spPr>
                <a:xfrm>
                  <a:off x="13861831" y="19402152"/>
                  <a:ext cx="5486204" cy="1588416"/>
                </a:xfrm>
                <a:custGeom>
                  <a:avLst/>
                  <a:gdLst>
                    <a:gd name="connsiteX0" fmla="*/ 63974 w 5486204"/>
                    <a:gd name="connsiteY0" fmla="*/ 1585766 h 1588416"/>
                    <a:gd name="connsiteX1" fmla="*/ 0 w 5486204"/>
                    <a:gd name="connsiteY1" fmla="*/ 1588417 h 1588416"/>
                    <a:gd name="connsiteX2" fmla="*/ 5486204 w 5486204"/>
                    <a:gd name="connsiteY2" fmla="*/ 0 h 1588416"/>
                    <a:gd name="connsiteX3" fmla="*/ 3181144 w 5486204"/>
                    <a:gd name="connsiteY3" fmla="*/ 1018947 h 1588416"/>
                    <a:gd name="connsiteX4" fmla="*/ 63974 w 5486204"/>
                    <a:gd name="connsiteY4" fmla="*/ 1585766 h 1588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86204" h="1588416">
                      <a:moveTo>
                        <a:pt x="63974" y="1585766"/>
                      </a:moveTo>
                      <a:cubicBezTo>
                        <a:pt x="42760" y="1586760"/>
                        <a:pt x="21546" y="1587423"/>
                        <a:pt x="0" y="1588417"/>
                      </a:cubicBezTo>
                      <a:cubicBezTo>
                        <a:pt x="1938784" y="1513835"/>
                        <a:pt x="3862320" y="951327"/>
                        <a:pt x="5486204" y="0"/>
                      </a:cubicBezTo>
                      <a:cubicBezTo>
                        <a:pt x="4773538" y="414010"/>
                        <a:pt x="4000213" y="756421"/>
                        <a:pt x="3181144" y="1018947"/>
                      </a:cubicBezTo>
                      <a:cubicBezTo>
                        <a:pt x="2166175" y="1344122"/>
                        <a:pt x="1115737" y="1535382"/>
                        <a:pt x="63974" y="1585766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</p:grpSp>
        </p:grpSp>
        <p:grpSp>
          <p:nvGrpSpPr>
            <p:cNvPr id="14" name="Gráfico 8">
              <a:extLst>
                <a:ext uri="{FF2B5EF4-FFF2-40B4-BE49-F238E27FC236}">
                  <a16:creationId xmlns:a16="http://schemas.microsoft.com/office/drawing/2014/main" id="{A7F903D8-6B19-91FB-B4CF-A5129978538A}"/>
                </a:ext>
              </a:extLst>
            </p:cNvPr>
            <p:cNvGrpSpPr/>
            <p:nvPr/>
          </p:nvGrpSpPr>
          <p:grpSpPr>
            <a:xfrm>
              <a:off x="5225232" y="4287815"/>
              <a:ext cx="17585697" cy="17494523"/>
              <a:chOff x="4950800" y="3784827"/>
              <a:chExt cx="17585697" cy="17494523"/>
            </a:xfrm>
            <a:solidFill>
              <a:srgbClr val="01FFFF"/>
            </a:solidFill>
          </p:grpSpPr>
          <p:sp>
            <p:nvSpPr>
              <p:cNvPr id="102" name="Forma Livre: Forma 101">
                <a:extLst>
                  <a:ext uri="{FF2B5EF4-FFF2-40B4-BE49-F238E27FC236}">
                    <a16:creationId xmlns:a16="http://schemas.microsoft.com/office/drawing/2014/main" id="{C9C50B17-DD60-2ABC-CA25-543AFB0243F3}"/>
                  </a:ext>
                </a:extLst>
              </p:cNvPr>
              <p:cNvSpPr/>
              <p:nvPr/>
            </p:nvSpPr>
            <p:spPr>
              <a:xfrm>
                <a:off x="20683778" y="15526149"/>
                <a:ext cx="189125" cy="189125"/>
              </a:xfrm>
              <a:custGeom>
                <a:avLst/>
                <a:gdLst>
                  <a:gd name="connsiteX0" fmla="*/ 18324 w 189125"/>
                  <a:gd name="connsiteY0" fmla="*/ 38544 h 189125"/>
                  <a:gd name="connsiteX1" fmla="*/ 150582 w 189125"/>
                  <a:gd name="connsiteY1" fmla="*/ 18324 h 189125"/>
                  <a:gd name="connsiteX2" fmla="*/ 170801 w 189125"/>
                  <a:gd name="connsiteY2" fmla="*/ 150582 h 189125"/>
                  <a:gd name="connsiteX3" fmla="*/ 38544 w 189125"/>
                  <a:gd name="connsiteY3" fmla="*/ 170801 h 189125"/>
                  <a:gd name="connsiteX4" fmla="*/ 18324 w 189125"/>
                  <a:gd name="connsiteY4" fmla="*/ 38544 h 189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125" h="189125">
                    <a:moveTo>
                      <a:pt x="18324" y="38544"/>
                    </a:moveTo>
                    <a:cubicBezTo>
                      <a:pt x="49152" y="-3553"/>
                      <a:pt x="108484" y="-12503"/>
                      <a:pt x="150582" y="18324"/>
                    </a:cubicBezTo>
                    <a:cubicBezTo>
                      <a:pt x="192679" y="49151"/>
                      <a:pt x="201628" y="108484"/>
                      <a:pt x="170801" y="150582"/>
                    </a:cubicBezTo>
                    <a:cubicBezTo>
                      <a:pt x="139975" y="192678"/>
                      <a:pt x="80641" y="201629"/>
                      <a:pt x="38544" y="170801"/>
                    </a:cubicBezTo>
                    <a:cubicBezTo>
                      <a:pt x="-3554" y="139974"/>
                      <a:pt x="-12503" y="80641"/>
                      <a:pt x="18324" y="38544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03" name="Forma Livre: Forma 102">
                <a:extLst>
                  <a:ext uri="{FF2B5EF4-FFF2-40B4-BE49-F238E27FC236}">
                    <a16:creationId xmlns:a16="http://schemas.microsoft.com/office/drawing/2014/main" id="{2CF41A24-953E-592E-CD92-B01F802F5238}"/>
                  </a:ext>
                </a:extLst>
              </p:cNvPr>
              <p:cNvSpPr/>
              <p:nvPr/>
            </p:nvSpPr>
            <p:spPr>
              <a:xfrm>
                <a:off x="14511393" y="19140495"/>
                <a:ext cx="223330" cy="223330"/>
              </a:xfrm>
              <a:custGeom>
                <a:avLst/>
                <a:gdLst>
                  <a:gd name="connsiteX0" fmla="*/ 21671 w 223330"/>
                  <a:gd name="connsiteY0" fmla="*/ 45537 h 223330"/>
                  <a:gd name="connsiteX1" fmla="*/ 177794 w 223330"/>
                  <a:gd name="connsiteY1" fmla="*/ 21671 h 223330"/>
                  <a:gd name="connsiteX2" fmla="*/ 201660 w 223330"/>
                  <a:gd name="connsiteY2" fmla="*/ 177794 h 223330"/>
                  <a:gd name="connsiteX3" fmla="*/ 45537 w 223330"/>
                  <a:gd name="connsiteY3" fmla="*/ 201660 h 223330"/>
                  <a:gd name="connsiteX4" fmla="*/ 21671 w 223330"/>
                  <a:gd name="connsiteY4" fmla="*/ 45537 h 22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330" h="223330">
                    <a:moveTo>
                      <a:pt x="21671" y="45537"/>
                    </a:moveTo>
                    <a:cubicBezTo>
                      <a:pt x="58133" y="-4184"/>
                      <a:pt x="128073" y="-14792"/>
                      <a:pt x="177794" y="21671"/>
                    </a:cubicBezTo>
                    <a:cubicBezTo>
                      <a:pt x="227515" y="58133"/>
                      <a:pt x="238122" y="128073"/>
                      <a:pt x="201660" y="177794"/>
                    </a:cubicBezTo>
                    <a:cubicBezTo>
                      <a:pt x="165198" y="227515"/>
                      <a:pt x="95258" y="238122"/>
                      <a:pt x="45537" y="201660"/>
                    </a:cubicBezTo>
                    <a:cubicBezTo>
                      <a:pt x="-4184" y="165198"/>
                      <a:pt x="-14792" y="95258"/>
                      <a:pt x="21671" y="45537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04" name="Forma Livre: Forma 103">
                <a:extLst>
                  <a:ext uri="{FF2B5EF4-FFF2-40B4-BE49-F238E27FC236}">
                    <a16:creationId xmlns:a16="http://schemas.microsoft.com/office/drawing/2014/main" id="{DFAA3A0B-DC55-AABC-2826-86B01E228F3E}"/>
                  </a:ext>
                </a:extLst>
              </p:cNvPr>
              <p:cNvSpPr/>
              <p:nvPr/>
            </p:nvSpPr>
            <p:spPr>
              <a:xfrm>
                <a:off x="12436042" y="19057959"/>
                <a:ext cx="223330" cy="223330"/>
              </a:xfrm>
              <a:custGeom>
                <a:avLst/>
                <a:gdLst>
                  <a:gd name="connsiteX0" fmla="*/ 21671 w 223330"/>
                  <a:gd name="connsiteY0" fmla="*/ 45537 h 223330"/>
                  <a:gd name="connsiteX1" fmla="*/ 177794 w 223330"/>
                  <a:gd name="connsiteY1" fmla="*/ 21671 h 223330"/>
                  <a:gd name="connsiteX2" fmla="*/ 201661 w 223330"/>
                  <a:gd name="connsiteY2" fmla="*/ 177794 h 223330"/>
                  <a:gd name="connsiteX3" fmla="*/ 45536 w 223330"/>
                  <a:gd name="connsiteY3" fmla="*/ 201660 h 223330"/>
                  <a:gd name="connsiteX4" fmla="*/ 21671 w 223330"/>
                  <a:gd name="connsiteY4" fmla="*/ 45537 h 22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330" h="223330">
                    <a:moveTo>
                      <a:pt x="21671" y="45537"/>
                    </a:moveTo>
                    <a:cubicBezTo>
                      <a:pt x="58132" y="-4184"/>
                      <a:pt x="128074" y="-14792"/>
                      <a:pt x="177794" y="21671"/>
                    </a:cubicBezTo>
                    <a:cubicBezTo>
                      <a:pt x="227515" y="58132"/>
                      <a:pt x="238122" y="128073"/>
                      <a:pt x="201661" y="177794"/>
                    </a:cubicBezTo>
                    <a:cubicBezTo>
                      <a:pt x="165198" y="227515"/>
                      <a:pt x="95257" y="238122"/>
                      <a:pt x="45536" y="201660"/>
                    </a:cubicBezTo>
                    <a:cubicBezTo>
                      <a:pt x="-4184" y="165198"/>
                      <a:pt x="-14792" y="95258"/>
                      <a:pt x="21671" y="45537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05" name="Forma Livre: Forma 104">
                <a:extLst>
                  <a:ext uri="{FF2B5EF4-FFF2-40B4-BE49-F238E27FC236}">
                    <a16:creationId xmlns:a16="http://schemas.microsoft.com/office/drawing/2014/main" id="{DBD65F00-FE37-F7EF-CD75-EA1E2E088576}"/>
                  </a:ext>
                </a:extLst>
              </p:cNvPr>
              <p:cNvSpPr/>
              <p:nvPr/>
            </p:nvSpPr>
            <p:spPr>
              <a:xfrm>
                <a:off x="8782863" y="18711883"/>
                <a:ext cx="117627" cy="117627"/>
              </a:xfrm>
              <a:custGeom>
                <a:avLst/>
                <a:gdLst>
                  <a:gd name="connsiteX0" fmla="*/ 11413 w 117627"/>
                  <a:gd name="connsiteY0" fmla="*/ 24010 h 117627"/>
                  <a:gd name="connsiteX1" fmla="*/ 93618 w 117627"/>
                  <a:gd name="connsiteY1" fmla="*/ 11414 h 117627"/>
                  <a:gd name="connsiteX2" fmla="*/ 106215 w 117627"/>
                  <a:gd name="connsiteY2" fmla="*/ 93618 h 117627"/>
                  <a:gd name="connsiteX3" fmla="*/ 24009 w 117627"/>
                  <a:gd name="connsiteY3" fmla="*/ 106214 h 117627"/>
                  <a:gd name="connsiteX4" fmla="*/ 11413 w 117627"/>
                  <a:gd name="connsiteY4" fmla="*/ 24010 h 11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627" h="117627">
                    <a:moveTo>
                      <a:pt x="11413" y="24010"/>
                    </a:moveTo>
                    <a:cubicBezTo>
                      <a:pt x="30639" y="-2177"/>
                      <a:pt x="67432" y="-7812"/>
                      <a:pt x="93618" y="11414"/>
                    </a:cubicBezTo>
                    <a:cubicBezTo>
                      <a:pt x="119805" y="30639"/>
                      <a:pt x="125440" y="67433"/>
                      <a:pt x="106215" y="93618"/>
                    </a:cubicBezTo>
                    <a:cubicBezTo>
                      <a:pt x="86989" y="119805"/>
                      <a:pt x="50196" y="125440"/>
                      <a:pt x="24009" y="106214"/>
                    </a:cubicBezTo>
                    <a:cubicBezTo>
                      <a:pt x="-2177" y="86989"/>
                      <a:pt x="-7812" y="50195"/>
                      <a:pt x="11413" y="2401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06" name="Forma Livre: Forma 105">
                <a:extLst>
                  <a:ext uri="{FF2B5EF4-FFF2-40B4-BE49-F238E27FC236}">
                    <a16:creationId xmlns:a16="http://schemas.microsoft.com/office/drawing/2014/main" id="{A38C52DF-6A3A-A96B-85AB-35ACBBEF8015}"/>
                  </a:ext>
                </a:extLst>
              </p:cNvPr>
              <p:cNvSpPr/>
              <p:nvPr/>
            </p:nvSpPr>
            <p:spPr>
              <a:xfrm>
                <a:off x="19675388" y="18519960"/>
                <a:ext cx="117627" cy="117627"/>
              </a:xfrm>
              <a:custGeom>
                <a:avLst/>
                <a:gdLst>
                  <a:gd name="connsiteX0" fmla="*/ 11413 w 117627"/>
                  <a:gd name="connsiteY0" fmla="*/ 24009 h 117627"/>
                  <a:gd name="connsiteX1" fmla="*/ 93618 w 117627"/>
                  <a:gd name="connsiteY1" fmla="*/ 11413 h 117627"/>
                  <a:gd name="connsiteX2" fmla="*/ 106215 w 117627"/>
                  <a:gd name="connsiteY2" fmla="*/ 93619 h 117627"/>
                  <a:gd name="connsiteX3" fmla="*/ 24009 w 117627"/>
                  <a:gd name="connsiteY3" fmla="*/ 106214 h 117627"/>
                  <a:gd name="connsiteX4" fmla="*/ 11413 w 117627"/>
                  <a:gd name="connsiteY4" fmla="*/ 24009 h 11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627" h="117627">
                    <a:moveTo>
                      <a:pt x="11413" y="24009"/>
                    </a:moveTo>
                    <a:cubicBezTo>
                      <a:pt x="30639" y="-2177"/>
                      <a:pt x="67432" y="-7812"/>
                      <a:pt x="93618" y="11413"/>
                    </a:cubicBezTo>
                    <a:cubicBezTo>
                      <a:pt x="119805" y="30638"/>
                      <a:pt x="125440" y="67432"/>
                      <a:pt x="106215" y="93619"/>
                    </a:cubicBezTo>
                    <a:cubicBezTo>
                      <a:pt x="86989" y="119804"/>
                      <a:pt x="50196" y="125440"/>
                      <a:pt x="24009" y="106214"/>
                    </a:cubicBezTo>
                    <a:cubicBezTo>
                      <a:pt x="-2177" y="86989"/>
                      <a:pt x="-7812" y="50196"/>
                      <a:pt x="11413" y="24009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07" name="Forma Livre: Forma 106">
                <a:extLst>
                  <a:ext uri="{FF2B5EF4-FFF2-40B4-BE49-F238E27FC236}">
                    <a16:creationId xmlns:a16="http://schemas.microsoft.com/office/drawing/2014/main" id="{5CBCB32C-0481-E4F4-BC53-47F50D1AB415}"/>
                  </a:ext>
                </a:extLst>
              </p:cNvPr>
              <p:cNvSpPr/>
              <p:nvPr/>
            </p:nvSpPr>
            <p:spPr>
              <a:xfrm>
                <a:off x="19728755" y="5483469"/>
                <a:ext cx="117627" cy="117627"/>
              </a:xfrm>
              <a:custGeom>
                <a:avLst/>
                <a:gdLst>
                  <a:gd name="connsiteX0" fmla="*/ 11414 w 117627"/>
                  <a:gd name="connsiteY0" fmla="*/ 24009 h 117627"/>
                  <a:gd name="connsiteX1" fmla="*/ 93619 w 117627"/>
                  <a:gd name="connsiteY1" fmla="*/ 11413 h 117627"/>
                  <a:gd name="connsiteX2" fmla="*/ 106214 w 117627"/>
                  <a:gd name="connsiteY2" fmla="*/ 93619 h 117627"/>
                  <a:gd name="connsiteX3" fmla="*/ 24010 w 117627"/>
                  <a:gd name="connsiteY3" fmla="*/ 106215 h 117627"/>
                  <a:gd name="connsiteX4" fmla="*/ 11414 w 117627"/>
                  <a:gd name="connsiteY4" fmla="*/ 24009 h 11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627" h="117627">
                    <a:moveTo>
                      <a:pt x="11414" y="24009"/>
                    </a:moveTo>
                    <a:cubicBezTo>
                      <a:pt x="30639" y="-2177"/>
                      <a:pt x="67433" y="-7812"/>
                      <a:pt x="93619" y="11413"/>
                    </a:cubicBezTo>
                    <a:cubicBezTo>
                      <a:pt x="119805" y="30639"/>
                      <a:pt x="125440" y="67432"/>
                      <a:pt x="106214" y="93619"/>
                    </a:cubicBezTo>
                    <a:cubicBezTo>
                      <a:pt x="86989" y="119805"/>
                      <a:pt x="50195" y="125440"/>
                      <a:pt x="24010" y="106215"/>
                    </a:cubicBezTo>
                    <a:cubicBezTo>
                      <a:pt x="-2177" y="86989"/>
                      <a:pt x="-7812" y="50196"/>
                      <a:pt x="11414" y="24009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08" name="Forma Livre: Forma 107">
                <a:extLst>
                  <a:ext uri="{FF2B5EF4-FFF2-40B4-BE49-F238E27FC236}">
                    <a16:creationId xmlns:a16="http://schemas.microsoft.com/office/drawing/2014/main" id="{8A3A3BBD-ABE5-013B-19BC-9BE8B300ACA3}"/>
                  </a:ext>
                </a:extLst>
              </p:cNvPr>
              <p:cNvSpPr/>
              <p:nvPr/>
            </p:nvSpPr>
            <p:spPr>
              <a:xfrm>
                <a:off x="19515109" y="6194964"/>
                <a:ext cx="110690" cy="110690"/>
              </a:xfrm>
              <a:custGeom>
                <a:avLst/>
                <a:gdLst>
                  <a:gd name="connsiteX0" fmla="*/ 10597 w 110690"/>
                  <a:gd name="connsiteY0" fmla="*/ 22530 h 110690"/>
                  <a:gd name="connsiteX1" fmla="*/ 88161 w 110690"/>
                  <a:gd name="connsiteY1" fmla="*/ 10597 h 110690"/>
                  <a:gd name="connsiteX2" fmla="*/ 100095 w 110690"/>
                  <a:gd name="connsiteY2" fmla="*/ 88161 h 110690"/>
                  <a:gd name="connsiteX3" fmla="*/ 22529 w 110690"/>
                  <a:gd name="connsiteY3" fmla="*/ 100094 h 110690"/>
                  <a:gd name="connsiteX4" fmla="*/ 10597 w 110690"/>
                  <a:gd name="connsiteY4" fmla="*/ 22530 h 110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690" h="110690">
                    <a:moveTo>
                      <a:pt x="10597" y="22530"/>
                    </a:moveTo>
                    <a:cubicBezTo>
                      <a:pt x="28827" y="-2000"/>
                      <a:pt x="63301" y="-7303"/>
                      <a:pt x="88161" y="10597"/>
                    </a:cubicBezTo>
                    <a:cubicBezTo>
                      <a:pt x="112690" y="28827"/>
                      <a:pt x="117994" y="63301"/>
                      <a:pt x="100095" y="88161"/>
                    </a:cubicBezTo>
                    <a:cubicBezTo>
                      <a:pt x="81863" y="112690"/>
                      <a:pt x="47390" y="117994"/>
                      <a:pt x="22529" y="100094"/>
                    </a:cubicBezTo>
                    <a:cubicBezTo>
                      <a:pt x="-1999" y="81863"/>
                      <a:pt x="-7303" y="47390"/>
                      <a:pt x="10597" y="2253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09" name="Forma Livre: Forma 108">
                <a:extLst>
                  <a:ext uri="{FF2B5EF4-FFF2-40B4-BE49-F238E27FC236}">
                    <a16:creationId xmlns:a16="http://schemas.microsoft.com/office/drawing/2014/main" id="{FC3C3244-FEBD-5927-462D-D5BC5BEF9C31}"/>
                  </a:ext>
                </a:extLst>
              </p:cNvPr>
              <p:cNvSpPr/>
              <p:nvPr/>
            </p:nvSpPr>
            <p:spPr>
              <a:xfrm>
                <a:off x="18555496" y="10195508"/>
                <a:ext cx="110690" cy="110833"/>
              </a:xfrm>
              <a:custGeom>
                <a:avLst/>
                <a:gdLst>
                  <a:gd name="connsiteX0" fmla="*/ 10596 w 110690"/>
                  <a:gd name="connsiteY0" fmla="*/ 22530 h 110833"/>
                  <a:gd name="connsiteX1" fmla="*/ 88160 w 110690"/>
                  <a:gd name="connsiteY1" fmla="*/ 10596 h 110833"/>
                  <a:gd name="connsiteX2" fmla="*/ 100094 w 110690"/>
                  <a:gd name="connsiteY2" fmla="*/ 88161 h 110833"/>
                  <a:gd name="connsiteX3" fmla="*/ 22529 w 110690"/>
                  <a:gd name="connsiteY3" fmla="*/ 100094 h 110833"/>
                  <a:gd name="connsiteX4" fmla="*/ 10596 w 110690"/>
                  <a:gd name="connsiteY4" fmla="*/ 22530 h 110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690" h="110833">
                    <a:moveTo>
                      <a:pt x="10596" y="22530"/>
                    </a:moveTo>
                    <a:cubicBezTo>
                      <a:pt x="28828" y="-2000"/>
                      <a:pt x="63300" y="-7303"/>
                      <a:pt x="88160" y="10596"/>
                    </a:cubicBezTo>
                    <a:cubicBezTo>
                      <a:pt x="112690" y="28828"/>
                      <a:pt x="117994" y="63301"/>
                      <a:pt x="100094" y="88161"/>
                    </a:cubicBezTo>
                    <a:cubicBezTo>
                      <a:pt x="81863" y="112690"/>
                      <a:pt x="47390" y="118325"/>
                      <a:pt x="22529" y="100094"/>
                    </a:cubicBezTo>
                    <a:cubicBezTo>
                      <a:pt x="-1999" y="81863"/>
                      <a:pt x="-7303" y="47390"/>
                      <a:pt x="10596" y="2253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10" name="Forma Livre: Forma 109">
                <a:extLst>
                  <a:ext uri="{FF2B5EF4-FFF2-40B4-BE49-F238E27FC236}">
                    <a16:creationId xmlns:a16="http://schemas.microsoft.com/office/drawing/2014/main" id="{19FA8113-F899-C91D-2CAD-F89C4F926C87}"/>
                  </a:ext>
                </a:extLst>
              </p:cNvPr>
              <p:cNvSpPr/>
              <p:nvPr/>
            </p:nvSpPr>
            <p:spPr>
              <a:xfrm>
                <a:off x="20359051" y="11542390"/>
                <a:ext cx="131784" cy="131687"/>
              </a:xfrm>
              <a:custGeom>
                <a:avLst/>
                <a:gdLst>
                  <a:gd name="connsiteX0" fmla="*/ 12904 w 131784"/>
                  <a:gd name="connsiteY0" fmla="*/ 26730 h 131687"/>
                  <a:gd name="connsiteX1" fmla="*/ 105054 w 131784"/>
                  <a:gd name="connsiteY1" fmla="*/ 12808 h 131687"/>
                  <a:gd name="connsiteX2" fmla="*/ 118976 w 131784"/>
                  <a:gd name="connsiteY2" fmla="*/ 104958 h 131687"/>
                  <a:gd name="connsiteX3" fmla="*/ 26827 w 131784"/>
                  <a:gd name="connsiteY3" fmla="*/ 118879 h 131687"/>
                  <a:gd name="connsiteX4" fmla="*/ 12904 w 131784"/>
                  <a:gd name="connsiteY4" fmla="*/ 26730 h 131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784" h="131687">
                    <a:moveTo>
                      <a:pt x="12904" y="26730"/>
                    </a:moveTo>
                    <a:cubicBezTo>
                      <a:pt x="34450" y="-2439"/>
                      <a:pt x="75553" y="-8737"/>
                      <a:pt x="105054" y="12808"/>
                    </a:cubicBezTo>
                    <a:cubicBezTo>
                      <a:pt x="134223" y="34354"/>
                      <a:pt x="140522" y="75456"/>
                      <a:pt x="118976" y="104958"/>
                    </a:cubicBezTo>
                    <a:cubicBezTo>
                      <a:pt x="97429" y="134128"/>
                      <a:pt x="56327" y="140425"/>
                      <a:pt x="26827" y="118879"/>
                    </a:cubicBezTo>
                    <a:cubicBezTo>
                      <a:pt x="-2675" y="97334"/>
                      <a:pt x="-8641" y="56231"/>
                      <a:pt x="12904" y="2673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11" name="Forma Livre: Forma 110">
                <a:extLst>
                  <a:ext uri="{FF2B5EF4-FFF2-40B4-BE49-F238E27FC236}">
                    <a16:creationId xmlns:a16="http://schemas.microsoft.com/office/drawing/2014/main" id="{4C84DCD1-DD31-0CA0-56C6-4C334C11F6EC}"/>
                  </a:ext>
                </a:extLst>
              </p:cNvPr>
              <p:cNvSpPr/>
              <p:nvPr/>
            </p:nvSpPr>
            <p:spPr>
              <a:xfrm>
                <a:off x="18361112" y="10108190"/>
                <a:ext cx="167985" cy="167985"/>
              </a:xfrm>
              <a:custGeom>
                <a:avLst/>
                <a:gdLst>
                  <a:gd name="connsiteX0" fmla="*/ 16372 w 167985"/>
                  <a:gd name="connsiteY0" fmla="*/ 34272 h 167985"/>
                  <a:gd name="connsiteX1" fmla="*/ 133714 w 167985"/>
                  <a:gd name="connsiteY1" fmla="*/ 16372 h 167985"/>
                  <a:gd name="connsiteX2" fmla="*/ 151613 w 167985"/>
                  <a:gd name="connsiteY2" fmla="*/ 133714 h 167985"/>
                  <a:gd name="connsiteX3" fmla="*/ 34272 w 167985"/>
                  <a:gd name="connsiteY3" fmla="*/ 151613 h 167985"/>
                  <a:gd name="connsiteX4" fmla="*/ 16372 w 167985"/>
                  <a:gd name="connsiteY4" fmla="*/ 34272 h 167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985" h="167985">
                    <a:moveTo>
                      <a:pt x="16372" y="34272"/>
                    </a:moveTo>
                    <a:cubicBezTo>
                      <a:pt x="43885" y="-3185"/>
                      <a:pt x="96257" y="-11140"/>
                      <a:pt x="133714" y="16372"/>
                    </a:cubicBezTo>
                    <a:cubicBezTo>
                      <a:pt x="171170" y="43884"/>
                      <a:pt x="179125" y="96257"/>
                      <a:pt x="151613" y="133714"/>
                    </a:cubicBezTo>
                    <a:cubicBezTo>
                      <a:pt x="124101" y="171170"/>
                      <a:pt x="71728" y="179125"/>
                      <a:pt x="34272" y="151613"/>
                    </a:cubicBezTo>
                    <a:cubicBezTo>
                      <a:pt x="-3185" y="124101"/>
                      <a:pt x="-11140" y="71728"/>
                      <a:pt x="16372" y="34272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12" name="Forma Livre: Forma 111">
                <a:extLst>
                  <a:ext uri="{FF2B5EF4-FFF2-40B4-BE49-F238E27FC236}">
                    <a16:creationId xmlns:a16="http://schemas.microsoft.com/office/drawing/2014/main" id="{E8572D06-E407-EF07-559C-E7F988E6423A}"/>
                  </a:ext>
                </a:extLst>
              </p:cNvPr>
              <p:cNvSpPr/>
              <p:nvPr/>
            </p:nvSpPr>
            <p:spPr>
              <a:xfrm>
                <a:off x="22151147" y="10953610"/>
                <a:ext cx="153447" cy="153591"/>
              </a:xfrm>
              <a:custGeom>
                <a:avLst/>
                <a:gdLst>
                  <a:gd name="connsiteX0" fmla="*/ 14738 w 153447"/>
                  <a:gd name="connsiteY0" fmla="*/ 31455 h 153591"/>
                  <a:gd name="connsiteX1" fmla="*/ 122135 w 153447"/>
                  <a:gd name="connsiteY1" fmla="*/ 14882 h 153591"/>
                  <a:gd name="connsiteX2" fmla="*/ 138709 w 153447"/>
                  <a:gd name="connsiteY2" fmla="*/ 122279 h 153591"/>
                  <a:gd name="connsiteX3" fmla="*/ 31312 w 153447"/>
                  <a:gd name="connsiteY3" fmla="*/ 138853 h 153591"/>
                  <a:gd name="connsiteX4" fmla="*/ 14738 w 153447"/>
                  <a:gd name="connsiteY4" fmla="*/ 31455 h 153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447" h="153591">
                    <a:moveTo>
                      <a:pt x="14738" y="31455"/>
                    </a:moveTo>
                    <a:cubicBezTo>
                      <a:pt x="39931" y="-2686"/>
                      <a:pt x="87995" y="-10310"/>
                      <a:pt x="122135" y="14882"/>
                    </a:cubicBezTo>
                    <a:cubicBezTo>
                      <a:pt x="156278" y="40074"/>
                      <a:pt x="163569" y="88137"/>
                      <a:pt x="138709" y="122279"/>
                    </a:cubicBezTo>
                    <a:cubicBezTo>
                      <a:pt x="113517" y="156421"/>
                      <a:pt x="65455" y="163713"/>
                      <a:pt x="31312" y="138853"/>
                    </a:cubicBezTo>
                    <a:cubicBezTo>
                      <a:pt x="-2829" y="113661"/>
                      <a:pt x="-10122" y="65597"/>
                      <a:pt x="14738" y="31455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13" name="Forma Livre: Forma 112">
                <a:extLst>
                  <a:ext uri="{FF2B5EF4-FFF2-40B4-BE49-F238E27FC236}">
                    <a16:creationId xmlns:a16="http://schemas.microsoft.com/office/drawing/2014/main" id="{AD9B87AD-5CA0-73D1-560F-7AEAFEF5076C}"/>
                  </a:ext>
                </a:extLst>
              </p:cNvPr>
              <p:cNvSpPr/>
              <p:nvPr/>
            </p:nvSpPr>
            <p:spPr>
              <a:xfrm>
                <a:off x="7779270" y="17474269"/>
                <a:ext cx="198295" cy="198295"/>
              </a:xfrm>
              <a:custGeom>
                <a:avLst/>
                <a:gdLst>
                  <a:gd name="connsiteX0" fmla="*/ 19263 w 198295"/>
                  <a:gd name="connsiteY0" fmla="*/ 40477 h 198295"/>
                  <a:gd name="connsiteX1" fmla="*/ 157818 w 198295"/>
                  <a:gd name="connsiteY1" fmla="*/ 19263 h 198295"/>
                  <a:gd name="connsiteX2" fmla="*/ 179032 w 198295"/>
                  <a:gd name="connsiteY2" fmla="*/ 157818 h 198295"/>
                  <a:gd name="connsiteX3" fmla="*/ 40477 w 198295"/>
                  <a:gd name="connsiteY3" fmla="*/ 179033 h 198295"/>
                  <a:gd name="connsiteX4" fmla="*/ 19263 w 198295"/>
                  <a:gd name="connsiteY4" fmla="*/ 40477 h 198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295" h="198295">
                    <a:moveTo>
                      <a:pt x="19263" y="40477"/>
                    </a:moveTo>
                    <a:cubicBezTo>
                      <a:pt x="51747" y="-3609"/>
                      <a:pt x="113732" y="-13222"/>
                      <a:pt x="157818" y="19263"/>
                    </a:cubicBezTo>
                    <a:cubicBezTo>
                      <a:pt x="201904" y="51747"/>
                      <a:pt x="211517" y="113733"/>
                      <a:pt x="179032" y="157818"/>
                    </a:cubicBezTo>
                    <a:cubicBezTo>
                      <a:pt x="146548" y="201905"/>
                      <a:pt x="84563" y="211517"/>
                      <a:pt x="40477" y="179033"/>
                    </a:cubicBezTo>
                    <a:cubicBezTo>
                      <a:pt x="-3609" y="146548"/>
                      <a:pt x="-13222" y="84563"/>
                      <a:pt x="19263" y="40477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14" name="Forma Livre: Forma 113">
                <a:extLst>
                  <a:ext uri="{FF2B5EF4-FFF2-40B4-BE49-F238E27FC236}">
                    <a16:creationId xmlns:a16="http://schemas.microsoft.com/office/drawing/2014/main" id="{6D073DF9-A753-148C-F325-F8CD646DB898}"/>
                  </a:ext>
                </a:extLst>
              </p:cNvPr>
              <p:cNvSpPr/>
              <p:nvPr/>
            </p:nvSpPr>
            <p:spPr>
              <a:xfrm>
                <a:off x="18053266" y="16365162"/>
                <a:ext cx="198295" cy="198294"/>
              </a:xfrm>
              <a:custGeom>
                <a:avLst/>
                <a:gdLst>
                  <a:gd name="connsiteX0" fmla="*/ 19263 w 198295"/>
                  <a:gd name="connsiteY0" fmla="*/ 40477 h 198294"/>
                  <a:gd name="connsiteX1" fmla="*/ 157818 w 198295"/>
                  <a:gd name="connsiteY1" fmla="*/ 19263 h 198294"/>
                  <a:gd name="connsiteX2" fmla="*/ 179033 w 198295"/>
                  <a:gd name="connsiteY2" fmla="*/ 157818 h 198294"/>
                  <a:gd name="connsiteX3" fmla="*/ 40477 w 198295"/>
                  <a:gd name="connsiteY3" fmla="*/ 179032 h 198294"/>
                  <a:gd name="connsiteX4" fmla="*/ 19263 w 198295"/>
                  <a:gd name="connsiteY4" fmla="*/ 40477 h 198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295" h="198294">
                    <a:moveTo>
                      <a:pt x="19263" y="40477"/>
                    </a:moveTo>
                    <a:cubicBezTo>
                      <a:pt x="51746" y="-3609"/>
                      <a:pt x="113733" y="-13222"/>
                      <a:pt x="157818" y="19263"/>
                    </a:cubicBezTo>
                    <a:cubicBezTo>
                      <a:pt x="201905" y="51746"/>
                      <a:pt x="211517" y="113732"/>
                      <a:pt x="179033" y="157818"/>
                    </a:cubicBezTo>
                    <a:cubicBezTo>
                      <a:pt x="146548" y="201904"/>
                      <a:pt x="84563" y="211517"/>
                      <a:pt x="40477" y="179032"/>
                    </a:cubicBezTo>
                    <a:cubicBezTo>
                      <a:pt x="-3609" y="146548"/>
                      <a:pt x="-13222" y="84563"/>
                      <a:pt x="19263" y="40477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15" name="Forma Livre: Forma 114">
                <a:extLst>
                  <a:ext uri="{FF2B5EF4-FFF2-40B4-BE49-F238E27FC236}">
                    <a16:creationId xmlns:a16="http://schemas.microsoft.com/office/drawing/2014/main" id="{79FFB070-5391-A082-57F5-2D9F8B222F94}"/>
                  </a:ext>
                </a:extLst>
              </p:cNvPr>
              <p:cNvSpPr/>
              <p:nvPr/>
            </p:nvSpPr>
            <p:spPr>
              <a:xfrm>
                <a:off x="4950800" y="14108814"/>
                <a:ext cx="118768" cy="118768"/>
              </a:xfrm>
              <a:custGeom>
                <a:avLst/>
                <a:gdLst>
                  <a:gd name="connsiteX0" fmla="*/ 11652 w 118768"/>
                  <a:gd name="connsiteY0" fmla="*/ 24248 h 118768"/>
                  <a:gd name="connsiteX1" fmla="*/ 94520 w 118768"/>
                  <a:gd name="connsiteY1" fmla="*/ 11652 h 118768"/>
                  <a:gd name="connsiteX2" fmla="*/ 107116 w 118768"/>
                  <a:gd name="connsiteY2" fmla="*/ 94520 h 118768"/>
                  <a:gd name="connsiteX3" fmla="*/ 24248 w 118768"/>
                  <a:gd name="connsiteY3" fmla="*/ 107116 h 118768"/>
                  <a:gd name="connsiteX4" fmla="*/ 11652 w 118768"/>
                  <a:gd name="connsiteY4" fmla="*/ 24248 h 118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768" h="118768">
                    <a:moveTo>
                      <a:pt x="11652" y="24248"/>
                    </a:moveTo>
                    <a:cubicBezTo>
                      <a:pt x="30878" y="-2269"/>
                      <a:pt x="68003" y="-7905"/>
                      <a:pt x="94520" y="11652"/>
                    </a:cubicBezTo>
                    <a:cubicBezTo>
                      <a:pt x="121038" y="30878"/>
                      <a:pt x="126673" y="68003"/>
                      <a:pt x="107116" y="94520"/>
                    </a:cubicBezTo>
                    <a:cubicBezTo>
                      <a:pt x="87891" y="121039"/>
                      <a:pt x="50766" y="126673"/>
                      <a:pt x="24248" y="107116"/>
                    </a:cubicBezTo>
                    <a:cubicBezTo>
                      <a:pt x="-2270" y="87891"/>
                      <a:pt x="-7905" y="50766"/>
                      <a:pt x="11652" y="24248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16" name="Forma Livre: Forma 115">
                <a:extLst>
                  <a:ext uri="{FF2B5EF4-FFF2-40B4-BE49-F238E27FC236}">
                    <a16:creationId xmlns:a16="http://schemas.microsoft.com/office/drawing/2014/main" id="{57E0CC3E-BD16-4E19-7C91-6C44D09B2279}"/>
                  </a:ext>
                </a:extLst>
              </p:cNvPr>
              <p:cNvSpPr/>
              <p:nvPr/>
            </p:nvSpPr>
            <p:spPr>
              <a:xfrm>
                <a:off x="22329490" y="13143804"/>
                <a:ext cx="117627" cy="117627"/>
              </a:xfrm>
              <a:custGeom>
                <a:avLst/>
                <a:gdLst>
                  <a:gd name="connsiteX0" fmla="*/ 11414 w 117627"/>
                  <a:gd name="connsiteY0" fmla="*/ 24009 h 117627"/>
                  <a:gd name="connsiteX1" fmla="*/ 93618 w 117627"/>
                  <a:gd name="connsiteY1" fmla="*/ 11413 h 117627"/>
                  <a:gd name="connsiteX2" fmla="*/ 106215 w 117627"/>
                  <a:gd name="connsiteY2" fmla="*/ 93619 h 117627"/>
                  <a:gd name="connsiteX3" fmla="*/ 24010 w 117627"/>
                  <a:gd name="connsiteY3" fmla="*/ 106215 h 117627"/>
                  <a:gd name="connsiteX4" fmla="*/ 11414 w 117627"/>
                  <a:gd name="connsiteY4" fmla="*/ 24009 h 11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627" h="117627">
                    <a:moveTo>
                      <a:pt x="11414" y="24009"/>
                    </a:moveTo>
                    <a:cubicBezTo>
                      <a:pt x="30638" y="-2177"/>
                      <a:pt x="67433" y="-7812"/>
                      <a:pt x="93618" y="11413"/>
                    </a:cubicBezTo>
                    <a:cubicBezTo>
                      <a:pt x="119804" y="30638"/>
                      <a:pt x="125441" y="67432"/>
                      <a:pt x="106215" y="93619"/>
                    </a:cubicBezTo>
                    <a:cubicBezTo>
                      <a:pt x="86989" y="119804"/>
                      <a:pt x="50196" y="125440"/>
                      <a:pt x="24010" y="106215"/>
                    </a:cubicBezTo>
                    <a:cubicBezTo>
                      <a:pt x="-2178" y="86989"/>
                      <a:pt x="-7812" y="50196"/>
                      <a:pt x="11414" y="24009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17" name="Forma Livre: Forma 116">
                <a:extLst>
                  <a:ext uri="{FF2B5EF4-FFF2-40B4-BE49-F238E27FC236}">
                    <a16:creationId xmlns:a16="http://schemas.microsoft.com/office/drawing/2014/main" id="{C6EC7576-AAF4-697A-C8A0-7DCD4D68CB5E}"/>
                  </a:ext>
                </a:extLst>
              </p:cNvPr>
              <p:cNvSpPr/>
              <p:nvPr/>
            </p:nvSpPr>
            <p:spPr>
              <a:xfrm>
                <a:off x="19120096" y="17477072"/>
                <a:ext cx="193021" cy="193021"/>
              </a:xfrm>
              <a:custGeom>
                <a:avLst/>
                <a:gdLst>
                  <a:gd name="connsiteX0" fmla="*/ 18780 w 193021"/>
                  <a:gd name="connsiteY0" fmla="*/ 39332 h 193021"/>
                  <a:gd name="connsiteX1" fmla="*/ 153690 w 193021"/>
                  <a:gd name="connsiteY1" fmla="*/ 18781 h 193021"/>
                  <a:gd name="connsiteX2" fmla="*/ 174241 w 193021"/>
                  <a:gd name="connsiteY2" fmla="*/ 153689 h 193021"/>
                  <a:gd name="connsiteX3" fmla="*/ 39332 w 193021"/>
                  <a:gd name="connsiteY3" fmla="*/ 174242 h 193021"/>
                  <a:gd name="connsiteX4" fmla="*/ 18780 w 193021"/>
                  <a:gd name="connsiteY4" fmla="*/ 39332 h 193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021" h="193021">
                    <a:moveTo>
                      <a:pt x="18780" y="39332"/>
                    </a:moveTo>
                    <a:cubicBezTo>
                      <a:pt x="50270" y="-3760"/>
                      <a:pt x="110599" y="-12710"/>
                      <a:pt x="153690" y="18781"/>
                    </a:cubicBezTo>
                    <a:cubicBezTo>
                      <a:pt x="196782" y="50270"/>
                      <a:pt x="205731" y="110598"/>
                      <a:pt x="174241" y="153689"/>
                    </a:cubicBezTo>
                    <a:cubicBezTo>
                      <a:pt x="142751" y="196781"/>
                      <a:pt x="82423" y="205731"/>
                      <a:pt x="39332" y="174242"/>
                    </a:cubicBezTo>
                    <a:cubicBezTo>
                      <a:pt x="-3760" y="142751"/>
                      <a:pt x="-12709" y="82423"/>
                      <a:pt x="18780" y="39332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18" name="Forma Livre: Forma 117">
                <a:extLst>
                  <a:ext uri="{FF2B5EF4-FFF2-40B4-BE49-F238E27FC236}">
                    <a16:creationId xmlns:a16="http://schemas.microsoft.com/office/drawing/2014/main" id="{B32F1E3F-492F-1705-31FD-B7F55E5ACF51}"/>
                  </a:ext>
                </a:extLst>
              </p:cNvPr>
              <p:cNvSpPr/>
              <p:nvPr/>
            </p:nvSpPr>
            <p:spPr>
              <a:xfrm>
                <a:off x="14070033" y="16738806"/>
                <a:ext cx="94395" cy="94395"/>
              </a:xfrm>
              <a:custGeom>
                <a:avLst/>
                <a:gdLst>
                  <a:gd name="connsiteX0" fmla="*/ 9244 w 94395"/>
                  <a:gd name="connsiteY0" fmla="*/ 19188 h 94395"/>
                  <a:gd name="connsiteX1" fmla="*/ 75207 w 94395"/>
                  <a:gd name="connsiteY1" fmla="*/ 9244 h 94395"/>
                  <a:gd name="connsiteX2" fmla="*/ 85152 w 94395"/>
                  <a:gd name="connsiteY2" fmla="*/ 75207 h 94395"/>
                  <a:gd name="connsiteX3" fmla="*/ 19188 w 94395"/>
                  <a:gd name="connsiteY3" fmla="*/ 85151 h 94395"/>
                  <a:gd name="connsiteX4" fmla="*/ 9244 w 94395"/>
                  <a:gd name="connsiteY4" fmla="*/ 19188 h 94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395" h="94395">
                    <a:moveTo>
                      <a:pt x="9244" y="19188"/>
                    </a:moveTo>
                    <a:cubicBezTo>
                      <a:pt x="24492" y="-1695"/>
                      <a:pt x="53993" y="-6335"/>
                      <a:pt x="75207" y="9244"/>
                    </a:cubicBezTo>
                    <a:cubicBezTo>
                      <a:pt x="96090" y="24492"/>
                      <a:pt x="100731" y="53992"/>
                      <a:pt x="85152" y="75207"/>
                    </a:cubicBezTo>
                    <a:cubicBezTo>
                      <a:pt x="69903" y="96090"/>
                      <a:pt x="40403" y="100730"/>
                      <a:pt x="19188" y="85151"/>
                    </a:cubicBezTo>
                    <a:cubicBezTo>
                      <a:pt x="-1695" y="69903"/>
                      <a:pt x="-6335" y="40402"/>
                      <a:pt x="9244" y="19188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19" name="Forma Livre: Forma 118">
                <a:extLst>
                  <a:ext uri="{FF2B5EF4-FFF2-40B4-BE49-F238E27FC236}">
                    <a16:creationId xmlns:a16="http://schemas.microsoft.com/office/drawing/2014/main" id="{DBBC0B7B-4FE7-B38E-5F9F-A7815B47D5FF}"/>
                  </a:ext>
                </a:extLst>
              </p:cNvPr>
              <p:cNvSpPr/>
              <p:nvPr/>
            </p:nvSpPr>
            <p:spPr>
              <a:xfrm>
                <a:off x="16516302" y="12344472"/>
                <a:ext cx="94395" cy="94395"/>
              </a:xfrm>
              <a:custGeom>
                <a:avLst/>
                <a:gdLst>
                  <a:gd name="connsiteX0" fmla="*/ 9244 w 94395"/>
                  <a:gd name="connsiteY0" fmla="*/ 19188 h 94395"/>
                  <a:gd name="connsiteX1" fmla="*/ 75208 w 94395"/>
                  <a:gd name="connsiteY1" fmla="*/ 9244 h 94395"/>
                  <a:gd name="connsiteX2" fmla="*/ 85152 w 94395"/>
                  <a:gd name="connsiteY2" fmla="*/ 75207 h 94395"/>
                  <a:gd name="connsiteX3" fmla="*/ 19189 w 94395"/>
                  <a:gd name="connsiteY3" fmla="*/ 85152 h 94395"/>
                  <a:gd name="connsiteX4" fmla="*/ 9244 w 94395"/>
                  <a:gd name="connsiteY4" fmla="*/ 19188 h 94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4395" h="94395">
                    <a:moveTo>
                      <a:pt x="9244" y="19188"/>
                    </a:moveTo>
                    <a:cubicBezTo>
                      <a:pt x="24492" y="-1695"/>
                      <a:pt x="53993" y="-6335"/>
                      <a:pt x="75208" y="9244"/>
                    </a:cubicBezTo>
                    <a:cubicBezTo>
                      <a:pt x="96090" y="24492"/>
                      <a:pt x="100731" y="53993"/>
                      <a:pt x="85152" y="75207"/>
                    </a:cubicBezTo>
                    <a:cubicBezTo>
                      <a:pt x="69904" y="96090"/>
                      <a:pt x="40403" y="100730"/>
                      <a:pt x="19189" y="85152"/>
                    </a:cubicBezTo>
                    <a:cubicBezTo>
                      <a:pt x="-1694" y="69903"/>
                      <a:pt x="-6335" y="40403"/>
                      <a:pt x="9244" y="19188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20" name="Forma Livre: Forma 119">
                <a:extLst>
                  <a:ext uri="{FF2B5EF4-FFF2-40B4-BE49-F238E27FC236}">
                    <a16:creationId xmlns:a16="http://schemas.microsoft.com/office/drawing/2014/main" id="{9991E84F-2D91-B589-492A-F4B7EBE6A170}"/>
                  </a:ext>
                </a:extLst>
              </p:cNvPr>
              <p:cNvSpPr/>
              <p:nvPr/>
            </p:nvSpPr>
            <p:spPr>
              <a:xfrm>
                <a:off x="22213806" y="14707692"/>
                <a:ext cx="117627" cy="117627"/>
              </a:xfrm>
              <a:custGeom>
                <a:avLst/>
                <a:gdLst>
                  <a:gd name="connsiteX0" fmla="*/ 11412 w 117627"/>
                  <a:gd name="connsiteY0" fmla="*/ 24009 h 117627"/>
                  <a:gd name="connsiteX1" fmla="*/ 93619 w 117627"/>
                  <a:gd name="connsiteY1" fmla="*/ 11413 h 117627"/>
                  <a:gd name="connsiteX2" fmla="*/ 106215 w 117627"/>
                  <a:gd name="connsiteY2" fmla="*/ 93619 h 117627"/>
                  <a:gd name="connsiteX3" fmla="*/ 24009 w 117627"/>
                  <a:gd name="connsiteY3" fmla="*/ 106215 h 117627"/>
                  <a:gd name="connsiteX4" fmla="*/ 11412 w 117627"/>
                  <a:gd name="connsiteY4" fmla="*/ 24009 h 117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627" h="117627">
                    <a:moveTo>
                      <a:pt x="11412" y="24009"/>
                    </a:moveTo>
                    <a:cubicBezTo>
                      <a:pt x="30638" y="-2177"/>
                      <a:pt x="67431" y="-7812"/>
                      <a:pt x="93619" y="11413"/>
                    </a:cubicBezTo>
                    <a:cubicBezTo>
                      <a:pt x="119805" y="30639"/>
                      <a:pt x="125439" y="67432"/>
                      <a:pt x="106215" y="93619"/>
                    </a:cubicBezTo>
                    <a:cubicBezTo>
                      <a:pt x="86989" y="119805"/>
                      <a:pt x="50196" y="125440"/>
                      <a:pt x="24009" y="106215"/>
                    </a:cubicBezTo>
                    <a:cubicBezTo>
                      <a:pt x="-2177" y="86989"/>
                      <a:pt x="-7812" y="50196"/>
                      <a:pt x="11412" y="24009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21" name="Forma Livre: Forma 120">
                <a:extLst>
                  <a:ext uri="{FF2B5EF4-FFF2-40B4-BE49-F238E27FC236}">
                    <a16:creationId xmlns:a16="http://schemas.microsoft.com/office/drawing/2014/main" id="{F7A35FC9-49BB-46F8-F3AB-A4E583A966D4}"/>
                  </a:ext>
                </a:extLst>
              </p:cNvPr>
              <p:cNvSpPr/>
              <p:nvPr/>
            </p:nvSpPr>
            <p:spPr>
              <a:xfrm>
                <a:off x="5592276" y="15985358"/>
                <a:ext cx="129884" cy="129884"/>
              </a:xfrm>
              <a:custGeom>
                <a:avLst/>
                <a:gdLst>
                  <a:gd name="connsiteX0" fmla="*/ 12569 w 129884"/>
                  <a:gd name="connsiteY0" fmla="*/ 26491 h 129884"/>
                  <a:gd name="connsiteX1" fmla="*/ 103393 w 129884"/>
                  <a:gd name="connsiteY1" fmla="*/ 12570 h 129884"/>
                  <a:gd name="connsiteX2" fmla="*/ 117315 w 129884"/>
                  <a:gd name="connsiteY2" fmla="*/ 103393 h 129884"/>
                  <a:gd name="connsiteX3" fmla="*/ 26491 w 129884"/>
                  <a:gd name="connsiteY3" fmla="*/ 117315 h 129884"/>
                  <a:gd name="connsiteX4" fmla="*/ 12569 w 129884"/>
                  <a:gd name="connsiteY4" fmla="*/ 26491 h 129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884" h="129884">
                    <a:moveTo>
                      <a:pt x="12569" y="26491"/>
                    </a:moveTo>
                    <a:cubicBezTo>
                      <a:pt x="33784" y="-2347"/>
                      <a:pt x="74555" y="-8645"/>
                      <a:pt x="103393" y="12570"/>
                    </a:cubicBezTo>
                    <a:cubicBezTo>
                      <a:pt x="132231" y="33784"/>
                      <a:pt x="138529" y="74555"/>
                      <a:pt x="117315" y="103393"/>
                    </a:cubicBezTo>
                    <a:cubicBezTo>
                      <a:pt x="96101" y="132231"/>
                      <a:pt x="55329" y="138529"/>
                      <a:pt x="26491" y="117315"/>
                    </a:cubicBezTo>
                    <a:cubicBezTo>
                      <a:pt x="-2347" y="96101"/>
                      <a:pt x="-8645" y="55329"/>
                      <a:pt x="12569" y="26491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22" name="Forma Livre: Forma 121">
                <a:extLst>
                  <a:ext uri="{FF2B5EF4-FFF2-40B4-BE49-F238E27FC236}">
                    <a16:creationId xmlns:a16="http://schemas.microsoft.com/office/drawing/2014/main" id="{118D5F61-BA51-66C9-698D-37CE1BC70A1D}"/>
                  </a:ext>
                </a:extLst>
              </p:cNvPr>
              <p:cNvSpPr/>
              <p:nvPr/>
            </p:nvSpPr>
            <p:spPr>
              <a:xfrm>
                <a:off x="16726820" y="20414208"/>
                <a:ext cx="98307" cy="98307"/>
              </a:xfrm>
              <a:custGeom>
                <a:avLst/>
                <a:gdLst>
                  <a:gd name="connsiteX0" fmla="*/ 77826 w 98307"/>
                  <a:gd name="connsiteY0" fmla="*/ 9211 h 98307"/>
                  <a:gd name="connsiteX1" fmla="*/ 89096 w 98307"/>
                  <a:gd name="connsiteY1" fmla="*/ 77826 h 98307"/>
                  <a:gd name="connsiteX2" fmla="*/ 20481 w 98307"/>
                  <a:gd name="connsiteY2" fmla="*/ 89097 h 98307"/>
                  <a:gd name="connsiteX3" fmla="*/ 9211 w 98307"/>
                  <a:gd name="connsiteY3" fmla="*/ 20482 h 98307"/>
                  <a:gd name="connsiteX4" fmla="*/ 77826 w 98307"/>
                  <a:gd name="connsiteY4" fmla="*/ 9211 h 98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307" h="98307">
                    <a:moveTo>
                      <a:pt x="77826" y="9211"/>
                    </a:moveTo>
                    <a:cubicBezTo>
                      <a:pt x="99704" y="25123"/>
                      <a:pt x="105007" y="55618"/>
                      <a:pt x="89096" y="77826"/>
                    </a:cubicBezTo>
                    <a:cubicBezTo>
                      <a:pt x="73185" y="99704"/>
                      <a:pt x="42690" y="105007"/>
                      <a:pt x="20481" y="89097"/>
                    </a:cubicBezTo>
                    <a:cubicBezTo>
                      <a:pt x="-1396" y="73185"/>
                      <a:pt x="-6700" y="42690"/>
                      <a:pt x="9211" y="20482"/>
                    </a:cubicBezTo>
                    <a:cubicBezTo>
                      <a:pt x="25122" y="-1397"/>
                      <a:pt x="55617" y="-6699"/>
                      <a:pt x="77826" y="9211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23" name="Forma Livre: Forma 122">
                <a:extLst>
                  <a:ext uri="{FF2B5EF4-FFF2-40B4-BE49-F238E27FC236}">
                    <a16:creationId xmlns:a16="http://schemas.microsoft.com/office/drawing/2014/main" id="{A050B88F-2203-4727-ED91-487F1F6F2373}"/>
                  </a:ext>
                </a:extLst>
              </p:cNvPr>
              <p:cNvSpPr/>
              <p:nvPr/>
            </p:nvSpPr>
            <p:spPr>
              <a:xfrm>
                <a:off x="17100332" y="3784827"/>
                <a:ext cx="148143" cy="148143"/>
              </a:xfrm>
              <a:custGeom>
                <a:avLst/>
                <a:gdLst>
                  <a:gd name="connsiteX0" fmla="*/ 117329 w 148143"/>
                  <a:gd name="connsiteY0" fmla="*/ 13909 h 148143"/>
                  <a:gd name="connsiteX1" fmla="*/ 134234 w 148143"/>
                  <a:gd name="connsiteY1" fmla="*/ 117329 h 148143"/>
                  <a:gd name="connsiteX2" fmla="*/ 30815 w 148143"/>
                  <a:gd name="connsiteY2" fmla="*/ 134234 h 148143"/>
                  <a:gd name="connsiteX3" fmla="*/ 13909 w 148143"/>
                  <a:gd name="connsiteY3" fmla="*/ 30815 h 148143"/>
                  <a:gd name="connsiteX4" fmla="*/ 117329 w 148143"/>
                  <a:gd name="connsiteY4" fmla="*/ 13909 h 148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143" h="148143">
                    <a:moveTo>
                      <a:pt x="117329" y="13909"/>
                    </a:moveTo>
                    <a:cubicBezTo>
                      <a:pt x="150476" y="37775"/>
                      <a:pt x="158100" y="84182"/>
                      <a:pt x="134234" y="117329"/>
                    </a:cubicBezTo>
                    <a:cubicBezTo>
                      <a:pt x="110368" y="150476"/>
                      <a:pt x="63962" y="158100"/>
                      <a:pt x="30815" y="134234"/>
                    </a:cubicBezTo>
                    <a:cubicBezTo>
                      <a:pt x="-2332" y="110368"/>
                      <a:pt x="-9957" y="63962"/>
                      <a:pt x="13909" y="30815"/>
                    </a:cubicBezTo>
                    <a:cubicBezTo>
                      <a:pt x="37775" y="-2333"/>
                      <a:pt x="84181" y="-9957"/>
                      <a:pt x="117329" y="13909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24" name="Forma Livre: Forma 123">
                <a:extLst>
                  <a:ext uri="{FF2B5EF4-FFF2-40B4-BE49-F238E27FC236}">
                    <a16:creationId xmlns:a16="http://schemas.microsoft.com/office/drawing/2014/main" id="{BCBC1303-DD3D-47CA-549A-10907F5512C1}"/>
                  </a:ext>
                </a:extLst>
              </p:cNvPr>
              <p:cNvSpPr/>
              <p:nvPr/>
            </p:nvSpPr>
            <p:spPr>
              <a:xfrm>
                <a:off x="22153965" y="10650290"/>
                <a:ext cx="148143" cy="148143"/>
              </a:xfrm>
              <a:custGeom>
                <a:avLst/>
                <a:gdLst>
                  <a:gd name="connsiteX0" fmla="*/ 117328 w 148143"/>
                  <a:gd name="connsiteY0" fmla="*/ 13910 h 148143"/>
                  <a:gd name="connsiteX1" fmla="*/ 134234 w 148143"/>
                  <a:gd name="connsiteY1" fmla="*/ 117329 h 148143"/>
                  <a:gd name="connsiteX2" fmla="*/ 30814 w 148143"/>
                  <a:gd name="connsiteY2" fmla="*/ 134234 h 148143"/>
                  <a:gd name="connsiteX3" fmla="*/ 13909 w 148143"/>
                  <a:gd name="connsiteY3" fmla="*/ 30815 h 148143"/>
                  <a:gd name="connsiteX4" fmla="*/ 117328 w 148143"/>
                  <a:gd name="connsiteY4" fmla="*/ 13910 h 148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143" h="148143">
                    <a:moveTo>
                      <a:pt x="117328" y="13910"/>
                    </a:moveTo>
                    <a:cubicBezTo>
                      <a:pt x="150476" y="37776"/>
                      <a:pt x="158101" y="84182"/>
                      <a:pt x="134234" y="117329"/>
                    </a:cubicBezTo>
                    <a:cubicBezTo>
                      <a:pt x="110369" y="150476"/>
                      <a:pt x="63962" y="158100"/>
                      <a:pt x="30814" y="134234"/>
                    </a:cubicBezTo>
                    <a:cubicBezTo>
                      <a:pt x="-2333" y="110368"/>
                      <a:pt x="-9956" y="63962"/>
                      <a:pt x="13909" y="30815"/>
                    </a:cubicBezTo>
                    <a:cubicBezTo>
                      <a:pt x="37776" y="-2333"/>
                      <a:pt x="84181" y="-9957"/>
                      <a:pt x="117328" y="1391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25" name="Forma Livre: Forma 124">
                <a:extLst>
                  <a:ext uri="{FF2B5EF4-FFF2-40B4-BE49-F238E27FC236}">
                    <a16:creationId xmlns:a16="http://schemas.microsoft.com/office/drawing/2014/main" id="{C5E49E00-38E7-0E81-D825-E15F4DFF1BA4}"/>
                  </a:ext>
                </a:extLst>
              </p:cNvPr>
              <p:cNvSpPr/>
              <p:nvPr/>
            </p:nvSpPr>
            <p:spPr>
              <a:xfrm>
                <a:off x="15119120" y="16830268"/>
                <a:ext cx="148143" cy="148143"/>
              </a:xfrm>
              <a:custGeom>
                <a:avLst/>
                <a:gdLst>
                  <a:gd name="connsiteX0" fmla="*/ 117329 w 148143"/>
                  <a:gd name="connsiteY0" fmla="*/ 13910 h 148143"/>
                  <a:gd name="connsiteX1" fmla="*/ 134234 w 148143"/>
                  <a:gd name="connsiteY1" fmla="*/ 117329 h 148143"/>
                  <a:gd name="connsiteX2" fmla="*/ 30814 w 148143"/>
                  <a:gd name="connsiteY2" fmla="*/ 134235 h 148143"/>
                  <a:gd name="connsiteX3" fmla="*/ 13910 w 148143"/>
                  <a:gd name="connsiteY3" fmla="*/ 30814 h 148143"/>
                  <a:gd name="connsiteX4" fmla="*/ 117329 w 148143"/>
                  <a:gd name="connsiteY4" fmla="*/ 13910 h 148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143" h="148143">
                    <a:moveTo>
                      <a:pt x="117329" y="13910"/>
                    </a:moveTo>
                    <a:cubicBezTo>
                      <a:pt x="150476" y="37776"/>
                      <a:pt x="158100" y="84182"/>
                      <a:pt x="134234" y="117329"/>
                    </a:cubicBezTo>
                    <a:cubicBezTo>
                      <a:pt x="110367" y="150476"/>
                      <a:pt x="63961" y="158101"/>
                      <a:pt x="30814" y="134235"/>
                    </a:cubicBezTo>
                    <a:cubicBezTo>
                      <a:pt x="-2333" y="110368"/>
                      <a:pt x="-9956" y="63961"/>
                      <a:pt x="13910" y="30814"/>
                    </a:cubicBezTo>
                    <a:cubicBezTo>
                      <a:pt x="37776" y="-2333"/>
                      <a:pt x="84182" y="-9956"/>
                      <a:pt x="117329" y="1391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26" name="Forma Livre: Forma 125">
                <a:extLst>
                  <a:ext uri="{FF2B5EF4-FFF2-40B4-BE49-F238E27FC236}">
                    <a16:creationId xmlns:a16="http://schemas.microsoft.com/office/drawing/2014/main" id="{1F1E1A0D-A133-6E57-A6D8-17C3F020C3FF}"/>
                  </a:ext>
                </a:extLst>
              </p:cNvPr>
              <p:cNvSpPr/>
              <p:nvPr/>
            </p:nvSpPr>
            <p:spPr>
              <a:xfrm>
                <a:off x="10322436" y="15666525"/>
                <a:ext cx="98306" cy="98306"/>
              </a:xfrm>
              <a:custGeom>
                <a:avLst/>
                <a:gdLst>
                  <a:gd name="connsiteX0" fmla="*/ 77826 w 98306"/>
                  <a:gd name="connsiteY0" fmla="*/ 9211 h 98306"/>
                  <a:gd name="connsiteX1" fmla="*/ 89096 w 98306"/>
                  <a:gd name="connsiteY1" fmla="*/ 77826 h 98306"/>
                  <a:gd name="connsiteX2" fmla="*/ 20481 w 98306"/>
                  <a:gd name="connsiteY2" fmla="*/ 89096 h 98306"/>
                  <a:gd name="connsiteX3" fmla="*/ 9211 w 98306"/>
                  <a:gd name="connsiteY3" fmla="*/ 20481 h 98306"/>
                  <a:gd name="connsiteX4" fmla="*/ 77826 w 98306"/>
                  <a:gd name="connsiteY4" fmla="*/ 9211 h 98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306" h="98306">
                    <a:moveTo>
                      <a:pt x="77826" y="9211"/>
                    </a:moveTo>
                    <a:cubicBezTo>
                      <a:pt x="99703" y="25121"/>
                      <a:pt x="105007" y="55617"/>
                      <a:pt x="89096" y="77826"/>
                    </a:cubicBezTo>
                    <a:cubicBezTo>
                      <a:pt x="73185" y="99703"/>
                      <a:pt x="42690" y="105006"/>
                      <a:pt x="20481" y="89096"/>
                    </a:cubicBezTo>
                    <a:cubicBezTo>
                      <a:pt x="-1396" y="73185"/>
                      <a:pt x="-6700" y="42689"/>
                      <a:pt x="9211" y="20481"/>
                    </a:cubicBezTo>
                    <a:cubicBezTo>
                      <a:pt x="25122" y="-1396"/>
                      <a:pt x="55617" y="-6700"/>
                      <a:pt x="77826" y="9211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27" name="Forma Livre: Forma 126">
                <a:extLst>
                  <a:ext uri="{FF2B5EF4-FFF2-40B4-BE49-F238E27FC236}">
                    <a16:creationId xmlns:a16="http://schemas.microsoft.com/office/drawing/2014/main" id="{DF412B70-310D-E076-3028-E5B55A3F7F8E}"/>
                  </a:ext>
                </a:extLst>
              </p:cNvPr>
              <p:cNvSpPr/>
              <p:nvPr/>
            </p:nvSpPr>
            <p:spPr>
              <a:xfrm>
                <a:off x="15670358" y="17719941"/>
                <a:ext cx="148143" cy="148143"/>
              </a:xfrm>
              <a:custGeom>
                <a:avLst/>
                <a:gdLst>
                  <a:gd name="connsiteX0" fmla="*/ 117330 w 148143"/>
                  <a:gd name="connsiteY0" fmla="*/ 13909 h 148143"/>
                  <a:gd name="connsiteX1" fmla="*/ 134234 w 148143"/>
                  <a:gd name="connsiteY1" fmla="*/ 117329 h 148143"/>
                  <a:gd name="connsiteX2" fmla="*/ 30815 w 148143"/>
                  <a:gd name="connsiteY2" fmla="*/ 134234 h 148143"/>
                  <a:gd name="connsiteX3" fmla="*/ 13909 w 148143"/>
                  <a:gd name="connsiteY3" fmla="*/ 30815 h 148143"/>
                  <a:gd name="connsiteX4" fmla="*/ 117330 w 148143"/>
                  <a:gd name="connsiteY4" fmla="*/ 13909 h 148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143" h="148143">
                    <a:moveTo>
                      <a:pt x="117330" y="13909"/>
                    </a:moveTo>
                    <a:cubicBezTo>
                      <a:pt x="150477" y="37775"/>
                      <a:pt x="158100" y="84181"/>
                      <a:pt x="134234" y="117329"/>
                    </a:cubicBezTo>
                    <a:cubicBezTo>
                      <a:pt x="110368" y="150476"/>
                      <a:pt x="63962" y="158100"/>
                      <a:pt x="30815" y="134234"/>
                    </a:cubicBezTo>
                    <a:cubicBezTo>
                      <a:pt x="-2332" y="110368"/>
                      <a:pt x="-9957" y="63962"/>
                      <a:pt x="13909" y="30815"/>
                    </a:cubicBezTo>
                    <a:cubicBezTo>
                      <a:pt x="37775" y="-2332"/>
                      <a:pt x="84182" y="-9957"/>
                      <a:pt x="117330" y="13909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28" name="Forma Livre: Forma 127">
                <a:extLst>
                  <a:ext uri="{FF2B5EF4-FFF2-40B4-BE49-F238E27FC236}">
                    <a16:creationId xmlns:a16="http://schemas.microsoft.com/office/drawing/2014/main" id="{F8B87A6D-DF1C-3D8E-77DE-7B69130A2B43}"/>
                  </a:ext>
                </a:extLst>
              </p:cNvPr>
              <p:cNvSpPr/>
              <p:nvPr/>
            </p:nvSpPr>
            <p:spPr>
              <a:xfrm>
                <a:off x="14491641" y="16381785"/>
                <a:ext cx="148143" cy="148143"/>
              </a:xfrm>
              <a:custGeom>
                <a:avLst/>
                <a:gdLst>
                  <a:gd name="connsiteX0" fmla="*/ 117330 w 148143"/>
                  <a:gd name="connsiteY0" fmla="*/ 13910 h 148143"/>
                  <a:gd name="connsiteX1" fmla="*/ 134234 w 148143"/>
                  <a:gd name="connsiteY1" fmla="*/ 117329 h 148143"/>
                  <a:gd name="connsiteX2" fmla="*/ 30815 w 148143"/>
                  <a:gd name="connsiteY2" fmla="*/ 134235 h 148143"/>
                  <a:gd name="connsiteX3" fmla="*/ 13909 w 148143"/>
                  <a:gd name="connsiteY3" fmla="*/ 30814 h 148143"/>
                  <a:gd name="connsiteX4" fmla="*/ 117330 w 148143"/>
                  <a:gd name="connsiteY4" fmla="*/ 13910 h 148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143" h="148143">
                    <a:moveTo>
                      <a:pt x="117330" y="13910"/>
                    </a:moveTo>
                    <a:cubicBezTo>
                      <a:pt x="150477" y="37776"/>
                      <a:pt x="158100" y="84182"/>
                      <a:pt x="134234" y="117329"/>
                    </a:cubicBezTo>
                    <a:cubicBezTo>
                      <a:pt x="110368" y="150476"/>
                      <a:pt x="63962" y="158101"/>
                      <a:pt x="30815" y="134235"/>
                    </a:cubicBezTo>
                    <a:cubicBezTo>
                      <a:pt x="-2332" y="110368"/>
                      <a:pt x="-9957" y="63961"/>
                      <a:pt x="13909" y="30814"/>
                    </a:cubicBezTo>
                    <a:cubicBezTo>
                      <a:pt x="37775" y="-2333"/>
                      <a:pt x="84182" y="-9956"/>
                      <a:pt x="117330" y="1391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29" name="Forma Livre: Forma 128">
                <a:extLst>
                  <a:ext uri="{FF2B5EF4-FFF2-40B4-BE49-F238E27FC236}">
                    <a16:creationId xmlns:a16="http://schemas.microsoft.com/office/drawing/2014/main" id="{F9178300-9CDD-8B42-5437-04DA75C915BD}"/>
                  </a:ext>
                </a:extLst>
              </p:cNvPr>
              <p:cNvSpPr/>
              <p:nvPr/>
            </p:nvSpPr>
            <p:spPr>
              <a:xfrm>
                <a:off x="20651731" y="7850672"/>
                <a:ext cx="148143" cy="148143"/>
              </a:xfrm>
              <a:custGeom>
                <a:avLst/>
                <a:gdLst>
                  <a:gd name="connsiteX0" fmla="*/ 117329 w 148143"/>
                  <a:gd name="connsiteY0" fmla="*/ 13910 h 148143"/>
                  <a:gd name="connsiteX1" fmla="*/ 134234 w 148143"/>
                  <a:gd name="connsiteY1" fmla="*/ 117329 h 148143"/>
                  <a:gd name="connsiteX2" fmla="*/ 30814 w 148143"/>
                  <a:gd name="connsiteY2" fmla="*/ 134234 h 148143"/>
                  <a:gd name="connsiteX3" fmla="*/ 13909 w 148143"/>
                  <a:gd name="connsiteY3" fmla="*/ 30815 h 148143"/>
                  <a:gd name="connsiteX4" fmla="*/ 117329 w 148143"/>
                  <a:gd name="connsiteY4" fmla="*/ 13910 h 148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143" h="148143">
                    <a:moveTo>
                      <a:pt x="117329" y="13910"/>
                    </a:moveTo>
                    <a:cubicBezTo>
                      <a:pt x="150477" y="37776"/>
                      <a:pt x="158100" y="84182"/>
                      <a:pt x="134234" y="117329"/>
                    </a:cubicBezTo>
                    <a:cubicBezTo>
                      <a:pt x="110368" y="150476"/>
                      <a:pt x="63962" y="158100"/>
                      <a:pt x="30814" y="134234"/>
                    </a:cubicBezTo>
                    <a:cubicBezTo>
                      <a:pt x="-2333" y="110368"/>
                      <a:pt x="-9956" y="63962"/>
                      <a:pt x="13909" y="30815"/>
                    </a:cubicBezTo>
                    <a:cubicBezTo>
                      <a:pt x="37775" y="-2333"/>
                      <a:pt x="84182" y="-9957"/>
                      <a:pt x="117329" y="1391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30" name="Forma Livre: Forma 129">
                <a:extLst>
                  <a:ext uri="{FF2B5EF4-FFF2-40B4-BE49-F238E27FC236}">
                    <a16:creationId xmlns:a16="http://schemas.microsoft.com/office/drawing/2014/main" id="{57AC789C-0B67-6239-7779-52255C8C5384}"/>
                  </a:ext>
                </a:extLst>
              </p:cNvPr>
              <p:cNvSpPr/>
              <p:nvPr/>
            </p:nvSpPr>
            <p:spPr>
              <a:xfrm>
                <a:off x="10371436" y="18566853"/>
                <a:ext cx="148143" cy="148143"/>
              </a:xfrm>
              <a:custGeom>
                <a:avLst/>
                <a:gdLst>
                  <a:gd name="connsiteX0" fmla="*/ 117329 w 148143"/>
                  <a:gd name="connsiteY0" fmla="*/ 13909 h 148143"/>
                  <a:gd name="connsiteX1" fmla="*/ 134234 w 148143"/>
                  <a:gd name="connsiteY1" fmla="*/ 117329 h 148143"/>
                  <a:gd name="connsiteX2" fmla="*/ 30815 w 148143"/>
                  <a:gd name="connsiteY2" fmla="*/ 134234 h 148143"/>
                  <a:gd name="connsiteX3" fmla="*/ 13910 w 148143"/>
                  <a:gd name="connsiteY3" fmla="*/ 30815 h 148143"/>
                  <a:gd name="connsiteX4" fmla="*/ 117329 w 148143"/>
                  <a:gd name="connsiteY4" fmla="*/ 13909 h 148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143" h="148143">
                    <a:moveTo>
                      <a:pt x="117329" y="13909"/>
                    </a:moveTo>
                    <a:cubicBezTo>
                      <a:pt x="150476" y="37775"/>
                      <a:pt x="158100" y="84181"/>
                      <a:pt x="134234" y="117329"/>
                    </a:cubicBezTo>
                    <a:cubicBezTo>
                      <a:pt x="110368" y="150476"/>
                      <a:pt x="63962" y="158100"/>
                      <a:pt x="30815" y="134234"/>
                    </a:cubicBezTo>
                    <a:cubicBezTo>
                      <a:pt x="-2333" y="110368"/>
                      <a:pt x="-9957" y="63962"/>
                      <a:pt x="13910" y="30815"/>
                    </a:cubicBezTo>
                    <a:cubicBezTo>
                      <a:pt x="37776" y="-2332"/>
                      <a:pt x="84182" y="-9957"/>
                      <a:pt x="117329" y="13909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31" name="Forma Livre: Forma 130">
                <a:extLst>
                  <a:ext uri="{FF2B5EF4-FFF2-40B4-BE49-F238E27FC236}">
                    <a16:creationId xmlns:a16="http://schemas.microsoft.com/office/drawing/2014/main" id="{244B8B76-B734-9B7C-5C19-1F64D88C50C7}"/>
                  </a:ext>
                </a:extLst>
              </p:cNvPr>
              <p:cNvSpPr/>
              <p:nvPr/>
            </p:nvSpPr>
            <p:spPr>
              <a:xfrm>
                <a:off x="15722732" y="19021634"/>
                <a:ext cx="148143" cy="148143"/>
              </a:xfrm>
              <a:custGeom>
                <a:avLst/>
                <a:gdLst>
                  <a:gd name="connsiteX0" fmla="*/ 117329 w 148143"/>
                  <a:gd name="connsiteY0" fmla="*/ 13909 h 148143"/>
                  <a:gd name="connsiteX1" fmla="*/ 134234 w 148143"/>
                  <a:gd name="connsiteY1" fmla="*/ 117329 h 148143"/>
                  <a:gd name="connsiteX2" fmla="*/ 30815 w 148143"/>
                  <a:gd name="connsiteY2" fmla="*/ 134234 h 148143"/>
                  <a:gd name="connsiteX3" fmla="*/ 13909 w 148143"/>
                  <a:gd name="connsiteY3" fmla="*/ 30815 h 148143"/>
                  <a:gd name="connsiteX4" fmla="*/ 117329 w 148143"/>
                  <a:gd name="connsiteY4" fmla="*/ 13909 h 148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143" h="148143">
                    <a:moveTo>
                      <a:pt x="117329" y="13909"/>
                    </a:moveTo>
                    <a:cubicBezTo>
                      <a:pt x="150476" y="37775"/>
                      <a:pt x="158100" y="84181"/>
                      <a:pt x="134234" y="117329"/>
                    </a:cubicBezTo>
                    <a:cubicBezTo>
                      <a:pt x="110368" y="150476"/>
                      <a:pt x="63962" y="158100"/>
                      <a:pt x="30815" y="134234"/>
                    </a:cubicBezTo>
                    <a:cubicBezTo>
                      <a:pt x="-2332" y="110368"/>
                      <a:pt x="-9957" y="63962"/>
                      <a:pt x="13909" y="30815"/>
                    </a:cubicBezTo>
                    <a:cubicBezTo>
                      <a:pt x="37775" y="-2332"/>
                      <a:pt x="84181" y="-9957"/>
                      <a:pt x="117329" y="13909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32" name="Forma Livre: Forma 131">
                <a:extLst>
                  <a:ext uri="{FF2B5EF4-FFF2-40B4-BE49-F238E27FC236}">
                    <a16:creationId xmlns:a16="http://schemas.microsoft.com/office/drawing/2014/main" id="{03F37EAE-21E3-1A93-128C-96C40A032732}"/>
                  </a:ext>
                </a:extLst>
              </p:cNvPr>
              <p:cNvSpPr/>
              <p:nvPr/>
            </p:nvSpPr>
            <p:spPr>
              <a:xfrm>
                <a:off x="18808673" y="5895907"/>
                <a:ext cx="202976" cy="202976"/>
              </a:xfrm>
              <a:custGeom>
                <a:avLst/>
                <a:gdLst>
                  <a:gd name="connsiteX0" fmla="*/ 159165 w 202976"/>
                  <a:gd name="connsiteY0" fmla="*/ 17957 h 202976"/>
                  <a:gd name="connsiteX1" fmla="*/ 185019 w 202976"/>
                  <a:gd name="connsiteY1" fmla="*/ 159164 h 202976"/>
                  <a:gd name="connsiteX2" fmla="*/ 43812 w 202976"/>
                  <a:gd name="connsiteY2" fmla="*/ 185019 h 202976"/>
                  <a:gd name="connsiteX3" fmla="*/ 17957 w 202976"/>
                  <a:gd name="connsiteY3" fmla="*/ 43812 h 202976"/>
                  <a:gd name="connsiteX4" fmla="*/ 159165 w 202976"/>
                  <a:gd name="connsiteY4" fmla="*/ 17957 h 202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976" h="202976">
                    <a:moveTo>
                      <a:pt x="159165" y="17957"/>
                    </a:moveTo>
                    <a:cubicBezTo>
                      <a:pt x="205239" y="49778"/>
                      <a:pt x="216841" y="113090"/>
                      <a:pt x="185019" y="159164"/>
                    </a:cubicBezTo>
                    <a:cubicBezTo>
                      <a:pt x="153197" y="205239"/>
                      <a:pt x="89886" y="216841"/>
                      <a:pt x="43812" y="185019"/>
                    </a:cubicBezTo>
                    <a:cubicBezTo>
                      <a:pt x="-2263" y="153198"/>
                      <a:pt x="-13864" y="89886"/>
                      <a:pt x="17957" y="43812"/>
                    </a:cubicBezTo>
                    <a:cubicBezTo>
                      <a:pt x="49778" y="-2263"/>
                      <a:pt x="113089" y="-13864"/>
                      <a:pt x="159165" y="17957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33" name="Forma Livre: Forma 132">
                <a:extLst>
                  <a:ext uri="{FF2B5EF4-FFF2-40B4-BE49-F238E27FC236}">
                    <a16:creationId xmlns:a16="http://schemas.microsoft.com/office/drawing/2014/main" id="{9C00F9C4-77EA-DD4A-2369-9CD717DD626B}"/>
                  </a:ext>
                </a:extLst>
              </p:cNvPr>
              <p:cNvSpPr/>
              <p:nvPr/>
            </p:nvSpPr>
            <p:spPr>
              <a:xfrm>
                <a:off x="8216793" y="17697662"/>
                <a:ext cx="202976" cy="202976"/>
              </a:xfrm>
              <a:custGeom>
                <a:avLst/>
                <a:gdLst>
                  <a:gd name="connsiteX0" fmla="*/ 159165 w 202976"/>
                  <a:gd name="connsiteY0" fmla="*/ 17957 h 202976"/>
                  <a:gd name="connsiteX1" fmla="*/ 185019 w 202976"/>
                  <a:gd name="connsiteY1" fmla="*/ 159164 h 202976"/>
                  <a:gd name="connsiteX2" fmla="*/ 43812 w 202976"/>
                  <a:gd name="connsiteY2" fmla="*/ 185019 h 202976"/>
                  <a:gd name="connsiteX3" fmla="*/ 17957 w 202976"/>
                  <a:gd name="connsiteY3" fmla="*/ 43812 h 202976"/>
                  <a:gd name="connsiteX4" fmla="*/ 159165 w 202976"/>
                  <a:gd name="connsiteY4" fmla="*/ 17957 h 202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976" h="202976">
                    <a:moveTo>
                      <a:pt x="159165" y="17957"/>
                    </a:moveTo>
                    <a:cubicBezTo>
                      <a:pt x="205239" y="49779"/>
                      <a:pt x="216840" y="113090"/>
                      <a:pt x="185019" y="159164"/>
                    </a:cubicBezTo>
                    <a:cubicBezTo>
                      <a:pt x="153198" y="205239"/>
                      <a:pt x="89886" y="216840"/>
                      <a:pt x="43812" y="185019"/>
                    </a:cubicBezTo>
                    <a:cubicBezTo>
                      <a:pt x="-2263" y="153198"/>
                      <a:pt x="-13865" y="89887"/>
                      <a:pt x="17957" y="43812"/>
                    </a:cubicBezTo>
                    <a:cubicBezTo>
                      <a:pt x="49778" y="-2263"/>
                      <a:pt x="113090" y="-13865"/>
                      <a:pt x="159165" y="17957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34" name="Forma Livre: Forma 133">
                <a:extLst>
                  <a:ext uri="{FF2B5EF4-FFF2-40B4-BE49-F238E27FC236}">
                    <a16:creationId xmlns:a16="http://schemas.microsoft.com/office/drawing/2014/main" id="{4F0AC543-B15B-2B54-0160-8A0CDC2BCDC3}"/>
                  </a:ext>
                </a:extLst>
              </p:cNvPr>
              <p:cNvSpPr/>
              <p:nvPr/>
            </p:nvSpPr>
            <p:spPr>
              <a:xfrm>
                <a:off x="12745927" y="20299945"/>
                <a:ext cx="99775" cy="99775"/>
              </a:xfrm>
              <a:custGeom>
                <a:avLst/>
                <a:gdLst>
                  <a:gd name="connsiteX0" fmla="*/ 79057 w 99775"/>
                  <a:gd name="connsiteY0" fmla="*/ 9447 h 99775"/>
                  <a:gd name="connsiteX1" fmla="*/ 90327 w 99775"/>
                  <a:gd name="connsiteY1" fmla="*/ 79058 h 99775"/>
                  <a:gd name="connsiteX2" fmla="*/ 20718 w 99775"/>
                  <a:gd name="connsiteY2" fmla="*/ 90327 h 99775"/>
                  <a:gd name="connsiteX3" fmla="*/ 9448 w 99775"/>
                  <a:gd name="connsiteY3" fmla="*/ 20718 h 99775"/>
                  <a:gd name="connsiteX4" fmla="*/ 79057 w 99775"/>
                  <a:gd name="connsiteY4" fmla="*/ 9447 h 9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75" h="99775">
                    <a:moveTo>
                      <a:pt x="79057" y="9447"/>
                    </a:moveTo>
                    <a:cubicBezTo>
                      <a:pt x="101265" y="25360"/>
                      <a:pt x="106569" y="56518"/>
                      <a:pt x="90327" y="79058"/>
                    </a:cubicBezTo>
                    <a:cubicBezTo>
                      <a:pt x="74416" y="101266"/>
                      <a:pt x="43258" y="106569"/>
                      <a:pt x="20718" y="90327"/>
                    </a:cubicBezTo>
                    <a:cubicBezTo>
                      <a:pt x="-1490" y="74417"/>
                      <a:pt x="-6794" y="43258"/>
                      <a:pt x="9448" y="20718"/>
                    </a:cubicBezTo>
                    <a:cubicBezTo>
                      <a:pt x="25359" y="-1490"/>
                      <a:pt x="56517" y="-6794"/>
                      <a:pt x="79057" y="9447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35" name="Forma Livre: Forma 134">
                <a:extLst>
                  <a:ext uri="{FF2B5EF4-FFF2-40B4-BE49-F238E27FC236}">
                    <a16:creationId xmlns:a16="http://schemas.microsoft.com/office/drawing/2014/main" id="{200DC4C2-5477-7457-579C-3C0E0202473E}"/>
                  </a:ext>
                </a:extLst>
              </p:cNvPr>
              <p:cNvSpPr/>
              <p:nvPr/>
            </p:nvSpPr>
            <p:spPr>
              <a:xfrm>
                <a:off x="20477197" y="7563437"/>
                <a:ext cx="99775" cy="99775"/>
              </a:xfrm>
              <a:custGeom>
                <a:avLst/>
                <a:gdLst>
                  <a:gd name="connsiteX0" fmla="*/ 79057 w 99775"/>
                  <a:gd name="connsiteY0" fmla="*/ 9448 h 99775"/>
                  <a:gd name="connsiteX1" fmla="*/ 90327 w 99775"/>
                  <a:gd name="connsiteY1" fmla="*/ 79057 h 99775"/>
                  <a:gd name="connsiteX2" fmla="*/ 20718 w 99775"/>
                  <a:gd name="connsiteY2" fmla="*/ 90327 h 99775"/>
                  <a:gd name="connsiteX3" fmla="*/ 9448 w 99775"/>
                  <a:gd name="connsiteY3" fmla="*/ 20718 h 99775"/>
                  <a:gd name="connsiteX4" fmla="*/ 79057 w 99775"/>
                  <a:gd name="connsiteY4" fmla="*/ 9448 h 9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75" h="99775">
                    <a:moveTo>
                      <a:pt x="79057" y="9448"/>
                    </a:moveTo>
                    <a:cubicBezTo>
                      <a:pt x="101266" y="25359"/>
                      <a:pt x="106570" y="56517"/>
                      <a:pt x="90327" y="79057"/>
                    </a:cubicBezTo>
                    <a:cubicBezTo>
                      <a:pt x="74417" y="101266"/>
                      <a:pt x="43259" y="106570"/>
                      <a:pt x="20718" y="90327"/>
                    </a:cubicBezTo>
                    <a:cubicBezTo>
                      <a:pt x="-1490" y="74417"/>
                      <a:pt x="-6794" y="43258"/>
                      <a:pt x="9448" y="20718"/>
                    </a:cubicBezTo>
                    <a:cubicBezTo>
                      <a:pt x="25359" y="-1491"/>
                      <a:pt x="56517" y="-6794"/>
                      <a:pt x="79057" y="9448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36" name="Forma Livre: Forma 135">
                <a:extLst>
                  <a:ext uri="{FF2B5EF4-FFF2-40B4-BE49-F238E27FC236}">
                    <a16:creationId xmlns:a16="http://schemas.microsoft.com/office/drawing/2014/main" id="{449046B2-2C29-ED98-7BE8-56ED5F8C9420}"/>
                  </a:ext>
                </a:extLst>
              </p:cNvPr>
              <p:cNvSpPr/>
              <p:nvPr/>
            </p:nvSpPr>
            <p:spPr>
              <a:xfrm>
                <a:off x="20388693" y="18267686"/>
                <a:ext cx="99775" cy="99869"/>
              </a:xfrm>
              <a:custGeom>
                <a:avLst/>
                <a:gdLst>
                  <a:gd name="connsiteX0" fmla="*/ 79058 w 99775"/>
                  <a:gd name="connsiteY0" fmla="*/ 9448 h 99869"/>
                  <a:gd name="connsiteX1" fmla="*/ 90328 w 99775"/>
                  <a:gd name="connsiteY1" fmla="*/ 79057 h 99869"/>
                  <a:gd name="connsiteX2" fmla="*/ 20718 w 99775"/>
                  <a:gd name="connsiteY2" fmla="*/ 90327 h 99869"/>
                  <a:gd name="connsiteX3" fmla="*/ 9449 w 99775"/>
                  <a:gd name="connsiteY3" fmla="*/ 20719 h 99869"/>
                  <a:gd name="connsiteX4" fmla="*/ 79058 w 99775"/>
                  <a:gd name="connsiteY4" fmla="*/ 9448 h 99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75" h="99869">
                    <a:moveTo>
                      <a:pt x="79058" y="9448"/>
                    </a:moveTo>
                    <a:cubicBezTo>
                      <a:pt x="101266" y="25359"/>
                      <a:pt x="106570" y="56517"/>
                      <a:pt x="90328" y="79057"/>
                    </a:cubicBezTo>
                    <a:cubicBezTo>
                      <a:pt x="74085" y="101597"/>
                      <a:pt x="43258" y="106570"/>
                      <a:pt x="20718" y="90327"/>
                    </a:cubicBezTo>
                    <a:cubicBezTo>
                      <a:pt x="-1491" y="74417"/>
                      <a:pt x="-6794" y="43259"/>
                      <a:pt x="9449" y="20719"/>
                    </a:cubicBezTo>
                    <a:cubicBezTo>
                      <a:pt x="25359" y="-1490"/>
                      <a:pt x="56517" y="-6794"/>
                      <a:pt x="79058" y="9448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37" name="Forma Livre: Forma 136">
                <a:extLst>
                  <a:ext uri="{FF2B5EF4-FFF2-40B4-BE49-F238E27FC236}">
                    <a16:creationId xmlns:a16="http://schemas.microsoft.com/office/drawing/2014/main" id="{7F9F7283-2A7A-2D19-3319-644156666B63}"/>
                  </a:ext>
                </a:extLst>
              </p:cNvPr>
              <p:cNvSpPr/>
              <p:nvPr/>
            </p:nvSpPr>
            <p:spPr>
              <a:xfrm>
                <a:off x="7064816" y="18632305"/>
                <a:ext cx="99775" cy="99775"/>
              </a:xfrm>
              <a:custGeom>
                <a:avLst/>
                <a:gdLst>
                  <a:gd name="connsiteX0" fmla="*/ 79057 w 99775"/>
                  <a:gd name="connsiteY0" fmla="*/ 9448 h 99775"/>
                  <a:gd name="connsiteX1" fmla="*/ 90327 w 99775"/>
                  <a:gd name="connsiteY1" fmla="*/ 79057 h 99775"/>
                  <a:gd name="connsiteX2" fmla="*/ 20718 w 99775"/>
                  <a:gd name="connsiteY2" fmla="*/ 90327 h 99775"/>
                  <a:gd name="connsiteX3" fmla="*/ 9448 w 99775"/>
                  <a:gd name="connsiteY3" fmla="*/ 20719 h 99775"/>
                  <a:gd name="connsiteX4" fmla="*/ 79057 w 99775"/>
                  <a:gd name="connsiteY4" fmla="*/ 9448 h 9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75" h="99775">
                    <a:moveTo>
                      <a:pt x="79057" y="9448"/>
                    </a:moveTo>
                    <a:cubicBezTo>
                      <a:pt x="101266" y="25359"/>
                      <a:pt x="106570" y="56517"/>
                      <a:pt x="90327" y="79057"/>
                    </a:cubicBezTo>
                    <a:cubicBezTo>
                      <a:pt x="74417" y="101266"/>
                      <a:pt x="43258" y="106570"/>
                      <a:pt x="20718" y="90327"/>
                    </a:cubicBezTo>
                    <a:cubicBezTo>
                      <a:pt x="-1490" y="74417"/>
                      <a:pt x="-6794" y="43259"/>
                      <a:pt x="9448" y="20719"/>
                    </a:cubicBezTo>
                    <a:cubicBezTo>
                      <a:pt x="25359" y="-1490"/>
                      <a:pt x="56517" y="-6794"/>
                      <a:pt x="79057" y="9448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38" name="Forma Livre: Forma 137">
                <a:extLst>
                  <a:ext uri="{FF2B5EF4-FFF2-40B4-BE49-F238E27FC236}">
                    <a16:creationId xmlns:a16="http://schemas.microsoft.com/office/drawing/2014/main" id="{E8CE73EF-B50D-9DD1-F667-6DD0D5AA9E55}"/>
                  </a:ext>
                </a:extLst>
              </p:cNvPr>
              <p:cNvSpPr/>
              <p:nvPr/>
            </p:nvSpPr>
            <p:spPr>
              <a:xfrm>
                <a:off x="20105947" y="11896117"/>
                <a:ext cx="99775" cy="99775"/>
              </a:xfrm>
              <a:custGeom>
                <a:avLst/>
                <a:gdLst>
                  <a:gd name="connsiteX0" fmla="*/ 79057 w 99775"/>
                  <a:gd name="connsiteY0" fmla="*/ 9448 h 99775"/>
                  <a:gd name="connsiteX1" fmla="*/ 90328 w 99775"/>
                  <a:gd name="connsiteY1" fmla="*/ 79057 h 99775"/>
                  <a:gd name="connsiteX2" fmla="*/ 20718 w 99775"/>
                  <a:gd name="connsiteY2" fmla="*/ 90327 h 99775"/>
                  <a:gd name="connsiteX3" fmla="*/ 9449 w 99775"/>
                  <a:gd name="connsiteY3" fmla="*/ 20719 h 99775"/>
                  <a:gd name="connsiteX4" fmla="*/ 79057 w 99775"/>
                  <a:gd name="connsiteY4" fmla="*/ 9448 h 9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75" h="99775">
                    <a:moveTo>
                      <a:pt x="79057" y="9448"/>
                    </a:moveTo>
                    <a:cubicBezTo>
                      <a:pt x="101266" y="25359"/>
                      <a:pt x="106570" y="56517"/>
                      <a:pt x="90328" y="79057"/>
                    </a:cubicBezTo>
                    <a:cubicBezTo>
                      <a:pt x="74417" y="101266"/>
                      <a:pt x="43258" y="106570"/>
                      <a:pt x="20718" y="90327"/>
                    </a:cubicBezTo>
                    <a:cubicBezTo>
                      <a:pt x="-1491" y="74417"/>
                      <a:pt x="-6794" y="43259"/>
                      <a:pt x="9449" y="20719"/>
                    </a:cubicBezTo>
                    <a:cubicBezTo>
                      <a:pt x="25359" y="-1490"/>
                      <a:pt x="56517" y="-6794"/>
                      <a:pt x="79057" y="9448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39" name="Forma Livre: Forma 138">
                <a:extLst>
                  <a:ext uri="{FF2B5EF4-FFF2-40B4-BE49-F238E27FC236}">
                    <a16:creationId xmlns:a16="http://schemas.microsoft.com/office/drawing/2014/main" id="{1C32DBB1-7171-83FB-C9F1-928C2302DC8F}"/>
                  </a:ext>
                </a:extLst>
              </p:cNvPr>
              <p:cNvSpPr/>
              <p:nvPr/>
            </p:nvSpPr>
            <p:spPr>
              <a:xfrm>
                <a:off x="21369190" y="17017702"/>
                <a:ext cx="99775" cy="99775"/>
              </a:xfrm>
              <a:custGeom>
                <a:avLst/>
                <a:gdLst>
                  <a:gd name="connsiteX0" fmla="*/ 79056 w 99775"/>
                  <a:gd name="connsiteY0" fmla="*/ 9780 h 99775"/>
                  <a:gd name="connsiteX1" fmla="*/ 90327 w 99775"/>
                  <a:gd name="connsiteY1" fmla="*/ 79057 h 99775"/>
                  <a:gd name="connsiteX2" fmla="*/ 20719 w 99775"/>
                  <a:gd name="connsiteY2" fmla="*/ 90327 h 99775"/>
                  <a:gd name="connsiteX3" fmla="*/ 9448 w 99775"/>
                  <a:gd name="connsiteY3" fmla="*/ 20718 h 99775"/>
                  <a:gd name="connsiteX4" fmla="*/ 79056 w 99775"/>
                  <a:gd name="connsiteY4" fmla="*/ 9448 h 9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775" h="99775">
                    <a:moveTo>
                      <a:pt x="79056" y="9780"/>
                    </a:moveTo>
                    <a:cubicBezTo>
                      <a:pt x="101267" y="25690"/>
                      <a:pt x="106569" y="56848"/>
                      <a:pt x="90327" y="79057"/>
                    </a:cubicBezTo>
                    <a:cubicBezTo>
                      <a:pt x="74417" y="101265"/>
                      <a:pt x="43259" y="106569"/>
                      <a:pt x="20719" y="90327"/>
                    </a:cubicBezTo>
                    <a:cubicBezTo>
                      <a:pt x="-1491" y="74416"/>
                      <a:pt x="-6794" y="43258"/>
                      <a:pt x="9448" y="20718"/>
                    </a:cubicBezTo>
                    <a:cubicBezTo>
                      <a:pt x="25358" y="-1490"/>
                      <a:pt x="56517" y="-6794"/>
                      <a:pt x="79056" y="9448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40" name="Forma Livre: Forma 139">
                <a:extLst>
                  <a:ext uri="{FF2B5EF4-FFF2-40B4-BE49-F238E27FC236}">
                    <a16:creationId xmlns:a16="http://schemas.microsoft.com/office/drawing/2014/main" id="{446D81A6-1148-15C1-55EC-B73DF0CE033E}"/>
                  </a:ext>
                </a:extLst>
              </p:cNvPr>
              <p:cNvSpPr/>
              <p:nvPr/>
            </p:nvSpPr>
            <p:spPr>
              <a:xfrm>
                <a:off x="18107553" y="5785140"/>
                <a:ext cx="180877" cy="180877"/>
              </a:xfrm>
              <a:custGeom>
                <a:avLst/>
                <a:gdLst>
                  <a:gd name="connsiteX0" fmla="*/ 143309 w 180877"/>
                  <a:gd name="connsiteY0" fmla="*/ 17018 h 180877"/>
                  <a:gd name="connsiteX1" fmla="*/ 163860 w 180877"/>
                  <a:gd name="connsiteY1" fmla="*/ 143309 h 180877"/>
                  <a:gd name="connsiteX2" fmla="*/ 37569 w 180877"/>
                  <a:gd name="connsiteY2" fmla="*/ 163860 h 180877"/>
                  <a:gd name="connsiteX3" fmla="*/ 17018 w 180877"/>
                  <a:gd name="connsiteY3" fmla="*/ 37569 h 180877"/>
                  <a:gd name="connsiteX4" fmla="*/ 143309 w 180877"/>
                  <a:gd name="connsiteY4" fmla="*/ 17018 h 180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877" h="180877">
                    <a:moveTo>
                      <a:pt x="143309" y="17018"/>
                    </a:moveTo>
                    <a:cubicBezTo>
                      <a:pt x="183749" y="46187"/>
                      <a:pt x="193030" y="102538"/>
                      <a:pt x="163860" y="143309"/>
                    </a:cubicBezTo>
                    <a:cubicBezTo>
                      <a:pt x="134690" y="183749"/>
                      <a:pt x="78339" y="193030"/>
                      <a:pt x="37569" y="163860"/>
                    </a:cubicBezTo>
                    <a:cubicBezTo>
                      <a:pt x="-2871" y="134690"/>
                      <a:pt x="-12152" y="78340"/>
                      <a:pt x="17018" y="37569"/>
                    </a:cubicBezTo>
                    <a:cubicBezTo>
                      <a:pt x="46187" y="-2871"/>
                      <a:pt x="102537" y="-12152"/>
                      <a:pt x="143309" y="17018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41" name="Forma Livre: Forma 140">
                <a:extLst>
                  <a:ext uri="{FF2B5EF4-FFF2-40B4-BE49-F238E27FC236}">
                    <a16:creationId xmlns:a16="http://schemas.microsoft.com/office/drawing/2014/main" id="{EF45B3D5-24B5-D3B0-8D63-C8F4EB3FBBD9}"/>
                  </a:ext>
                </a:extLst>
              </p:cNvPr>
              <p:cNvSpPr/>
              <p:nvPr/>
            </p:nvSpPr>
            <p:spPr>
              <a:xfrm>
                <a:off x="18269184" y="9389447"/>
                <a:ext cx="101579" cy="101579"/>
              </a:xfrm>
              <a:custGeom>
                <a:avLst/>
                <a:gdLst>
                  <a:gd name="connsiteX0" fmla="*/ 80456 w 101579"/>
                  <a:gd name="connsiteY0" fmla="*/ 9522 h 101579"/>
                  <a:gd name="connsiteX1" fmla="*/ 92058 w 101579"/>
                  <a:gd name="connsiteY1" fmla="*/ 80457 h 101579"/>
                  <a:gd name="connsiteX2" fmla="*/ 21123 w 101579"/>
                  <a:gd name="connsiteY2" fmla="*/ 92058 h 101579"/>
                  <a:gd name="connsiteX3" fmla="*/ 9522 w 101579"/>
                  <a:gd name="connsiteY3" fmla="*/ 21123 h 101579"/>
                  <a:gd name="connsiteX4" fmla="*/ 80456 w 101579"/>
                  <a:gd name="connsiteY4" fmla="*/ 9522 h 101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79" h="101579">
                    <a:moveTo>
                      <a:pt x="80456" y="9522"/>
                    </a:moveTo>
                    <a:cubicBezTo>
                      <a:pt x="103328" y="25763"/>
                      <a:pt x="108300" y="57585"/>
                      <a:pt x="92058" y="80457"/>
                    </a:cubicBezTo>
                    <a:cubicBezTo>
                      <a:pt x="75816" y="103328"/>
                      <a:pt x="43995" y="108300"/>
                      <a:pt x="21123" y="92058"/>
                    </a:cubicBezTo>
                    <a:cubicBezTo>
                      <a:pt x="-1748" y="75816"/>
                      <a:pt x="-6721" y="43995"/>
                      <a:pt x="9522" y="21123"/>
                    </a:cubicBezTo>
                    <a:cubicBezTo>
                      <a:pt x="25763" y="-1749"/>
                      <a:pt x="57585" y="-6721"/>
                      <a:pt x="80456" y="9522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42" name="Forma Livre: Forma 141">
                <a:extLst>
                  <a:ext uri="{FF2B5EF4-FFF2-40B4-BE49-F238E27FC236}">
                    <a16:creationId xmlns:a16="http://schemas.microsoft.com/office/drawing/2014/main" id="{B62D4B05-40A4-D12F-9BAD-8EA1B56EFA83}"/>
                  </a:ext>
                </a:extLst>
              </p:cNvPr>
              <p:cNvSpPr/>
              <p:nvPr/>
            </p:nvSpPr>
            <p:spPr>
              <a:xfrm>
                <a:off x="13669520" y="20443840"/>
                <a:ext cx="189717" cy="189790"/>
              </a:xfrm>
              <a:custGeom>
                <a:avLst/>
                <a:gdLst>
                  <a:gd name="connsiteX0" fmla="*/ 150214 w 189717"/>
                  <a:gd name="connsiteY0" fmla="*/ 18031 h 189790"/>
                  <a:gd name="connsiteX1" fmla="*/ 171761 w 189717"/>
                  <a:gd name="connsiteY1" fmla="*/ 150288 h 189790"/>
                  <a:gd name="connsiteX2" fmla="*/ 39502 w 189717"/>
                  <a:gd name="connsiteY2" fmla="*/ 171833 h 189790"/>
                  <a:gd name="connsiteX3" fmla="*/ 17957 w 189717"/>
                  <a:gd name="connsiteY3" fmla="*/ 39576 h 189790"/>
                  <a:gd name="connsiteX4" fmla="*/ 150214 w 189717"/>
                  <a:gd name="connsiteY4" fmla="*/ 17699 h 189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717" h="189790">
                    <a:moveTo>
                      <a:pt x="150214" y="18031"/>
                    </a:moveTo>
                    <a:cubicBezTo>
                      <a:pt x="192643" y="48526"/>
                      <a:pt x="202587" y="107859"/>
                      <a:pt x="171761" y="150288"/>
                    </a:cubicBezTo>
                    <a:cubicBezTo>
                      <a:pt x="141265" y="192716"/>
                      <a:pt x="81931" y="202662"/>
                      <a:pt x="39502" y="171833"/>
                    </a:cubicBezTo>
                    <a:cubicBezTo>
                      <a:pt x="-2926" y="141338"/>
                      <a:pt x="-12870" y="82005"/>
                      <a:pt x="17957" y="39576"/>
                    </a:cubicBezTo>
                    <a:cubicBezTo>
                      <a:pt x="48453" y="-2852"/>
                      <a:pt x="107786" y="-12796"/>
                      <a:pt x="150214" y="17699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43" name="Forma Livre: Forma 142">
                <a:extLst>
                  <a:ext uri="{FF2B5EF4-FFF2-40B4-BE49-F238E27FC236}">
                    <a16:creationId xmlns:a16="http://schemas.microsoft.com/office/drawing/2014/main" id="{17896B0B-D4A5-6AB4-96B9-46A43C1AFDC8}"/>
                  </a:ext>
                </a:extLst>
              </p:cNvPr>
              <p:cNvSpPr/>
              <p:nvPr/>
            </p:nvSpPr>
            <p:spPr>
              <a:xfrm>
                <a:off x="21301679" y="10987917"/>
                <a:ext cx="189716" cy="189791"/>
              </a:xfrm>
              <a:custGeom>
                <a:avLst/>
                <a:gdLst>
                  <a:gd name="connsiteX0" fmla="*/ 150215 w 189716"/>
                  <a:gd name="connsiteY0" fmla="*/ 18031 h 189791"/>
                  <a:gd name="connsiteX1" fmla="*/ 171760 w 189716"/>
                  <a:gd name="connsiteY1" fmla="*/ 150289 h 189791"/>
                  <a:gd name="connsiteX2" fmla="*/ 39502 w 189716"/>
                  <a:gd name="connsiteY2" fmla="*/ 171835 h 189791"/>
                  <a:gd name="connsiteX3" fmla="*/ 17958 w 189716"/>
                  <a:gd name="connsiteY3" fmla="*/ 39577 h 189791"/>
                  <a:gd name="connsiteX4" fmla="*/ 150215 w 189716"/>
                  <a:gd name="connsiteY4" fmla="*/ 17699 h 18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716" h="189791">
                    <a:moveTo>
                      <a:pt x="150215" y="18031"/>
                    </a:moveTo>
                    <a:cubicBezTo>
                      <a:pt x="192643" y="48527"/>
                      <a:pt x="202586" y="107860"/>
                      <a:pt x="171760" y="150289"/>
                    </a:cubicBezTo>
                    <a:cubicBezTo>
                      <a:pt x="141265" y="192718"/>
                      <a:pt x="81932" y="202661"/>
                      <a:pt x="39502" y="171835"/>
                    </a:cubicBezTo>
                    <a:cubicBezTo>
                      <a:pt x="-2925" y="141339"/>
                      <a:pt x="-12871" y="82005"/>
                      <a:pt x="17958" y="39577"/>
                    </a:cubicBezTo>
                    <a:cubicBezTo>
                      <a:pt x="48453" y="-2852"/>
                      <a:pt x="107786" y="-12796"/>
                      <a:pt x="150215" y="17699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44" name="Forma Livre: Forma 143">
                <a:extLst>
                  <a:ext uri="{FF2B5EF4-FFF2-40B4-BE49-F238E27FC236}">
                    <a16:creationId xmlns:a16="http://schemas.microsoft.com/office/drawing/2014/main" id="{7E7BBF1C-F146-DBA9-413C-516CE93F98B0}"/>
                  </a:ext>
                </a:extLst>
              </p:cNvPr>
              <p:cNvSpPr/>
              <p:nvPr/>
            </p:nvSpPr>
            <p:spPr>
              <a:xfrm>
                <a:off x="12731452" y="18420198"/>
                <a:ext cx="189716" cy="189791"/>
              </a:xfrm>
              <a:custGeom>
                <a:avLst/>
                <a:gdLst>
                  <a:gd name="connsiteX0" fmla="*/ 150215 w 189716"/>
                  <a:gd name="connsiteY0" fmla="*/ 18031 h 189791"/>
                  <a:gd name="connsiteX1" fmla="*/ 171760 w 189716"/>
                  <a:gd name="connsiteY1" fmla="*/ 150288 h 189791"/>
                  <a:gd name="connsiteX2" fmla="*/ 39503 w 189716"/>
                  <a:gd name="connsiteY2" fmla="*/ 171834 h 189791"/>
                  <a:gd name="connsiteX3" fmla="*/ 17957 w 189716"/>
                  <a:gd name="connsiteY3" fmla="*/ 39577 h 189791"/>
                  <a:gd name="connsiteX4" fmla="*/ 150215 w 189716"/>
                  <a:gd name="connsiteY4" fmla="*/ 17699 h 18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716" h="189791">
                    <a:moveTo>
                      <a:pt x="150215" y="18031"/>
                    </a:moveTo>
                    <a:cubicBezTo>
                      <a:pt x="192643" y="48526"/>
                      <a:pt x="202587" y="107860"/>
                      <a:pt x="171760" y="150288"/>
                    </a:cubicBezTo>
                    <a:cubicBezTo>
                      <a:pt x="141265" y="192717"/>
                      <a:pt x="81931" y="202662"/>
                      <a:pt x="39503" y="171834"/>
                    </a:cubicBezTo>
                    <a:cubicBezTo>
                      <a:pt x="-2926" y="141339"/>
                      <a:pt x="-12870" y="82005"/>
                      <a:pt x="17957" y="39577"/>
                    </a:cubicBezTo>
                    <a:cubicBezTo>
                      <a:pt x="48452" y="-2852"/>
                      <a:pt x="107786" y="-12796"/>
                      <a:pt x="150215" y="17699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45" name="Forma Livre: Forma 144">
                <a:extLst>
                  <a:ext uri="{FF2B5EF4-FFF2-40B4-BE49-F238E27FC236}">
                    <a16:creationId xmlns:a16="http://schemas.microsoft.com/office/drawing/2014/main" id="{D9983B23-A9F6-CA00-2626-8F9B41E467E1}"/>
                  </a:ext>
                </a:extLst>
              </p:cNvPr>
              <p:cNvSpPr/>
              <p:nvPr/>
            </p:nvSpPr>
            <p:spPr>
              <a:xfrm>
                <a:off x="13669520" y="18128502"/>
                <a:ext cx="189717" cy="189791"/>
              </a:xfrm>
              <a:custGeom>
                <a:avLst/>
                <a:gdLst>
                  <a:gd name="connsiteX0" fmla="*/ 150214 w 189717"/>
                  <a:gd name="connsiteY0" fmla="*/ 18030 h 189791"/>
                  <a:gd name="connsiteX1" fmla="*/ 171761 w 189717"/>
                  <a:gd name="connsiteY1" fmla="*/ 150289 h 189791"/>
                  <a:gd name="connsiteX2" fmla="*/ 39502 w 189717"/>
                  <a:gd name="connsiteY2" fmla="*/ 171834 h 189791"/>
                  <a:gd name="connsiteX3" fmla="*/ 17957 w 189717"/>
                  <a:gd name="connsiteY3" fmla="*/ 39577 h 189791"/>
                  <a:gd name="connsiteX4" fmla="*/ 150214 w 189717"/>
                  <a:gd name="connsiteY4" fmla="*/ 17700 h 18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717" h="189791">
                    <a:moveTo>
                      <a:pt x="150214" y="18030"/>
                    </a:moveTo>
                    <a:cubicBezTo>
                      <a:pt x="192643" y="48526"/>
                      <a:pt x="202587" y="107860"/>
                      <a:pt x="171761" y="150289"/>
                    </a:cubicBezTo>
                    <a:cubicBezTo>
                      <a:pt x="141265" y="192717"/>
                      <a:pt x="81931" y="202661"/>
                      <a:pt x="39502" y="171834"/>
                    </a:cubicBezTo>
                    <a:cubicBezTo>
                      <a:pt x="-2926" y="141338"/>
                      <a:pt x="-12870" y="82005"/>
                      <a:pt x="17957" y="39577"/>
                    </a:cubicBezTo>
                    <a:cubicBezTo>
                      <a:pt x="48453" y="-2851"/>
                      <a:pt x="107786" y="-12796"/>
                      <a:pt x="150214" y="1770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46" name="Forma Livre: Forma 145">
                <a:extLst>
                  <a:ext uri="{FF2B5EF4-FFF2-40B4-BE49-F238E27FC236}">
                    <a16:creationId xmlns:a16="http://schemas.microsoft.com/office/drawing/2014/main" id="{E2CDAB26-CF3D-6F46-E735-67EBFFADC173}"/>
                  </a:ext>
                </a:extLst>
              </p:cNvPr>
              <p:cNvSpPr/>
              <p:nvPr/>
            </p:nvSpPr>
            <p:spPr>
              <a:xfrm>
                <a:off x="18961076" y="19382132"/>
                <a:ext cx="189791" cy="189791"/>
              </a:xfrm>
              <a:custGeom>
                <a:avLst/>
                <a:gdLst>
                  <a:gd name="connsiteX0" fmla="*/ 150289 w 189791"/>
                  <a:gd name="connsiteY0" fmla="*/ 18031 h 189791"/>
                  <a:gd name="connsiteX1" fmla="*/ 171834 w 189791"/>
                  <a:gd name="connsiteY1" fmla="*/ 150289 h 189791"/>
                  <a:gd name="connsiteX2" fmla="*/ 39577 w 189791"/>
                  <a:gd name="connsiteY2" fmla="*/ 171835 h 189791"/>
                  <a:gd name="connsiteX3" fmla="*/ 17700 w 189791"/>
                  <a:gd name="connsiteY3" fmla="*/ 39576 h 189791"/>
                  <a:gd name="connsiteX4" fmla="*/ 149957 w 189791"/>
                  <a:gd name="connsiteY4" fmla="*/ 17700 h 18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791" h="189791">
                    <a:moveTo>
                      <a:pt x="150289" y="18031"/>
                    </a:moveTo>
                    <a:cubicBezTo>
                      <a:pt x="192717" y="48527"/>
                      <a:pt x="202661" y="107861"/>
                      <a:pt x="171834" y="150289"/>
                    </a:cubicBezTo>
                    <a:cubicBezTo>
                      <a:pt x="141339" y="192718"/>
                      <a:pt x="82005" y="202661"/>
                      <a:pt x="39577" y="171835"/>
                    </a:cubicBezTo>
                    <a:cubicBezTo>
                      <a:pt x="-2851" y="141339"/>
                      <a:pt x="-12796" y="82005"/>
                      <a:pt x="17700" y="39576"/>
                    </a:cubicBezTo>
                    <a:cubicBezTo>
                      <a:pt x="48196" y="-2852"/>
                      <a:pt x="107529" y="-12796"/>
                      <a:pt x="149957" y="1770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47" name="Forma Livre: Forma 146">
                <a:extLst>
                  <a:ext uri="{FF2B5EF4-FFF2-40B4-BE49-F238E27FC236}">
                    <a16:creationId xmlns:a16="http://schemas.microsoft.com/office/drawing/2014/main" id="{C78E9971-DF1E-F5D6-3770-D9B6B3517B0B}"/>
                  </a:ext>
                </a:extLst>
              </p:cNvPr>
              <p:cNvSpPr/>
              <p:nvPr/>
            </p:nvSpPr>
            <p:spPr>
              <a:xfrm>
                <a:off x="17350566" y="8838101"/>
                <a:ext cx="122344" cy="122344"/>
              </a:xfrm>
              <a:custGeom>
                <a:avLst/>
                <a:gdLst>
                  <a:gd name="connsiteX0" fmla="*/ 96805 w 122344"/>
                  <a:gd name="connsiteY0" fmla="*/ 11617 h 122344"/>
                  <a:gd name="connsiteX1" fmla="*/ 110727 w 122344"/>
                  <a:gd name="connsiteY1" fmla="*/ 96806 h 122344"/>
                  <a:gd name="connsiteX2" fmla="*/ 25538 w 122344"/>
                  <a:gd name="connsiteY2" fmla="*/ 110728 h 122344"/>
                  <a:gd name="connsiteX3" fmla="*/ 11617 w 122344"/>
                  <a:gd name="connsiteY3" fmla="*/ 25539 h 122344"/>
                  <a:gd name="connsiteX4" fmla="*/ 96805 w 122344"/>
                  <a:gd name="connsiteY4" fmla="*/ 11617 h 122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344" h="122344">
                    <a:moveTo>
                      <a:pt x="96805" y="11617"/>
                    </a:moveTo>
                    <a:cubicBezTo>
                      <a:pt x="124318" y="31174"/>
                      <a:pt x="130616" y="69625"/>
                      <a:pt x="110727" y="96806"/>
                    </a:cubicBezTo>
                    <a:cubicBezTo>
                      <a:pt x="91170" y="124318"/>
                      <a:pt x="52719" y="130616"/>
                      <a:pt x="25538" y="110728"/>
                    </a:cubicBezTo>
                    <a:cubicBezTo>
                      <a:pt x="-1973" y="91170"/>
                      <a:pt x="-8271" y="52720"/>
                      <a:pt x="11617" y="25539"/>
                    </a:cubicBezTo>
                    <a:cubicBezTo>
                      <a:pt x="31174" y="-1973"/>
                      <a:pt x="69625" y="-8271"/>
                      <a:pt x="96805" y="11617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48" name="Forma Livre: Forma 147">
                <a:extLst>
                  <a:ext uri="{FF2B5EF4-FFF2-40B4-BE49-F238E27FC236}">
                    <a16:creationId xmlns:a16="http://schemas.microsoft.com/office/drawing/2014/main" id="{E83E1B9C-3DF0-CD87-17EB-816A103B6F49}"/>
                  </a:ext>
                </a:extLst>
              </p:cNvPr>
              <p:cNvSpPr/>
              <p:nvPr/>
            </p:nvSpPr>
            <p:spPr>
              <a:xfrm>
                <a:off x="12874479" y="17146585"/>
                <a:ext cx="219225" cy="219225"/>
              </a:xfrm>
              <a:custGeom>
                <a:avLst/>
                <a:gdLst>
                  <a:gd name="connsiteX0" fmla="*/ 173587 w 219225"/>
                  <a:gd name="connsiteY0" fmla="*/ 20446 h 219225"/>
                  <a:gd name="connsiteX1" fmla="*/ 198779 w 219225"/>
                  <a:gd name="connsiteY1" fmla="*/ 173587 h 219225"/>
                  <a:gd name="connsiteX2" fmla="*/ 45639 w 219225"/>
                  <a:gd name="connsiteY2" fmla="*/ 198779 h 219225"/>
                  <a:gd name="connsiteX3" fmla="*/ 20446 w 219225"/>
                  <a:gd name="connsiteY3" fmla="*/ 45639 h 219225"/>
                  <a:gd name="connsiteX4" fmla="*/ 173587 w 219225"/>
                  <a:gd name="connsiteY4" fmla="*/ 20446 h 21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225" h="219225">
                    <a:moveTo>
                      <a:pt x="173587" y="20446"/>
                    </a:moveTo>
                    <a:cubicBezTo>
                      <a:pt x="222645" y="55914"/>
                      <a:pt x="233915" y="124198"/>
                      <a:pt x="198779" y="173587"/>
                    </a:cubicBezTo>
                    <a:cubicBezTo>
                      <a:pt x="163311" y="222645"/>
                      <a:pt x="95028" y="233915"/>
                      <a:pt x="45639" y="198779"/>
                    </a:cubicBezTo>
                    <a:cubicBezTo>
                      <a:pt x="-3420" y="163311"/>
                      <a:pt x="-14690" y="95028"/>
                      <a:pt x="20446" y="45639"/>
                    </a:cubicBezTo>
                    <a:cubicBezTo>
                      <a:pt x="55914" y="-3420"/>
                      <a:pt x="124198" y="-14690"/>
                      <a:pt x="173587" y="20446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49" name="Forma Livre: Forma 148">
                <a:extLst>
                  <a:ext uri="{FF2B5EF4-FFF2-40B4-BE49-F238E27FC236}">
                    <a16:creationId xmlns:a16="http://schemas.microsoft.com/office/drawing/2014/main" id="{1007C439-E7C6-8CB6-8800-1813BD67A51B}"/>
                  </a:ext>
                </a:extLst>
              </p:cNvPr>
              <p:cNvSpPr/>
              <p:nvPr/>
            </p:nvSpPr>
            <p:spPr>
              <a:xfrm>
                <a:off x="8517793" y="19225773"/>
                <a:ext cx="162492" cy="162491"/>
              </a:xfrm>
              <a:custGeom>
                <a:avLst/>
                <a:gdLst>
                  <a:gd name="connsiteX0" fmla="*/ 128646 w 162492"/>
                  <a:gd name="connsiteY0" fmla="*/ 15283 h 162491"/>
                  <a:gd name="connsiteX1" fmla="*/ 147209 w 162492"/>
                  <a:gd name="connsiteY1" fmla="*/ 128646 h 162491"/>
                  <a:gd name="connsiteX2" fmla="*/ 33845 w 162492"/>
                  <a:gd name="connsiteY2" fmla="*/ 147209 h 162491"/>
                  <a:gd name="connsiteX3" fmla="*/ 15283 w 162492"/>
                  <a:gd name="connsiteY3" fmla="*/ 33846 h 162491"/>
                  <a:gd name="connsiteX4" fmla="*/ 128646 w 162492"/>
                  <a:gd name="connsiteY4" fmla="*/ 15283 h 162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492" h="162491">
                    <a:moveTo>
                      <a:pt x="128646" y="15283"/>
                    </a:moveTo>
                    <a:cubicBezTo>
                      <a:pt x="165109" y="41470"/>
                      <a:pt x="173396" y="92185"/>
                      <a:pt x="147209" y="128646"/>
                    </a:cubicBezTo>
                    <a:cubicBezTo>
                      <a:pt x="121023" y="165109"/>
                      <a:pt x="70307" y="173395"/>
                      <a:pt x="33845" y="147209"/>
                    </a:cubicBezTo>
                    <a:cubicBezTo>
                      <a:pt x="-2616" y="121023"/>
                      <a:pt x="-10903" y="70308"/>
                      <a:pt x="15283" y="33846"/>
                    </a:cubicBezTo>
                    <a:cubicBezTo>
                      <a:pt x="41470" y="-2617"/>
                      <a:pt x="92185" y="-10903"/>
                      <a:pt x="128646" y="1528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50" name="Forma Livre: Forma 149">
                <a:extLst>
                  <a:ext uri="{FF2B5EF4-FFF2-40B4-BE49-F238E27FC236}">
                    <a16:creationId xmlns:a16="http://schemas.microsoft.com/office/drawing/2014/main" id="{0DD1E3C5-FBDB-1163-D11F-2410E06B361A}"/>
                  </a:ext>
                </a:extLst>
              </p:cNvPr>
              <p:cNvSpPr/>
              <p:nvPr/>
            </p:nvSpPr>
            <p:spPr>
              <a:xfrm>
                <a:off x="11241173" y="19485317"/>
                <a:ext cx="162492" cy="162492"/>
              </a:xfrm>
              <a:custGeom>
                <a:avLst/>
                <a:gdLst>
                  <a:gd name="connsiteX0" fmla="*/ 128646 w 162492"/>
                  <a:gd name="connsiteY0" fmla="*/ 15283 h 162492"/>
                  <a:gd name="connsiteX1" fmla="*/ 147209 w 162492"/>
                  <a:gd name="connsiteY1" fmla="*/ 128647 h 162492"/>
                  <a:gd name="connsiteX2" fmla="*/ 33845 w 162492"/>
                  <a:gd name="connsiteY2" fmla="*/ 147209 h 162492"/>
                  <a:gd name="connsiteX3" fmla="*/ 15283 w 162492"/>
                  <a:gd name="connsiteY3" fmla="*/ 33845 h 162492"/>
                  <a:gd name="connsiteX4" fmla="*/ 128646 w 162492"/>
                  <a:gd name="connsiteY4" fmla="*/ 15283 h 162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492" h="162492">
                    <a:moveTo>
                      <a:pt x="128646" y="15283"/>
                    </a:moveTo>
                    <a:cubicBezTo>
                      <a:pt x="165109" y="41469"/>
                      <a:pt x="173396" y="92184"/>
                      <a:pt x="147209" y="128647"/>
                    </a:cubicBezTo>
                    <a:cubicBezTo>
                      <a:pt x="121023" y="165109"/>
                      <a:pt x="70307" y="173396"/>
                      <a:pt x="33845" y="147209"/>
                    </a:cubicBezTo>
                    <a:cubicBezTo>
                      <a:pt x="-2616" y="121022"/>
                      <a:pt x="-10903" y="70307"/>
                      <a:pt x="15283" y="33845"/>
                    </a:cubicBezTo>
                    <a:cubicBezTo>
                      <a:pt x="41469" y="-2616"/>
                      <a:pt x="92185" y="-10903"/>
                      <a:pt x="128646" y="1528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51" name="Forma Livre: Forma 150">
                <a:extLst>
                  <a:ext uri="{FF2B5EF4-FFF2-40B4-BE49-F238E27FC236}">
                    <a16:creationId xmlns:a16="http://schemas.microsoft.com/office/drawing/2014/main" id="{32CA0219-96E2-C6B0-3949-EAFF7D584969}"/>
                  </a:ext>
                </a:extLst>
              </p:cNvPr>
              <p:cNvSpPr/>
              <p:nvPr/>
            </p:nvSpPr>
            <p:spPr>
              <a:xfrm>
                <a:off x="18929653" y="14780695"/>
                <a:ext cx="165866" cy="165866"/>
              </a:xfrm>
              <a:custGeom>
                <a:avLst/>
                <a:gdLst>
                  <a:gd name="connsiteX0" fmla="*/ 131329 w 165866"/>
                  <a:gd name="connsiteY0" fmla="*/ 15644 h 165866"/>
                  <a:gd name="connsiteX1" fmla="*/ 150222 w 165866"/>
                  <a:gd name="connsiteY1" fmla="*/ 131328 h 165866"/>
                  <a:gd name="connsiteX2" fmla="*/ 34538 w 165866"/>
                  <a:gd name="connsiteY2" fmla="*/ 150222 h 165866"/>
                  <a:gd name="connsiteX3" fmla="*/ 15644 w 165866"/>
                  <a:gd name="connsiteY3" fmla="*/ 34537 h 165866"/>
                  <a:gd name="connsiteX4" fmla="*/ 131329 w 165866"/>
                  <a:gd name="connsiteY4" fmla="*/ 15644 h 165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866" h="165866">
                    <a:moveTo>
                      <a:pt x="131329" y="15644"/>
                    </a:moveTo>
                    <a:cubicBezTo>
                      <a:pt x="168453" y="42493"/>
                      <a:pt x="177071" y="94203"/>
                      <a:pt x="150222" y="131328"/>
                    </a:cubicBezTo>
                    <a:cubicBezTo>
                      <a:pt x="123373" y="168453"/>
                      <a:pt x="71663" y="177071"/>
                      <a:pt x="34538" y="150222"/>
                    </a:cubicBezTo>
                    <a:cubicBezTo>
                      <a:pt x="-2587" y="123373"/>
                      <a:pt x="-11205" y="71663"/>
                      <a:pt x="15644" y="34537"/>
                    </a:cubicBezTo>
                    <a:cubicBezTo>
                      <a:pt x="42493" y="-2587"/>
                      <a:pt x="94203" y="-11205"/>
                      <a:pt x="131329" y="15644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52" name="Forma Livre: Forma 151">
                <a:extLst>
                  <a:ext uri="{FF2B5EF4-FFF2-40B4-BE49-F238E27FC236}">
                    <a16:creationId xmlns:a16="http://schemas.microsoft.com/office/drawing/2014/main" id="{CE4FE8AF-DEEC-4588-0262-B03909E9FDB5}"/>
                  </a:ext>
                </a:extLst>
              </p:cNvPr>
              <p:cNvSpPr/>
              <p:nvPr/>
            </p:nvSpPr>
            <p:spPr>
              <a:xfrm>
                <a:off x="20128403" y="8982719"/>
                <a:ext cx="93647" cy="93646"/>
              </a:xfrm>
              <a:custGeom>
                <a:avLst/>
                <a:gdLst>
                  <a:gd name="connsiteX0" fmla="*/ 74171 w 93647"/>
                  <a:gd name="connsiteY0" fmla="*/ 8870 h 93646"/>
                  <a:gd name="connsiteX1" fmla="*/ 84777 w 93647"/>
                  <a:gd name="connsiteY1" fmla="*/ 74170 h 93646"/>
                  <a:gd name="connsiteX2" fmla="*/ 19477 w 93647"/>
                  <a:gd name="connsiteY2" fmla="*/ 84777 h 93646"/>
                  <a:gd name="connsiteX3" fmla="*/ 8870 w 93647"/>
                  <a:gd name="connsiteY3" fmla="*/ 19477 h 93646"/>
                  <a:gd name="connsiteX4" fmla="*/ 74171 w 93647"/>
                  <a:gd name="connsiteY4" fmla="*/ 8870 h 93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647" h="93646">
                    <a:moveTo>
                      <a:pt x="74171" y="8870"/>
                    </a:moveTo>
                    <a:cubicBezTo>
                      <a:pt x="95053" y="24118"/>
                      <a:pt x="100025" y="53287"/>
                      <a:pt x="84777" y="74170"/>
                    </a:cubicBezTo>
                    <a:cubicBezTo>
                      <a:pt x="69530" y="95053"/>
                      <a:pt x="40360" y="100025"/>
                      <a:pt x="19477" y="84777"/>
                    </a:cubicBezTo>
                    <a:cubicBezTo>
                      <a:pt x="-1406" y="69529"/>
                      <a:pt x="-6378" y="40360"/>
                      <a:pt x="8870" y="19477"/>
                    </a:cubicBezTo>
                    <a:cubicBezTo>
                      <a:pt x="24118" y="-1406"/>
                      <a:pt x="53288" y="-6378"/>
                      <a:pt x="74171" y="887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53" name="Forma Livre: Forma 152">
                <a:extLst>
                  <a:ext uri="{FF2B5EF4-FFF2-40B4-BE49-F238E27FC236}">
                    <a16:creationId xmlns:a16="http://schemas.microsoft.com/office/drawing/2014/main" id="{BBC65D91-566E-7019-FD74-CF3EF6EFD94D}"/>
                  </a:ext>
                </a:extLst>
              </p:cNvPr>
              <p:cNvSpPr/>
              <p:nvPr/>
            </p:nvSpPr>
            <p:spPr>
              <a:xfrm>
                <a:off x="8430731" y="15491517"/>
                <a:ext cx="93646" cy="93646"/>
              </a:xfrm>
              <a:custGeom>
                <a:avLst/>
                <a:gdLst>
                  <a:gd name="connsiteX0" fmla="*/ 74170 w 93646"/>
                  <a:gd name="connsiteY0" fmla="*/ 8870 h 93646"/>
                  <a:gd name="connsiteX1" fmla="*/ 84777 w 93646"/>
                  <a:gd name="connsiteY1" fmla="*/ 74170 h 93646"/>
                  <a:gd name="connsiteX2" fmla="*/ 19477 w 93646"/>
                  <a:gd name="connsiteY2" fmla="*/ 84777 h 93646"/>
                  <a:gd name="connsiteX3" fmla="*/ 8870 w 93646"/>
                  <a:gd name="connsiteY3" fmla="*/ 19477 h 93646"/>
                  <a:gd name="connsiteX4" fmla="*/ 74170 w 93646"/>
                  <a:gd name="connsiteY4" fmla="*/ 8870 h 93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646" h="93646">
                    <a:moveTo>
                      <a:pt x="74170" y="8870"/>
                    </a:moveTo>
                    <a:cubicBezTo>
                      <a:pt x="95053" y="24117"/>
                      <a:pt x="100025" y="53287"/>
                      <a:pt x="84777" y="74170"/>
                    </a:cubicBezTo>
                    <a:cubicBezTo>
                      <a:pt x="69530" y="95053"/>
                      <a:pt x="40360" y="100025"/>
                      <a:pt x="19477" y="84777"/>
                    </a:cubicBezTo>
                    <a:cubicBezTo>
                      <a:pt x="-1406" y="69529"/>
                      <a:pt x="-6378" y="40360"/>
                      <a:pt x="8870" y="19477"/>
                    </a:cubicBezTo>
                    <a:cubicBezTo>
                      <a:pt x="24117" y="-1406"/>
                      <a:pt x="53287" y="-6378"/>
                      <a:pt x="74170" y="887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54" name="Forma Livre: Forma 153">
                <a:extLst>
                  <a:ext uri="{FF2B5EF4-FFF2-40B4-BE49-F238E27FC236}">
                    <a16:creationId xmlns:a16="http://schemas.microsoft.com/office/drawing/2014/main" id="{6CA5C0F2-61C5-5F1B-58C9-A0F5589533A7}"/>
                  </a:ext>
                </a:extLst>
              </p:cNvPr>
              <p:cNvSpPr/>
              <p:nvPr/>
            </p:nvSpPr>
            <p:spPr>
              <a:xfrm>
                <a:off x="9573648" y="19785746"/>
                <a:ext cx="93647" cy="93646"/>
              </a:xfrm>
              <a:custGeom>
                <a:avLst/>
                <a:gdLst>
                  <a:gd name="connsiteX0" fmla="*/ 74170 w 93647"/>
                  <a:gd name="connsiteY0" fmla="*/ 8870 h 93646"/>
                  <a:gd name="connsiteX1" fmla="*/ 84777 w 93647"/>
                  <a:gd name="connsiteY1" fmla="*/ 74170 h 93646"/>
                  <a:gd name="connsiteX2" fmla="*/ 19477 w 93647"/>
                  <a:gd name="connsiteY2" fmla="*/ 84777 h 93646"/>
                  <a:gd name="connsiteX3" fmla="*/ 8870 w 93647"/>
                  <a:gd name="connsiteY3" fmla="*/ 19477 h 93646"/>
                  <a:gd name="connsiteX4" fmla="*/ 74170 w 93647"/>
                  <a:gd name="connsiteY4" fmla="*/ 8870 h 93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647" h="93646">
                    <a:moveTo>
                      <a:pt x="74170" y="8870"/>
                    </a:moveTo>
                    <a:cubicBezTo>
                      <a:pt x="95053" y="24118"/>
                      <a:pt x="100025" y="53288"/>
                      <a:pt x="84777" y="74170"/>
                    </a:cubicBezTo>
                    <a:cubicBezTo>
                      <a:pt x="69529" y="95053"/>
                      <a:pt x="40360" y="100025"/>
                      <a:pt x="19477" y="84777"/>
                    </a:cubicBezTo>
                    <a:cubicBezTo>
                      <a:pt x="-1406" y="69530"/>
                      <a:pt x="-6378" y="40360"/>
                      <a:pt x="8870" y="19477"/>
                    </a:cubicBezTo>
                    <a:cubicBezTo>
                      <a:pt x="24118" y="-1406"/>
                      <a:pt x="53287" y="-6378"/>
                      <a:pt x="74170" y="887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55" name="Forma Livre: Forma 154">
                <a:extLst>
                  <a:ext uri="{FF2B5EF4-FFF2-40B4-BE49-F238E27FC236}">
                    <a16:creationId xmlns:a16="http://schemas.microsoft.com/office/drawing/2014/main" id="{B7A5980C-F7AD-0C3B-840C-EB64153C1743}"/>
                  </a:ext>
                </a:extLst>
              </p:cNvPr>
              <p:cNvSpPr/>
              <p:nvPr/>
            </p:nvSpPr>
            <p:spPr>
              <a:xfrm>
                <a:off x="15466571" y="15881992"/>
                <a:ext cx="93646" cy="93646"/>
              </a:xfrm>
              <a:custGeom>
                <a:avLst/>
                <a:gdLst>
                  <a:gd name="connsiteX0" fmla="*/ 74170 w 93646"/>
                  <a:gd name="connsiteY0" fmla="*/ 8870 h 93646"/>
                  <a:gd name="connsiteX1" fmla="*/ 84777 w 93646"/>
                  <a:gd name="connsiteY1" fmla="*/ 74170 h 93646"/>
                  <a:gd name="connsiteX2" fmla="*/ 19477 w 93646"/>
                  <a:gd name="connsiteY2" fmla="*/ 84777 h 93646"/>
                  <a:gd name="connsiteX3" fmla="*/ 8870 w 93646"/>
                  <a:gd name="connsiteY3" fmla="*/ 19477 h 93646"/>
                  <a:gd name="connsiteX4" fmla="*/ 74170 w 93646"/>
                  <a:gd name="connsiteY4" fmla="*/ 8870 h 93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646" h="93646">
                    <a:moveTo>
                      <a:pt x="74170" y="8870"/>
                    </a:moveTo>
                    <a:cubicBezTo>
                      <a:pt x="95053" y="24117"/>
                      <a:pt x="100025" y="53287"/>
                      <a:pt x="84777" y="74170"/>
                    </a:cubicBezTo>
                    <a:cubicBezTo>
                      <a:pt x="69529" y="95053"/>
                      <a:pt x="40360" y="100025"/>
                      <a:pt x="19477" y="84777"/>
                    </a:cubicBezTo>
                    <a:cubicBezTo>
                      <a:pt x="-1406" y="69530"/>
                      <a:pt x="-6378" y="40360"/>
                      <a:pt x="8870" y="19477"/>
                    </a:cubicBezTo>
                    <a:cubicBezTo>
                      <a:pt x="24117" y="-1406"/>
                      <a:pt x="53287" y="-6378"/>
                      <a:pt x="74170" y="887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56" name="Forma Livre: Forma 155">
                <a:extLst>
                  <a:ext uri="{FF2B5EF4-FFF2-40B4-BE49-F238E27FC236}">
                    <a16:creationId xmlns:a16="http://schemas.microsoft.com/office/drawing/2014/main" id="{B1BC2BBD-D043-0B58-9645-C193A9EB1F2B}"/>
                  </a:ext>
                </a:extLst>
              </p:cNvPr>
              <p:cNvSpPr/>
              <p:nvPr/>
            </p:nvSpPr>
            <p:spPr>
              <a:xfrm>
                <a:off x="8963407" y="19855355"/>
                <a:ext cx="93646" cy="93646"/>
              </a:xfrm>
              <a:custGeom>
                <a:avLst/>
                <a:gdLst>
                  <a:gd name="connsiteX0" fmla="*/ 74170 w 93646"/>
                  <a:gd name="connsiteY0" fmla="*/ 8870 h 93646"/>
                  <a:gd name="connsiteX1" fmla="*/ 84777 w 93646"/>
                  <a:gd name="connsiteY1" fmla="*/ 74170 h 93646"/>
                  <a:gd name="connsiteX2" fmla="*/ 19477 w 93646"/>
                  <a:gd name="connsiteY2" fmla="*/ 84777 h 93646"/>
                  <a:gd name="connsiteX3" fmla="*/ 8870 w 93646"/>
                  <a:gd name="connsiteY3" fmla="*/ 19477 h 93646"/>
                  <a:gd name="connsiteX4" fmla="*/ 74170 w 93646"/>
                  <a:gd name="connsiteY4" fmla="*/ 8870 h 93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646" h="93646">
                    <a:moveTo>
                      <a:pt x="74170" y="8870"/>
                    </a:moveTo>
                    <a:cubicBezTo>
                      <a:pt x="95053" y="24118"/>
                      <a:pt x="100025" y="53287"/>
                      <a:pt x="84777" y="74170"/>
                    </a:cubicBezTo>
                    <a:cubicBezTo>
                      <a:pt x="69529" y="95053"/>
                      <a:pt x="40360" y="100025"/>
                      <a:pt x="19477" y="84777"/>
                    </a:cubicBezTo>
                    <a:cubicBezTo>
                      <a:pt x="-1406" y="69530"/>
                      <a:pt x="-6378" y="40360"/>
                      <a:pt x="8870" y="19477"/>
                    </a:cubicBezTo>
                    <a:cubicBezTo>
                      <a:pt x="24118" y="-1406"/>
                      <a:pt x="53287" y="-6378"/>
                      <a:pt x="74170" y="887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57" name="Forma Livre: Forma 156">
                <a:extLst>
                  <a:ext uri="{FF2B5EF4-FFF2-40B4-BE49-F238E27FC236}">
                    <a16:creationId xmlns:a16="http://schemas.microsoft.com/office/drawing/2014/main" id="{F243E111-B21C-A542-B07B-E8A3E7440639}"/>
                  </a:ext>
                </a:extLst>
              </p:cNvPr>
              <p:cNvSpPr/>
              <p:nvPr/>
            </p:nvSpPr>
            <p:spPr>
              <a:xfrm>
                <a:off x="20844384" y="7507665"/>
                <a:ext cx="93646" cy="93646"/>
              </a:xfrm>
              <a:custGeom>
                <a:avLst/>
                <a:gdLst>
                  <a:gd name="connsiteX0" fmla="*/ 74170 w 93646"/>
                  <a:gd name="connsiteY0" fmla="*/ 8870 h 93646"/>
                  <a:gd name="connsiteX1" fmla="*/ 84777 w 93646"/>
                  <a:gd name="connsiteY1" fmla="*/ 74170 h 93646"/>
                  <a:gd name="connsiteX2" fmla="*/ 19477 w 93646"/>
                  <a:gd name="connsiteY2" fmla="*/ 84777 h 93646"/>
                  <a:gd name="connsiteX3" fmla="*/ 8870 w 93646"/>
                  <a:gd name="connsiteY3" fmla="*/ 19477 h 93646"/>
                  <a:gd name="connsiteX4" fmla="*/ 74170 w 93646"/>
                  <a:gd name="connsiteY4" fmla="*/ 8870 h 93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646" h="93646">
                    <a:moveTo>
                      <a:pt x="74170" y="8870"/>
                    </a:moveTo>
                    <a:cubicBezTo>
                      <a:pt x="95053" y="24118"/>
                      <a:pt x="100025" y="53287"/>
                      <a:pt x="84777" y="74170"/>
                    </a:cubicBezTo>
                    <a:cubicBezTo>
                      <a:pt x="69530" y="95053"/>
                      <a:pt x="40360" y="100025"/>
                      <a:pt x="19477" y="84777"/>
                    </a:cubicBezTo>
                    <a:cubicBezTo>
                      <a:pt x="-1406" y="69529"/>
                      <a:pt x="-6378" y="40360"/>
                      <a:pt x="8870" y="19477"/>
                    </a:cubicBezTo>
                    <a:cubicBezTo>
                      <a:pt x="24118" y="-1406"/>
                      <a:pt x="53287" y="-6378"/>
                      <a:pt x="74170" y="887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58" name="Forma Livre: Forma 157">
                <a:extLst>
                  <a:ext uri="{FF2B5EF4-FFF2-40B4-BE49-F238E27FC236}">
                    <a16:creationId xmlns:a16="http://schemas.microsoft.com/office/drawing/2014/main" id="{B2C66785-9526-B26D-CB36-5F442352BCEE}"/>
                  </a:ext>
                </a:extLst>
              </p:cNvPr>
              <p:cNvSpPr/>
              <p:nvPr/>
            </p:nvSpPr>
            <p:spPr>
              <a:xfrm>
                <a:off x="19320935" y="11794270"/>
                <a:ext cx="93646" cy="93646"/>
              </a:xfrm>
              <a:custGeom>
                <a:avLst/>
                <a:gdLst>
                  <a:gd name="connsiteX0" fmla="*/ 74170 w 93646"/>
                  <a:gd name="connsiteY0" fmla="*/ 8870 h 93646"/>
                  <a:gd name="connsiteX1" fmla="*/ 84777 w 93646"/>
                  <a:gd name="connsiteY1" fmla="*/ 74170 h 93646"/>
                  <a:gd name="connsiteX2" fmla="*/ 19477 w 93646"/>
                  <a:gd name="connsiteY2" fmla="*/ 84777 h 93646"/>
                  <a:gd name="connsiteX3" fmla="*/ 8870 w 93646"/>
                  <a:gd name="connsiteY3" fmla="*/ 19477 h 93646"/>
                  <a:gd name="connsiteX4" fmla="*/ 74170 w 93646"/>
                  <a:gd name="connsiteY4" fmla="*/ 8870 h 93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646" h="93646">
                    <a:moveTo>
                      <a:pt x="74170" y="8870"/>
                    </a:moveTo>
                    <a:cubicBezTo>
                      <a:pt x="95053" y="24118"/>
                      <a:pt x="100025" y="53287"/>
                      <a:pt x="84777" y="74170"/>
                    </a:cubicBezTo>
                    <a:cubicBezTo>
                      <a:pt x="69530" y="95053"/>
                      <a:pt x="40360" y="100025"/>
                      <a:pt x="19477" y="84777"/>
                    </a:cubicBezTo>
                    <a:cubicBezTo>
                      <a:pt x="-1406" y="69530"/>
                      <a:pt x="-6378" y="40360"/>
                      <a:pt x="8870" y="19477"/>
                    </a:cubicBezTo>
                    <a:cubicBezTo>
                      <a:pt x="24117" y="-1406"/>
                      <a:pt x="53287" y="-6378"/>
                      <a:pt x="74170" y="887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59" name="Forma Livre: Forma 158">
                <a:extLst>
                  <a:ext uri="{FF2B5EF4-FFF2-40B4-BE49-F238E27FC236}">
                    <a16:creationId xmlns:a16="http://schemas.microsoft.com/office/drawing/2014/main" id="{9C72ECB8-71FF-7431-C0E0-6DC4B64F8629}"/>
                  </a:ext>
                </a:extLst>
              </p:cNvPr>
              <p:cNvSpPr/>
              <p:nvPr/>
            </p:nvSpPr>
            <p:spPr>
              <a:xfrm>
                <a:off x="18027529" y="11113094"/>
                <a:ext cx="93647" cy="93646"/>
              </a:xfrm>
              <a:custGeom>
                <a:avLst/>
                <a:gdLst>
                  <a:gd name="connsiteX0" fmla="*/ 74170 w 93647"/>
                  <a:gd name="connsiteY0" fmla="*/ 8870 h 93646"/>
                  <a:gd name="connsiteX1" fmla="*/ 84777 w 93647"/>
                  <a:gd name="connsiteY1" fmla="*/ 74170 h 93646"/>
                  <a:gd name="connsiteX2" fmla="*/ 19477 w 93647"/>
                  <a:gd name="connsiteY2" fmla="*/ 84777 h 93646"/>
                  <a:gd name="connsiteX3" fmla="*/ 8870 w 93647"/>
                  <a:gd name="connsiteY3" fmla="*/ 19477 h 93646"/>
                  <a:gd name="connsiteX4" fmla="*/ 74170 w 93647"/>
                  <a:gd name="connsiteY4" fmla="*/ 8870 h 93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647" h="93646">
                    <a:moveTo>
                      <a:pt x="74170" y="8870"/>
                    </a:moveTo>
                    <a:cubicBezTo>
                      <a:pt x="95053" y="24117"/>
                      <a:pt x="100025" y="53287"/>
                      <a:pt x="84777" y="74170"/>
                    </a:cubicBezTo>
                    <a:cubicBezTo>
                      <a:pt x="69529" y="95053"/>
                      <a:pt x="40360" y="100025"/>
                      <a:pt x="19477" y="84777"/>
                    </a:cubicBezTo>
                    <a:cubicBezTo>
                      <a:pt x="-1405" y="69530"/>
                      <a:pt x="-6378" y="40360"/>
                      <a:pt x="8870" y="19477"/>
                    </a:cubicBezTo>
                    <a:cubicBezTo>
                      <a:pt x="24118" y="-1406"/>
                      <a:pt x="53287" y="-6378"/>
                      <a:pt x="74170" y="887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60" name="Forma Livre: Forma 159">
                <a:extLst>
                  <a:ext uri="{FF2B5EF4-FFF2-40B4-BE49-F238E27FC236}">
                    <a16:creationId xmlns:a16="http://schemas.microsoft.com/office/drawing/2014/main" id="{912BE29A-6764-0BA4-ECAD-CD7FB5EB4A15}"/>
                  </a:ext>
                </a:extLst>
              </p:cNvPr>
              <p:cNvSpPr/>
              <p:nvPr/>
            </p:nvSpPr>
            <p:spPr>
              <a:xfrm>
                <a:off x="18181995" y="12629582"/>
                <a:ext cx="93646" cy="93646"/>
              </a:xfrm>
              <a:custGeom>
                <a:avLst/>
                <a:gdLst>
                  <a:gd name="connsiteX0" fmla="*/ 74170 w 93646"/>
                  <a:gd name="connsiteY0" fmla="*/ 8870 h 93646"/>
                  <a:gd name="connsiteX1" fmla="*/ 84777 w 93646"/>
                  <a:gd name="connsiteY1" fmla="*/ 74170 h 93646"/>
                  <a:gd name="connsiteX2" fmla="*/ 19477 w 93646"/>
                  <a:gd name="connsiteY2" fmla="*/ 84777 h 93646"/>
                  <a:gd name="connsiteX3" fmla="*/ 8870 w 93646"/>
                  <a:gd name="connsiteY3" fmla="*/ 19477 h 93646"/>
                  <a:gd name="connsiteX4" fmla="*/ 74170 w 93646"/>
                  <a:gd name="connsiteY4" fmla="*/ 8870 h 93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646" h="93646">
                    <a:moveTo>
                      <a:pt x="74170" y="8870"/>
                    </a:moveTo>
                    <a:cubicBezTo>
                      <a:pt x="95052" y="24117"/>
                      <a:pt x="100025" y="53287"/>
                      <a:pt x="84777" y="74170"/>
                    </a:cubicBezTo>
                    <a:cubicBezTo>
                      <a:pt x="69529" y="95053"/>
                      <a:pt x="40360" y="100025"/>
                      <a:pt x="19477" y="84777"/>
                    </a:cubicBezTo>
                    <a:cubicBezTo>
                      <a:pt x="-1405" y="69529"/>
                      <a:pt x="-6378" y="40360"/>
                      <a:pt x="8870" y="19477"/>
                    </a:cubicBezTo>
                    <a:cubicBezTo>
                      <a:pt x="24118" y="-1406"/>
                      <a:pt x="53287" y="-6378"/>
                      <a:pt x="74170" y="887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61" name="Forma Livre: Forma 160">
                <a:extLst>
                  <a:ext uri="{FF2B5EF4-FFF2-40B4-BE49-F238E27FC236}">
                    <a16:creationId xmlns:a16="http://schemas.microsoft.com/office/drawing/2014/main" id="{190515DD-FAAC-22FF-7954-5A3B10CE6F8B}"/>
                  </a:ext>
                </a:extLst>
              </p:cNvPr>
              <p:cNvSpPr/>
              <p:nvPr/>
            </p:nvSpPr>
            <p:spPr>
              <a:xfrm>
                <a:off x="19010677" y="10483296"/>
                <a:ext cx="93646" cy="93646"/>
              </a:xfrm>
              <a:custGeom>
                <a:avLst/>
                <a:gdLst>
                  <a:gd name="connsiteX0" fmla="*/ 74170 w 93646"/>
                  <a:gd name="connsiteY0" fmla="*/ 8870 h 93646"/>
                  <a:gd name="connsiteX1" fmla="*/ 84777 w 93646"/>
                  <a:gd name="connsiteY1" fmla="*/ 74170 h 93646"/>
                  <a:gd name="connsiteX2" fmla="*/ 19477 w 93646"/>
                  <a:gd name="connsiteY2" fmla="*/ 84777 h 93646"/>
                  <a:gd name="connsiteX3" fmla="*/ 8870 w 93646"/>
                  <a:gd name="connsiteY3" fmla="*/ 19477 h 93646"/>
                  <a:gd name="connsiteX4" fmla="*/ 74170 w 93646"/>
                  <a:gd name="connsiteY4" fmla="*/ 8870 h 93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646" h="93646">
                    <a:moveTo>
                      <a:pt x="74170" y="8870"/>
                    </a:moveTo>
                    <a:cubicBezTo>
                      <a:pt x="95052" y="24117"/>
                      <a:pt x="100025" y="53287"/>
                      <a:pt x="84777" y="74170"/>
                    </a:cubicBezTo>
                    <a:cubicBezTo>
                      <a:pt x="69529" y="95053"/>
                      <a:pt x="40360" y="100025"/>
                      <a:pt x="19477" y="84777"/>
                    </a:cubicBezTo>
                    <a:cubicBezTo>
                      <a:pt x="-1405" y="69530"/>
                      <a:pt x="-6378" y="40360"/>
                      <a:pt x="8870" y="19477"/>
                    </a:cubicBezTo>
                    <a:cubicBezTo>
                      <a:pt x="24118" y="-1406"/>
                      <a:pt x="53287" y="-6378"/>
                      <a:pt x="74170" y="8870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62" name="Forma Livre: Forma 161">
                <a:extLst>
                  <a:ext uri="{FF2B5EF4-FFF2-40B4-BE49-F238E27FC236}">
                    <a16:creationId xmlns:a16="http://schemas.microsoft.com/office/drawing/2014/main" id="{25BB6B9B-D0BF-896D-5AF4-DADAFFBD942A}"/>
                  </a:ext>
                </a:extLst>
              </p:cNvPr>
              <p:cNvSpPr/>
              <p:nvPr/>
            </p:nvSpPr>
            <p:spPr>
              <a:xfrm>
                <a:off x="11105632" y="16932346"/>
                <a:ext cx="270819" cy="270819"/>
              </a:xfrm>
              <a:custGeom>
                <a:avLst/>
                <a:gdLst>
                  <a:gd name="connsiteX0" fmla="*/ 214466 w 270819"/>
                  <a:gd name="connsiteY0" fmla="*/ 25527 h 270819"/>
                  <a:gd name="connsiteX1" fmla="*/ 245293 w 270819"/>
                  <a:gd name="connsiteY1" fmla="*/ 214466 h 270819"/>
                  <a:gd name="connsiteX2" fmla="*/ 56353 w 270819"/>
                  <a:gd name="connsiteY2" fmla="*/ 245293 h 270819"/>
                  <a:gd name="connsiteX3" fmla="*/ 25527 w 270819"/>
                  <a:gd name="connsiteY3" fmla="*/ 56353 h 270819"/>
                  <a:gd name="connsiteX4" fmla="*/ 214466 w 270819"/>
                  <a:gd name="connsiteY4" fmla="*/ 25527 h 270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819" h="270819">
                    <a:moveTo>
                      <a:pt x="214466" y="25527"/>
                    </a:moveTo>
                    <a:cubicBezTo>
                      <a:pt x="275125" y="69281"/>
                      <a:pt x="289047" y="153806"/>
                      <a:pt x="245293" y="214466"/>
                    </a:cubicBezTo>
                    <a:cubicBezTo>
                      <a:pt x="201538" y="275125"/>
                      <a:pt x="117013" y="289048"/>
                      <a:pt x="56353" y="245293"/>
                    </a:cubicBezTo>
                    <a:cubicBezTo>
                      <a:pt x="-4306" y="201538"/>
                      <a:pt x="-18228" y="117013"/>
                      <a:pt x="25527" y="56353"/>
                    </a:cubicBezTo>
                    <a:cubicBezTo>
                      <a:pt x="69281" y="-4306"/>
                      <a:pt x="153806" y="-18228"/>
                      <a:pt x="214466" y="25527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63" name="Forma Livre: Forma 162">
                <a:extLst>
                  <a:ext uri="{FF2B5EF4-FFF2-40B4-BE49-F238E27FC236}">
                    <a16:creationId xmlns:a16="http://schemas.microsoft.com/office/drawing/2014/main" id="{9283E151-273C-C7F7-3AF8-489DE5F926C2}"/>
                  </a:ext>
                </a:extLst>
              </p:cNvPr>
              <p:cNvSpPr/>
              <p:nvPr/>
            </p:nvSpPr>
            <p:spPr>
              <a:xfrm>
                <a:off x="19187047" y="14445891"/>
                <a:ext cx="148949" cy="148662"/>
              </a:xfrm>
              <a:custGeom>
                <a:avLst/>
                <a:gdLst>
                  <a:gd name="connsiteX0" fmla="*/ 117898 w 148949"/>
                  <a:gd name="connsiteY0" fmla="*/ 14003 h 148662"/>
                  <a:gd name="connsiteX1" fmla="*/ 134803 w 148949"/>
                  <a:gd name="connsiteY1" fmla="*/ 117753 h 148662"/>
                  <a:gd name="connsiteX2" fmla="*/ 31052 w 148949"/>
                  <a:gd name="connsiteY2" fmla="*/ 134659 h 148662"/>
                  <a:gd name="connsiteX3" fmla="*/ 14147 w 148949"/>
                  <a:gd name="connsiteY3" fmla="*/ 30908 h 148662"/>
                  <a:gd name="connsiteX4" fmla="*/ 117898 w 148949"/>
                  <a:gd name="connsiteY4" fmla="*/ 14003 h 148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949" h="148662">
                    <a:moveTo>
                      <a:pt x="117898" y="14003"/>
                    </a:moveTo>
                    <a:cubicBezTo>
                      <a:pt x="151377" y="37868"/>
                      <a:pt x="159000" y="84275"/>
                      <a:pt x="134803" y="117753"/>
                    </a:cubicBezTo>
                    <a:cubicBezTo>
                      <a:pt x="110937" y="151232"/>
                      <a:pt x="64531" y="158525"/>
                      <a:pt x="31052" y="134659"/>
                    </a:cubicBezTo>
                    <a:cubicBezTo>
                      <a:pt x="-2427" y="110793"/>
                      <a:pt x="-10050" y="64387"/>
                      <a:pt x="14147" y="30908"/>
                    </a:cubicBezTo>
                    <a:cubicBezTo>
                      <a:pt x="38013" y="-2570"/>
                      <a:pt x="84419" y="-9863"/>
                      <a:pt x="117898" y="1400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64" name="Forma Livre: Forma 163">
                <a:extLst>
                  <a:ext uri="{FF2B5EF4-FFF2-40B4-BE49-F238E27FC236}">
                    <a16:creationId xmlns:a16="http://schemas.microsoft.com/office/drawing/2014/main" id="{969AA945-3DCE-BC69-993C-497080BCCA39}"/>
                  </a:ext>
                </a:extLst>
              </p:cNvPr>
              <p:cNvSpPr/>
              <p:nvPr/>
            </p:nvSpPr>
            <p:spPr>
              <a:xfrm>
                <a:off x="21208585" y="16799089"/>
                <a:ext cx="187959" cy="187960"/>
              </a:xfrm>
              <a:custGeom>
                <a:avLst/>
                <a:gdLst>
                  <a:gd name="connsiteX0" fmla="*/ 148838 w 187959"/>
                  <a:gd name="connsiteY0" fmla="*/ 17576 h 187960"/>
                  <a:gd name="connsiteX1" fmla="*/ 170385 w 187959"/>
                  <a:gd name="connsiteY1" fmla="*/ 148839 h 187960"/>
                  <a:gd name="connsiteX2" fmla="*/ 39121 w 187959"/>
                  <a:gd name="connsiteY2" fmla="*/ 170385 h 187960"/>
                  <a:gd name="connsiteX3" fmla="*/ 17576 w 187959"/>
                  <a:gd name="connsiteY3" fmla="*/ 39122 h 187960"/>
                  <a:gd name="connsiteX4" fmla="*/ 148838 w 187959"/>
                  <a:gd name="connsiteY4" fmla="*/ 17576 h 187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959" h="187960">
                    <a:moveTo>
                      <a:pt x="148838" y="17576"/>
                    </a:moveTo>
                    <a:cubicBezTo>
                      <a:pt x="190936" y="47740"/>
                      <a:pt x="200548" y="106742"/>
                      <a:pt x="170385" y="148839"/>
                    </a:cubicBezTo>
                    <a:cubicBezTo>
                      <a:pt x="140219" y="190936"/>
                      <a:pt x="81218" y="200549"/>
                      <a:pt x="39121" y="170385"/>
                    </a:cubicBezTo>
                    <a:cubicBezTo>
                      <a:pt x="-2975" y="140221"/>
                      <a:pt x="-12589" y="81219"/>
                      <a:pt x="17576" y="39122"/>
                    </a:cubicBezTo>
                    <a:cubicBezTo>
                      <a:pt x="47739" y="-2976"/>
                      <a:pt x="106742" y="-12589"/>
                      <a:pt x="148838" y="17576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65" name="Forma Livre: Forma 164">
                <a:extLst>
                  <a:ext uri="{FF2B5EF4-FFF2-40B4-BE49-F238E27FC236}">
                    <a16:creationId xmlns:a16="http://schemas.microsoft.com/office/drawing/2014/main" id="{F5E4366F-2C91-F420-37CA-30438563F1F5}"/>
                  </a:ext>
                </a:extLst>
              </p:cNvPr>
              <p:cNvSpPr/>
              <p:nvPr/>
            </p:nvSpPr>
            <p:spPr>
              <a:xfrm>
                <a:off x="13420152" y="16481057"/>
                <a:ext cx="135886" cy="135886"/>
              </a:xfrm>
              <a:custGeom>
                <a:avLst/>
                <a:gdLst>
                  <a:gd name="connsiteX0" fmla="*/ 107554 w 135886"/>
                  <a:gd name="connsiteY0" fmla="*/ 12753 h 135886"/>
                  <a:gd name="connsiteX1" fmla="*/ 123133 w 135886"/>
                  <a:gd name="connsiteY1" fmla="*/ 107554 h 135886"/>
                  <a:gd name="connsiteX2" fmla="*/ 28333 w 135886"/>
                  <a:gd name="connsiteY2" fmla="*/ 123133 h 135886"/>
                  <a:gd name="connsiteX3" fmla="*/ 12753 w 135886"/>
                  <a:gd name="connsiteY3" fmla="*/ 28333 h 135886"/>
                  <a:gd name="connsiteX4" fmla="*/ 107554 w 135886"/>
                  <a:gd name="connsiteY4" fmla="*/ 12753 h 135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886" h="135886">
                    <a:moveTo>
                      <a:pt x="107554" y="12753"/>
                    </a:moveTo>
                    <a:cubicBezTo>
                      <a:pt x="138050" y="34631"/>
                      <a:pt x="145011" y="77059"/>
                      <a:pt x="123133" y="107554"/>
                    </a:cubicBezTo>
                    <a:cubicBezTo>
                      <a:pt x="101256" y="138050"/>
                      <a:pt x="58827" y="145011"/>
                      <a:pt x="28333" y="123133"/>
                    </a:cubicBezTo>
                    <a:cubicBezTo>
                      <a:pt x="-2163" y="101257"/>
                      <a:pt x="-9124" y="58828"/>
                      <a:pt x="12753" y="28333"/>
                    </a:cubicBezTo>
                    <a:cubicBezTo>
                      <a:pt x="34631" y="-2163"/>
                      <a:pt x="77059" y="-9124"/>
                      <a:pt x="107554" y="1275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66" name="Forma Livre: Forma 165">
                <a:extLst>
                  <a:ext uri="{FF2B5EF4-FFF2-40B4-BE49-F238E27FC236}">
                    <a16:creationId xmlns:a16="http://schemas.microsoft.com/office/drawing/2014/main" id="{374E8B43-D991-199E-A3EC-CB2B45155912}"/>
                  </a:ext>
                </a:extLst>
              </p:cNvPr>
              <p:cNvSpPr/>
              <p:nvPr/>
            </p:nvSpPr>
            <p:spPr>
              <a:xfrm>
                <a:off x="14385733" y="14578404"/>
                <a:ext cx="135886" cy="135886"/>
              </a:xfrm>
              <a:custGeom>
                <a:avLst/>
                <a:gdLst>
                  <a:gd name="connsiteX0" fmla="*/ 107554 w 135886"/>
                  <a:gd name="connsiteY0" fmla="*/ 12753 h 135886"/>
                  <a:gd name="connsiteX1" fmla="*/ 123133 w 135886"/>
                  <a:gd name="connsiteY1" fmla="*/ 107554 h 135886"/>
                  <a:gd name="connsiteX2" fmla="*/ 28333 w 135886"/>
                  <a:gd name="connsiteY2" fmla="*/ 123133 h 135886"/>
                  <a:gd name="connsiteX3" fmla="*/ 12753 w 135886"/>
                  <a:gd name="connsiteY3" fmla="*/ 28333 h 135886"/>
                  <a:gd name="connsiteX4" fmla="*/ 107554 w 135886"/>
                  <a:gd name="connsiteY4" fmla="*/ 12753 h 135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886" h="135886">
                    <a:moveTo>
                      <a:pt x="107554" y="12753"/>
                    </a:moveTo>
                    <a:cubicBezTo>
                      <a:pt x="138050" y="34631"/>
                      <a:pt x="145011" y="77059"/>
                      <a:pt x="123133" y="107554"/>
                    </a:cubicBezTo>
                    <a:cubicBezTo>
                      <a:pt x="101256" y="138050"/>
                      <a:pt x="58827" y="145011"/>
                      <a:pt x="28333" y="123133"/>
                    </a:cubicBezTo>
                    <a:cubicBezTo>
                      <a:pt x="-2163" y="101256"/>
                      <a:pt x="-9124" y="58827"/>
                      <a:pt x="12753" y="28333"/>
                    </a:cubicBezTo>
                    <a:cubicBezTo>
                      <a:pt x="34631" y="-2163"/>
                      <a:pt x="77059" y="-9124"/>
                      <a:pt x="107554" y="1275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67" name="Forma Livre: Forma 166">
                <a:extLst>
                  <a:ext uri="{FF2B5EF4-FFF2-40B4-BE49-F238E27FC236}">
                    <a16:creationId xmlns:a16="http://schemas.microsoft.com/office/drawing/2014/main" id="{BD0670EE-C019-D769-4FB9-808658CD1AE0}"/>
                  </a:ext>
                </a:extLst>
              </p:cNvPr>
              <p:cNvSpPr/>
              <p:nvPr/>
            </p:nvSpPr>
            <p:spPr>
              <a:xfrm>
                <a:off x="12455235" y="20891964"/>
                <a:ext cx="135886" cy="135886"/>
              </a:xfrm>
              <a:custGeom>
                <a:avLst/>
                <a:gdLst>
                  <a:gd name="connsiteX0" fmla="*/ 107554 w 135886"/>
                  <a:gd name="connsiteY0" fmla="*/ 12754 h 135886"/>
                  <a:gd name="connsiteX1" fmla="*/ 123134 w 135886"/>
                  <a:gd name="connsiteY1" fmla="*/ 107554 h 135886"/>
                  <a:gd name="connsiteX2" fmla="*/ 28332 w 135886"/>
                  <a:gd name="connsiteY2" fmla="*/ 123135 h 135886"/>
                  <a:gd name="connsiteX3" fmla="*/ 12753 w 135886"/>
                  <a:gd name="connsiteY3" fmla="*/ 28332 h 135886"/>
                  <a:gd name="connsiteX4" fmla="*/ 107554 w 135886"/>
                  <a:gd name="connsiteY4" fmla="*/ 12754 h 135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886" h="135886">
                    <a:moveTo>
                      <a:pt x="107554" y="12754"/>
                    </a:moveTo>
                    <a:cubicBezTo>
                      <a:pt x="138049" y="34630"/>
                      <a:pt x="145011" y="77060"/>
                      <a:pt x="123134" y="107554"/>
                    </a:cubicBezTo>
                    <a:cubicBezTo>
                      <a:pt x="101256" y="138049"/>
                      <a:pt x="58828" y="145011"/>
                      <a:pt x="28332" y="123135"/>
                    </a:cubicBezTo>
                    <a:cubicBezTo>
                      <a:pt x="-2163" y="101256"/>
                      <a:pt x="-9124" y="58829"/>
                      <a:pt x="12753" y="28332"/>
                    </a:cubicBezTo>
                    <a:cubicBezTo>
                      <a:pt x="34630" y="-2163"/>
                      <a:pt x="77059" y="-9125"/>
                      <a:pt x="107554" y="12754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68" name="Forma Livre: Forma 167">
                <a:extLst>
                  <a:ext uri="{FF2B5EF4-FFF2-40B4-BE49-F238E27FC236}">
                    <a16:creationId xmlns:a16="http://schemas.microsoft.com/office/drawing/2014/main" id="{FA14FA65-E094-9FB8-2EB3-7CEB5372B3F7}"/>
                  </a:ext>
                </a:extLst>
              </p:cNvPr>
              <p:cNvSpPr/>
              <p:nvPr/>
            </p:nvSpPr>
            <p:spPr>
              <a:xfrm>
                <a:off x="12826153" y="20617174"/>
                <a:ext cx="135886" cy="135886"/>
              </a:xfrm>
              <a:custGeom>
                <a:avLst/>
                <a:gdLst>
                  <a:gd name="connsiteX0" fmla="*/ 107555 w 135886"/>
                  <a:gd name="connsiteY0" fmla="*/ 12754 h 135886"/>
                  <a:gd name="connsiteX1" fmla="*/ 123134 w 135886"/>
                  <a:gd name="connsiteY1" fmla="*/ 107554 h 135886"/>
                  <a:gd name="connsiteX2" fmla="*/ 28332 w 135886"/>
                  <a:gd name="connsiteY2" fmla="*/ 123133 h 135886"/>
                  <a:gd name="connsiteX3" fmla="*/ 12753 w 135886"/>
                  <a:gd name="connsiteY3" fmla="*/ 28332 h 135886"/>
                  <a:gd name="connsiteX4" fmla="*/ 107555 w 135886"/>
                  <a:gd name="connsiteY4" fmla="*/ 12754 h 135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886" h="135886">
                    <a:moveTo>
                      <a:pt x="107555" y="12754"/>
                    </a:moveTo>
                    <a:cubicBezTo>
                      <a:pt x="138050" y="34630"/>
                      <a:pt x="145011" y="77058"/>
                      <a:pt x="123134" y="107554"/>
                    </a:cubicBezTo>
                    <a:cubicBezTo>
                      <a:pt x="101257" y="138049"/>
                      <a:pt x="58828" y="145011"/>
                      <a:pt x="28332" y="123133"/>
                    </a:cubicBezTo>
                    <a:cubicBezTo>
                      <a:pt x="-2163" y="101256"/>
                      <a:pt x="-9124" y="58827"/>
                      <a:pt x="12753" y="28332"/>
                    </a:cubicBezTo>
                    <a:cubicBezTo>
                      <a:pt x="34630" y="-2163"/>
                      <a:pt x="77059" y="-9125"/>
                      <a:pt x="107555" y="12754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69" name="Forma Livre: Forma 168">
                <a:extLst>
                  <a:ext uri="{FF2B5EF4-FFF2-40B4-BE49-F238E27FC236}">
                    <a16:creationId xmlns:a16="http://schemas.microsoft.com/office/drawing/2014/main" id="{A639E423-33EA-8ED9-39E0-824754EB7638}"/>
                  </a:ext>
                </a:extLst>
              </p:cNvPr>
              <p:cNvSpPr/>
              <p:nvPr/>
            </p:nvSpPr>
            <p:spPr>
              <a:xfrm>
                <a:off x="14222316" y="20427572"/>
                <a:ext cx="135886" cy="135886"/>
              </a:xfrm>
              <a:custGeom>
                <a:avLst/>
                <a:gdLst>
                  <a:gd name="connsiteX0" fmla="*/ 107554 w 135886"/>
                  <a:gd name="connsiteY0" fmla="*/ 12753 h 135886"/>
                  <a:gd name="connsiteX1" fmla="*/ 123134 w 135886"/>
                  <a:gd name="connsiteY1" fmla="*/ 107553 h 135886"/>
                  <a:gd name="connsiteX2" fmla="*/ 28332 w 135886"/>
                  <a:gd name="connsiteY2" fmla="*/ 123134 h 135886"/>
                  <a:gd name="connsiteX3" fmla="*/ 12753 w 135886"/>
                  <a:gd name="connsiteY3" fmla="*/ 28333 h 135886"/>
                  <a:gd name="connsiteX4" fmla="*/ 107554 w 135886"/>
                  <a:gd name="connsiteY4" fmla="*/ 12753 h 135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886" h="135886">
                    <a:moveTo>
                      <a:pt x="107554" y="12753"/>
                    </a:moveTo>
                    <a:cubicBezTo>
                      <a:pt x="138050" y="34629"/>
                      <a:pt x="145011" y="77059"/>
                      <a:pt x="123134" y="107553"/>
                    </a:cubicBezTo>
                    <a:cubicBezTo>
                      <a:pt x="101256" y="138050"/>
                      <a:pt x="58828" y="145010"/>
                      <a:pt x="28332" y="123134"/>
                    </a:cubicBezTo>
                    <a:cubicBezTo>
                      <a:pt x="-2163" y="101255"/>
                      <a:pt x="-9124" y="58828"/>
                      <a:pt x="12753" y="28333"/>
                    </a:cubicBezTo>
                    <a:cubicBezTo>
                      <a:pt x="34630" y="-2164"/>
                      <a:pt x="77058" y="-9124"/>
                      <a:pt x="107554" y="1275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70" name="Forma Livre: Forma 169">
                <a:extLst>
                  <a:ext uri="{FF2B5EF4-FFF2-40B4-BE49-F238E27FC236}">
                    <a16:creationId xmlns:a16="http://schemas.microsoft.com/office/drawing/2014/main" id="{6F7FDE5C-B21F-71F7-C165-8748042922E4}"/>
                  </a:ext>
                </a:extLst>
              </p:cNvPr>
              <p:cNvSpPr/>
              <p:nvPr/>
            </p:nvSpPr>
            <p:spPr>
              <a:xfrm>
                <a:off x="21413617" y="16526801"/>
                <a:ext cx="135886" cy="135886"/>
              </a:xfrm>
              <a:custGeom>
                <a:avLst/>
                <a:gdLst>
                  <a:gd name="connsiteX0" fmla="*/ 107553 w 135886"/>
                  <a:gd name="connsiteY0" fmla="*/ 12753 h 135886"/>
                  <a:gd name="connsiteX1" fmla="*/ 123134 w 135886"/>
                  <a:gd name="connsiteY1" fmla="*/ 107554 h 135886"/>
                  <a:gd name="connsiteX2" fmla="*/ 28333 w 135886"/>
                  <a:gd name="connsiteY2" fmla="*/ 123133 h 135886"/>
                  <a:gd name="connsiteX3" fmla="*/ 12753 w 135886"/>
                  <a:gd name="connsiteY3" fmla="*/ 28333 h 135886"/>
                  <a:gd name="connsiteX4" fmla="*/ 107553 w 135886"/>
                  <a:gd name="connsiteY4" fmla="*/ 12753 h 135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886" h="135886">
                    <a:moveTo>
                      <a:pt x="107553" y="12753"/>
                    </a:moveTo>
                    <a:cubicBezTo>
                      <a:pt x="138050" y="34631"/>
                      <a:pt x="145010" y="77059"/>
                      <a:pt x="123134" y="107554"/>
                    </a:cubicBezTo>
                    <a:cubicBezTo>
                      <a:pt x="101255" y="138050"/>
                      <a:pt x="58828" y="145011"/>
                      <a:pt x="28333" y="123133"/>
                    </a:cubicBezTo>
                    <a:cubicBezTo>
                      <a:pt x="-2164" y="101256"/>
                      <a:pt x="-9124" y="58827"/>
                      <a:pt x="12753" y="28333"/>
                    </a:cubicBezTo>
                    <a:cubicBezTo>
                      <a:pt x="34629" y="-2163"/>
                      <a:pt x="77059" y="-9124"/>
                      <a:pt x="107553" y="1275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71" name="Forma Livre: Forma 170">
                <a:extLst>
                  <a:ext uri="{FF2B5EF4-FFF2-40B4-BE49-F238E27FC236}">
                    <a16:creationId xmlns:a16="http://schemas.microsoft.com/office/drawing/2014/main" id="{8E3D3781-8B27-479B-1F52-4EE0684A81FC}"/>
                  </a:ext>
                </a:extLst>
              </p:cNvPr>
              <p:cNvSpPr/>
              <p:nvPr/>
            </p:nvSpPr>
            <p:spPr>
              <a:xfrm>
                <a:off x="9162991" y="18482432"/>
                <a:ext cx="114124" cy="114123"/>
              </a:xfrm>
              <a:custGeom>
                <a:avLst/>
                <a:gdLst>
                  <a:gd name="connsiteX0" fmla="*/ 90375 w 114124"/>
                  <a:gd name="connsiteY0" fmla="*/ 10822 h 114123"/>
                  <a:gd name="connsiteX1" fmla="*/ 103303 w 114124"/>
                  <a:gd name="connsiteY1" fmla="*/ 90375 h 114123"/>
                  <a:gd name="connsiteX2" fmla="*/ 23749 w 114124"/>
                  <a:gd name="connsiteY2" fmla="*/ 103302 h 114123"/>
                  <a:gd name="connsiteX3" fmla="*/ 10822 w 114124"/>
                  <a:gd name="connsiteY3" fmla="*/ 23749 h 114123"/>
                  <a:gd name="connsiteX4" fmla="*/ 90375 w 114124"/>
                  <a:gd name="connsiteY4" fmla="*/ 10822 h 114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124" h="114123">
                    <a:moveTo>
                      <a:pt x="90375" y="10822"/>
                    </a:moveTo>
                    <a:cubicBezTo>
                      <a:pt x="115898" y="29052"/>
                      <a:pt x="121865" y="64852"/>
                      <a:pt x="103303" y="90375"/>
                    </a:cubicBezTo>
                    <a:cubicBezTo>
                      <a:pt x="85072" y="115898"/>
                      <a:pt x="49273" y="121865"/>
                      <a:pt x="23749" y="103302"/>
                    </a:cubicBezTo>
                    <a:cubicBezTo>
                      <a:pt x="-1775" y="85071"/>
                      <a:pt x="-7741" y="49273"/>
                      <a:pt x="10822" y="23749"/>
                    </a:cubicBezTo>
                    <a:cubicBezTo>
                      <a:pt x="29384" y="-1774"/>
                      <a:pt x="64852" y="-7741"/>
                      <a:pt x="90375" y="10822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72" name="Forma Livre: Forma 171">
                <a:extLst>
                  <a:ext uri="{FF2B5EF4-FFF2-40B4-BE49-F238E27FC236}">
                    <a16:creationId xmlns:a16="http://schemas.microsoft.com/office/drawing/2014/main" id="{D76567D3-54E9-3F94-075B-221CA487B86E}"/>
                  </a:ext>
                </a:extLst>
              </p:cNvPr>
              <p:cNvSpPr/>
              <p:nvPr/>
            </p:nvSpPr>
            <p:spPr>
              <a:xfrm>
                <a:off x="18550298" y="9630785"/>
                <a:ext cx="114124" cy="114124"/>
              </a:xfrm>
              <a:custGeom>
                <a:avLst/>
                <a:gdLst>
                  <a:gd name="connsiteX0" fmla="*/ 90375 w 114124"/>
                  <a:gd name="connsiteY0" fmla="*/ 10822 h 114124"/>
                  <a:gd name="connsiteX1" fmla="*/ 103303 w 114124"/>
                  <a:gd name="connsiteY1" fmla="*/ 90375 h 114124"/>
                  <a:gd name="connsiteX2" fmla="*/ 23750 w 114124"/>
                  <a:gd name="connsiteY2" fmla="*/ 103303 h 114124"/>
                  <a:gd name="connsiteX3" fmla="*/ 10822 w 114124"/>
                  <a:gd name="connsiteY3" fmla="*/ 23749 h 114124"/>
                  <a:gd name="connsiteX4" fmla="*/ 90375 w 114124"/>
                  <a:gd name="connsiteY4" fmla="*/ 10822 h 11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124" h="114124">
                    <a:moveTo>
                      <a:pt x="90375" y="10822"/>
                    </a:moveTo>
                    <a:cubicBezTo>
                      <a:pt x="115899" y="29053"/>
                      <a:pt x="121865" y="64852"/>
                      <a:pt x="103303" y="90375"/>
                    </a:cubicBezTo>
                    <a:cubicBezTo>
                      <a:pt x="85071" y="115898"/>
                      <a:pt x="49273" y="121865"/>
                      <a:pt x="23750" y="103303"/>
                    </a:cubicBezTo>
                    <a:cubicBezTo>
                      <a:pt x="-1775" y="84740"/>
                      <a:pt x="-7741" y="49273"/>
                      <a:pt x="10822" y="23749"/>
                    </a:cubicBezTo>
                    <a:cubicBezTo>
                      <a:pt x="29053" y="-1775"/>
                      <a:pt x="64852" y="-7741"/>
                      <a:pt x="90375" y="10822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73" name="Forma Livre: Forma 172">
                <a:extLst>
                  <a:ext uri="{FF2B5EF4-FFF2-40B4-BE49-F238E27FC236}">
                    <a16:creationId xmlns:a16="http://schemas.microsoft.com/office/drawing/2014/main" id="{0E9B863F-1BAF-E2AC-84F1-835113CF2C40}"/>
                  </a:ext>
                </a:extLst>
              </p:cNvPr>
              <p:cNvSpPr/>
              <p:nvPr/>
            </p:nvSpPr>
            <p:spPr>
              <a:xfrm>
                <a:off x="18528290" y="13687548"/>
                <a:ext cx="92178" cy="92178"/>
              </a:xfrm>
              <a:custGeom>
                <a:avLst/>
                <a:gdLst>
                  <a:gd name="connsiteX0" fmla="*/ 72938 w 92178"/>
                  <a:gd name="connsiteY0" fmla="*/ 8633 h 92178"/>
                  <a:gd name="connsiteX1" fmla="*/ 83545 w 92178"/>
                  <a:gd name="connsiteY1" fmla="*/ 72939 h 92178"/>
                  <a:gd name="connsiteX2" fmla="*/ 19239 w 92178"/>
                  <a:gd name="connsiteY2" fmla="*/ 83545 h 92178"/>
                  <a:gd name="connsiteX3" fmla="*/ 8633 w 92178"/>
                  <a:gd name="connsiteY3" fmla="*/ 19240 h 92178"/>
                  <a:gd name="connsiteX4" fmla="*/ 72938 w 92178"/>
                  <a:gd name="connsiteY4" fmla="*/ 8633 h 92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178" h="92178">
                    <a:moveTo>
                      <a:pt x="72938" y="8633"/>
                    </a:moveTo>
                    <a:cubicBezTo>
                      <a:pt x="93490" y="23549"/>
                      <a:pt x="98462" y="52388"/>
                      <a:pt x="83545" y="72939"/>
                    </a:cubicBezTo>
                    <a:cubicBezTo>
                      <a:pt x="68630" y="93490"/>
                      <a:pt x="39791" y="98462"/>
                      <a:pt x="19239" y="83545"/>
                    </a:cubicBezTo>
                    <a:cubicBezTo>
                      <a:pt x="-1312" y="68630"/>
                      <a:pt x="-6284" y="39792"/>
                      <a:pt x="8633" y="19240"/>
                    </a:cubicBezTo>
                    <a:cubicBezTo>
                      <a:pt x="23549" y="-1312"/>
                      <a:pt x="52387" y="-6284"/>
                      <a:pt x="72938" y="863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74" name="Forma Livre: Forma 173">
                <a:extLst>
                  <a:ext uri="{FF2B5EF4-FFF2-40B4-BE49-F238E27FC236}">
                    <a16:creationId xmlns:a16="http://schemas.microsoft.com/office/drawing/2014/main" id="{8DFF0BCB-08DF-9F96-76FC-4036FCF84FD4}"/>
                  </a:ext>
                </a:extLst>
              </p:cNvPr>
              <p:cNvSpPr/>
              <p:nvPr/>
            </p:nvSpPr>
            <p:spPr>
              <a:xfrm>
                <a:off x="22408499" y="13517492"/>
                <a:ext cx="127998" cy="127997"/>
              </a:xfrm>
              <a:custGeom>
                <a:avLst/>
                <a:gdLst>
                  <a:gd name="connsiteX0" fmla="*/ 101456 w 127998"/>
                  <a:gd name="connsiteY0" fmla="*/ 11958 h 127997"/>
                  <a:gd name="connsiteX1" fmla="*/ 11958 w 127998"/>
                  <a:gd name="connsiteY1" fmla="*/ 26543 h 127997"/>
                  <a:gd name="connsiteX2" fmla="*/ 26542 w 127998"/>
                  <a:gd name="connsiteY2" fmla="*/ 116040 h 127997"/>
                  <a:gd name="connsiteX3" fmla="*/ 116040 w 127998"/>
                  <a:gd name="connsiteY3" fmla="*/ 101455 h 127997"/>
                  <a:gd name="connsiteX4" fmla="*/ 101456 w 127998"/>
                  <a:gd name="connsiteY4" fmla="*/ 11958 h 127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7998" h="127997">
                    <a:moveTo>
                      <a:pt x="101456" y="11958"/>
                    </a:moveTo>
                    <a:cubicBezTo>
                      <a:pt x="72618" y="-8593"/>
                      <a:pt x="32509" y="-1964"/>
                      <a:pt x="11958" y="26543"/>
                    </a:cubicBezTo>
                    <a:cubicBezTo>
                      <a:pt x="-8594" y="55381"/>
                      <a:pt x="-1964" y="95489"/>
                      <a:pt x="26542" y="116040"/>
                    </a:cubicBezTo>
                    <a:cubicBezTo>
                      <a:pt x="55380" y="136591"/>
                      <a:pt x="95489" y="129962"/>
                      <a:pt x="116040" y="101455"/>
                    </a:cubicBezTo>
                    <a:cubicBezTo>
                      <a:pt x="136592" y="72617"/>
                      <a:pt x="129962" y="32509"/>
                      <a:pt x="101456" y="11958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75" name="Forma Livre: Forma 174">
                <a:extLst>
                  <a:ext uri="{FF2B5EF4-FFF2-40B4-BE49-F238E27FC236}">
                    <a16:creationId xmlns:a16="http://schemas.microsoft.com/office/drawing/2014/main" id="{01809B6C-4610-3D81-9CCE-3120DF40C570}"/>
                  </a:ext>
                </a:extLst>
              </p:cNvPr>
              <p:cNvSpPr/>
              <p:nvPr/>
            </p:nvSpPr>
            <p:spPr>
              <a:xfrm>
                <a:off x="15237705" y="20610963"/>
                <a:ext cx="83007" cy="83007"/>
              </a:xfrm>
              <a:custGeom>
                <a:avLst/>
                <a:gdLst>
                  <a:gd name="connsiteX0" fmla="*/ 65701 w 83007"/>
                  <a:gd name="connsiteY0" fmla="*/ 7694 h 83007"/>
                  <a:gd name="connsiteX1" fmla="*/ 75314 w 83007"/>
                  <a:gd name="connsiteY1" fmla="*/ 65702 h 83007"/>
                  <a:gd name="connsiteX2" fmla="*/ 17306 w 83007"/>
                  <a:gd name="connsiteY2" fmla="*/ 75314 h 83007"/>
                  <a:gd name="connsiteX3" fmla="*/ 7693 w 83007"/>
                  <a:gd name="connsiteY3" fmla="*/ 17306 h 83007"/>
                  <a:gd name="connsiteX4" fmla="*/ 65701 w 83007"/>
                  <a:gd name="connsiteY4" fmla="*/ 7694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1" y="7694"/>
                    </a:moveTo>
                    <a:cubicBezTo>
                      <a:pt x="84263" y="20954"/>
                      <a:pt x="88573" y="47139"/>
                      <a:pt x="75314" y="65702"/>
                    </a:cubicBezTo>
                    <a:cubicBezTo>
                      <a:pt x="62055" y="84264"/>
                      <a:pt x="35869" y="88573"/>
                      <a:pt x="17306" y="75314"/>
                    </a:cubicBezTo>
                    <a:cubicBezTo>
                      <a:pt x="-1256" y="62056"/>
                      <a:pt x="-5566" y="35868"/>
                      <a:pt x="7693" y="17306"/>
                    </a:cubicBezTo>
                    <a:cubicBezTo>
                      <a:pt x="20952" y="-1256"/>
                      <a:pt x="47139" y="-5566"/>
                      <a:pt x="65701" y="7694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76" name="Forma Livre: Forma 175">
                <a:extLst>
                  <a:ext uri="{FF2B5EF4-FFF2-40B4-BE49-F238E27FC236}">
                    <a16:creationId xmlns:a16="http://schemas.microsoft.com/office/drawing/2014/main" id="{EF3D892E-A807-46D5-8E0C-F15E33EC7839}"/>
                  </a:ext>
                </a:extLst>
              </p:cNvPr>
              <p:cNvSpPr/>
              <p:nvPr/>
            </p:nvSpPr>
            <p:spPr>
              <a:xfrm>
                <a:off x="7499806" y="18028460"/>
                <a:ext cx="83007" cy="83007"/>
              </a:xfrm>
              <a:custGeom>
                <a:avLst/>
                <a:gdLst>
                  <a:gd name="connsiteX0" fmla="*/ 65701 w 83007"/>
                  <a:gd name="connsiteY0" fmla="*/ 7693 h 83007"/>
                  <a:gd name="connsiteX1" fmla="*/ 75314 w 83007"/>
                  <a:gd name="connsiteY1" fmla="*/ 65701 h 83007"/>
                  <a:gd name="connsiteX2" fmla="*/ 17306 w 83007"/>
                  <a:gd name="connsiteY2" fmla="*/ 75314 h 83007"/>
                  <a:gd name="connsiteX3" fmla="*/ 7693 w 83007"/>
                  <a:gd name="connsiteY3" fmla="*/ 17306 h 83007"/>
                  <a:gd name="connsiteX4" fmla="*/ 65701 w 83007"/>
                  <a:gd name="connsiteY4" fmla="*/ 7693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1" y="7693"/>
                    </a:moveTo>
                    <a:cubicBezTo>
                      <a:pt x="84264" y="20952"/>
                      <a:pt x="88573" y="47139"/>
                      <a:pt x="75314" y="65701"/>
                    </a:cubicBezTo>
                    <a:cubicBezTo>
                      <a:pt x="62055" y="84263"/>
                      <a:pt x="35869" y="88573"/>
                      <a:pt x="17306" y="75314"/>
                    </a:cubicBezTo>
                    <a:cubicBezTo>
                      <a:pt x="-1256" y="62055"/>
                      <a:pt x="-5565" y="35869"/>
                      <a:pt x="7693" y="17306"/>
                    </a:cubicBezTo>
                    <a:cubicBezTo>
                      <a:pt x="20952" y="-1256"/>
                      <a:pt x="47139" y="-5566"/>
                      <a:pt x="65701" y="769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77" name="Forma Livre: Forma 176">
                <a:extLst>
                  <a:ext uri="{FF2B5EF4-FFF2-40B4-BE49-F238E27FC236}">
                    <a16:creationId xmlns:a16="http://schemas.microsoft.com/office/drawing/2014/main" id="{AA70D5DD-BD28-8E7D-FF9D-BC349C22494D}"/>
                  </a:ext>
                </a:extLst>
              </p:cNvPr>
              <p:cNvSpPr/>
              <p:nvPr/>
            </p:nvSpPr>
            <p:spPr>
              <a:xfrm>
                <a:off x="13608517" y="16507331"/>
                <a:ext cx="83007" cy="83007"/>
              </a:xfrm>
              <a:custGeom>
                <a:avLst/>
                <a:gdLst>
                  <a:gd name="connsiteX0" fmla="*/ 65701 w 83007"/>
                  <a:gd name="connsiteY0" fmla="*/ 7694 h 83007"/>
                  <a:gd name="connsiteX1" fmla="*/ 75314 w 83007"/>
                  <a:gd name="connsiteY1" fmla="*/ 65702 h 83007"/>
                  <a:gd name="connsiteX2" fmla="*/ 17306 w 83007"/>
                  <a:gd name="connsiteY2" fmla="*/ 75314 h 83007"/>
                  <a:gd name="connsiteX3" fmla="*/ 7693 w 83007"/>
                  <a:gd name="connsiteY3" fmla="*/ 17306 h 83007"/>
                  <a:gd name="connsiteX4" fmla="*/ 65701 w 83007"/>
                  <a:gd name="connsiteY4" fmla="*/ 7694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1" y="7694"/>
                    </a:moveTo>
                    <a:cubicBezTo>
                      <a:pt x="84263" y="20953"/>
                      <a:pt x="88573" y="47138"/>
                      <a:pt x="75314" y="65702"/>
                    </a:cubicBezTo>
                    <a:cubicBezTo>
                      <a:pt x="62054" y="84264"/>
                      <a:pt x="35869" y="88572"/>
                      <a:pt x="17306" y="75314"/>
                    </a:cubicBezTo>
                    <a:cubicBezTo>
                      <a:pt x="-1256" y="62055"/>
                      <a:pt x="-5566" y="35868"/>
                      <a:pt x="7693" y="17306"/>
                    </a:cubicBezTo>
                    <a:cubicBezTo>
                      <a:pt x="20952" y="-1256"/>
                      <a:pt x="47139" y="-5566"/>
                      <a:pt x="65701" y="7694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78" name="Forma Livre: Forma 177">
                <a:extLst>
                  <a:ext uri="{FF2B5EF4-FFF2-40B4-BE49-F238E27FC236}">
                    <a16:creationId xmlns:a16="http://schemas.microsoft.com/office/drawing/2014/main" id="{484DC86D-BC9D-A3DC-29FA-EFB5073CE90E}"/>
                  </a:ext>
                </a:extLst>
              </p:cNvPr>
              <p:cNvSpPr/>
              <p:nvPr/>
            </p:nvSpPr>
            <p:spPr>
              <a:xfrm>
                <a:off x="10906019" y="19968238"/>
                <a:ext cx="83007" cy="83007"/>
              </a:xfrm>
              <a:custGeom>
                <a:avLst/>
                <a:gdLst>
                  <a:gd name="connsiteX0" fmla="*/ 65701 w 83007"/>
                  <a:gd name="connsiteY0" fmla="*/ 7693 h 83007"/>
                  <a:gd name="connsiteX1" fmla="*/ 75314 w 83007"/>
                  <a:gd name="connsiteY1" fmla="*/ 65701 h 83007"/>
                  <a:gd name="connsiteX2" fmla="*/ 17306 w 83007"/>
                  <a:gd name="connsiteY2" fmla="*/ 75314 h 83007"/>
                  <a:gd name="connsiteX3" fmla="*/ 7694 w 83007"/>
                  <a:gd name="connsiteY3" fmla="*/ 17306 h 83007"/>
                  <a:gd name="connsiteX4" fmla="*/ 65701 w 83007"/>
                  <a:gd name="connsiteY4" fmla="*/ 7693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1" y="7693"/>
                    </a:moveTo>
                    <a:cubicBezTo>
                      <a:pt x="84264" y="20953"/>
                      <a:pt x="88573" y="47139"/>
                      <a:pt x="75314" y="65701"/>
                    </a:cubicBezTo>
                    <a:cubicBezTo>
                      <a:pt x="62055" y="84263"/>
                      <a:pt x="35868" y="88573"/>
                      <a:pt x="17306" y="75314"/>
                    </a:cubicBezTo>
                    <a:cubicBezTo>
                      <a:pt x="-1256" y="62055"/>
                      <a:pt x="-5566" y="35869"/>
                      <a:pt x="7694" y="17306"/>
                    </a:cubicBezTo>
                    <a:cubicBezTo>
                      <a:pt x="20952" y="-1256"/>
                      <a:pt x="47139" y="-5566"/>
                      <a:pt x="65701" y="769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79" name="Forma Livre: Forma 178">
                <a:extLst>
                  <a:ext uri="{FF2B5EF4-FFF2-40B4-BE49-F238E27FC236}">
                    <a16:creationId xmlns:a16="http://schemas.microsoft.com/office/drawing/2014/main" id="{0027F81D-7962-58B1-CB6B-42B98F456426}"/>
                  </a:ext>
                </a:extLst>
              </p:cNvPr>
              <p:cNvSpPr/>
              <p:nvPr/>
            </p:nvSpPr>
            <p:spPr>
              <a:xfrm>
                <a:off x="7714269" y="19238998"/>
                <a:ext cx="83007" cy="83007"/>
              </a:xfrm>
              <a:custGeom>
                <a:avLst/>
                <a:gdLst>
                  <a:gd name="connsiteX0" fmla="*/ 65701 w 83007"/>
                  <a:gd name="connsiteY0" fmla="*/ 7693 h 83007"/>
                  <a:gd name="connsiteX1" fmla="*/ 75314 w 83007"/>
                  <a:gd name="connsiteY1" fmla="*/ 65701 h 83007"/>
                  <a:gd name="connsiteX2" fmla="*/ 17306 w 83007"/>
                  <a:gd name="connsiteY2" fmla="*/ 75314 h 83007"/>
                  <a:gd name="connsiteX3" fmla="*/ 7693 w 83007"/>
                  <a:gd name="connsiteY3" fmla="*/ 17306 h 83007"/>
                  <a:gd name="connsiteX4" fmla="*/ 65701 w 83007"/>
                  <a:gd name="connsiteY4" fmla="*/ 7693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1" y="7693"/>
                    </a:moveTo>
                    <a:cubicBezTo>
                      <a:pt x="84264" y="20953"/>
                      <a:pt x="88573" y="47139"/>
                      <a:pt x="75314" y="65701"/>
                    </a:cubicBezTo>
                    <a:cubicBezTo>
                      <a:pt x="62055" y="84263"/>
                      <a:pt x="35869" y="88573"/>
                      <a:pt x="17306" y="75314"/>
                    </a:cubicBezTo>
                    <a:cubicBezTo>
                      <a:pt x="-1256" y="62055"/>
                      <a:pt x="-5565" y="35869"/>
                      <a:pt x="7693" y="17306"/>
                    </a:cubicBezTo>
                    <a:cubicBezTo>
                      <a:pt x="20952" y="-1256"/>
                      <a:pt x="47139" y="-5566"/>
                      <a:pt x="65701" y="769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80" name="Forma Livre: Forma 179">
                <a:extLst>
                  <a:ext uri="{FF2B5EF4-FFF2-40B4-BE49-F238E27FC236}">
                    <a16:creationId xmlns:a16="http://schemas.microsoft.com/office/drawing/2014/main" id="{39197643-C3E6-61DD-02B5-D6B2923ECF30}"/>
                  </a:ext>
                </a:extLst>
              </p:cNvPr>
              <p:cNvSpPr/>
              <p:nvPr/>
            </p:nvSpPr>
            <p:spPr>
              <a:xfrm>
                <a:off x="20819705" y="17642625"/>
                <a:ext cx="83007" cy="83007"/>
              </a:xfrm>
              <a:custGeom>
                <a:avLst/>
                <a:gdLst>
                  <a:gd name="connsiteX0" fmla="*/ 65701 w 83007"/>
                  <a:gd name="connsiteY0" fmla="*/ 7694 h 83007"/>
                  <a:gd name="connsiteX1" fmla="*/ 75314 w 83007"/>
                  <a:gd name="connsiteY1" fmla="*/ 65702 h 83007"/>
                  <a:gd name="connsiteX2" fmla="*/ 17306 w 83007"/>
                  <a:gd name="connsiteY2" fmla="*/ 75314 h 83007"/>
                  <a:gd name="connsiteX3" fmla="*/ 7693 w 83007"/>
                  <a:gd name="connsiteY3" fmla="*/ 17306 h 83007"/>
                  <a:gd name="connsiteX4" fmla="*/ 65701 w 83007"/>
                  <a:gd name="connsiteY4" fmla="*/ 7694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1" y="7694"/>
                    </a:moveTo>
                    <a:cubicBezTo>
                      <a:pt x="84263" y="20953"/>
                      <a:pt x="88573" y="47138"/>
                      <a:pt x="75314" y="65702"/>
                    </a:cubicBezTo>
                    <a:cubicBezTo>
                      <a:pt x="62055" y="84264"/>
                      <a:pt x="35869" y="88572"/>
                      <a:pt x="17306" y="75314"/>
                    </a:cubicBezTo>
                    <a:cubicBezTo>
                      <a:pt x="-1256" y="62055"/>
                      <a:pt x="-5566" y="35868"/>
                      <a:pt x="7693" y="17306"/>
                    </a:cubicBezTo>
                    <a:cubicBezTo>
                      <a:pt x="20953" y="-1256"/>
                      <a:pt x="47139" y="-5566"/>
                      <a:pt x="65701" y="7694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81" name="Forma Livre: Forma 180">
                <a:extLst>
                  <a:ext uri="{FF2B5EF4-FFF2-40B4-BE49-F238E27FC236}">
                    <a16:creationId xmlns:a16="http://schemas.microsoft.com/office/drawing/2014/main" id="{27FF2F83-7D62-A060-2AD4-FF4D6F571893}"/>
                  </a:ext>
                </a:extLst>
              </p:cNvPr>
              <p:cNvSpPr/>
              <p:nvPr/>
            </p:nvSpPr>
            <p:spPr>
              <a:xfrm>
                <a:off x="7710149" y="18774794"/>
                <a:ext cx="55116" cy="55115"/>
              </a:xfrm>
              <a:custGeom>
                <a:avLst/>
                <a:gdLst>
                  <a:gd name="connsiteX0" fmla="*/ 43635 w 55116"/>
                  <a:gd name="connsiteY0" fmla="*/ 5183 h 55115"/>
                  <a:gd name="connsiteX1" fmla="*/ 49932 w 55116"/>
                  <a:gd name="connsiteY1" fmla="*/ 43634 h 55115"/>
                  <a:gd name="connsiteX2" fmla="*/ 11482 w 55116"/>
                  <a:gd name="connsiteY2" fmla="*/ 49932 h 55115"/>
                  <a:gd name="connsiteX3" fmla="*/ 5184 w 55116"/>
                  <a:gd name="connsiteY3" fmla="*/ 11481 h 55115"/>
                  <a:gd name="connsiteX4" fmla="*/ 43635 w 55116"/>
                  <a:gd name="connsiteY4" fmla="*/ 5183 h 55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116" h="55115">
                    <a:moveTo>
                      <a:pt x="43635" y="5183"/>
                    </a:moveTo>
                    <a:cubicBezTo>
                      <a:pt x="55899" y="14133"/>
                      <a:pt x="58882" y="31370"/>
                      <a:pt x="49932" y="43634"/>
                    </a:cubicBezTo>
                    <a:cubicBezTo>
                      <a:pt x="40983" y="55899"/>
                      <a:pt x="23746" y="58882"/>
                      <a:pt x="11482" y="49932"/>
                    </a:cubicBezTo>
                    <a:cubicBezTo>
                      <a:pt x="-783" y="40982"/>
                      <a:pt x="-3766" y="23746"/>
                      <a:pt x="5184" y="11481"/>
                    </a:cubicBezTo>
                    <a:cubicBezTo>
                      <a:pt x="14133" y="-783"/>
                      <a:pt x="31370" y="-3766"/>
                      <a:pt x="43635" y="518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82" name="Forma Livre: Forma 181">
                <a:extLst>
                  <a:ext uri="{FF2B5EF4-FFF2-40B4-BE49-F238E27FC236}">
                    <a16:creationId xmlns:a16="http://schemas.microsoft.com/office/drawing/2014/main" id="{9ACD979E-E4A4-6E7E-E345-E172CC4425E4}"/>
                  </a:ext>
                </a:extLst>
              </p:cNvPr>
              <p:cNvSpPr/>
              <p:nvPr/>
            </p:nvSpPr>
            <p:spPr>
              <a:xfrm>
                <a:off x="19758330" y="8579498"/>
                <a:ext cx="83007" cy="83007"/>
              </a:xfrm>
              <a:custGeom>
                <a:avLst/>
                <a:gdLst>
                  <a:gd name="connsiteX0" fmla="*/ 65701 w 83007"/>
                  <a:gd name="connsiteY0" fmla="*/ 7693 h 83007"/>
                  <a:gd name="connsiteX1" fmla="*/ 75314 w 83007"/>
                  <a:gd name="connsiteY1" fmla="*/ 65701 h 83007"/>
                  <a:gd name="connsiteX2" fmla="*/ 17306 w 83007"/>
                  <a:gd name="connsiteY2" fmla="*/ 75314 h 83007"/>
                  <a:gd name="connsiteX3" fmla="*/ 7693 w 83007"/>
                  <a:gd name="connsiteY3" fmla="*/ 17306 h 83007"/>
                  <a:gd name="connsiteX4" fmla="*/ 65701 w 83007"/>
                  <a:gd name="connsiteY4" fmla="*/ 7693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1" y="7693"/>
                    </a:moveTo>
                    <a:cubicBezTo>
                      <a:pt x="84263" y="20952"/>
                      <a:pt x="88573" y="47139"/>
                      <a:pt x="75314" y="65701"/>
                    </a:cubicBezTo>
                    <a:cubicBezTo>
                      <a:pt x="62054" y="84263"/>
                      <a:pt x="35869" y="88573"/>
                      <a:pt x="17306" y="75314"/>
                    </a:cubicBezTo>
                    <a:cubicBezTo>
                      <a:pt x="-1256" y="62055"/>
                      <a:pt x="-5566" y="35869"/>
                      <a:pt x="7693" y="17306"/>
                    </a:cubicBezTo>
                    <a:cubicBezTo>
                      <a:pt x="20952" y="-1257"/>
                      <a:pt x="47139" y="-5565"/>
                      <a:pt x="65701" y="769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83" name="Forma Livre: Forma 182">
                <a:extLst>
                  <a:ext uri="{FF2B5EF4-FFF2-40B4-BE49-F238E27FC236}">
                    <a16:creationId xmlns:a16="http://schemas.microsoft.com/office/drawing/2014/main" id="{C60E3AC8-0F4F-CB05-5CCE-ADBBDCA91D01}"/>
                  </a:ext>
                </a:extLst>
              </p:cNvPr>
              <p:cNvSpPr/>
              <p:nvPr/>
            </p:nvSpPr>
            <p:spPr>
              <a:xfrm>
                <a:off x="20006935" y="5943627"/>
                <a:ext cx="83007" cy="83007"/>
              </a:xfrm>
              <a:custGeom>
                <a:avLst/>
                <a:gdLst>
                  <a:gd name="connsiteX0" fmla="*/ 65701 w 83007"/>
                  <a:gd name="connsiteY0" fmla="*/ 7693 h 83007"/>
                  <a:gd name="connsiteX1" fmla="*/ 75314 w 83007"/>
                  <a:gd name="connsiteY1" fmla="*/ 65701 h 83007"/>
                  <a:gd name="connsiteX2" fmla="*/ 17306 w 83007"/>
                  <a:gd name="connsiteY2" fmla="*/ 75314 h 83007"/>
                  <a:gd name="connsiteX3" fmla="*/ 7693 w 83007"/>
                  <a:gd name="connsiteY3" fmla="*/ 17306 h 83007"/>
                  <a:gd name="connsiteX4" fmla="*/ 65701 w 83007"/>
                  <a:gd name="connsiteY4" fmla="*/ 7693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1" y="7693"/>
                    </a:moveTo>
                    <a:cubicBezTo>
                      <a:pt x="84263" y="20952"/>
                      <a:pt x="88573" y="47139"/>
                      <a:pt x="75314" y="65701"/>
                    </a:cubicBezTo>
                    <a:cubicBezTo>
                      <a:pt x="62054" y="84264"/>
                      <a:pt x="35869" y="88573"/>
                      <a:pt x="17306" y="75314"/>
                    </a:cubicBezTo>
                    <a:cubicBezTo>
                      <a:pt x="-1256" y="62055"/>
                      <a:pt x="-5566" y="35869"/>
                      <a:pt x="7693" y="17306"/>
                    </a:cubicBezTo>
                    <a:cubicBezTo>
                      <a:pt x="20952" y="-1256"/>
                      <a:pt x="47139" y="-5565"/>
                      <a:pt x="65701" y="769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84" name="Forma Livre: Forma 183">
                <a:extLst>
                  <a:ext uri="{FF2B5EF4-FFF2-40B4-BE49-F238E27FC236}">
                    <a16:creationId xmlns:a16="http://schemas.microsoft.com/office/drawing/2014/main" id="{939DF150-495B-19B5-ED96-471698BACB2B}"/>
                  </a:ext>
                </a:extLst>
              </p:cNvPr>
              <p:cNvSpPr/>
              <p:nvPr/>
            </p:nvSpPr>
            <p:spPr>
              <a:xfrm>
                <a:off x="21211175" y="7114057"/>
                <a:ext cx="83006" cy="83007"/>
              </a:xfrm>
              <a:custGeom>
                <a:avLst/>
                <a:gdLst>
                  <a:gd name="connsiteX0" fmla="*/ 65700 w 83006"/>
                  <a:gd name="connsiteY0" fmla="*/ 7693 h 83007"/>
                  <a:gd name="connsiteX1" fmla="*/ 75314 w 83006"/>
                  <a:gd name="connsiteY1" fmla="*/ 65701 h 83007"/>
                  <a:gd name="connsiteX2" fmla="*/ 17306 w 83006"/>
                  <a:gd name="connsiteY2" fmla="*/ 75314 h 83007"/>
                  <a:gd name="connsiteX3" fmla="*/ 7692 w 83006"/>
                  <a:gd name="connsiteY3" fmla="*/ 17306 h 83007"/>
                  <a:gd name="connsiteX4" fmla="*/ 65700 w 83006"/>
                  <a:gd name="connsiteY4" fmla="*/ 7693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6" h="83007">
                    <a:moveTo>
                      <a:pt x="65700" y="7693"/>
                    </a:moveTo>
                    <a:cubicBezTo>
                      <a:pt x="84263" y="20952"/>
                      <a:pt x="88572" y="47139"/>
                      <a:pt x="75314" y="65701"/>
                    </a:cubicBezTo>
                    <a:cubicBezTo>
                      <a:pt x="62054" y="84264"/>
                      <a:pt x="35869" y="88573"/>
                      <a:pt x="17306" y="75314"/>
                    </a:cubicBezTo>
                    <a:cubicBezTo>
                      <a:pt x="-1256" y="62055"/>
                      <a:pt x="-5565" y="35869"/>
                      <a:pt x="7692" y="17306"/>
                    </a:cubicBezTo>
                    <a:cubicBezTo>
                      <a:pt x="20952" y="-1256"/>
                      <a:pt x="47138" y="-5565"/>
                      <a:pt x="65700" y="769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85" name="Forma Livre: Forma 184">
                <a:extLst>
                  <a:ext uri="{FF2B5EF4-FFF2-40B4-BE49-F238E27FC236}">
                    <a16:creationId xmlns:a16="http://schemas.microsoft.com/office/drawing/2014/main" id="{9221C444-66CB-BE78-65A1-2A98138B1D6B}"/>
                  </a:ext>
                </a:extLst>
              </p:cNvPr>
              <p:cNvSpPr/>
              <p:nvPr/>
            </p:nvSpPr>
            <p:spPr>
              <a:xfrm>
                <a:off x="7737803" y="19077571"/>
                <a:ext cx="83007" cy="83007"/>
              </a:xfrm>
              <a:custGeom>
                <a:avLst/>
                <a:gdLst>
                  <a:gd name="connsiteX0" fmla="*/ 65701 w 83007"/>
                  <a:gd name="connsiteY0" fmla="*/ 7693 h 83007"/>
                  <a:gd name="connsiteX1" fmla="*/ 75314 w 83007"/>
                  <a:gd name="connsiteY1" fmla="*/ 65701 h 83007"/>
                  <a:gd name="connsiteX2" fmla="*/ 17306 w 83007"/>
                  <a:gd name="connsiteY2" fmla="*/ 75314 h 83007"/>
                  <a:gd name="connsiteX3" fmla="*/ 7693 w 83007"/>
                  <a:gd name="connsiteY3" fmla="*/ 17306 h 83007"/>
                  <a:gd name="connsiteX4" fmla="*/ 65701 w 83007"/>
                  <a:gd name="connsiteY4" fmla="*/ 7693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1" y="7693"/>
                    </a:moveTo>
                    <a:cubicBezTo>
                      <a:pt x="84264" y="20952"/>
                      <a:pt x="88573" y="47139"/>
                      <a:pt x="75314" y="65701"/>
                    </a:cubicBezTo>
                    <a:cubicBezTo>
                      <a:pt x="62055" y="84263"/>
                      <a:pt x="35869" y="88573"/>
                      <a:pt x="17306" y="75314"/>
                    </a:cubicBezTo>
                    <a:cubicBezTo>
                      <a:pt x="-1256" y="62055"/>
                      <a:pt x="-5565" y="35869"/>
                      <a:pt x="7693" y="17306"/>
                    </a:cubicBezTo>
                    <a:cubicBezTo>
                      <a:pt x="20952" y="-1256"/>
                      <a:pt x="47139" y="-5566"/>
                      <a:pt x="65701" y="769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86" name="Forma Livre: Forma 185">
                <a:extLst>
                  <a:ext uri="{FF2B5EF4-FFF2-40B4-BE49-F238E27FC236}">
                    <a16:creationId xmlns:a16="http://schemas.microsoft.com/office/drawing/2014/main" id="{B31D9424-6209-BE3D-3924-6822D35E41F6}"/>
                  </a:ext>
                </a:extLst>
              </p:cNvPr>
              <p:cNvSpPr/>
              <p:nvPr/>
            </p:nvSpPr>
            <p:spPr>
              <a:xfrm>
                <a:off x="20146816" y="12300280"/>
                <a:ext cx="83007" cy="83007"/>
              </a:xfrm>
              <a:custGeom>
                <a:avLst/>
                <a:gdLst>
                  <a:gd name="connsiteX0" fmla="*/ 65701 w 83007"/>
                  <a:gd name="connsiteY0" fmla="*/ 7693 h 83007"/>
                  <a:gd name="connsiteX1" fmla="*/ 75314 w 83007"/>
                  <a:gd name="connsiteY1" fmla="*/ 65701 h 83007"/>
                  <a:gd name="connsiteX2" fmla="*/ 17306 w 83007"/>
                  <a:gd name="connsiteY2" fmla="*/ 75314 h 83007"/>
                  <a:gd name="connsiteX3" fmla="*/ 7693 w 83007"/>
                  <a:gd name="connsiteY3" fmla="*/ 17306 h 83007"/>
                  <a:gd name="connsiteX4" fmla="*/ 65701 w 83007"/>
                  <a:gd name="connsiteY4" fmla="*/ 7693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1" y="7693"/>
                    </a:moveTo>
                    <a:cubicBezTo>
                      <a:pt x="84263" y="20952"/>
                      <a:pt x="88573" y="47139"/>
                      <a:pt x="75314" y="65701"/>
                    </a:cubicBezTo>
                    <a:cubicBezTo>
                      <a:pt x="62054" y="84263"/>
                      <a:pt x="35869" y="88573"/>
                      <a:pt x="17306" y="75314"/>
                    </a:cubicBezTo>
                    <a:cubicBezTo>
                      <a:pt x="-1256" y="62054"/>
                      <a:pt x="-5566" y="35869"/>
                      <a:pt x="7693" y="17306"/>
                    </a:cubicBezTo>
                    <a:cubicBezTo>
                      <a:pt x="20952" y="-1256"/>
                      <a:pt x="47139" y="-5566"/>
                      <a:pt x="65701" y="769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87" name="Forma Livre: Forma 186">
                <a:extLst>
                  <a:ext uri="{FF2B5EF4-FFF2-40B4-BE49-F238E27FC236}">
                    <a16:creationId xmlns:a16="http://schemas.microsoft.com/office/drawing/2014/main" id="{5D57FFF5-A476-1ED1-2662-83EB049B22EB}"/>
                  </a:ext>
                </a:extLst>
              </p:cNvPr>
              <p:cNvSpPr/>
              <p:nvPr/>
            </p:nvSpPr>
            <p:spPr>
              <a:xfrm>
                <a:off x="14699724" y="14798590"/>
                <a:ext cx="83007" cy="83007"/>
              </a:xfrm>
              <a:custGeom>
                <a:avLst/>
                <a:gdLst>
                  <a:gd name="connsiteX0" fmla="*/ 65701 w 83007"/>
                  <a:gd name="connsiteY0" fmla="*/ 7693 h 83007"/>
                  <a:gd name="connsiteX1" fmla="*/ 75314 w 83007"/>
                  <a:gd name="connsiteY1" fmla="*/ 65701 h 83007"/>
                  <a:gd name="connsiteX2" fmla="*/ 17306 w 83007"/>
                  <a:gd name="connsiteY2" fmla="*/ 75314 h 83007"/>
                  <a:gd name="connsiteX3" fmla="*/ 7693 w 83007"/>
                  <a:gd name="connsiteY3" fmla="*/ 17306 h 83007"/>
                  <a:gd name="connsiteX4" fmla="*/ 65701 w 83007"/>
                  <a:gd name="connsiteY4" fmla="*/ 7693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1" y="7693"/>
                    </a:moveTo>
                    <a:cubicBezTo>
                      <a:pt x="84264" y="20952"/>
                      <a:pt x="88573" y="47139"/>
                      <a:pt x="75314" y="65701"/>
                    </a:cubicBezTo>
                    <a:cubicBezTo>
                      <a:pt x="62055" y="84263"/>
                      <a:pt x="35869" y="88573"/>
                      <a:pt x="17306" y="75314"/>
                    </a:cubicBezTo>
                    <a:cubicBezTo>
                      <a:pt x="-1256" y="62055"/>
                      <a:pt x="-5566" y="35869"/>
                      <a:pt x="7693" y="17306"/>
                    </a:cubicBezTo>
                    <a:cubicBezTo>
                      <a:pt x="20953" y="-1256"/>
                      <a:pt x="47139" y="-5566"/>
                      <a:pt x="65701" y="769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88" name="Forma Livre: Forma 187">
                <a:extLst>
                  <a:ext uri="{FF2B5EF4-FFF2-40B4-BE49-F238E27FC236}">
                    <a16:creationId xmlns:a16="http://schemas.microsoft.com/office/drawing/2014/main" id="{06113A98-B023-9FA9-3834-FADD9ED9B5B8}"/>
                  </a:ext>
                </a:extLst>
              </p:cNvPr>
              <p:cNvSpPr/>
              <p:nvPr/>
            </p:nvSpPr>
            <p:spPr>
              <a:xfrm>
                <a:off x="16952744" y="15556005"/>
                <a:ext cx="83007" cy="83007"/>
              </a:xfrm>
              <a:custGeom>
                <a:avLst/>
                <a:gdLst>
                  <a:gd name="connsiteX0" fmla="*/ 65701 w 83007"/>
                  <a:gd name="connsiteY0" fmla="*/ 7693 h 83007"/>
                  <a:gd name="connsiteX1" fmla="*/ 75314 w 83007"/>
                  <a:gd name="connsiteY1" fmla="*/ 65701 h 83007"/>
                  <a:gd name="connsiteX2" fmla="*/ 17306 w 83007"/>
                  <a:gd name="connsiteY2" fmla="*/ 75314 h 83007"/>
                  <a:gd name="connsiteX3" fmla="*/ 7693 w 83007"/>
                  <a:gd name="connsiteY3" fmla="*/ 17306 h 83007"/>
                  <a:gd name="connsiteX4" fmla="*/ 65701 w 83007"/>
                  <a:gd name="connsiteY4" fmla="*/ 7693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1" y="7693"/>
                    </a:moveTo>
                    <a:cubicBezTo>
                      <a:pt x="84264" y="20952"/>
                      <a:pt x="88573" y="47139"/>
                      <a:pt x="75314" y="65701"/>
                    </a:cubicBezTo>
                    <a:cubicBezTo>
                      <a:pt x="62055" y="84263"/>
                      <a:pt x="35869" y="88573"/>
                      <a:pt x="17306" y="75314"/>
                    </a:cubicBezTo>
                    <a:cubicBezTo>
                      <a:pt x="-1256" y="62054"/>
                      <a:pt x="-5566" y="35869"/>
                      <a:pt x="7693" y="17306"/>
                    </a:cubicBezTo>
                    <a:cubicBezTo>
                      <a:pt x="20953" y="-1256"/>
                      <a:pt x="47139" y="-5566"/>
                      <a:pt x="65701" y="769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89" name="Forma Livre: Forma 188">
                <a:extLst>
                  <a:ext uri="{FF2B5EF4-FFF2-40B4-BE49-F238E27FC236}">
                    <a16:creationId xmlns:a16="http://schemas.microsoft.com/office/drawing/2014/main" id="{4DE743AB-C712-A418-9B3D-BF145788BEDB}"/>
                  </a:ext>
                </a:extLst>
              </p:cNvPr>
              <p:cNvSpPr/>
              <p:nvPr/>
            </p:nvSpPr>
            <p:spPr>
              <a:xfrm>
                <a:off x="13102027" y="18696045"/>
                <a:ext cx="83007" cy="83007"/>
              </a:xfrm>
              <a:custGeom>
                <a:avLst/>
                <a:gdLst>
                  <a:gd name="connsiteX0" fmla="*/ 65701 w 83007"/>
                  <a:gd name="connsiteY0" fmla="*/ 7694 h 83007"/>
                  <a:gd name="connsiteX1" fmla="*/ 75314 w 83007"/>
                  <a:gd name="connsiteY1" fmla="*/ 65702 h 83007"/>
                  <a:gd name="connsiteX2" fmla="*/ 17306 w 83007"/>
                  <a:gd name="connsiteY2" fmla="*/ 75314 h 83007"/>
                  <a:gd name="connsiteX3" fmla="*/ 7693 w 83007"/>
                  <a:gd name="connsiteY3" fmla="*/ 17306 h 83007"/>
                  <a:gd name="connsiteX4" fmla="*/ 65701 w 83007"/>
                  <a:gd name="connsiteY4" fmla="*/ 7694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1" y="7694"/>
                    </a:moveTo>
                    <a:cubicBezTo>
                      <a:pt x="84263" y="20953"/>
                      <a:pt x="88573" y="47138"/>
                      <a:pt x="75314" y="65702"/>
                    </a:cubicBezTo>
                    <a:cubicBezTo>
                      <a:pt x="62054" y="84264"/>
                      <a:pt x="35869" y="88572"/>
                      <a:pt x="17306" y="75314"/>
                    </a:cubicBezTo>
                    <a:cubicBezTo>
                      <a:pt x="-1256" y="62055"/>
                      <a:pt x="-5566" y="35868"/>
                      <a:pt x="7693" y="17306"/>
                    </a:cubicBezTo>
                    <a:cubicBezTo>
                      <a:pt x="20952" y="-1256"/>
                      <a:pt x="47139" y="-5566"/>
                      <a:pt x="65701" y="7694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90" name="Forma Livre: Forma 189">
                <a:extLst>
                  <a:ext uri="{FF2B5EF4-FFF2-40B4-BE49-F238E27FC236}">
                    <a16:creationId xmlns:a16="http://schemas.microsoft.com/office/drawing/2014/main" id="{EE402E2C-23FF-9504-81F9-5E5DEDAC2DCA}"/>
                  </a:ext>
                </a:extLst>
              </p:cNvPr>
              <p:cNvSpPr/>
              <p:nvPr/>
            </p:nvSpPr>
            <p:spPr>
              <a:xfrm>
                <a:off x="22158192" y="8838379"/>
                <a:ext cx="83007" cy="83007"/>
              </a:xfrm>
              <a:custGeom>
                <a:avLst/>
                <a:gdLst>
                  <a:gd name="connsiteX0" fmla="*/ 65702 w 83007"/>
                  <a:gd name="connsiteY0" fmla="*/ 7693 h 83007"/>
                  <a:gd name="connsiteX1" fmla="*/ 75314 w 83007"/>
                  <a:gd name="connsiteY1" fmla="*/ 65701 h 83007"/>
                  <a:gd name="connsiteX2" fmla="*/ 17306 w 83007"/>
                  <a:gd name="connsiteY2" fmla="*/ 75314 h 83007"/>
                  <a:gd name="connsiteX3" fmla="*/ 7694 w 83007"/>
                  <a:gd name="connsiteY3" fmla="*/ 17306 h 83007"/>
                  <a:gd name="connsiteX4" fmla="*/ 65702 w 83007"/>
                  <a:gd name="connsiteY4" fmla="*/ 7693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2" y="7693"/>
                    </a:moveTo>
                    <a:cubicBezTo>
                      <a:pt x="84264" y="20952"/>
                      <a:pt x="88573" y="47139"/>
                      <a:pt x="75314" y="65701"/>
                    </a:cubicBezTo>
                    <a:cubicBezTo>
                      <a:pt x="62056" y="84263"/>
                      <a:pt x="35868" y="88573"/>
                      <a:pt x="17306" y="75314"/>
                    </a:cubicBezTo>
                    <a:cubicBezTo>
                      <a:pt x="-1256" y="62055"/>
                      <a:pt x="-5566" y="35869"/>
                      <a:pt x="7694" y="17306"/>
                    </a:cubicBezTo>
                    <a:cubicBezTo>
                      <a:pt x="20954" y="-1257"/>
                      <a:pt x="47139" y="-5565"/>
                      <a:pt x="65702" y="769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91" name="Forma Livre: Forma 190">
                <a:extLst>
                  <a:ext uri="{FF2B5EF4-FFF2-40B4-BE49-F238E27FC236}">
                    <a16:creationId xmlns:a16="http://schemas.microsoft.com/office/drawing/2014/main" id="{0F3EDE1A-E5FB-C9C0-7899-83538AC2FD16}"/>
                  </a:ext>
                </a:extLst>
              </p:cNvPr>
              <p:cNvSpPr/>
              <p:nvPr/>
            </p:nvSpPr>
            <p:spPr>
              <a:xfrm>
                <a:off x="21439891" y="14477061"/>
                <a:ext cx="83007" cy="83007"/>
              </a:xfrm>
              <a:custGeom>
                <a:avLst/>
                <a:gdLst>
                  <a:gd name="connsiteX0" fmla="*/ 65702 w 83007"/>
                  <a:gd name="connsiteY0" fmla="*/ 7694 h 83007"/>
                  <a:gd name="connsiteX1" fmla="*/ 75314 w 83007"/>
                  <a:gd name="connsiteY1" fmla="*/ 65702 h 83007"/>
                  <a:gd name="connsiteX2" fmla="*/ 17306 w 83007"/>
                  <a:gd name="connsiteY2" fmla="*/ 75314 h 83007"/>
                  <a:gd name="connsiteX3" fmla="*/ 7694 w 83007"/>
                  <a:gd name="connsiteY3" fmla="*/ 17306 h 83007"/>
                  <a:gd name="connsiteX4" fmla="*/ 65702 w 83007"/>
                  <a:gd name="connsiteY4" fmla="*/ 7694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2" y="7694"/>
                    </a:moveTo>
                    <a:cubicBezTo>
                      <a:pt x="84264" y="20953"/>
                      <a:pt x="88573" y="47138"/>
                      <a:pt x="75314" y="65702"/>
                    </a:cubicBezTo>
                    <a:cubicBezTo>
                      <a:pt x="62056" y="84264"/>
                      <a:pt x="35868" y="88572"/>
                      <a:pt x="17306" y="75314"/>
                    </a:cubicBezTo>
                    <a:cubicBezTo>
                      <a:pt x="-1256" y="62055"/>
                      <a:pt x="-5566" y="35868"/>
                      <a:pt x="7694" y="17306"/>
                    </a:cubicBezTo>
                    <a:cubicBezTo>
                      <a:pt x="20952" y="-1256"/>
                      <a:pt x="47139" y="-5566"/>
                      <a:pt x="65702" y="7694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92" name="Forma Livre: Forma 191">
                <a:extLst>
                  <a:ext uri="{FF2B5EF4-FFF2-40B4-BE49-F238E27FC236}">
                    <a16:creationId xmlns:a16="http://schemas.microsoft.com/office/drawing/2014/main" id="{848FEE9C-FF32-F2BF-7800-D333BB289B0A}"/>
                  </a:ext>
                </a:extLst>
              </p:cNvPr>
              <p:cNvSpPr/>
              <p:nvPr/>
            </p:nvSpPr>
            <p:spPr>
              <a:xfrm>
                <a:off x="17123453" y="20621902"/>
                <a:ext cx="83007" cy="83007"/>
              </a:xfrm>
              <a:custGeom>
                <a:avLst/>
                <a:gdLst>
                  <a:gd name="connsiteX0" fmla="*/ 65702 w 83007"/>
                  <a:gd name="connsiteY0" fmla="*/ 7694 h 83007"/>
                  <a:gd name="connsiteX1" fmla="*/ 75314 w 83007"/>
                  <a:gd name="connsiteY1" fmla="*/ 65702 h 83007"/>
                  <a:gd name="connsiteX2" fmla="*/ 17306 w 83007"/>
                  <a:gd name="connsiteY2" fmla="*/ 75314 h 83007"/>
                  <a:gd name="connsiteX3" fmla="*/ 7694 w 83007"/>
                  <a:gd name="connsiteY3" fmla="*/ 17306 h 83007"/>
                  <a:gd name="connsiteX4" fmla="*/ 65702 w 83007"/>
                  <a:gd name="connsiteY4" fmla="*/ 7694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2" y="7694"/>
                    </a:moveTo>
                    <a:cubicBezTo>
                      <a:pt x="84264" y="20952"/>
                      <a:pt x="88573" y="47139"/>
                      <a:pt x="75314" y="65702"/>
                    </a:cubicBezTo>
                    <a:cubicBezTo>
                      <a:pt x="62055" y="84264"/>
                      <a:pt x="35868" y="88573"/>
                      <a:pt x="17306" y="75314"/>
                    </a:cubicBezTo>
                    <a:cubicBezTo>
                      <a:pt x="-1256" y="62054"/>
                      <a:pt x="-5566" y="35868"/>
                      <a:pt x="7694" y="17306"/>
                    </a:cubicBezTo>
                    <a:cubicBezTo>
                      <a:pt x="20953" y="-1256"/>
                      <a:pt x="47139" y="-5566"/>
                      <a:pt x="65702" y="7694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93" name="Forma Livre: Forma 192">
                <a:extLst>
                  <a:ext uri="{FF2B5EF4-FFF2-40B4-BE49-F238E27FC236}">
                    <a16:creationId xmlns:a16="http://schemas.microsoft.com/office/drawing/2014/main" id="{AB44C340-F5E5-23C0-8A66-06B29485571C}"/>
                  </a:ext>
                </a:extLst>
              </p:cNvPr>
              <p:cNvSpPr/>
              <p:nvPr/>
            </p:nvSpPr>
            <p:spPr>
              <a:xfrm>
                <a:off x="20014890" y="7199909"/>
                <a:ext cx="83007" cy="83007"/>
              </a:xfrm>
              <a:custGeom>
                <a:avLst/>
                <a:gdLst>
                  <a:gd name="connsiteX0" fmla="*/ 65701 w 83007"/>
                  <a:gd name="connsiteY0" fmla="*/ 7693 h 83007"/>
                  <a:gd name="connsiteX1" fmla="*/ 75314 w 83007"/>
                  <a:gd name="connsiteY1" fmla="*/ 65701 h 83007"/>
                  <a:gd name="connsiteX2" fmla="*/ 17306 w 83007"/>
                  <a:gd name="connsiteY2" fmla="*/ 75314 h 83007"/>
                  <a:gd name="connsiteX3" fmla="*/ 7693 w 83007"/>
                  <a:gd name="connsiteY3" fmla="*/ 17306 h 83007"/>
                  <a:gd name="connsiteX4" fmla="*/ 65701 w 83007"/>
                  <a:gd name="connsiteY4" fmla="*/ 7693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1" y="7693"/>
                    </a:moveTo>
                    <a:cubicBezTo>
                      <a:pt x="84263" y="20952"/>
                      <a:pt x="88573" y="47139"/>
                      <a:pt x="75314" y="65701"/>
                    </a:cubicBezTo>
                    <a:cubicBezTo>
                      <a:pt x="62055" y="84264"/>
                      <a:pt x="35869" y="88573"/>
                      <a:pt x="17306" y="75314"/>
                    </a:cubicBezTo>
                    <a:cubicBezTo>
                      <a:pt x="-1256" y="62055"/>
                      <a:pt x="-5566" y="35869"/>
                      <a:pt x="7693" y="17306"/>
                    </a:cubicBezTo>
                    <a:cubicBezTo>
                      <a:pt x="20952" y="-1256"/>
                      <a:pt x="47139" y="-5566"/>
                      <a:pt x="65701" y="769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94" name="Forma Livre: Forma 193">
                <a:extLst>
                  <a:ext uri="{FF2B5EF4-FFF2-40B4-BE49-F238E27FC236}">
                    <a16:creationId xmlns:a16="http://schemas.microsoft.com/office/drawing/2014/main" id="{365F3995-AAF3-E744-A7B2-E5D8AAA66701}"/>
                  </a:ext>
                </a:extLst>
              </p:cNvPr>
              <p:cNvSpPr/>
              <p:nvPr/>
            </p:nvSpPr>
            <p:spPr>
              <a:xfrm>
                <a:off x="21680208" y="16134093"/>
                <a:ext cx="83007" cy="83007"/>
              </a:xfrm>
              <a:custGeom>
                <a:avLst/>
                <a:gdLst>
                  <a:gd name="connsiteX0" fmla="*/ 65702 w 83007"/>
                  <a:gd name="connsiteY0" fmla="*/ 7693 h 83007"/>
                  <a:gd name="connsiteX1" fmla="*/ 75314 w 83007"/>
                  <a:gd name="connsiteY1" fmla="*/ 65701 h 83007"/>
                  <a:gd name="connsiteX2" fmla="*/ 17306 w 83007"/>
                  <a:gd name="connsiteY2" fmla="*/ 75314 h 83007"/>
                  <a:gd name="connsiteX3" fmla="*/ 7694 w 83007"/>
                  <a:gd name="connsiteY3" fmla="*/ 17306 h 83007"/>
                  <a:gd name="connsiteX4" fmla="*/ 65702 w 83007"/>
                  <a:gd name="connsiteY4" fmla="*/ 7693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2" y="7693"/>
                    </a:moveTo>
                    <a:cubicBezTo>
                      <a:pt x="84264" y="20952"/>
                      <a:pt x="88573" y="47139"/>
                      <a:pt x="75314" y="65701"/>
                    </a:cubicBezTo>
                    <a:cubicBezTo>
                      <a:pt x="62056" y="84264"/>
                      <a:pt x="35868" y="88573"/>
                      <a:pt x="17306" y="75314"/>
                    </a:cubicBezTo>
                    <a:cubicBezTo>
                      <a:pt x="-1256" y="62054"/>
                      <a:pt x="-5566" y="35869"/>
                      <a:pt x="7694" y="17306"/>
                    </a:cubicBezTo>
                    <a:cubicBezTo>
                      <a:pt x="20952" y="-1257"/>
                      <a:pt x="47139" y="-5565"/>
                      <a:pt x="65702" y="769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95" name="Forma Livre: Forma 194">
                <a:extLst>
                  <a:ext uri="{FF2B5EF4-FFF2-40B4-BE49-F238E27FC236}">
                    <a16:creationId xmlns:a16="http://schemas.microsoft.com/office/drawing/2014/main" id="{563DEE76-2478-FFD7-A26D-D79C991332E1}"/>
                  </a:ext>
                </a:extLst>
              </p:cNvPr>
              <p:cNvSpPr/>
              <p:nvPr/>
            </p:nvSpPr>
            <p:spPr>
              <a:xfrm>
                <a:off x="13446426" y="21196345"/>
                <a:ext cx="83007" cy="83006"/>
              </a:xfrm>
              <a:custGeom>
                <a:avLst/>
                <a:gdLst>
                  <a:gd name="connsiteX0" fmla="*/ 65701 w 83007"/>
                  <a:gd name="connsiteY0" fmla="*/ 7692 h 83006"/>
                  <a:gd name="connsiteX1" fmla="*/ 75314 w 83007"/>
                  <a:gd name="connsiteY1" fmla="*/ 65700 h 83006"/>
                  <a:gd name="connsiteX2" fmla="*/ 17306 w 83007"/>
                  <a:gd name="connsiteY2" fmla="*/ 75314 h 83006"/>
                  <a:gd name="connsiteX3" fmla="*/ 7693 w 83007"/>
                  <a:gd name="connsiteY3" fmla="*/ 17306 h 83006"/>
                  <a:gd name="connsiteX4" fmla="*/ 65701 w 83007"/>
                  <a:gd name="connsiteY4" fmla="*/ 7692 h 83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6">
                    <a:moveTo>
                      <a:pt x="65701" y="7692"/>
                    </a:moveTo>
                    <a:cubicBezTo>
                      <a:pt x="84263" y="20952"/>
                      <a:pt x="88573" y="47138"/>
                      <a:pt x="75314" y="65700"/>
                    </a:cubicBezTo>
                    <a:cubicBezTo>
                      <a:pt x="62055" y="84263"/>
                      <a:pt x="35869" y="88572"/>
                      <a:pt x="17306" y="75314"/>
                    </a:cubicBezTo>
                    <a:cubicBezTo>
                      <a:pt x="-1256" y="62054"/>
                      <a:pt x="-5566" y="35869"/>
                      <a:pt x="7693" y="17306"/>
                    </a:cubicBezTo>
                    <a:cubicBezTo>
                      <a:pt x="20953" y="-1256"/>
                      <a:pt x="47139" y="-5565"/>
                      <a:pt x="65701" y="7692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96" name="Forma Livre: Forma 195">
                <a:extLst>
                  <a:ext uri="{FF2B5EF4-FFF2-40B4-BE49-F238E27FC236}">
                    <a16:creationId xmlns:a16="http://schemas.microsoft.com/office/drawing/2014/main" id="{A539A9F4-DDB2-303C-03EF-643E64984DC6}"/>
                  </a:ext>
                </a:extLst>
              </p:cNvPr>
              <p:cNvSpPr/>
              <p:nvPr/>
            </p:nvSpPr>
            <p:spPr>
              <a:xfrm>
                <a:off x="6927352" y="16862670"/>
                <a:ext cx="83007" cy="83007"/>
              </a:xfrm>
              <a:custGeom>
                <a:avLst/>
                <a:gdLst>
                  <a:gd name="connsiteX0" fmla="*/ 65701 w 83007"/>
                  <a:gd name="connsiteY0" fmla="*/ 7693 h 83007"/>
                  <a:gd name="connsiteX1" fmla="*/ 75314 w 83007"/>
                  <a:gd name="connsiteY1" fmla="*/ 65701 h 83007"/>
                  <a:gd name="connsiteX2" fmla="*/ 17306 w 83007"/>
                  <a:gd name="connsiteY2" fmla="*/ 75314 h 83007"/>
                  <a:gd name="connsiteX3" fmla="*/ 7693 w 83007"/>
                  <a:gd name="connsiteY3" fmla="*/ 17306 h 83007"/>
                  <a:gd name="connsiteX4" fmla="*/ 65701 w 83007"/>
                  <a:gd name="connsiteY4" fmla="*/ 7693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1" y="7693"/>
                    </a:moveTo>
                    <a:cubicBezTo>
                      <a:pt x="84264" y="20953"/>
                      <a:pt x="88573" y="47139"/>
                      <a:pt x="75314" y="65701"/>
                    </a:cubicBezTo>
                    <a:cubicBezTo>
                      <a:pt x="62055" y="84264"/>
                      <a:pt x="35869" y="88573"/>
                      <a:pt x="17306" y="75314"/>
                    </a:cubicBezTo>
                    <a:cubicBezTo>
                      <a:pt x="-1256" y="62055"/>
                      <a:pt x="-5565" y="35869"/>
                      <a:pt x="7693" y="17306"/>
                    </a:cubicBezTo>
                    <a:cubicBezTo>
                      <a:pt x="20952" y="-1256"/>
                      <a:pt x="47139" y="-5566"/>
                      <a:pt x="65701" y="7693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  <p:sp>
            <p:nvSpPr>
              <p:cNvPr id="197" name="Forma Livre: Forma 196">
                <a:extLst>
                  <a:ext uri="{FF2B5EF4-FFF2-40B4-BE49-F238E27FC236}">
                    <a16:creationId xmlns:a16="http://schemas.microsoft.com/office/drawing/2014/main" id="{B219F3BE-D3F2-F21B-F74F-7F09DBDAB913}"/>
                  </a:ext>
                </a:extLst>
              </p:cNvPr>
              <p:cNvSpPr/>
              <p:nvPr/>
            </p:nvSpPr>
            <p:spPr>
              <a:xfrm>
                <a:off x="8532675" y="19946361"/>
                <a:ext cx="83007" cy="83007"/>
              </a:xfrm>
              <a:custGeom>
                <a:avLst/>
                <a:gdLst>
                  <a:gd name="connsiteX0" fmla="*/ 65701 w 83007"/>
                  <a:gd name="connsiteY0" fmla="*/ 7694 h 83007"/>
                  <a:gd name="connsiteX1" fmla="*/ 75314 w 83007"/>
                  <a:gd name="connsiteY1" fmla="*/ 65702 h 83007"/>
                  <a:gd name="connsiteX2" fmla="*/ 17306 w 83007"/>
                  <a:gd name="connsiteY2" fmla="*/ 75314 h 83007"/>
                  <a:gd name="connsiteX3" fmla="*/ 7693 w 83007"/>
                  <a:gd name="connsiteY3" fmla="*/ 17306 h 83007"/>
                  <a:gd name="connsiteX4" fmla="*/ 65701 w 83007"/>
                  <a:gd name="connsiteY4" fmla="*/ 7694 h 8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007" h="83007">
                    <a:moveTo>
                      <a:pt x="65701" y="7694"/>
                    </a:moveTo>
                    <a:cubicBezTo>
                      <a:pt x="84263" y="20953"/>
                      <a:pt x="88573" y="47138"/>
                      <a:pt x="75314" y="65702"/>
                    </a:cubicBezTo>
                    <a:cubicBezTo>
                      <a:pt x="62055" y="84264"/>
                      <a:pt x="35869" y="88572"/>
                      <a:pt x="17306" y="75314"/>
                    </a:cubicBezTo>
                    <a:cubicBezTo>
                      <a:pt x="-1257" y="62055"/>
                      <a:pt x="-5565" y="35868"/>
                      <a:pt x="7693" y="17306"/>
                    </a:cubicBezTo>
                    <a:cubicBezTo>
                      <a:pt x="20953" y="-1256"/>
                      <a:pt x="47139" y="-5566"/>
                      <a:pt x="65701" y="7694"/>
                    </a:cubicBezTo>
                    <a:close/>
                  </a:path>
                </a:pathLst>
              </a:custGeom>
              <a:grpFill/>
              <a:ln w="331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 sz="900" dirty="0"/>
              </a:p>
            </p:txBody>
          </p:sp>
        </p:grpSp>
        <p:grpSp>
          <p:nvGrpSpPr>
            <p:cNvPr id="15" name="Gráfico 8">
              <a:extLst>
                <a:ext uri="{FF2B5EF4-FFF2-40B4-BE49-F238E27FC236}">
                  <a16:creationId xmlns:a16="http://schemas.microsoft.com/office/drawing/2014/main" id="{4068F3BD-E08B-C38F-A613-F22939EAADB5}"/>
                </a:ext>
              </a:extLst>
            </p:cNvPr>
            <p:cNvGrpSpPr/>
            <p:nvPr/>
          </p:nvGrpSpPr>
          <p:grpSpPr>
            <a:xfrm>
              <a:off x="5278770" y="12009291"/>
              <a:ext cx="14161242" cy="10820919"/>
              <a:chOff x="5004338" y="11506303"/>
              <a:chExt cx="14161242" cy="10820919"/>
            </a:xfrm>
            <a:solidFill>
              <a:srgbClr val="01FFFF"/>
            </a:solidFill>
          </p:grpSpPr>
          <p:grpSp>
            <p:nvGrpSpPr>
              <p:cNvPr id="17" name="Gráfico 8">
                <a:extLst>
                  <a:ext uri="{FF2B5EF4-FFF2-40B4-BE49-F238E27FC236}">
                    <a16:creationId xmlns:a16="http://schemas.microsoft.com/office/drawing/2014/main" id="{0378A698-8DEC-198A-5BAE-69C26D6164ED}"/>
                  </a:ext>
                </a:extLst>
              </p:cNvPr>
              <p:cNvGrpSpPr/>
              <p:nvPr/>
            </p:nvGrpSpPr>
            <p:grpSpPr>
              <a:xfrm>
                <a:off x="9481173" y="17189463"/>
                <a:ext cx="4568891" cy="3989988"/>
                <a:chOff x="9481173" y="17189463"/>
                <a:chExt cx="4568891" cy="3989988"/>
              </a:xfrm>
              <a:grpFill/>
            </p:grpSpPr>
            <p:sp>
              <p:nvSpPr>
                <p:cNvPr id="87" name="Forma Livre: Forma 86">
                  <a:extLst>
                    <a:ext uri="{FF2B5EF4-FFF2-40B4-BE49-F238E27FC236}">
                      <a16:creationId xmlns:a16="http://schemas.microsoft.com/office/drawing/2014/main" id="{F6233886-C6BD-56F1-32DD-DF3EF8709C34}"/>
                    </a:ext>
                  </a:extLst>
                </p:cNvPr>
                <p:cNvSpPr/>
                <p:nvPr/>
              </p:nvSpPr>
              <p:spPr>
                <a:xfrm>
                  <a:off x="11366307" y="20773589"/>
                  <a:ext cx="47132" cy="47133"/>
                </a:xfrm>
                <a:custGeom>
                  <a:avLst/>
                  <a:gdLst>
                    <a:gd name="connsiteX0" fmla="*/ 46935 w 47132"/>
                    <a:gd name="connsiteY0" fmla="*/ 26715 h 47133"/>
                    <a:gd name="connsiteX1" fmla="*/ 20417 w 47132"/>
                    <a:gd name="connsiteY1" fmla="*/ 46936 h 47133"/>
                    <a:gd name="connsiteX2" fmla="*/ 198 w 47132"/>
                    <a:gd name="connsiteY2" fmla="*/ 20417 h 47133"/>
                    <a:gd name="connsiteX3" fmla="*/ 26715 w 47132"/>
                    <a:gd name="connsiteY3" fmla="*/ 197 h 47133"/>
                    <a:gd name="connsiteX4" fmla="*/ 46935 w 47132"/>
                    <a:gd name="connsiteY4" fmla="*/ 26715 h 4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132" h="47133">
                      <a:moveTo>
                        <a:pt x="46935" y="26715"/>
                      </a:moveTo>
                      <a:cubicBezTo>
                        <a:pt x="45277" y="39643"/>
                        <a:pt x="33345" y="48593"/>
                        <a:pt x="20417" y="46936"/>
                      </a:cubicBezTo>
                      <a:cubicBezTo>
                        <a:pt x="7489" y="45277"/>
                        <a:pt x="-1460" y="33345"/>
                        <a:pt x="198" y="20417"/>
                      </a:cubicBezTo>
                      <a:cubicBezTo>
                        <a:pt x="1854" y="7491"/>
                        <a:pt x="13788" y="-1460"/>
                        <a:pt x="26715" y="197"/>
                      </a:cubicBezTo>
                      <a:cubicBezTo>
                        <a:pt x="39642" y="1854"/>
                        <a:pt x="48592" y="13789"/>
                        <a:pt x="46935" y="26715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88" name="Forma Livre: Forma 87">
                  <a:extLst>
                    <a:ext uri="{FF2B5EF4-FFF2-40B4-BE49-F238E27FC236}">
                      <a16:creationId xmlns:a16="http://schemas.microsoft.com/office/drawing/2014/main" id="{547F6D6E-C917-DBF2-C969-8BAED6AF0F37}"/>
                    </a:ext>
                  </a:extLst>
                </p:cNvPr>
                <p:cNvSpPr/>
                <p:nvPr/>
              </p:nvSpPr>
              <p:spPr>
                <a:xfrm>
                  <a:off x="12895003" y="20947556"/>
                  <a:ext cx="51222" cy="51223"/>
                </a:xfrm>
                <a:custGeom>
                  <a:avLst/>
                  <a:gdLst>
                    <a:gd name="connsiteX0" fmla="*/ 50969 w 51222"/>
                    <a:gd name="connsiteY0" fmla="*/ 29091 h 51223"/>
                    <a:gd name="connsiteX1" fmla="*/ 22131 w 51222"/>
                    <a:gd name="connsiteY1" fmla="*/ 50970 h 51223"/>
                    <a:gd name="connsiteX2" fmla="*/ 253 w 51222"/>
                    <a:gd name="connsiteY2" fmla="*/ 22132 h 51223"/>
                    <a:gd name="connsiteX3" fmla="*/ 29091 w 51222"/>
                    <a:gd name="connsiteY3" fmla="*/ 253 h 51223"/>
                    <a:gd name="connsiteX4" fmla="*/ 50969 w 51222"/>
                    <a:gd name="connsiteY4" fmla="*/ 29091 h 51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22" h="51223">
                      <a:moveTo>
                        <a:pt x="50969" y="29091"/>
                      </a:moveTo>
                      <a:cubicBezTo>
                        <a:pt x="48980" y="43013"/>
                        <a:pt x="36384" y="52958"/>
                        <a:pt x="22131" y="50970"/>
                      </a:cubicBezTo>
                      <a:cubicBezTo>
                        <a:pt x="8208" y="48981"/>
                        <a:pt x="-1735" y="36385"/>
                        <a:pt x="253" y="22132"/>
                      </a:cubicBezTo>
                      <a:cubicBezTo>
                        <a:pt x="2242" y="8208"/>
                        <a:pt x="14838" y="-1735"/>
                        <a:pt x="29091" y="253"/>
                      </a:cubicBezTo>
                      <a:cubicBezTo>
                        <a:pt x="43014" y="2242"/>
                        <a:pt x="52957" y="14838"/>
                        <a:pt x="50969" y="29091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89" name="Forma Livre: Forma 88">
                  <a:extLst>
                    <a:ext uri="{FF2B5EF4-FFF2-40B4-BE49-F238E27FC236}">
                      <a16:creationId xmlns:a16="http://schemas.microsoft.com/office/drawing/2014/main" id="{BBE12D65-1FBD-2EA2-E2D8-015A20113095}"/>
                    </a:ext>
                  </a:extLst>
                </p:cNvPr>
                <p:cNvSpPr/>
                <p:nvPr/>
              </p:nvSpPr>
              <p:spPr>
                <a:xfrm>
                  <a:off x="12962849" y="19405770"/>
                  <a:ext cx="83256" cy="83256"/>
                </a:xfrm>
                <a:custGeom>
                  <a:avLst/>
                  <a:gdLst>
                    <a:gd name="connsiteX0" fmla="*/ 82897 w 83256"/>
                    <a:gd name="connsiteY0" fmla="*/ 47097 h 83256"/>
                    <a:gd name="connsiteX1" fmla="*/ 36159 w 83256"/>
                    <a:gd name="connsiteY1" fmla="*/ 82897 h 83256"/>
                    <a:gd name="connsiteX2" fmla="*/ 359 w 83256"/>
                    <a:gd name="connsiteY2" fmla="*/ 36159 h 83256"/>
                    <a:gd name="connsiteX3" fmla="*/ 47097 w 83256"/>
                    <a:gd name="connsiteY3" fmla="*/ 359 h 83256"/>
                    <a:gd name="connsiteX4" fmla="*/ 82897 w 83256"/>
                    <a:gd name="connsiteY4" fmla="*/ 47097 h 83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256" h="83256">
                      <a:moveTo>
                        <a:pt x="82897" y="47097"/>
                      </a:moveTo>
                      <a:cubicBezTo>
                        <a:pt x="79914" y="69969"/>
                        <a:pt x="59031" y="85880"/>
                        <a:pt x="36159" y="82897"/>
                      </a:cubicBezTo>
                      <a:cubicBezTo>
                        <a:pt x="13287" y="79914"/>
                        <a:pt x="-2624" y="59031"/>
                        <a:pt x="359" y="36159"/>
                      </a:cubicBezTo>
                      <a:cubicBezTo>
                        <a:pt x="3342" y="13287"/>
                        <a:pt x="24225" y="-2624"/>
                        <a:pt x="47097" y="359"/>
                      </a:cubicBezTo>
                      <a:cubicBezTo>
                        <a:pt x="69969" y="3343"/>
                        <a:pt x="85880" y="24225"/>
                        <a:pt x="82897" y="47097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90" name="Forma Livre: Forma 89">
                  <a:extLst>
                    <a:ext uri="{FF2B5EF4-FFF2-40B4-BE49-F238E27FC236}">
                      <a16:creationId xmlns:a16="http://schemas.microsoft.com/office/drawing/2014/main" id="{4CEB3D74-5814-FD52-2603-075BCC87FA61}"/>
                    </a:ext>
                  </a:extLst>
                </p:cNvPr>
                <p:cNvSpPr/>
                <p:nvPr/>
              </p:nvSpPr>
              <p:spPr>
                <a:xfrm>
                  <a:off x="11193470" y="18634455"/>
                  <a:ext cx="68627" cy="68627"/>
                </a:xfrm>
                <a:custGeom>
                  <a:avLst/>
                  <a:gdLst>
                    <a:gd name="connsiteX0" fmla="*/ 68290 w 68627"/>
                    <a:gd name="connsiteY0" fmla="*/ 38789 h 68627"/>
                    <a:gd name="connsiteX1" fmla="*/ 29839 w 68627"/>
                    <a:gd name="connsiteY1" fmla="*/ 68290 h 68627"/>
                    <a:gd name="connsiteX2" fmla="*/ 338 w 68627"/>
                    <a:gd name="connsiteY2" fmla="*/ 29839 h 68627"/>
                    <a:gd name="connsiteX3" fmla="*/ 38789 w 68627"/>
                    <a:gd name="connsiteY3" fmla="*/ 338 h 68627"/>
                    <a:gd name="connsiteX4" fmla="*/ 68290 w 68627"/>
                    <a:gd name="connsiteY4" fmla="*/ 38789 h 68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627" h="68627">
                      <a:moveTo>
                        <a:pt x="68290" y="38789"/>
                      </a:moveTo>
                      <a:cubicBezTo>
                        <a:pt x="65969" y="57683"/>
                        <a:pt x="48401" y="70941"/>
                        <a:pt x="29839" y="68290"/>
                      </a:cubicBezTo>
                      <a:cubicBezTo>
                        <a:pt x="10945" y="65970"/>
                        <a:pt x="-2314" y="48402"/>
                        <a:pt x="338" y="29839"/>
                      </a:cubicBezTo>
                      <a:cubicBezTo>
                        <a:pt x="2658" y="10945"/>
                        <a:pt x="20226" y="-2314"/>
                        <a:pt x="38789" y="338"/>
                      </a:cubicBezTo>
                      <a:cubicBezTo>
                        <a:pt x="57682" y="2658"/>
                        <a:pt x="70942" y="20226"/>
                        <a:pt x="68290" y="38789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91" name="Forma Livre: Forma 90">
                  <a:extLst>
                    <a:ext uri="{FF2B5EF4-FFF2-40B4-BE49-F238E27FC236}">
                      <a16:creationId xmlns:a16="http://schemas.microsoft.com/office/drawing/2014/main" id="{155EAD2D-7B88-D093-9DF7-F1B7A1669B47}"/>
                    </a:ext>
                  </a:extLst>
                </p:cNvPr>
                <p:cNvSpPr/>
                <p:nvPr/>
              </p:nvSpPr>
              <p:spPr>
                <a:xfrm>
                  <a:off x="9651141" y="19990192"/>
                  <a:ext cx="73239" cy="73239"/>
                </a:xfrm>
                <a:custGeom>
                  <a:avLst/>
                  <a:gdLst>
                    <a:gd name="connsiteX0" fmla="*/ 72916 w 73239"/>
                    <a:gd name="connsiteY0" fmla="*/ 41427 h 73239"/>
                    <a:gd name="connsiteX1" fmla="*/ 31814 w 73239"/>
                    <a:gd name="connsiteY1" fmla="*/ 72916 h 73239"/>
                    <a:gd name="connsiteX2" fmla="*/ 324 w 73239"/>
                    <a:gd name="connsiteY2" fmla="*/ 31814 h 73239"/>
                    <a:gd name="connsiteX3" fmla="*/ 41426 w 73239"/>
                    <a:gd name="connsiteY3" fmla="*/ 324 h 73239"/>
                    <a:gd name="connsiteX4" fmla="*/ 72916 w 73239"/>
                    <a:gd name="connsiteY4" fmla="*/ 41427 h 7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239" h="73239">
                      <a:moveTo>
                        <a:pt x="72916" y="41427"/>
                      </a:moveTo>
                      <a:cubicBezTo>
                        <a:pt x="70264" y="61646"/>
                        <a:pt x="51702" y="75569"/>
                        <a:pt x="31814" y="72916"/>
                      </a:cubicBezTo>
                      <a:cubicBezTo>
                        <a:pt x="11594" y="70265"/>
                        <a:pt x="-2328" y="51702"/>
                        <a:pt x="324" y="31814"/>
                      </a:cubicBezTo>
                      <a:cubicBezTo>
                        <a:pt x="2976" y="11594"/>
                        <a:pt x="21538" y="-2328"/>
                        <a:pt x="41426" y="324"/>
                      </a:cubicBezTo>
                      <a:cubicBezTo>
                        <a:pt x="61646" y="2976"/>
                        <a:pt x="75568" y="21538"/>
                        <a:pt x="72916" y="41427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92" name="Forma Livre: Forma 91">
                  <a:extLst>
                    <a:ext uri="{FF2B5EF4-FFF2-40B4-BE49-F238E27FC236}">
                      <a16:creationId xmlns:a16="http://schemas.microsoft.com/office/drawing/2014/main" id="{61661224-9285-A9A3-C040-A753FE0D7A35}"/>
                    </a:ext>
                  </a:extLst>
                </p:cNvPr>
                <p:cNvSpPr/>
                <p:nvPr/>
              </p:nvSpPr>
              <p:spPr>
                <a:xfrm>
                  <a:off x="10531671" y="19506049"/>
                  <a:ext cx="50755" cy="50755"/>
                </a:xfrm>
                <a:custGeom>
                  <a:avLst/>
                  <a:gdLst>
                    <a:gd name="connsiteX0" fmla="*/ 50570 w 50755"/>
                    <a:gd name="connsiteY0" fmla="*/ 28692 h 50755"/>
                    <a:gd name="connsiteX1" fmla="*/ 22063 w 50755"/>
                    <a:gd name="connsiteY1" fmla="*/ 50569 h 50755"/>
                    <a:gd name="connsiteX2" fmla="*/ 186 w 50755"/>
                    <a:gd name="connsiteY2" fmla="*/ 22063 h 50755"/>
                    <a:gd name="connsiteX3" fmla="*/ 28692 w 50755"/>
                    <a:gd name="connsiteY3" fmla="*/ 186 h 50755"/>
                    <a:gd name="connsiteX4" fmla="*/ 50570 w 50755"/>
                    <a:gd name="connsiteY4" fmla="*/ 28692 h 50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755" h="50755">
                      <a:moveTo>
                        <a:pt x="50570" y="28692"/>
                      </a:moveTo>
                      <a:cubicBezTo>
                        <a:pt x="48912" y="42614"/>
                        <a:pt x="35985" y="52227"/>
                        <a:pt x="22063" y="50569"/>
                      </a:cubicBezTo>
                      <a:cubicBezTo>
                        <a:pt x="8141" y="48912"/>
                        <a:pt x="-1472" y="35984"/>
                        <a:pt x="186" y="22063"/>
                      </a:cubicBezTo>
                      <a:cubicBezTo>
                        <a:pt x="1843" y="8141"/>
                        <a:pt x="14771" y="-1472"/>
                        <a:pt x="28692" y="186"/>
                      </a:cubicBezTo>
                      <a:cubicBezTo>
                        <a:pt x="42614" y="1843"/>
                        <a:pt x="52227" y="14771"/>
                        <a:pt x="50570" y="28692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93" name="Forma Livre: Forma 92">
                  <a:extLst>
                    <a:ext uri="{FF2B5EF4-FFF2-40B4-BE49-F238E27FC236}">
                      <a16:creationId xmlns:a16="http://schemas.microsoft.com/office/drawing/2014/main" id="{07CED287-4FDC-3A32-910C-1A6BF955FAC1}"/>
                    </a:ext>
                  </a:extLst>
                </p:cNvPr>
                <p:cNvSpPr/>
                <p:nvPr/>
              </p:nvSpPr>
              <p:spPr>
                <a:xfrm>
                  <a:off x="11982768" y="21114927"/>
                  <a:ext cx="64525" cy="64525"/>
                </a:xfrm>
                <a:custGeom>
                  <a:avLst/>
                  <a:gdLst>
                    <a:gd name="connsiteX0" fmla="*/ 64250 w 64525"/>
                    <a:gd name="connsiteY0" fmla="*/ 36407 h 64525"/>
                    <a:gd name="connsiteX1" fmla="*/ 28119 w 64525"/>
                    <a:gd name="connsiteY1" fmla="*/ 64250 h 64525"/>
                    <a:gd name="connsiteX2" fmla="*/ 276 w 64525"/>
                    <a:gd name="connsiteY2" fmla="*/ 28120 h 64525"/>
                    <a:gd name="connsiteX3" fmla="*/ 36406 w 64525"/>
                    <a:gd name="connsiteY3" fmla="*/ 276 h 64525"/>
                    <a:gd name="connsiteX4" fmla="*/ 64250 w 64525"/>
                    <a:gd name="connsiteY4" fmla="*/ 36407 h 64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525" h="64525">
                      <a:moveTo>
                        <a:pt x="64250" y="36407"/>
                      </a:moveTo>
                      <a:cubicBezTo>
                        <a:pt x="61929" y="53974"/>
                        <a:pt x="45687" y="66570"/>
                        <a:pt x="28119" y="64250"/>
                      </a:cubicBezTo>
                      <a:cubicBezTo>
                        <a:pt x="10551" y="61931"/>
                        <a:pt x="-2045" y="45687"/>
                        <a:pt x="276" y="28120"/>
                      </a:cubicBezTo>
                      <a:cubicBezTo>
                        <a:pt x="2596" y="10551"/>
                        <a:pt x="18838" y="-2045"/>
                        <a:pt x="36406" y="276"/>
                      </a:cubicBezTo>
                      <a:cubicBezTo>
                        <a:pt x="53974" y="2596"/>
                        <a:pt x="66570" y="18838"/>
                        <a:pt x="64250" y="36407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94" name="Forma Livre: Forma 93">
                  <a:extLst>
                    <a:ext uri="{FF2B5EF4-FFF2-40B4-BE49-F238E27FC236}">
                      <a16:creationId xmlns:a16="http://schemas.microsoft.com/office/drawing/2014/main" id="{9E8CD3B7-357D-4AAE-9A2C-FF7AD1D66B92}"/>
                    </a:ext>
                  </a:extLst>
                </p:cNvPr>
                <p:cNvSpPr/>
                <p:nvPr/>
              </p:nvSpPr>
              <p:spPr>
                <a:xfrm>
                  <a:off x="13844036" y="19581915"/>
                  <a:ext cx="59125" cy="59125"/>
                </a:xfrm>
                <a:custGeom>
                  <a:avLst/>
                  <a:gdLst>
                    <a:gd name="connsiteX0" fmla="*/ 58898 w 59125"/>
                    <a:gd name="connsiteY0" fmla="*/ 33375 h 59125"/>
                    <a:gd name="connsiteX1" fmla="*/ 25750 w 59125"/>
                    <a:gd name="connsiteY1" fmla="*/ 58898 h 59125"/>
                    <a:gd name="connsiteX2" fmla="*/ 227 w 59125"/>
                    <a:gd name="connsiteY2" fmla="*/ 25751 h 59125"/>
                    <a:gd name="connsiteX3" fmla="*/ 33375 w 59125"/>
                    <a:gd name="connsiteY3" fmla="*/ 228 h 59125"/>
                    <a:gd name="connsiteX4" fmla="*/ 58898 w 59125"/>
                    <a:gd name="connsiteY4" fmla="*/ 33375 h 59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125" h="59125">
                      <a:moveTo>
                        <a:pt x="58898" y="33375"/>
                      </a:moveTo>
                      <a:cubicBezTo>
                        <a:pt x="56909" y="49617"/>
                        <a:pt x="41992" y="60887"/>
                        <a:pt x="25750" y="58898"/>
                      </a:cubicBezTo>
                      <a:cubicBezTo>
                        <a:pt x="9509" y="56909"/>
                        <a:pt x="-1761" y="41992"/>
                        <a:pt x="227" y="25751"/>
                      </a:cubicBezTo>
                      <a:cubicBezTo>
                        <a:pt x="2216" y="9509"/>
                        <a:pt x="17132" y="-1762"/>
                        <a:pt x="33375" y="228"/>
                      </a:cubicBezTo>
                      <a:cubicBezTo>
                        <a:pt x="49616" y="2216"/>
                        <a:pt x="60886" y="17132"/>
                        <a:pt x="58898" y="33375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95" name="Forma Livre: Forma 94">
                  <a:extLst>
                    <a:ext uri="{FF2B5EF4-FFF2-40B4-BE49-F238E27FC236}">
                      <a16:creationId xmlns:a16="http://schemas.microsoft.com/office/drawing/2014/main" id="{627D779E-53A2-C33D-E248-B676858795D5}"/>
                    </a:ext>
                  </a:extLst>
                </p:cNvPr>
                <p:cNvSpPr/>
                <p:nvPr/>
              </p:nvSpPr>
              <p:spPr>
                <a:xfrm>
                  <a:off x="13989160" y="18405125"/>
                  <a:ext cx="60904" cy="60904"/>
                </a:xfrm>
                <a:custGeom>
                  <a:avLst/>
                  <a:gdLst>
                    <a:gd name="connsiteX0" fmla="*/ 60616 w 60904"/>
                    <a:gd name="connsiteY0" fmla="*/ 34430 h 60904"/>
                    <a:gd name="connsiteX1" fmla="*/ 26474 w 60904"/>
                    <a:gd name="connsiteY1" fmla="*/ 60616 h 60904"/>
                    <a:gd name="connsiteX2" fmla="*/ 289 w 60904"/>
                    <a:gd name="connsiteY2" fmla="*/ 26474 h 60904"/>
                    <a:gd name="connsiteX3" fmla="*/ 34430 w 60904"/>
                    <a:gd name="connsiteY3" fmla="*/ 289 h 60904"/>
                    <a:gd name="connsiteX4" fmla="*/ 60616 w 60904"/>
                    <a:gd name="connsiteY4" fmla="*/ 34430 h 60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904" h="60904">
                      <a:moveTo>
                        <a:pt x="60616" y="34430"/>
                      </a:moveTo>
                      <a:cubicBezTo>
                        <a:pt x="58296" y="51004"/>
                        <a:pt x="43048" y="62937"/>
                        <a:pt x="26474" y="60616"/>
                      </a:cubicBezTo>
                      <a:cubicBezTo>
                        <a:pt x="9901" y="58296"/>
                        <a:pt x="-2032" y="43048"/>
                        <a:pt x="289" y="26474"/>
                      </a:cubicBezTo>
                      <a:cubicBezTo>
                        <a:pt x="2608" y="9901"/>
                        <a:pt x="17857" y="-2032"/>
                        <a:pt x="34430" y="289"/>
                      </a:cubicBezTo>
                      <a:cubicBezTo>
                        <a:pt x="51004" y="2608"/>
                        <a:pt x="62937" y="17857"/>
                        <a:pt x="60616" y="34430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96" name="Forma Livre: Forma 95">
                  <a:extLst>
                    <a:ext uri="{FF2B5EF4-FFF2-40B4-BE49-F238E27FC236}">
                      <a16:creationId xmlns:a16="http://schemas.microsoft.com/office/drawing/2014/main" id="{68C080B9-787E-FE14-16C5-D7EBC289D408}"/>
                    </a:ext>
                  </a:extLst>
                </p:cNvPr>
                <p:cNvSpPr/>
                <p:nvPr/>
              </p:nvSpPr>
              <p:spPr>
                <a:xfrm>
                  <a:off x="13473021" y="17460724"/>
                  <a:ext cx="71914" cy="71914"/>
                </a:xfrm>
                <a:custGeom>
                  <a:avLst/>
                  <a:gdLst>
                    <a:gd name="connsiteX0" fmla="*/ 71591 w 71914"/>
                    <a:gd name="connsiteY0" fmla="*/ 40764 h 71914"/>
                    <a:gd name="connsiteX1" fmla="*/ 31151 w 71914"/>
                    <a:gd name="connsiteY1" fmla="*/ 71590 h 71914"/>
                    <a:gd name="connsiteX2" fmla="*/ 324 w 71914"/>
                    <a:gd name="connsiteY2" fmla="*/ 31151 h 71914"/>
                    <a:gd name="connsiteX3" fmla="*/ 40764 w 71914"/>
                    <a:gd name="connsiteY3" fmla="*/ 324 h 71914"/>
                    <a:gd name="connsiteX4" fmla="*/ 71591 w 71914"/>
                    <a:gd name="connsiteY4" fmla="*/ 40764 h 71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914" h="71914">
                      <a:moveTo>
                        <a:pt x="71591" y="40764"/>
                      </a:moveTo>
                      <a:cubicBezTo>
                        <a:pt x="68939" y="60320"/>
                        <a:pt x="51039" y="74243"/>
                        <a:pt x="31151" y="71590"/>
                      </a:cubicBezTo>
                      <a:cubicBezTo>
                        <a:pt x="11594" y="68939"/>
                        <a:pt x="-2328" y="51039"/>
                        <a:pt x="324" y="31151"/>
                      </a:cubicBezTo>
                      <a:cubicBezTo>
                        <a:pt x="2976" y="11594"/>
                        <a:pt x="20875" y="-2327"/>
                        <a:pt x="40764" y="324"/>
                      </a:cubicBezTo>
                      <a:cubicBezTo>
                        <a:pt x="60321" y="2976"/>
                        <a:pt x="74242" y="20875"/>
                        <a:pt x="71591" y="40764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97" name="Forma Livre: Forma 96">
                  <a:extLst>
                    <a:ext uri="{FF2B5EF4-FFF2-40B4-BE49-F238E27FC236}">
                      <a16:creationId xmlns:a16="http://schemas.microsoft.com/office/drawing/2014/main" id="{ED235BDF-8AC7-69AD-1309-BD6E3F632F48}"/>
                    </a:ext>
                  </a:extLst>
                </p:cNvPr>
                <p:cNvSpPr/>
                <p:nvPr/>
              </p:nvSpPr>
              <p:spPr>
                <a:xfrm>
                  <a:off x="11872555" y="17189463"/>
                  <a:ext cx="31374" cy="31374"/>
                </a:xfrm>
                <a:custGeom>
                  <a:avLst/>
                  <a:gdLst>
                    <a:gd name="connsiteX0" fmla="*/ 31267 w 31374"/>
                    <a:gd name="connsiteY0" fmla="*/ 17676 h 31374"/>
                    <a:gd name="connsiteX1" fmla="*/ 13699 w 31374"/>
                    <a:gd name="connsiteY1" fmla="*/ 31267 h 31374"/>
                    <a:gd name="connsiteX2" fmla="*/ 108 w 31374"/>
                    <a:gd name="connsiteY2" fmla="*/ 13699 h 31374"/>
                    <a:gd name="connsiteX3" fmla="*/ 17676 w 31374"/>
                    <a:gd name="connsiteY3" fmla="*/ 108 h 31374"/>
                    <a:gd name="connsiteX4" fmla="*/ 31267 w 31374"/>
                    <a:gd name="connsiteY4" fmla="*/ 17676 h 31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374" h="31374">
                      <a:moveTo>
                        <a:pt x="31267" y="17676"/>
                      </a:moveTo>
                      <a:cubicBezTo>
                        <a:pt x="30272" y="26295"/>
                        <a:pt x="22317" y="32261"/>
                        <a:pt x="13699" y="31267"/>
                      </a:cubicBezTo>
                      <a:cubicBezTo>
                        <a:pt x="5081" y="30272"/>
                        <a:pt x="-886" y="22317"/>
                        <a:pt x="108" y="13699"/>
                      </a:cubicBezTo>
                      <a:cubicBezTo>
                        <a:pt x="1103" y="5081"/>
                        <a:pt x="9058" y="-886"/>
                        <a:pt x="17676" y="108"/>
                      </a:cubicBezTo>
                      <a:cubicBezTo>
                        <a:pt x="26295" y="1103"/>
                        <a:pt x="32261" y="9059"/>
                        <a:pt x="31267" y="17676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98" name="Forma Livre: Forma 97">
                  <a:extLst>
                    <a:ext uri="{FF2B5EF4-FFF2-40B4-BE49-F238E27FC236}">
                      <a16:creationId xmlns:a16="http://schemas.microsoft.com/office/drawing/2014/main" id="{1FD704C8-EEFF-3DA0-B3F1-C48C38701DA3}"/>
                    </a:ext>
                  </a:extLst>
                </p:cNvPr>
                <p:cNvSpPr/>
                <p:nvPr/>
              </p:nvSpPr>
              <p:spPr>
                <a:xfrm>
                  <a:off x="11212877" y="17836782"/>
                  <a:ext cx="38430" cy="38430"/>
                </a:xfrm>
                <a:custGeom>
                  <a:avLst/>
                  <a:gdLst>
                    <a:gd name="connsiteX0" fmla="*/ 38275 w 38430"/>
                    <a:gd name="connsiteY0" fmla="*/ 21702 h 38430"/>
                    <a:gd name="connsiteX1" fmla="*/ 16729 w 38430"/>
                    <a:gd name="connsiteY1" fmla="*/ 38276 h 38430"/>
                    <a:gd name="connsiteX2" fmla="*/ 156 w 38430"/>
                    <a:gd name="connsiteY2" fmla="*/ 16729 h 38430"/>
                    <a:gd name="connsiteX3" fmla="*/ 21701 w 38430"/>
                    <a:gd name="connsiteY3" fmla="*/ 155 h 38430"/>
                    <a:gd name="connsiteX4" fmla="*/ 38275 w 38430"/>
                    <a:gd name="connsiteY4" fmla="*/ 21702 h 3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430" h="38430">
                      <a:moveTo>
                        <a:pt x="38275" y="21702"/>
                      </a:moveTo>
                      <a:cubicBezTo>
                        <a:pt x="36949" y="32308"/>
                        <a:pt x="27336" y="39601"/>
                        <a:pt x="16729" y="38276"/>
                      </a:cubicBezTo>
                      <a:cubicBezTo>
                        <a:pt x="6122" y="36949"/>
                        <a:pt x="-1171" y="27336"/>
                        <a:pt x="156" y="16729"/>
                      </a:cubicBezTo>
                      <a:cubicBezTo>
                        <a:pt x="1481" y="6123"/>
                        <a:pt x="11094" y="-1170"/>
                        <a:pt x="21701" y="155"/>
                      </a:cubicBezTo>
                      <a:cubicBezTo>
                        <a:pt x="32308" y="1482"/>
                        <a:pt x="39601" y="11094"/>
                        <a:pt x="38275" y="21702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99" name="Forma Livre: Forma 98">
                  <a:extLst>
                    <a:ext uri="{FF2B5EF4-FFF2-40B4-BE49-F238E27FC236}">
                      <a16:creationId xmlns:a16="http://schemas.microsoft.com/office/drawing/2014/main" id="{C434672F-8E4D-B2BA-5206-CC9FB9170EDF}"/>
                    </a:ext>
                  </a:extLst>
                </p:cNvPr>
                <p:cNvSpPr/>
                <p:nvPr/>
              </p:nvSpPr>
              <p:spPr>
                <a:xfrm>
                  <a:off x="9481173" y="18582505"/>
                  <a:ext cx="53196" cy="53196"/>
                </a:xfrm>
                <a:custGeom>
                  <a:avLst/>
                  <a:gdLst>
                    <a:gd name="connsiteX0" fmla="*/ 52950 w 53196"/>
                    <a:gd name="connsiteY0" fmla="*/ 30080 h 53196"/>
                    <a:gd name="connsiteX1" fmla="*/ 23118 w 53196"/>
                    <a:gd name="connsiteY1" fmla="*/ 52950 h 53196"/>
                    <a:gd name="connsiteX2" fmla="*/ 246 w 53196"/>
                    <a:gd name="connsiteY2" fmla="*/ 23118 h 53196"/>
                    <a:gd name="connsiteX3" fmla="*/ 30079 w 53196"/>
                    <a:gd name="connsiteY3" fmla="*/ 246 h 53196"/>
                    <a:gd name="connsiteX4" fmla="*/ 52950 w 53196"/>
                    <a:gd name="connsiteY4" fmla="*/ 30080 h 53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196" h="53196">
                      <a:moveTo>
                        <a:pt x="52950" y="30080"/>
                      </a:moveTo>
                      <a:cubicBezTo>
                        <a:pt x="50962" y="44664"/>
                        <a:pt x="37703" y="54940"/>
                        <a:pt x="23118" y="52950"/>
                      </a:cubicBezTo>
                      <a:cubicBezTo>
                        <a:pt x="8533" y="50962"/>
                        <a:pt x="-1742" y="37703"/>
                        <a:pt x="246" y="23118"/>
                      </a:cubicBezTo>
                      <a:cubicBezTo>
                        <a:pt x="2235" y="8533"/>
                        <a:pt x="15494" y="-1742"/>
                        <a:pt x="30079" y="246"/>
                      </a:cubicBezTo>
                      <a:cubicBezTo>
                        <a:pt x="44664" y="2235"/>
                        <a:pt x="54940" y="15495"/>
                        <a:pt x="52950" y="30080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100" name="Forma Livre: Forma 99">
                  <a:extLst>
                    <a:ext uri="{FF2B5EF4-FFF2-40B4-BE49-F238E27FC236}">
                      <a16:creationId xmlns:a16="http://schemas.microsoft.com/office/drawing/2014/main" id="{16EE843C-1FFA-D2FB-8623-62542B27D236}"/>
                    </a:ext>
                  </a:extLst>
                </p:cNvPr>
                <p:cNvSpPr/>
                <p:nvPr/>
              </p:nvSpPr>
              <p:spPr>
                <a:xfrm>
                  <a:off x="10243151" y="19294763"/>
                  <a:ext cx="72577" cy="72576"/>
                </a:xfrm>
                <a:custGeom>
                  <a:avLst/>
                  <a:gdLst>
                    <a:gd name="connsiteX0" fmla="*/ 72253 w 72577"/>
                    <a:gd name="connsiteY0" fmla="*/ 41094 h 72576"/>
                    <a:gd name="connsiteX1" fmla="*/ 31482 w 72577"/>
                    <a:gd name="connsiteY1" fmla="*/ 72253 h 72576"/>
                    <a:gd name="connsiteX2" fmla="*/ 324 w 72577"/>
                    <a:gd name="connsiteY2" fmla="*/ 31483 h 72576"/>
                    <a:gd name="connsiteX3" fmla="*/ 41095 w 72577"/>
                    <a:gd name="connsiteY3" fmla="*/ 324 h 72576"/>
                    <a:gd name="connsiteX4" fmla="*/ 72253 w 72577"/>
                    <a:gd name="connsiteY4" fmla="*/ 41094 h 72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577" h="72576">
                      <a:moveTo>
                        <a:pt x="72253" y="41094"/>
                      </a:moveTo>
                      <a:cubicBezTo>
                        <a:pt x="69602" y="60983"/>
                        <a:pt x="51370" y="74905"/>
                        <a:pt x="31482" y="72253"/>
                      </a:cubicBezTo>
                      <a:cubicBezTo>
                        <a:pt x="11594" y="69602"/>
                        <a:pt x="-2328" y="51370"/>
                        <a:pt x="324" y="31483"/>
                      </a:cubicBezTo>
                      <a:cubicBezTo>
                        <a:pt x="2976" y="11594"/>
                        <a:pt x="21207" y="-2328"/>
                        <a:pt x="41095" y="324"/>
                      </a:cubicBezTo>
                      <a:cubicBezTo>
                        <a:pt x="60983" y="2975"/>
                        <a:pt x="74905" y="21207"/>
                        <a:pt x="72253" y="41094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101" name="Forma Livre: Forma 100">
                  <a:extLst>
                    <a:ext uri="{FF2B5EF4-FFF2-40B4-BE49-F238E27FC236}">
                      <a16:creationId xmlns:a16="http://schemas.microsoft.com/office/drawing/2014/main" id="{77D96899-A687-FD6B-A894-8650F18D4E6B}"/>
                    </a:ext>
                  </a:extLst>
                </p:cNvPr>
                <p:cNvSpPr/>
                <p:nvPr/>
              </p:nvSpPr>
              <p:spPr>
                <a:xfrm>
                  <a:off x="12590612" y="17657258"/>
                  <a:ext cx="85231" cy="85232"/>
                </a:xfrm>
                <a:custGeom>
                  <a:avLst/>
                  <a:gdLst>
                    <a:gd name="connsiteX0" fmla="*/ 84878 w 85231"/>
                    <a:gd name="connsiteY0" fmla="*/ 48085 h 85232"/>
                    <a:gd name="connsiteX1" fmla="*/ 37146 w 85231"/>
                    <a:gd name="connsiteY1" fmla="*/ 84879 h 85232"/>
                    <a:gd name="connsiteX2" fmla="*/ 353 w 85231"/>
                    <a:gd name="connsiteY2" fmla="*/ 37147 h 85232"/>
                    <a:gd name="connsiteX3" fmla="*/ 48085 w 85231"/>
                    <a:gd name="connsiteY3" fmla="*/ 353 h 85232"/>
                    <a:gd name="connsiteX4" fmla="*/ 84878 w 85231"/>
                    <a:gd name="connsiteY4" fmla="*/ 48085 h 85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231" h="85232">
                      <a:moveTo>
                        <a:pt x="84878" y="48085"/>
                      </a:moveTo>
                      <a:cubicBezTo>
                        <a:pt x="81895" y="71620"/>
                        <a:pt x="60349" y="87862"/>
                        <a:pt x="37146" y="84879"/>
                      </a:cubicBezTo>
                      <a:cubicBezTo>
                        <a:pt x="13612" y="81896"/>
                        <a:pt x="-2630" y="60350"/>
                        <a:pt x="353" y="37147"/>
                      </a:cubicBezTo>
                      <a:cubicBezTo>
                        <a:pt x="3336" y="13613"/>
                        <a:pt x="24882" y="-2630"/>
                        <a:pt x="48085" y="353"/>
                      </a:cubicBezTo>
                      <a:cubicBezTo>
                        <a:pt x="71619" y="3337"/>
                        <a:pt x="87861" y="24883"/>
                        <a:pt x="84878" y="48085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</p:grpSp>
          <p:grpSp>
            <p:nvGrpSpPr>
              <p:cNvPr id="18" name="Gráfico 8">
                <a:extLst>
                  <a:ext uri="{FF2B5EF4-FFF2-40B4-BE49-F238E27FC236}">
                    <a16:creationId xmlns:a16="http://schemas.microsoft.com/office/drawing/2014/main" id="{3FC29FE0-4C1B-C6A7-841F-796BAB27F128}"/>
                  </a:ext>
                </a:extLst>
              </p:cNvPr>
              <p:cNvGrpSpPr/>
              <p:nvPr/>
            </p:nvGrpSpPr>
            <p:grpSpPr>
              <a:xfrm>
                <a:off x="5401497" y="18397634"/>
                <a:ext cx="4289236" cy="3929588"/>
                <a:chOff x="5401497" y="18397634"/>
                <a:chExt cx="4289236" cy="3929588"/>
              </a:xfrm>
              <a:grpFill/>
            </p:grpSpPr>
            <p:sp>
              <p:nvSpPr>
                <p:cNvPr id="83" name="Forma Livre: Forma 82">
                  <a:extLst>
                    <a:ext uri="{FF2B5EF4-FFF2-40B4-BE49-F238E27FC236}">
                      <a16:creationId xmlns:a16="http://schemas.microsoft.com/office/drawing/2014/main" id="{2F54D954-593C-608A-BE08-610A1781E23A}"/>
                    </a:ext>
                  </a:extLst>
                </p:cNvPr>
                <p:cNvSpPr/>
                <p:nvPr/>
              </p:nvSpPr>
              <p:spPr>
                <a:xfrm>
                  <a:off x="9651309" y="22287798"/>
                  <a:ext cx="39424" cy="39424"/>
                </a:xfrm>
                <a:custGeom>
                  <a:avLst/>
                  <a:gdLst>
                    <a:gd name="connsiteX0" fmla="*/ 39269 w 39424"/>
                    <a:gd name="connsiteY0" fmla="*/ 22363 h 39424"/>
                    <a:gd name="connsiteX1" fmla="*/ 17060 w 39424"/>
                    <a:gd name="connsiteY1" fmla="*/ 39269 h 39424"/>
                    <a:gd name="connsiteX2" fmla="*/ 155 w 39424"/>
                    <a:gd name="connsiteY2" fmla="*/ 17061 h 39424"/>
                    <a:gd name="connsiteX3" fmla="*/ 22364 w 39424"/>
                    <a:gd name="connsiteY3" fmla="*/ 155 h 39424"/>
                    <a:gd name="connsiteX4" fmla="*/ 39269 w 39424"/>
                    <a:gd name="connsiteY4" fmla="*/ 22363 h 39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424" h="39424">
                      <a:moveTo>
                        <a:pt x="39269" y="22363"/>
                      </a:moveTo>
                      <a:cubicBezTo>
                        <a:pt x="37943" y="33302"/>
                        <a:pt x="27999" y="40596"/>
                        <a:pt x="17060" y="39269"/>
                      </a:cubicBezTo>
                      <a:cubicBezTo>
                        <a:pt x="6122" y="37944"/>
                        <a:pt x="-1171" y="28000"/>
                        <a:pt x="155" y="17061"/>
                      </a:cubicBezTo>
                      <a:cubicBezTo>
                        <a:pt x="1481" y="6121"/>
                        <a:pt x="11425" y="-1170"/>
                        <a:pt x="22364" y="155"/>
                      </a:cubicBezTo>
                      <a:cubicBezTo>
                        <a:pt x="33303" y="1482"/>
                        <a:pt x="40595" y="11426"/>
                        <a:pt x="39269" y="22363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84" name="Forma Livre: Forma 83">
                  <a:extLst>
                    <a:ext uri="{FF2B5EF4-FFF2-40B4-BE49-F238E27FC236}">
                      <a16:creationId xmlns:a16="http://schemas.microsoft.com/office/drawing/2014/main" id="{060A4F9F-E36C-1B53-D557-80BA3A909B51}"/>
                    </a:ext>
                  </a:extLst>
                </p:cNvPr>
                <p:cNvSpPr/>
                <p:nvPr/>
              </p:nvSpPr>
              <p:spPr>
                <a:xfrm>
                  <a:off x="8450222" y="20724743"/>
                  <a:ext cx="73890" cy="73889"/>
                </a:xfrm>
                <a:custGeom>
                  <a:avLst/>
                  <a:gdLst>
                    <a:gd name="connsiteX0" fmla="*/ 73573 w 73890"/>
                    <a:gd name="connsiteY0" fmla="*/ 41752 h 73889"/>
                    <a:gd name="connsiteX1" fmla="*/ 32139 w 73890"/>
                    <a:gd name="connsiteY1" fmla="*/ 73572 h 73889"/>
                    <a:gd name="connsiteX2" fmla="*/ 317 w 73890"/>
                    <a:gd name="connsiteY2" fmla="*/ 32138 h 73889"/>
                    <a:gd name="connsiteX3" fmla="*/ 41752 w 73890"/>
                    <a:gd name="connsiteY3" fmla="*/ 318 h 73889"/>
                    <a:gd name="connsiteX4" fmla="*/ 73573 w 73890"/>
                    <a:gd name="connsiteY4" fmla="*/ 41752 h 73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890" h="73889">
                      <a:moveTo>
                        <a:pt x="73573" y="41752"/>
                      </a:moveTo>
                      <a:cubicBezTo>
                        <a:pt x="70921" y="61971"/>
                        <a:pt x="52358" y="76224"/>
                        <a:pt x="32139" y="73572"/>
                      </a:cubicBezTo>
                      <a:cubicBezTo>
                        <a:pt x="11919" y="70921"/>
                        <a:pt x="-2334" y="52357"/>
                        <a:pt x="317" y="32138"/>
                      </a:cubicBezTo>
                      <a:cubicBezTo>
                        <a:pt x="2969" y="11918"/>
                        <a:pt x="21532" y="-2335"/>
                        <a:pt x="41752" y="318"/>
                      </a:cubicBezTo>
                      <a:cubicBezTo>
                        <a:pt x="61971" y="2968"/>
                        <a:pt x="76225" y="21530"/>
                        <a:pt x="73573" y="41752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85" name="Forma Livre: Forma 84">
                  <a:extLst>
                    <a:ext uri="{FF2B5EF4-FFF2-40B4-BE49-F238E27FC236}">
                      <a16:creationId xmlns:a16="http://schemas.microsoft.com/office/drawing/2014/main" id="{5CBD9747-6BE7-8A35-B76D-11F483DC5C60}"/>
                    </a:ext>
                  </a:extLst>
                </p:cNvPr>
                <p:cNvSpPr/>
                <p:nvPr/>
              </p:nvSpPr>
              <p:spPr>
                <a:xfrm>
                  <a:off x="7185815" y="20435528"/>
                  <a:ext cx="36773" cy="36774"/>
                </a:xfrm>
                <a:custGeom>
                  <a:avLst/>
                  <a:gdLst>
                    <a:gd name="connsiteX0" fmla="*/ 36618 w 36773"/>
                    <a:gd name="connsiteY0" fmla="*/ 20707 h 36774"/>
                    <a:gd name="connsiteX1" fmla="*/ 16067 w 36773"/>
                    <a:gd name="connsiteY1" fmla="*/ 36619 h 36774"/>
                    <a:gd name="connsiteX2" fmla="*/ 156 w 36773"/>
                    <a:gd name="connsiteY2" fmla="*/ 16068 h 36774"/>
                    <a:gd name="connsiteX3" fmla="*/ 20707 w 36773"/>
                    <a:gd name="connsiteY3" fmla="*/ 156 h 36774"/>
                    <a:gd name="connsiteX4" fmla="*/ 36618 w 36773"/>
                    <a:gd name="connsiteY4" fmla="*/ 20707 h 36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773" h="36774">
                      <a:moveTo>
                        <a:pt x="36618" y="20707"/>
                      </a:moveTo>
                      <a:cubicBezTo>
                        <a:pt x="35292" y="30653"/>
                        <a:pt x="26011" y="37944"/>
                        <a:pt x="16067" y="36619"/>
                      </a:cubicBezTo>
                      <a:cubicBezTo>
                        <a:pt x="6122" y="35292"/>
                        <a:pt x="-1170" y="26012"/>
                        <a:pt x="156" y="16068"/>
                      </a:cubicBezTo>
                      <a:cubicBezTo>
                        <a:pt x="1482" y="6122"/>
                        <a:pt x="10763" y="-1169"/>
                        <a:pt x="20707" y="156"/>
                      </a:cubicBezTo>
                      <a:cubicBezTo>
                        <a:pt x="30651" y="1483"/>
                        <a:pt x="37944" y="10763"/>
                        <a:pt x="36618" y="20707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86" name="Forma Livre: Forma 85">
                  <a:extLst>
                    <a:ext uri="{FF2B5EF4-FFF2-40B4-BE49-F238E27FC236}">
                      <a16:creationId xmlns:a16="http://schemas.microsoft.com/office/drawing/2014/main" id="{C614BD97-A8F1-CA8E-038A-DC8B55D30338}"/>
                    </a:ext>
                  </a:extLst>
                </p:cNvPr>
                <p:cNvSpPr/>
                <p:nvPr/>
              </p:nvSpPr>
              <p:spPr>
                <a:xfrm>
                  <a:off x="5401497" y="18397634"/>
                  <a:ext cx="37436" cy="37436"/>
                </a:xfrm>
                <a:custGeom>
                  <a:avLst/>
                  <a:gdLst>
                    <a:gd name="connsiteX0" fmla="*/ 37281 w 37436"/>
                    <a:gd name="connsiteY0" fmla="*/ 21039 h 37436"/>
                    <a:gd name="connsiteX1" fmla="*/ 16398 w 37436"/>
                    <a:gd name="connsiteY1" fmla="*/ 37280 h 37436"/>
                    <a:gd name="connsiteX2" fmla="*/ 156 w 37436"/>
                    <a:gd name="connsiteY2" fmla="*/ 16398 h 37436"/>
                    <a:gd name="connsiteX3" fmla="*/ 21038 w 37436"/>
                    <a:gd name="connsiteY3" fmla="*/ 156 h 37436"/>
                    <a:gd name="connsiteX4" fmla="*/ 37281 w 37436"/>
                    <a:gd name="connsiteY4" fmla="*/ 21039 h 37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436" h="37436">
                      <a:moveTo>
                        <a:pt x="37281" y="21039"/>
                      </a:moveTo>
                      <a:cubicBezTo>
                        <a:pt x="35955" y="31314"/>
                        <a:pt x="26673" y="38607"/>
                        <a:pt x="16398" y="37280"/>
                      </a:cubicBezTo>
                      <a:cubicBezTo>
                        <a:pt x="6122" y="35954"/>
                        <a:pt x="-1170" y="26673"/>
                        <a:pt x="156" y="16398"/>
                      </a:cubicBezTo>
                      <a:cubicBezTo>
                        <a:pt x="1482" y="6122"/>
                        <a:pt x="10763" y="-1170"/>
                        <a:pt x="21038" y="156"/>
                      </a:cubicBezTo>
                      <a:cubicBezTo>
                        <a:pt x="31314" y="1482"/>
                        <a:pt x="38606" y="10763"/>
                        <a:pt x="37281" y="21039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</p:grpSp>
          <p:grpSp>
            <p:nvGrpSpPr>
              <p:cNvPr id="20" name="Gráfico 8">
                <a:extLst>
                  <a:ext uri="{FF2B5EF4-FFF2-40B4-BE49-F238E27FC236}">
                    <a16:creationId xmlns:a16="http://schemas.microsoft.com/office/drawing/2014/main" id="{503ED276-871F-58BB-E187-1F8F8C902D49}"/>
                  </a:ext>
                </a:extLst>
              </p:cNvPr>
              <p:cNvGrpSpPr/>
              <p:nvPr/>
            </p:nvGrpSpPr>
            <p:grpSpPr>
              <a:xfrm>
                <a:off x="7914893" y="13030096"/>
                <a:ext cx="6433647" cy="2584093"/>
                <a:chOff x="7914893" y="13030096"/>
                <a:chExt cx="6433647" cy="2584093"/>
              </a:xfrm>
              <a:grpFill/>
            </p:grpSpPr>
            <p:sp>
              <p:nvSpPr>
                <p:cNvPr id="78" name="Forma Livre: Forma 77">
                  <a:extLst>
                    <a:ext uri="{FF2B5EF4-FFF2-40B4-BE49-F238E27FC236}">
                      <a16:creationId xmlns:a16="http://schemas.microsoft.com/office/drawing/2014/main" id="{B3C1A49F-D575-9A70-9A94-063DDD48E85E}"/>
                    </a:ext>
                  </a:extLst>
                </p:cNvPr>
                <p:cNvSpPr/>
                <p:nvPr/>
              </p:nvSpPr>
              <p:spPr>
                <a:xfrm>
                  <a:off x="7914893" y="13178103"/>
                  <a:ext cx="74884" cy="74884"/>
                </a:xfrm>
                <a:custGeom>
                  <a:avLst/>
                  <a:gdLst>
                    <a:gd name="connsiteX0" fmla="*/ 74567 w 74884"/>
                    <a:gd name="connsiteY0" fmla="*/ 42414 h 74884"/>
                    <a:gd name="connsiteX1" fmla="*/ 32470 w 74884"/>
                    <a:gd name="connsiteY1" fmla="*/ 74567 h 74884"/>
                    <a:gd name="connsiteX2" fmla="*/ 317 w 74884"/>
                    <a:gd name="connsiteY2" fmla="*/ 32470 h 74884"/>
                    <a:gd name="connsiteX3" fmla="*/ 42414 w 74884"/>
                    <a:gd name="connsiteY3" fmla="*/ 317 h 74884"/>
                    <a:gd name="connsiteX4" fmla="*/ 74567 w 74884"/>
                    <a:gd name="connsiteY4" fmla="*/ 42414 h 74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884" h="74884">
                      <a:moveTo>
                        <a:pt x="74567" y="42414"/>
                      </a:moveTo>
                      <a:cubicBezTo>
                        <a:pt x="71915" y="62965"/>
                        <a:pt x="53022" y="77218"/>
                        <a:pt x="32470" y="74567"/>
                      </a:cubicBezTo>
                      <a:cubicBezTo>
                        <a:pt x="11919" y="71916"/>
                        <a:pt x="-2334" y="53021"/>
                        <a:pt x="317" y="32470"/>
                      </a:cubicBezTo>
                      <a:cubicBezTo>
                        <a:pt x="2969" y="11918"/>
                        <a:pt x="21863" y="-2335"/>
                        <a:pt x="42414" y="317"/>
                      </a:cubicBezTo>
                      <a:cubicBezTo>
                        <a:pt x="62966" y="2969"/>
                        <a:pt x="77219" y="21863"/>
                        <a:pt x="74567" y="42414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79" name="Forma Livre: Forma 78">
                  <a:extLst>
                    <a:ext uri="{FF2B5EF4-FFF2-40B4-BE49-F238E27FC236}">
                      <a16:creationId xmlns:a16="http://schemas.microsoft.com/office/drawing/2014/main" id="{6D9DADAF-3997-DB5F-9320-0334CB0E6CD0}"/>
                    </a:ext>
                  </a:extLst>
                </p:cNvPr>
                <p:cNvSpPr/>
                <p:nvPr/>
              </p:nvSpPr>
              <p:spPr>
                <a:xfrm>
                  <a:off x="10428463" y="13862606"/>
                  <a:ext cx="76849" cy="76849"/>
                </a:xfrm>
                <a:custGeom>
                  <a:avLst/>
                  <a:gdLst>
                    <a:gd name="connsiteX0" fmla="*/ 76544 w 76849"/>
                    <a:gd name="connsiteY0" fmla="*/ 43397 h 76849"/>
                    <a:gd name="connsiteX1" fmla="*/ 33453 w 76849"/>
                    <a:gd name="connsiteY1" fmla="*/ 76544 h 76849"/>
                    <a:gd name="connsiteX2" fmla="*/ 305 w 76849"/>
                    <a:gd name="connsiteY2" fmla="*/ 33453 h 76849"/>
                    <a:gd name="connsiteX3" fmla="*/ 43397 w 76849"/>
                    <a:gd name="connsiteY3" fmla="*/ 306 h 76849"/>
                    <a:gd name="connsiteX4" fmla="*/ 76544 w 76849"/>
                    <a:gd name="connsiteY4" fmla="*/ 43397 h 76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849" h="76849">
                      <a:moveTo>
                        <a:pt x="76544" y="43397"/>
                      </a:moveTo>
                      <a:cubicBezTo>
                        <a:pt x="73892" y="64279"/>
                        <a:pt x="54336" y="79196"/>
                        <a:pt x="33453" y="76544"/>
                      </a:cubicBezTo>
                      <a:cubicBezTo>
                        <a:pt x="12570" y="73892"/>
                        <a:pt x="-2346" y="54336"/>
                        <a:pt x="305" y="33453"/>
                      </a:cubicBezTo>
                      <a:cubicBezTo>
                        <a:pt x="2957" y="12570"/>
                        <a:pt x="22514" y="-2347"/>
                        <a:pt x="43397" y="306"/>
                      </a:cubicBezTo>
                      <a:cubicBezTo>
                        <a:pt x="64280" y="2957"/>
                        <a:pt x="79196" y="22514"/>
                        <a:pt x="76544" y="43397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80" name="Forma Livre: Forma 79">
                  <a:extLst>
                    <a:ext uri="{FF2B5EF4-FFF2-40B4-BE49-F238E27FC236}">
                      <a16:creationId xmlns:a16="http://schemas.microsoft.com/office/drawing/2014/main" id="{93FF4898-EC1D-2014-A29E-195866FFDCF4}"/>
                    </a:ext>
                  </a:extLst>
                </p:cNvPr>
                <p:cNvSpPr/>
                <p:nvPr/>
              </p:nvSpPr>
              <p:spPr>
                <a:xfrm>
                  <a:off x="12571583" y="13030096"/>
                  <a:ext cx="36773" cy="36772"/>
                </a:xfrm>
                <a:custGeom>
                  <a:avLst/>
                  <a:gdLst>
                    <a:gd name="connsiteX0" fmla="*/ 36618 w 36773"/>
                    <a:gd name="connsiteY0" fmla="*/ 20707 h 36772"/>
                    <a:gd name="connsiteX1" fmla="*/ 16067 w 36773"/>
                    <a:gd name="connsiteY1" fmla="*/ 36617 h 36772"/>
                    <a:gd name="connsiteX2" fmla="*/ 156 w 36773"/>
                    <a:gd name="connsiteY2" fmla="*/ 16066 h 36772"/>
                    <a:gd name="connsiteX3" fmla="*/ 20707 w 36773"/>
                    <a:gd name="connsiteY3" fmla="*/ 156 h 36772"/>
                    <a:gd name="connsiteX4" fmla="*/ 36618 w 36773"/>
                    <a:gd name="connsiteY4" fmla="*/ 20707 h 36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773" h="36772">
                      <a:moveTo>
                        <a:pt x="36618" y="20707"/>
                      </a:moveTo>
                      <a:cubicBezTo>
                        <a:pt x="35292" y="30651"/>
                        <a:pt x="26011" y="37943"/>
                        <a:pt x="16067" y="36617"/>
                      </a:cubicBezTo>
                      <a:cubicBezTo>
                        <a:pt x="6122" y="35292"/>
                        <a:pt x="-1169" y="26011"/>
                        <a:pt x="156" y="16066"/>
                      </a:cubicBezTo>
                      <a:cubicBezTo>
                        <a:pt x="1482" y="6122"/>
                        <a:pt x="10763" y="-1170"/>
                        <a:pt x="20707" y="156"/>
                      </a:cubicBezTo>
                      <a:cubicBezTo>
                        <a:pt x="30652" y="1481"/>
                        <a:pt x="37944" y="10762"/>
                        <a:pt x="36618" y="20707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81" name="Forma Livre: Forma 80">
                  <a:extLst>
                    <a:ext uri="{FF2B5EF4-FFF2-40B4-BE49-F238E27FC236}">
                      <a16:creationId xmlns:a16="http://schemas.microsoft.com/office/drawing/2014/main" id="{60FF04DB-6A61-DC74-A3DB-AF73BEEB949B}"/>
                    </a:ext>
                  </a:extLst>
                </p:cNvPr>
                <p:cNvSpPr/>
                <p:nvPr/>
              </p:nvSpPr>
              <p:spPr>
                <a:xfrm>
                  <a:off x="13284817" y="14275011"/>
                  <a:ext cx="72765" cy="72765"/>
                </a:xfrm>
                <a:custGeom>
                  <a:avLst/>
                  <a:gdLst>
                    <a:gd name="connsiteX0" fmla="*/ 72513 w 72765"/>
                    <a:gd name="connsiteY0" fmla="*/ 41023 h 72765"/>
                    <a:gd name="connsiteX1" fmla="*/ 31742 w 72765"/>
                    <a:gd name="connsiteY1" fmla="*/ 72513 h 72765"/>
                    <a:gd name="connsiteX2" fmla="*/ 253 w 72765"/>
                    <a:gd name="connsiteY2" fmla="*/ 31742 h 72765"/>
                    <a:gd name="connsiteX3" fmla="*/ 41023 w 72765"/>
                    <a:gd name="connsiteY3" fmla="*/ 253 h 72765"/>
                    <a:gd name="connsiteX4" fmla="*/ 72513 w 72765"/>
                    <a:gd name="connsiteY4" fmla="*/ 41023 h 72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765" h="72765">
                      <a:moveTo>
                        <a:pt x="72513" y="41023"/>
                      </a:moveTo>
                      <a:cubicBezTo>
                        <a:pt x="69861" y="60912"/>
                        <a:pt x="51630" y="74834"/>
                        <a:pt x="31742" y="72513"/>
                      </a:cubicBezTo>
                      <a:cubicBezTo>
                        <a:pt x="11853" y="69862"/>
                        <a:pt x="-2068" y="51630"/>
                        <a:pt x="253" y="31742"/>
                      </a:cubicBezTo>
                      <a:cubicBezTo>
                        <a:pt x="2904" y="11854"/>
                        <a:pt x="21134" y="-2068"/>
                        <a:pt x="41023" y="253"/>
                      </a:cubicBezTo>
                      <a:cubicBezTo>
                        <a:pt x="60912" y="2904"/>
                        <a:pt x="74834" y="21135"/>
                        <a:pt x="72513" y="41023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82" name="Forma Livre: Forma 81">
                  <a:extLst>
                    <a:ext uri="{FF2B5EF4-FFF2-40B4-BE49-F238E27FC236}">
                      <a16:creationId xmlns:a16="http://schemas.microsoft.com/office/drawing/2014/main" id="{27A46E4A-05BA-0143-748E-196FB8D98BE9}"/>
                    </a:ext>
                  </a:extLst>
                </p:cNvPr>
                <p:cNvSpPr/>
                <p:nvPr/>
              </p:nvSpPr>
              <p:spPr>
                <a:xfrm>
                  <a:off x="14317166" y="15582815"/>
                  <a:ext cx="31374" cy="31374"/>
                </a:xfrm>
                <a:custGeom>
                  <a:avLst/>
                  <a:gdLst>
                    <a:gd name="connsiteX0" fmla="*/ 31267 w 31374"/>
                    <a:gd name="connsiteY0" fmla="*/ 17676 h 31374"/>
                    <a:gd name="connsiteX1" fmla="*/ 13699 w 31374"/>
                    <a:gd name="connsiteY1" fmla="*/ 31267 h 31374"/>
                    <a:gd name="connsiteX2" fmla="*/ 108 w 31374"/>
                    <a:gd name="connsiteY2" fmla="*/ 13699 h 31374"/>
                    <a:gd name="connsiteX3" fmla="*/ 17676 w 31374"/>
                    <a:gd name="connsiteY3" fmla="*/ 108 h 31374"/>
                    <a:gd name="connsiteX4" fmla="*/ 31267 w 31374"/>
                    <a:gd name="connsiteY4" fmla="*/ 17676 h 313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374" h="31374">
                      <a:moveTo>
                        <a:pt x="31267" y="17676"/>
                      </a:moveTo>
                      <a:cubicBezTo>
                        <a:pt x="30272" y="26295"/>
                        <a:pt x="22317" y="32261"/>
                        <a:pt x="13699" y="31267"/>
                      </a:cubicBezTo>
                      <a:cubicBezTo>
                        <a:pt x="5080" y="30272"/>
                        <a:pt x="-886" y="22317"/>
                        <a:pt x="108" y="13699"/>
                      </a:cubicBezTo>
                      <a:cubicBezTo>
                        <a:pt x="1103" y="5081"/>
                        <a:pt x="9058" y="-886"/>
                        <a:pt x="17676" y="108"/>
                      </a:cubicBezTo>
                      <a:cubicBezTo>
                        <a:pt x="26295" y="1103"/>
                        <a:pt x="32261" y="9059"/>
                        <a:pt x="31267" y="17676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</p:grpSp>
          <p:grpSp>
            <p:nvGrpSpPr>
              <p:cNvPr id="21" name="Gráfico 8">
                <a:extLst>
                  <a:ext uri="{FF2B5EF4-FFF2-40B4-BE49-F238E27FC236}">
                    <a16:creationId xmlns:a16="http://schemas.microsoft.com/office/drawing/2014/main" id="{B638FC6A-EA91-FB2F-4888-B0170FBC64BD}"/>
                  </a:ext>
                </a:extLst>
              </p:cNvPr>
              <p:cNvGrpSpPr/>
              <p:nvPr/>
            </p:nvGrpSpPr>
            <p:grpSpPr>
              <a:xfrm>
                <a:off x="7429132" y="17090137"/>
                <a:ext cx="3132880" cy="3447470"/>
                <a:chOff x="7429132" y="17090137"/>
                <a:chExt cx="3132880" cy="3447470"/>
              </a:xfrm>
              <a:grpFill/>
            </p:grpSpPr>
            <p:sp>
              <p:nvSpPr>
                <p:cNvPr id="71" name="Forma Livre: Forma 70">
                  <a:extLst>
                    <a:ext uri="{FF2B5EF4-FFF2-40B4-BE49-F238E27FC236}">
                      <a16:creationId xmlns:a16="http://schemas.microsoft.com/office/drawing/2014/main" id="{5BDC0F1F-870B-CC18-1E97-AF11F33DD918}"/>
                    </a:ext>
                  </a:extLst>
                </p:cNvPr>
                <p:cNvSpPr/>
                <p:nvPr/>
              </p:nvSpPr>
              <p:spPr>
                <a:xfrm>
                  <a:off x="7429132" y="20214453"/>
                  <a:ext cx="42707" cy="42707"/>
                </a:xfrm>
                <a:custGeom>
                  <a:avLst/>
                  <a:gdLst>
                    <a:gd name="connsiteX0" fmla="*/ 42568 w 42707"/>
                    <a:gd name="connsiteY0" fmla="*/ 24004 h 42707"/>
                    <a:gd name="connsiteX1" fmla="*/ 18702 w 42707"/>
                    <a:gd name="connsiteY1" fmla="*/ 42569 h 42707"/>
                    <a:gd name="connsiteX2" fmla="*/ 139 w 42707"/>
                    <a:gd name="connsiteY2" fmla="*/ 18702 h 42707"/>
                    <a:gd name="connsiteX3" fmla="*/ 24005 w 42707"/>
                    <a:gd name="connsiteY3" fmla="*/ 139 h 42707"/>
                    <a:gd name="connsiteX4" fmla="*/ 42568 w 42707"/>
                    <a:gd name="connsiteY4" fmla="*/ 24004 h 42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707" h="42707">
                      <a:moveTo>
                        <a:pt x="42568" y="24004"/>
                      </a:moveTo>
                      <a:cubicBezTo>
                        <a:pt x="40910" y="35607"/>
                        <a:pt x="30303" y="43894"/>
                        <a:pt x="18702" y="42569"/>
                      </a:cubicBezTo>
                      <a:cubicBezTo>
                        <a:pt x="7100" y="40910"/>
                        <a:pt x="-1187" y="30302"/>
                        <a:pt x="139" y="18702"/>
                      </a:cubicBezTo>
                      <a:cubicBezTo>
                        <a:pt x="1797" y="7101"/>
                        <a:pt x="12404" y="-1186"/>
                        <a:pt x="24005" y="139"/>
                      </a:cubicBezTo>
                      <a:cubicBezTo>
                        <a:pt x="35607" y="1796"/>
                        <a:pt x="43894" y="12403"/>
                        <a:pt x="42568" y="24004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72" name="Forma Livre: Forma 71">
                  <a:extLst>
                    <a:ext uri="{FF2B5EF4-FFF2-40B4-BE49-F238E27FC236}">
                      <a16:creationId xmlns:a16="http://schemas.microsoft.com/office/drawing/2014/main" id="{ABE6B940-E82B-A93B-C81E-58E19327577C}"/>
                    </a:ext>
                  </a:extLst>
                </p:cNvPr>
                <p:cNvSpPr/>
                <p:nvPr/>
              </p:nvSpPr>
              <p:spPr>
                <a:xfrm>
                  <a:off x="8027466" y="19494851"/>
                  <a:ext cx="30059" cy="30059"/>
                </a:xfrm>
                <a:custGeom>
                  <a:avLst/>
                  <a:gdLst>
                    <a:gd name="connsiteX0" fmla="*/ 29946 w 30059"/>
                    <a:gd name="connsiteY0" fmla="*/ 17018 h 30059"/>
                    <a:gd name="connsiteX1" fmla="*/ 13041 w 30059"/>
                    <a:gd name="connsiteY1" fmla="*/ 29946 h 30059"/>
                    <a:gd name="connsiteX2" fmla="*/ 114 w 30059"/>
                    <a:gd name="connsiteY2" fmla="*/ 13041 h 30059"/>
                    <a:gd name="connsiteX3" fmla="*/ 17019 w 30059"/>
                    <a:gd name="connsiteY3" fmla="*/ 114 h 30059"/>
                    <a:gd name="connsiteX4" fmla="*/ 29946 w 30059"/>
                    <a:gd name="connsiteY4" fmla="*/ 17018 h 30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059" h="30059">
                      <a:moveTo>
                        <a:pt x="29946" y="17018"/>
                      </a:moveTo>
                      <a:cubicBezTo>
                        <a:pt x="28952" y="25305"/>
                        <a:pt x="21328" y="30940"/>
                        <a:pt x="13041" y="29946"/>
                      </a:cubicBezTo>
                      <a:cubicBezTo>
                        <a:pt x="4754" y="28952"/>
                        <a:pt x="-881" y="21327"/>
                        <a:pt x="114" y="13041"/>
                      </a:cubicBezTo>
                      <a:cubicBezTo>
                        <a:pt x="1108" y="4754"/>
                        <a:pt x="8732" y="-881"/>
                        <a:pt x="17019" y="114"/>
                      </a:cubicBezTo>
                      <a:cubicBezTo>
                        <a:pt x="25306" y="1108"/>
                        <a:pt x="30941" y="8731"/>
                        <a:pt x="29946" y="17018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73" name="Forma Livre: Forma 72">
                  <a:extLst>
                    <a:ext uri="{FF2B5EF4-FFF2-40B4-BE49-F238E27FC236}">
                      <a16:creationId xmlns:a16="http://schemas.microsoft.com/office/drawing/2014/main" id="{6039042B-53EB-897C-495C-B7BE3CF8E198}"/>
                    </a:ext>
                  </a:extLst>
                </p:cNvPr>
                <p:cNvSpPr/>
                <p:nvPr/>
              </p:nvSpPr>
              <p:spPr>
                <a:xfrm>
                  <a:off x="9946134" y="19563238"/>
                  <a:ext cx="87528" cy="87529"/>
                </a:xfrm>
                <a:custGeom>
                  <a:avLst/>
                  <a:gdLst>
                    <a:gd name="connsiteX0" fmla="*/ 87187 w 87528"/>
                    <a:gd name="connsiteY0" fmla="*/ 49400 h 87529"/>
                    <a:gd name="connsiteX1" fmla="*/ 38129 w 87528"/>
                    <a:gd name="connsiteY1" fmla="*/ 87188 h 87529"/>
                    <a:gd name="connsiteX2" fmla="*/ 341 w 87528"/>
                    <a:gd name="connsiteY2" fmla="*/ 38130 h 87529"/>
                    <a:gd name="connsiteX3" fmla="*/ 49400 w 87528"/>
                    <a:gd name="connsiteY3" fmla="*/ 341 h 87529"/>
                    <a:gd name="connsiteX4" fmla="*/ 87187 w 87528"/>
                    <a:gd name="connsiteY4" fmla="*/ 49400 h 87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528" h="87529">
                      <a:moveTo>
                        <a:pt x="87187" y="49400"/>
                      </a:moveTo>
                      <a:cubicBezTo>
                        <a:pt x="84204" y="73266"/>
                        <a:pt x="61995" y="90171"/>
                        <a:pt x="38129" y="87188"/>
                      </a:cubicBezTo>
                      <a:cubicBezTo>
                        <a:pt x="14263" y="84205"/>
                        <a:pt x="-2642" y="61996"/>
                        <a:pt x="341" y="38130"/>
                      </a:cubicBezTo>
                      <a:cubicBezTo>
                        <a:pt x="3325" y="14264"/>
                        <a:pt x="25534" y="-2642"/>
                        <a:pt x="49400" y="341"/>
                      </a:cubicBezTo>
                      <a:cubicBezTo>
                        <a:pt x="73265" y="3325"/>
                        <a:pt x="90171" y="25533"/>
                        <a:pt x="87187" y="49400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74" name="Forma Livre: Forma 73">
                  <a:extLst>
                    <a:ext uri="{FF2B5EF4-FFF2-40B4-BE49-F238E27FC236}">
                      <a16:creationId xmlns:a16="http://schemas.microsoft.com/office/drawing/2014/main" id="{9D105D6A-73AF-4FE4-C1A0-0AB8E0B61DA0}"/>
                    </a:ext>
                  </a:extLst>
                </p:cNvPr>
                <p:cNvSpPr/>
                <p:nvPr/>
              </p:nvSpPr>
              <p:spPr>
                <a:xfrm>
                  <a:off x="10489767" y="19192669"/>
                  <a:ext cx="72245" cy="72245"/>
                </a:xfrm>
                <a:custGeom>
                  <a:avLst/>
                  <a:gdLst>
                    <a:gd name="connsiteX0" fmla="*/ 71922 w 72245"/>
                    <a:gd name="connsiteY0" fmla="*/ 40763 h 72245"/>
                    <a:gd name="connsiteX1" fmla="*/ 31482 w 72245"/>
                    <a:gd name="connsiteY1" fmla="*/ 71922 h 72245"/>
                    <a:gd name="connsiteX2" fmla="*/ 324 w 72245"/>
                    <a:gd name="connsiteY2" fmla="*/ 31482 h 72245"/>
                    <a:gd name="connsiteX3" fmla="*/ 40764 w 72245"/>
                    <a:gd name="connsiteY3" fmla="*/ 324 h 72245"/>
                    <a:gd name="connsiteX4" fmla="*/ 71922 w 72245"/>
                    <a:gd name="connsiteY4" fmla="*/ 40763 h 72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245" h="72245">
                      <a:moveTo>
                        <a:pt x="71922" y="40763"/>
                      </a:moveTo>
                      <a:cubicBezTo>
                        <a:pt x="69270" y="60652"/>
                        <a:pt x="51039" y="74574"/>
                        <a:pt x="31482" y="71922"/>
                      </a:cubicBezTo>
                      <a:cubicBezTo>
                        <a:pt x="11594" y="69271"/>
                        <a:pt x="-2328" y="51039"/>
                        <a:pt x="324" y="31482"/>
                      </a:cubicBezTo>
                      <a:cubicBezTo>
                        <a:pt x="2976" y="11594"/>
                        <a:pt x="21206" y="-2328"/>
                        <a:pt x="40764" y="324"/>
                      </a:cubicBezTo>
                      <a:cubicBezTo>
                        <a:pt x="60652" y="2976"/>
                        <a:pt x="74573" y="21207"/>
                        <a:pt x="71922" y="40763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75" name="Forma Livre: Forma 74">
                  <a:extLst>
                    <a:ext uri="{FF2B5EF4-FFF2-40B4-BE49-F238E27FC236}">
                      <a16:creationId xmlns:a16="http://schemas.microsoft.com/office/drawing/2014/main" id="{35FF33B7-16C4-A3D8-D62B-65B92AAE5036}"/>
                    </a:ext>
                  </a:extLst>
                </p:cNvPr>
                <p:cNvSpPr/>
                <p:nvPr/>
              </p:nvSpPr>
              <p:spPr>
                <a:xfrm>
                  <a:off x="8666883" y="18746722"/>
                  <a:ext cx="32368" cy="32368"/>
                </a:xfrm>
                <a:custGeom>
                  <a:avLst/>
                  <a:gdLst>
                    <a:gd name="connsiteX0" fmla="*/ 32261 w 32368"/>
                    <a:gd name="connsiteY0" fmla="*/ 18339 h 32368"/>
                    <a:gd name="connsiteX1" fmla="*/ 14030 w 32368"/>
                    <a:gd name="connsiteY1" fmla="*/ 32261 h 32368"/>
                    <a:gd name="connsiteX2" fmla="*/ 108 w 32368"/>
                    <a:gd name="connsiteY2" fmla="*/ 14030 h 32368"/>
                    <a:gd name="connsiteX3" fmla="*/ 18339 w 32368"/>
                    <a:gd name="connsiteY3" fmla="*/ 108 h 32368"/>
                    <a:gd name="connsiteX4" fmla="*/ 32261 w 32368"/>
                    <a:gd name="connsiteY4" fmla="*/ 18339 h 32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68" h="32368">
                      <a:moveTo>
                        <a:pt x="32261" y="18339"/>
                      </a:moveTo>
                      <a:cubicBezTo>
                        <a:pt x="30935" y="27289"/>
                        <a:pt x="22980" y="33255"/>
                        <a:pt x="14030" y="32261"/>
                      </a:cubicBezTo>
                      <a:cubicBezTo>
                        <a:pt x="5080" y="30935"/>
                        <a:pt x="-886" y="22980"/>
                        <a:pt x="108" y="14030"/>
                      </a:cubicBezTo>
                      <a:cubicBezTo>
                        <a:pt x="1434" y="5080"/>
                        <a:pt x="9389" y="-886"/>
                        <a:pt x="18339" y="108"/>
                      </a:cubicBezTo>
                      <a:cubicBezTo>
                        <a:pt x="27289" y="1434"/>
                        <a:pt x="33255" y="9389"/>
                        <a:pt x="32261" y="18339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76" name="Forma Livre: Forma 75">
                  <a:extLst>
                    <a:ext uri="{FF2B5EF4-FFF2-40B4-BE49-F238E27FC236}">
                      <a16:creationId xmlns:a16="http://schemas.microsoft.com/office/drawing/2014/main" id="{D38EB806-3A04-8835-ED2C-2542BB3F3378}"/>
                    </a:ext>
                  </a:extLst>
                </p:cNvPr>
                <p:cNvSpPr/>
                <p:nvPr/>
              </p:nvSpPr>
              <p:spPr>
                <a:xfrm>
                  <a:off x="9999349" y="20503143"/>
                  <a:ext cx="34466" cy="34465"/>
                </a:xfrm>
                <a:custGeom>
                  <a:avLst/>
                  <a:gdLst>
                    <a:gd name="connsiteX0" fmla="*/ 34304 w 34466"/>
                    <a:gd name="connsiteY0" fmla="*/ 19387 h 34465"/>
                    <a:gd name="connsiteX1" fmla="*/ 15079 w 34466"/>
                    <a:gd name="connsiteY1" fmla="*/ 34303 h 34465"/>
                    <a:gd name="connsiteX2" fmla="*/ 162 w 34466"/>
                    <a:gd name="connsiteY2" fmla="*/ 15077 h 34465"/>
                    <a:gd name="connsiteX3" fmla="*/ 19388 w 34466"/>
                    <a:gd name="connsiteY3" fmla="*/ 163 h 34465"/>
                    <a:gd name="connsiteX4" fmla="*/ 34304 w 34466"/>
                    <a:gd name="connsiteY4" fmla="*/ 19387 h 34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466" h="34465">
                      <a:moveTo>
                        <a:pt x="34304" y="19387"/>
                      </a:moveTo>
                      <a:cubicBezTo>
                        <a:pt x="32978" y="28669"/>
                        <a:pt x="24360" y="35630"/>
                        <a:pt x="15079" y="34303"/>
                      </a:cubicBezTo>
                      <a:cubicBezTo>
                        <a:pt x="5797" y="32978"/>
                        <a:pt x="-1164" y="24359"/>
                        <a:pt x="162" y="15077"/>
                      </a:cubicBezTo>
                      <a:cubicBezTo>
                        <a:pt x="1488" y="5797"/>
                        <a:pt x="10107" y="-1165"/>
                        <a:pt x="19388" y="163"/>
                      </a:cubicBezTo>
                      <a:cubicBezTo>
                        <a:pt x="28669" y="1488"/>
                        <a:pt x="35630" y="10106"/>
                        <a:pt x="34304" y="19387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77" name="Forma Livre: Forma 76">
                  <a:extLst>
                    <a:ext uri="{FF2B5EF4-FFF2-40B4-BE49-F238E27FC236}">
                      <a16:creationId xmlns:a16="http://schemas.microsoft.com/office/drawing/2014/main" id="{47C54B17-AE17-9A14-9A5A-D55C0697E773}"/>
                    </a:ext>
                  </a:extLst>
                </p:cNvPr>
                <p:cNvSpPr/>
                <p:nvPr/>
              </p:nvSpPr>
              <p:spPr>
                <a:xfrm>
                  <a:off x="8423366" y="17090137"/>
                  <a:ext cx="71583" cy="71583"/>
                </a:xfrm>
                <a:custGeom>
                  <a:avLst/>
                  <a:gdLst>
                    <a:gd name="connsiteX0" fmla="*/ 71259 w 71583"/>
                    <a:gd name="connsiteY0" fmla="*/ 40432 h 71583"/>
                    <a:gd name="connsiteX1" fmla="*/ 31151 w 71583"/>
                    <a:gd name="connsiteY1" fmla="*/ 71260 h 71583"/>
                    <a:gd name="connsiteX2" fmla="*/ 324 w 71583"/>
                    <a:gd name="connsiteY2" fmla="*/ 31151 h 71583"/>
                    <a:gd name="connsiteX3" fmla="*/ 40432 w 71583"/>
                    <a:gd name="connsiteY3" fmla="*/ 324 h 71583"/>
                    <a:gd name="connsiteX4" fmla="*/ 71259 w 71583"/>
                    <a:gd name="connsiteY4" fmla="*/ 40432 h 71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583" h="71583">
                      <a:moveTo>
                        <a:pt x="71259" y="40432"/>
                      </a:moveTo>
                      <a:cubicBezTo>
                        <a:pt x="68608" y="59989"/>
                        <a:pt x="50708" y="73911"/>
                        <a:pt x="31151" y="71260"/>
                      </a:cubicBezTo>
                      <a:cubicBezTo>
                        <a:pt x="11594" y="68607"/>
                        <a:pt x="-2327" y="50707"/>
                        <a:pt x="324" y="31151"/>
                      </a:cubicBezTo>
                      <a:cubicBezTo>
                        <a:pt x="2976" y="11594"/>
                        <a:pt x="20876" y="-2327"/>
                        <a:pt x="40432" y="324"/>
                      </a:cubicBezTo>
                      <a:cubicBezTo>
                        <a:pt x="59989" y="2975"/>
                        <a:pt x="73911" y="20875"/>
                        <a:pt x="71259" y="40432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</p:grpSp>
          <p:grpSp>
            <p:nvGrpSpPr>
              <p:cNvPr id="24" name="Gráfico 8">
                <a:extLst>
                  <a:ext uri="{FF2B5EF4-FFF2-40B4-BE49-F238E27FC236}">
                    <a16:creationId xmlns:a16="http://schemas.microsoft.com/office/drawing/2014/main" id="{F0C5F46F-07D8-9603-F378-294BD0A768C0}"/>
                  </a:ext>
                </a:extLst>
              </p:cNvPr>
              <p:cNvGrpSpPr/>
              <p:nvPr/>
            </p:nvGrpSpPr>
            <p:grpSpPr>
              <a:xfrm>
                <a:off x="8398992" y="17708347"/>
                <a:ext cx="3312477" cy="3556307"/>
                <a:chOff x="8398992" y="17708347"/>
                <a:chExt cx="3312477" cy="3556307"/>
              </a:xfrm>
              <a:grpFill/>
            </p:grpSpPr>
            <p:sp>
              <p:nvSpPr>
                <p:cNvPr id="63" name="Forma Livre: Forma 62">
                  <a:extLst>
                    <a:ext uri="{FF2B5EF4-FFF2-40B4-BE49-F238E27FC236}">
                      <a16:creationId xmlns:a16="http://schemas.microsoft.com/office/drawing/2014/main" id="{E4E2CB08-521E-B17F-1778-AD79CE1B5A4B}"/>
                    </a:ext>
                  </a:extLst>
                </p:cNvPr>
                <p:cNvSpPr/>
                <p:nvPr/>
              </p:nvSpPr>
              <p:spPr>
                <a:xfrm>
                  <a:off x="11117371" y="19102966"/>
                  <a:ext cx="45476" cy="45475"/>
                </a:xfrm>
                <a:custGeom>
                  <a:avLst/>
                  <a:gdLst>
                    <a:gd name="connsiteX0" fmla="*/ 45278 w 45476"/>
                    <a:gd name="connsiteY0" fmla="*/ 25721 h 45475"/>
                    <a:gd name="connsiteX1" fmla="*/ 19755 w 45476"/>
                    <a:gd name="connsiteY1" fmla="*/ 45278 h 45475"/>
                    <a:gd name="connsiteX2" fmla="*/ 198 w 45476"/>
                    <a:gd name="connsiteY2" fmla="*/ 19755 h 45475"/>
                    <a:gd name="connsiteX3" fmla="*/ 25721 w 45476"/>
                    <a:gd name="connsiteY3" fmla="*/ 198 h 45475"/>
                    <a:gd name="connsiteX4" fmla="*/ 45278 w 45476"/>
                    <a:gd name="connsiteY4" fmla="*/ 25721 h 45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476" h="45475">
                      <a:moveTo>
                        <a:pt x="45278" y="25721"/>
                      </a:moveTo>
                      <a:cubicBezTo>
                        <a:pt x="43621" y="37985"/>
                        <a:pt x="32351" y="46936"/>
                        <a:pt x="19755" y="45278"/>
                      </a:cubicBezTo>
                      <a:cubicBezTo>
                        <a:pt x="7490" y="43621"/>
                        <a:pt x="-1460" y="32351"/>
                        <a:pt x="198" y="19755"/>
                      </a:cubicBezTo>
                      <a:cubicBezTo>
                        <a:pt x="1855" y="7490"/>
                        <a:pt x="13125" y="-1459"/>
                        <a:pt x="25721" y="198"/>
                      </a:cubicBezTo>
                      <a:cubicBezTo>
                        <a:pt x="37986" y="1855"/>
                        <a:pt x="46936" y="13125"/>
                        <a:pt x="45278" y="25721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64" name="Forma Livre: Forma 63">
                  <a:extLst>
                    <a:ext uri="{FF2B5EF4-FFF2-40B4-BE49-F238E27FC236}">
                      <a16:creationId xmlns:a16="http://schemas.microsoft.com/office/drawing/2014/main" id="{16CA4057-B104-DB32-585B-7A82D3F21C3B}"/>
                    </a:ext>
                  </a:extLst>
                </p:cNvPr>
                <p:cNvSpPr/>
                <p:nvPr/>
              </p:nvSpPr>
              <p:spPr>
                <a:xfrm>
                  <a:off x="11654653" y="17913274"/>
                  <a:ext cx="56817" cy="56817"/>
                </a:xfrm>
                <a:custGeom>
                  <a:avLst/>
                  <a:gdLst>
                    <a:gd name="connsiteX0" fmla="*/ 56584 w 56817"/>
                    <a:gd name="connsiteY0" fmla="*/ 32055 h 56817"/>
                    <a:gd name="connsiteX1" fmla="*/ 24762 w 56817"/>
                    <a:gd name="connsiteY1" fmla="*/ 56584 h 56817"/>
                    <a:gd name="connsiteX2" fmla="*/ 233 w 56817"/>
                    <a:gd name="connsiteY2" fmla="*/ 24763 h 56817"/>
                    <a:gd name="connsiteX3" fmla="*/ 32054 w 56817"/>
                    <a:gd name="connsiteY3" fmla="*/ 233 h 56817"/>
                    <a:gd name="connsiteX4" fmla="*/ 56584 w 56817"/>
                    <a:gd name="connsiteY4" fmla="*/ 32055 h 56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817" h="56817">
                      <a:moveTo>
                        <a:pt x="56584" y="32055"/>
                      </a:moveTo>
                      <a:cubicBezTo>
                        <a:pt x="54595" y="47635"/>
                        <a:pt x="40341" y="58573"/>
                        <a:pt x="24762" y="56584"/>
                      </a:cubicBezTo>
                      <a:cubicBezTo>
                        <a:pt x="9183" y="54595"/>
                        <a:pt x="-1755" y="40342"/>
                        <a:pt x="233" y="24763"/>
                      </a:cubicBezTo>
                      <a:cubicBezTo>
                        <a:pt x="2222" y="9184"/>
                        <a:pt x="16475" y="-1755"/>
                        <a:pt x="32054" y="233"/>
                      </a:cubicBezTo>
                      <a:cubicBezTo>
                        <a:pt x="47634" y="2223"/>
                        <a:pt x="58572" y="16476"/>
                        <a:pt x="56584" y="32055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65" name="Forma Livre: Forma 64">
                  <a:extLst>
                    <a:ext uri="{FF2B5EF4-FFF2-40B4-BE49-F238E27FC236}">
                      <a16:creationId xmlns:a16="http://schemas.microsoft.com/office/drawing/2014/main" id="{5B79C778-7B61-2B0A-705F-1A0ABB87285A}"/>
                    </a:ext>
                  </a:extLst>
                </p:cNvPr>
                <p:cNvSpPr/>
                <p:nvPr/>
              </p:nvSpPr>
              <p:spPr>
                <a:xfrm>
                  <a:off x="11310444" y="18919155"/>
                  <a:ext cx="79304" cy="79304"/>
                </a:xfrm>
                <a:custGeom>
                  <a:avLst/>
                  <a:gdLst>
                    <a:gd name="connsiteX0" fmla="*/ 78932 w 79304"/>
                    <a:gd name="connsiteY0" fmla="*/ 44790 h 79304"/>
                    <a:gd name="connsiteX1" fmla="*/ 34514 w 79304"/>
                    <a:gd name="connsiteY1" fmla="*/ 78932 h 79304"/>
                    <a:gd name="connsiteX2" fmla="*/ 373 w 79304"/>
                    <a:gd name="connsiteY2" fmla="*/ 34514 h 79304"/>
                    <a:gd name="connsiteX3" fmla="*/ 44790 w 79304"/>
                    <a:gd name="connsiteY3" fmla="*/ 373 h 79304"/>
                    <a:gd name="connsiteX4" fmla="*/ 78932 w 79304"/>
                    <a:gd name="connsiteY4" fmla="*/ 44790 h 79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304" h="79304">
                      <a:moveTo>
                        <a:pt x="78932" y="44790"/>
                      </a:moveTo>
                      <a:cubicBezTo>
                        <a:pt x="75948" y="66667"/>
                        <a:pt x="56060" y="81916"/>
                        <a:pt x="34514" y="78932"/>
                      </a:cubicBezTo>
                      <a:cubicBezTo>
                        <a:pt x="12637" y="75948"/>
                        <a:pt x="-2610" y="56060"/>
                        <a:pt x="373" y="34514"/>
                      </a:cubicBezTo>
                      <a:cubicBezTo>
                        <a:pt x="3356" y="12637"/>
                        <a:pt x="23244" y="-2610"/>
                        <a:pt x="44790" y="373"/>
                      </a:cubicBezTo>
                      <a:cubicBezTo>
                        <a:pt x="66667" y="3356"/>
                        <a:pt x="81915" y="23244"/>
                        <a:pt x="78932" y="44790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66" name="Forma Livre: Forma 65">
                  <a:extLst>
                    <a:ext uri="{FF2B5EF4-FFF2-40B4-BE49-F238E27FC236}">
                      <a16:creationId xmlns:a16="http://schemas.microsoft.com/office/drawing/2014/main" id="{D2355966-C7E7-17A3-09B1-DA5485FA6BB1}"/>
                    </a:ext>
                  </a:extLst>
                </p:cNvPr>
                <p:cNvSpPr/>
                <p:nvPr/>
              </p:nvSpPr>
              <p:spPr>
                <a:xfrm>
                  <a:off x="10262177" y="20692052"/>
                  <a:ext cx="48446" cy="48446"/>
                </a:xfrm>
                <a:custGeom>
                  <a:avLst/>
                  <a:gdLst>
                    <a:gd name="connsiteX0" fmla="*/ 48255 w 48446"/>
                    <a:gd name="connsiteY0" fmla="*/ 27372 h 48446"/>
                    <a:gd name="connsiteX1" fmla="*/ 21074 w 48446"/>
                    <a:gd name="connsiteY1" fmla="*/ 48255 h 48446"/>
                    <a:gd name="connsiteX2" fmla="*/ 191 w 48446"/>
                    <a:gd name="connsiteY2" fmla="*/ 21074 h 48446"/>
                    <a:gd name="connsiteX3" fmla="*/ 27372 w 48446"/>
                    <a:gd name="connsiteY3" fmla="*/ 191 h 48446"/>
                    <a:gd name="connsiteX4" fmla="*/ 48255 w 48446"/>
                    <a:gd name="connsiteY4" fmla="*/ 27372 h 48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446" h="48446">
                      <a:moveTo>
                        <a:pt x="48255" y="27372"/>
                      </a:moveTo>
                      <a:cubicBezTo>
                        <a:pt x="46598" y="40632"/>
                        <a:pt x="34333" y="49912"/>
                        <a:pt x="21074" y="48255"/>
                      </a:cubicBezTo>
                      <a:cubicBezTo>
                        <a:pt x="7816" y="46598"/>
                        <a:pt x="-1466" y="34334"/>
                        <a:pt x="191" y="21074"/>
                      </a:cubicBezTo>
                      <a:cubicBezTo>
                        <a:pt x="1849" y="7817"/>
                        <a:pt x="14113" y="-1466"/>
                        <a:pt x="27372" y="191"/>
                      </a:cubicBezTo>
                      <a:cubicBezTo>
                        <a:pt x="40631" y="1850"/>
                        <a:pt x="49912" y="14115"/>
                        <a:pt x="48255" y="27372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67" name="Forma Livre: Forma 66">
                  <a:extLst>
                    <a:ext uri="{FF2B5EF4-FFF2-40B4-BE49-F238E27FC236}">
                      <a16:creationId xmlns:a16="http://schemas.microsoft.com/office/drawing/2014/main" id="{C5767C61-2222-3014-1958-B1971E2607AC}"/>
                    </a:ext>
                  </a:extLst>
                </p:cNvPr>
                <p:cNvSpPr/>
                <p:nvPr/>
              </p:nvSpPr>
              <p:spPr>
                <a:xfrm>
                  <a:off x="10420170" y="17708347"/>
                  <a:ext cx="75535" cy="75535"/>
                </a:xfrm>
                <a:custGeom>
                  <a:avLst/>
                  <a:gdLst>
                    <a:gd name="connsiteX0" fmla="*/ 75224 w 75535"/>
                    <a:gd name="connsiteY0" fmla="*/ 42740 h 75535"/>
                    <a:gd name="connsiteX1" fmla="*/ 32796 w 75535"/>
                    <a:gd name="connsiteY1" fmla="*/ 75224 h 75535"/>
                    <a:gd name="connsiteX2" fmla="*/ 311 w 75535"/>
                    <a:gd name="connsiteY2" fmla="*/ 32796 h 75535"/>
                    <a:gd name="connsiteX3" fmla="*/ 42740 w 75535"/>
                    <a:gd name="connsiteY3" fmla="*/ 311 h 75535"/>
                    <a:gd name="connsiteX4" fmla="*/ 75224 w 75535"/>
                    <a:gd name="connsiteY4" fmla="*/ 42740 h 75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535" h="75535">
                      <a:moveTo>
                        <a:pt x="75224" y="42740"/>
                      </a:moveTo>
                      <a:cubicBezTo>
                        <a:pt x="72573" y="63291"/>
                        <a:pt x="53678" y="77876"/>
                        <a:pt x="32796" y="75224"/>
                      </a:cubicBezTo>
                      <a:cubicBezTo>
                        <a:pt x="12244" y="72572"/>
                        <a:pt x="-2341" y="53679"/>
                        <a:pt x="311" y="32796"/>
                      </a:cubicBezTo>
                      <a:cubicBezTo>
                        <a:pt x="2963" y="12245"/>
                        <a:pt x="21857" y="-2340"/>
                        <a:pt x="42740" y="311"/>
                      </a:cubicBezTo>
                      <a:cubicBezTo>
                        <a:pt x="63291" y="2964"/>
                        <a:pt x="77876" y="21857"/>
                        <a:pt x="75224" y="42740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68" name="Forma Livre: Forma 67">
                  <a:extLst>
                    <a:ext uri="{FF2B5EF4-FFF2-40B4-BE49-F238E27FC236}">
                      <a16:creationId xmlns:a16="http://schemas.microsoft.com/office/drawing/2014/main" id="{7C6F62D1-24F6-8197-3DEF-987EC92D016B}"/>
                    </a:ext>
                  </a:extLst>
                </p:cNvPr>
                <p:cNvSpPr/>
                <p:nvPr/>
              </p:nvSpPr>
              <p:spPr>
                <a:xfrm>
                  <a:off x="10859502" y="18160938"/>
                  <a:ext cx="52070" cy="52070"/>
                </a:xfrm>
                <a:custGeom>
                  <a:avLst/>
                  <a:gdLst>
                    <a:gd name="connsiteX0" fmla="*/ 51890 w 52070"/>
                    <a:gd name="connsiteY0" fmla="*/ 29350 h 52070"/>
                    <a:gd name="connsiteX1" fmla="*/ 22721 w 52070"/>
                    <a:gd name="connsiteY1" fmla="*/ 51890 h 52070"/>
                    <a:gd name="connsiteX2" fmla="*/ 180 w 52070"/>
                    <a:gd name="connsiteY2" fmla="*/ 22721 h 52070"/>
                    <a:gd name="connsiteX3" fmla="*/ 29350 w 52070"/>
                    <a:gd name="connsiteY3" fmla="*/ 180 h 52070"/>
                    <a:gd name="connsiteX4" fmla="*/ 51890 w 52070"/>
                    <a:gd name="connsiteY4" fmla="*/ 29350 h 52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070" h="52070">
                      <a:moveTo>
                        <a:pt x="51890" y="29350"/>
                      </a:moveTo>
                      <a:cubicBezTo>
                        <a:pt x="49901" y="43603"/>
                        <a:pt x="36974" y="53548"/>
                        <a:pt x="22721" y="51890"/>
                      </a:cubicBezTo>
                      <a:cubicBezTo>
                        <a:pt x="8467" y="49901"/>
                        <a:pt x="-1477" y="36974"/>
                        <a:pt x="180" y="22721"/>
                      </a:cubicBezTo>
                      <a:cubicBezTo>
                        <a:pt x="2169" y="8467"/>
                        <a:pt x="15097" y="-1477"/>
                        <a:pt x="29350" y="180"/>
                      </a:cubicBezTo>
                      <a:cubicBezTo>
                        <a:pt x="43603" y="2169"/>
                        <a:pt x="53547" y="15097"/>
                        <a:pt x="51890" y="29350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69" name="Forma Livre: Forma 68">
                  <a:extLst>
                    <a:ext uri="{FF2B5EF4-FFF2-40B4-BE49-F238E27FC236}">
                      <a16:creationId xmlns:a16="http://schemas.microsoft.com/office/drawing/2014/main" id="{85CA3A63-E52F-5C4E-FFDC-86F4E5C155F5}"/>
                    </a:ext>
                  </a:extLst>
                </p:cNvPr>
                <p:cNvSpPr/>
                <p:nvPr/>
              </p:nvSpPr>
              <p:spPr>
                <a:xfrm>
                  <a:off x="8398992" y="19232932"/>
                  <a:ext cx="33816" cy="33816"/>
                </a:xfrm>
                <a:custGeom>
                  <a:avLst/>
                  <a:gdLst>
                    <a:gd name="connsiteX0" fmla="*/ 33648 w 33816"/>
                    <a:gd name="connsiteY0" fmla="*/ 19062 h 33816"/>
                    <a:gd name="connsiteX1" fmla="*/ 14754 w 33816"/>
                    <a:gd name="connsiteY1" fmla="*/ 33647 h 33816"/>
                    <a:gd name="connsiteX2" fmla="*/ 169 w 33816"/>
                    <a:gd name="connsiteY2" fmla="*/ 14753 h 33816"/>
                    <a:gd name="connsiteX3" fmla="*/ 19063 w 33816"/>
                    <a:gd name="connsiteY3" fmla="*/ 169 h 33816"/>
                    <a:gd name="connsiteX4" fmla="*/ 33648 w 33816"/>
                    <a:gd name="connsiteY4" fmla="*/ 19062 h 33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816" h="33816">
                      <a:moveTo>
                        <a:pt x="33648" y="19062"/>
                      </a:moveTo>
                      <a:cubicBezTo>
                        <a:pt x="32322" y="28343"/>
                        <a:pt x="24035" y="34973"/>
                        <a:pt x="14754" y="33647"/>
                      </a:cubicBezTo>
                      <a:cubicBezTo>
                        <a:pt x="5473" y="32321"/>
                        <a:pt x="-1157" y="24034"/>
                        <a:pt x="169" y="14753"/>
                      </a:cubicBezTo>
                      <a:cubicBezTo>
                        <a:pt x="1495" y="5472"/>
                        <a:pt x="9781" y="-1157"/>
                        <a:pt x="19063" y="169"/>
                      </a:cubicBezTo>
                      <a:cubicBezTo>
                        <a:pt x="28344" y="1494"/>
                        <a:pt x="34974" y="9781"/>
                        <a:pt x="33648" y="19062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70" name="Forma Livre: Forma 69">
                  <a:extLst>
                    <a:ext uri="{FF2B5EF4-FFF2-40B4-BE49-F238E27FC236}">
                      <a16:creationId xmlns:a16="http://schemas.microsoft.com/office/drawing/2014/main" id="{6B968554-5292-D6E6-07C7-9724D98BFDEA}"/>
                    </a:ext>
                  </a:extLst>
                </p:cNvPr>
                <p:cNvSpPr/>
                <p:nvPr/>
              </p:nvSpPr>
              <p:spPr>
                <a:xfrm>
                  <a:off x="8822163" y="21203749"/>
                  <a:ext cx="60905" cy="60905"/>
                </a:xfrm>
                <a:custGeom>
                  <a:avLst/>
                  <a:gdLst>
                    <a:gd name="connsiteX0" fmla="*/ 60617 w 60905"/>
                    <a:gd name="connsiteY0" fmla="*/ 34431 h 60905"/>
                    <a:gd name="connsiteX1" fmla="*/ 26475 w 60905"/>
                    <a:gd name="connsiteY1" fmla="*/ 60617 h 60905"/>
                    <a:gd name="connsiteX2" fmla="*/ 289 w 60905"/>
                    <a:gd name="connsiteY2" fmla="*/ 26476 h 60905"/>
                    <a:gd name="connsiteX3" fmla="*/ 34430 w 60905"/>
                    <a:gd name="connsiteY3" fmla="*/ 288 h 60905"/>
                    <a:gd name="connsiteX4" fmla="*/ 60617 w 60905"/>
                    <a:gd name="connsiteY4" fmla="*/ 34431 h 60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905" h="60905">
                      <a:moveTo>
                        <a:pt x="60617" y="34431"/>
                      </a:moveTo>
                      <a:cubicBezTo>
                        <a:pt x="58296" y="51005"/>
                        <a:pt x="43049" y="62937"/>
                        <a:pt x="26475" y="60617"/>
                      </a:cubicBezTo>
                      <a:cubicBezTo>
                        <a:pt x="9901" y="58296"/>
                        <a:pt x="-2032" y="43050"/>
                        <a:pt x="289" y="26476"/>
                      </a:cubicBezTo>
                      <a:cubicBezTo>
                        <a:pt x="2609" y="9902"/>
                        <a:pt x="17857" y="-2030"/>
                        <a:pt x="34430" y="288"/>
                      </a:cubicBezTo>
                      <a:cubicBezTo>
                        <a:pt x="51004" y="2609"/>
                        <a:pt x="62937" y="17857"/>
                        <a:pt x="60617" y="34431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</p:grpSp>
          <p:grpSp>
            <p:nvGrpSpPr>
              <p:cNvPr id="26" name="Gráfico 8">
                <a:extLst>
                  <a:ext uri="{FF2B5EF4-FFF2-40B4-BE49-F238E27FC236}">
                    <a16:creationId xmlns:a16="http://schemas.microsoft.com/office/drawing/2014/main" id="{5B1C0B05-3561-855A-4A0E-38775E402E53}"/>
                  </a:ext>
                </a:extLst>
              </p:cNvPr>
              <p:cNvGrpSpPr/>
              <p:nvPr/>
            </p:nvGrpSpPr>
            <p:grpSpPr>
              <a:xfrm>
                <a:off x="12851220" y="16374294"/>
                <a:ext cx="6314360" cy="5281160"/>
                <a:chOff x="12851220" y="16374294"/>
                <a:chExt cx="6314360" cy="5281160"/>
              </a:xfrm>
              <a:grpFill/>
            </p:grpSpPr>
            <p:sp>
              <p:nvSpPr>
                <p:cNvPr id="54" name="Forma Livre: Forma 53">
                  <a:extLst>
                    <a:ext uri="{FF2B5EF4-FFF2-40B4-BE49-F238E27FC236}">
                      <a16:creationId xmlns:a16="http://schemas.microsoft.com/office/drawing/2014/main" id="{407C6B28-8611-E6ED-76D2-16AE553D224B}"/>
                    </a:ext>
                  </a:extLst>
                </p:cNvPr>
                <p:cNvSpPr/>
                <p:nvPr/>
              </p:nvSpPr>
              <p:spPr>
                <a:xfrm>
                  <a:off x="12851220" y="21593236"/>
                  <a:ext cx="62218" cy="62219"/>
                </a:xfrm>
                <a:custGeom>
                  <a:avLst/>
                  <a:gdLst>
                    <a:gd name="connsiteX0" fmla="*/ 61937 w 62218"/>
                    <a:gd name="connsiteY0" fmla="*/ 35088 h 62219"/>
                    <a:gd name="connsiteX1" fmla="*/ 27131 w 62218"/>
                    <a:gd name="connsiteY1" fmla="*/ 61937 h 62219"/>
                    <a:gd name="connsiteX2" fmla="*/ 282 w 62218"/>
                    <a:gd name="connsiteY2" fmla="*/ 27131 h 62219"/>
                    <a:gd name="connsiteX3" fmla="*/ 35087 w 62218"/>
                    <a:gd name="connsiteY3" fmla="*/ 282 h 62219"/>
                    <a:gd name="connsiteX4" fmla="*/ 61937 w 62218"/>
                    <a:gd name="connsiteY4" fmla="*/ 35088 h 62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218" h="62219">
                      <a:moveTo>
                        <a:pt x="61937" y="35088"/>
                      </a:moveTo>
                      <a:cubicBezTo>
                        <a:pt x="59616" y="51991"/>
                        <a:pt x="44037" y="64258"/>
                        <a:pt x="27131" y="61937"/>
                      </a:cubicBezTo>
                      <a:cubicBezTo>
                        <a:pt x="10227" y="59617"/>
                        <a:pt x="-2038" y="44036"/>
                        <a:pt x="282" y="27131"/>
                      </a:cubicBezTo>
                      <a:cubicBezTo>
                        <a:pt x="2603" y="10227"/>
                        <a:pt x="18182" y="-2037"/>
                        <a:pt x="35087" y="282"/>
                      </a:cubicBezTo>
                      <a:cubicBezTo>
                        <a:pt x="51992" y="2602"/>
                        <a:pt x="64256" y="18182"/>
                        <a:pt x="61937" y="35088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55" name="Forma Livre: Forma 54">
                  <a:extLst>
                    <a:ext uri="{FF2B5EF4-FFF2-40B4-BE49-F238E27FC236}">
                      <a16:creationId xmlns:a16="http://schemas.microsoft.com/office/drawing/2014/main" id="{17C58A3A-7015-E6F7-D88E-2B04956B475E}"/>
                    </a:ext>
                  </a:extLst>
                </p:cNvPr>
                <p:cNvSpPr/>
                <p:nvPr/>
              </p:nvSpPr>
              <p:spPr>
                <a:xfrm>
                  <a:off x="14473201" y="19385381"/>
                  <a:ext cx="46801" cy="46801"/>
                </a:xfrm>
                <a:custGeom>
                  <a:avLst/>
                  <a:gdLst>
                    <a:gd name="connsiteX0" fmla="*/ 46604 w 46801"/>
                    <a:gd name="connsiteY0" fmla="*/ 26384 h 46801"/>
                    <a:gd name="connsiteX1" fmla="*/ 20418 w 46801"/>
                    <a:gd name="connsiteY1" fmla="*/ 46604 h 46801"/>
                    <a:gd name="connsiteX2" fmla="*/ 197 w 46801"/>
                    <a:gd name="connsiteY2" fmla="*/ 20418 h 46801"/>
                    <a:gd name="connsiteX3" fmla="*/ 26384 w 46801"/>
                    <a:gd name="connsiteY3" fmla="*/ 197 h 46801"/>
                    <a:gd name="connsiteX4" fmla="*/ 46604 w 46801"/>
                    <a:gd name="connsiteY4" fmla="*/ 26384 h 46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801" h="46801">
                      <a:moveTo>
                        <a:pt x="46604" y="26384"/>
                      </a:moveTo>
                      <a:cubicBezTo>
                        <a:pt x="44946" y="39312"/>
                        <a:pt x="33014" y="48261"/>
                        <a:pt x="20418" y="46604"/>
                      </a:cubicBezTo>
                      <a:cubicBezTo>
                        <a:pt x="7490" y="44946"/>
                        <a:pt x="-1460" y="33014"/>
                        <a:pt x="197" y="20418"/>
                      </a:cubicBezTo>
                      <a:cubicBezTo>
                        <a:pt x="1855" y="7490"/>
                        <a:pt x="13788" y="-1460"/>
                        <a:pt x="26384" y="197"/>
                      </a:cubicBezTo>
                      <a:cubicBezTo>
                        <a:pt x="39312" y="1855"/>
                        <a:pt x="48261" y="13788"/>
                        <a:pt x="46604" y="26384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56" name="Forma Livre: Forma 55">
                  <a:extLst>
                    <a:ext uri="{FF2B5EF4-FFF2-40B4-BE49-F238E27FC236}">
                      <a16:creationId xmlns:a16="http://schemas.microsoft.com/office/drawing/2014/main" id="{6230EAEA-74B0-0CE2-A688-C59C06C4E353}"/>
                    </a:ext>
                  </a:extLst>
                </p:cNvPr>
                <p:cNvSpPr/>
                <p:nvPr/>
              </p:nvSpPr>
              <p:spPr>
                <a:xfrm>
                  <a:off x="16329441" y="17829441"/>
                  <a:ext cx="43831" cy="43831"/>
                </a:xfrm>
                <a:custGeom>
                  <a:avLst/>
                  <a:gdLst>
                    <a:gd name="connsiteX0" fmla="*/ 43627 w 43831"/>
                    <a:gd name="connsiteY0" fmla="*/ 24734 h 43831"/>
                    <a:gd name="connsiteX1" fmla="*/ 19098 w 43831"/>
                    <a:gd name="connsiteY1" fmla="*/ 43627 h 43831"/>
                    <a:gd name="connsiteX2" fmla="*/ 204 w 43831"/>
                    <a:gd name="connsiteY2" fmla="*/ 19098 h 43831"/>
                    <a:gd name="connsiteX3" fmla="*/ 24734 w 43831"/>
                    <a:gd name="connsiteY3" fmla="*/ 204 h 43831"/>
                    <a:gd name="connsiteX4" fmla="*/ 43627 w 43831"/>
                    <a:gd name="connsiteY4" fmla="*/ 24734 h 43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31" h="43831">
                      <a:moveTo>
                        <a:pt x="43627" y="24734"/>
                      </a:moveTo>
                      <a:cubicBezTo>
                        <a:pt x="41970" y="36666"/>
                        <a:pt x="31032" y="45285"/>
                        <a:pt x="19098" y="43627"/>
                      </a:cubicBezTo>
                      <a:cubicBezTo>
                        <a:pt x="7166" y="41970"/>
                        <a:pt x="-1453" y="31032"/>
                        <a:pt x="204" y="19098"/>
                      </a:cubicBezTo>
                      <a:cubicBezTo>
                        <a:pt x="1862" y="7166"/>
                        <a:pt x="12800" y="-1453"/>
                        <a:pt x="24734" y="204"/>
                      </a:cubicBezTo>
                      <a:cubicBezTo>
                        <a:pt x="36666" y="1862"/>
                        <a:pt x="45285" y="12800"/>
                        <a:pt x="43627" y="24734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57" name="Forma Livre: Forma 56">
                  <a:extLst>
                    <a:ext uri="{FF2B5EF4-FFF2-40B4-BE49-F238E27FC236}">
                      <a16:creationId xmlns:a16="http://schemas.microsoft.com/office/drawing/2014/main" id="{1E48ED1B-917D-0F4A-7F05-B869F44E7DED}"/>
                    </a:ext>
                  </a:extLst>
                </p:cNvPr>
                <p:cNvSpPr/>
                <p:nvPr/>
              </p:nvSpPr>
              <p:spPr>
                <a:xfrm>
                  <a:off x="16524204" y="19818798"/>
                  <a:ext cx="86876" cy="86876"/>
                </a:xfrm>
                <a:custGeom>
                  <a:avLst/>
                  <a:gdLst>
                    <a:gd name="connsiteX0" fmla="*/ 86530 w 86876"/>
                    <a:gd name="connsiteY0" fmla="*/ 49073 h 86876"/>
                    <a:gd name="connsiteX1" fmla="*/ 37804 w 86876"/>
                    <a:gd name="connsiteY1" fmla="*/ 86530 h 86876"/>
                    <a:gd name="connsiteX2" fmla="*/ 347 w 86876"/>
                    <a:gd name="connsiteY2" fmla="*/ 37804 h 86876"/>
                    <a:gd name="connsiteX3" fmla="*/ 49073 w 86876"/>
                    <a:gd name="connsiteY3" fmla="*/ 347 h 86876"/>
                    <a:gd name="connsiteX4" fmla="*/ 86530 w 86876"/>
                    <a:gd name="connsiteY4" fmla="*/ 49073 h 86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876" h="86876">
                      <a:moveTo>
                        <a:pt x="86530" y="49073"/>
                      </a:moveTo>
                      <a:cubicBezTo>
                        <a:pt x="83547" y="72940"/>
                        <a:pt x="61670" y="89513"/>
                        <a:pt x="37804" y="86530"/>
                      </a:cubicBezTo>
                      <a:cubicBezTo>
                        <a:pt x="13937" y="83546"/>
                        <a:pt x="-2636" y="61670"/>
                        <a:pt x="347" y="37804"/>
                      </a:cubicBezTo>
                      <a:cubicBezTo>
                        <a:pt x="3330" y="13937"/>
                        <a:pt x="25207" y="-2636"/>
                        <a:pt x="49073" y="347"/>
                      </a:cubicBezTo>
                      <a:cubicBezTo>
                        <a:pt x="72940" y="3330"/>
                        <a:pt x="89513" y="25207"/>
                        <a:pt x="86530" y="49073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58" name="Forma Livre: Forma 57">
                  <a:extLst>
                    <a:ext uri="{FF2B5EF4-FFF2-40B4-BE49-F238E27FC236}">
                      <a16:creationId xmlns:a16="http://schemas.microsoft.com/office/drawing/2014/main" id="{A7FEEC02-7E9E-30AD-06AE-0579EC76ACD5}"/>
                    </a:ext>
                  </a:extLst>
                </p:cNvPr>
                <p:cNvSpPr/>
                <p:nvPr/>
              </p:nvSpPr>
              <p:spPr>
                <a:xfrm>
                  <a:off x="16077839" y="21070899"/>
                  <a:ext cx="40214" cy="40213"/>
                </a:xfrm>
                <a:custGeom>
                  <a:avLst/>
                  <a:gdLst>
                    <a:gd name="connsiteX0" fmla="*/ 39996 w 40214"/>
                    <a:gd name="connsiteY0" fmla="*/ 22759 h 40213"/>
                    <a:gd name="connsiteX1" fmla="*/ 17456 w 40214"/>
                    <a:gd name="connsiteY1" fmla="*/ 39994 h 40213"/>
                    <a:gd name="connsiteX2" fmla="*/ 219 w 40214"/>
                    <a:gd name="connsiteY2" fmla="*/ 17454 h 40213"/>
                    <a:gd name="connsiteX3" fmla="*/ 22760 w 40214"/>
                    <a:gd name="connsiteY3" fmla="*/ 219 h 40213"/>
                    <a:gd name="connsiteX4" fmla="*/ 39996 w 40214"/>
                    <a:gd name="connsiteY4" fmla="*/ 22759 h 40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214" h="40213">
                      <a:moveTo>
                        <a:pt x="39996" y="22759"/>
                      </a:moveTo>
                      <a:cubicBezTo>
                        <a:pt x="38670" y="33696"/>
                        <a:pt x="28394" y="41653"/>
                        <a:pt x="17456" y="39994"/>
                      </a:cubicBezTo>
                      <a:cubicBezTo>
                        <a:pt x="6517" y="38669"/>
                        <a:pt x="-1438" y="28393"/>
                        <a:pt x="219" y="17454"/>
                      </a:cubicBezTo>
                      <a:cubicBezTo>
                        <a:pt x="1545" y="6517"/>
                        <a:pt x="11820" y="-1440"/>
                        <a:pt x="22760" y="219"/>
                      </a:cubicBezTo>
                      <a:cubicBezTo>
                        <a:pt x="33698" y="1544"/>
                        <a:pt x="41653" y="11820"/>
                        <a:pt x="39996" y="22759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59" name="Forma Livre: Forma 58">
                  <a:extLst>
                    <a:ext uri="{FF2B5EF4-FFF2-40B4-BE49-F238E27FC236}">
                      <a16:creationId xmlns:a16="http://schemas.microsoft.com/office/drawing/2014/main" id="{0F7F9A7F-9AA2-2B3A-218C-238312820165}"/>
                    </a:ext>
                  </a:extLst>
                </p:cNvPr>
                <p:cNvSpPr/>
                <p:nvPr/>
              </p:nvSpPr>
              <p:spPr>
                <a:xfrm>
                  <a:off x="14692756" y="19134246"/>
                  <a:ext cx="90314" cy="90313"/>
                </a:xfrm>
                <a:custGeom>
                  <a:avLst/>
                  <a:gdLst>
                    <a:gd name="connsiteX0" fmla="*/ 89906 w 90314"/>
                    <a:gd name="connsiteY0" fmla="*/ 51123 h 90313"/>
                    <a:gd name="connsiteX1" fmla="*/ 39191 w 90314"/>
                    <a:gd name="connsiteY1" fmla="*/ 89905 h 90313"/>
                    <a:gd name="connsiteX2" fmla="*/ 408 w 90314"/>
                    <a:gd name="connsiteY2" fmla="*/ 39190 h 90313"/>
                    <a:gd name="connsiteX3" fmla="*/ 51123 w 90314"/>
                    <a:gd name="connsiteY3" fmla="*/ 408 h 90313"/>
                    <a:gd name="connsiteX4" fmla="*/ 89906 w 90314"/>
                    <a:gd name="connsiteY4" fmla="*/ 51123 h 90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314" h="90313">
                      <a:moveTo>
                        <a:pt x="89906" y="51123"/>
                      </a:moveTo>
                      <a:cubicBezTo>
                        <a:pt x="86591" y="75984"/>
                        <a:pt x="64051" y="93220"/>
                        <a:pt x="39191" y="89905"/>
                      </a:cubicBezTo>
                      <a:cubicBezTo>
                        <a:pt x="14330" y="86590"/>
                        <a:pt x="-2907" y="64050"/>
                        <a:pt x="408" y="39190"/>
                      </a:cubicBezTo>
                      <a:cubicBezTo>
                        <a:pt x="3723" y="14329"/>
                        <a:pt x="26263" y="-2907"/>
                        <a:pt x="51123" y="408"/>
                      </a:cubicBezTo>
                      <a:cubicBezTo>
                        <a:pt x="75984" y="3722"/>
                        <a:pt x="93221" y="26263"/>
                        <a:pt x="89906" y="51123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60" name="Forma Livre: Forma 59">
                  <a:extLst>
                    <a:ext uri="{FF2B5EF4-FFF2-40B4-BE49-F238E27FC236}">
                      <a16:creationId xmlns:a16="http://schemas.microsoft.com/office/drawing/2014/main" id="{448F039B-1FC5-D51B-6BC5-C66FFAB82377}"/>
                    </a:ext>
                  </a:extLst>
                </p:cNvPr>
                <p:cNvSpPr/>
                <p:nvPr/>
              </p:nvSpPr>
              <p:spPr>
                <a:xfrm>
                  <a:off x="17186161" y="18386510"/>
                  <a:ext cx="89185" cy="89185"/>
                </a:xfrm>
                <a:custGeom>
                  <a:avLst/>
                  <a:gdLst>
                    <a:gd name="connsiteX0" fmla="*/ 88845 w 89185"/>
                    <a:gd name="connsiteY0" fmla="*/ 50394 h 89185"/>
                    <a:gd name="connsiteX1" fmla="*/ 38792 w 89185"/>
                    <a:gd name="connsiteY1" fmla="*/ 88845 h 89185"/>
                    <a:gd name="connsiteX2" fmla="*/ 341 w 89185"/>
                    <a:gd name="connsiteY2" fmla="*/ 38792 h 89185"/>
                    <a:gd name="connsiteX3" fmla="*/ 50394 w 89185"/>
                    <a:gd name="connsiteY3" fmla="*/ 341 h 89185"/>
                    <a:gd name="connsiteX4" fmla="*/ 88845 w 89185"/>
                    <a:gd name="connsiteY4" fmla="*/ 50394 h 89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185" h="89185">
                      <a:moveTo>
                        <a:pt x="88845" y="50394"/>
                      </a:moveTo>
                      <a:cubicBezTo>
                        <a:pt x="85530" y="74922"/>
                        <a:pt x="63321" y="91828"/>
                        <a:pt x="38792" y="88845"/>
                      </a:cubicBezTo>
                      <a:cubicBezTo>
                        <a:pt x="14263" y="85530"/>
                        <a:pt x="-2642" y="63322"/>
                        <a:pt x="341" y="38792"/>
                      </a:cubicBezTo>
                      <a:cubicBezTo>
                        <a:pt x="3656" y="14263"/>
                        <a:pt x="25865" y="-2642"/>
                        <a:pt x="50394" y="341"/>
                      </a:cubicBezTo>
                      <a:cubicBezTo>
                        <a:pt x="74922" y="3656"/>
                        <a:pt x="91828" y="25865"/>
                        <a:pt x="88845" y="50394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61" name="Forma Livre: Forma 60">
                  <a:extLst>
                    <a:ext uri="{FF2B5EF4-FFF2-40B4-BE49-F238E27FC236}">
                      <a16:creationId xmlns:a16="http://schemas.microsoft.com/office/drawing/2014/main" id="{620A9C82-9653-736C-5EF1-43DEC823E903}"/>
                    </a:ext>
                  </a:extLst>
                </p:cNvPr>
                <p:cNvSpPr/>
                <p:nvPr/>
              </p:nvSpPr>
              <p:spPr>
                <a:xfrm>
                  <a:off x="17363064" y="17551426"/>
                  <a:ext cx="29396" cy="29397"/>
                </a:xfrm>
                <a:custGeom>
                  <a:avLst/>
                  <a:gdLst>
                    <a:gd name="connsiteX0" fmla="*/ 29283 w 29396"/>
                    <a:gd name="connsiteY0" fmla="*/ 16687 h 29397"/>
                    <a:gd name="connsiteX1" fmla="*/ 12709 w 29396"/>
                    <a:gd name="connsiteY1" fmla="*/ 29284 h 29397"/>
                    <a:gd name="connsiteX2" fmla="*/ 114 w 29396"/>
                    <a:gd name="connsiteY2" fmla="*/ 12710 h 29397"/>
                    <a:gd name="connsiteX3" fmla="*/ 16687 w 29396"/>
                    <a:gd name="connsiteY3" fmla="*/ 114 h 29397"/>
                    <a:gd name="connsiteX4" fmla="*/ 29283 w 29396"/>
                    <a:gd name="connsiteY4" fmla="*/ 16687 h 29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396" h="29397">
                      <a:moveTo>
                        <a:pt x="29283" y="16687"/>
                      </a:moveTo>
                      <a:cubicBezTo>
                        <a:pt x="28288" y="24642"/>
                        <a:pt x="20996" y="30278"/>
                        <a:pt x="12709" y="29284"/>
                      </a:cubicBezTo>
                      <a:cubicBezTo>
                        <a:pt x="4754" y="28289"/>
                        <a:pt x="-881" y="20997"/>
                        <a:pt x="114" y="12710"/>
                      </a:cubicBezTo>
                      <a:cubicBezTo>
                        <a:pt x="1108" y="4754"/>
                        <a:pt x="8401" y="-881"/>
                        <a:pt x="16687" y="114"/>
                      </a:cubicBezTo>
                      <a:cubicBezTo>
                        <a:pt x="24642" y="1108"/>
                        <a:pt x="30278" y="8401"/>
                        <a:pt x="29283" y="16687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62" name="Forma Livre: Forma 61">
                  <a:extLst>
                    <a:ext uri="{FF2B5EF4-FFF2-40B4-BE49-F238E27FC236}">
                      <a16:creationId xmlns:a16="http://schemas.microsoft.com/office/drawing/2014/main" id="{BFCED824-A084-6E86-A860-074D89CD71ED}"/>
                    </a:ext>
                  </a:extLst>
                </p:cNvPr>
                <p:cNvSpPr/>
                <p:nvPr/>
              </p:nvSpPr>
              <p:spPr>
                <a:xfrm>
                  <a:off x="19115488" y="16374294"/>
                  <a:ext cx="50092" cy="50092"/>
                </a:xfrm>
                <a:custGeom>
                  <a:avLst/>
                  <a:gdLst>
                    <a:gd name="connsiteX0" fmla="*/ 49907 w 50092"/>
                    <a:gd name="connsiteY0" fmla="*/ 28361 h 50092"/>
                    <a:gd name="connsiteX1" fmla="*/ 21731 w 50092"/>
                    <a:gd name="connsiteY1" fmla="*/ 49907 h 50092"/>
                    <a:gd name="connsiteX2" fmla="*/ 186 w 50092"/>
                    <a:gd name="connsiteY2" fmla="*/ 21731 h 50092"/>
                    <a:gd name="connsiteX3" fmla="*/ 28361 w 50092"/>
                    <a:gd name="connsiteY3" fmla="*/ 186 h 50092"/>
                    <a:gd name="connsiteX4" fmla="*/ 49907 w 50092"/>
                    <a:gd name="connsiteY4" fmla="*/ 28361 h 50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092" h="50092">
                      <a:moveTo>
                        <a:pt x="49907" y="28361"/>
                      </a:moveTo>
                      <a:cubicBezTo>
                        <a:pt x="48249" y="41952"/>
                        <a:pt x="35654" y="51565"/>
                        <a:pt x="21731" y="49907"/>
                      </a:cubicBezTo>
                      <a:cubicBezTo>
                        <a:pt x="8141" y="48250"/>
                        <a:pt x="-1472" y="35654"/>
                        <a:pt x="186" y="21731"/>
                      </a:cubicBezTo>
                      <a:cubicBezTo>
                        <a:pt x="1843" y="8142"/>
                        <a:pt x="14439" y="-1471"/>
                        <a:pt x="28361" y="186"/>
                      </a:cubicBezTo>
                      <a:cubicBezTo>
                        <a:pt x="41951" y="1844"/>
                        <a:pt x="51564" y="14439"/>
                        <a:pt x="49907" y="28361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</p:grpSp>
          <p:grpSp>
            <p:nvGrpSpPr>
              <p:cNvPr id="27" name="Gráfico 8">
                <a:extLst>
                  <a:ext uri="{FF2B5EF4-FFF2-40B4-BE49-F238E27FC236}">
                    <a16:creationId xmlns:a16="http://schemas.microsoft.com/office/drawing/2014/main" id="{3222A7B8-B954-6345-1CE7-039AFD8B06DF}"/>
                  </a:ext>
                </a:extLst>
              </p:cNvPr>
              <p:cNvGrpSpPr/>
              <p:nvPr/>
            </p:nvGrpSpPr>
            <p:grpSpPr>
              <a:xfrm>
                <a:off x="13959729" y="11506303"/>
                <a:ext cx="2363548" cy="4342187"/>
                <a:chOff x="13959729" y="11506303"/>
                <a:chExt cx="2363548" cy="4342187"/>
              </a:xfrm>
              <a:grpFill/>
            </p:grpSpPr>
            <p:sp>
              <p:nvSpPr>
                <p:cNvPr id="44" name="Forma Livre: Forma 43">
                  <a:extLst>
                    <a:ext uri="{FF2B5EF4-FFF2-40B4-BE49-F238E27FC236}">
                      <a16:creationId xmlns:a16="http://schemas.microsoft.com/office/drawing/2014/main" id="{50E4633A-3D17-A0C0-C4E8-FCF655E61E23}"/>
                    </a:ext>
                  </a:extLst>
                </p:cNvPr>
                <p:cNvSpPr/>
                <p:nvPr/>
              </p:nvSpPr>
              <p:spPr>
                <a:xfrm>
                  <a:off x="14714026" y="14334244"/>
                  <a:ext cx="84899" cy="84900"/>
                </a:xfrm>
                <a:custGeom>
                  <a:avLst/>
                  <a:gdLst>
                    <a:gd name="connsiteX0" fmla="*/ 84546 w 84899"/>
                    <a:gd name="connsiteY0" fmla="*/ 48085 h 84900"/>
                    <a:gd name="connsiteX1" fmla="*/ 36815 w 84899"/>
                    <a:gd name="connsiteY1" fmla="*/ 84547 h 84900"/>
                    <a:gd name="connsiteX2" fmla="*/ 353 w 84899"/>
                    <a:gd name="connsiteY2" fmla="*/ 36815 h 84900"/>
                    <a:gd name="connsiteX3" fmla="*/ 48085 w 84899"/>
                    <a:gd name="connsiteY3" fmla="*/ 353 h 84900"/>
                    <a:gd name="connsiteX4" fmla="*/ 84546 w 84899"/>
                    <a:gd name="connsiteY4" fmla="*/ 48085 h 84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899" h="84900">
                      <a:moveTo>
                        <a:pt x="84546" y="48085"/>
                      </a:moveTo>
                      <a:cubicBezTo>
                        <a:pt x="81563" y="71289"/>
                        <a:pt x="60018" y="87531"/>
                        <a:pt x="36815" y="84547"/>
                      </a:cubicBezTo>
                      <a:cubicBezTo>
                        <a:pt x="13612" y="81564"/>
                        <a:pt x="-2630" y="60019"/>
                        <a:pt x="353" y="36815"/>
                      </a:cubicBezTo>
                      <a:cubicBezTo>
                        <a:pt x="3336" y="13613"/>
                        <a:pt x="24882" y="-2630"/>
                        <a:pt x="48085" y="353"/>
                      </a:cubicBezTo>
                      <a:cubicBezTo>
                        <a:pt x="71288" y="3337"/>
                        <a:pt x="87531" y="24883"/>
                        <a:pt x="84546" y="48085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45" name="Forma Livre: Forma 44">
                  <a:extLst>
                    <a:ext uri="{FF2B5EF4-FFF2-40B4-BE49-F238E27FC236}">
                      <a16:creationId xmlns:a16="http://schemas.microsoft.com/office/drawing/2014/main" id="{4B55EAFC-A6EA-B6F7-7516-21CA995790CE}"/>
                    </a:ext>
                  </a:extLst>
                </p:cNvPr>
                <p:cNvSpPr/>
                <p:nvPr/>
              </p:nvSpPr>
              <p:spPr>
                <a:xfrm>
                  <a:off x="14531201" y="15581393"/>
                  <a:ext cx="43831" cy="43831"/>
                </a:xfrm>
                <a:custGeom>
                  <a:avLst/>
                  <a:gdLst>
                    <a:gd name="connsiteX0" fmla="*/ 43627 w 43831"/>
                    <a:gd name="connsiteY0" fmla="*/ 24733 h 43831"/>
                    <a:gd name="connsiteX1" fmla="*/ 19098 w 43831"/>
                    <a:gd name="connsiteY1" fmla="*/ 43627 h 43831"/>
                    <a:gd name="connsiteX2" fmla="*/ 204 w 43831"/>
                    <a:gd name="connsiteY2" fmla="*/ 19098 h 43831"/>
                    <a:gd name="connsiteX3" fmla="*/ 24734 w 43831"/>
                    <a:gd name="connsiteY3" fmla="*/ 204 h 43831"/>
                    <a:gd name="connsiteX4" fmla="*/ 43627 w 43831"/>
                    <a:gd name="connsiteY4" fmla="*/ 24733 h 43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31" h="43831">
                      <a:moveTo>
                        <a:pt x="43627" y="24733"/>
                      </a:moveTo>
                      <a:cubicBezTo>
                        <a:pt x="41970" y="36666"/>
                        <a:pt x="31032" y="45284"/>
                        <a:pt x="19098" y="43627"/>
                      </a:cubicBezTo>
                      <a:cubicBezTo>
                        <a:pt x="7166" y="41969"/>
                        <a:pt x="-1453" y="31031"/>
                        <a:pt x="204" y="19098"/>
                      </a:cubicBezTo>
                      <a:cubicBezTo>
                        <a:pt x="1862" y="7165"/>
                        <a:pt x="12800" y="-1454"/>
                        <a:pt x="24734" y="204"/>
                      </a:cubicBezTo>
                      <a:cubicBezTo>
                        <a:pt x="36666" y="1861"/>
                        <a:pt x="45285" y="12800"/>
                        <a:pt x="43627" y="24733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46" name="Forma Livre: Forma 45">
                  <a:extLst>
                    <a:ext uri="{FF2B5EF4-FFF2-40B4-BE49-F238E27FC236}">
                      <a16:creationId xmlns:a16="http://schemas.microsoft.com/office/drawing/2014/main" id="{4AB6DF47-F111-EBFF-FCF5-62B45A0CFE23}"/>
                    </a:ext>
                  </a:extLst>
                </p:cNvPr>
                <p:cNvSpPr/>
                <p:nvPr/>
              </p:nvSpPr>
              <p:spPr>
                <a:xfrm>
                  <a:off x="15066677" y="15753906"/>
                  <a:ext cx="94585" cy="94584"/>
                </a:xfrm>
                <a:custGeom>
                  <a:avLst/>
                  <a:gdLst>
                    <a:gd name="connsiteX0" fmla="*/ 94196 w 94585"/>
                    <a:gd name="connsiteY0" fmla="*/ 53425 h 94584"/>
                    <a:gd name="connsiteX1" fmla="*/ 41161 w 94585"/>
                    <a:gd name="connsiteY1" fmla="*/ 94195 h 94584"/>
                    <a:gd name="connsiteX2" fmla="*/ 389 w 94585"/>
                    <a:gd name="connsiteY2" fmla="*/ 41161 h 94584"/>
                    <a:gd name="connsiteX3" fmla="*/ 53425 w 94585"/>
                    <a:gd name="connsiteY3" fmla="*/ 389 h 94584"/>
                    <a:gd name="connsiteX4" fmla="*/ 94196 w 94585"/>
                    <a:gd name="connsiteY4" fmla="*/ 53425 h 94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585" h="94584">
                      <a:moveTo>
                        <a:pt x="94196" y="53425"/>
                      </a:moveTo>
                      <a:cubicBezTo>
                        <a:pt x="90882" y="79280"/>
                        <a:pt x="67015" y="97510"/>
                        <a:pt x="41161" y="94195"/>
                      </a:cubicBezTo>
                      <a:cubicBezTo>
                        <a:pt x="15306" y="90882"/>
                        <a:pt x="-2926" y="67015"/>
                        <a:pt x="389" y="41161"/>
                      </a:cubicBezTo>
                      <a:cubicBezTo>
                        <a:pt x="3704" y="15306"/>
                        <a:pt x="27570" y="-2926"/>
                        <a:pt x="53425" y="389"/>
                      </a:cubicBezTo>
                      <a:cubicBezTo>
                        <a:pt x="79280" y="3704"/>
                        <a:pt x="97511" y="27570"/>
                        <a:pt x="94196" y="53425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47" name="Forma Livre: Forma 46">
                  <a:extLst>
                    <a:ext uri="{FF2B5EF4-FFF2-40B4-BE49-F238E27FC236}">
                      <a16:creationId xmlns:a16="http://schemas.microsoft.com/office/drawing/2014/main" id="{F97D8926-4CA0-0D6D-B895-2D92FDE5C1C5}"/>
                    </a:ext>
                  </a:extLst>
                </p:cNvPr>
                <p:cNvSpPr/>
                <p:nvPr/>
              </p:nvSpPr>
              <p:spPr>
                <a:xfrm>
                  <a:off x="15659154" y="13591514"/>
                  <a:ext cx="51885" cy="51884"/>
                </a:xfrm>
                <a:custGeom>
                  <a:avLst/>
                  <a:gdLst>
                    <a:gd name="connsiteX0" fmla="*/ 51632 w 51885"/>
                    <a:gd name="connsiteY0" fmla="*/ 29422 h 51884"/>
                    <a:gd name="connsiteX1" fmla="*/ 22462 w 51885"/>
                    <a:gd name="connsiteY1" fmla="*/ 51631 h 51884"/>
                    <a:gd name="connsiteX2" fmla="*/ 253 w 51885"/>
                    <a:gd name="connsiteY2" fmla="*/ 22461 h 51884"/>
                    <a:gd name="connsiteX3" fmla="*/ 29423 w 51885"/>
                    <a:gd name="connsiteY3" fmla="*/ 253 h 51884"/>
                    <a:gd name="connsiteX4" fmla="*/ 51632 w 51885"/>
                    <a:gd name="connsiteY4" fmla="*/ 29422 h 51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85" h="51884">
                      <a:moveTo>
                        <a:pt x="51632" y="29422"/>
                      </a:moveTo>
                      <a:cubicBezTo>
                        <a:pt x="49643" y="43676"/>
                        <a:pt x="36715" y="53620"/>
                        <a:pt x="22462" y="51631"/>
                      </a:cubicBezTo>
                      <a:cubicBezTo>
                        <a:pt x="8209" y="49642"/>
                        <a:pt x="-1736" y="36714"/>
                        <a:pt x="253" y="22461"/>
                      </a:cubicBezTo>
                      <a:cubicBezTo>
                        <a:pt x="2243" y="8208"/>
                        <a:pt x="15170" y="-1736"/>
                        <a:pt x="29423" y="253"/>
                      </a:cubicBezTo>
                      <a:cubicBezTo>
                        <a:pt x="43677" y="2242"/>
                        <a:pt x="53621" y="15169"/>
                        <a:pt x="51632" y="29422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48" name="Forma Livre: Forma 47">
                  <a:extLst>
                    <a:ext uri="{FF2B5EF4-FFF2-40B4-BE49-F238E27FC236}">
                      <a16:creationId xmlns:a16="http://schemas.microsoft.com/office/drawing/2014/main" id="{D43BE17B-1C1B-F29A-53CB-A407B7AA6C2E}"/>
                    </a:ext>
                  </a:extLst>
                </p:cNvPr>
                <p:cNvSpPr/>
                <p:nvPr/>
              </p:nvSpPr>
              <p:spPr>
                <a:xfrm>
                  <a:off x="14775956" y="12194864"/>
                  <a:ext cx="89319" cy="89319"/>
                </a:xfrm>
                <a:custGeom>
                  <a:avLst/>
                  <a:gdLst>
                    <a:gd name="connsiteX0" fmla="*/ 88911 w 89319"/>
                    <a:gd name="connsiteY0" fmla="*/ 50460 h 89319"/>
                    <a:gd name="connsiteX1" fmla="*/ 38859 w 89319"/>
                    <a:gd name="connsiteY1" fmla="*/ 88911 h 89319"/>
                    <a:gd name="connsiteX2" fmla="*/ 408 w 89319"/>
                    <a:gd name="connsiteY2" fmla="*/ 38859 h 89319"/>
                    <a:gd name="connsiteX3" fmla="*/ 50461 w 89319"/>
                    <a:gd name="connsiteY3" fmla="*/ 408 h 89319"/>
                    <a:gd name="connsiteX4" fmla="*/ 88911 w 89319"/>
                    <a:gd name="connsiteY4" fmla="*/ 50460 h 89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19" h="89319">
                      <a:moveTo>
                        <a:pt x="88911" y="50460"/>
                      </a:moveTo>
                      <a:cubicBezTo>
                        <a:pt x="85597" y="74990"/>
                        <a:pt x="63056" y="92226"/>
                        <a:pt x="38859" y="88911"/>
                      </a:cubicBezTo>
                      <a:cubicBezTo>
                        <a:pt x="14330" y="85597"/>
                        <a:pt x="-2907" y="63056"/>
                        <a:pt x="408" y="38859"/>
                      </a:cubicBezTo>
                      <a:cubicBezTo>
                        <a:pt x="3723" y="14330"/>
                        <a:pt x="26263" y="-2907"/>
                        <a:pt x="50461" y="408"/>
                      </a:cubicBezTo>
                      <a:cubicBezTo>
                        <a:pt x="74990" y="3723"/>
                        <a:pt x="92226" y="26263"/>
                        <a:pt x="88911" y="50460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49" name="Forma Livre: Forma 48">
                  <a:extLst>
                    <a:ext uri="{FF2B5EF4-FFF2-40B4-BE49-F238E27FC236}">
                      <a16:creationId xmlns:a16="http://schemas.microsoft.com/office/drawing/2014/main" id="{463DD15B-830D-8804-2A6E-CCC410E3C12B}"/>
                    </a:ext>
                  </a:extLst>
                </p:cNvPr>
                <p:cNvSpPr/>
                <p:nvPr/>
              </p:nvSpPr>
              <p:spPr>
                <a:xfrm>
                  <a:off x="16274691" y="13630951"/>
                  <a:ext cx="48585" cy="48585"/>
                </a:xfrm>
                <a:custGeom>
                  <a:avLst/>
                  <a:gdLst>
                    <a:gd name="connsiteX0" fmla="*/ 48325 w 48585"/>
                    <a:gd name="connsiteY0" fmla="*/ 27441 h 48585"/>
                    <a:gd name="connsiteX1" fmla="*/ 21144 w 48585"/>
                    <a:gd name="connsiteY1" fmla="*/ 48324 h 48585"/>
                    <a:gd name="connsiteX2" fmla="*/ 261 w 48585"/>
                    <a:gd name="connsiteY2" fmla="*/ 21143 h 48585"/>
                    <a:gd name="connsiteX3" fmla="*/ 27442 w 48585"/>
                    <a:gd name="connsiteY3" fmla="*/ 261 h 48585"/>
                    <a:gd name="connsiteX4" fmla="*/ 48325 w 48585"/>
                    <a:gd name="connsiteY4" fmla="*/ 27441 h 48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585" h="48585">
                      <a:moveTo>
                        <a:pt x="48325" y="27441"/>
                      </a:moveTo>
                      <a:cubicBezTo>
                        <a:pt x="46667" y="40700"/>
                        <a:pt x="34403" y="50313"/>
                        <a:pt x="21144" y="48324"/>
                      </a:cubicBezTo>
                      <a:cubicBezTo>
                        <a:pt x="7885" y="46667"/>
                        <a:pt x="-1728" y="34403"/>
                        <a:pt x="261" y="21143"/>
                      </a:cubicBezTo>
                      <a:cubicBezTo>
                        <a:pt x="1919" y="7884"/>
                        <a:pt x="14183" y="-1729"/>
                        <a:pt x="27442" y="261"/>
                      </a:cubicBezTo>
                      <a:cubicBezTo>
                        <a:pt x="40701" y="1918"/>
                        <a:pt x="50314" y="14182"/>
                        <a:pt x="48325" y="27441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50" name="Forma Livre: Forma 49">
                  <a:extLst>
                    <a:ext uri="{FF2B5EF4-FFF2-40B4-BE49-F238E27FC236}">
                      <a16:creationId xmlns:a16="http://schemas.microsoft.com/office/drawing/2014/main" id="{FD08D5A6-FA3B-EA1C-8C05-CFA57C52D505}"/>
                    </a:ext>
                  </a:extLst>
                </p:cNvPr>
                <p:cNvSpPr/>
                <p:nvPr/>
              </p:nvSpPr>
              <p:spPr>
                <a:xfrm>
                  <a:off x="15474389" y="15260343"/>
                  <a:ext cx="94584" cy="94585"/>
                </a:xfrm>
                <a:custGeom>
                  <a:avLst/>
                  <a:gdLst>
                    <a:gd name="connsiteX0" fmla="*/ 94195 w 94584"/>
                    <a:gd name="connsiteY0" fmla="*/ 53425 h 94585"/>
                    <a:gd name="connsiteX1" fmla="*/ 41160 w 94584"/>
                    <a:gd name="connsiteY1" fmla="*/ 94196 h 94585"/>
                    <a:gd name="connsiteX2" fmla="*/ 389 w 94584"/>
                    <a:gd name="connsiteY2" fmla="*/ 41160 h 94585"/>
                    <a:gd name="connsiteX3" fmla="*/ 53424 w 94584"/>
                    <a:gd name="connsiteY3" fmla="*/ 389 h 94585"/>
                    <a:gd name="connsiteX4" fmla="*/ 94195 w 94584"/>
                    <a:gd name="connsiteY4" fmla="*/ 53425 h 94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584" h="94585">
                      <a:moveTo>
                        <a:pt x="94195" y="53425"/>
                      </a:moveTo>
                      <a:cubicBezTo>
                        <a:pt x="90881" y="79280"/>
                        <a:pt x="67014" y="97511"/>
                        <a:pt x="41160" y="94196"/>
                      </a:cubicBezTo>
                      <a:cubicBezTo>
                        <a:pt x="15305" y="90881"/>
                        <a:pt x="-2926" y="67015"/>
                        <a:pt x="389" y="41160"/>
                      </a:cubicBezTo>
                      <a:cubicBezTo>
                        <a:pt x="3703" y="15306"/>
                        <a:pt x="27569" y="-2925"/>
                        <a:pt x="53424" y="389"/>
                      </a:cubicBezTo>
                      <a:cubicBezTo>
                        <a:pt x="79280" y="3704"/>
                        <a:pt x="97510" y="27570"/>
                        <a:pt x="94195" y="53425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51" name="Forma Livre: Forma 50">
                  <a:extLst>
                    <a:ext uri="{FF2B5EF4-FFF2-40B4-BE49-F238E27FC236}">
                      <a16:creationId xmlns:a16="http://schemas.microsoft.com/office/drawing/2014/main" id="{F60FE85D-1899-624C-37F0-03941678FE75}"/>
                    </a:ext>
                  </a:extLst>
                </p:cNvPr>
                <p:cNvSpPr/>
                <p:nvPr/>
              </p:nvSpPr>
              <p:spPr>
                <a:xfrm>
                  <a:off x="14393154" y="14241093"/>
                  <a:ext cx="82261" cy="82262"/>
                </a:xfrm>
                <a:custGeom>
                  <a:avLst/>
                  <a:gdLst>
                    <a:gd name="connsiteX0" fmla="*/ 81902 w 82261"/>
                    <a:gd name="connsiteY0" fmla="*/ 46435 h 82262"/>
                    <a:gd name="connsiteX1" fmla="*/ 35827 w 82261"/>
                    <a:gd name="connsiteY1" fmla="*/ 81903 h 82262"/>
                    <a:gd name="connsiteX2" fmla="*/ 360 w 82261"/>
                    <a:gd name="connsiteY2" fmla="*/ 35827 h 82262"/>
                    <a:gd name="connsiteX3" fmla="*/ 46434 w 82261"/>
                    <a:gd name="connsiteY3" fmla="*/ 360 h 82262"/>
                    <a:gd name="connsiteX4" fmla="*/ 81902 w 82261"/>
                    <a:gd name="connsiteY4" fmla="*/ 46435 h 82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2261" h="82262">
                      <a:moveTo>
                        <a:pt x="81902" y="46435"/>
                      </a:moveTo>
                      <a:cubicBezTo>
                        <a:pt x="78919" y="68975"/>
                        <a:pt x="58367" y="84886"/>
                        <a:pt x="35827" y="81903"/>
                      </a:cubicBezTo>
                      <a:cubicBezTo>
                        <a:pt x="13287" y="78919"/>
                        <a:pt x="-2624" y="58367"/>
                        <a:pt x="360" y="35827"/>
                      </a:cubicBezTo>
                      <a:cubicBezTo>
                        <a:pt x="3343" y="13287"/>
                        <a:pt x="23894" y="-2624"/>
                        <a:pt x="46434" y="360"/>
                      </a:cubicBezTo>
                      <a:cubicBezTo>
                        <a:pt x="68974" y="3344"/>
                        <a:pt x="84885" y="23895"/>
                        <a:pt x="81902" y="46435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52" name="Forma Livre: Forma 51">
                  <a:extLst>
                    <a:ext uri="{FF2B5EF4-FFF2-40B4-BE49-F238E27FC236}">
                      <a16:creationId xmlns:a16="http://schemas.microsoft.com/office/drawing/2014/main" id="{235589E4-2F11-8111-9603-916F0D7072CA}"/>
                    </a:ext>
                  </a:extLst>
                </p:cNvPr>
                <p:cNvSpPr/>
                <p:nvPr/>
              </p:nvSpPr>
              <p:spPr>
                <a:xfrm>
                  <a:off x="13959729" y="12941862"/>
                  <a:ext cx="40876" cy="40876"/>
                </a:xfrm>
                <a:custGeom>
                  <a:avLst/>
                  <a:gdLst>
                    <a:gd name="connsiteX0" fmla="*/ 40658 w 40876"/>
                    <a:gd name="connsiteY0" fmla="*/ 23090 h 40876"/>
                    <a:gd name="connsiteX1" fmla="*/ 17786 w 40876"/>
                    <a:gd name="connsiteY1" fmla="*/ 40658 h 40876"/>
                    <a:gd name="connsiteX2" fmla="*/ 218 w 40876"/>
                    <a:gd name="connsiteY2" fmla="*/ 17787 h 40876"/>
                    <a:gd name="connsiteX3" fmla="*/ 23090 w 40876"/>
                    <a:gd name="connsiteY3" fmla="*/ 219 h 40876"/>
                    <a:gd name="connsiteX4" fmla="*/ 40658 w 40876"/>
                    <a:gd name="connsiteY4" fmla="*/ 23090 h 4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76" h="40876">
                      <a:moveTo>
                        <a:pt x="40658" y="23090"/>
                      </a:moveTo>
                      <a:cubicBezTo>
                        <a:pt x="39332" y="34360"/>
                        <a:pt x="29056" y="42315"/>
                        <a:pt x="17786" y="40658"/>
                      </a:cubicBezTo>
                      <a:cubicBezTo>
                        <a:pt x="6517" y="39332"/>
                        <a:pt x="-1439" y="29057"/>
                        <a:pt x="218" y="17787"/>
                      </a:cubicBezTo>
                      <a:cubicBezTo>
                        <a:pt x="1545" y="6517"/>
                        <a:pt x="11820" y="-1439"/>
                        <a:pt x="23090" y="219"/>
                      </a:cubicBezTo>
                      <a:cubicBezTo>
                        <a:pt x="34360" y="1545"/>
                        <a:pt x="42315" y="11820"/>
                        <a:pt x="40658" y="23090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53" name="Forma Livre: Forma 52">
                  <a:extLst>
                    <a:ext uri="{FF2B5EF4-FFF2-40B4-BE49-F238E27FC236}">
                      <a16:creationId xmlns:a16="http://schemas.microsoft.com/office/drawing/2014/main" id="{70DED3BA-3B7E-586D-F1D4-3E8888324F9F}"/>
                    </a:ext>
                  </a:extLst>
                </p:cNvPr>
                <p:cNvSpPr/>
                <p:nvPr/>
              </p:nvSpPr>
              <p:spPr>
                <a:xfrm>
                  <a:off x="14289925" y="11506303"/>
                  <a:ext cx="33816" cy="33816"/>
                </a:xfrm>
                <a:custGeom>
                  <a:avLst/>
                  <a:gdLst>
                    <a:gd name="connsiteX0" fmla="*/ 33648 w 33816"/>
                    <a:gd name="connsiteY0" fmla="*/ 19063 h 33816"/>
                    <a:gd name="connsiteX1" fmla="*/ 14754 w 33816"/>
                    <a:gd name="connsiteY1" fmla="*/ 33648 h 33816"/>
                    <a:gd name="connsiteX2" fmla="*/ 169 w 33816"/>
                    <a:gd name="connsiteY2" fmla="*/ 14754 h 33816"/>
                    <a:gd name="connsiteX3" fmla="*/ 19063 w 33816"/>
                    <a:gd name="connsiteY3" fmla="*/ 169 h 33816"/>
                    <a:gd name="connsiteX4" fmla="*/ 33648 w 33816"/>
                    <a:gd name="connsiteY4" fmla="*/ 19063 h 33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816" h="33816">
                      <a:moveTo>
                        <a:pt x="33648" y="19063"/>
                      </a:moveTo>
                      <a:cubicBezTo>
                        <a:pt x="32322" y="28344"/>
                        <a:pt x="24035" y="34974"/>
                        <a:pt x="14754" y="33648"/>
                      </a:cubicBezTo>
                      <a:cubicBezTo>
                        <a:pt x="5472" y="32322"/>
                        <a:pt x="-1156" y="24035"/>
                        <a:pt x="169" y="14754"/>
                      </a:cubicBezTo>
                      <a:cubicBezTo>
                        <a:pt x="1495" y="5473"/>
                        <a:pt x="9782" y="-1157"/>
                        <a:pt x="19063" y="169"/>
                      </a:cubicBezTo>
                      <a:cubicBezTo>
                        <a:pt x="28344" y="1495"/>
                        <a:pt x="34974" y="9782"/>
                        <a:pt x="33648" y="19063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</p:grpSp>
          <p:grpSp>
            <p:nvGrpSpPr>
              <p:cNvPr id="28" name="Gráfico 8">
                <a:extLst>
                  <a:ext uri="{FF2B5EF4-FFF2-40B4-BE49-F238E27FC236}">
                    <a16:creationId xmlns:a16="http://schemas.microsoft.com/office/drawing/2014/main" id="{6992B17F-461B-4421-E981-483A1C08F480}"/>
                  </a:ext>
                </a:extLst>
              </p:cNvPr>
              <p:cNvGrpSpPr/>
              <p:nvPr/>
            </p:nvGrpSpPr>
            <p:grpSpPr>
              <a:xfrm>
                <a:off x="5004338" y="14395045"/>
                <a:ext cx="8248629" cy="4782578"/>
                <a:chOff x="5004338" y="14395045"/>
                <a:chExt cx="8248629" cy="4782578"/>
              </a:xfrm>
              <a:grpFill/>
            </p:grpSpPr>
            <p:sp>
              <p:nvSpPr>
                <p:cNvPr id="29" name="Forma Livre: Forma 28">
                  <a:extLst>
                    <a:ext uri="{FF2B5EF4-FFF2-40B4-BE49-F238E27FC236}">
                      <a16:creationId xmlns:a16="http://schemas.microsoft.com/office/drawing/2014/main" id="{4E589969-4D39-10E6-6472-D9193068D2E2}"/>
                    </a:ext>
                  </a:extLst>
                </p:cNvPr>
                <p:cNvSpPr/>
                <p:nvPr/>
              </p:nvSpPr>
              <p:spPr>
                <a:xfrm>
                  <a:off x="13156074" y="14560942"/>
                  <a:ext cx="96892" cy="96892"/>
                </a:xfrm>
                <a:custGeom>
                  <a:avLst/>
                  <a:gdLst>
                    <a:gd name="connsiteX0" fmla="*/ 96510 w 96892"/>
                    <a:gd name="connsiteY0" fmla="*/ 54744 h 96892"/>
                    <a:gd name="connsiteX1" fmla="*/ 42148 w 96892"/>
                    <a:gd name="connsiteY1" fmla="*/ 96510 h 96892"/>
                    <a:gd name="connsiteX2" fmla="*/ 383 w 96892"/>
                    <a:gd name="connsiteY2" fmla="*/ 42148 h 96892"/>
                    <a:gd name="connsiteX3" fmla="*/ 54744 w 96892"/>
                    <a:gd name="connsiteY3" fmla="*/ 383 h 96892"/>
                    <a:gd name="connsiteX4" fmla="*/ 96510 w 96892"/>
                    <a:gd name="connsiteY4" fmla="*/ 54744 h 96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892" h="96892">
                      <a:moveTo>
                        <a:pt x="96510" y="54744"/>
                      </a:moveTo>
                      <a:cubicBezTo>
                        <a:pt x="92863" y="81262"/>
                        <a:pt x="68666" y="99825"/>
                        <a:pt x="42148" y="96510"/>
                      </a:cubicBezTo>
                      <a:cubicBezTo>
                        <a:pt x="15630" y="92863"/>
                        <a:pt x="-2932" y="68666"/>
                        <a:pt x="383" y="42148"/>
                      </a:cubicBezTo>
                      <a:cubicBezTo>
                        <a:pt x="4029" y="15630"/>
                        <a:pt x="28227" y="-2932"/>
                        <a:pt x="54744" y="383"/>
                      </a:cubicBezTo>
                      <a:cubicBezTo>
                        <a:pt x="81262" y="4029"/>
                        <a:pt x="99825" y="28227"/>
                        <a:pt x="96510" y="54744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33" name="Forma Livre: Forma 32">
                  <a:extLst>
                    <a:ext uri="{FF2B5EF4-FFF2-40B4-BE49-F238E27FC236}">
                      <a16:creationId xmlns:a16="http://schemas.microsoft.com/office/drawing/2014/main" id="{423AF49C-2149-2028-8AF5-DA7AF758DF3D}"/>
                    </a:ext>
                  </a:extLst>
                </p:cNvPr>
                <p:cNvSpPr/>
                <p:nvPr/>
              </p:nvSpPr>
              <p:spPr>
                <a:xfrm>
                  <a:off x="12514430" y="14807313"/>
                  <a:ext cx="59262" cy="59261"/>
                </a:xfrm>
                <a:custGeom>
                  <a:avLst/>
                  <a:gdLst>
                    <a:gd name="connsiteX0" fmla="*/ 58967 w 59262"/>
                    <a:gd name="connsiteY0" fmla="*/ 33443 h 59261"/>
                    <a:gd name="connsiteX1" fmla="*/ 25820 w 59262"/>
                    <a:gd name="connsiteY1" fmla="*/ 58966 h 59261"/>
                    <a:gd name="connsiteX2" fmla="*/ 295 w 59262"/>
                    <a:gd name="connsiteY2" fmla="*/ 25819 h 59261"/>
                    <a:gd name="connsiteX3" fmla="*/ 33443 w 59262"/>
                    <a:gd name="connsiteY3" fmla="*/ 296 h 59261"/>
                    <a:gd name="connsiteX4" fmla="*/ 58967 w 59262"/>
                    <a:gd name="connsiteY4" fmla="*/ 33443 h 59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262" h="59261">
                      <a:moveTo>
                        <a:pt x="58967" y="33443"/>
                      </a:moveTo>
                      <a:cubicBezTo>
                        <a:pt x="56978" y="49685"/>
                        <a:pt x="42061" y="61287"/>
                        <a:pt x="25820" y="58966"/>
                      </a:cubicBezTo>
                      <a:cubicBezTo>
                        <a:pt x="9577" y="56977"/>
                        <a:pt x="-2024" y="42062"/>
                        <a:pt x="295" y="25819"/>
                      </a:cubicBezTo>
                      <a:cubicBezTo>
                        <a:pt x="2284" y="9577"/>
                        <a:pt x="17201" y="-2025"/>
                        <a:pt x="33443" y="296"/>
                      </a:cubicBezTo>
                      <a:cubicBezTo>
                        <a:pt x="49686" y="2284"/>
                        <a:pt x="61286" y="17201"/>
                        <a:pt x="58967" y="33443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34" name="Forma Livre: Forma 33">
                  <a:extLst>
                    <a:ext uri="{FF2B5EF4-FFF2-40B4-BE49-F238E27FC236}">
                      <a16:creationId xmlns:a16="http://schemas.microsoft.com/office/drawing/2014/main" id="{8AAF78D8-E8F1-9C05-46C5-398DBD38A8D8}"/>
                    </a:ext>
                  </a:extLst>
                </p:cNvPr>
                <p:cNvSpPr/>
                <p:nvPr/>
              </p:nvSpPr>
              <p:spPr>
                <a:xfrm>
                  <a:off x="10499228" y="15527423"/>
                  <a:ext cx="42053" cy="42053"/>
                </a:xfrm>
                <a:custGeom>
                  <a:avLst/>
                  <a:gdLst>
                    <a:gd name="connsiteX0" fmla="*/ 41910 w 42053"/>
                    <a:gd name="connsiteY0" fmla="*/ 23679 h 42053"/>
                    <a:gd name="connsiteX1" fmla="*/ 18375 w 42053"/>
                    <a:gd name="connsiteY1" fmla="*/ 41909 h 42053"/>
                    <a:gd name="connsiteX2" fmla="*/ 144 w 42053"/>
                    <a:gd name="connsiteY2" fmla="*/ 18375 h 42053"/>
                    <a:gd name="connsiteX3" fmla="*/ 23679 w 42053"/>
                    <a:gd name="connsiteY3" fmla="*/ 144 h 42053"/>
                    <a:gd name="connsiteX4" fmla="*/ 41910 w 42053"/>
                    <a:gd name="connsiteY4" fmla="*/ 23679 h 4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053" h="42053">
                      <a:moveTo>
                        <a:pt x="41910" y="23679"/>
                      </a:moveTo>
                      <a:cubicBezTo>
                        <a:pt x="40252" y="35280"/>
                        <a:pt x="29645" y="43235"/>
                        <a:pt x="18375" y="41909"/>
                      </a:cubicBezTo>
                      <a:cubicBezTo>
                        <a:pt x="6774" y="40252"/>
                        <a:pt x="-1182" y="29645"/>
                        <a:pt x="144" y="18375"/>
                      </a:cubicBezTo>
                      <a:cubicBezTo>
                        <a:pt x="1802" y="6773"/>
                        <a:pt x="12409" y="-1182"/>
                        <a:pt x="23679" y="144"/>
                      </a:cubicBezTo>
                      <a:cubicBezTo>
                        <a:pt x="35280" y="1801"/>
                        <a:pt x="43236" y="12409"/>
                        <a:pt x="41910" y="23679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35" name="Forma Livre: Forma 34">
                  <a:extLst>
                    <a:ext uri="{FF2B5EF4-FFF2-40B4-BE49-F238E27FC236}">
                      <a16:creationId xmlns:a16="http://schemas.microsoft.com/office/drawing/2014/main" id="{7465B8CA-2D2A-3CA5-262D-E89C1E0A908A}"/>
                    </a:ext>
                  </a:extLst>
                </p:cNvPr>
                <p:cNvSpPr/>
                <p:nvPr/>
              </p:nvSpPr>
              <p:spPr>
                <a:xfrm>
                  <a:off x="9304024" y="15403871"/>
                  <a:ext cx="94584" cy="94584"/>
                </a:xfrm>
                <a:custGeom>
                  <a:avLst/>
                  <a:gdLst>
                    <a:gd name="connsiteX0" fmla="*/ 94196 w 94584"/>
                    <a:gd name="connsiteY0" fmla="*/ 53425 h 94584"/>
                    <a:gd name="connsiteX1" fmla="*/ 41160 w 94584"/>
                    <a:gd name="connsiteY1" fmla="*/ 94195 h 94584"/>
                    <a:gd name="connsiteX2" fmla="*/ 389 w 94584"/>
                    <a:gd name="connsiteY2" fmla="*/ 41160 h 94584"/>
                    <a:gd name="connsiteX3" fmla="*/ 53425 w 94584"/>
                    <a:gd name="connsiteY3" fmla="*/ 389 h 94584"/>
                    <a:gd name="connsiteX4" fmla="*/ 94196 w 94584"/>
                    <a:gd name="connsiteY4" fmla="*/ 53425 h 94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584" h="94584">
                      <a:moveTo>
                        <a:pt x="94196" y="53425"/>
                      </a:moveTo>
                      <a:cubicBezTo>
                        <a:pt x="90881" y="79280"/>
                        <a:pt x="67015" y="97510"/>
                        <a:pt x="41160" y="94195"/>
                      </a:cubicBezTo>
                      <a:cubicBezTo>
                        <a:pt x="15305" y="90881"/>
                        <a:pt x="-2926" y="67015"/>
                        <a:pt x="389" y="41160"/>
                      </a:cubicBezTo>
                      <a:cubicBezTo>
                        <a:pt x="3704" y="15305"/>
                        <a:pt x="27570" y="-2926"/>
                        <a:pt x="53425" y="389"/>
                      </a:cubicBezTo>
                      <a:cubicBezTo>
                        <a:pt x="79280" y="3704"/>
                        <a:pt x="97510" y="27570"/>
                        <a:pt x="94196" y="53425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36" name="Forma Livre: Forma 35">
                  <a:extLst>
                    <a:ext uri="{FF2B5EF4-FFF2-40B4-BE49-F238E27FC236}">
                      <a16:creationId xmlns:a16="http://schemas.microsoft.com/office/drawing/2014/main" id="{D1CB496E-0227-7E41-01D1-20A7DBA1E30D}"/>
                    </a:ext>
                  </a:extLst>
                </p:cNvPr>
                <p:cNvSpPr/>
                <p:nvPr/>
              </p:nvSpPr>
              <p:spPr>
                <a:xfrm>
                  <a:off x="8445031" y="16391513"/>
                  <a:ext cx="43831" cy="43831"/>
                </a:xfrm>
                <a:custGeom>
                  <a:avLst/>
                  <a:gdLst>
                    <a:gd name="connsiteX0" fmla="*/ 43627 w 43831"/>
                    <a:gd name="connsiteY0" fmla="*/ 24733 h 43831"/>
                    <a:gd name="connsiteX1" fmla="*/ 19098 w 43831"/>
                    <a:gd name="connsiteY1" fmla="*/ 43627 h 43831"/>
                    <a:gd name="connsiteX2" fmla="*/ 204 w 43831"/>
                    <a:gd name="connsiteY2" fmla="*/ 19098 h 43831"/>
                    <a:gd name="connsiteX3" fmla="*/ 24733 w 43831"/>
                    <a:gd name="connsiteY3" fmla="*/ 204 h 43831"/>
                    <a:gd name="connsiteX4" fmla="*/ 43627 w 43831"/>
                    <a:gd name="connsiteY4" fmla="*/ 24733 h 43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31" h="43831">
                      <a:moveTo>
                        <a:pt x="43627" y="24733"/>
                      </a:moveTo>
                      <a:cubicBezTo>
                        <a:pt x="41970" y="36666"/>
                        <a:pt x="31031" y="45284"/>
                        <a:pt x="19098" y="43627"/>
                      </a:cubicBezTo>
                      <a:cubicBezTo>
                        <a:pt x="7165" y="41969"/>
                        <a:pt x="-1453" y="31031"/>
                        <a:pt x="204" y="19098"/>
                      </a:cubicBezTo>
                      <a:cubicBezTo>
                        <a:pt x="1862" y="7165"/>
                        <a:pt x="12800" y="-1454"/>
                        <a:pt x="24733" y="204"/>
                      </a:cubicBezTo>
                      <a:cubicBezTo>
                        <a:pt x="36666" y="1861"/>
                        <a:pt x="45285" y="12800"/>
                        <a:pt x="43627" y="24733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37" name="Forma Livre: Forma 36">
                  <a:extLst>
                    <a:ext uri="{FF2B5EF4-FFF2-40B4-BE49-F238E27FC236}">
                      <a16:creationId xmlns:a16="http://schemas.microsoft.com/office/drawing/2014/main" id="{6FACABCE-616D-43AE-292B-0944EB5D2466}"/>
                    </a:ext>
                  </a:extLst>
                </p:cNvPr>
                <p:cNvSpPr/>
                <p:nvPr/>
              </p:nvSpPr>
              <p:spPr>
                <a:xfrm>
                  <a:off x="7993712" y="17501098"/>
                  <a:ext cx="94584" cy="94585"/>
                </a:xfrm>
                <a:custGeom>
                  <a:avLst/>
                  <a:gdLst>
                    <a:gd name="connsiteX0" fmla="*/ 94196 w 94584"/>
                    <a:gd name="connsiteY0" fmla="*/ 53425 h 94585"/>
                    <a:gd name="connsiteX1" fmla="*/ 41160 w 94584"/>
                    <a:gd name="connsiteY1" fmla="*/ 94196 h 94585"/>
                    <a:gd name="connsiteX2" fmla="*/ 389 w 94584"/>
                    <a:gd name="connsiteY2" fmla="*/ 41161 h 94585"/>
                    <a:gd name="connsiteX3" fmla="*/ 53425 w 94584"/>
                    <a:gd name="connsiteY3" fmla="*/ 389 h 94585"/>
                    <a:gd name="connsiteX4" fmla="*/ 94196 w 94584"/>
                    <a:gd name="connsiteY4" fmla="*/ 53425 h 94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584" h="94585">
                      <a:moveTo>
                        <a:pt x="94196" y="53425"/>
                      </a:moveTo>
                      <a:cubicBezTo>
                        <a:pt x="90881" y="79280"/>
                        <a:pt x="67015" y="97510"/>
                        <a:pt x="41160" y="94196"/>
                      </a:cubicBezTo>
                      <a:cubicBezTo>
                        <a:pt x="15305" y="90882"/>
                        <a:pt x="-2926" y="67015"/>
                        <a:pt x="389" y="41161"/>
                      </a:cubicBezTo>
                      <a:cubicBezTo>
                        <a:pt x="3704" y="15306"/>
                        <a:pt x="27570" y="-2926"/>
                        <a:pt x="53425" y="389"/>
                      </a:cubicBezTo>
                      <a:cubicBezTo>
                        <a:pt x="79279" y="3704"/>
                        <a:pt x="97511" y="27570"/>
                        <a:pt x="94196" y="53425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38" name="Forma Livre: Forma 37">
                  <a:extLst>
                    <a:ext uri="{FF2B5EF4-FFF2-40B4-BE49-F238E27FC236}">
                      <a16:creationId xmlns:a16="http://schemas.microsoft.com/office/drawing/2014/main" id="{59CAA89F-17FB-379B-4A08-37084AC0CAEE}"/>
                    </a:ext>
                  </a:extLst>
                </p:cNvPr>
                <p:cNvSpPr/>
                <p:nvPr/>
              </p:nvSpPr>
              <p:spPr>
                <a:xfrm>
                  <a:off x="5004338" y="19134443"/>
                  <a:ext cx="43181" cy="43181"/>
                </a:xfrm>
                <a:custGeom>
                  <a:avLst/>
                  <a:gdLst>
                    <a:gd name="connsiteX0" fmla="*/ 42971 w 43181"/>
                    <a:gd name="connsiteY0" fmla="*/ 24408 h 43181"/>
                    <a:gd name="connsiteX1" fmla="*/ 18773 w 43181"/>
                    <a:gd name="connsiteY1" fmla="*/ 42970 h 43181"/>
                    <a:gd name="connsiteX2" fmla="*/ 211 w 43181"/>
                    <a:gd name="connsiteY2" fmla="*/ 18774 h 43181"/>
                    <a:gd name="connsiteX3" fmla="*/ 24409 w 43181"/>
                    <a:gd name="connsiteY3" fmla="*/ 211 h 43181"/>
                    <a:gd name="connsiteX4" fmla="*/ 42971 w 43181"/>
                    <a:gd name="connsiteY4" fmla="*/ 24408 h 43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181" h="43181">
                      <a:moveTo>
                        <a:pt x="42971" y="24408"/>
                      </a:moveTo>
                      <a:cubicBezTo>
                        <a:pt x="41314" y="36342"/>
                        <a:pt x="30706" y="44628"/>
                        <a:pt x="18773" y="42970"/>
                      </a:cubicBezTo>
                      <a:cubicBezTo>
                        <a:pt x="6840" y="41313"/>
                        <a:pt x="-1446" y="30706"/>
                        <a:pt x="211" y="18774"/>
                      </a:cubicBezTo>
                      <a:cubicBezTo>
                        <a:pt x="1868" y="6840"/>
                        <a:pt x="12475" y="-1447"/>
                        <a:pt x="24409" y="211"/>
                      </a:cubicBezTo>
                      <a:cubicBezTo>
                        <a:pt x="36341" y="1868"/>
                        <a:pt x="44628" y="12475"/>
                        <a:pt x="42971" y="24408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39" name="Forma Livre: Forma 38">
                  <a:extLst>
                    <a:ext uri="{FF2B5EF4-FFF2-40B4-BE49-F238E27FC236}">
                      <a16:creationId xmlns:a16="http://schemas.microsoft.com/office/drawing/2014/main" id="{7B59D459-E9B6-E676-C8FA-9857FB5FC1DC}"/>
                    </a:ext>
                  </a:extLst>
                </p:cNvPr>
                <p:cNvSpPr/>
                <p:nvPr/>
              </p:nvSpPr>
              <p:spPr>
                <a:xfrm>
                  <a:off x="5454096" y="15719561"/>
                  <a:ext cx="49579" cy="49579"/>
                </a:xfrm>
                <a:custGeom>
                  <a:avLst/>
                  <a:gdLst>
                    <a:gd name="connsiteX0" fmla="*/ 49319 w 49579"/>
                    <a:gd name="connsiteY0" fmla="*/ 28104 h 49579"/>
                    <a:gd name="connsiteX1" fmla="*/ 21475 w 49579"/>
                    <a:gd name="connsiteY1" fmla="*/ 49319 h 49579"/>
                    <a:gd name="connsiteX2" fmla="*/ 261 w 49579"/>
                    <a:gd name="connsiteY2" fmla="*/ 21475 h 49579"/>
                    <a:gd name="connsiteX3" fmla="*/ 28104 w 49579"/>
                    <a:gd name="connsiteY3" fmla="*/ 261 h 49579"/>
                    <a:gd name="connsiteX4" fmla="*/ 49319 w 49579"/>
                    <a:gd name="connsiteY4" fmla="*/ 28104 h 49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79" h="49579">
                      <a:moveTo>
                        <a:pt x="49319" y="28104"/>
                      </a:moveTo>
                      <a:cubicBezTo>
                        <a:pt x="47661" y="41695"/>
                        <a:pt x="35065" y="51308"/>
                        <a:pt x="21475" y="49319"/>
                      </a:cubicBezTo>
                      <a:cubicBezTo>
                        <a:pt x="7885" y="47661"/>
                        <a:pt x="-1728" y="35066"/>
                        <a:pt x="261" y="21475"/>
                      </a:cubicBezTo>
                      <a:cubicBezTo>
                        <a:pt x="1918" y="7885"/>
                        <a:pt x="14514" y="-1728"/>
                        <a:pt x="28104" y="261"/>
                      </a:cubicBezTo>
                      <a:cubicBezTo>
                        <a:pt x="41695" y="1919"/>
                        <a:pt x="51308" y="14514"/>
                        <a:pt x="49319" y="28104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40" name="Forma Livre: Forma 39">
                  <a:extLst>
                    <a:ext uri="{FF2B5EF4-FFF2-40B4-BE49-F238E27FC236}">
                      <a16:creationId xmlns:a16="http://schemas.microsoft.com/office/drawing/2014/main" id="{4EA4684A-C7D2-F759-CCFA-8AD764F7694D}"/>
                    </a:ext>
                  </a:extLst>
                </p:cNvPr>
                <p:cNvSpPr/>
                <p:nvPr/>
              </p:nvSpPr>
              <p:spPr>
                <a:xfrm>
                  <a:off x="8007753" y="16550886"/>
                  <a:ext cx="65839" cy="65839"/>
                </a:xfrm>
                <a:custGeom>
                  <a:avLst/>
                  <a:gdLst>
                    <a:gd name="connsiteX0" fmla="*/ 65570 w 65839"/>
                    <a:gd name="connsiteY0" fmla="*/ 37063 h 65839"/>
                    <a:gd name="connsiteX1" fmla="*/ 28776 w 65839"/>
                    <a:gd name="connsiteY1" fmla="*/ 65570 h 65839"/>
                    <a:gd name="connsiteX2" fmla="*/ 270 w 65839"/>
                    <a:gd name="connsiteY2" fmla="*/ 28776 h 65839"/>
                    <a:gd name="connsiteX3" fmla="*/ 37063 w 65839"/>
                    <a:gd name="connsiteY3" fmla="*/ 270 h 65839"/>
                    <a:gd name="connsiteX4" fmla="*/ 65570 w 65839"/>
                    <a:gd name="connsiteY4" fmla="*/ 37063 h 65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839" h="65839">
                      <a:moveTo>
                        <a:pt x="65570" y="37063"/>
                      </a:moveTo>
                      <a:cubicBezTo>
                        <a:pt x="63249" y="54962"/>
                        <a:pt x="46676" y="67889"/>
                        <a:pt x="28776" y="65570"/>
                      </a:cubicBezTo>
                      <a:cubicBezTo>
                        <a:pt x="10877" y="63249"/>
                        <a:pt x="-2051" y="46676"/>
                        <a:pt x="270" y="28776"/>
                      </a:cubicBezTo>
                      <a:cubicBezTo>
                        <a:pt x="2590" y="10876"/>
                        <a:pt x="19163" y="-2051"/>
                        <a:pt x="37063" y="270"/>
                      </a:cubicBezTo>
                      <a:cubicBezTo>
                        <a:pt x="54963" y="2589"/>
                        <a:pt x="67890" y="19163"/>
                        <a:pt x="65570" y="37063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41" name="Forma Livre: Forma 40">
                  <a:extLst>
                    <a:ext uri="{FF2B5EF4-FFF2-40B4-BE49-F238E27FC236}">
                      <a16:creationId xmlns:a16="http://schemas.microsoft.com/office/drawing/2014/main" id="{EE12D674-A760-4E57-BCF7-246A3BDAD5A9}"/>
                    </a:ext>
                  </a:extLst>
                </p:cNvPr>
                <p:cNvSpPr/>
                <p:nvPr/>
              </p:nvSpPr>
              <p:spPr>
                <a:xfrm>
                  <a:off x="10314862" y="14395045"/>
                  <a:ext cx="41856" cy="41856"/>
                </a:xfrm>
                <a:custGeom>
                  <a:avLst/>
                  <a:gdLst>
                    <a:gd name="connsiteX0" fmla="*/ 41646 w 41856"/>
                    <a:gd name="connsiteY0" fmla="*/ 23746 h 41856"/>
                    <a:gd name="connsiteX1" fmla="*/ 18111 w 41856"/>
                    <a:gd name="connsiteY1" fmla="*/ 41645 h 41856"/>
                    <a:gd name="connsiteX2" fmla="*/ 211 w 41856"/>
                    <a:gd name="connsiteY2" fmla="*/ 18111 h 41856"/>
                    <a:gd name="connsiteX3" fmla="*/ 23746 w 41856"/>
                    <a:gd name="connsiteY3" fmla="*/ 211 h 41856"/>
                    <a:gd name="connsiteX4" fmla="*/ 41646 w 41856"/>
                    <a:gd name="connsiteY4" fmla="*/ 23746 h 41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856" h="41856">
                      <a:moveTo>
                        <a:pt x="41646" y="23746"/>
                      </a:moveTo>
                      <a:cubicBezTo>
                        <a:pt x="39988" y="35016"/>
                        <a:pt x="29712" y="43302"/>
                        <a:pt x="18111" y="41645"/>
                      </a:cubicBezTo>
                      <a:cubicBezTo>
                        <a:pt x="6841" y="39988"/>
                        <a:pt x="-1446" y="29712"/>
                        <a:pt x="211" y="18111"/>
                      </a:cubicBezTo>
                      <a:cubicBezTo>
                        <a:pt x="1868" y="6841"/>
                        <a:pt x="12144" y="-1446"/>
                        <a:pt x="23746" y="211"/>
                      </a:cubicBezTo>
                      <a:cubicBezTo>
                        <a:pt x="35016" y="1868"/>
                        <a:pt x="43302" y="12144"/>
                        <a:pt x="41646" y="23746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42" name="Forma Livre: Forma 41">
                  <a:extLst>
                    <a:ext uri="{FF2B5EF4-FFF2-40B4-BE49-F238E27FC236}">
                      <a16:creationId xmlns:a16="http://schemas.microsoft.com/office/drawing/2014/main" id="{0B0A8C04-77AD-EF37-A680-64321DDB1CDA}"/>
                    </a:ext>
                  </a:extLst>
                </p:cNvPr>
                <p:cNvSpPr/>
                <p:nvPr/>
              </p:nvSpPr>
              <p:spPr>
                <a:xfrm>
                  <a:off x="11590546" y="14550020"/>
                  <a:ext cx="81611" cy="81611"/>
                </a:xfrm>
                <a:custGeom>
                  <a:avLst/>
                  <a:gdLst>
                    <a:gd name="connsiteX0" fmla="*/ 81245 w 81611"/>
                    <a:gd name="connsiteY0" fmla="*/ 46109 h 81611"/>
                    <a:gd name="connsiteX1" fmla="*/ 35502 w 81611"/>
                    <a:gd name="connsiteY1" fmla="*/ 81245 h 81611"/>
                    <a:gd name="connsiteX2" fmla="*/ 366 w 81611"/>
                    <a:gd name="connsiteY2" fmla="*/ 35502 h 81611"/>
                    <a:gd name="connsiteX3" fmla="*/ 46109 w 81611"/>
                    <a:gd name="connsiteY3" fmla="*/ 366 h 81611"/>
                    <a:gd name="connsiteX4" fmla="*/ 81245 w 81611"/>
                    <a:gd name="connsiteY4" fmla="*/ 46109 h 81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611" h="81611">
                      <a:moveTo>
                        <a:pt x="81245" y="46109"/>
                      </a:moveTo>
                      <a:cubicBezTo>
                        <a:pt x="78262" y="68649"/>
                        <a:pt x="57711" y="84228"/>
                        <a:pt x="35502" y="81245"/>
                      </a:cubicBezTo>
                      <a:cubicBezTo>
                        <a:pt x="12962" y="78262"/>
                        <a:pt x="-2617" y="57711"/>
                        <a:pt x="366" y="35502"/>
                      </a:cubicBezTo>
                      <a:cubicBezTo>
                        <a:pt x="3349" y="12962"/>
                        <a:pt x="23901" y="-2617"/>
                        <a:pt x="46109" y="366"/>
                      </a:cubicBezTo>
                      <a:cubicBezTo>
                        <a:pt x="68649" y="3349"/>
                        <a:pt x="84228" y="23900"/>
                        <a:pt x="81245" y="46109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  <p:sp>
              <p:nvSpPr>
                <p:cNvPr id="43" name="Forma Livre: Forma 42">
                  <a:extLst>
                    <a:ext uri="{FF2B5EF4-FFF2-40B4-BE49-F238E27FC236}">
                      <a16:creationId xmlns:a16="http://schemas.microsoft.com/office/drawing/2014/main" id="{4494DAFD-13D1-2D01-4FDC-973D154EBF25}"/>
                    </a:ext>
                  </a:extLst>
                </p:cNvPr>
                <p:cNvSpPr/>
                <p:nvPr/>
              </p:nvSpPr>
              <p:spPr>
                <a:xfrm>
                  <a:off x="11995082" y="17393864"/>
                  <a:ext cx="39566" cy="39566"/>
                </a:xfrm>
                <a:custGeom>
                  <a:avLst/>
                  <a:gdLst>
                    <a:gd name="connsiteX0" fmla="*/ 39340 w 39566"/>
                    <a:gd name="connsiteY0" fmla="*/ 22435 h 39566"/>
                    <a:gd name="connsiteX1" fmla="*/ 17132 w 39566"/>
                    <a:gd name="connsiteY1" fmla="*/ 39340 h 39566"/>
                    <a:gd name="connsiteX2" fmla="*/ 226 w 39566"/>
                    <a:gd name="connsiteY2" fmla="*/ 17132 h 39566"/>
                    <a:gd name="connsiteX3" fmla="*/ 22435 w 39566"/>
                    <a:gd name="connsiteY3" fmla="*/ 227 h 39566"/>
                    <a:gd name="connsiteX4" fmla="*/ 39340 w 39566"/>
                    <a:gd name="connsiteY4" fmla="*/ 22435 h 39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566" h="39566">
                      <a:moveTo>
                        <a:pt x="39340" y="22435"/>
                      </a:moveTo>
                      <a:cubicBezTo>
                        <a:pt x="38014" y="33374"/>
                        <a:pt x="28070" y="40998"/>
                        <a:pt x="17132" y="39340"/>
                      </a:cubicBezTo>
                      <a:cubicBezTo>
                        <a:pt x="6193" y="38014"/>
                        <a:pt x="-1431" y="28070"/>
                        <a:pt x="226" y="17132"/>
                      </a:cubicBezTo>
                      <a:cubicBezTo>
                        <a:pt x="1552" y="6193"/>
                        <a:pt x="11497" y="-1431"/>
                        <a:pt x="22435" y="227"/>
                      </a:cubicBezTo>
                      <a:cubicBezTo>
                        <a:pt x="33374" y="1553"/>
                        <a:pt x="40998" y="11497"/>
                        <a:pt x="39340" y="22435"/>
                      </a:cubicBezTo>
                      <a:close/>
                    </a:path>
                  </a:pathLst>
                </a:custGeom>
                <a:grpFill/>
                <a:ln w="3314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sz="900" dirty="0"/>
                </a:p>
              </p:txBody>
            </p:sp>
          </p:grpSp>
        </p:grpSp>
      </p:grpSp>
      <p:sp>
        <p:nvSpPr>
          <p:cNvPr id="235" name="Retângulo: Cantos Arredondados 234">
            <a:extLst>
              <a:ext uri="{FF2B5EF4-FFF2-40B4-BE49-F238E27FC236}">
                <a16:creationId xmlns:a16="http://schemas.microsoft.com/office/drawing/2014/main" id="{9D3730ED-682C-40C7-E9B2-A4F915E82EA9}"/>
              </a:ext>
            </a:extLst>
          </p:cNvPr>
          <p:cNvSpPr/>
          <p:nvPr/>
        </p:nvSpPr>
        <p:spPr>
          <a:xfrm>
            <a:off x="3396880" y="1149505"/>
            <a:ext cx="1221497" cy="1889130"/>
          </a:xfrm>
          <a:prstGeom prst="roundRect">
            <a:avLst>
              <a:gd name="adj" fmla="val 5195"/>
            </a:avLst>
          </a:prstGeom>
          <a:solidFill>
            <a:srgbClr val="000066"/>
          </a:solidFill>
          <a:ln w="19050">
            <a:solidFill>
              <a:srgbClr val="DCFF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00" dirty="0"/>
          </a:p>
        </p:txBody>
      </p:sp>
      <p:sp>
        <p:nvSpPr>
          <p:cNvPr id="236" name="Retângulo: Cantos Arredondados 235">
            <a:extLst>
              <a:ext uri="{FF2B5EF4-FFF2-40B4-BE49-F238E27FC236}">
                <a16:creationId xmlns:a16="http://schemas.microsoft.com/office/drawing/2014/main" id="{1A9CF838-BDBB-220B-A28D-7C7BA90E77B7}"/>
              </a:ext>
            </a:extLst>
          </p:cNvPr>
          <p:cNvSpPr/>
          <p:nvPr/>
        </p:nvSpPr>
        <p:spPr>
          <a:xfrm>
            <a:off x="3230934" y="995199"/>
            <a:ext cx="1861235" cy="341583"/>
          </a:xfrm>
          <a:prstGeom prst="roundRect">
            <a:avLst>
              <a:gd name="adj" fmla="val 23028"/>
            </a:avLst>
          </a:prstGeom>
          <a:solidFill>
            <a:srgbClr val="01FFF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00" dirty="0"/>
          </a:p>
        </p:txBody>
      </p:sp>
      <p:sp>
        <p:nvSpPr>
          <p:cNvPr id="237" name="Google Shape;151;p3">
            <a:extLst>
              <a:ext uri="{FF2B5EF4-FFF2-40B4-BE49-F238E27FC236}">
                <a16:creationId xmlns:a16="http://schemas.microsoft.com/office/drawing/2014/main" id="{B320A329-51E7-F236-2DC7-BAEE41ED89CE}"/>
              </a:ext>
            </a:extLst>
          </p:cNvPr>
          <p:cNvSpPr txBox="1"/>
          <p:nvPr/>
        </p:nvSpPr>
        <p:spPr>
          <a:xfrm>
            <a:off x="3118606" y="1019068"/>
            <a:ext cx="2008193" cy="317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t" anchorCtr="0">
            <a:spAutoFit/>
          </a:bodyPr>
          <a:lstStyle/>
          <a:p>
            <a:pPr algn="ctr">
              <a:buClr>
                <a:srgbClr val="DCFF3A"/>
              </a:buClr>
            </a:pPr>
            <a:r>
              <a:rPr lang="en-US" sz="1400" dirty="0">
                <a:solidFill>
                  <a:srgbClr val="002060"/>
                </a:solidFill>
                <a:latin typeface="Observatório Nacional Sans" pitchFamily="50" charset="0"/>
                <a:ea typeface="Observatório Nacional Sans" pitchFamily="50" charset="0"/>
              </a:rPr>
              <a:t>South America</a:t>
            </a:r>
          </a:p>
        </p:txBody>
      </p:sp>
      <p:sp>
        <p:nvSpPr>
          <p:cNvPr id="238" name="Google Shape;151;p3">
            <a:extLst>
              <a:ext uri="{FF2B5EF4-FFF2-40B4-BE49-F238E27FC236}">
                <a16:creationId xmlns:a16="http://schemas.microsoft.com/office/drawing/2014/main" id="{2EE5A4C1-A4F0-42B6-61D7-31E2FB5AF9A8}"/>
              </a:ext>
            </a:extLst>
          </p:cNvPr>
          <p:cNvSpPr txBox="1"/>
          <p:nvPr/>
        </p:nvSpPr>
        <p:spPr>
          <a:xfrm>
            <a:off x="3502212" y="1431379"/>
            <a:ext cx="2132691" cy="1455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t" anchorCtr="0">
            <a:spAutoFit/>
          </a:bodyPr>
          <a:lstStyle/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Argentina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Bolivia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Chile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Colombia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Ecuador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Paraguay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Peru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Uruguay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9" name="Retângulo: Cantos Arredondados 238">
            <a:extLst>
              <a:ext uri="{FF2B5EF4-FFF2-40B4-BE49-F238E27FC236}">
                <a16:creationId xmlns:a16="http://schemas.microsoft.com/office/drawing/2014/main" id="{EA8B7D92-CD50-02FB-E83F-3A8B780BBE4F}"/>
              </a:ext>
            </a:extLst>
          </p:cNvPr>
          <p:cNvSpPr/>
          <p:nvPr/>
        </p:nvSpPr>
        <p:spPr>
          <a:xfrm>
            <a:off x="4595385" y="2380077"/>
            <a:ext cx="1650088" cy="1511602"/>
          </a:xfrm>
          <a:prstGeom prst="roundRect">
            <a:avLst>
              <a:gd name="adj" fmla="val 5195"/>
            </a:avLst>
          </a:prstGeom>
          <a:solidFill>
            <a:srgbClr val="000066"/>
          </a:solidFill>
          <a:ln w="19050">
            <a:solidFill>
              <a:srgbClr val="DCFF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00" dirty="0"/>
          </a:p>
        </p:txBody>
      </p:sp>
      <p:sp>
        <p:nvSpPr>
          <p:cNvPr id="240" name="Retângulo: Cantos Arredondados 239">
            <a:extLst>
              <a:ext uri="{FF2B5EF4-FFF2-40B4-BE49-F238E27FC236}">
                <a16:creationId xmlns:a16="http://schemas.microsoft.com/office/drawing/2014/main" id="{5F5346F7-AC2C-122D-B56D-354A06A4B8A6}"/>
              </a:ext>
            </a:extLst>
          </p:cNvPr>
          <p:cNvSpPr/>
          <p:nvPr/>
        </p:nvSpPr>
        <p:spPr>
          <a:xfrm>
            <a:off x="4429439" y="2225771"/>
            <a:ext cx="1861235" cy="341583"/>
          </a:xfrm>
          <a:prstGeom prst="roundRect">
            <a:avLst>
              <a:gd name="adj" fmla="val 23028"/>
            </a:avLst>
          </a:prstGeom>
          <a:solidFill>
            <a:srgbClr val="893395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00" dirty="0"/>
          </a:p>
        </p:txBody>
      </p:sp>
      <p:sp>
        <p:nvSpPr>
          <p:cNvPr id="241" name="Google Shape;151;p3">
            <a:extLst>
              <a:ext uri="{FF2B5EF4-FFF2-40B4-BE49-F238E27FC236}">
                <a16:creationId xmlns:a16="http://schemas.microsoft.com/office/drawing/2014/main" id="{1765F266-3297-D98A-43FC-248BBE01103D}"/>
              </a:ext>
            </a:extLst>
          </p:cNvPr>
          <p:cNvSpPr txBox="1"/>
          <p:nvPr/>
        </p:nvSpPr>
        <p:spPr>
          <a:xfrm>
            <a:off x="4317111" y="2249640"/>
            <a:ext cx="2008193" cy="317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t" anchorCtr="0">
            <a:spAutoFit/>
          </a:bodyPr>
          <a:lstStyle/>
          <a:p>
            <a:pPr algn="ctr">
              <a:buClr>
                <a:srgbClr val="DCFF3A"/>
              </a:buClr>
            </a:pPr>
            <a:r>
              <a:rPr lang="en-US" sz="14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Central América</a:t>
            </a:r>
          </a:p>
        </p:txBody>
      </p:sp>
      <p:sp>
        <p:nvSpPr>
          <p:cNvPr id="242" name="Google Shape;151;p3">
            <a:extLst>
              <a:ext uri="{FF2B5EF4-FFF2-40B4-BE49-F238E27FC236}">
                <a16:creationId xmlns:a16="http://schemas.microsoft.com/office/drawing/2014/main" id="{B240F58B-2F71-1100-7F17-F6AB693D55D3}"/>
              </a:ext>
            </a:extLst>
          </p:cNvPr>
          <p:cNvSpPr txBox="1"/>
          <p:nvPr/>
        </p:nvSpPr>
        <p:spPr>
          <a:xfrm>
            <a:off x="4700718" y="2630407"/>
            <a:ext cx="2132691" cy="1117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t" anchorCtr="0">
            <a:spAutoFit/>
          </a:bodyPr>
          <a:lstStyle/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Costa Rica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El</a:t>
            </a:r>
            <a:r>
              <a:rPr lang="en-US" sz="1100" i="0" u="none" strike="noStrike" kern="1200" baseline="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 Salvador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Guatemala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Honduras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Panama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Dominican Republic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3" name="Retângulo: Cantos Arredondados 242">
            <a:extLst>
              <a:ext uri="{FF2B5EF4-FFF2-40B4-BE49-F238E27FC236}">
                <a16:creationId xmlns:a16="http://schemas.microsoft.com/office/drawing/2014/main" id="{6110FAF3-9C61-63BB-A0C2-71FF86E18C81}"/>
              </a:ext>
            </a:extLst>
          </p:cNvPr>
          <p:cNvSpPr/>
          <p:nvPr/>
        </p:nvSpPr>
        <p:spPr>
          <a:xfrm>
            <a:off x="6245473" y="3263288"/>
            <a:ext cx="2251336" cy="1359491"/>
          </a:xfrm>
          <a:prstGeom prst="roundRect">
            <a:avLst>
              <a:gd name="adj" fmla="val 5195"/>
            </a:avLst>
          </a:prstGeom>
          <a:solidFill>
            <a:srgbClr val="000066"/>
          </a:solidFill>
          <a:ln w="19050">
            <a:solidFill>
              <a:srgbClr val="DCFF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/>
          </a:p>
        </p:txBody>
      </p:sp>
      <p:sp>
        <p:nvSpPr>
          <p:cNvPr id="244" name="Retângulo: Cantos Arredondados 243">
            <a:extLst>
              <a:ext uri="{FF2B5EF4-FFF2-40B4-BE49-F238E27FC236}">
                <a16:creationId xmlns:a16="http://schemas.microsoft.com/office/drawing/2014/main" id="{39E2FBC4-A63F-CA92-7EE5-C342A41028B1}"/>
              </a:ext>
            </a:extLst>
          </p:cNvPr>
          <p:cNvSpPr/>
          <p:nvPr/>
        </p:nvSpPr>
        <p:spPr>
          <a:xfrm>
            <a:off x="6072343" y="3108981"/>
            <a:ext cx="1861235" cy="341583"/>
          </a:xfrm>
          <a:prstGeom prst="roundRect">
            <a:avLst>
              <a:gd name="adj" fmla="val 23028"/>
            </a:avLst>
          </a:prstGeom>
          <a:solidFill>
            <a:srgbClr val="ED18E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00" dirty="0"/>
          </a:p>
        </p:txBody>
      </p:sp>
      <p:sp>
        <p:nvSpPr>
          <p:cNvPr id="245" name="Google Shape;151;p3">
            <a:extLst>
              <a:ext uri="{FF2B5EF4-FFF2-40B4-BE49-F238E27FC236}">
                <a16:creationId xmlns:a16="http://schemas.microsoft.com/office/drawing/2014/main" id="{35DB3F9E-C7C0-C31B-D365-4173572EC898}"/>
              </a:ext>
            </a:extLst>
          </p:cNvPr>
          <p:cNvSpPr txBox="1"/>
          <p:nvPr/>
        </p:nvSpPr>
        <p:spPr>
          <a:xfrm>
            <a:off x="5960015" y="3132850"/>
            <a:ext cx="2008193" cy="317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t" anchorCtr="0">
            <a:spAutoFit/>
          </a:bodyPr>
          <a:lstStyle/>
          <a:p>
            <a:pPr algn="ctr">
              <a:buClr>
                <a:srgbClr val="DCFF3A"/>
              </a:buClr>
            </a:pPr>
            <a:r>
              <a:rPr lang="en-US" sz="14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Caribbean (English)</a:t>
            </a:r>
          </a:p>
        </p:txBody>
      </p:sp>
      <p:sp>
        <p:nvSpPr>
          <p:cNvPr id="246" name="Google Shape;151;p3">
            <a:extLst>
              <a:ext uri="{FF2B5EF4-FFF2-40B4-BE49-F238E27FC236}">
                <a16:creationId xmlns:a16="http://schemas.microsoft.com/office/drawing/2014/main" id="{C97BEA8B-DD6C-B98C-1887-595BBBC44518}"/>
              </a:ext>
            </a:extLst>
          </p:cNvPr>
          <p:cNvSpPr txBox="1"/>
          <p:nvPr/>
        </p:nvSpPr>
        <p:spPr>
          <a:xfrm>
            <a:off x="6350805" y="3555916"/>
            <a:ext cx="2132691" cy="948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t" anchorCtr="0">
            <a:spAutoFit/>
          </a:bodyPr>
          <a:lstStyle/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Barbados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Jamaica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Saint Vincent and the Grenadines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marL="0" marR="0" indent="0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100" i="0" u="none" strike="noStrike" kern="12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Trinidad and Tobago</a:t>
            </a:r>
            <a:endParaRPr lang="en-US" sz="12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7" name="Retângulo: Cantos Arredondados 246">
            <a:extLst>
              <a:ext uri="{FF2B5EF4-FFF2-40B4-BE49-F238E27FC236}">
                <a16:creationId xmlns:a16="http://schemas.microsoft.com/office/drawing/2014/main" id="{BCF3FBB3-90DD-0E15-6161-DBE5D4F8B36D}"/>
              </a:ext>
            </a:extLst>
          </p:cNvPr>
          <p:cNvSpPr/>
          <p:nvPr/>
        </p:nvSpPr>
        <p:spPr>
          <a:xfrm>
            <a:off x="8495689" y="4042112"/>
            <a:ext cx="1137503" cy="727708"/>
          </a:xfrm>
          <a:prstGeom prst="roundRect">
            <a:avLst>
              <a:gd name="adj" fmla="val 5195"/>
            </a:avLst>
          </a:prstGeom>
          <a:solidFill>
            <a:srgbClr val="000066"/>
          </a:solidFill>
          <a:ln w="19050">
            <a:solidFill>
              <a:srgbClr val="DCFF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/>
          </a:p>
        </p:txBody>
      </p:sp>
      <p:sp>
        <p:nvSpPr>
          <p:cNvPr id="248" name="Retângulo: Cantos Arredondados 247">
            <a:extLst>
              <a:ext uri="{FF2B5EF4-FFF2-40B4-BE49-F238E27FC236}">
                <a16:creationId xmlns:a16="http://schemas.microsoft.com/office/drawing/2014/main" id="{4A7BE27E-2736-ECA6-30BB-E7226C8E23C3}"/>
              </a:ext>
            </a:extLst>
          </p:cNvPr>
          <p:cNvSpPr/>
          <p:nvPr/>
        </p:nvSpPr>
        <p:spPr>
          <a:xfrm>
            <a:off x="8289846" y="3937291"/>
            <a:ext cx="1861235" cy="341583"/>
          </a:xfrm>
          <a:prstGeom prst="roundRect">
            <a:avLst>
              <a:gd name="adj" fmla="val 23028"/>
            </a:avLst>
          </a:prstGeom>
          <a:solidFill>
            <a:srgbClr val="00B05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00" dirty="0"/>
          </a:p>
        </p:txBody>
      </p:sp>
      <p:sp>
        <p:nvSpPr>
          <p:cNvPr id="249" name="Google Shape;151;p3">
            <a:extLst>
              <a:ext uri="{FF2B5EF4-FFF2-40B4-BE49-F238E27FC236}">
                <a16:creationId xmlns:a16="http://schemas.microsoft.com/office/drawing/2014/main" id="{0279FD42-C317-187C-128E-2D7F60DBA0BC}"/>
              </a:ext>
            </a:extLst>
          </p:cNvPr>
          <p:cNvSpPr txBox="1"/>
          <p:nvPr/>
        </p:nvSpPr>
        <p:spPr>
          <a:xfrm>
            <a:off x="8533135" y="4403941"/>
            <a:ext cx="2132691" cy="271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t" anchorCtr="0">
            <a:spAutoFit/>
          </a:bodyPr>
          <a:lstStyle/>
          <a:p>
            <a:pPr marR="0" rtl="0" eaLnBrk="1" fontAlgn="auto" latinLnBrk="0" hangingPunct="1">
              <a:spcBef>
                <a:spcPts val="0"/>
              </a:spcBef>
              <a:spcAft>
                <a:spcPts val="0"/>
              </a:spcAft>
              <a:buClr>
                <a:srgbClr val="FF0843"/>
              </a:buClr>
            </a:pPr>
            <a:r>
              <a:rPr lang="pt-BR" sz="110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Cape Verde</a:t>
            </a:r>
            <a:endParaRPr lang="pt-BR" sz="1100" i="0" u="none" strike="noStrike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51" name="Retângulo: Cantos Arredondados 250">
            <a:extLst>
              <a:ext uri="{FF2B5EF4-FFF2-40B4-BE49-F238E27FC236}">
                <a16:creationId xmlns:a16="http://schemas.microsoft.com/office/drawing/2014/main" id="{5C3EA0DD-323A-5A91-75D7-B635C98AE34E}"/>
              </a:ext>
            </a:extLst>
          </p:cNvPr>
          <p:cNvSpPr/>
          <p:nvPr/>
        </p:nvSpPr>
        <p:spPr>
          <a:xfrm>
            <a:off x="3394745" y="5119815"/>
            <a:ext cx="6235878" cy="785002"/>
          </a:xfrm>
          <a:prstGeom prst="roundRect">
            <a:avLst>
              <a:gd name="adj" fmla="val 11271"/>
            </a:avLst>
          </a:prstGeom>
          <a:solidFill>
            <a:srgbClr val="000066"/>
          </a:solidFill>
          <a:ln w="19050">
            <a:solidFill>
              <a:srgbClr val="01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00" dirty="0"/>
          </a:p>
        </p:txBody>
      </p:sp>
      <p:sp>
        <p:nvSpPr>
          <p:cNvPr id="252" name="Retângulo: Cantos Arredondados 251">
            <a:extLst>
              <a:ext uri="{FF2B5EF4-FFF2-40B4-BE49-F238E27FC236}">
                <a16:creationId xmlns:a16="http://schemas.microsoft.com/office/drawing/2014/main" id="{04B8D580-FA0C-9977-770B-630BBA7A3CA2}"/>
              </a:ext>
            </a:extLst>
          </p:cNvPr>
          <p:cNvSpPr/>
          <p:nvPr/>
        </p:nvSpPr>
        <p:spPr>
          <a:xfrm>
            <a:off x="3217721" y="4906917"/>
            <a:ext cx="1861235" cy="341583"/>
          </a:xfrm>
          <a:prstGeom prst="roundRect">
            <a:avLst>
              <a:gd name="adj" fmla="val 23028"/>
            </a:avLst>
          </a:prstGeom>
          <a:solidFill>
            <a:srgbClr val="FDAD23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700" dirty="0"/>
          </a:p>
        </p:txBody>
      </p:sp>
      <p:sp>
        <p:nvSpPr>
          <p:cNvPr id="253" name="Google Shape;151;p3">
            <a:extLst>
              <a:ext uri="{FF2B5EF4-FFF2-40B4-BE49-F238E27FC236}">
                <a16:creationId xmlns:a16="http://schemas.microsoft.com/office/drawing/2014/main" id="{44602942-BB18-B193-FD03-574070BFDE8C}"/>
              </a:ext>
            </a:extLst>
          </p:cNvPr>
          <p:cNvSpPr txBox="1"/>
          <p:nvPr/>
        </p:nvSpPr>
        <p:spPr>
          <a:xfrm>
            <a:off x="3105392" y="4912020"/>
            <a:ext cx="2008193" cy="317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t" anchorCtr="0">
            <a:spAutoFit/>
          </a:bodyPr>
          <a:lstStyle/>
          <a:p>
            <a:pPr algn="ctr">
              <a:buClr>
                <a:srgbClr val="DCFF3A"/>
              </a:buClr>
            </a:pPr>
            <a:r>
              <a:rPr lang="en-US" sz="1400" b="1" dirty="0">
                <a:solidFill>
                  <a:srgbClr val="002060"/>
                </a:solidFill>
                <a:latin typeface="Observatório Nacional Sans" pitchFamily="50" charset="0"/>
                <a:ea typeface="Observatório Nacional Sans" pitchFamily="50" charset="0"/>
              </a:rPr>
              <a:t>Brazil</a:t>
            </a:r>
          </a:p>
        </p:txBody>
      </p:sp>
      <p:sp>
        <p:nvSpPr>
          <p:cNvPr id="254" name="Google Shape;151;p3">
            <a:extLst>
              <a:ext uri="{FF2B5EF4-FFF2-40B4-BE49-F238E27FC236}">
                <a16:creationId xmlns:a16="http://schemas.microsoft.com/office/drawing/2014/main" id="{2B535C4E-E1E7-8BA8-167A-6278B24F1CB2}"/>
              </a:ext>
            </a:extLst>
          </p:cNvPr>
          <p:cNvSpPr txBox="1"/>
          <p:nvPr/>
        </p:nvSpPr>
        <p:spPr>
          <a:xfrm>
            <a:off x="3703997" y="6107728"/>
            <a:ext cx="754500" cy="594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t" anchorCtr="0">
            <a:spAutoFit/>
          </a:bodyPr>
          <a:lstStyle/>
          <a:p>
            <a:pPr algn="ctr">
              <a:buClr>
                <a:srgbClr val="DCFF3A"/>
              </a:buClr>
            </a:pPr>
            <a:r>
              <a:rPr lang="pt-BR" sz="3200" b="1" dirty="0">
                <a:solidFill>
                  <a:srgbClr val="231C4A"/>
                </a:solidFill>
                <a:latin typeface="Observatório Nacional Sans" pitchFamily="50" charset="0"/>
                <a:ea typeface="Observatório Nacional Sans" pitchFamily="50" charset="0"/>
              </a:rPr>
              <a:t>20</a:t>
            </a:r>
          </a:p>
        </p:txBody>
      </p:sp>
      <p:sp>
        <p:nvSpPr>
          <p:cNvPr id="258" name="Retângulo 257">
            <a:extLst>
              <a:ext uri="{FF2B5EF4-FFF2-40B4-BE49-F238E27FC236}">
                <a16:creationId xmlns:a16="http://schemas.microsoft.com/office/drawing/2014/main" id="{4DF929E7-EA0B-8A3D-2967-DFCB6D1408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946" y="900045"/>
            <a:ext cx="261466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FDAD23"/>
                </a:solidFill>
                <a:latin typeface="Observatório Nacional Sans" pitchFamily="50" charset="0"/>
                <a:ea typeface="Observatório Nacional Sans" pitchFamily="50" charset="0"/>
                <a:cs typeface="Arial" charset="0"/>
              </a:rPr>
              <a:t>Model Transfer of countries</a:t>
            </a:r>
          </a:p>
        </p:txBody>
      </p:sp>
      <p:sp>
        <p:nvSpPr>
          <p:cNvPr id="260" name="Google Shape;151;p3">
            <a:extLst>
              <a:ext uri="{FF2B5EF4-FFF2-40B4-BE49-F238E27FC236}">
                <a16:creationId xmlns:a16="http://schemas.microsoft.com/office/drawing/2014/main" id="{9DDAF668-FCB1-5284-3FB9-DEE9AEFE0C90}"/>
              </a:ext>
            </a:extLst>
          </p:cNvPr>
          <p:cNvSpPr txBox="1"/>
          <p:nvPr/>
        </p:nvSpPr>
        <p:spPr>
          <a:xfrm>
            <a:off x="8192263" y="3948497"/>
            <a:ext cx="2008193" cy="317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0779" tIns="50376" rIns="100779" bIns="50376" anchor="t" anchorCtr="0">
            <a:spAutoFit/>
          </a:bodyPr>
          <a:lstStyle/>
          <a:p>
            <a:pPr algn="ctr">
              <a:buClr>
                <a:srgbClr val="DCFF3A"/>
              </a:buClr>
            </a:pPr>
            <a:r>
              <a:rPr lang="en-US" sz="14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Africa</a:t>
            </a:r>
          </a:p>
        </p:txBody>
      </p:sp>
      <p:sp>
        <p:nvSpPr>
          <p:cNvPr id="262" name="CaixaDeTexto 261">
            <a:extLst>
              <a:ext uri="{FF2B5EF4-FFF2-40B4-BE49-F238E27FC236}">
                <a16:creationId xmlns:a16="http://schemas.microsoft.com/office/drawing/2014/main" id="{299F7C18-CBFC-8707-7C39-7AFC1052C920}"/>
              </a:ext>
            </a:extLst>
          </p:cNvPr>
          <p:cNvSpPr txBox="1"/>
          <p:nvPr/>
        </p:nvSpPr>
        <p:spPr>
          <a:xfrm>
            <a:off x="3499718" y="5242293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The </a:t>
            </a:r>
            <a:r>
              <a:rPr lang="en-US" sz="16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foresight</a:t>
            </a:r>
            <a:r>
              <a:rPr lang="en-US" sz="1600" noProof="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 model has already been applied in 72 Brazilian economic sectors/segments</a:t>
            </a:r>
          </a:p>
        </p:txBody>
      </p:sp>
    </p:spTree>
    <p:extLst>
      <p:ext uri="{BB962C8B-B14F-4D97-AF65-F5344CB8AC3E}">
        <p14:creationId xmlns:p14="http://schemas.microsoft.com/office/powerpoint/2010/main" val="30194271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Uma imagem contendo edifício, em pé, pessoas, rua&#10;&#10;Descrição gerada automaticamente">
            <a:extLst>
              <a:ext uri="{FF2B5EF4-FFF2-40B4-BE49-F238E27FC236}">
                <a16:creationId xmlns:a16="http://schemas.microsoft.com/office/drawing/2014/main" id="{CF99FD02-BFAC-F321-EB43-E1DE762056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7DC22000-000C-E439-44E8-D66CCBE71B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20745" y="1840289"/>
            <a:ext cx="4120823" cy="2112913"/>
          </a:xfrm>
          <a:prstGeom prst="rect">
            <a:avLst/>
          </a:prstGeom>
        </p:spPr>
      </p:pic>
      <p:sp>
        <p:nvSpPr>
          <p:cNvPr id="12" name="Google Shape;90;p17">
            <a:extLst>
              <a:ext uri="{FF2B5EF4-FFF2-40B4-BE49-F238E27FC236}">
                <a16:creationId xmlns:a16="http://schemas.microsoft.com/office/drawing/2014/main" id="{B578E9E3-0D2F-1E7B-2758-E4DA30A46C08}"/>
              </a:ext>
            </a:extLst>
          </p:cNvPr>
          <p:cNvSpPr txBox="1"/>
          <p:nvPr/>
        </p:nvSpPr>
        <p:spPr>
          <a:xfrm>
            <a:off x="1759174" y="3390886"/>
            <a:ext cx="1269960" cy="320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47" tIns="19047" rIns="19047" bIns="19047" anchor="t" anchorCtr="0">
            <a:spAutoFit/>
          </a:bodyPr>
          <a:lstStyle/>
          <a:p>
            <a:pPr algn="ctr"/>
            <a:r>
              <a:rPr lang="pt-BR" sz="1834" b="1" dirty="0">
                <a:solidFill>
                  <a:srgbClr val="01FFFF"/>
                </a:solidFill>
                <a:latin typeface="Observatório Nacional Sans" pitchFamily="2" charset="77"/>
                <a:ea typeface="Observatório Nacional Sans" pitchFamily="2" charset="77"/>
                <a:cs typeface="Montserrat"/>
                <a:sym typeface="Montserrat"/>
              </a:rPr>
              <a:t>ILO</a:t>
            </a:r>
          </a:p>
        </p:txBody>
      </p:sp>
      <p:pic>
        <p:nvPicPr>
          <p:cNvPr id="17" name="Gráfico 16">
            <a:extLst>
              <a:ext uri="{FF2B5EF4-FFF2-40B4-BE49-F238E27FC236}">
                <a16:creationId xmlns:a16="http://schemas.microsoft.com/office/drawing/2014/main" id="{D5A4CCEA-9635-B095-7ED5-56D4C40CBB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07132" y="2262373"/>
            <a:ext cx="1269715" cy="1067014"/>
          </a:xfrm>
          <a:prstGeom prst="rect">
            <a:avLst/>
          </a:prstGeom>
        </p:spPr>
      </p:pic>
      <p:sp>
        <p:nvSpPr>
          <p:cNvPr id="20" name="Google Shape;90;p17">
            <a:extLst>
              <a:ext uri="{FF2B5EF4-FFF2-40B4-BE49-F238E27FC236}">
                <a16:creationId xmlns:a16="http://schemas.microsoft.com/office/drawing/2014/main" id="{6F9B57AD-5C82-90DB-E289-D3AAADA0625C}"/>
              </a:ext>
            </a:extLst>
          </p:cNvPr>
          <p:cNvSpPr txBox="1"/>
          <p:nvPr/>
        </p:nvSpPr>
        <p:spPr>
          <a:xfrm>
            <a:off x="8294266" y="3390886"/>
            <a:ext cx="1749455" cy="320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47" tIns="19047" rIns="19047" bIns="19047" anchor="t" anchorCtr="0">
            <a:spAutoFit/>
          </a:bodyPr>
          <a:lstStyle/>
          <a:p>
            <a:pPr algn="ctr"/>
            <a:r>
              <a:rPr lang="pt-BR" sz="1834" b="1" dirty="0">
                <a:solidFill>
                  <a:srgbClr val="01FFFF"/>
                </a:solidFill>
                <a:latin typeface="Observatório Nacional Sans" pitchFamily="2" charset="77"/>
                <a:ea typeface="Observatório Nacional Sans" pitchFamily="2" charset="77"/>
                <a:cs typeface="Montserrat"/>
                <a:sym typeface="Montserrat"/>
              </a:rPr>
              <a:t>World Bank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F59D22FE-04B2-E583-1AC6-DAF0A810B6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41589" y="2129695"/>
            <a:ext cx="1054811" cy="1054811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E1CA704D-2ABE-33FB-FE6A-3A485173639B}"/>
              </a:ext>
            </a:extLst>
          </p:cNvPr>
          <p:cNvSpPr txBox="1"/>
          <p:nvPr/>
        </p:nvSpPr>
        <p:spPr>
          <a:xfrm>
            <a:off x="2213927" y="4293096"/>
            <a:ext cx="776414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 panose="020B0604020202020204" pitchFamily="34" charset="0"/>
              </a:rPr>
              <a:t>The Model is recognized by the ILO and the World Bank as the most appropriate prospective method for identifying future demands for professional education in emerging countries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417661A5-3976-9D7B-9D95-3787C64E4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360" y="411842"/>
            <a:ext cx="63367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DAD23"/>
                </a:solidFill>
                <a:latin typeface="Observatório Nacional Sans" pitchFamily="50" charset="0"/>
                <a:ea typeface="Observatório Nacional Sans" pitchFamily="50" charset="0"/>
                <a:cs typeface="Arial" charset="0"/>
              </a:rPr>
              <a:t>International Recognition</a:t>
            </a:r>
            <a:endParaRPr lang="es-ES" sz="2800" b="1" dirty="0">
              <a:solidFill>
                <a:srgbClr val="FDAD23"/>
              </a:solidFill>
              <a:latin typeface="Observatório Nacional Sans" pitchFamily="50" charset="0"/>
              <a:ea typeface="Observatório Nacional Sans" pitchFamily="50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368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adrão do plano de fundo&#10;&#10;Descrição gerada automaticamente">
            <a:extLst>
              <a:ext uri="{FF2B5EF4-FFF2-40B4-BE49-F238E27FC236}">
                <a16:creationId xmlns:a16="http://schemas.microsoft.com/office/drawing/2014/main" id="{8A66B146-4597-0C3F-2E7B-7D18877489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06E767B9-7964-456B-3FCB-5D9C5B4A66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16280" y="4869160"/>
            <a:ext cx="2962752" cy="1334278"/>
          </a:xfrm>
          <a:prstGeom prst="rect">
            <a:avLst/>
          </a:prstGeom>
        </p:spPr>
      </p:pic>
      <p:sp>
        <p:nvSpPr>
          <p:cNvPr id="2" name="Rectangle 7">
            <a:extLst>
              <a:ext uri="{FF2B5EF4-FFF2-40B4-BE49-F238E27FC236}">
                <a16:creationId xmlns:a16="http://schemas.microsoft.com/office/drawing/2014/main" id="{3CD61680-C46E-BDA0-1166-1D4973D4D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0872" y="1874047"/>
            <a:ext cx="3248608" cy="76944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indent="-86519" algn="ctr">
              <a:spcAft>
                <a:spcPts val="300"/>
              </a:spcAft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Thanks!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28021A1-1E4A-510D-A7F8-920DB83B0AC4}"/>
              </a:ext>
            </a:extLst>
          </p:cNvPr>
          <p:cNvSpPr txBox="1"/>
          <p:nvPr/>
        </p:nvSpPr>
        <p:spPr>
          <a:xfrm>
            <a:off x="4583833" y="3284984"/>
            <a:ext cx="30963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la-Latn" sz="3200" b="1" i="1" dirty="0">
                <a:solidFill>
                  <a:srgbClr val="FF0066"/>
                </a:solidFill>
                <a:latin typeface="Arial" panose="020B0604020202020204" pitchFamily="34" charset="0"/>
              </a:rPr>
              <a:t>Prospectiva Legio Omnia Vincit</a:t>
            </a:r>
            <a:endParaRPr lang="la-Latn" sz="3200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314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E2BD3-C06C-7D8A-54D1-9F56198A04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adrão do plano de fundo&#10;&#10;Descrição gerada automaticamente">
            <a:extLst>
              <a:ext uri="{FF2B5EF4-FFF2-40B4-BE49-F238E27FC236}">
                <a16:creationId xmlns:a16="http://schemas.microsoft.com/office/drawing/2014/main" id="{D641180F-54AB-FA74-838C-EFE823F58AA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7B35DED4-C00A-32DD-A9BC-DAACF6DB05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832" y="95893"/>
            <a:ext cx="1153179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000" b="1" dirty="0">
                <a:solidFill>
                  <a:srgbClr val="FDAD23"/>
                </a:solidFill>
                <a:latin typeface="Observatório Nacional Sans" pitchFamily="50" charset="0"/>
                <a:ea typeface="Observatório Nacional Sans" pitchFamily="50" charset="0"/>
                <a:cs typeface="Arial" charset="0"/>
              </a:rPr>
              <a:t>Changes in the labor market and vocational training</a:t>
            </a:r>
          </a:p>
        </p:txBody>
      </p:sp>
      <p:sp>
        <p:nvSpPr>
          <p:cNvPr id="57" name="Google Shape;119;p2">
            <a:extLst>
              <a:ext uri="{FF2B5EF4-FFF2-40B4-BE49-F238E27FC236}">
                <a16:creationId xmlns:a16="http://schemas.microsoft.com/office/drawing/2014/main" id="{9579DB03-E39B-053D-5A0E-4C929C886731}"/>
              </a:ext>
            </a:extLst>
          </p:cNvPr>
          <p:cNvSpPr txBox="1"/>
          <p:nvPr/>
        </p:nvSpPr>
        <p:spPr>
          <a:xfrm>
            <a:off x="5303393" y="3215745"/>
            <a:ext cx="1800719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New worker</a:t>
            </a:r>
            <a:endParaRPr lang="en-US" sz="13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sp>
        <p:nvSpPr>
          <p:cNvPr id="59" name="Google Shape;120;p2">
            <a:extLst>
              <a:ext uri="{FF2B5EF4-FFF2-40B4-BE49-F238E27FC236}">
                <a16:creationId xmlns:a16="http://schemas.microsoft.com/office/drawing/2014/main" id="{21845703-62C9-F587-8CF9-F3943382CAB8}"/>
              </a:ext>
            </a:extLst>
          </p:cNvPr>
          <p:cNvSpPr/>
          <p:nvPr/>
        </p:nvSpPr>
        <p:spPr>
          <a:xfrm>
            <a:off x="3751276" y="3870279"/>
            <a:ext cx="1585215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Changes in professional profiles</a:t>
            </a:r>
            <a:endParaRPr lang="en-US" sz="13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sp>
        <p:nvSpPr>
          <p:cNvPr id="60" name="Google Shape;121;p2">
            <a:extLst>
              <a:ext uri="{FF2B5EF4-FFF2-40B4-BE49-F238E27FC236}">
                <a16:creationId xmlns:a16="http://schemas.microsoft.com/office/drawing/2014/main" id="{C45EBE70-C281-366B-F6D8-B600CF241C03}"/>
              </a:ext>
            </a:extLst>
          </p:cNvPr>
          <p:cNvSpPr/>
          <p:nvPr/>
        </p:nvSpPr>
        <p:spPr>
          <a:xfrm>
            <a:off x="3988512" y="4699363"/>
            <a:ext cx="1110742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New curriculum</a:t>
            </a:r>
            <a:endParaRPr lang="en-US" sz="1300" b="1" i="1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sp>
        <p:nvSpPr>
          <p:cNvPr id="61" name="Google Shape;122;p2">
            <a:extLst>
              <a:ext uri="{FF2B5EF4-FFF2-40B4-BE49-F238E27FC236}">
                <a16:creationId xmlns:a16="http://schemas.microsoft.com/office/drawing/2014/main" id="{6632C62E-F469-3B05-D465-D5876F7D6B28}"/>
              </a:ext>
            </a:extLst>
          </p:cNvPr>
          <p:cNvSpPr/>
          <p:nvPr/>
        </p:nvSpPr>
        <p:spPr>
          <a:xfrm>
            <a:off x="8256240" y="3084740"/>
            <a:ext cx="2585718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New activities, skills,</a:t>
            </a:r>
          </a:p>
          <a:p>
            <a:pPr algn="ctr"/>
            <a:r>
              <a:rPr lang="en-US" sz="13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Abilities and knowledge</a:t>
            </a:r>
            <a:endParaRPr sz="13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sp>
        <p:nvSpPr>
          <p:cNvPr id="62" name="Google Shape;123;p2">
            <a:extLst>
              <a:ext uri="{FF2B5EF4-FFF2-40B4-BE49-F238E27FC236}">
                <a16:creationId xmlns:a16="http://schemas.microsoft.com/office/drawing/2014/main" id="{402B21D3-6AB2-FCAD-C9A9-5CF85924888D}"/>
              </a:ext>
            </a:extLst>
          </p:cNvPr>
          <p:cNvSpPr/>
          <p:nvPr/>
        </p:nvSpPr>
        <p:spPr>
          <a:xfrm>
            <a:off x="3872887" y="2072111"/>
            <a:ext cx="960438" cy="45402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2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sp>
        <p:nvSpPr>
          <p:cNvPr id="63" name="Google Shape;124;p2">
            <a:extLst>
              <a:ext uri="{FF2B5EF4-FFF2-40B4-BE49-F238E27FC236}">
                <a16:creationId xmlns:a16="http://schemas.microsoft.com/office/drawing/2014/main" id="{04E12B34-0E6D-257C-580B-64FC131384B0}"/>
              </a:ext>
            </a:extLst>
          </p:cNvPr>
          <p:cNvSpPr/>
          <p:nvPr/>
        </p:nvSpPr>
        <p:spPr>
          <a:xfrm>
            <a:off x="8045479" y="5315475"/>
            <a:ext cx="1283036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New teaching strategies</a:t>
            </a:r>
            <a:endParaRPr lang="en-US" sz="13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sp>
        <p:nvSpPr>
          <p:cNvPr id="64" name="Google Shape;125;p2">
            <a:extLst>
              <a:ext uri="{FF2B5EF4-FFF2-40B4-BE49-F238E27FC236}">
                <a16:creationId xmlns:a16="http://schemas.microsoft.com/office/drawing/2014/main" id="{92A0F6AD-9BCE-3A21-9BE0-7D8D3BD2408C}"/>
              </a:ext>
            </a:extLst>
          </p:cNvPr>
          <p:cNvSpPr/>
          <p:nvPr/>
        </p:nvSpPr>
        <p:spPr>
          <a:xfrm>
            <a:off x="6593463" y="5307656"/>
            <a:ext cx="1083858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New teaching materials</a:t>
            </a:r>
          </a:p>
        </p:txBody>
      </p:sp>
      <p:sp>
        <p:nvSpPr>
          <p:cNvPr id="65" name="Google Shape;126;p2">
            <a:extLst>
              <a:ext uri="{FF2B5EF4-FFF2-40B4-BE49-F238E27FC236}">
                <a16:creationId xmlns:a16="http://schemas.microsoft.com/office/drawing/2014/main" id="{E3A33720-2217-D17C-2EC3-5EF56D88C9DF}"/>
              </a:ext>
            </a:extLst>
          </p:cNvPr>
          <p:cNvSpPr/>
          <p:nvPr/>
        </p:nvSpPr>
        <p:spPr>
          <a:xfrm>
            <a:off x="9459755" y="5456220"/>
            <a:ext cx="1444808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Teacher training</a:t>
            </a:r>
          </a:p>
        </p:txBody>
      </p:sp>
      <p:sp>
        <p:nvSpPr>
          <p:cNvPr id="66" name="Google Shape;127;p2">
            <a:extLst>
              <a:ext uri="{FF2B5EF4-FFF2-40B4-BE49-F238E27FC236}">
                <a16:creationId xmlns:a16="http://schemas.microsoft.com/office/drawing/2014/main" id="{1CEFAC90-F5A5-98DB-FDB0-F93FFE23EED5}"/>
              </a:ext>
            </a:extLst>
          </p:cNvPr>
          <p:cNvSpPr/>
          <p:nvPr/>
        </p:nvSpPr>
        <p:spPr>
          <a:xfrm>
            <a:off x="6257779" y="4154624"/>
            <a:ext cx="4641518" cy="1901819"/>
          </a:xfrm>
          <a:prstGeom prst="rect">
            <a:avLst/>
          </a:prstGeom>
          <a:noFill/>
          <a:ln w="38100" cap="flat" cmpd="sng">
            <a:solidFill>
              <a:schemeClr val="bg1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endParaRPr sz="12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  <a:cs typeface="Calibri"/>
              <a:sym typeface="Calibri"/>
            </a:endParaRPr>
          </a:p>
        </p:txBody>
      </p:sp>
      <p:sp>
        <p:nvSpPr>
          <p:cNvPr id="67" name="Google Shape;128;p2">
            <a:extLst>
              <a:ext uri="{FF2B5EF4-FFF2-40B4-BE49-F238E27FC236}">
                <a16:creationId xmlns:a16="http://schemas.microsoft.com/office/drawing/2014/main" id="{261E39FE-5E85-F851-4C21-CA8E2490342B}"/>
              </a:ext>
            </a:extLst>
          </p:cNvPr>
          <p:cNvSpPr/>
          <p:nvPr/>
        </p:nvSpPr>
        <p:spPr>
          <a:xfrm>
            <a:off x="2891701" y="3939814"/>
            <a:ext cx="584200" cy="455613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2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sp>
        <p:nvSpPr>
          <p:cNvPr id="68" name="Google Shape;129;p2">
            <a:extLst>
              <a:ext uri="{FF2B5EF4-FFF2-40B4-BE49-F238E27FC236}">
                <a16:creationId xmlns:a16="http://schemas.microsoft.com/office/drawing/2014/main" id="{91A605B9-718A-182B-8D9D-891FEB0D5219}"/>
              </a:ext>
            </a:extLst>
          </p:cNvPr>
          <p:cNvSpPr/>
          <p:nvPr/>
        </p:nvSpPr>
        <p:spPr>
          <a:xfrm>
            <a:off x="2891701" y="4750249"/>
            <a:ext cx="584200" cy="455613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2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sp>
        <p:nvSpPr>
          <p:cNvPr id="69" name="Google Shape;130;p2">
            <a:extLst>
              <a:ext uri="{FF2B5EF4-FFF2-40B4-BE49-F238E27FC236}">
                <a16:creationId xmlns:a16="http://schemas.microsoft.com/office/drawing/2014/main" id="{B6795D78-75A7-053B-9FA7-748043229D06}"/>
              </a:ext>
            </a:extLst>
          </p:cNvPr>
          <p:cNvSpPr/>
          <p:nvPr/>
        </p:nvSpPr>
        <p:spPr>
          <a:xfrm>
            <a:off x="5375979" y="4783194"/>
            <a:ext cx="606425" cy="42545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2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sp>
        <p:nvSpPr>
          <p:cNvPr id="70" name="Google Shape;131;p2">
            <a:extLst>
              <a:ext uri="{FF2B5EF4-FFF2-40B4-BE49-F238E27FC236}">
                <a16:creationId xmlns:a16="http://schemas.microsoft.com/office/drawing/2014/main" id="{B8F6FBCC-73A2-4E5D-5CC0-6685FAA9F6CD}"/>
              </a:ext>
            </a:extLst>
          </p:cNvPr>
          <p:cNvSpPr/>
          <p:nvPr/>
        </p:nvSpPr>
        <p:spPr>
          <a:xfrm>
            <a:off x="7439818" y="2073464"/>
            <a:ext cx="960438" cy="45402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2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sp>
        <p:nvSpPr>
          <p:cNvPr id="76" name="Google Shape;132;p2">
            <a:extLst>
              <a:ext uri="{FF2B5EF4-FFF2-40B4-BE49-F238E27FC236}">
                <a16:creationId xmlns:a16="http://schemas.microsoft.com/office/drawing/2014/main" id="{1A14D1BA-0533-5459-202E-B59B47E5142D}"/>
              </a:ext>
            </a:extLst>
          </p:cNvPr>
          <p:cNvSpPr/>
          <p:nvPr/>
        </p:nvSpPr>
        <p:spPr>
          <a:xfrm>
            <a:off x="2926197" y="5591022"/>
            <a:ext cx="584200" cy="455613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2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sp>
        <p:nvSpPr>
          <p:cNvPr id="77" name="Google Shape;133;p2">
            <a:extLst>
              <a:ext uri="{FF2B5EF4-FFF2-40B4-BE49-F238E27FC236}">
                <a16:creationId xmlns:a16="http://schemas.microsoft.com/office/drawing/2014/main" id="{DABD335A-3545-1062-BD38-8D126008EFC8}"/>
              </a:ext>
            </a:extLst>
          </p:cNvPr>
          <p:cNvSpPr/>
          <p:nvPr/>
        </p:nvSpPr>
        <p:spPr>
          <a:xfrm>
            <a:off x="3750953" y="5591022"/>
            <a:ext cx="1759266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Changes in education budgets</a:t>
            </a:r>
            <a:endParaRPr lang="en-US" sz="13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pic>
        <p:nvPicPr>
          <p:cNvPr id="78" name="Google Shape;134;p2" descr="Empresas de fachada e empresas fictícias: o que são elas?">
            <a:extLst>
              <a:ext uri="{FF2B5EF4-FFF2-40B4-BE49-F238E27FC236}">
                <a16:creationId xmlns:a16="http://schemas.microsoft.com/office/drawing/2014/main" id="{A8FB90A6-7EE9-E5EB-99BB-B0E1EFA9493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71464" y="1639799"/>
            <a:ext cx="2234080" cy="12352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9" name="Google Shape;135;p2" descr="Conjunto de avatares de trabalhadores profissionais | Vetor Premium">
            <a:extLst>
              <a:ext uri="{FF2B5EF4-FFF2-40B4-BE49-F238E27FC236}">
                <a16:creationId xmlns:a16="http://schemas.microsoft.com/office/drawing/2014/main" id="{507CB037-6323-E12B-BF88-42BAC41A9547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32545" y="1554436"/>
            <a:ext cx="2270032" cy="15737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0" name="Google Shape;136;p2" descr="Skills Revolution: Learnability Will Be Key in This Age of Acceleration,  Says Report - HR Daily Advisor">
            <a:extLst>
              <a:ext uri="{FF2B5EF4-FFF2-40B4-BE49-F238E27FC236}">
                <a16:creationId xmlns:a16="http://schemas.microsoft.com/office/drawing/2014/main" id="{F6F17F11-77FB-B762-877E-ACBCDCB81364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565912" y="1553035"/>
            <a:ext cx="1850568" cy="13861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" name="Google Shape;137;p2" descr="New Education Policy 2020 Highlights: Key takeaways of NEP to make India a  'global knowledge superpower' | Hindustan Times">
            <a:extLst>
              <a:ext uri="{FF2B5EF4-FFF2-40B4-BE49-F238E27FC236}">
                <a16:creationId xmlns:a16="http://schemas.microsoft.com/office/drawing/2014/main" id="{99C0B7A7-0463-B326-84C7-B97D19DC36CC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23924" y="4148084"/>
            <a:ext cx="1876375" cy="1060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2" name="Google Shape;138;p2" descr="podcast – Tecnologias Educacionais">
            <a:extLst>
              <a:ext uri="{FF2B5EF4-FFF2-40B4-BE49-F238E27FC236}">
                <a16:creationId xmlns:a16="http://schemas.microsoft.com/office/drawing/2014/main" id="{7546D09F-F7EB-AF8D-F899-158B7ED0F8FE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345298" y="4585979"/>
            <a:ext cx="1514075" cy="5724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3" name="Google Shape;139;p2" descr="Implementing and combining different teaching strategies">
            <a:extLst>
              <a:ext uri="{FF2B5EF4-FFF2-40B4-BE49-F238E27FC236}">
                <a16:creationId xmlns:a16="http://schemas.microsoft.com/office/drawing/2014/main" id="{3EAAC5A9-3CE4-CD2C-F2A7-EC64FA847081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147317" y="4386893"/>
            <a:ext cx="1104498" cy="8532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4" name="Google Shape;140;p2" descr="Train To Teach — Prenton Primary School">
            <a:extLst>
              <a:ext uri="{FF2B5EF4-FFF2-40B4-BE49-F238E27FC236}">
                <a16:creationId xmlns:a16="http://schemas.microsoft.com/office/drawing/2014/main" id="{74FE12C1-E2A2-1DE5-631A-DAA026C765D2}"/>
              </a:ext>
            </a:extLst>
          </p:cNvPr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625595" y="4494649"/>
            <a:ext cx="1162534" cy="8335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5" name="Google Shape;120;p2">
            <a:extLst>
              <a:ext uri="{FF2B5EF4-FFF2-40B4-BE49-F238E27FC236}">
                <a16:creationId xmlns:a16="http://schemas.microsoft.com/office/drawing/2014/main" id="{2DC1E1A7-E728-6B1D-CEE6-7DF196285E49}"/>
              </a:ext>
            </a:extLst>
          </p:cNvPr>
          <p:cNvSpPr/>
          <p:nvPr/>
        </p:nvSpPr>
        <p:spPr>
          <a:xfrm>
            <a:off x="653555" y="5338558"/>
            <a:ext cx="1585215" cy="8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Changes in vocational training programs</a:t>
            </a:r>
            <a:endParaRPr lang="es-ES" sz="13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sp>
        <p:nvSpPr>
          <p:cNvPr id="86" name="Google Shape;120;p2">
            <a:extLst>
              <a:ext uri="{FF2B5EF4-FFF2-40B4-BE49-F238E27FC236}">
                <a16:creationId xmlns:a16="http://schemas.microsoft.com/office/drawing/2014/main" id="{AE07B402-A354-D388-EB66-320055FC83BA}"/>
              </a:ext>
            </a:extLst>
          </p:cNvPr>
          <p:cNvSpPr/>
          <p:nvPr/>
        </p:nvSpPr>
        <p:spPr>
          <a:xfrm>
            <a:off x="911424" y="2949711"/>
            <a:ext cx="3101959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sz="13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New changes in the organization of work + new technologies</a:t>
            </a:r>
            <a:endParaRPr lang="es-ES" sz="13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060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adrão do plano de fundo&#10;&#10;Descrição gerada automaticamente">
            <a:extLst>
              <a:ext uri="{FF2B5EF4-FFF2-40B4-BE49-F238E27FC236}">
                <a16:creationId xmlns:a16="http://schemas.microsoft.com/office/drawing/2014/main" id="{018313C4-0FA7-0968-ED0F-C324A11246B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F65C8CE5-00C9-3302-4599-5361659454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400" y="556829"/>
            <a:ext cx="45720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000" b="1" dirty="0">
                <a:solidFill>
                  <a:srgbClr val="FDAD23"/>
                </a:solidFill>
                <a:latin typeface="Observatório Nacional Sans" pitchFamily="50" charset="0"/>
                <a:ea typeface="Observatório Nacional Sans" pitchFamily="50" charset="0"/>
                <a:cs typeface="Arial" charset="0"/>
              </a:rPr>
              <a:t>Goals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DC8D051-3019-F460-7E63-D56D9EE13461}"/>
              </a:ext>
            </a:extLst>
          </p:cNvPr>
          <p:cNvSpPr txBox="1">
            <a:spLocks/>
          </p:cNvSpPr>
          <p:nvPr/>
        </p:nvSpPr>
        <p:spPr>
          <a:xfrm>
            <a:off x="717943" y="1286289"/>
            <a:ext cx="10589614" cy="79208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Font typeface="Arial" charset="0"/>
              <a:buNone/>
            </a:pPr>
            <a:r>
              <a:rPr lang="en-US" sz="22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The </a:t>
            </a:r>
            <a:r>
              <a:rPr lang="en-US" sz="2200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Foresight Model for the labor </a:t>
            </a:r>
            <a:r>
              <a:rPr lang="en-US" sz="22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market aims to identify new skilled labor demand, </a:t>
            </a:r>
            <a:r>
              <a:rPr lang="en-US" sz="2200" b="1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according the technology and organizational evolution</a:t>
            </a:r>
            <a:r>
              <a:rPr lang="en-US" sz="22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, in the following dimensions:</a:t>
            </a: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0AA98CBF-38EA-742B-956C-A86338E13BC3}"/>
              </a:ext>
            </a:extLst>
          </p:cNvPr>
          <p:cNvSpPr txBox="1">
            <a:spLocks/>
          </p:cNvSpPr>
          <p:nvPr/>
        </p:nvSpPr>
        <p:spPr>
          <a:xfrm>
            <a:off x="101021" y="3827756"/>
            <a:ext cx="2485586" cy="122447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 defTabSz="914400">
              <a:spcBef>
                <a:spcPts val="0"/>
              </a:spcBef>
              <a:spcAft>
                <a:spcPts val="1800"/>
              </a:spcAft>
              <a:buFont typeface="Arial" charset="0"/>
              <a:buNone/>
            </a:pPr>
            <a:r>
              <a:rPr lang="en-US" sz="16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Identification of likely changes in professional profiles and changes in curriculum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B9379BD2-D70C-C27A-5834-2373363F181C}"/>
              </a:ext>
            </a:extLst>
          </p:cNvPr>
          <p:cNvSpPr txBox="1">
            <a:spLocks/>
          </p:cNvSpPr>
          <p:nvPr/>
        </p:nvSpPr>
        <p:spPr>
          <a:xfrm>
            <a:off x="3154950" y="4071010"/>
            <a:ext cx="2581938" cy="70861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 defTabSz="914400">
              <a:spcBef>
                <a:spcPts val="0"/>
              </a:spcBef>
              <a:spcAft>
                <a:spcPts val="1800"/>
              </a:spcAft>
              <a:buFont typeface="Arial" charset="0"/>
              <a:buNone/>
            </a:pPr>
            <a:r>
              <a:rPr lang="en-US" sz="16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Identification of new professionals</a:t>
            </a:r>
          </a:p>
        </p:txBody>
      </p:sp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06C546E1-AC04-992D-3A9A-F25E3D89E449}"/>
              </a:ext>
            </a:extLst>
          </p:cNvPr>
          <p:cNvSpPr txBox="1">
            <a:spLocks/>
          </p:cNvSpPr>
          <p:nvPr/>
        </p:nvSpPr>
        <p:spPr>
          <a:xfrm>
            <a:off x="6233065" y="3880524"/>
            <a:ext cx="2547568" cy="133576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 defTabSz="914400">
              <a:spcBef>
                <a:spcPts val="0"/>
              </a:spcBef>
              <a:spcAft>
                <a:spcPts val="1800"/>
              </a:spcAft>
              <a:buFont typeface="Arial" charset="0"/>
              <a:buNone/>
            </a:pPr>
            <a:r>
              <a:rPr lang="en-US" sz="16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Identification of likely changes in education provision (qualification and requalification courses)</a:t>
            </a:r>
          </a:p>
        </p:txBody>
      </p:sp>
      <p:sp>
        <p:nvSpPr>
          <p:cNvPr id="8" name="Espaço Reservado para Conteúdo 2">
            <a:extLst>
              <a:ext uri="{FF2B5EF4-FFF2-40B4-BE49-F238E27FC236}">
                <a16:creationId xmlns:a16="http://schemas.microsoft.com/office/drawing/2014/main" id="{6381FB2E-F423-8022-3C66-CE40145791A8}"/>
              </a:ext>
            </a:extLst>
          </p:cNvPr>
          <p:cNvSpPr txBox="1">
            <a:spLocks/>
          </p:cNvSpPr>
          <p:nvPr/>
        </p:nvSpPr>
        <p:spPr>
          <a:xfrm>
            <a:off x="9347824" y="3830699"/>
            <a:ext cx="2425596" cy="138558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 defTabSz="914400">
              <a:spcBef>
                <a:spcPts val="0"/>
              </a:spcBef>
              <a:spcAft>
                <a:spcPts val="1800"/>
              </a:spcAft>
              <a:buFont typeface="Arial" charset="0"/>
              <a:buNone/>
            </a:pPr>
            <a:r>
              <a:rPr lang="en-US" sz="16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Recommendations for educational actions for the main stakeholders in the studied sector</a:t>
            </a:r>
          </a:p>
        </p:txBody>
      </p:sp>
      <p:grpSp>
        <p:nvGrpSpPr>
          <p:cNvPr id="75" name="Agrupar 74">
            <a:extLst>
              <a:ext uri="{FF2B5EF4-FFF2-40B4-BE49-F238E27FC236}">
                <a16:creationId xmlns:a16="http://schemas.microsoft.com/office/drawing/2014/main" id="{31AFC7F8-FEE4-3C02-4095-209A868B1E91}"/>
              </a:ext>
            </a:extLst>
          </p:cNvPr>
          <p:cNvGrpSpPr/>
          <p:nvPr/>
        </p:nvGrpSpPr>
        <p:grpSpPr>
          <a:xfrm>
            <a:off x="983432" y="3099317"/>
            <a:ext cx="10081120" cy="610329"/>
            <a:chOff x="1836320" y="2991124"/>
            <a:chExt cx="8660330" cy="610329"/>
          </a:xfrm>
        </p:grpSpPr>
        <p:grpSp>
          <p:nvGrpSpPr>
            <p:cNvPr id="9" name="Gráfico 616">
              <a:extLst>
                <a:ext uri="{FF2B5EF4-FFF2-40B4-BE49-F238E27FC236}">
                  <a16:creationId xmlns:a16="http://schemas.microsoft.com/office/drawing/2014/main" id="{4E618857-C6CA-484E-9F46-CBF5D1D392E2}"/>
                </a:ext>
              </a:extLst>
            </p:cNvPr>
            <p:cNvGrpSpPr/>
            <p:nvPr/>
          </p:nvGrpSpPr>
          <p:grpSpPr>
            <a:xfrm>
              <a:off x="1836320" y="2991758"/>
              <a:ext cx="533590" cy="609695"/>
              <a:chOff x="3243579" y="5119931"/>
              <a:chExt cx="533590" cy="609695"/>
            </a:xfrm>
            <a:noFill/>
          </p:grpSpPr>
          <p:grpSp>
            <p:nvGrpSpPr>
              <p:cNvPr id="10" name="Gráfico 616">
                <a:extLst>
                  <a:ext uri="{FF2B5EF4-FFF2-40B4-BE49-F238E27FC236}">
                    <a16:creationId xmlns:a16="http://schemas.microsoft.com/office/drawing/2014/main" id="{59BB5A4D-7FE3-5310-9CE9-3C88E833FC0A}"/>
                  </a:ext>
                </a:extLst>
              </p:cNvPr>
              <p:cNvGrpSpPr/>
              <p:nvPr/>
            </p:nvGrpSpPr>
            <p:grpSpPr>
              <a:xfrm>
                <a:off x="3361784" y="5119931"/>
                <a:ext cx="297941" cy="348710"/>
                <a:chOff x="3361784" y="5119931"/>
                <a:chExt cx="297941" cy="348710"/>
              </a:xfrm>
              <a:noFill/>
            </p:grpSpPr>
            <p:grpSp>
              <p:nvGrpSpPr>
                <p:cNvPr id="19" name="Gráfico 616">
                  <a:extLst>
                    <a:ext uri="{FF2B5EF4-FFF2-40B4-BE49-F238E27FC236}">
                      <a16:creationId xmlns:a16="http://schemas.microsoft.com/office/drawing/2014/main" id="{F613E076-973A-E080-1DCA-589448A8A5F5}"/>
                    </a:ext>
                  </a:extLst>
                </p:cNvPr>
                <p:cNvGrpSpPr/>
                <p:nvPr/>
              </p:nvGrpSpPr>
              <p:grpSpPr>
                <a:xfrm>
                  <a:off x="3375596" y="5142315"/>
                  <a:ext cx="270319" cy="154876"/>
                  <a:chOff x="3375596" y="5142315"/>
                  <a:chExt cx="270319" cy="154876"/>
                </a:xfrm>
                <a:noFill/>
              </p:grpSpPr>
              <p:sp>
                <p:nvSpPr>
                  <p:cNvPr id="23" name="Forma Livre: Forma 22">
                    <a:extLst>
                      <a:ext uri="{FF2B5EF4-FFF2-40B4-BE49-F238E27FC236}">
                        <a16:creationId xmlns:a16="http://schemas.microsoft.com/office/drawing/2014/main" id="{D0FF9676-4526-8B50-7811-260D09B3C722}"/>
                      </a:ext>
                    </a:extLst>
                  </p:cNvPr>
                  <p:cNvSpPr/>
                  <p:nvPr/>
                </p:nvSpPr>
                <p:spPr>
                  <a:xfrm>
                    <a:off x="3375596" y="5142315"/>
                    <a:ext cx="104298" cy="154876"/>
                  </a:xfrm>
                  <a:custGeom>
                    <a:avLst/>
                    <a:gdLst>
                      <a:gd name="connsiteX0" fmla="*/ 104299 w 104298"/>
                      <a:gd name="connsiteY0" fmla="*/ 0 h 154876"/>
                      <a:gd name="connsiteX1" fmla="*/ 17050 w 104298"/>
                      <a:gd name="connsiteY1" fmla="*/ 122968 h 154876"/>
                      <a:gd name="connsiteX2" fmla="*/ 0 w 104298"/>
                      <a:gd name="connsiteY2" fmla="*/ 154877 h 154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4298" h="154876">
                        <a:moveTo>
                          <a:pt x="104299" y="0"/>
                        </a:moveTo>
                        <a:cubicBezTo>
                          <a:pt x="69628" y="8001"/>
                          <a:pt x="17050" y="34766"/>
                          <a:pt x="17050" y="122968"/>
                        </a:cubicBezTo>
                        <a:cubicBezTo>
                          <a:pt x="17050" y="134588"/>
                          <a:pt x="14573" y="147733"/>
                          <a:pt x="0" y="154877"/>
                        </a:cubicBezTo>
                      </a:path>
                    </a:pathLst>
                  </a:custGeom>
                  <a:noFill/>
                  <a:ln w="23813" cap="rnd">
                    <a:solidFill>
                      <a:srgbClr val="01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t-BR" dirty="0"/>
                  </a:p>
                </p:txBody>
              </p:sp>
              <p:sp>
                <p:nvSpPr>
                  <p:cNvPr id="24" name="Forma Livre: Forma 23">
                    <a:extLst>
                      <a:ext uri="{FF2B5EF4-FFF2-40B4-BE49-F238E27FC236}">
                        <a16:creationId xmlns:a16="http://schemas.microsoft.com/office/drawing/2014/main" id="{54F6AC09-DD41-4BE3-C015-E38101109900}"/>
                      </a:ext>
                    </a:extLst>
                  </p:cNvPr>
                  <p:cNvSpPr/>
                  <p:nvPr/>
                </p:nvSpPr>
                <p:spPr>
                  <a:xfrm>
                    <a:off x="3541616" y="5142315"/>
                    <a:ext cx="104298" cy="154876"/>
                  </a:xfrm>
                  <a:custGeom>
                    <a:avLst/>
                    <a:gdLst>
                      <a:gd name="connsiteX0" fmla="*/ 0 w 104298"/>
                      <a:gd name="connsiteY0" fmla="*/ 0 h 154876"/>
                      <a:gd name="connsiteX1" fmla="*/ 87249 w 104298"/>
                      <a:gd name="connsiteY1" fmla="*/ 122968 h 154876"/>
                      <a:gd name="connsiteX2" fmla="*/ 104299 w 104298"/>
                      <a:gd name="connsiteY2" fmla="*/ 154877 h 154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4298" h="154876">
                        <a:moveTo>
                          <a:pt x="0" y="0"/>
                        </a:moveTo>
                        <a:cubicBezTo>
                          <a:pt x="34671" y="8001"/>
                          <a:pt x="87249" y="34766"/>
                          <a:pt x="87249" y="122968"/>
                        </a:cubicBezTo>
                        <a:cubicBezTo>
                          <a:pt x="87249" y="134588"/>
                          <a:pt x="89726" y="147733"/>
                          <a:pt x="104299" y="154877"/>
                        </a:cubicBezTo>
                      </a:path>
                    </a:pathLst>
                  </a:custGeom>
                  <a:noFill/>
                  <a:ln w="23813" cap="rnd">
                    <a:solidFill>
                      <a:srgbClr val="01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t-BR" dirty="0"/>
                  </a:p>
                </p:txBody>
              </p:sp>
            </p:grpSp>
            <p:sp>
              <p:nvSpPr>
                <p:cNvPr id="20" name="Forma Livre: Forma 19">
                  <a:extLst>
                    <a:ext uri="{FF2B5EF4-FFF2-40B4-BE49-F238E27FC236}">
                      <a16:creationId xmlns:a16="http://schemas.microsoft.com/office/drawing/2014/main" id="{4B0C711D-4170-E733-BE33-B6D054412035}"/>
                    </a:ext>
                  </a:extLst>
                </p:cNvPr>
                <p:cNvSpPr/>
                <p:nvPr/>
              </p:nvSpPr>
              <p:spPr>
                <a:xfrm>
                  <a:off x="3474941" y="5119931"/>
                  <a:ext cx="71627" cy="137160"/>
                </a:xfrm>
                <a:custGeom>
                  <a:avLst/>
                  <a:gdLst>
                    <a:gd name="connsiteX0" fmla="*/ 0 w 71627"/>
                    <a:gd name="connsiteY0" fmla="*/ 137160 h 137160"/>
                    <a:gd name="connsiteX1" fmla="*/ 7620 w 71627"/>
                    <a:gd name="connsiteY1" fmla="*/ 0 h 137160"/>
                    <a:gd name="connsiteX2" fmla="*/ 64008 w 71627"/>
                    <a:gd name="connsiteY2" fmla="*/ 0 h 137160"/>
                    <a:gd name="connsiteX3" fmla="*/ 71628 w 71627"/>
                    <a:gd name="connsiteY3" fmla="*/ 137160 h 137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627" h="137160">
                      <a:moveTo>
                        <a:pt x="0" y="137160"/>
                      </a:moveTo>
                      <a:lnTo>
                        <a:pt x="7620" y="0"/>
                      </a:lnTo>
                      <a:lnTo>
                        <a:pt x="64008" y="0"/>
                      </a:lnTo>
                      <a:lnTo>
                        <a:pt x="71628" y="137160"/>
                      </a:lnTo>
                    </a:path>
                  </a:pathLst>
                </a:custGeom>
                <a:noFill/>
                <a:ln w="23813" cap="flat">
                  <a:solidFill>
                    <a:srgbClr val="01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21" name="Forma Livre: Forma 20">
                  <a:extLst>
                    <a:ext uri="{FF2B5EF4-FFF2-40B4-BE49-F238E27FC236}">
                      <a16:creationId xmlns:a16="http://schemas.microsoft.com/office/drawing/2014/main" id="{4C5C8DB0-8906-E864-0975-BA71303FF3E1}"/>
                    </a:ext>
                  </a:extLst>
                </p:cNvPr>
                <p:cNvSpPr/>
                <p:nvPr/>
              </p:nvSpPr>
              <p:spPr>
                <a:xfrm>
                  <a:off x="3406742" y="5308241"/>
                  <a:ext cx="210978" cy="160401"/>
                </a:xfrm>
                <a:custGeom>
                  <a:avLst/>
                  <a:gdLst>
                    <a:gd name="connsiteX0" fmla="*/ 210121 w 210978"/>
                    <a:gd name="connsiteY0" fmla="*/ 0 h 160401"/>
                    <a:gd name="connsiteX1" fmla="*/ 210979 w 210978"/>
                    <a:gd name="connsiteY1" fmla="*/ 15526 h 160401"/>
                    <a:gd name="connsiteX2" fmla="*/ 104108 w 210978"/>
                    <a:gd name="connsiteY2" fmla="*/ 160401 h 160401"/>
                    <a:gd name="connsiteX3" fmla="*/ 0 w 210978"/>
                    <a:gd name="connsiteY3" fmla="*/ 47530 h 160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0978" h="160401">
                      <a:moveTo>
                        <a:pt x="210121" y="0"/>
                      </a:moveTo>
                      <a:cubicBezTo>
                        <a:pt x="210693" y="5048"/>
                        <a:pt x="210979" y="10192"/>
                        <a:pt x="210979" y="15526"/>
                      </a:cubicBezTo>
                      <a:cubicBezTo>
                        <a:pt x="210979" y="88487"/>
                        <a:pt x="166402" y="160401"/>
                        <a:pt x="104108" y="160401"/>
                      </a:cubicBezTo>
                      <a:cubicBezTo>
                        <a:pt x="49625" y="160401"/>
                        <a:pt x="10382" y="108204"/>
                        <a:pt x="0" y="47530"/>
                      </a:cubicBezTo>
                    </a:path>
                  </a:pathLst>
                </a:custGeom>
                <a:noFill/>
                <a:ln w="23813" cap="rnd">
                  <a:solidFill>
                    <a:srgbClr val="01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22" name="Forma Livre: Forma 21">
                  <a:extLst>
                    <a:ext uri="{FF2B5EF4-FFF2-40B4-BE49-F238E27FC236}">
                      <a16:creationId xmlns:a16="http://schemas.microsoft.com/office/drawing/2014/main" id="{A82834E5-9750-F5DA-471B-2FD12480EE62}"/>
                    </a:ext>
                  </a:extLst>
                </p:cNvPr>
                <p:cNvSpPr/>
                <p:nvPr/>
              </p:nvSpPr>
              <p:spPr>
                <a:xfrm>
                  <a:off x="3361784" y="5293572"/>
                  <a:ext cx="297941" cy="26955"/>
                </a:xfrm>
                <a:custGeom>
                  <a:avLst/>
                  <a:gdLst>
                    <a:gd name="connsiteX0" fmla="*/ 0 w 297941"/>
                    <a:gd name="connsiteY0" fmla="*/ 0 h 26955"/>
                    <a:gd name="connsiteX1" fmla="*/ 148971 w 297941"/>
                    <a:gd name="connsiteY1" fmla="*/ 26956 h 26955"/>
                    <a:gd name="connsiteX2" fmla="*/ 297942 w 297941"/>
                    <a:gd name="connsiteY2" fmla="*/ 0 h 26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7941" h="26955">
                      <a:moveTo>
                        <a:pt x="0" y="0"/>
                      </a:moveTo>
                      <a:cubicBezTo>
                        <a:pt x="40005" y="17145"/>
                        <a:pt x="91535" y="26956"/>
                        <a:pt x="148971" y="26956"/>
                      </a:cubicBezTo>
                      <a:cubicBezTo>
                        <a:pt x="206407" y="26956"/>
                        <a:pt x="257937" y="17145"/>
                        <a:pt x="297942" y="0"/>
                      </a:cubicBezTo>
                    </a:path>
                  </a:pathLst>
                </a:custGeom>
                <a:noFill/>
                <a:ln w="23813" cap="rnd">
                  <a:solidFill>
                    <a:srgbClr val="01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</p:grpSp>
          <p:grpSp>
            <p:nvGrpSpPr>
              <p:cNvPr id="11" name="Gráfico 616">
                <a:extLst>
                  <a:ext uri="{FF2B5EF4-FFF2-40B4-BE49-F238E27FC236}">
                    <a16:creationId xmlns:a16="http://schemas.microsoft.com/office/drawing/2014/main" id="{CCF457DC-1C36-C7A7-9453-2F186277B7DD}"/>
                  </a:ext>
                </a:extLst>
              </p:cNvPr>
              <p:cNvGrpSpPr/>
              <p:nvPr/>
            </p:nvGrpSpPr>
            <p:grpSpPr>
              <a:xfrm>
                <a:off x="3243579" y="5494264"/>
                <a:ext cx="533590" cy="235362"/>
                <a:chOff x="3243579" y="5494264"/>
                <a:chExt cx="533590" cy="235362"/>
              </a:xfrm>
              <a:noFill/>
            </p:grpSpPr>
            <p:grpSp>
              <p:nvGrpSpPr>
                <p:cNvPr id="12" name="Gráfico 616">
                  <a:extLst>
                    <a:ext uri="{FF2B5EF4-FFF2-40B4-BE49-F238E27FC236}">
                      <a16:creationId xmlns:a16="http://schemas.microsoft.com/office/drawing/2014/main" id="{404DFDEC-5371-FB0B-1857-96E9801A003B}"/>
                    </a:ext>
                  </a:extLst>
                </p:cNvPr>
                <p:cNvGrpSpPr/>
                <p:nvPr/>
              </p:nvGrpSpPr>
              <p:grpSpPr>
                <a:xfrm>
                  <a:off x="3475894" y="5601420"/>
                  <a:ext cx="68961" cy="128206"/>
                  <a:chOff x="3475894" y="5601420"/>
                  <a:chExt cx="68961" cy="128206"/>
                </a:xfrm>
              </p:grpSpPr>
              <p:sp>
                <p:nvSpPr>
                  <p:cNvPr id="17" name="Forma Livre: Forma 16">
                    <a:extLst>
                      <a:ext uri="{FF2B5EF4-FFF2-40B4-BE49-F238E27FC236}">
                        <a16:creationId xmlns:a16="http://schemas.microsoft.com/office/drawing/2014/main" id="{FF2DDB81-12CD-4DCB-F0CD-366387ECD2FD}"/>
                      </a:ext>
                    </a:extLst>
                  </p:cNvPr>
                  <p:cNvSpPr/>
                  <p:nvPr/>
                </p:nvSpPr>
                <p:spPr>
                  <a:xfrm>
                    <a:off x="3475894" y="5601420"/>
                    <a:ext cx="16192" cy="128206"/>
                  </a:xfrm>
                  <a:custGeom>
                    <a:avLst/>
                    <a:gdLst>
                      <a:gd name="connsiteX0" fmla="*/ 16192 w 16192"/>
                      <a:gd name="connsiteY0" fmla="*/ 0 h 128206"/>
                      <a:gd name="connsiteX1" fmla="*/ 0 w 16192"/>
                      <a:gd name="connsiteY1" fmla="*/ 128206 h 128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6192" h="128206">
                        <a:moveTo>
                          <a:pt x="16192" y="0"/>
                        </a:moveTo>
                        <a:lnTo>
                          <a:pt x="0" y="128206"/>
                        </a:lnTo>
                      </a:path>
                    </a:pathLst>
                  </a:custGeom>
                  <a:ln w="23813" cap="rnd">
                    <a:solidFill>
                      <a:srgbClr val="01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t-BR" dirty="0"/>
                  </a:p>
                </p:txBody>
              </p:sp>
              <p:sp>
                <p:nvSpPr>
                  <p:cNvPr id="18" name="Forma Livre: Forma 17">
                    <a:extLst>
                      <a:ext uri="{FF2B5EF4-FFF2-40B4-BE49-F238E27FC236}">
                        <a16:creationId xmlns:a16="http://schemas.microsoft.com/office/drawing/2014/main" id="{9DE6EC21-1197-97AB-EB1F-DB069891A8B3}"/>
                      </a:ext>
                    </a:extLst>
                  </p:cNvPr>
                  <p:cNvSpPr/>
                  <p:nvPr/>
                </p:nvSpPr>
                <p:spPr>
                  <a:xfrm>
                    <a:off x="3528663" y="5601420"/>
                    <a:ext cx="16192" cy="128206"/>
                  </a:xfrm>
                  <a:custGeom>
                    <a:avLst/>
                    <a:gdLst>
                      <a:gd name="connsiteX0" fmla="*/ 0 w 16192"/>
                      <a:gd name="connsiteY0" fmla="*/ 0 h 128206"/>
                      <a:gd name="connsiteX1" fmla="*/ 16192 w 16192"/>
                      <a:gd name="connsiteY1" fmla="*/ 128206 h 1282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6192" h="128206">
                        <a:moveTo>
                          <a:pt x="0" y="0"/>
                        </a:moveTo>
                        <a:lnTo>
                          <a:pt x="16192" y="128206"/>
                        </a:lnTo>
                      </a:path>
                    </a:pathLst>
                  </a:custGeom>
                  <a:ln w="23813" cap="rnd">
                    <a:solidFill>
                      <a:srgbClr val="01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t-BR" dirty="0"/>
                  </a:p>
                </p:txBody>
              </p:sp>
            </p:grpSp>
            <p:grpSp>
              <p:nvGrpSpPr>
                <p:cNvPr id="13" name="Gráfico 616">
                  <a:extLst>
                    <a:ext uri="{FF2B5EF4-FFF2-40B4-BE49-F238E27FC236}">
                      <a16:creationId xmlns:a16="http://schemas.microsoft.com/office/drawing/2014/main" id="{A66B529A-22ED-769A-7538-E4504AC820C9}"/>
                    </a:ext>
                  </a:extLst>
                </p:cNvPr>
                <p:cNvGrpSpPr/>
                <p:nvPr/>
              </p:nvGrpSpPr>
              <p:grpSpPr>
                <a:xfrm>
                  <a:off x="3243579" y="5494264"/>
                  <a:ext cx="533590" cy="235362"/>
                  <a:chOff x="3243579" y="5494264"/>
                  <a:chExt cx="533590" cy="235362"/>
                </a:xfrm>
                <a:noFill/>
              </p:grpSpPr>
              <p:sp>
                <p:nvSpPr>
                  <p:cNvPr id="15" name="Forma Livre: Forma 14">
                    <a:extLst>
                      <a:ext uri="{FF2B5EF4-FFF2-40B4-BE49-F238E27FC236}">
                        <a16:creationId xmlns:a16="http://schemas.microsoft.com/office/drawing/2014/main" id="{E4B0D167-738A-39B8-845A-0EDAF8ADFFDE}"/>
                      </a:ext>
                    </a:extLst>
                  </p:cNvPr>
                  <p:cNvSpPr/>
                  <p:nvPr/>
                </p:nvSpPr>
                <p:spPr>
                  <a:xfrm>
                    <a:off x="3243579" y="5494264"/>
                    <a:ext cx="206597" cy="235362"/>
                  </a:xfrm>
                  <a:custGeom>
                    <a:avLst/>
                    <a:gdLst>
                      <a:gd name="connsiteX0" fmla="*/ 0 w 206597"/>
                      <a:gd name="connsiteY0" fmla="*/ 235363 h 235362"/>
                      <a:gd name="connsiteX1" fmla="*/ 9906 w 206597"/>
                      <a:gd name="connsiteY1" fmla="*/ 103156 h 235362"/>
                      <a:gd name="connsiteX2" fmla="*/ 63627 w 206597"/>
                      <a:gd name="connsiteY2" fmla="*/ 22003 h 235362"/>
                      <a:gd name="connsiteX3" fmla="*/ 162211 w 206597"/>
                      <a:gd name="connsiteY3" fmla="*/ 0 h 235362"/>
                      <a:gd name="connsiteX4" fmla="*/ 206597 w 206597"/>
                      <a:gd name="connsiteY4" fmla="*/ 89916 h 235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597" h="235362">
                        <a:moveTo>
                          <a:pt x="0" y="235363"/>
                        </a:moveTo>
                        <a:lnTo>
                          <a:pt x="9906" y="103156"/>
                        </a:lnTo>
                        <a:cubicBezTo>
                          <a:pt x="19717" y="30194"/>
                          <a:pt x="63627" y="22003"/>
                          <a:pt x="63627" y="22003"/>
                        </a:cubicBezTo>
                        <a:cubicBezTo>
                          <a:pt x="63627" y="22003"/>
                          <a:pt x="111443" y="8477"/>
                          <a:pt x="162211" y="0"/>
                        </a:cubicBezTo>
                        <a:lnTo>
                          <a:pt x="206597" y="89916"/>
                        </a:lnTo>
                      </a:path>
                    </a:pathLst>
                  </a:custGeom>
                  <a:noFill/>
                  <a:ln w="23813" cap="rnd">
                    <a:solidFill>
                      <a:srgbClr val="01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t-BR" dirty="0"/>
                  </a:p>
                </p:txBody>
              </p:sp>
              <p:sp>
                <p:nvSpPr>
                  <p:cNvPr id="16" name="Forma Livre: Forma 15">
                    <a:extLst>
                      <a:ext uri="{FF2B5EF4-FFF2-40B4-BE49-F238E27FC236}">
                        <a16:creationId xmlns:a16="http://schemas.microsoft.com/office/drawing/2014/main" id="{22379A45-45BE-D59C-6A70-D60AD9901E7E}"/>
                      </a:ext>
                    </a:extLst>
                  </p:cNvPr>
                  <p:cNvSpPr/>
                  <p:nvPr/>
                </p:nvSpPr>
                <p:spPr>
                  <a:xfrm>
                    <a:off x="3570668" y="5494264"/>
                    <a:ext cx="206502" cy="235362"/>
                  </a:xfrm>
                  <a:custGeom>
                    <a:avLst/>
                    <a:gdLst>
                      <a:gd name="connsiteX0" fmla="*/ 206502 w 206502"/>
                      <a:gd name="connsiteY0" fmla="*/ 235363 h 235362"/>
                      <a:gd name="connsiteX1" fmla="*/ 196596 w 206502"/>
                      <a:gd name="connsiteY1" fmla="*/ 103156 h 235362"/>
                      <a:gd name="connsiteX2" fmla="*/ 142875 w 206502"/>
                      <a:gd name="connsiteY2" fmla="*/ 22003 h 235362"/>
                      <a:gd name="connsiteX3" fmla="*/ 44387 w 206502"/>
                      <a:gd name="connsiteY3" fmla="*/ 0 h 235362"/>
                      <a:gd name="connsiteX4" fmla="*/ 0 w 206502"/>
                      <a:gd name="connsiteY4" fmla="*/ 89916 h 235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502" h="235362">
                        <a:moveTo>
                          <a:pt x="206502" y="235363"/>
                        </a:moveTo>
                        <a:lnTo>
                          <a:pt x="196596" y="103156"/>
                        </a:lnTo>
                        <a:cubicBezTo>
                          <a:pt x="186785" y="30194"/>
                          <a:pt x="142875" y="22003"/>
                          <a:pt x="142875" y="22003"/>
                        </a:cubicBezTo>
                        <a:cubicBezTo>
                          <a:pt x="142875" y="22003"/>
                          <a:pt x="95060" y="8477"/>
                          <a:pt x="44387" y="0"/>
                        </a:cubicBezTo>
                        <a:lnTo>
                          <a:pt x="0" y="89916"/>
                        </a:lnTo>
                      </a:path>
                    </a:pathLst>
                  </a:custGeom>
                  <a:noFill/>
                  <a:ln w="23813" cap="rnd">
                    <a:solidFill>
                      <a:srgbClr val="01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t-BR" dirty="0"/>
                  </a:p>
                </p:txBody>
              </p:sp>
            </p:grpSp>
            <p:sp>
              <p:nvSpPr>
                <p:cNvPr id="14" name="Forma Livre: Forma 13">
                  <a:extLst>
                    <a:ext uri="{FF2B5EF4-FFF2-40B4-BE49-F238E27FC236}">
                      <a16:creationId xmlns:a16="http://schemas.microsoft.com/office/drawing/2014/main" id="{C8B9148E-3941-9ED8-3FF7-0FF5401BB5AA}"/>
                    </a:ext>
                  </a:extLst>
                </p:cNvPr>
                <p:cNvSpPr/>
                <p:nvPr/>
              </p:nvSpPr>
              <p:spPr>
                <a:xfrm>
                  <a:off x="3463988" y="5514552"/>
                  <a:ext cx="92773" cy="104965"/>
                </a:xfrm>
                <a:custGeom>
                  <a:avLst/>
                  <a:gdLst>
                    <a:gd name="connsiteX0" fmla="*/ 46482 w 92773"/>
                    <a:gd name="connsiteY0" fmla="*/ 104966 h 104965"/>
                    <a:gd name="connsiteX1" fmla="*/ 0 w 92773"/>
                    <a:gd name="connsiteY1" fmla="*/ 52483 h 104965"/>
                    <a:gd name="connsiteX2" fmla="*/ 46196 w 92773"/>
                    <a:gd name="connsiteY2" fmla="*/ 0 h 104965"/>
                    <a:gd name="connsiteX3" fmla="*/ 46482 w 92773"/>
                    <a:gd name="connsiteY3" fmla="*/ 0 h 104965"/>
                    <a:gd name="connsiteX4" fmla="*/ 92773 w 92773"/>
                    <a:gd name="connsiteY4" fmla="*/ 52483 h 104965"/>
                    <a:gd name="connsiteX5" fmla="*/ 46482 w 92773"/>
                    <a:gd name="connsiteY5" fmla="*/ 104966 h 104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2773" h="104965">
                      <a:moveTo>
                        <a:pt x="46482" y="104966"/>
                      </a:moveTo>
                      <a:lnTo>
                        <a:pt x="0" y="52483"/>
                      </a:lnTo>
                      <a:lnTo>
                        <a:pt x="46196" y="0"/>
                      </a:lnTo>
                      <a:lnTo>
                        <a:pt x="46482" y="0"/>
                      </a:lnTo>
                      <a:lnTo>
                        <a:pt x="92773" y="52483"/>
                      </a:lnTo>
                      <a:lnTo>
                        <a:pt x="46482" y="104966"/>
                      </a:lnTo>
                      <a:close/>
                    </a:path>
                  </a:pathLst>
                </a:custGeom>
                <a:noFill/>
                <a:ln w="23813" cap="rnd">
                  <a:solidFill>
                    <a:srgbClr val="01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</p:grpSp>
        </p:grpSp>
        <p:grpSp>
          <p:nvGrpSpPr>
            <p:cNvPr id="25" name="Gráfico 4">
              <a:extLst>
                <a:ext uri="{FF2B5EF4-FFF2-40B4-BE49-F238E27FC236}">
                  <a16:creationId xmlns:a16="http://schemas.microsoft.com/office/drawing/2014/main" id="{93D3A981-BC67-03C2-5CE4-E5CF78942518}"/>
                </a:ext>
              </a:extLst>
            </p:cNvPr>
            <p:cNvGrpSpPr/>
            <p:nvPr/>
          </p:nvGrpSpPr>
          <p:grpSpPr>
            <a:xfrm>
              <a:off x="4475490" y="3006655"/>
              <a:ext cx="646520" cy="594798"/>
              <a:chOff x="2581275" y="1743075"/>
              <a:chExt cx="476250" cy="438150"/>
            </a:xfrm>
            <a:noFill/>
          </p:grpSpPr>
          <p:sp>
            <p:nvSpPr>
              <p:cNvPr id="26" name="Forma Livre: Forma 25">
                <a:extLst>
                  <a:ext uri="{FF2B5EF4-FFF2-40B4-BE49-F238E27FC236}">
                    <a16:creationId xmlns:a16="http://schemas.microsoft.com/office/drawing/2014/main" id="{FB573BDD-8915-7F5B-2382-EFA68B41EAF6}"/>
                  </a:ext>
                </a:extLst>
              </p:cNvPr>
              <p:cNvSpPr/>
              <p:nvPr/>
            </p:nvSpPr>
            <p:spPr>
              <a:xfrm>
                <a:off x="2905125" y="1743075"/>
                <a:ext cx="95250" cy="95250"/>
              </a:xfrm>
              <a:custGeom>
                <a:avLst/>
                <a:gdLst>
                  <a:gd name="connsiteX0" fmla="*/ 0 w 95250"/>
                  <a:gd name="connsiteY0" fmla="*/ 0 h 95250"/>
                  <a:gd name="connsiteX1" fmla="*/ 0 w 95250"/>
                  <a:gd name="connsiteY1" fmla="*/ 95250 h 95250"/>
                  <a:gd name="connsiteX2" fmla="*/ 95250 w 95250"/>
                  <a:gd name="connsiteY2" fmla="*/ 9525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0" h="95250">
                    <a:moveTo>
                      <a:pt x="0" y="0"/>
                    </a:moveTo>
                    <a:lnTo>
                      <a:pt x="0" y="95250"/>
                    </a:lnTo>
                    <a:lnTo>
                      <a:pt x="95250" y="95250"/>
                    </a:lnTo>
                  </a:path>
                </a:pathLst>
              </a:custGeom>
              <a:noFill/>
              <a:ln w="19050" cap="rnd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27" name="Forma Livre: Forma 26">
                <a:extLst>
                  <a:ext uri="{FF2B5EF4-FFF2-40B4-BE49-F238E27FC236}">
                    <a16:creationId xmlns:a16="http://schemas.microsoft.com/office/drawing/2014/main" id="{E3E1C0A1-4527-F4A0-D335-B7F51222DC23}"/>
                  </a:ext>
                </a:extLst>
              </p:cNvPr>
              <p:cNvSpPr/>
              <p:nvPr/>
            </p:nvSpPr>
            <p:spPr>
              <a:xfrm>
                <a:off x="2676525" y="1743075"/>
                <a:ext cx="323850" cy="438150"/>
              </a:xfrm>
              <a:custGeom>
                <a:avLst/>
                <a:gdLst>
                  <a:gd name="connsiteX0" fmla="*/ 0 w 323850"/>
                  <a:gd name="connsiteY0" fmla="*/ 381000 h 438150"/>
                  <a:gd name="connsiteX1" fmla="*/ 0 w 323850"/>
                  <a:gd name="connsiteY1" fmla="*/ 438150 h 438150"/>
                  <a:gd name="connsiteX2" fmla="*/ 323850 w 323850"/>
                  <a:gd name="connsiteY2" fmla="*/ 438150 h 438150"/>
                  <a:gd name="connsiteX3" fmla="*/ 323850 w 323850"/>
                  <a:gd name="connsiteY3" fmla="*/ 95250 h 438150"/>
                  <a:gd name="connsiteX4" fmla="*/ 228600 w 323850"/>
                  <a:gd name="connsiteY4" fmla="*/ 0 h 438150"/>
                  <a:gd name="connsiteX5" fmla="*/ 0 w 323850"/>
                  <a:gd name="connsiteY5" fmla="*/ 0 h 438150"/>
                  <a:gd name="connsiteX6" fmla="*/ 0 w 323850"/>
                  <a:gd name="connsiteY6" fmla="*/ 9525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438150">
                    <a:moveTo>
                      <a:pt x="0" y="381000"/>
                    </a:moveTo>
                    <a:lnTo>
                      <a:pt x="0" y="438150"/>
                    </a:lnTo>
                    <a:lnTo>
                      <a:pt x="323850" y="438150"/>
                    </a:lnTo>
                    <a:lnTo>
                      <a:pt x="323850" y="95250"/>
                    </a:lnTo>
                    <a:lnTo>
                      <a:pt x="228600" y="0"/>
                    </a:lnTo>
                    <a:lnTo>
                      <a:pt x="0" y="0"/>
                    </a:lnTo>
                    <a:lnTo>
                      <a:pt x="0" y="95250"/>
                    </a:lnTo>
                  </a:path>
                </a:pathLst>
              </a:custGeom>
              <a:noFill/>
              <a:ln w="19050" cap="rnd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28" name="Forma Livre: Forma 27">
                <a:extLst>
                  <a:ext uri="{FF2B5EF4-FFF2-40B4-BE49-F238E27FC236}">
                    <a16:creationId xmlns:a16="http://schemas.microsoft.com/office/drawing/2014/main" id="{9DE5EEEA-9E76-ABCE-684E-F63324A685DF}"/>
                  </a:ext>
                </a:extLst>
              </p:cNvPr>
              <p:cNvSpPr/>
              <p:nvPr/>
            </p:nvSpPr>
            <p:spPr>
              <a:xfrm>
                <a:off x="2962275" y="1743075"/>
                <a:ext cx="95250" cy="438150"/>
              </a:xfrm>
              <a:custGeom>
                <a:avLst/>
                <a:gdLst>
                  <a:gd name="connsiteX0" fmla="*/ 76200 w 95250"/>
                  <a:gd name="connsiteY0" fmla="*/ 438150 h 438150"/>
                  <a:gd name="connsiteX1" fmla="*/ 95250 w 95250"/>
                  <a:gd name="connsiteY1" fmla="*/ 438150 h 438150"/>
                  <a:gd name="connsiteX2" fmla="*/ 95250 w 95250"/>
                  <a:gd name="connsiteY2" fmla="*/ 95250 h 438150"/>
                  <a:gd name="connsiteX3" fmla="*/ 0 w 95250"/>
                  <a:gd name="connsiteY3" fmla="*/ 0 h 43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 h="438150">
                    <a:moveTo>
                      <a:pt x="76200" y="438150"/>
                    </a:moveTo>
                    <a:lnTo>
                      <a:pt x="95250" y="438150"/>
                    </a:lnTo>
                    <a:lnTo>
                      <a:pt x="95250" y="9525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rnd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29" name="Forma Livre: Forma 28">
                <a:extLst>
                  <a:ext uri="{FF2B5EF4-FFF2-40B4-BE49-F238E27FC236}">
                    <a16:creationId xmlns:a16="http://schemas.microsoft.com/office/drawing/2014/main" id="{53039DD2-7FDC-BEFE-8B29-C9BD663D1031}"/>
                  </a:ext>
                </a:extLst>
              </p:cNvPr>
              <p:cNvSpPr/>
              <p:nvPr/>
            </p:nvSpPr>
            <p:spPr>
              <a:xfrm>
                <a:off x="2600325" y="1914525"/>
                <a:ext cx="190500" cy="190500"/>
              </a:xfrm>
              <a:custGeom>
                <a:avLst/>
                <a:gdLst>
                  <a:gd name="connsiteX0" fmla="*/ 190500 w 190500"/>
                  <a:gd name="connsiteY0" fmla="*/ 0 h 190500"/>
                  <a:gd name="connsiteX1" fmla="*/ 114300 w 190500"/>
                  <a:gd name="connsiteY1" fmla="*/ 95250 h 190500"/>
                  <a:gd name="connsiteX2" fmla="*/ 114300 w 190500"/>
                  <a:gd name="connsiteY2" fmla="*/ 190500 h 190500"/>
                  <a:gd name="connsiteX3" fmla="*/ 76200 w 190500"/>
                  <a:gd name="connsiteY3" fmla="*/ 152400 h 190500"/>
                  <a:gd name="connsiteX4" fmla="*/ 76200 w 190500"/>
                  <a:gd name="connsiteY4" fmla="*/ 95250 h 190500"/>
                  <a:gd name="connsiteX5" fmla="*/ 0 w 190500"/>
                  <a:gd name="connsiteY5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00" h="190500">
                    <a:moveTo>
                      <a:pt x="190500" y="0"/>
                    </a:moveTo>
                    <a:lnTo>
                      <a:pt x="114300" y="95250"/>
                    </a:lnTo>
                    <a:lnTo>
                      <a:pt x="114300" y="190500"/>
                    </a:lnTo>
                    <a:lnTo>
                      <a:pt x="76200" y="152400"/>
                    </a:lnTo>
                    <a:lnTo>
                      <a:pt x="76200" y="9525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30" name="Forma Livre: Forma 29">
                <a:extLst>
                  <a:ext uri="{FF2B5EF4-FFF2-40B4-BE49-F238E27FC236}">
                    <a16:creationId xmlns:a16="http://schemas.microsoft.com/office/drawing/2014/main" id="{3C8D8AA6-9AC3-D0ED-7B38-44EA9C900DAC}"/>
                  </a:ext>
                </a:extLst>
              </p:cNvPr>
              <p:cNvSpPr/>
              <p:nvPr/>
            </p:nvSpPr>
            <p:spPr>
              <a:xfrm>
                <a:off x="2581275" y="1876425"/>
                <a:ext cx="228600" cy="38100"/>
              </a:xfrm>
              <a:custGeom>
                <a:avLst/>
                <a:gdLst>
                  <a:gd name="connsiteX0" fmla="*/ 209550 w 228600"/>
                  <a:gd name="connsiteY0" fmla="*/ 38100 h 38100"/>
                  <a:gd name="connsiteX1" fmla="*/ 19050 w 228600"/>
                  <a:gd name="connsiteY1" fmla="*/ 38100 h 38100"/>
                  <a:gd name="connsiteX2" fmla="*/ 0 w 228600"/>
                  <a:gd name="connsiteY2" fmla="*/ 19050 h 38100"/>
                  <a:gd name="connsiteX3" fmla="*/ 0 w 228600"/>
                  <a:gd name="connsiteY3" fmla="*/ 19050 h 38100"/>
                  <a:gd name="connsiteX4" fmla="*/ 19050 w 228600"/>
                  <a:gd name="connsiteY4" fmla="*/ 0 h 38100"/>
                  <a:gd name="connsiteX5" fmla="*/ 209550 w 228600"/>
                  <a:gd name="connsiteY5" fmla="*/ 0 h 38100"/>
                  <a:gd name="connsiteX6" fmla="*/ 228600 w 228600"/>
                  <a:gd name="connsiteY6" fmla="*/ 19050 h 38100"/>
                  <a:gd name="connsiteX7" fmla="*/ 228600 w 228600"/>
                  <a:gd name="connsiteY7" fmla="*/ 19050 h 38100"/>
                  <a:gd name="connsiteX8" fmla="*/ 209550 w 228600"/>
                  <a:gd name="connsiteY8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8600" h="38100">
                    <a:moveTo>
                      <a:pt x="209550" y="38100"/>
                    </a:moveTo>
                    <a:lnTo>
                      <a:pt x="19050" y="38100"/>
                    </a:lnTo>
                    <a:cubicBezTo>
                      <a:pt x="8572" y="38100"/>
                      <a:pt x="0" y="29527"/>
                      <a:pt x="0" y="19050"/>
                    </a:cubicBezTo>
                    <a:lnTo>
                      <a:pt x="0" y="19050"/>
                    </a:lnTo>
                    <a:cubicBezTo>
                      <a:pt x="0" y="8573"/>
                      <a:pt x="8572" y="0"/>
                      <a:pt x="19050" y="0"/>
                    </a:cubicBezTo>
                    <a:lnTo>
                      <a:pt x="209550" y="0"/>
                    </a:lnTo>
                    <a:cubicBezTo>
                      <a:pt x="220028" y="0"/>
                      <a:pt x="228600" y="8573"/>
                      <a:pt x="228600" y="19050"/>
                    </a:cubicBezTo>
                    <a:lnTo>
                      <a:pt x="228600" y="19050"/>
                    </a:lnTo>
                    <a:cubicBezTo>
                      <a:pt x="228600" y="29527"/>
                      <a:pt x="220028" y="38100"/>
                      <a:pt x="209550" y="38100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31" name="Forma Livre: Forma 30">
                <a:extLst>
                  <a:ext uri="{FF2B5EF4-FFF2-40B4-BE49-F238E27FC236}">
                    <a16:creationId xmlns:a16="http://schemas.microsoft.com/office/drawing/2014/main" id="{1992AAE7-E69C-B946-4A5E-C2E4F1D2AB13}"/>
                  </a:ext>
                </a:extLst>
              </p:cNvPr>
              <p:cNvSpPr/>
              <p:nvPr/>
            </p:nvSpPr>
            <p:spPr>
              <a:xfrm>
                <a:off x="2828925" y="1933575"/>
                <a:ext cx="114300" cy="9525"/>
              </a:xfrm>
              <a:custGeom>
                <a:avLst/>
                <a:gdLst>
                  <a:gd name="connsiteX0" fmla="*/ 114300 w 114300"/>
                  <a:gd name="connsiteY0" fmla="*/ 0 h 9525"/>
                  <a:gd name="connsiteX1" fmla="*/ 0 w 11430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300" h="9525">
                    <a:moveTo>
                      <a:pt x="114300" y="0"/>
                    </a:moveTo>
                    <a:lnTo>
                      <a:pt x="0" y="0"/>
                    </a:lnTo>
                  </a:path>
                </a:pathLst>
              </a:custGeom>
              <a:ln w="19050" cap="rnd">
                <a:solidFill>
                  <a:srgbClr val="01FFFF"/>
                </a:solidFill>
                <a:custDash>
                  <a:ds d="0" sp="0"/>
                  <a:ds d="0" sp="0"/>
                  <a:ds d="0" sp="0"/>
                  <a:ds d="150000" sp="300000"/>
                  <a:ds d="1050000" sp="300000"/>
                  <a:ds d="450000" sp="0"/>
                </a:custDash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32" name="Forma Livre: Forma 31">
                <a:extLst>
                  <a:ext uri="{FF2B5EF4-FFF2-40B4-BE49-F238E27FC236}">
                    <a16:creationId xmlns:a16="http://schemas.microsoft.com/office/drawing/2014/main" id="{36A2EA9D-1EFD-2F96-CC23-1E1A332819CF}"/>
                  </a:ext>
                </a:extLst>
              </p:cNvPr>
              <p:cNvSpPr/>
              <p:nvPr/>
            </p:nvSpPr>
            <p:spPr>
              <a:xfrm>
                <a:off x="2847975" y="1895475"/>
                <a:ext cx="95250" cy="9525"/>
              </a:xfrm>
              <a:custGeom>
                <a:avLst/>
                <a:gdLst>
                  <a:gd name="connsiteX0" fmla="*/ 0 w 95250"/>
                  <a:gd name="connsiteY0" fmla="*/ 0 h 9525"/>
                  <a:gd name="connsiteX1" fmla="*/ 95250 w 9525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0" h="9525">
                    <a:moveTo>
                      <a:pt x="0" y="0"/>
                    </a:moveTo>
                    <a:lnTo>
                      <a:pt x="95250" y="0"/>
                    </a:lnTo>
                  </a:path>
                </a:pathLst>
              </a:custGeom>
              <a:ln w="19050" cap="rnd">
                <a:solidFill>
                  <a:srgbClr val="01FFFF"/>
                </a:solidFill>
                <a:custDash>
                  <a:ds d="0" sp="0"/>
                  <a:ds d="0" sp="0"/>
                  <a:ds d="0" sp="0"/>
                  <a:ds d="150000" sp="300000"/>
                  <a:ds d="1050000" sp="300000"/>
                  <a:ds d="450000" sp="0"/>
                </a:custDash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33" name="Forma Livre: Forma 32">
                <a:extLst>
                  <a:ext uri="{FF2B5EF4-FFF2-40B4-BE49-F238E27FC236}">
                    <a16:creationId xmlns:a16="http://schemas.microsoft.com/office/drawing/2014/main" id="{0652DFBB-5AD2-2891-2D43-3CA8C5BBA8D0}"/>
                  </a:ext>
                </a:extLst>
              </p:cNvPr>
              <p:cNvSpPr/>
              <p:nvPr/>
            </p:nvSpPr>
            <p:spPr>
              <a:xfrm>
                <a:off x="2790825" y="1971675"/>
                <a:ext cx="152400" cy="9525"/>
              </a:xfrm>
              <a:custGeom>
                <a:avLst/>
                <a:gdLst>
                  <a:gd name="connsiteX0" fmla="*/ 0 w 152400"/>
                  <a:gd name="connsiteY0" fmla="*/ 0 h 9525"/>
                  <a:gd name="connsiteX1" fmla="*/ 152400 w 15240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2400" h="9525">
                    <a:moveTo>
                      <a:pt x="0" y="0"/>
                    </a:moveTo>
                    <a:lnTo>
                      <a:pt x="152400" y="0"/>
                    </a:lnTo>
                  </a:path>
                </a:pathLst>
              </a:custGeom>
              <a:ln w="19050" cap="rnd">
                <a:solidFill>
                  <a:srgbClr val="01FFFF"/>
                </a:solidFill>
                <a:custDash>
                  <a:ds d="0" sp="0"/>
                  <a:ds d="0" sp="0"/>
                  <a:ds d="0" sp="0"/>
                  <a:ds d="150000" sp="300000"/>
                  <a:ds d="1050000" sp="300000"/>
                  <a:ds d="450000" sp="300000"/>
                </a:custDash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34" name="Forma Livre: Forma 33">
                <a:extLst>
                  <a:ext uri="{FF2B5EF4-FFF2-40B4-BE49-F238E27FC236}">
                    <a16:creationId xmlns:a16="http://schemas.microsoft.com/office/drawing/2014/main" id="{2BD6DB5E-D62F-FEF1-E493-D3DF34900355}"/>
                  </a:ext>
                </a:extLst>
              </p:cNvPr>
              <p:cNvSpPr/>
              <p:nvPr/>
            </p:nvSpPr>
            <p:spPr>
              <a:xfrm>
                <a:off x="2762250" y="2009775"/>
                <a:ext cx="180975" cy="9525"/>
              </a:xfrm>
              <a:custGeom>
                <a:avLst/>
                <a:gdLst>
                  <a:gd name="connsiteX0" fmla="*/ 0 w 180975"/>
                  <a:gd name="connsiteY0" fmla="*/ 0 h 9525"/>
                  <a:gd name="connsiteX1" fmla="*/ 180975 w 18097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0975" h="9525">
                    <a:moveTo>
                      <a:pt x="0" y="0"/>
                    </a:moveTo>
                    <a:lnTo>
                      <a:pt x="180975" y="0"/>
                    </a:lnTo>
                  </a:path>
                </a:pathLst>
              </a:custGeom>
              <a:ln w="19050" cap="rnd">
                <a:solidFill>
                  <a:srgbClr val="01FFFF"/>
                </a:solidFill>
                <a:custDash>
                  <a:ds d="0" sp="0"/>
                  <a:ds d="0" sp="0"/>
                  <a:ds d="0" sp="0"/>
                  <a:ds d="450000" sp="300000"/>
                  <a:ds d="300000" sp="300000"/>
                  <a:ds d="600000" sp="300000"/>
                </a:custDash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35" name="Forma Livre: Forma 34">
                <a:extLst>
                  <a:ext uri="{FF2B5EF4-FFF2-40B4-BE49-F238E27FC236}">
                    <a16:creationId xmlns:a16="http://schemas.microsoft.com/office/drawing/2014/main" id="{6EE1A4EE-E348-CA93-DA32-A19AA38D90CB}"/>
                  </a:ext>
                </a:extLst>
              </p:cNvPr>
              <p:cNvSpPr/>
              <p:nvPr/>
            </p:nvSpPr>
            <p:spPr>
              <a:xfrm>
                <a:off x="2752725" y="2047875"/>
                <a:ext cx="190500" cy="9525"/>
              </a:xfrm>
              <a:custGeom>
                <a:avLst/>
                <a:gdLst>
                  <a:gd name="connsiteX0" fmla="*/ 0 w 190500"/>
                  <a:gd name="connsiteY0" fmla="*/ 0 h 9525"/>
                  <a:gd name="connsiteX1" fmla="*/ 190500 w 19050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9525">
                    <a:moveTo>
                      <a:pt x="0" y="0"/>
                    </a:moveTo>
                    <a:lnTo>
                      <a:pt x="190500" y="0"/>
                    </a:lnTo>
                  </a:path>
                </a:pathLst>
              </a:custGeom>
              <a:ln w="19050" cap="rnd">
                <a:solidFill>
                  <a:srgbClr val="01FFFF"/>
                </a:solidFill>
                <a:custDash>
                  <a:ds d="0" sp="0"/>
                  <a:ds d="0" sp="0"/>
                  <a:ds d="0" sp="0"/>
                  <a:ds d="150000" sp="300000"/>
                  <a:ds d="1050000" sp="300000"/>
                  <a:ds d="450000" sp="300000"/>
                </a:custDash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36" name="Forma Livre: Forma 35">
                <a:extLst>
                  <a:ext uri="{FF2B5EF4-FFF2-40B4-BE49-F238E27FC236}">
                    <a16:creationId xmlns:a16="http://schemas.microsoft.com/office/drawing/2014/main" id="{88DCBD70-D110-F7F3-1282-B28B40F0F395}"/>
                  </a:ext>
                </a:extLst>
              </p:cNvPr>
              <p:cNvSpPr/>
              <p:nvPr/>
            </p:nvSpPr>
            <p:spPr>
              <a:xfrm>
                <a:off x="2752725" y="2085975"/>
                <a:ext cx="190500" cy="9525"/>
              </a:xfrm>
              <a:custGeom>
                <a:avLst/>
                <a:gdLst>
                  <a:gd name="connsiteX0" fmla="*/ 0 w 190500"/>
                  <a:gd name="connsiteY0" fmla="*/ 0 h 9525"/>
                  <a:gd name="connsiteX1" fmla="*/ 190500 w 19050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0500" h="9525">
                    <a:moveTo>
                      <a:pt x="0" y="0"/>
                    </a:moveTo>
                    <a:lnTo>
                      <a:pt x="190500" y="0"/>
                    </a:lnTo>
                  </a:path>
                </a:pathLst>
              </a:custGeom>
              <a:ln w="19050" cap="rnd">
                <a:solidFill>
                  <a:srgbClr val="01FFFF"/>
                </a:solidFill>
                <a:custDash>
                  <a:ds d="0" sp="0"/>
                  <a:ds d="0" sp="0"/>
                  <a:ds d="0" sp="0"/>
                  <a:ds d="450000" sp="300000"/>
                  <a:ds d="300000" sp="300000"/>
                  <a:ds d="600000" sp="300000"/>
                </a:custDash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</p:grpSp>
        <p:grpSp>
          <p:nvGrpSpPr>
            <p:cNvPr id="37" name="Gráfico 871">
              <a:extLst>
                <a:ext uri="{FF2B5EF4-FFF2-40B4-BE49-F238E27FC236}">
                  <a16:creationId xmlns:a16="http://schemas.microsoft.com/office/drawing/2014/main" id="{13F1441E-38C0-5B42-234D-4963EBB2FF82}"/>
                </a:ext>
              </a:extLst>
            </p:cNvPr>
            <p:cNvGrpSpPr/>
            <p:nvPr/>
          </p:nvGrpSpPr>
          <p:grpSpPr>
            <a:xfrm>
              <a:off x="7202074" y="3006655"/>
              <a:ext cx="594117" cy="594798"/>
              <a:chOff x="1524109" y="6191130"/>
              <a:chExt cx="399831" cy="400289"/>
            </a:xfrm>
            <a:noFill/>
          </p:grpSpPr>
          <p:sp>
            <p:nvSpPr>
              <p:cNvPr id="38" name="Forma Livre: Forma 37">
                <a:extLst>
                  <a:ext uri="{FF2B5EF4-FFF2-40B4-BE49-F238E27FC236}">
                    <a16:creationId xmlns:a16="http://schemas.microsoft.com/office/drawing/2014/main" id="{37F5C198-070E-98B2-52BA-2EC6A8D1F892}"/>
                  </a:ext>
                </a:extLst>
              </p:cNvPr>
              <p:cNvSpPr/>
              <p:nvPr/>
            </p:nvSpPr>
            <p:spPr>
              <a:xfrm>
                <a:off x="1599342" y="6266497"/>
                <a:ext cx="248983" cy="248697"/>
              </a:xfrm>
              <a:custGeom>
                <a:avLst/>
                <a:gdLst>
                  <a:gd name="connsiteX0" fmla="*/ 50578 w 248983"/>
                  <a:gd name="connsiteY0" fmla="*/ 229553 h 248697"/>
                  <a:gd name="connsiteX1" fmla="*/ 19907 w 248983"/>
                  <a:gd name="connsiteY1" fmla="*/ 198882 h 248697"/>
                  <a:gd name="connsiteX2" fmla="*/ 19907 w 248983"/>
                  <a:gd name="connsiteY2" fmla="*/ 185452 h 248697"/>
                  <a:gd name="connsiteX3" fmla="*/ 33433 w 248983"/>
                  <a:gd name="connsiteY3" fmla="*/ 173831 h 248697"/>
                  <a:gd name="connsiteX4" fmla="*/ 36100 w 248983"/>
                  <a:gd name="connsiteY4" fmla="*/ 162782 h 248697"/>
                  <a:gd name="connsiteX5" fmla="*/ 33814 w 248983"/>
                  <a:gd name="connsiteY5" fmla="*/ 155067 h 248697"/>
                  <a:gd name="connsiteX6" fmla="*/ 24765 w 248983"/>
                  <a:gd name="connsiteY6" fmla="*/ 148114 h 248697"/>
                  <a:gd name="connsiteX7" fmla="*/ 9620 w 248983"/>
                  <a:gd name="connsiteY7" fmla="*/ 148400 h 248697"/>
                  <a:gd name="connsiteX8" fmla="*/ 0 w 248983"/>
                  <a:gd name="connsiteY8" fmla="*/ 138779 h 248697"/>
                  <a:gd name="connsiteX9" fmla="*/ 190 w 248983"/>
                  <a:gd name="connsiteY9" fmla="*/ 109252 h 248697"/>
                  <a:gd name="connsiteX10" fmla="*/ 10192 w 248983"/>
                  <a:gd name="connsiteY10" fmla="*/ 99822 h 248697"/>
                  <a:gd name="connsiteX11" fmla="*/ 24479 w 248983"/>
                  <a:gd name="connsiteY11" fmla="*/ 100489 h 248697"/>
                  <a:gd name="connsiteX12" fmla="*/ 34099 w 248983"/>
                  <a:gd name="connsiteY12" fmla="*/ 93536 h 248697"/>
                  <a:gd name="connsiteX13" fmla="*/ 36671 w 248983"/>
                  <a:gd name="connsiteY13" fmla="*/ 86392 h 248697"/>
                  <a:gd name="connsiteX14" fmla="*/ 33052 w 248983"/>
                  <a:gd name="connsiteY14" fmla="*/ 75343 h 248697"/>
                  <a:gd name="connsiteX15" fmla="*/ 20002 w 248983"/>
                  <a:gd name="connsiteY15" fmla="*/ 64103 h 248697"/>
                  <a:gd name="connsiteX16" fmla="*/ 20002 w 248983"/>
                  <a:gd name="connsiteY16" fmla="*/ 50673 h 248697"/>
                  <a:gd name="connsiteX17" fmla="*/ 50673 w 248983"/>
                  <a:gd name="connsiteY17" fmla="*/ 20003 h 248697"/>
                  <a:gd name="connsiteX18" fmla="*/ 64103 w 248983"/>
                  <a:gd name="connsiteY18" fmla="*/ 20003 h 248697"/>
                  <a:gd name="connsiteX19" fmla="*/ 75343 w 248983"/>
                  <a:gd name="connsiteY19" fmla="*/ 33147 h 248697"/>
                  <a:gd name="connsiteX20" fmla="*/ 86296 w 248983"/>
                  <a:gd name="connsiteY20" fmla="*/ 35814 h 248697"/>
                  <a:gd name="connsiteX21" fmla="*/ 93726 w 248983"/>
                  <a:gd name="connsiteY21" fmla="*/ 33719 h 248697"/>
                  <a:gd name="connsiteX22" fmla="*/ 100774 w 248983"/>
                  <a:gd name="connsiteY22" fmla="*/ 24575 h 248697"/>
                  <a:gd name="connsiteX23" fmla="*/ 100489 w 248983"/>
                  <a:gd name="connsiteY23" fmla="*/ 9620 h 248697"/>
                  <a:gd name="connsiteX24" fmla="*/ 110109 w 248983"/>
                  <a:gd name="connsiteY24" fmla="*/ 0 h 248697"/>
                  <a:gd name="connsiteX25" fmla="*/ 139636 w 248983"/>
                  <a:gd name="connsiteY25" fmla="*/ 191 h 248697"/>
                  <a:gd name="connsiteX26" fmla="*/ 149066 w 248983"/>
                  <a:gd name="connsiteY26" fmla="*/ 10097 h 248697"/>
                  <a:gd name="connsiteX27" fmla="*/ 148495 w 248983"/>
                  <a:gd name="connsiteY27" fmla="*/ 24765 h 248697"/>
                  <a:gd name="connsiteX28" fmla="*/ 155353 w 248983"/>
                  <a:gd name="connsiteY28" fmla="*/ 34290 h 248697"/>
                  <a:gd name="connsiteX29" fmla="*/ 162782 w 248983"/>
                  <a:gd name="connsiteY29" fmla="*/ 37052 h 248697"/>
                  <a:gd name="connsiteX30" fmla="*/ 173831 w 248983"/>
                  <a:gd name="connsiteY30" fmla="*/ 33433 h 248697"/>
                  <a:gd name="connsiteX31" fmla="*/ 185452 w 248983"/>
                  <a:gd name="connsiteY31" fmla="*/ 20003 h 248697"/>
                  <a:gd name="connsiteX32" fmla="*/ 198882 w 248983"/>
                  <a:gd name="connsiteY32" fmla="*/ 20003 h 248697"/>
                  <a:gd name="connsiteX33" fmla="*/ 229552 w 248983"/>
                  <a:gd name="connsiteY33" fmla="*/ 50673 h 248697"/>
                  <a:gd name="connsiteX34" fmla="*/ 229552 w 248983"/>
                  <a:gd name="connsiteY34" fmla="*/ 64103 h 248697"/>
                  <a:gd name="connsiteX35" fmla="*/ 216217 w 248983"/>
                  <a:gd name="connsiteY35" fmla="*/ 75629 h 248697"/>
                  <a:gd name="connsiteX36" fmla="*/ 213169 w 248983"/>
                  <a:gd name="connsiteY36" fmla="*/ 86392 h 248697"/>
                  <a:gd name="connsiteX37" fmla="*/ 215265 w 248983"/>
                  <a:gd name="connsiteY37" fmla="*/ 93726 h 248697"/>
                  <a:gd name="connsiteX38" fmla="*/ 224504 w 248983"/>
                  <a:gd name="connsiteY38" fmla="*/ 100965 h 248697"/>
                  <a:gd name="connsiteX39" fmla="*/ 239268 w 248983"/>
                  <a:gd name="connsiteY39" fmla="*/ 100584 h 248697"/>
                  <a:gd name="connsiteX40" fmla="*/ 248984 w 248983"/>
                  <a:gd name="connsiteY40" fmla="*/ 110204 h 248697"/>
                  <a:gd name="connsiteX41" fmla="*/ 248698 w 248983"/>
                  <a:gd name="connsiteY41" fmla="*/ 139637 h 248697"/>
                  <a:gd name="connsiteX42" fmla="*/ 238696 w 248983"/>
                  <a:gd name="connsiteY42" fmla="*/ 149066 h 248697"/>
                  <a:gd name="connsiteX43" fmla="*/ 224314 w 248983"/>
                  <a:gd name="connsiteY43" fmla="*/ 148400 h 248697"/>
                  <a:gd name="connsiteX44" fmla="*/ 214693 w 248983"/>
                  <a:gd name="connsiteY44" fmla="*/ 155258 h 248697"/>
                  <a:gd name="connsiteX45" fmla="*/ 212026 w 248983"/>
                  <a:gd name="connsiteY45" fmla="*/ 162306 h 248697"/>
                  <a:gd name="connsiteX46" fmla="*/ 215646 w 248983"/>
                  <a:gd name="connsiteY46" fmla="*/ 173355 h 248697"/>
                  <a:gd name="connsiteX47" fmla="*/ 229552 w 248983"/>
                  <a:gd name="connsiteY47" fmla="*/ 185357 h 248697"/>
                  <a:gd name="connsiteX48" fmla="*/ 229552 w 248983"/>
                  <a:gd name="connsiteY48" fmla="*/ 198787 h 248697"/>
                  <a:gd name="connsiteX49" fmla="*/ 198882 w 248983"/>
                  <a:gd name="connsiteY49" fmla="*/ 229457 h 248697"/>
                  <a:gd name="connsiteX50" fmla="*/ 185452 w 248983"/>
                  <a:gd name="connsiteY50" fmla="*/ 229457 h 248697"/>
                  <a:gd name="connsiteX51" fmla="*/ 173450 w 248983"/>
                  <a:gd name="connsiteY51" fmla="*/ 215551 h 248697"/>
                  <a:gd name="connsiteX52" fmla="*/ 162496 w 248983"/>
                  <a:gd name="connsiteY52" fmla="*/ 212884 h 248697"/>
                  <a:gd name="connsiteX53" fmla="*/ 155067 w 248983"/>
                  <a:gd name="connsiteY53" fmla="*/ 214979 h 248697"/>
                  <a:gd name="connsiteX54" fmla="*/ 148018 w 248983"/>
                  <a:gd name="connsiteY54" fmla="*/ 224123 h 248697"/>
                  <a:gd name="connsiteX55" fmla="*/ 148304 w 248983"/>
                  <a:gd name="connsiteY55" fmla="*/ 239078 h 248697"/>
                  <a:gd name="connsiteX56" fmla="*/ 138684 w 248983"/>
                  <a:gd name="connsiteY56" fmla="*/ 248698 h 248697"/>
                  <a:gd name="connsiteX57" fmla="*/ 109252 w 248983"/>
                  <a:gd name="connsiteY57" fmla="*/ 248507 h 248697"/>
                  <a:gd name="connsiteX58" fmla="*/ 99822 w 248983"/>
                  <a:gd name="connsiteY58" fmla="*/ 238411 h 248697"/>
                  <a:gd name="connsiteX59" fmla="*/ 100584 w 248983"/>
                  <a:gd name="connsiteY59" fmla="*/ 224409 h 248697"/>
                  <a:gd name="connsiteX60" fmla="*/ 93536 w 248983"/>
                  <a:gd name="connsiteY60" fmla="*/ 214694 h 248697"/>
                  <a:gd name="connsiteX61" fmla="*/ 86392 w 248983"/>
                  <a:gd name="connsiteY61" fmla="*/ 212027 h 248697"/>
                  <a:gd name="connsiteX62" fmla="*/ 75724 w 248983"/>
                  <a:gd name="connsiteY62" fmla="*/ 215932 h 248697"/>
                  <a:gd name="connsiteX63" fmla="*/ 64198 w 248983"/>
                  <a:gd name="connsiteY63" fmla="*/ 229362 h 248697"/>
                  <a:gd name="connsiteX64" fmla="*/ 50768 w 248983"/>
                  <a:gd name="connsiteY64" fmla="*/ 229362 h 248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248983" h="248697">
                    <a:moveTo>
                      <a:pt x="50578" y="229553"/>
                    </a:moveTo>
                    <a:lnTo>
                      <a:pt x="19907" y="198882"/>
                    </a:lnTo>
                    <a:lnTo>
                      <a:pt x="19907" y="185452"/>
                    </a:lnTo>
                    <a:lnTo>
                      <a:pt x="33433" y="173831"/>
                    </a:lnTo>
                    <a:cubicBezTo>
                      <a:pt x="34099" y="169736"/>
                      <a:pt x="35433" y="166878"/>
                      <a:pt x="36100" y="162782"/>
                    </a:cubicBezTo>
                    <a:cubicBezTo>
                      <a:pt x="34861" y="160115"/>
                      <a:pt x="34480" y="157639"/>
                      <a:pt x="33814" y="155067"/>
                    </a:cubicBezTo>
                    <a:cubicBezTo>
                      <a:pt x="30385" y="152495"/>
                      <a:pt x="28194" y="150686"/>
                      <a:pt x="24765" y="148114"/>
                    </a:cubicBezTo>
                    <a:lnTo>
                      <a:pt x="9620" y="148400"/>
                    </a:lnTo>
                    <a:cubicBezTo>
                      <a:pt x="5810" y="144685"/>
                      <a:pt x="3810" y="142589"/>
                      <a:pt x="0" y="138779"/>
                    </a:cubicBezTo>
                    <a:lnTo>
                      <a:pt x="190" y="109252"/>
                    </a:lnTo>
                    <a:cubicBezTo>
                      <a:pt x="4096" y="105537"/>
                      <a:pt x="6286" y="103537"/>
                      <a:pt x="10192" y="99822"/>
                    </a:cubicBezTo>
                    <a:lnTo>
                      <a:pt x="24479" y="100489"/>
                    </a:lnTo>
                    <a:cubicBezTo>
                      <a:pt x="28099" y="97917"/>
                      <a:pt x="30480" y="96203"/>
                      <a:pt x="34099" y="93536"/>
                    </a:cubicBezTo>
                    <a:cubicBezTo>
                      <a:pt x="34766" y="91154"/>
                      <a:pt x="35528" y="88964"/>
                      <a:pt x="36671" y="86392"/>
                    </a:cubicBezTo>
                    <a:cubicBezTo>
                      <a:pt x="36004" y="82296"/>
                      <a:pt x="33718" y="79439"/>
                      <a:pt x="33052" y="75343"/>
                    </a:cubicBezTo>
                    <a:lnTo>
                      <a:pt x="20002" y="64103"/>
                    </a:lnTo>
                    <a:lnTo>
                      <a:pt x="20002" y="50673"/>
                    </a:lnTo>
                    <a:lnTo>
                      <a:pt x="50673" y="20003"/>
                    </a:lnTo>
                    <a:lnTo>
                      <a:pt x="64103" y="20003"/>
                    </a:lnTo>
                    <a:lnTo>
                      <a:pt x="75343" y="33147"/>
                    </a:lnTo>
                    <a:cubicBezTo>
                      <a:pt x="79343" y="33814"/>
                      <a:pt x="82296" y="35243"/>
                      <a:pt x="86296" y="35814"/>
                    </a:cubicBezTo>
                    <a:cubicBezTo>
                      <a:pt x="88868" y="34576"/>
                      <a:pt x="91249" y="34290"/>
                      <a:pt x="93726" y="33719"/>
                    </a:cubicBezTo>
                    <a:cubicBezTo>
                      <a:pt x="96393" y="30194"/>
                      <a:pt x="98107" y="28099"/>
                      <a:pt x="100774" y="24575"/>
                    </a:cubicBezTo>
                    <a:lnTo>
                      <a:pt x="100489" y="9620"/>
                    </a:lnTo>
                    <a:cubicBezTo>
                      <a:pt x="104299" y="5810"/>
                      <a:pt x="106299" y="3810"/>
                      <a:pt x="110109" y="0"/>
                    </a:cubicBezTo>
                    <a:lnTo>
                      <a:pt x="139636" y="191"/>
                    </a:lnTo>
                    <a:cubicBezTo>
                      <a:pt x="143351" y="4096"/>
                      <a:pt x="145351" y="6191"/>
                      <a:pt x="149066" y="10097"/>
                    </a:cubicBezTo>
                    <a:lnTo>
                      <a:pt x="148495" y="24765"/>
                    </a:lnTo>
                    <a:cubicBezTo>
                      <a:pt x="151066" y="28289"/>
                      <a:pt x="152781" y="30766"/>
                      <a:pt x="155353" y="34290"/>
                    </a:cubicBezTo>
                    <a:cubicBezTo>
                      <a:pt x="157829" y="35052"/>
                      <a:pt x="160115" y="35814"/>
                      <a:pt x="162782" y="37052"/>
                    </a:cubicBezTo>
                    <a:cubicBezTo>
                      <a:pt x="166878" y="36386"/>
                      <a:pt x="169831" y="34100"/>
                      <a:pt x="173831" y="33433"/>
                    </a:cubicBezTo>
                    <a:lnTo>
                      <a:pt x="185452" y="20003"/>
                    </a:lnTo>
                    <a:lnTo>
                      <a:pt x="198882" y="20003"/>
                    </a:lnTo>
                    <a:lnTo>
                      <a:pt x="229552" y="50673"/>
                    </a:lnTo>
                    <a:lnTo>
                      <a:pt x="229552" y="64103"/>
                    </a:lnTo>
                    <a:lnTo>
                      <a:pt x="216217" y="75629"/>
                    </a:lnTo>
                    <a:cubicBezTo>
                      <a:pt x="215455" y="79534"/>
                      <a:pt x="213931" y="82487"/>
                      <a:pt x="213169" y="86392"/>
                    </a:cubicBezTo>
                    <a:cubicBezTo>
                      <a:pt x="214408" y="89059"/>
                      <a:pt x="214693" y="91345"/>
                      <a:pt x="215265" y="93726"/>
                    </a:cubicBezTo>
                    <a:cubicBezTo>
                      <a:pt x="218789" y="96393"/>
                      <a:pt x="220980" y="98203"/>
                      <a:pt x="224504" y="100965"/>
                    </a:cubicBezTo>
                    <a:lnTo>
                      <a:pt x="239268" y="100584"/>
                    </a:lnTo>
                    <a:cubicBezTo>
                      <a:pt x="243078" y="104394"/>
                      <a:pt x="245173" y="106394"/>
                      <a:pt x="248984" y="110204"/>
                    </a:cubicBezTo>
                    <a:lnTo>
                      <a:pt x="248698" y="139637"/>
                    </a:lnTo>
                    <a:cubicBezTo>
                      <a:pt x="244792" y="143351"/>
                      <a:pt x="242602" y="145352"/>
                      <a:pt x="238696" y="149066"/>
                    </a:cubicBezTo>
                    <a:lnTo>
                      <a:pt x="224314" y="148400"/>
                    </a:lnTo>
                    <a:cubicBezTo>
                      <a:pt x="220694" y="150971"/>
                      <a:pt x="218313" y="152686"/>
                      <a:pt x="214693" y="155258"/>
                    </a:cubicBezTo>
                    <a:cubicBezTo>
                      <a:pt x="214027" y="157639"/>
                      <a:pt x="213265" y="159829"/>
                      <a:pt x="212026" y="162306"/>
                    </a:cubicBezTo>
                    <a:cubicBezTo>
                      <a:pt x="212693" y="166402"/>
                      <a:pt x="214979" y="169259"/>
                      <a:pt x="215646" y="173355"/>
                    </a:cubicBezTo>
                    <a:lnTo>
                      <a:pt x="229552" y="185357"/>
                    </a:lnTo>
                    <a:lnTo>
                      <a:pt x="229552" y="198787"/>
                    </a:lnTo>
                    <a:lnTo>
                      <a:pt x="198882" y="229457"/>
                    </a:lnTo>
                    <a:lnTo>
                      <a:pt x="185452" y="229457"/>
                    </a:lnTo>
                    <a:lnTo>
                      <a:pt x="173450" y="215551"/>
                    </a:lnTo>
                    <a:cubicBezTo>
                      <a:pt x="169450" y="214884"/>
                      <a:pt x="166497" y="213455"/>
                      <a:pt x="162496" y="212884"/>
                    </a:cubicBezTo>
                    <a:cubicBezTo>
                      <a:pt x="159925" y="214122"/>
                      <a:pt x="157543" y="214408"/>
                      <a:pt x="155067" y="214979"/>
                    </a:cubicBezTo>
                    <a:cubicBezTo>
                      <a:pt x="152400" y="218504"/>
                      <a:pt x="150686" y="220599"/>
                      <a:pt x="148018" y="224123"/>
                    </a:cubicBezTo>
                    <a:lnTo>
                      <a:pt x="148304" y="239078"/>
                    </a:lnTo>
                    <a:cubicBezTo>
                      <a:pt x="144494" y="242888"/>
                      <a:pt x="142494" y="244888"/>
                      <a:pt x="138684" y="248698"/>
                    </a:cubicBezTo>
                    <a:lnTo>
                      <a:pt x="109252" y="248507"/>
                    </a:lnTo>
                    <a:cubicBezTo>
                      <a:pt x="105537" y="244507"/>
                      <a:pt x="103537" y="242411"/>
                      <a:pt x="99822" y="238411"/>
                    </a:cubicBezTo>
                    <a:lnTo>
                      <a:pt x="100584" y="224409"/>
                    </a:lnTo>
                    <a:cubicBezTo>
                      <a:pt x="97917" y="220790"/>
                      <a:pt x="96202" y="218313"/>
                      <a:pt x="93536" y="214694"/>
                    </a:cubicBezTo>
                    <a:cubicBezTo>
                      <a:pt x="91249" y="214027"/>
                      <a:pt x="88963" y="213265"/>
                      <a:pt x="86392" y="212027"/>
                    </a:cubicBezTo>
                    <a:cubicBezTo>
                      <a:pt x="82486" y="212789"/>
                      <a:pt x="79629" y="215170"/>
                      <a:pt x="75724" y="215932"/>
                    </a:cubicBezTo>
                    <a:lnTo>
                      <a:pt x="64198" y="229362"/>
                    </a:lnTo>
                    <a:lnTo>
                      <a:pt x="50768" y="229362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01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39" name="Forma Livre: Forma 38">
                <a:extLst>
                  <a:ext uri="{FF2B5EF4-FFF2-40B4-BE49-F238E27FC236}">
                    <a16:creationId xmlns:a16="http://schemas.microsoft.com/office/drawing/2014/main" id="{1F91DB1F-8EC0-093F-A36B-B802D3B802C4}"/>
                  </a:ext>
                </a:extLst>
              </p:cNvPr>
              <p:cNvSpPr/>
              <p:nvPr/>
            </p:nvSpPr>
            <p:spPr>
              <a:xfrm>
                <a:off x="1685925" y="6353175"/>
                <a:ext cx="76200" cy="76200"/>
              </a:xfrm>
              <a:custGeom>
                <a:avLst/>
                <a:gdLst>
                  <a:gd name="connsiteX0" fmla="*/ 76200 w 76200"/>
                  <a:gd name="connsiteY0" fmla="*/ 38100 h 76200"/>
                  <a:gd name="connsiteX1" fmla="*/ 38100 w 76200"/>
                  <a:gd name="connsiteY1" fmla="*/ 76200 h 76200"/>
                  <a:gd name="connsiteX2" fmla="*/ 0 w 76200"/>
                  <a:gd name="connsiteY2" fmla="*/ 38100 h 76200"/>
                  <a:gd name="connsiteX3" fmla="*/ 38100 w 76200"/>
                  <a:gd name="connsiteY3" fmla="*/ 0 h 76200"/>
                  <a:gd name="connsiteX4" fmla="*/ 76200 w 76200"/>
                  <a:gd name="connsiteY4" fmla="*/ 3810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00" h="76200">
                    <a:moveTo>
                      <a:pt x="76200" y="38100"/>
                    </a:moveTo>
                    <a:cubicBezTo>
                      <a:pt x="76200" y="59142"/>
                      <a:pt x="59142" y="76200"/>
                      <a:pt x="38100" y="76200"/>
                    </a:cubicBezTo>
                    <a:cubicBezTo>
                      <a:pt x="17058" y="76200"/>
                      <a:pt x="0" y="59142"/>
                      <a:pt x="0" y="38100"/>
                    </a:cubicBezTo>
                    <a:cubicBezTo>
                      <a:pt x="0" y="17058"/>
                      <a:pt x="17058" y="0"/>
                      <a:pt x="38100" y="0"/>
                    </a:cubicBezTo>
                    <a:cubicBezTo>
                      <a:pt x="59142" y="0"/>
                      <a:pt x="76200" y="17058"/>
                      <a:pt x="76200" y="38100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01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40" name="Forma Livre: Forma 39">
                <a:extLst>
                  <a:ext uri="{FF2B5EF4-FFF2-40B4-BE49-F238E27FC236}">
                    <a16:creationId xmlns:a16="http://schemas.microsoft.com/office/drawing/2014/main" id="{81D5EF5D-A673-6B5F-B686-75E3C0FCC7E3}"/>
                  </a:ext>
                </a:extLst>
              </p:cNvPr>
              <p:cNvSpPr/>
              <p:nvPr/>
            </p:nvSpPr>
            <p:spPr>
              <a:xfrm>
                <a:off x="1552575" y="6505575"/>
                <a:ext cx="57150" cy="57150"/>
              </a:xfrm>
              <a:custGeom>
                <a:avLst/>
                <a:gdLst>
                  <a:gd name="connsiteX0" fmla="*/ 57150 w 57150"/>
                  <a:gd name="connsiteY0" fmla="*/ 0 h 57150"/>
                  <a:gd name="connsiteX1" fmla="*/ 0 w 57150"/>
                  <a:gd name="connsiteY1" fmla="*/ 0 h 57150"/>
                  <a:gd name="connsiteX2" fmla="*/ 0 w 57150"/>
                  <a:gd name="connsiteY2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150" h="57150">
                    <a:moveTo>
                      <a:pt x="57150" y="0"/>
                    </a:moveTo>
                    <a:lnTo>
                      <a:pt x="0" y="0"/>
                    </a:lnTo>
                    <a:lnTo>
                      <a:pt x="0" y="57150"/>
                    </a:lnTo>
                  </a:path>
                </a:pathLst>
              </a:custGeom>
              <a:noFill/>
              <a:ln w="19050" cap="flat">
                <a:solidFill>
                  <a:srgbClr val="01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41" name="Forma Livre: Forma 40">
                <a:extLst>
                  <a:ext uri="{FF2B5EF4-FFF2-40B4-BE49-F238E27FC236}">
                    <a16:creationId xmlns:a16="http://schemas.microsoft.com/office/drawing/2014/main" id="{0BBA409A-9E41-DDAC-BFFF-D0C124B38DEF}"/>
                  </a:ext>
                </a:extLst>
              </p:cNvPr>
              <p:cNvSpPr/>
              <p:nvPr/>
            </p:nvSpPr>
            <p:spPr>
              <a:xfrm>
                <a:off x="1524109" y="6191130"/>
                <a:ext cx="367174" cy="281297"/>
              </a:xfrm>
              <a:custGeom>
                <a:avLst/>
                <a:gdLst>
                  <a:gd name="connsiteX0" fmla="*/ 17703 w 367174"/>
                  <a:gd name="connsiteY0" fmla="*/ 281298 h 281297"/>
                  <a:gd name="connsiteX1" fmla="*/ 58946 w 367174"/>
                  <a:gd name="connsiteY1" fmla="*/ 58127 h 281297"/>
                  <a:gd name="connsiteX2" fmla="*/ 341457 w 367174"/>
                  <a:gd name="connsiteY2" fmla="*/ 58603 h 281297"/>
                  <a:gd name="connsiteX3" fmla="*/ 367175 w 367174"/>
                  <a:gd name="connsiteY3" fmla="*/ 84321 h 28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7174" h="281297">
                    <a:moveTo>
                      <a:pt x="17703" y="281298"/>
                    </a:moveTo>
                    <a:cubicBezTo>
                      <a:pt x="-15825" y="207860"/>
                      <a:pt x="-1538" y="118611"/>
                      <a:pt x="58946" y="58127"/>
                    </a:cubicBezTo>
                    <a:cubicBezTo>
                      <a:pt x="136765" y="-19692"/>
                      <a:pt x="263733" y="-19216"/>
                      <a:pt x="341457" y="58603"/>
                    </a:cubicBezTo>
                    <a:lnTo>
                      <a:pt x="367175" y="84321"/>
                    </a:lnTo>
                  </a:path>
                </a:pathLst>
              </a:custGeom>
              <a:noFill/>
              <a:ln w="19050" cap="flat">
                <a:solidFill>
                  <a:srgbClr val="01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42" name="Forma Livre: Forma 41">
                <a:extLst>
                  <a:ext uri="{FF2B5EF4-FFF2-40B4-BE49-F238E27FC236}">
                    <a16:creationId xmlns:a16="http://schemas.microsoft.com/office/drawing/2014/main" id="{3AD6B40C-12B1-709E-A945-BD16D3CA2756}"/>
                  </a:ext>
                </a:extLst>
              </p:cNvPr>
              <p:cNvSpPr/>
              <p:nvPr/>
            </p:nvSpPr>
            <p:spPr>
              <a:xfrm>
                <a:off x="1556766" y="6310121"/>
                <a:ext cx="367174" cy="281297"/>
              </a:xfrm>
              <a:custGeom>
                <a:avLst/>
                <a:gdLst>
                  <a:gd name="connsiteX0" fmla="*/ 349472 w 367174"/>
                  <a:gd name="connsiteY0" fmla="*/ 0 h 281297"/>
                  <a:gd name="connsiteX1" fmla="*/ 308229 w 367174"/>
                  <a:gd name="connsiteY1" fmla="*/ 223171 h 281297"/>
                  <a:gd name="connsiteX2" fmla="*/ 25717 w 367174"/>
                  <a:gd name="connsiteY2" fmla="*/ 222695 h 281297"/>
                  <a:gd name="connsiteX3" fmla="*/ 0 w 367174"/>
                  <a:gd name="connsiteY3" fmla="*/ 196977 h 28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7174" h="281297">
                    <a:moveTo>
                      <a:pt x="349472" y="0"/>
                    </a:moveTo>
                    <a:cubicBezTo>
                      <a:pt x="383000" y="73438"/>
                      <a:pt x="368713" y="162687"/>
                      <a:pt x="308229" y="223171"/>
                    </a:cubicBezTo>
                    <a:cubicBezTo>
                      <a:pt x="230410" y="300990"/>
                      <a:pt x="103442" y="300514"/>
                      <a:pt x="25717" y="222695"/>
                    </a:cubicBezTo>
                    <a:lnTo>
                      <a:pt x="0" y="196977"/>
                    </a:lnTo>
                  </a:path>
                </a:pathLst>
              </a:custGeom>
              <a:noFill/>
              <a:ln w="19050" cap="flat">
                <a:solidFill>
                  <a:srgbClr val="01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43" name="Forma Livre: Forma 42">
                <a:extLst>
                  <a:ext uri="{FF2B5EF4-FFF2-40B4-BE49-F238E27FC236}">
                    <a16:creationId xmlns:a16="http://schemas.microsoft.com/office/drawing/2014/main" id="{78B3932A-B088-E216-B0FB-99FE642573CC}"/>
                  </a:ext>
                </a:extLst>
              </p:cNvPr>
              <p:cNvSpPr/>
              <p:nvPr/>
            </p:nvSpPr>
            <p:spPr>
              <a:xfrm>
                <a:off x="1838325" y="6219825"/>
                <a:ext cx="57150" cy="57150"/>
              </a:xfrm>
              <a:custGeom>
                <a:avLst/>
                <a:gdLst>
                  <a:gd name="connsiteX0" fmla="*/ 0 w 57150"/>
                  <a:gd name="connsiteY0" fmla="*/ 57150 h 57150"/>
                  <a:gd name="connsiteX1" fmla="*/ 57150 w 57150"/>
                  <a:gd name="connsiteY1" fmla="*/ 57150 h 57150"/>
                  <a:gd name="connsiteX2" fmla="*/ 57150 w 57150"/>
                  <a:gd name="connsiteY2" fmla="*/ 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150" h="57150">
                    <a:moveTo>
                      <a:pt x="0" y="57150"/>
                    </a:moveTo>
                    <a:lnTo>
                      <a:pt x="57150" y="57150"/>
                    </a:lnTo>
                    <a:lnTo>
                      <a:pt x="57150" y="0"/>
                    </a:lnTo>
                  </a:path>
                </a:pathLst>
              </a:custGeom>
              <a:noFill/>
              <a:ln w="19050" cap="flat">
                <a:solidFill>
                  <a:srgbClr val="01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</p:grpSp>
        <p:grpSp>
          <p:nvGrpSpPr>
            <p:cNvPr id="44" name="Gráfico 871">
              <a:extLst>
                <a:ext uri="{FF2B5EF4-FFF2-40B4-BE49-F238E27FC236}">
                  <a16:creationId xmlns:a16="http://schemas.microsoft.com/office/drawing/2014/main" id="{FF1573E6-61A5-C3F9-B819-51A146905BA7}"/>
                </a:ext>
              </a:extLst>
            </p:cNvPr>
            <p:cNvGrpSpPr/>
            <p:nvPr/>
          </p:nvGrpSpPr>
          <p:grpSpPr>
            <a:xfrm>
              <a:off x="9872127" y="2991124"/>
              <a:ext cx="624523" cy="610329"/>
              <a:chOff x="3800475" y="4657725"/>
              <a:chExt cx="419100" cy="409575"/>
            </a:xfrm>
            <a:noFill/>
          </p:grpSpPr>
          <p:sp>
            <p:nvSpPr>
              <p:cNvPr id="45" name="Forma Livre: Forma 44">
                <a:extLst>
                  <a:ext uri="{FF2B5EF4-FFF2-40B4-BE49-F238E27FC236}">
                    <a16:creationId xmlns:a16="http://schemas.microsoft.com/office/drawing/2014/main" id="{379DA5E7-5513-C5A6-64CD-F25F68C39BEF}"/>
                  </a:ext>
                </a:extLst>
              </p:cNvPr>
              <p:cNvSpPr/>
              <p:nvPr/>
            </p:nvSpPr>
            <p:spPr>
              <a:xfrm>
                <a:off x="3867150" y="4791075"/>
                <a:ext cx="276225" cy="276225"/>
              </a:xfrm>
              <a:custGeom>
                <a:avLst/>
                <a:gdLst>
                  <a:gd name="connsiteX0" fmla="*/ 85725 w 276225"/>
                  <a:gd name="connsiteY0" fmla="*/ 180975 h 276225"/>
                  <a:gd name="connsiteX1" fmla="*/ 0 w 276225"/>
                  <a:gd name="connsiteY1" fmla="*/ 266700 h 276225"/>
                  <a:gd name="connsiteX2" fmla="*/ 0 w 276225"/>
                  <a:gd name="connsiteY2" fmla="*/ 276225 h 276225"/>
                  <a:gd name="connsiteX3" fmla="*/ 276225 w 276225"/>
                  <a:gd name="connsiteY3" fmla="*/ 276225 h 276225"/>
                  <a:gd name="connsiteX4" fmla="*/ 276225 w 276225"/>
                  <a:gd name="connsiteY4" fmla="*/ 0 h 276225"/>
                  <a:gd name="connsiteX5" fmla="*/ 266700 w 276225"/>
                  <a:gd name="connsiteY5" fmla="*/ 0 h 276225"/>
                  <a:gd name="connsiteX6" fmla="*/ 190500 w 276225"/>
                  <a:gd name="connsiteY6" fmla="*/ 76200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6225" h="276225">
                    <a:moveTo>
                      <a:pt x="85725" y="180975"/>
                    </a:moveTo>
                    <a:lnTo>
                      <a:pt x="0" y="266700"/>
                    </a:lnTo>
                    <a:lnTo>
                      <a:pt x="0" y="276225"/>
                    </a:lnTo>
                    <a:lnTo>
                      <a:pt x="276225" y="276225"/>
                    </a:lnTo>
                    <a:lnTo>
                      <a:pt x="276225" y="0"/>
                    </a:lnTo>
                    <a:lnTo>
                      <a:pt x="266700" y="0"/>
                    </a:lnTo>
                    <a:lnTo>
                      <a:pt x="190500" y="76200"/>
                    </a:lnTo>
                  </a:path>
                </a:pathLst>
              </a:custGeom>
              <a:noFill/>
              <a:ln w="19050" cap="flat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46" name="Forma Livre: Forma 45">
                <a:extLst>
                  <a:ext uri="{FF2B5EF4-FFF2-40B4-BE49-F238E27FC236}">
                    <a16:creationId xmlns:a16="http://schemas.microsoft.com/office/drawing/2014/main" id="{4B476AA1-B72C-C395-3847-BAEB0050970E}"/>
                  </a:ext>
                </a:extLst>
              </p:cNvPr>
              <p:cNvSpPr/>
              <p:nvPr/>
            </p:nvSpPr>
            <p:spPr>
              <a:xfrm>
                <a:off x="3981450" y="4905375"/>
                <a:ext cx="114300" cy="114300"/>
              </a:xfrm>
              <a:custGeom>
                <a:avLst/>
                <a:gdLst>
                  <a:gd name="connsiteX0" fmla="*/ 76200 w 114300"/>
                  <a:gd name="connsiteY0" fmla="*/ 28575 h 114300"/>
                  <a:gd name="connsiteX1" fmla="*/ 104775 w 114300"/>
                  <a:gd name="connsiteY1" fmla="*/ 0 h 114300"/>
                  <a:gd name="connsiteX2" fmla="*/ 114300 w 114300"/>
                  <a:gd name="connsiteY2" fmla="*/ 0 h 114300"/>
                  <a:gd name="connsiteX3" fmla="*/ 114300 w 114300"/>
                  <a:gd name="connsiteY3" fmla="*/ 114300 h 114300"/>
                  <a:gd name="connsiteX4" fmla="*/ 0 w 114300"/>
                  <a:gd name="connsiteY4" fmla="*/ 114300 h 114300"/>
                  <a:gd name="connsiteX5" fmla="*/ 0 w 114300"/>
                  <a:gd name="connsiteY5" fmla="*/ 104775 h 114300"/>
                  <a:gd name="connsiteX6" fmla="*/ 38100 w 114300"/>
                  <a:gd name="connsiteY6" fmla="*/ 66675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300" h="114300">
                    <a:moveTo>
                      <a:pt x="76200" y="28575"/>
                    </a:moveTo>
                    <a:lnTo>
                      <a:pt x="104775" y="0"/>
                    </a:lnTo>
                    <a:lnTo>
                      <a:pt x="114300" y="0"/>
                    </a:lnTo>
                    <a:lnTo>
                      <a:pt x="114300" y="114300"/>
                    </a:lnTo>
                    <a:lnTo>
                      <a:pt x="0" y="114300"/>
                    </a:lnTo>
                    <a:lnTo>
                      <a:pt x="0" y="104775"/>
                    </a:lnTo>
                    <a:lnTo>
                      <a:pt x="38100" y="66675"/>
                    </a:lnTo>
                  </a:path>
                </a:pathLst>
              </a:custGeom>
              <a:noFill/>
              <a:ln w="19050" cap="flat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47" name="Forma Livre: Forma 46">
                <a:extLst>
                  <a:ext uri="{FF2B5EF4-FFF2-40B4-BE49-F238E27FC236}">
                    <a16:creationId xmlns:a16="http://schemas.microsoft.com/office/drawing/2014/main" id="{21C596F4-D025-A479-1295-318127E312AA}"/>
                  </a:ext>
                </a:extLst>
              </p:cNvPr>
              <p:cNvSpPr/>
              <p:nvPr/>
            </p:nvSpPr>
            <p:spPr>
              <a:xfrm>
                <a:off x="4181475" y="4686300"/>
                <a:ext cx="38100" cy="371475"/>
              </a:xfrm>
              <a:custGeom>
                <a:avLst/>
                <a:gdLst>
                  <a:gd name="connsiteX0" fmla="*/ 0 w 38100"/>
                  <a:gd name="connsiteY0" fmla="*/ 9525 h 371475"/>
                  <a:gd name="connsiteX1" fmla="*/ 0 w 38100"/>
                  <a:gd name="connsiteY1" fmla="*/ 323850 h 371475"/>
                  <a:gd name="connsiteX2" fmla="*/ 19050 w 38100"/>
                  <a:gd name="connsiteY2" fmla="*/ 371475 h 371475"/>
                  <a:gd name="connsiteX3" fmla="*/ 38100 w 38100"/>
                  <a:gd name="connsiteY3" fmla="*/ 323850 h 371475"/>
                  <a:gd name="connsiteX4" fmla="*/ 38100 w 38100"/>
                  <a:gd name="connsiteY4" fmla="*/ 9525 h 371475"/>
                  <a:gd name="connsiteX5" fmla="*/ 28575 w 38100"/>
                  <a:gd name="connsiteY5" fmla="*/ 0 h 371475"/>
                  <a:gd name="connsiteX6" fmla="*/ 9525 w 38100"/>
                  <a:gd name="connsiteY6" fmla="*/ 0 h 371475"/>
                  <a:gd name="connsiteX7" fmla="*/ 0 w 38100"/>
                  <a:gd name="connsiteY7" fmla="*/ 9525 h 37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100" h="371475">
                    <a:moveTo>
                      <a:pt x="0" y="9525"/>
                    </a:moveTo>
                    <a:lnTo>
                      <a:pt x="0" y="323850"/>
                    </a:lnTo>
                    <a:lnTo>
                      <a:pt x="19050" y="371475"/>
                    </a:lnTo>
                    <a:lnTo>
                      <a:pt x="38100" y="323850"/>
                    </a:lnTo>
                    <a:lnTo>
                      <a:pt x="38100" y="9525"/>
                    </a:lnTo>
                    <a:cubicBezTo>
                      <a:pt x="38100" y="4286"/>
                      <a:pt x="33814" y="0"/>
                      <a:pt x="28575" y="0"/>
                    </a:cubicBezTo>
                    <a:lnTo>
                      <a:pt x="9525" y="0"/>
                    </a:lnTo>
                    <a:cubicBezTo>
                      <a:pt x="4286" y="0"/>
                      <a:pt x="0" y="4286"/>
                      <a:pt x="0" y="9525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48" name="Forma Livre: Forma 47">
                <a:extLst>
                  <a:ext uri="{FF2B5EF4-FFF2-40B4-BE49-F238E27FC236}">
                    <a16:creationId xmlns:a16="http://schemas.microsoft.com/office/drawing/2014/main" id="{659CB845-0C40-E2E7-FC5B-56A22ECD0D41}"/>
                  </a:ext>
                </a:extLst>
              </p:cNvPr>
              <p:cNvSpPr/>
              <p:nvPr/>
            </p:nvSpPr>
            <p:spPr>
              <a:xfrm>
                <a:off x="4181475" y="4724400"/>
                <a:ext cx="38100" cy="9525"/>
              </a:xfrm>
              <a:custGeom>
                <a:avLst/>
                <a:gdLst>
                  <a:gd name="connsiteX0" fmla="*/ 38100 w 38100"/>
                  <a:gd name="connsiteY0" fmla="*/ 0 h 9525"/>
                  <a:gd name="connsiteX1" fmla="*/ 0 w 3810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100" h="9525">
                    <a:moveTo>
                      <a:pt x="38100" y="0"/>
                    </a:moveTo>
                    <a:lnTo>
                      <a:pt x="0" y="0"/>
                    </a:lnTo>
                  </a:path>
                </a:pathLst>
              </a:custGeom>
              <a:ln w="19050" cap="flat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49" name="Forma Livre: Forma 48">
                <a:extLst>
                  <a:ext uri="{FF2B5EF4-FFF2-40B4-BE49-F238E27FC236}">
                    <a16:creationId xmlns:a16="http://schemas.microsoft.com/office/drawing/2014/main" id="{53599C88-DA95-4A78-AC21-286FF225D6DD}"/>
                  </a:ext>
                </a:extLst>
              </p:cNvPr>
              <p:cNvSpPr/>
              <p:nvPr/>
            </p:nvSpPr>
            <p:spPr>
              <a:xfrm>
                <a:off x="3838575" y="4695825"/>
                <a:ext cx="180975" cy="238125"/>
              </a:xfrm>
              <a:custGeom>
                <a:avLst/>
                <a:gdLst>
                  <a:gd name="connsiteX0" fmla="*/ 0 w 180975"/>
                  <a:gd name="connsiteY0" fmla="*/ 0 h 238125"/>
                  <a:gd name="connsiteX1" fmla="*/ 180975 w 180975"/>
                  <a:gd name="connsiteY1" fmla="*/ 0 h 238125"/>
                  <a:gd name="connsiteX2" fmla="*/ 180975 w 180975"/>
                  <a:gd name="connsiteY2" fmla="*/ 238125 h 238125"/>
                  <a:gd name="connsiteX3" fmla="*/ 0 w 180975"/>
                  <a:gd name="connsiteY3" fmla="*/ 238125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5" h="238125">
                    <a:moveTo>
                      <a:pt x="0" y="0"/>
                    </a:moveTo>
                    <a:lnTo>
                      <a:pt x="180975" y="0"/>
                    </a:lnTo>
                    <a:lnTo>
                      <a:pt x="180975" y="238125"/>
                    </a:lnTo>
                    <a:lnTo>
                      <a:pt x="0" y="23812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50" name="Forma Livre: Forma 49">
                <a:extLst>
                  <a:ext uri="{FF2B5EF4-FFF2-40B4-BE49-F238E27FC236}">
                    <a16:creationId xmlns:a16="http://schemas.microsoft.com/office/drawing/2014/main" id="{3A2CED95-B2DF-7425-BCCD-2FF1D5DE9293}"/>
                  </a:ext>
                </a:extLst>
              </p:cNvPr>
              <p:cNvSpPr/>
              <p:nvPr/>
            </p:nvSpPr>
            <p:spPr>
              <a:xfrm>
                <a:off x="3838575" y="4762500"/>
                <a:ext cx="180975" cy="9525"/>
              </a:xfrm>
              <a:custGeom>
                <a:avLst/>
                <a:gdLst>
                  <a:gd name="connsiteX0" fmla="*/ 0 w 180975"/>
                  <a:gd name="connsiteY0" fmla="*/ 0 h 9525"/>
                  <a:gd name="connsiteX1" fmla="*/ 180975 w 18097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0975" h="9525">
                    <a:moveTo>
                      <a:pt x="0" y="0"/>
                    </a:moveTo>
                    <a:lnTo>
                      <a:pt x="180975" y="0"/>
                    </a:lnTo>
                  </a:path>
                </a:pathLst>
              </a:custGeom>
              <a:ln w="19050" cap="flat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51" name="Forma Livre: Forma 50">
                <a:extLst>
                  <a:ext uri="{FF2B5EF4-FFF2-40B4-BE49-F238E27FC236}">
                    <a16:creationId xmlns:a16="http://schemas.microsoft.com/office/drawing/2014/main" id="{00CBFD8C-5B10-A46C-9070-65FAAA802A79}"/>
                  </a:ext>
                </a:extLst>
              </p:cNvPr>
              <p:cNvSpPr/>
              <p:nvPr/>
            </p:nvSpPr>
            <p:spPr>
              <a:xfrm>
                <a:off x="3838575" y="4819650"/>
                <a:ext cx="180975" cy="9525"/>
              </a:xfrm>
              <a:custGeom>
                <a:avLst/>
                <a:gdLst>
                  <a:gd name="connsiteX0" fmla="*/ 0 w 180975"/>
                  <a:gd name="connsiteY0" fmla="*/ 0 h 9525"/>
                  <a:gd name="connsiteX1" fmla="*/ 180975 w 180975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0975" h="9525">
                    <a:moveTo>
                      <a:pt x="0" y="0"/>
                    </a:moveTo>
                    <a:lnTo>
                      <a:pt x="180975" y="0"/>
                    </a:lnTo>
                  </a:path>
                </a:pathLst>
              </a:custGeom>
              <a:ln w="19050" cap="flat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52" name="Forma Livre: Forma 51">
                <a:extLst>
                  <a:ext uri="{FF2B5EF4-FFF2-40B4-BE49-F238E27FC236}">
                    <a16:creationId xmlns:a16="http://schemas.microsoft.com/office/drawing/2014/main" id="{FE00FC3E-DF78-6073-589D-2A31231CCE77}"/>
                  </a:ext>
                </a:extLst>
              </p:cNvPr>
              <p:cNvSpPr/>
              <p:nvPr/>
            </p:nvSpPr>
            <p:spPr>
              <a:xfrm>
                <a:off x="3838575" y="4876800"/>
                <a:ext cx="114300" cy="9525"/>
              </a:xfrm>
              <a:custGeom>
                <a:avLst/>
                <a:gdLst>
                  <a:gd name="connsiteX0" fmla="*/ 0 w 114300"/>
                  <a:gd name="connsiteY0" fmla="*/ 0 h 9525"/>
                  <a:gd name="connsiteX1" fmla="*/ 114300 w 114300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300" h="9525">
                    <a:moveTo>
                      <a:pt x="0" y="0"/>
                    </a:moveTo>
                    <a:lnTo>
                      <a:pt x="114300" y="0"/>
                    </a:lnTo>
                  </a:path>
                </a:pathLst>
              </a:custGeom>
              <a:ln w="19050" cap="flat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53" name="Forma Livre: Forma 52">
                <a:extLst>
                  <a:ext uri="{FF2B5EF4-FFF2-40B4-BE49-F238E27FC236}">
                    <a16:creationId xmlns:a16="http://schemas.microsoft.com/office/drawing/2014/main" id="{5957976F-013B-9999-F421-D5D2D3AFE20D}"/>
                  </a:ext>
                </a:extLst>
              </p:cNvPr>
              <p:cNvSpPr/>
              <p:nvPr/>
            </p:nvSpPr>
            <p:spPr>
              <a:xfrm>
                <a:off x="3895725" y="4762500"/>
                <a:ext cx="9525" cy="171450"/>
              </a:xfrm>
              <a:custGeom>
                <a:avLst/>
                <a:gdLst>
                  <a:gd name="connsiteX0" fmla="*/ 0 w 9525"/>
                  <a:gd name="connsiteY0" fmla="*/ 171450 h 171450"/>
                  <a:gd name="connsiteX1" fmla="*/ 0 w 9525"/>
                  <a:gd name="connsiteY1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71450">
                    <a:moveTo>
                      <a:pt x="0" y="171450"/>
                    </a:moveTo>
                    <a:lnTo>
                      <a:pt x="0" y="0"/>
                    </a:lnTo>
                  </a:path>
                </a:pathLst>
              </a:custGeom>
              <a:ln w="19050" cap="flat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54" name="Forma Livre: Forma 53">
                <a:extLst>
                  <a:ext uri="{FF2B5EF4-FFF2-40B4-BE49-F238E27FC236}">
                    <a16:creationId xmlns:a16="http://schemas.microsoft.com/office/drawing/2014/main" id="{21828DAB-7AC1-6F64-5751-2DE2F5CF125A}"/>
                  </a:ext>
                </a:extLst>
              </p:cNvPr>
              <p:cNvSpPr/>
              <p:nvPr/>
            </p:nvSpPr>
            <p:spPr>
              <a:xfrm>
                <a:off x="3952875" y="4762500"/>
                <a:ext cx="9525" cy="171450"/>
              </a:xfrm>
              <a:custGeom>
                <a:avLst/>
                <a:gdLst>
                  <a:gd name="connsiteX0" fmla="*/ 0 w 9525"/>
                  <a:gd name="connsiteY0" fmla="*/ 171450 h 171450"/>
                  <a:gd name="connsiteX1" fmla="*/ 0 w 9525"/>
                  <a:gd name="connsiteY1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71450">
                    <a:moveTo>
                      <a:pt x="0" y="171450"/>
                    </a:moveTo>
                    <a:lnTo>
                      <a:pt x="0" y="0"/>
                    </a:lnTo>
                  </a:path>
                </a:pathLst>
              </a:custGeom>
              <a:ln w="19050" cap="flat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55" name="Forma Livre: Forma 54">
                <a:extLst>
                  <a:ext uri="{FF2B5EF4-FFF2-40B4-BE49-F238E27FC236}">
                    <a16:creationId xmlns:a16="http://schemas.microsoft.com/office/drawing/2014/main" id="{22EC78EA-7BAA-87B6-7DE2-59516466CF86}"/>
                  </a:ext>
                </a:extLst>
              </p:cNvPr>
              <p:cNvSpPr/>
              <p:nvPr/>
            </p:nvSpPr>
            <p:spPr>
              <a:xfrm>
                <a:off x="3838575" y="4695825"/>
                <a:ext cx="180975" cy="66675"/>
              </a:xfrm>
              <a:custGeom>
                <a:avLst/>
                <a:gdLst>
                  <a:gd name="connsiteX0" fmla="*/ 0 w 180975"/>
                  <a:gd name="connsiteY0" fmla="*/ 0 h 66675"/>
                  <a:gd name="connsiteX1" fmla="*/ 180975 w 180975"/>
                  <a:gd name="connsiteY1" fmla="*/ 0 h 66675"/>
                  <a:gd name="connsiteX2" fmla="*/ 180975 w 180975"/>
                  <a:gd name="connsiteY2" fmla="*/ 66675 h 66675"/>
                  <a:gd name="connsiteX3" fmla="*/ 0 w 180975"/>
                  <a:gd name="connsiteY3" fmla="*/ 66675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0975" h="66675">
                    <a:moveTo>
                      <a:pt x="0" y="0"/>
                    </a:moveTo>
                    <a:lnTo>
                      <a:pt x="180975" y="0"/>
                    </a:lnTo>
                    <a:lnTo>
                      <a:pt x="180975" y="66675"/>
                    </a:lnTo>
                    <a:lnTo>
                      <a:pt x="0" y="6667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56" name="Forma Livre: Forma 55">
                <a:extLst>
                  <a:ext uri="{FF2B5EF4-FFF2-40B4-BE49-F238E27FC236}">
                    <a16:creationId xmlns:a16="http://schemas.microsoft.com/office/drawing/2014/main" id="{DAC8F5BC-1360-BD7F-7571-90385B002606}"/>
                  </a:ext>
                </a:extLst>
              </p:cNvPr>
              <p:cNvSpPr/>
              <p:nvPr/>
            </p:nvSpPr>
            <p:spPr>
              <a:xfrm>
                <a:off x="3800475" y="4657725"/>
                <a:ext cx="257175" cy="314325"/>
              </a:xfrm>
              <a:custGeom>
                <a:avLst/>
                <a:gdLst>
                  <a:gd name="connsiteX0" fmla="*/ 0 w 257175"/>
                  <a:gd name="connsiteY0" fmla="*/ 0 h 314325"/>
                  <a:gd name="connsiteX1" fmla="*/ 257175 w 257175"/>
                  <a:gd name="connsiteY1" fmla="*/ 0 h 314325"/>
                  <a:gd name="connsiteX2" fmla="*/ 257175 w 257175"/>
                  <a:gd name="connsiteY2" fmla="*/ 314325 h 314325"/>
                  <a:gd name="connsiteX3" fmla="*/ 0 w 257175"/>
                  <a:gd name="connsiteY3" fmla="*/ 314325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175" h="314325">
                    <a:moveTo>
                      <a:pt x="0" y="0"/>
                    </a:moveTo>
                    <a:lnTo>
                      <a:pt x="257175" y="0"/>
                    </a:lnTo>
                    <a:lnTo>
                      <a:pt x="257175" y="314325"/>
                    </a:lnTo>
                    <a:lnTo>
                      <a:pt x="0" y="314325"/>
                    </a:lnTo>
                    <a:close/>
                  </a:path>
                </a:pathLst>
              </a:custGeom>
              <a:noFill/>
              <a:ln w="19050" cap="flat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</p:grpSp>
      </p:grpSp>
      <p:grpSp>
        <p:nvGrpSpPr>
          <p:cNvPr id="74" name="Agrupar 73">
            <a:extLst>
              <a:ext uri="{FF2B5EF4-FFF2-40B4-BE49-F238E27FC236}">
                <a16:creationId xmlns:a16="http://schemas.microsoft.com/office/drawing/2014/main" id="{E603021F-90EB-0747-9591-E21673F3396A}"/>
              </a:ext>
            </a:extLst>
          </p:cNvPr>
          <p:cNvGrpSpPr/>
          <p:nvPr/>
        </p:nvGrpSpPr>
        <p:grpSpPr>
          <a:xfrm>
            <a:off x="101021" y="2397116"/>
            <a:ext cx="11827626" cy="3821575"/>
            <a:chOff x="953776" y="2489402"/>
            <a:chExt cx="10403246" cy="3629817"/>
          </a:xfrm>
        </p:grpSpPr>
        <p:sp>
          <p:nvSpPr>
            <p:cNvPr id="58" name="Retângulo: Cantos Arredondados 57">
              <a:extLst>
                <a:ext uri="{FF2B5EF4-FFF2-40B4-BE49-F238E27FC236}">
                  <a16:creationId xmlns:a16="http://schemas.microsoft.com/office/drawing/2014/main" id="{3A257CB3-D27A-F084-16CD-8C2598FFA3E3}"/>
                </a:ext>
              </a:extLst>
            </p:cNvPr>
            <p:cNvSpPr/>
            <p:nvPr/>
          </p:nvSpPr>
          <p:spPr>
            <a:xfrm>
              <a:off x="9061308" y="2489402"/>
              <a:ext cx="2295714" cy="3624520"/>
            </a:xfrm>
            <a:prstGeom prst="roundRect">
              <a:avLst/>
            </a:prstGeom>
            <a:noFill/>
            <a:ln>
              <a:gradFill>
                <a:gsLst>
                  <a:gs pos="0">
                    <a:srgbClr val="01FFFF"/>
                  </a:gs>
                  <a:gs pos="93000">
                    <a:srgbClr val="01FF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71" name="Retângulo: Cantos Arredondados 70">
              <a:extLst>
                <a:ext uri="{FF2B5EF4-FFF2-40B4-BE49-F238E27FC236}">
                  <a16:creationId xmlns:a16="http://schemas.microsoft.com/office/drawing/2014/main" id="{FB6D0B18-BCC2-AFB1-4165-452324B64A26}"/>
                </a:ext>
              </a:extLst>
            </p:cNvPr>
            <p:cNvSpPr/>
            <p:nvPr/>
          </p:nvSpPr>
          <p:spPr>
            <a:xfrm>
              <a:off x="6354093" y="2489402"/>
              <a:ext cx="2295714" cy="3624520"/>
            </a:xfrm>
            <a:prstGeom prst="roundRect">
              <a:avLst/>
            </a:prstGeom>
            <a:noFill/>
            <a:ln>
              <a:gradFill>
                <a:gsLst>
                  <a:gs pos="0">
                    <a:srgbClr val="01FFFF"/>
                  </a:gs>
                  <a:gs pos="93000">
                    <a:srgbClr val="01FF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72" name="Retângulo: Cantos Arredondados 71">
              <a:extLst>
                <a:ext uri="{FF2B5EF4-FFF2-40B4-BE49-F238E27FC236}">
                  <a16:creationId xmlns:a16="http://schemas.microsoft.com/office/drawing/2014/main" id="{43B520B0-954C-413E-62C7-C99D7C3D0CFD}"/>
                </a:ext>
              </a:extLst>
            </p:cNvPr>
            <p:cNvSpPr/>
            <p:nvPr/>
          </p:nvSpPr>
          <p:spPr>
            <a:xfrm>
              <a:off x="3651978" y="2494699"/>
              <a:ext cx="2295714" cy="3624520"/>
            </a:xfrm>
            <a:prstGeom prst="roundRect">
              <a:avLst/>
            </a:prstGeom>
            <a:noFill/>
            <a:ln>
              <a:gradFill>
                <a:gsLst>
                  <a:gs pos="0">
                    <a:srgbClr val="01FFFF"/>
                  </a:gs>
                  <a:gs pos="93000">
                    <a:srgbClr val="01FF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73" name="Retângulo: Cantos Arredondados 72">
              <a:extLst>
                <a:ext uri="{FF2B5EF4-FFF2-40B4-BE49-F238E27FC236}">
                  <a16:creationId xmlns:a16="http://schemas.microsoft.com/office/drawing/2014/main" id="{B2525A10-05E2-0A90-CF1C-1FCEE867C826}"/>
                </a:ext>
              </a:extLst>
            </p:cNvPr>
            <p:cNvSpPr/>
            <p:nvPr/>
          </p:nvSpPr>
          <p:spPr>
            <a:xfrm>
              <a:off x="953776" y="2494699"/>
              <a:ext cx="2295714" cy="3624520"/>
            </a:xfrm>
            <a:prstGeom prst="roundRect">
              <a:avLst/>
            </a:prstGeom>
            <a:noFill/>
            <a:ln>
              <a:gradFill>
                <a:gsLst>
                  <a:gs pos="0">
                    <a:srgbClr val="01FFFF"/>
                  </a:gs>
                  <a:gs pos="93000">
                    <a:srgbClr val="01FF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val="414845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95E253A4-D467-D8A1-6DFE-2CE1C321046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tângulo 11"/>
          <p:cNvSpPr>
            <a:spLocks noChangeArrowheads="1"/>
          </p:cNvSpPr>
          <p:nvPr/>
        </p:nvSpPr>
        <p:spPr bwMode="auto">
          <a:xfrm>
            <a:off x="695400" y="744078"/>
            <a:ext cx="4572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DAD23"/>
                </a:solidFill>
                <a:latin typeface="Observatório Nacional Sans" pitchFamily="50" charset="0"/>
                <a:ea typeface="Observatório Nacional Sans" pitchFamily="50" charset="0"/>
                <a:cs typeface="Arial" charset="0"/>
              </a:rPr>
              <a:t>Guiding Questions</a:t>
            </a:r>
            <a:endParaRPr lang="es-ES" sz="2800" b="1" dirty="0">
              <a:solidFill>
                <a:srgbClr val="FDAD23"/>
              </a:solidFill>
              <a:latin typeface="Observatório Nacional Sans" pitchFamily="50" charset="0"/>
              <a:ea typeface="Observatório Nacional Sans" pitchFamily="50" charset="0"/>
              <a:cs typeface="Arial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AC981A8-D846-F38A-6A82-80B36167C1B7}"/>
              </a:ext>
            </a:extLst>
          </p:cNvPr>
          <p:cNvSpPr txBox="1"/>
          <p:nvPr/>
        </p:nvSpPr>
        <p:spPr>
          <a:xfrm>
            <a:off x="1811016" y="1733907"/>
            <a:ext cx="604867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/>
                <a:sym typeface="Arial"/>
              </a:rPr>
              <a:t>What will be the new skills, abilities and knowledge in the coming years?</a:t>
            </a:r>
            <a:endParaRPr lang="pt-BR" b="1" i="1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  <a:cs typeface="Arial"/>
              <a:sym typeface="Arial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329350B-C0C1-BEBB-4752-E267D78C3E7C}"/>
              </a:ext>
            </a:extLst>
          </p:cNvPr>
          <p:cNvSpPr txBox="1"/>
          <p:nvPr/>
        </p:nvSpPr>
        <p:spPr>
          <a:xfrm>
            <a:off x="1785737" y="3284984"/>
            <a:ext cx="51845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/>
                <a:sym typeface="Arial"/>
              </a:rPr>
              <a:t>What are the current competence gaps for the future?</a:t>
            </a:r>
            <a:endParaRPr lang="pt-BR" b="1" i="1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  <a:cs typeface="Arial"/>
              <a:sym typeface="Arial"/>
            </a:endParaRP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84D1C1AD-075F-CA8A-063B-EAF013308C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3205" y="1759389"/>
            <a:ext cx="936104" cy="832092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BFB7AD52-14E4-0904-A064-79CB1C7275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7475" y="3429000"/>
            <a:ext cx="871715" cy="832092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AE84DB8C-74F1-72D6-71B1-0ED7CC4BFE18}"/>
              </a:ext>
            </a:extLst>
          </p:cNvPr>
          <p:cNvSpPr txBox="1"/>
          <p:nvPr/>
        </p:nvSpPr>
        <p:spPr>
          <a:xfrm>
            <a:off x="1833038" y="4942630"/>
            <a:ext cx="541508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  <a:cs typeface="Arial"/>
                <a:sym typeface="Arial"/>
              </a:rPr>
              <a:t>What the new professionals will be demanded by companies in the coming years ?</a:t>
            </a:r>
            <a:endParaRPr lang="pt-BR" b="1" i="1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  <a:cs typeface="Arial"/>
              <a:sym typeface="Arial"/>
            </a:endParaRP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9B0B4691-BFEE-3E79-23C2-6B83AA3A11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7594" y="5110528"/>
            <a:ext cx="871715" cy="83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5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Uma imagem contendo escuro, computer, mesa, computador&#10;&#10;Descrição gerada automaticamente">
            <a:extLst>
              <a:ext uri="{FF2B5EF4-FFF2-40B4-BE49-F238E27FC236}">
                <a16:creationId xmlns:a16="http://schemas.microsoft.com/office/drawing/2014/main" id="{AC546EA1-11AF-1ADA-C1F0-CB79271AA7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agem 4" descr="Padrão do plano de fundo&#10;&#10;Descrição gerada automaticamente">
            <a:extLst>
              <a:ext uri="{FF2B5EF4-FFF2-40B4-BE49-F238E27FC236}">
                <a16:creationId xmlns:a16="http://schemas.microsoft.com/office/drawing/2014/main" id="{018313C4-0FA7-0968-ED0F-C324A11246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F65C8CE5-00C9-3302-4599-5361659454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392" y="482468"/>
            <a:ext cx="101531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DAD23"/>
                </a:solidFill>
                <a:latin typeface="Observatório Nacional Sans" pitchFamily="50" charset="0"/>
                <a:ea typeface="Observatório Nacional Sans" pitchFamily="50" charset="0"/>
                <a:cs typeface="Arial" charset="0"/>
              </a:rPr>
              <a:t>Foresight Model for the Labor Market Pillars </a:t>
            </a:r>
          </a:p>
        </p:txBody>
      </p: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226D839E-D374-E1A8-FA6C-9BE291842FDA}"/>
              </a:ext>
            </a:extLst>
          </p:cNvPr>
          <p:cNvGrpSpPr/>
          <p:nvPr/>
        </p:nvGrpSpPr>
        <p:grpSpPr>
          <a:xfrm>
            <a:off x="191344" y="1893352"/>
            <a:ext cx="9261415" cy="3771102"/>
            <a:chOff x="482405" y="1893352"/>
            <a:chExt cx="8970354" cy="3771102"/>
          </a:xfrm>
        </p:grpSpPr>
        <p:sp>
          <p:nvSpPr>
            <p:cNvPr id="15" name="Retângulo: Cantos Arredondados 14">
              <a:extLst>
                <a:ext uri="{FF2B5EF4-FFF2-40B4-BE49-F238E27FC236}">
                  <a16:creationId xmlns:a16="http://schemas.microsoft.com/office/drawing/2014/main" id="{795B9029-8585-62DD-527D-0B5B9937BCAF}"/>
                </a:ext>
              </a:extLst>
            </p:cNvPr>
            <p:cNvSpPr/>
            <p:nvPr/>
          </p:nvSpPr>
          <p:spPr>
            <a:xfrm rot="10800000">
              <a:off x="482405" y="1893352"/>
              <a:ext cx="576065" cy="3760179"/>
            </a:xfrm>
            <a:prstGeom prst="roundRect">
              <a:avLst/>
            </a:prstGeom>
            <a:noFill/>
            <a:ln>
              <a:gradFill>
                <a:gsLst>
                  <a:gs pos="18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FF00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6" name="Retângulo: Cantos Arredondados 15">
              <a:extLst>
                <a:ext uri="{FF2B5EF4-FFF2-40B4-BE49-F238E27FC236}">
                  <a16:creationId xmlns:a16="http://schemas.microsoft.com/office/drawing/2014/main" id="{6F68266D-E5BC-D3D0-CB87-4A66111A103A}"/>
                </a:ext>
              </a:extLst>
            </p:cNvPr>
            <p:cNvSpPr/>
            <p:nvPr/>
          </p:nvSpPr>
          <p:spPr>
            <a:xfrm rot="10800000">
              <a:off x="3347651" y="1904275"/>
              <a:ext cx="576065" cy="3760179"/>
            </a:xfrm>
            <a:prstGeom prst="roundRect">
              <a:avLst/>
            </a:prstGeom>
            <a:noFill/>
            <a:ln>
              <a:gradFill>
                <a:gsLst>
                  <a:gs pos="18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FF00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7" name="Retângulo: Cantos Arredondados 16">
              <a:extLst>
                <a:ext uri="{FF2B5EF4-FFF2-40B4-BE49-F238E27FC236}">
                  <a16:creationId xmlns:a16="http://schemas.microsoft.com/office/drawing/2014/main" id="{1EE9F855-F72B-62E1-0CB9-69C8FD7AA978}"/>
                </a:ext>
              </a:extLst>
            </p:cNvPr>
            <p:cNvSpPr/>
            <p:nvPr/>
          </p:nvSpPr>
          <p:spPr>
            <a:xfrm rot="10800000">
              <a:off x="6011448" y="1893352"/>
              <a:ext cx="576065" cy="3760179"/>
            </a:xfrm>
            <a:prstGeom prst="roundRect">
              <a:avLst/>
            </a:prstGeom>
            <a:noFill/>
            <a:ln>
              <a:gradFill>
                <a:gsLst>
                  <a:gs pos="18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FF00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8" name="Retângulo: Cantos Arredondados 17">
              <a:extLst>
                <a:ext uri="{FF2B5EF4-FFF2-40B4-BE49-F238E27FC236}">
                  <a16:creationId xmlns:a16="http://schemas.microsoft.com/office/drawing/2014/main" id="{B32A41CB-85F1-D54C-668C-50D7738C7F5C}"/>
                </a:ext>
              </a:extLst>
            </p:cNvPr>
            <p:cNvSpPr/>
            <p:nvPr/>
          </p:nvSpPr>
          <p:spPr>
            <a:xfrm rot="10800000">
              <a:off x="8876694" y="1904275"/>
              <a:ext cx="576065" cy="3760179"/>
            </a:xfrm>
            <a:prstGeom prst="roundRect">
              <a:avLst/>
            </a:prstGeom>
            <a:noFill/>
            <a:ln>
              <a:gradFill>
                <a:gsLst>
                  <a:gs pos="18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FFFF00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55EFEEC7-7991-05B8-10D7-D5BBE820B996}"/>
              </a:ext>
            </a:extLst>
          </p:cNvPr>
          <p:cNvSpPr txBox="1">
            <a:spLocks/>
          </p:cNvSpPr>
          <p:nvPr/>
        </p:nvSpPr>
        <p:spPr>
          <a:xfrm>
            <a:off x="606741" y="2329917"/>
            <a:ext cx="2444001" cy="376017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en-US" sz="14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Sectoral framework </a:t>
            </a: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endParaRPr lang="en-US" sz="1800" b="1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en-US" sz="14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It allows us to identify, in details, the future technological and organizational dynamism, as well as its impacts on the work organization structure and specific professional training.</a:t>
            </a:r>
            <a:endParaRPr lang="en-US" sz="18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AB466083-0810-C1BC-8C86-9C3A33BA0990}"/>
              </a:ext>
            </a:extLst>
          </p:cNvPr>
          <p:cNvSpPr txBox="1">
            <a:spLocks/>
          </p:cNvSpPr>
          <p:nvPr/>
        </p:nvSpPr>
        <p:spPr>
          <a:xfrm>
            <a:off x="3363851" y="2045085"/>
            <a:ext cx="2537757" cy="376017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en-US" sz="14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Specific Emerging Technologies</a:t>
            </a: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endParaRPr lang="en-US" sz="1800" b="1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Because these are known technologies but are still in the initial stages of commercialization or have a low degree of diffusion in the market, the analysis of their impacts on occupations is carried out with a lower degree of uncertainty.</a:t>
            </a:r>
            <a:endParaRPr lang="en-US" sz="18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054BE84B-1CC0-11FB-ABB5-90CBB9BCF6EA}"/>
              </a:ext>
            </a:extLst>
          </p:cNvPr>
          <p:cNvSpPr txBox="1">
            <a:spLocks/>
          </p:cNvSpPr>
          <p:nvPr/>
        </p:nvSpPr>
        <p:spPr>
          <a:xfrm>
            <a:off x="9031843" y="2329917"/>
            <a:ext cx="2444001" cy="376017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defTabSz="9144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en-US" sz="14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Timeframe</a:t>
            </a:r>
          </a:p>
          <a:p>
            <a:pPr marL="0" indent="0" algn="just" defTabSz="9144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endParaRPr lang="en-US" sz="1800" b="1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  <a:p>
            <a:pPr marL="0" indent="0" algn="just" defTabSz="9144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en-US" sz="14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The Model establishes for its studies the time horizon of 5 to 10 years. This period of time allows, with greater certainty, that Vocational Training institutions adapt their training processes in the face of probable changes in professional profiles.</a:t>
            </a:r>
          </a:p>
        </p:txBody>
      </p:sp>
      <p:sp>
        <p:nvSpPr>
          <p:cNvPr id="8" name="Espaço Reservado para Conteúdo 2">
            <a:extLst>
              <a:ext uri="{FF2B5EF4-FFF2-40B4-BE49-F238E27FC236}">
                <a16:creationId xmlns:a16="http://schemas.microsoft.com/office/drawing/2014/main" id="{F0F57852-1FFF-6C51-7496-4D98E8C1A182}"/>
              </a:ext>
            </a:extLst>
          </p:cNvPr>
          <p:cNvSpPr txBox="1">
            <a:spLocks/>
          </p:cNvSpPr>
          <p:nvPr/>
        </p:nvSpPr>
        <p:spPr>
          <a:xfrm>
            <a:off x="6212896" y="2329917"/>
            <a:ext cx="2444001" cy="376017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en-US" sz="14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Technological and Organizational Diffusion</a:t>
            </a: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endParaRPr lang="en-US" sz="1400" b="1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Foresight tools based on diffusion levels allow the model to identify those technologies that will be able to advance considering the specific sectoral characteristics of a territory..</a:t>
            </a:r>
          </a:p>
        </p:txBody>
      </p:sp>
      <p:pic>
        <p:nvPicPr>
          <p:cNvPr id="3" name="Picture 2" descr="Conheça detalhes sobre empresas que devem abrir capital na Bolsa de ...">
            <a:extLst>
              <a:ext uri="{FF2B5EF4-FFF2-40B4-BE49-F238E27FC236}">
                <a16:creationId xmlns:a16="http://schemas.microsoft.com/office/drawing/2014/main" id="{A47BFDD2-21D2-152C-1C22-C4C0C788D1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102" y="5675585"/>
            <a:ext cx="1674817" cy="1094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AI와 언어 번역의 발전과 최신기술 동향 알아보기">
            <a:extLst>
              <a:ext uri="{FF2B5EF4-FFF2-40B4-BE49-F238E27FC236}">
                <a16:creationId xmlns:a16="http://schemas.microsoft.com/office/drawing/2014/main" id="{C0B7D15A-7E0A-38D1-8AA4-A59043B80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421" y="5420749"/>
            <a:ext cx="1377763" cy="13777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Premium Photo | The modern creative communication and internet network ...">
            <a:extLst>
              <a:ext uri="{FF2B5EF4-FFF2-40B4-BE49-F238E27FC236}">
                <a16:creationId xmlns:a16="http://schemas.microsoft.com/office/drawing/2014/main" id="{36E8A768-171A-D7EC-605D-A9A9C3E9C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578" y="5719284"/>
            <a:ext cx="1668635" cy="10586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When to see a gynaecologist | Female Gynaecologist | London | Miss ...">
            <a:extLst>
              <a:ext uri="{FF2B5EF4-FFF2-40B4-BE49-F238E27FC236}">
                <a16:creationId xmlns:a16="http://schemas.microsoft.com/office/drawing/2014/main" id="{522C3EFE-3D9F-FB1C-A206-E3D386E3C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5708" y="5457069"/>
            <a:ext cx="1542321" cy="1400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095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adrão do plano de fundo&#10;&#10;Descrição gerada automaticamente">
            <a:extLst>
              <a:ext uri="{FF2B5EF4-FFF2-40B4-BE49-F238E27FC236}">
                <a16:creationId xmlns:a16="http://schemas.microsoft.com/office/drawing/2014/main" id="{018313C4-0FA7-0968-ED0F-C324A11246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7384"/>
            <a:ext cx="12192000" cy="6885384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F65C8CE5-00C9-3302-4599-5361659454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400" y="744078"/>
            <a:ext cx="4572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DAD23"/>
                </a:solidFill>
                <a:latin typeface="Observatório Nacional Sans" pitchFamily="50" charset="0"/>
                <a:ea typeface="Observatório Nacional Sans" pitchFamily="50" charset="0"/>
                <a:cs typeface="Arial" charset="0"/>
              </a:rPr>
              <a:t>General Scheme</a:t>
            </a:r>
            <a:endParaRPr lang="es-ES" sz="2800" b="1" dirty="0">
              <a:solidFill>
                <a:srgbClr val="FDAD23"/>
              </a:solidFill>
              <a:latin typeface="Observatório Nacional Sans" pitchFamily="50" charset="0"/>
              <a:ea typeface="Observatório Nacional Sans" pitchFamily="50" charset="0"/>
              <a:cs typeface="Arial" charset="0"/>
            </a:endParaRP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BF2FE690-6B55-A2D6-5521-50B390F54435}"/>
              </a:ext>
            </a:extLst>
          </p:cNvPr>
          <p:cNvSpPr/>
          <p:nvPr/>
        </p:nvSpPr>
        <p:spPr>
          <a:xfrm>
            <a:off x="4982908" y="5663673"/>
            <a:ext cx="2191635" cy="504056"/>
          </a:xfrm>
          <a:prstGeom prst="roundRect">
            <a:avLst/>
          </a:prstGeom>
          <a:noFill/>
          <a:ln>
            <a:solidFill>
              <a:srgbClr val="01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1FFFF"/>
                </a:solidFill>
                <a:latin typeface="Observatório Nacional Sans"/>
              </a:rPr>
              <a:t>Recommendations</a:t>
            </a:r>
          </a:p>
        </p:txBody>
      </p:sp>
      <p:cxnSp>
        <p:nvCxnSpPr>
          <p:cNvPr id="19" name="Conector: Angulado 18">
            <a:extLst>
              <a:ext uri="{FF2B5EF4-FFF2-40B4-BE49-F238E27FC236}">
                <a16:creationId xmlns:a16="http://schemas.microsoft.com/office/drawing/2014/main" id="{EFC5C570-9DE4-0A98-012D-6985B649FD26}"/>
              </a:ext>
            </a:extLst>
          </p:cNvPr>
          <p:cNvCxnSpPr>
            <a:cxnSpLocks/>
            <a:stCxn id="3" idx="1"/>
            <a:endCxn id="9" idx="1"/>
          </p:cNvCxnSpPr>
          <p:nvPr/>
        </p:nvCxnSpPr>
        <p:spPr>
          <a:xfrm rot="10800000" flipH="1" flipV="1">
            <a:off x="2351584" y="2074563"/>
            <a:ext cx="2700300" cy="968739"/>
          </a:xfrm>
          <a:prstGeom prst="bentConnector3">
            <a:avLst>
              <a:gd name="adj1" fmla="val -8466"/>
            </a:avLst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: Angulado 21">
            <a:extLst>
              <a:ext uri="{FF2B5EF4-FFF2-40B4-BE49-F238E27FC236}">
                <a16:creationId xmlns:a16="http://schemas.microsoft.com/office/drawing/2014/main" id="{A3EA2901-7594-6ABE-8AFE-C001026DDCDE}"/>
              </a:ext>
            </a:extLst>
          </p:cNvPr>
          <p:cNvCxnSpPr>
            <a:cxnSpLocks/>
            <a:stCxn id="7" idx="3"/>
            <a:endCxn id="9" idx="3"/>
          </p:cNvCxnSpPr>
          <p:nvPr/>
        </p:nvCxnSpPr>
        <p:spPr>
          <a:xfrm flipH="1">
            <a:off x="7140116" y="2074564"/>
            <a:ext cx="2633700" cy="968739"/>
          </a:xfrm>
          <a:prstGeom prst="bentConnector3">
            <a:avLst>
              <a:gd name="adj1" fmla="val -8680"/>
            </a:avLst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de Seta Reta 26">
            <a:extLst>
              <a:ext uri="{FF2B5EF4-FFF2-40B4-BE49-F238E27FC236}">
                <a16:creationId xmlns:a16="http://schemas.microsoft.com/office/drawing/2014/main" id="{15E8431C-3E4C-DBEB-300D-8673F28B3866}"/>
              </a:ext>
            </a:extLst>
          </p:cNvPr>
          <p:cNvCxnSpPr>
            <a:endCxn id="9" idx="0"/>
          </p:cNvCxnSpPr>
          <p:nvPr/>
        </p:nvCxnSpPr>
        <p:spPr>
          <a:xfrm>
            <a:off x="6096000" y="2357589"/>
            <a:ext cx="0" cy="433686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de Seta Reta 28">
            <a:extLst>
              <a:ext uri="{FF2B5EF4-FFF2-40B4-BE49-F238E27FC236}">
                <a16:creationId xmlns:a16="http://schemas.microsoft.com/office/drawing/2014/main" id="{03AF48BD-04B0-D456-6394-5587071A31BC}"/>
              </a:ext>
            </a:extLst>
          </p:cNvPr>
          <p:cNvCxnSpPr>
            <a:cxnSpLocks/>
            <a:stCxn id="9" idx="2"/>
            <a:endCxn id="10" idx="0"/>
          </p:cNvCxnSpPr>
          <p:nvPr/>
        </p:nvCxnSpPr>
        <p:spPr>
          <a:xfrm>
            <a:off x="6096000" y="3295331"/>
            <a:ext cx="0" cy="45151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: Angulado 31">
            <a:extLst>
              <a:ext uri="{FF2B5EF4-FFF2-40B4-BE49-F238E27FC236}">
                <a16:creationId xmlns:a16="http://schemas.microsoft.com/office/drawing/2014/main" id="{59D33660-67D3-68DF-6BC3-430031481705}"/>
              </a:ext>
            </a:extLst>
          </p:cNvPr>
          <p:cNvCxnSpPr>
            <a:cxnSpLocks/>
            <a:stCxn id="10" idx="1"/>
            <a:endCxn id="11" idx="0"/>
          </p:cNvCxnSpPr>
          <p:nvPr/>
        </p:nvCxnSpPr>
        <p:spPr>
          <a:xfrm rot="10800000" flipV="1">
            <a:off x="4596810" y="3998869"/>
            <a:ext cx="131039" cy="530878"/>
          </a:xfrm>
          <a:prstGeom prst="bentConnector2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: Angulado 34">
            <a:extLst>
              <a:ext uri="{FF2B5EF4-FFF2-40B4-BE49-F238E27FC236}">
                <a16:creationId xmlns:a16="http://schemas.microsoft.com/office/drawing/2014/main" id="{04D0D1FD-C44F-3406-E51A-534699483228}"/>
              </a:ext>
            </a:extLst>
          </p:cNvPr>
          <p:cNvCxnSpPr>
            <a:cxnSpLocks/>
            <a:stCxn id="10" idx="3"/>
            <a:endCxn id="12" idx="0"/>
          </p:cNvCxnSpPr>
          <p:nvPr/>
        </p:nvCxnSpPr>
        <p:spPr>
          <a:xfrm>
            <a:off x="7464152" y="3998869"/>
            <a:ext cx="169731" cy="633167"/>
          </a:xfrm>
          <a:prstGeom prst="bentConnector2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de Seta Reta 37">
            <a:extLst>
              <a:ext uri="{FF2B5EF4-FFF2-40B4-BE49-F238E27FC236}">
                <a16:creationId xmlns:a16="http://schemas.microsoft.com/office/drawing/2014/main" id="{48B05503-84ED-0989-C9F7-EE020DC72019}"/>
              </a:ext>
            </a:extLst>
          </p:cNvPr>
          <p:cNvCxnSpPr>
            <a:cxnSpLocks/>
          </p:cNvCxnSpPr>
          <p:nvPr/>
        </p:nvCxnSpPr>
        <p:spPr>
          <a:xfrm>
            <a:off x="5398790" y="5238381"/>
            <a:ext cx="0" cy="408405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de Seta Reta 40">
            <a:extLst>
              <a:ext uri="{FF2B5EF4-FFF2-40B4-BE49-F238E27FC236}">
                <a16:creationId xmlns:a16="http://schemas.microsoft.com/office/drawing/2014/main" id="{048BA53D-A3C4-46F9-0D36-C7A09AB71D7A}"/>
              </a:ext>
            </a:extLst>
          </p:cNvPr>
          <p:cNvCxnSpPr>
            <a:cxnSpLocks/>
          </p:cNvCxnSpPr>
          <p:nvPr/>
        </p:nvCxnSpPr>
        <p:spPr>
          <a:xfrm>
            <a:off x="6744072" y="5136092"/>
            <a:ext cx="0" cy="498960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0FF5A088-1D43-C167-7986-D4D31D0C3CB4}"/>
              </a:ext>
            </a:extLst>
          </p:cNvPr>
          <p:cNvSpPr/>
          <p:nvPr/>
        </p:nvSpPr>
        <p:spPr>
          <a:xfrm>
            <a:off x="2351584" y="1822536"/>
            <a:ext cx="2088232" cy="504056"/>
          </a:xfrm>
          <a:prstGeom prst="round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Observatório Nacional Sans"/>
              </a:rPr>
              <a:t>Technology Foresight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6314D99B-9987-EC61-97D5-1785DDE1571E}"/>
              </a:ext>
            </a:extLst>
          </p:cNvPr>
          <p:cNvSpPr/>
          <p:nvPr/>
        </p:nvSpPr>
        <p:spPr>
          <a:xfrm>
            <a:off x="5051884" y="1830009"/>
            <a:ext cx="2088232" cy="504056"/>
          </a:xfrm>
          <a:prstGeom prst="round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Observatório Nacional Sans"/>
              </a:rPr>
              <a:t>Sectorial Information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42295398-1EC1-19F0-3E5B-5DE2CAF8FBA7}"/>
              </a:ext>
            </a:extLst>
          </p:cNvPr>
          <p:cNvSpPr/>
          <p:nvPr/>
        </p:nvSpPr>
        <p:spPr>
          <a:xfrm>
            <a:off x="7685584" y="1822536"/>
            <a:ext cx="2088232" cy="504056"/>
          </a:xfrm>
          <a:prstGeom prst="round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Observatório Nacional Sans"/>
              </a:rPr>
              <a:t>Organizational Foresight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D16200C8-77CF-10A4-C6C6-8813A3FCB9A5}"/>
              </a:ext>
            </a:extLst>
          </p:cNvPr>
          <p:cNvSpPr/>
          <p:nvPr/>
        </p:nvSpPr>
        <p:spPr>
          <a:xfrm>
            <a:off x="5051884" y="2791275"/>
            <a:ext cx="2088232" cy="504056"/>
          </a:xfrm>
          <a:prstGeom prst="round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Observatório Nacional Sans"/>
              </a:rPr>
              <a:t>Occupational Impact Analysis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82829649-BE7C-A813-BCEB-4177EC106683}"/>
              </a:ext>
            </a:extLst>
          </p:cNvPr>
          <p:cNvSpPr/>
          <p:nvPr/>
        </p:nvSpPr>
        <p:spPr>
          <a:xfrm>
            <a:off x="4727848" y="3746841"/>
            <a:ext cx="2736304" cy="504056"/>
          </a:xfrm>
          <a:prstGeom prst="round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Observatório Nacional Sans"/>
              </a:rPr>
              <a:t>Occupational Foresight Information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67AA457B-09B7-2AF2-8D72-319C07E33447}"/>
              </a:ext>
            </a:extLst>
          </p:cNvPr>
          <p:cNvSpPr/>
          <p:nvPr/>
        </p:nvSpPr>
        <p:spPr>
          <a:xfrm>
            <a:off x="3385650" y="4529747"/>
            <a:ext cx="2422318" cy="708634"/>
          </a:xfrm>
          <a:prstGeom prst="round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Observatório Nacional Sans"/>
              </a:rPr>
              <a:t>Changes in Professional Profiles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FC6F7B50-345F-E9AA-2594-D24BE529A62E}"/>
              </a:ext>
            </a:extLst>
          </p:cNvPr>
          <p:cNvSpPr/>
          <p:nvPr/>
        </p:nvSpPr>
        <p:spPr>
          <a:xfrm>
            <a:off x="6538065" y="4632036"/>
            <a:ext cx="2191635" cy="504056"/>
          </a:xfrm>
          <a:prstGeom prst="round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Observatório Nacional Sans"/>
              </a:rPr>
              <a:t>Future Demands for New Professionals</a:t>
            </a:r>
          </a:p>
        </p:txBody>
      </p:sp>
    </p:spTree>
    <p:extLst>
      <p:ext uri="{BB962C8B-B14F-4D97-AF65-F5344CB8AC3E}">
        <p14:creationId xmlns:p14="http://schemas.microsoft.com/office/powerpoint/2010/main" val="428076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CBA9FC-1F40-3F99-7E68-FCEC32299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adrão do plano de fundo&#10;&#10;Descrição gerada automaticamente">
            <a:extLst>
              <a:ext uri="{FF2B5EF4-FFF2-40B4-BE49-F238E27FC236}">
                <a16:creationId xmlns:a16="http://schemas.microsoft.com/office/drawing/2014/main" id="{EA20D875-96EE-6B76-C88F-74A9BA2385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680" y="-27384"/>
            <a:ext cx="12216680" cy="6885384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FD541164-82F9-5603-9F92-B77C8DBDC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31" y="-40430"/>
            <a:ext cx="22300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FDAD23"/>
                </a:solidFill>
                <a:latin typeface="Observatório Nacional Sans" pitchFamily="50" charset="0"/>
                <a:ea typeface="Observatório Nacional Sans" pitchFamily="50" charset="0"/>
                <a:cs typeface="Arial" charset="0"/>
              </a:rPr>
              <a:t>Definitions</a:t>
            </a:r>
            <a:endParaRPr lang="en-US" b="1" i="1" dirty="0">
              <a:solidFill>
                <a:srgbClr val="FDAD23"/>
              </a:solidFill>
              <a:latin typeface="Observatório Nacional Sans" pitchFamily="50" charset="0"/>
              <a:ea typeface="Observatório Nacional Sans" pitchFamily="50" charset="0"/>
              <a:cs typeface="Arial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ED73EE3-01F0-4E8B-E7C3-C1BF67C49FA6}"/>
              </a:ext>
            </a:extLst>
          </p:cNvPr>
          <p:cNvSpPr txBox="1">
            <a:spLocks/>
          </p:cNvSpPr>
          <p:nvPr/>
        </p:nvSpPr>
        <p:spPr>
          <a:xfrm>
            <a:off x="1415480" y="611109"/>
            <a:ext cx="10589841" cy="577021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300"/>
              </a:spcAft>
              <a:buFont typeface="Arial" charset="0"/>
              <a:buNone/>
            </a:pPr>
            <a:r>
              <a:rPr lang="en-US" sz="1700" b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Specific Emerging Technologies</a:t>
            </a: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None/>
            </a:pPr>
            <a:r>
              <a:rPr lang="en-US" sz="1700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Technologies that are in the final stage of development or that have recently been introduced in the internal or external market. </a:t>
            </a: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300"/>
              </a:spcAft>
              <a:buFont typeface="Arial" charset="0"/>
              <a:buNone/>
            </a:pPr>
            <a:r>
              <a:rPr lang="en-US" sz="1700" b="1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Organizational Changes</a:t>
            </a: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700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New business models and new management practices (ex. Marketing strategies, </a:t>
            </a:r>
            <a:r>
              <a:rPr lang="en-US" sz="1700" i="1" kern="100" dirty="0">
                <a:solidFill>
                  <a:schemeClr val="bg1"/>
                </a:solidFill>
                <a:effectLst/>
                <a:latin typeface="Observatório Nacional Sans" pitchFamily="50" charset="0"/>
                <a:ea typeface="Observatório Nacional Sans" pitchFamily="50" charset="0"/>
                <a:cs typeface="Times New Roman" panose="02020603050405020304" pitchFamily="18" charset="0"/>
              </a:rPr>
              <a:t>Tools for the decision-making process)</a:t>
            </a:r>
            <a:endParaRPr lang="en-US" sz="1700" i="1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300"/>
              </a:spcAft>
              <a:buFont typeface="Arial" charset="0"/>
              <a:buNone/>
            </a:pPr>
            <a:r>
              <a:rPr lang="en-US" sz="1700" b="1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Activities</a:t>
            </a: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None/>
            </a:pPr>
            <a:r>
              <a:rPr lang="en-US" sz="1700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Activities are actions carried by a professional who practices or exercises his or her occupation, degree, service or craft. </a:t>
            </a: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300"/>
              </a:spcAft>
              <a:buFont typeface="Arial" charset="0"/>
              <a:buNone/>
            </a:pPr>
            <a:r>
              <a:rPr lang="en-US" sz="1700" b="1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Knowledge</a:t>
            </a: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None/>
            </a:pPr>
            <a:r>
              <a:rPr lang="en-US" sz="1700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Indicates the knowledge required by the occupation to work with Specific Emerging Technologies and adapt to organizational changes.</a:t>
            </a: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300"/>
              </a:spcAft>
              <a:buFont typeface="Arial" charset="0"/>
              <a:buNone/>
            </a:pPr>
            <a:r>
              <a:rPr lang="en-US" sz="1700" b="1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Skills</a:t>
            </a: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None/>
            </a:pPr>
            <a:r>
              <a:rPr lang="en-US" sz="1700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"It is the proficiency developed through training (practice) or experience.“ </a:t>
            </a: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300"/>
              </a:spcAft>
              <a:buFont typeface="Arial" charset="0"/>
              <a:buNone/>
            </a:pPr>
            <a:r>
              <a:rPr lang="en-US" sz="1700" b="1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Abilities</a:t>
            </a:r>
          </a:p>
          <a:p>
            <a:pPr marL="0" indent="0" defTabSz="91440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en-US" sz="1700" i="1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The concept of  ability is related to the characteristics of people, that is, their behavior when acting or reacting to a product, organization, person, event or situation. The ability is not always modified over time. "It's the quality of being able to do something."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53ACF716-A06A-DF72-82D0-BD6E285298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5652" y="1268760"/>
            <a:ext cx="816768" cy="792017"/>
          </a:xfrm>
          <a:prstGeom prst="rect">
            <a:avLst/>
          </a:prstGeom>
        </p:spPr>
      </p:pic>
      <p:grpSp>
        <p:nvGrpSpPr>
          <p:cNvPr id="6" name="Gráfico 45">
            <a:extLst>
              <a:ext uri="{FF2B5EF4-FFF2-40B4-BE49-F238E27FC236}">
                <a16:creationId xmlns:a16="http://schemas.microsoft.com/office/drawing/2014/main" id="{E7C9FBD9-446C-2DE0-E10F-7E57649674F3}"/>
              </a:ext>
            </a:extLst>
          </p:cNvPr>
          <p:cNvGrpSpPr/>
          <p:nvPr/>
        </p:nvGrpSpPr>
        <p:grpSpPr>
          <a:xfrm>
            <a:off x="448242" y="2821368"/>
            <a:ext cx="608198" cy="679640"/>
            <a:chOff x="671925" y="4110131"/>
            <a:chExt cx="485884" cy="542958"/>
          </a:xfrm>
          <a:noFill/>
        </p:grpSpPr>
        <p:grpSp>
          <p:nvGrpSpPr>
            <p:cNvPr id="7" name="Gráfico 45">
              <a:extLst>
                <a:ext uri="{FF2B5EF4-FFF2-40B4-BE49-F238E27FC236}">
                  <a16:creationId xmlns:a16="http://schemas.microsoft.com/office/drawing/2014/main" id="{D5CD1C62-A428-8637-0A40-298FD1DFF08D}"/>
                </a:ext>
              </a:extLst>
            </p:cNvPr>
            <p:cNvGrpSpPr/>
            <p:nvPr/>
          </p:nvGrpSpPr>
          <p:grpSpPr>
            <a:xfrm>
              <a:off x="671925" y="4110131"/>
              <a:ext cx="485884" cy="542958"/>
              <a:chOff x="671925" y="4110131"/>
              <a:chExt cx="485884" cy="542958"/>
            </a:xfrm>
            <a:noFill/>
          </p:grpSpPr>
          <p:grpSp>
            <p:nvGrpSpPr>
              <p:cNvPr id="11" name="Gráfico 45">
                <a:extLst>
                  <a:ext uri="{FF2B5EF4-FFF2-40B4-BE49-F238E27FC236}">
                    <a16:creationId xmlns:a16="http://schemas.microsoft.com/office/drawing/2014/main" id="{F1CE201F-F847-47E1-3EAA-F38D8D59AF3B}"/>
                  </a:ext>
                </a:extLst>
              </p:cNvPr>
              <p:cNvGrpSpPr/>
              <p:nvPr/>
            </p:nvGrpSpPr>
            <p:grpSpPr>
              <a:xfrm>
                <a:off x="671925" y="4110131"/>
                <a:ext cx="485884" cy="542958"/>
                <a:chOff x="671925" y="4110131"/>
                <a:chExt cx="485884" cy="542958"/>
              </a:xfrm>
              <a:noFill/>
            </p:grpSpPr>
            <p:grpSp>
              <p:nvGrpSpPr>
                <p:cNvPr id="14" name="Gráfico 45">
                  <a:extLst>
                    <a:ext uri="{FF2B5EF4-FFF2-40B4-BE49-F238E27FC236}">
                      <a16:creationId xmlns:a16="http://schemas.microsoft.com/office/drawing/2014/main" id="{5B1AF56D-BE0A-AD74-3038-20FC631A67E9}"/>
                    </a:ext>
                  </a:extLst>
                </p:cNvPr>
                <p:cNvGrpSpPr/>
                <p:nvPr/>
              </p:nvGrpSpPr>
              <p:grpSpPr>
                <a:xfrm>
                  <a:off x="717640" y="4265400"/>
                  <a:ext cx="386810" cy="299180"/>
                  <a:chOff x="717640" y="4265400"/>
                  <a:chExt cx="386810" cy="299180"/>
                </a:xfrm>
                <a:noFill/>
              </p:grpSpPr>
              <p:sp>
                <p:nvSpPr>
                  <p:cNvPr id="20" name="Forma Livre: Forma 19">
                    <a:extLst>
                      <a:ext uri="{FF2B5EF4-FFF2-40B4-BE49-F238E27FC236}">
                        <a16:creationId xmlns:a16="http://schemas.microsoft.com/office/drawing/2014/main" id="{1A4B9310-5798-736B-CA15-FD6E01802864}"/>
                      </a:ext>
                    </a:extLst>
                  </p:cNvPr>
                  <p:cNvSpPr/>
                  <p:nvPr/>
                </p:nvSpPr>
                <p:spPr>
                  <a:xfrm>
                    <a:off x="752120" y="4517271"/>
                    <a:ext cx="86677" cy="47309"/>
                  </a:xfrm>
                  <a:custGeom>
                    <a:avLst/>
                    <a:gdLst>
                      <a:gd name="connsiteX0" fmla="*/ 86678 w 86677"/>
                      <a:gd name="connsiteY0" fmla="*/ 47309 h 47309"/>
                      <a:gd name="connsiteX1" fmla="*/ 0 w 86677"/>
                      <a:gd name="connsiteY1" fmla="*/ 5018 h 47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6677" h="47309">
                        <a:moveTo>
                          <a:pt x="86678" y="47309"/>
                        </a:moveTo>
                        <a:cubicBezTo>
                          <a:pt x="86678" y="47309"/>
                          <a:pt x="80677" y="-18318"/>
                          <a:pt x="0" y="5018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FF0066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t-BR" dirty="0"/>
                  </a:p>
                </p:txBody>
              </p:sp>
              <p:sp>
                <p:nvSpPr>
                  <p:cNvPr id="21" name="Forma Livre: Forma 20">
                    <a:extLst>
                      <a:ext uri="{FF2B5EF4-FFF2-40B4-BE49-F238E27FC236}">
                        <a16:creationId xmlns:a16="http://schemas.microsoft.com/office/drawing/2014/main" id="{421FFA33-58EA-97BB-1D6B-2530146FAE23}"/>
                      </a:ext>
                    </a:extLst>
                  </p:cNvPr>
                  <p:cNvSpPr/>
                  <p:nvPr/>
                </p:nvSpPr>
                <p:spPr>
                  <a:xfrm>
                    <a:off x="725260" y="4265400"/>
                    <a:ext cx="88487" cy="27813"/>
                  </a:xfrm>
                  <a:custGeom>
                    <a:avLst/>
                    <a:gdLst>
                      <a:gd name="connsiteX0" fmla="*/ 0 w 88487"/>
                      <a:gd name="connsiteY0" fmla="*/ 27813 h 27813"/>
                      <a:gd name="connsiteX1" fmla="*/ 88487 w 88487"/>
                      <a:gd name="connsiteY1" fmla="*/ 0 h 27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8487" h="27813">
                        <a:moveTo>
                          <a:pt x="0" y="27813"/>
                        </a:moveTo>
                        <a:cubicBezTo>
                          <a:pt x="0" y="27813"/>
                          <a:pt x="52102" y="25241"/>
                          <a:pt x="88487" y="0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FF0066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t-BR" dirty="0"/>
                  </a:p>
                </p:txBody>
              </p:sp>
              <p:sp>
                <p:nvSpPr>
                  <p:cNvPr id="22" name="Forma Livre: Forma 21">
                    <a:extLst>
                      <a:ext uri="{FF2B5EF4-FFF2-40B4-BE49-F238E27FC236}">
                        <a16:creationId xmlns:a16="http://schemas.microsoft.com/office/drawing/2014/main" id="{1913BA50-1AA9-B42E-BD39-4060A1187A28}"/>
                      </a:ext>
                    </a:extLst>
                  </p:cNvPr>
                  <p:cNvSpPr/>
                  <p:nvPr/>
                </p:nvSpPr>
                <p:spPr>
                  <a:xfrm>
                    <a:off x="1015963" y="4265400"/>
                    <a:ext cx="88487" cy="27813"/>
                  </a:xfrm>
                  <a:custGeom>
                    <a:avLst/>
                    <a:gdLst>
                      <a:gd name="connsiteX0" fmla="*/ 88487 w 88487"/>
                      <a:gd name="connsiteY0" fmla="*/ 27813 h 27813"/>
                      <a:gd name="connsiteX1" fmla="*/ 0 w 88487"/>
                      <a:gd name="connsiteY1" fmla="*/ 0 h 27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8487" h="27813">
                        <a:moveTo>
                          <a:pt x="88487" y="27813"/>
                        </a:moveTo>
                        <a:cubicBezTo>
                          <a:pt x="88487" y="27813"/>
                          <a:pt x="36385" y="25241"/>
                          <a:pt x="0" y="0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FF0066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t-BR" dirty="0"/>
                  </a:p>
                </p:txBody>
              </p:sp>
              <p:sp>
                <p:nvSpPr>
                  <p:cNvPr id="23" name="Forma Livre: Forma 22">
                    <a:extLst>
                      <a:ext uri="{FF2B5EF4-FFF2-40B4-BE49-F238E27FC236}">
                        <a16:creationId xmlns:a16="http://schemas.microsoft.com/office/drawing/2014/main" id="{087465BA-ACDC-A255-2396-F128F7C7B3D6}"/>
                      </a:ext>
                    </a:extLst>
                  </p:cNvPr>
                  <p:cNvSpPr/>
                  <p:nvPr/>
                </p:nvSpPr>
                <p:spPr>
                  <a:xfrm>
                    <a:off x="717640" y="4410921"/>
                    <a:ext cx="84962" cy="32691"/>
                  </a:xfrm>
                  <a:custGeom>
                    <a:avLst/>
                    <a:gdLst>
                      <a:gd name="connsiteX0" fmla="*/ 84963 w 84962"/>
                      <a:gd name="connsiteY0" fmla="*/ 32692 h 32691"/>
                      <a:gd name="connsiteX1" fmla="*/ 0 w 84962"/>
                      <a:gd name="connsiteY1" fmla="*/ 4688 h 326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4962" h="32691">
                        <a:moveTo>
                          <a:pt x="84963" y="32692"/>
                        </a:moveTo>
                        <a:cubicBezTo>
                          <a:pt x="52292" y="-16934"/>
                          <a:pt x="0" y="4688"/>
                          <a:pt x="0" y="4688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FF0066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t-BR" dirty="0"/>
                  </a:p>
                </p:txBody>
              </p:sp>
            </p:grpSp>
            <p:grpSp>
              <p:nvGrpSpPr>
                <p:cNvPr id="15" name="Gráfico 45">
                  <a:extLst>
                    <a:ext uri="{FF2B5EF4-FFF2-40B4-BE49-F238E27FC236}">
                      <a16:creationId xmlns:a16="http://schemas.microsoft.com/office/drawing/2014/main" id="{5864E9E7-515A-0239-694C-6EF8AD6D6208}"/>
                    </a:ext>
                  </a:extLst>
                </p:cNvPr>
                <p:cNvGrpSpPr/>
                <p:nvPr/>
              </p:nvGrpSpPr>
              <p:grpSpPr>
                <a:xfrm>
                  <a:off x="671925" y="4110131"/>
                  <a:ext cx="485884" cy="542958"/>
                  <a:chOff x="671925" y="4110131"/>
                  <a:chExt cx="485884" cy="542958"/>
                </a:xfrm>
                <a:noFill/>
              </p:grpSpPr>
              <p:grpSp>
                <p:nvGrpSpPr>
                  <p:cNvPr id="16" name="Gráfico 45">
                    <a:extLst>
                      <a:ext uri="{FF2B5EF4-FFF2-40B4-BE49-F238E27FC236}">
                        <a16:creationId xmlns:a16="http://schemas.microsoft.com/office/drawing/2014/main" id="{0EB7073B-7F56-8826-750B-8694383A84F7}"/>
                      </a:ext>
                    </a:extLst>
                  </p:cNvPr>
                  <p:cNvGrpSpPr/>
                  <p:nvPr/>
                </p:nvGrpSpPr>
                <p:grpSpPr>
                  <a:xfrm>
                    <a:off x="671925" y="4110131"/>
                    <a:ext cx="485884" cy="542958"/>
                    <a:chOff x="671925" y="4110131"/>
                    <a:chExt cx="485884" cy="542958"/>
                  </a:xfrm>
                  <a:noFill/>
                </p:grpSpPr>
                <p:sp>
                  <p:nvSpPr>
                    <p:cNvPr id="18" name="Forma Livre: Forma 17">
                      <a:extLst>
                        <a:ext uri="{FF2B5EF4-FFF2-40B4-BE49-F238E27FC236}">
                          <a16:creationId xmlns:a16="http://schemas.microsoft.com/office/drawing/2014/main" id="{62B70D97-37FC-2438-B254-06C912C3D3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1925" y="4110131"/>
                      <a:ext cx="485884" cy="542958"/>
                    </a:xfrm>
                    <a:custGeom>
                      <a:avLst/>
                      <a:gdLst>
                        <a:gd name="connsiteX0" fmla="*/ 440050 w 485884"/>
                        <a:gd name="connsiteY0" fmla="*/ 305478 h 542958"/>
                        <a:gd name="connsiteX1" fmla="*/ 432525 w 485884"/>
                        <a:gd name="connsiteY1" fmla="*/ 183082 h 542958"/>
                        <a:gd name="connsiteX2" fmla="*/ 365469 w 485884"/>
                        <a:gd name="connsiteY2" fmla="*/ 80117 h 542958"/>
                        <a:gd name="connsiteX3" fmla="*/ 322130 w 485884"/>
                        <a:gd name="connsiteY3" fmla="*/ 4488 h 542958"/>
                        <a:gd name="connsiteX4" fmla="*/ 242977 w 485884"/>
                        <a:gd name="connsiteY4" fmla="*/ 17061 h 542958"/>
                        <a:gd name="connsiteX5" fmla="*/ 163825 w 485884"/>
                        <a:gd name="connsiteY5" fmla="*/ 4488 h 542958"/>
                        <a:gd name="connsiteX6" fmla="*/ 120486 w 485884"/>
                        <a:gd name="connsiteY6" fmla="*/ 80117 h 542958"/>
                        <a:gd name="connsiteX7" fmla="*/ 53430 w 485884"/>
                        <a:gd name="connsiteY7" fmla="*/ 183082 h 542958"/>
                        <a:gd name="connsiteX8" fmla="*/ 45905 w 485884"/>
                        <a:gd name="connsiteY8" fmla="*/ 305478 h 542958"/>
                        <a:gd name="connsiteX9" fmla="*/ 80386 w 485884"/>
                        <a:gd name="connsiteY9" fmla="*/ 412158 h 542958"/>
                        <a:gd name="connsiteX10" fmla="*/ 135440 w 485884"/>
                        <a:gd name="connsiteY10" fmla="*/ 489311 h 542958"/>
                        <a:gd name="connsiteX11" fmla="*/ 176112 w 485884"/>
                        <a:gd name="connsiteY11" fmla="*/ 540650 h 542958"/>
                        <a:gd name="connsiteX12" fmla="*/ 243073 w 485884"/>
                        <a:gd name="connsiteY12" fmla="*/ 529220 h 542958"/>
                        <a:gd name="connsiteX13" fmla="*/ 310034 w 485884"/>
                        <a:gd name="connsiteY13" fmla="*/ 540650 h 542958"/>
                        <a:gd name="connsiteX14" fmla="*/ 350705 w 485884"/>
                        <a:gd name="connsiteY14" fmla="*/ 489311 h 542958"/>
                        <a:gd name="connsiteX15" fmla="*/ 405760 w 485884"/>
                        <a:gd name="connsiteY15" fmla="*/ 412158 h 542958"/>
                        <a:gd name="connsiteX16" fmla="*/ 440240 w 485884"/>
                        <a:gd name="connsiteY16" fmla="*/ 305478 h 5429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85884" h="542958">
                          <a:moveTo>
                            <a:pt x="440050" y="305478"/>
                          </a:moveTo>
                          <a:cubicBezTo>
                            <a:pt x="509677" y="284237"/>
                            <a:pt x="494152" y="195845"/>
                            <a:pt x="432525" y="183082"/>
                          </a:cubicBezTo>
                          <a:cubicBezTo>
                            <a:pt x="472911" y="88022"/>
                            <a:pt x="365469" y="80117"/>
                            <a:pt x="365469" y="80117"/>
                          </a:cubicBezTo>
                          <a:cubicBezTo>
                            <a:pt x="365469" y="80117"/>
                            <a:pt x="379757" y="26967"/>
                            <a:pt x="322130" y="4488"/>
                          </a:cubicBezTo>
                          <a:cubicBezTo>
                            <a:pt x="283554" y="-10561"/>
                            <a:pt x="242977" y="17061"/>
                            <a:pt x="242977" y="17061"/>
                          </a:cubicBezTo>
                          <a:cubicBezTo>
                            <a:pt x="242977" y="17061"/>
                            <a:pt x="202401" y="-10561"/>
                            <a:pt x="163825" y="4488"/>
                          </a:cubicBezTo>
                          <a:cubicBezTo>
                            <a:pt x="106198" y="26967"/>
                            <a:pt x="120486" y="80117"/>
                            <a:pt x="120486" y="80117"/>
                          </a:cubicBezTo>
                          <a:cubicBezTo>
                            <a:pt x="120486" y="80117"/>
                            <a:pt x="12949" y="88022"/>
                            <a:pt x="53430" y="183082"/>
                          </a:cubicBezTo>
                          <a:cubicBezTo>
                            <a:pt x="-8292" y="195941"/>
                            <a:pt x="-23818" y="284237"/>
                            <a:pt x="45905" y="305478"/>
                          </a:cubicBezTo>
                          <a:cubicBezTo>
                            <a:pt x="-26009" y="348626"/>
                            <a:pt x="16473" y="430541"/>
                            <a:pt x="80386" y="412158"/>
                          </a:cubicBezTo>
                          <a:cubicBezTo>
                            <a:pt x="44095" y="446543"/>
                            <a:pt x="90101" y="511980"/>
                            <a:pt x="135440" y="489311"/>
                          </a:cubicBezTo>
                          <a:cubicBezTo>
                            <a:pt x="135440" y="489311"/>
                            <a:pt x="135345" y="531602"/>
                            <a:pt x="176112" y="540650"/>
                          </a:cubicBezTo>
                          <a:cubicBezTo>
                            <a:pt x="216879" y="549699"/>
                            <a:pt x="243073" y="529220"/>
                            <a:pt x="243073" y="529220"/>
                          </a:cubicBezTo>
                          <a:cubicBezTo>
                            <a:pt x="243073" y="529220"/>
                            <a:pt x="269266" y="549699"/>
                            <a:pt x="310034" y="540650"/>
                          </a:cubicBezTo>
                          <a:cubicBezTo>
                            <a:pt x="350800" y="531602"/>
                            <a:pt x="350705" y="489311"/>
                            <a:pt x="350705" y="489311"/>
                          </a:cubicBezTo>
                          <a:cubicBezTo>
                            <a:pt x="396044" y="511980"/>
                            <a:pt x="442050" y="446543"/>
                            <a:pt x="405760" y="412158"/>
                          </a:cubicBezTo>
                          <a:cubicBezTo>
                            <a:pt x="469672" y="430446"/>
                            <a:pt x="512154" y="348531"/>
                            <a:pt x="440240" y="305478"/>
                          </a:cubicBezTo>
                          <a:close/>
                        </a:path>
                      </a:pathLst>
                    </a:custGeom>
                    <a:noFill/>
                    <a:ln w="19050" cap="rnd">
                      <a:solidFill>
                        <a:srgbClr val="FF0066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pt-BR" dirty="0"/>
                    </a:p>
                  </p:txBody>
                </p:sp>
                <p:sp>
                  <p:nvSpPr>
                    <p:cNvPr id="19" name="Forma Livre: Forma 18">
                      <a:extLst>
                        <a:ext uri="{FF2B5EF4-FFF2-40B4-BE49-F238E27FC236}">
                          <a16:creationId xmlns:a16="http://schemas.microsoft.com/office/drawing/2014/main" id="{32CE9B84-2A90-AF38-38E2-7D340B03BDD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90912" y="4517271"/>
                      <a:ext cx="86677" cy="47309"/>
                    </a:xfrm>
                    <a:custGeom>
                      <a:avLst/>
                      <a:gdLst>
                        <a:gd name="connsiteX0" fmla="*/ 0 w 86677"/>
                        <a:gd name="connsiteY0" fmla="*/ 47309 h 47309"/>
                        <a:gd name="connsiteX1" fmla="*/ 86677 w 86677"/>
                        <a:gd name="connsiteY1" fmla="*/ 5018 h 473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86677" h="47309">
                          <a:moveTo>
                            <a:pt x="0" y="47309"/>
                          </a:moveTo>
                          <a:cubicBezTo>
                            <a:pt x="0" y="47309"/>
                            <a:pt x="6001" y="-18318"/>
                            <a:pt x="86677" y="5018"/>
                          </a:cubicBezTo>
                        </a:path>
                      </a:pathLst>
                    </a:custGeom>
                    <a:noFill/>
                    <a:ln w="19050" cap="rnd">
                      <a:solidFill>
                        <a:srgbClr val="FF0066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pt-BR" dirty="0"/>
                    </a:p>
                  </p:txBody>
                </p:sp>
              </p:grpSp>
              <p:sp>
                <p:nvSpPr>
                  <p:cNvPr id="17" name="Forma Livre: Forma 16">
                    <a:extLst>
                      <a:ext uri="{FF2B5EF4-FFF2-40B4-BE49-F238E27FC236}">
                        <a16:creationId xmlns:a16="http://schemas.microsoft.com/office/drawing/2014/main" id="{FD8C639D-9BC0-0D61-4415-2C0F151B2014}"/>
                      </a:ext>
                    </a:extLst>
                  </p:cNvPr>
                  <p:cNvSpPr/>
                  <p:nvPr/>
                </p:nvSpPr>
                <p:spPr>
                  <a:xfrm>
                    <a:off x="1027012" y="4410921"/>
                    <a:ext cx="84962" cy="32691"/>
                  </a:xfrm>
                  <a:custGeom>
                    <a:avLst/>
                    <a:gdLst>
                      <a:gd name="connsiteX0" fmla="*/ 0 w 84962"/>
                      <a:gd name="connsiteY0" fmla="*/ 32692 h 32691"/>
                      <a:gd name="connsiteX1" fmla="*/ 84963 w 84962"/>
                      <a:gd name="connsiteY1" fmla="*/ 4688 h 326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4962" h="32691">
                        <a:moveTo>
                          <a:pt x="0" y="32692"/>
                        </a:moveTo>
                        <a:cubicBezTo>
                          <a:pt x="32671" y="-16934"/>
                          <a:pt x="84963" y="4688"/>
                          <a:pt x="84963" y="4688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FF0066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t-BR" dirty="0"/>
                  </a:p>
                </p:txBody>
              </p:sp>
            </p:grpSp>
          </p:grpSp>
          <p:sp>
            <p:nvSpPr>
              <p:cNvPr id="12" name="Forma Livre: Forma 11">
                <a:extLst>
                  <a:ext uri="{FF2B5EF4-FFF2-40B4-BE49-F238E27FC236}">
                    <a16:creationId xmlns:a16="http://schemas.microsoft.com/office/drawing/2014/main" id="{6B6AA9B1-6F90-66BC-66B4-61D778D874F5}"/>
                  </a:ext>
                </a:extLst>
              </p:cNvPr>
              <p:cNvSpPr/>
              <p:nvPr/>
            </p:nvSpPr>
            <p:spPr>
              <a:xfrm>
                <a:off x="914807" y="4127192"/>
                <a:ext cx="9525" cy="61436"/>
              </a:xfrm>
              <a:custGeom>
                <a:avLst/>
                <a:gdLst>
                  <a:gd name="connsiteX0" fmla="*/ 0 w 9525"/>
                  <a:gd name="connsiteY0" fmla="*/ 0 h 61436"/>
                  <a:gd name="connsiteX1" fmla="*/ 0 w 9525"/>
                  <a:gd name="connsiteY1" fmla="*/ 61436 h 6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1436">
                    <a:moveTo>
                      <a:pt x="0" y="0"/>
                    </a:moveTo>
                    <a:lnTo>
                      <a:pt x="0" y="61436"/>
                    </a:lnTo>
                  </a:path>
                </a:pathLst>
              </a:custGeom>
              <a:ln w="19050" cap="rnd">
                <a:solidFill>
                  <a:srgbClr val="FF00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13" name="Forma Livre: Forma 12">
                <a:extLst>
                  <a:ext uri="{FF2B5EF4-FFF2-40B4-BE49-F238E27FC236}">
                    <a16:creationId xmlns:a16="http://schemas.microsoft.com/office/drawing/2014/main" id="{DB5CEDB6-2375-006B-C902-88DC92B9670E}"/>
                  </a:ext>
                </a:extLst>
              </p:cNvPr>
              <p:cNvSpPr/>
              <p:nvPr/>
            </p:nvSpPr>
            <p:spPr>
              <a:xfrm>
                <a:off x="914807" y="4577915"/>
                <a:ext cx="9525" cy="61531"/>
              </a:xfrm>
              <a:custGeom>
                <a:avLst/>
                <a:gdLst>
                  <a:gd name="connsiteX0" fmla="*/ 0 w 9525"/>
                  <a:gd name="connsiteY0" fmla="*/ 0 h 61531"/>
                  <a:gd name="connsiteX1" fmla="*/ 0 w 9525"/>
                  <a:gd name="connsiteY1" fmla="*/ 61531 h 61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1531">
                    <a:moveTo>
                      <a:pt x="0" y="0"/>
                    </a:moveTo>
                    <a:lnTo>
                      <a:pt x="0" y="61531"/>
                    </a:lnTo>
                  </a:path>
                </a:pathLst>
              </a:custGeom>
              <a:ln w="19050" cap="rnd">
                <a:solidFill>
                  <a:srgbClr val="FF00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</p:grpSp>
        <p:grpSp>
          <p:nvGrpSpPr>
            <p:cNvPr id="8" name="Gráfico 45">
              <a:extLst>
                <a:ext uri="{FF2B5EF4-FFF2-40B4-BE49-F238E27FC236}">
                  <a16:creationId xmlns:a16="http://schemas.microsoft.com/office/drawing/2014/main" id="{CF413F5A-F253-2F17-6C1C-7FF18E901E1A}"/>
                </a:ext>
              </a:extLst>
            </p:cNvPr>
            <p:cNvGrpSpPr/>
            <p:nvPr/>
          </p:nvGrpSpPr>
          <p:grpSpPr>
            <a:xfrm>
              <a:off x="828892" y="4265400"/>
              <a:ext cx="171830" cy="246602"/>
              <a:chOff x="828892" y="4265400"/>
              <a:chExt cx="171830" cy="246602"/>
            </a:xfrm>
            <a:noFill/>
          </p:grpSpPr>
          <p:sp>
            <p:nvSpPr>
              <p:cNvPr id="9" name="Forma Livre: Forma 8">
                <a:extLst>
                  <a:ext uri="{FF2B5EF4-FFF2-40B4-BE49-F238E27FC236}">
                    <a16:creationId xmlns:a16="http://schemas.microsoft.com/office/drawing/2014/main" id="{6D07601E-567D-4EF3-D2D1-74A06AEF8FF2}"/>
                  </a:ext>
                </a:extLst>
              </p:cNvPr>
              <p:cNvSpPr/>
              <p:nvPr/>
            </p:nvSpPr>
            <p:spPr>
              <a:xfrm>
                <a:off x="828892" y="4265400"/>
                <a:ext cx="171830" cy="208978"/>
              </a:xfrm>
              <a:custGeom>
                <a:avLst/>
                <a:gdLst>
                  <a:gd name="connsiteX0" fmla="*/ 85916 w 171830"/>
                  <a:gd name="connsiteY0" fmla="*/ 208979 h 208978"/>
                  <a:gd name="connsiteX1" fmla="*/ 120396 w 171830"/>
                  <a:gd name="connsiteY1" fmla="*/ 208979 h 208978"/>
                  <a:gd name="connsiteX2" fmla="*/ 153924 w 171830"/>
                  <a:gd name="connsiteY2" fmla="*/ 138494 h 208978"/>
                  <a:gd name="connsiteX3" fmla="*/ 171831 w 171830"/>
                  <a:gd name="connsiteY3" fmla="*/ 85916 h 208978"/>
                  <a:gd name="connsiteX4" fmla="*/ 85916 w 171830"/>
                  <a:gd name="connsiteY4" fmla="*/ 0 h 208978"/>
                  <a:gd name="connsiteX5" fmla="*/ 0 w 171830"/>
                  <a:gd name="connsiteY5" fmla="*/ 85916 h 208978"/>
                  <a:gd name="connsiteX6" fmla="*/ 17907 w 171830"/>
                  <a:gd name="connsiteY6" fmla="*/ 138494 h 208978"/>
                  <a:gd name="connsiteX7" fmla="*/ 51435 w 171830"/>
                  <a:gd name="connsiteY7" fmla="*/ 208979 h 208978"/>
                  <a:gd name="connsiteX8" fmla="*/ 85916 w 171830"/>
                  <a:gd name="connsiteY8" fmla="*/ 208979 h 208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1830" h="208978">
                    <a:moveTo>
                      <a:pt x="85916" y="208979"/>
                    </a:moveTo>
                    <a:lnTo>
                      <a:pt x="120396" y="208979"/>
                    </a:lnTo>
                    <a:cubicBezTo>
                      <a:pt x="120396" y="168593"/>
                      <a:pt x="142208" y="156020"/>
                      <a:pt x="153924" y="138494"/>
                    </a:cubicBezTo>
                    <a:cubicBezTo>
                      <a:pt x="165640" y="120968"/>
                      <a:pt x="171831" y="105728"/>
                      <a:pt x="171831" y="85916"/>
                    </a:cubicBezTo>
                    <a:cubicBezTo>
                      <a:pt x="171831" y="38481"/>
                      <a:pt x="133350" y="0"/>
                      <a:pt x="85916" y="0"/>
                    </a:cubicBezTo>
                    <a:cubicBezTo>
                      <a:pt x="38481" y="0"/>
                      <a:pt x="0" y="38481"/>
                      <a:pt x="0" y="85916"/>
                    </a:cubicBezTo>
                    <a:cubicBezTo>
                      <a:pt x="0" y="105728"/>
                      <a:pt x="6286" y="120968"/>
                      <a:pt x="17907" y="138494"/>
                    </a:cubicBezTo>
                    <a:cubicBezTo>
                      <a:pt x="29623" y="156020"/>
                      <a:pt x="51435" y="168593"/>
                      <a:pt x="51435" y="208979"/>
                    </a:cubicBezTo>
                    <a:lnTo>
                      <a:pt x="85916" y="208979"/>
                    </a:lnTo>
                    <a:close/>
                  </a:path>
                </a:pathLst>
              </a:custGeom>
              <a:noFill/>
              <a:ln w="19050" cap="rnd">
                <a:solidFill>
                  <a:srgbClr val="FF00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10" name="Forma Livre: Forma 9">
                <a:extLst>
                  <a:ext uri="{FF2B5EF4-FFF2-40B4-BE49-F238E27FC236}">
                    <a16:creationId xmlns:a16="http://schemas.microsoft.com/office/drawing/2014/main" id="{4D966485-F0DF-1BAB-E9A0-D4475DFBB647}"/>
                  </a:ext>
                </a:extLst>
              </p:cNvPr>
              <p:cNvSpPr/>
              <p:nvPr/>
            </p:nvSpPr>
            <p:spPr>
              <a:xfrm>
                <a:off x="897091" y="4512002"/>
                <a:ext cx="35528" cy="9525"/>
              </a:xfrm>
              <a:custGeom>
                <a:avLst/>
                <a:gdLst>
                  <a:gd name="connsiteX0" fmla="*/ 0 w 35528"/>
                  <a:gd name="connsiteY0" fmla="*/ 0 h 9525"/>
                  <a:gd name="connsiteX1" fmla="*/ 35528 w 35528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528" h="9525">
                    <a:moveTo>
                      <a:pt x="0" y="0"/>
                    </a:moveTo>
                    <a:lnTo>
                      <a:pt x="35528" y="0"/>
                    </a:lnTo>
                  </a:path>
                </a:pathLst>
              </a:custGeom>
              <a:ln w="19050" cap="rnd">
                <a:solidFill>
                  <a:srgbClr val="FF006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</p:grpSp>
      </p:grpSp>
      <p:grpSp>
        <p:nvGrpSpPr>
          <p:cNvPr id="24" name="Gráfico 4">
            <a:extLst>
              <a:ext uri="{FF2B5EF4-FFF2-40B4-BE49-F238E27FC236}">
                <a16:creationId xmlns:a16="http://schemas.microsoft.com/office/drawing/2014/main" id="{D8D8783B-8929-26F8-ABBF-0A6C5252A182}"/>
              </a:ext>
            </a:extLst>
          </p:cNvPr>
          <p:cNvGrpSpPr/>
          <p:nvPr/>
        </p:nvGrpSpPr>
        <p:grpSpPr>
          <a:xfrm>
            <a:off x="452574" y="4302693"/>
            <a:ext cx="623229" cy="623229"/>
            <a:chOff x="2562225" y="3686175"/>
            <a:chExt cx="514350" cy="514350"/>
          </a:xfrm>
          <a:noFill/>
        </p:grpSpPr>
        <p:sp>
          <p:nvSpPr>
            <p:cNvPr id="25" name="Forma Livre: Forma 24">
              <a:extLst>
                <a:ext uri="{FF2B5EF4-FFF2-40B4-BE49-F238E27FC236}">
                  <a16:creationId xmlns:a16="http://schemas.microsoft.com/office/drawing/2014/main" id="{BD194F3B-D7F5-41D0-9074-3EA060080654}"/>
                </a:ext>
              </a:extLst>
            </p:cNvPr>
            <p:cNvSpPr/>
            <p:nvPr/>
          </p:nvSpPr>
          <p:spPr>
            <a:xfrm>
              <a:off x="2590800" y="3714750"/>
              <a:ext cx="76200" cy="76200"/>
            </a:xfrm>
            <a:custGeom>
              <a:avLst/>
              <a:gdLst>
                <a:gd name="connsiteX0" fmla="*/ 76200 w 76200"/>
                <a:gd name="connsiteY0" fmla="*/ 38100 h 76200"/>
                <a:gd name="connsiteX1" fmla="*/ 38100 w 76200"/>
                <a:gd name="connsiteY1" fmla="*/ 76200 h 76200"/>
                <a:gd name="connsiteX2" fmla="*/ 0 w 76200"/>
                <a:gd name="connsiteY2" fmla="*/ 38100 h 76200"/>
                <a:gd name="connsiteX3" fmla="*/ 38100 w 76200"/>
                <a:gd name="connsiteY3" fmla="*/ 0 h 76200"/>
                <a:gd name="connsiteX4" fmla="*/ 76200 w 76200"/>
                <a:gd name="connsiteY4" fmla="*/ 38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6200" y="38100"/>
                  </a:moveTo>
                  <a:cubicBezTo>
                    <a:pt x="76200" y="59142"/>
                    <a:pt x="59142" y="76200"/>
                    <a:pt x="38100" y="76200"/>
                  </a:cubicBezTo>
                  <a:cubicBezTo>
                    <a:pt x="17058" y="76200"/>
                    <a:pt x="0" y="59142"/>
                    <a:pt x="0" y="38100"/>
                  </a:cubicBezTo>
                  <a:cubicBezTo>
                    <a:pt x="0" y="17058"/>
                    <a:pt x="17058" y="0"/>
                    <a:pt x="38100" y="0"/>
                  </a:cubicBezTo>
                  <a:cubicBezTo>
                    <a:pt x="59142" y="0"/>
                    <a:pt x="76200" y="17058"/>
                    <a:pt x="76200" y="38100"/>
                  </a:cubicBezTo>
                  <a:close/>
                </a:path>
              </a:pathLst>
            </a:custGeom>
            <a:noFill/>
            <a:ln w="19050" cap="flat">
              <a:solidFill>
                <a:srgbClr val="00EA4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6" name="Forma Livre: Forma 25">
              <a:extLst>
                <a:ext uri="{FF2B5EF4-FFF2-40B4-BE49-F238E27FC236}">
                  <a16:creationId xmlns:a16="http://schemas.microsoft.com/office/drawing/2014/main" id="{079CDB38-DC1B-E019-E8FE-E1379672EAF1}"/>
                </a:ext>
              </a:extLst>
            </p:cNvPr>
            <p:cNvSpPr/>
            <p:nvPr/>
          </p:nvSpPr>
          <p:spPr>
            <a:xfrm>
              <a:off x="2971800" y="3714750"/>
              <a:ext cx="76200" cy="76200"/>
            </a:xfrm>
            <a:custGeom>
              <a:avLst/>
              <a:gdLst>
                <a:gd name="connsiteX0" fmla="*/ 76200 w 76200"/>
                <a:gd name="connsiteY0" fmla="*/ 38100 h 76200"/>
                <a:gd name="connsiteX1" fmla="*/ 38100 w 76200"/>
                <a:gd name="connsiteY1" fmla="*/ 76200 h 76200"/>
                <a:gd name="connsiteX2" fmla="*/ 0 w 76200"/>
                <a:gd name="connsiteY2" fmla="*/ 38100 h 76200"/>
                <a:gd name="connsiteX3" fmla="*/ 38100 w 76200"/>
                <a:gd name="connsiteY3" fmla="*/ 0 h 76200"/>
                <a:gd name="connsiteX4" fmla="*/ 76200 w 76200"/>
                <a:gd name="connsiteY4" fmla="*/ 38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6200" y="38100"/>
                  </a:moveTo>
                  <a:cubicBezTo>
                    <a:pt x="76200" y="59142"/>
                    <a:pt x="59142" y="76200"/>
                    <a:pt x="38100" y="76200"/>
                  </a:cubicBezTo>
                  <a:cubicBezTo>
                    <a:pt x="17058" y="76200"/>
                    <a:pt x="0" y="59142"/>
                    <a:pt x="0" y="38100"/>
                  </a:cubicBezTo>
                  <a:cubicBezTo>
                    <a:pt x="0" y="17058"/>
                    <a:pt x="17058" y="0"/>
                    <a:pt x="38100" y="0"/>
                  </a:cubicBezTo>
                  <a:cubicBezTo>
                    <a:pt x="59142" y="0"/>
                    <a:pt x="76200" y="17058"/>
                    <a:pt x="76200" y="38100"/>
                  </a:cubicBezTo>
                  <a:close/>
                </a:path>
              </a:pathLst>
            </a:custGeom>
            <a:noFill/>
            <a:ln w="19050" cap="flat">
              <a:solidFill>
                <a:srgbClr val="00EA4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7" name="Forma Livre: Forma 26">
              <a:extLst>
                <a:ext uri="{FF2B5EF4-FFF2-40B4-BE49-F238E27FC236}">
                  <a16:creationId xmlns:a16="http://schemas.microsoft.com/office/drawing/2014/main" id="{3C5C8DF7-2885-156E-5088-F205A566B34D}"/>
                </a:ext>
              </a:extLst>
            </p:cNvPr>
            <p:cNvSpPr/>
            <p:nvPr/>
          </p:nvSpPr>
          <p:spPr>
            <a:xfrm>
              <a:off x="2590800" y="4095750"/>
              <a:ext cx="76200" cy="76200"/>
            </a:xfrm>
            <a:custGeom>
              <a:avLst/>
              <a:gdLst>
                <a:gd name="connsiteX0" fmla="*/ 76200 w 76200"/>
                <a:gd name="connsiteY0" fmla="*/ 38100 h 76200"/>
                <a:gd name="connsiteX1" fmla="*/ 38100 w 76200"/>
                <a:gd name="connsiteY1" fmla="*/ 76200 h 76200"/>
                <a:gd name="connsiteX2" fmla="*/ 0 w 76200"/>
                <a:gd name="connsiteY2" fmla="*/ 38100 h 76200"/>
                <a:gd name="connsiteX3" fmla="*/ 38100 w 76200"/>
                <a:gd name="connsiteY3" fmla="*/ 0 h 76200"/>
                <a:gd name="connsiteX4" fmla="*/ 76200 w 76200"/>
                <a:gd name="connsiteY4" fmla="*/ 38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6200" y="38100"/>
                  </a:moveTo>
                  <a:cubicBezTo>
                    <a:pt x="76200" y="59142"/>
                    <a:pt x="59142" y="76200"/>
                    <a:pt x="38100" y="76200"/>
                  </a:cubicBezTo>
                  <a:cubicBezTo>
                    <a:pt x="17058" y="76200"/>
                    <a:pt x="0" y="59142"/>
                    <a:pt x="0" y="38100"/>
                  </a:cubicBezTo>
                  <a:cubicBezTo>
                    <a:pt x="0" y="17058"/>
                    <a:pt x="17058" y="0"/>
                    <a:pt x="38100" y="0"/>
                  </a:cubicBezTo>
                  <a:cubicBezTo>
                    <a:pt x="59142" y="0"/>
                    <a:pt x="76200" y="17058"/>
                    <a:pt x="76200" y="38100"/>
                  </a:cubicBezTo>
                  <a:close/>
                </a:path>
              </a:pathLst>
            </a:custGeom>
            <a:noFill/>
            <a:ln w="19050" cap="flat">
              <a:solidFill>
                <a:srgbClr val="00EA4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8" name="Forma Livre: Forma 27">
              <a:extLst>
                <a:ext uri="{FF2B5EF4-FFF2-40B4-BE49-F238E27FC236}">
                  <a16:creationId xmlns:a16="http://schemas.microsoft.com/office/drawing/2014/main" id="{A8D9D89F-A60A-171A-1FC5-88F564F3D8E2}"/>
                </a:ext>
              </a:extLst>
            </p:cNvPr>
            <p:cNvSpPr/>
            <p:nvPr/>
          </p:nvSpPr>
          <p:spPr>
            <a:xfrm>
              <a:off x="2781300" y="3686175"/>
              <a:ext cx="76200" cy="76200"/>
            </a:xfrm>
            <a:custGeom>
              <a:avLst/>
              <a:gdLst>
                <a:gd name="connsiteX0" fmla="*/ 76200 w 76200"/>
                <a:gd name="connsiteY0" fmla="*/ 38100 h 76200"/>
                <a:gd name="connsiteX1" fmla="*/ 38100 w 76200"/>
                <a:gd name="connsiteY1" fmla="*/ 76200 h 76200"/>
                <a:gd name="connsiteX2" fmla="*/ 0 w 76200"/>
                <a:gd name="connsiteY2" fmla="*/ 38100 h 76200"/>
                <a:gd name="connsiteX3" fmla="*/ 38100 w 76200"/>
                <a:gd name="connsiteY3" fmla="*/ 0 h 76200"/>
                <a:gd name="connsiteX4" fmla="*/ 76200 w 76200"/>
                <a:gd name="connsiteY4" fmla="*/ 38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6200" y="38100"/>
                  </a:moveTo>
                  <a:cubicBezTo>
                    <a:pt x="76200" y="59142"/>
                    <a:pt x="59142" y="76200"/>
                    <a:pt x="38100" y="76200"/>
                  </a:cubicBezTo>
                  <a:cubicBezTo>
                    <a:pt x="17058" y="76200"/>
                    <a:pt x="0" y="59142"/>
                    <a:pt x="0" y="38100"/>
                  </a:cubicBezTo>
                  <a:cubicBezTo>
                    <a:pt x="0" y="17058"/>
                    <a:pt x="17058" y="0"/>
                    <a:pt x="38100" y="0"/>
                  </a:cubicBezTo>
                  <a:cubicBezTo>
                    <a:pt x="59142" y="0"/>
                    <a:pt x="76200" y="17058"/>
                    <a:pt x="76200" y="38100"/>
                  </a:cubicBezTo>
                  <a:close/>
                </a:path>
              </a:pathLst>
            </a:custGeom>
            <a:noFill/>
            <a:ln w="19050" cap="flat">
              <a:solidFill>
                <a:srgbClr val="00EA4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29" name="Forma Livre: Forma 28">
              <a:extLst>
                <a:ext uri="{FF2B5EF4-FFF2-40B4-BE49-F238E27FC236}">
                  <a16:creationId xmlns:a16="http://schemas.microsoft.com/office/drawing/2014/main" id="{B27BECC4-1E1D-F62C-C2C5-443D84E2EF2D}"/>
                </a:ext>
              </a:extLst>
            </p:cNvPr>
            <p:cNvSpPr/>
            <p:nvPr/>
          </p:nvSpPr>
          <p:spPr>
            <a:xfrm>
              <a:off x="2781300" y="4124325"/>
              <a:ext cx="76200" cy="76200"/>
            </a:xfrm>
            <a:custGeom>
              <a:avLst/>
              <a:gdLst>
                <a:gd name="connsiteX0" fmla="*/ 76200 w 76200"/>
                <a:gd name="connsiteY0" fmla="*/ 38100 h 76200"/>
                <a:gd name="connsiteX1" fmla="*/ 38100 w 76200"/>
                <a:gd name="connsiteY1" fmla="*/ 76200 h 76200"/>
                <a:gd name="connsiteX2" fmla="*/ 0 w 76200"/>
                <a:gd name="connsiteY2" fmla="*/ 38100 h 76200"/>
                <a:gd name="connsiteX3" fmla="*/ 38100 w 76200"/>
                <a:gd name="connsiteY3" fmla="*/ 0 h 76200"/>
                <a:gd name="connsiteX4" fmla="*/ 76200 w 76200"/>
                <a:gd name="connsiteY4" fmla="*/ 38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6200" y="38100"/>
                  </a:moveTo>
                  <a:cubicBezTo>
                    <a:pt x="76200" y="59142"/>
                    <a:pt x="59142" y="76200"/>
                    <a:pt x="38100" y="76200"/>
                  </a:cubicBezTo>
                  <a:cubicBezTo>
                    <a:pt x="17058" y="76200"/>
                    <a:pt x="0" y="59142"/>
                    <a:pt x="0" y="38100"/>
                  </a:cubicBezTo>
                  <a:cubicBezTo>
                    <a:pt x="0" y="17058"/>
                    <a:pt x="17058" y="0"/>
                    <a:pt x="38100" y="0"/>
                  </a:cubicBezTo>
                  <a:cubicBezTo>
                    <a:pt x="59142" y="0"/>
                    <a:pt x="76200" y="17058"/>
                    <a:pt x="76200" y="38100"/>
                  </a:cubicBezTo>
                  <a:close/>
                </a:path>
              </a:pathLst>
            </a:custGeom>
            <a:noFill/>
            <a:ln w="19050" cap="flat">
              <a:solidFill>
                <a:srgbClr val="00EA4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30" name="Forma Livre: Forma 29">
              <a:extLst>
                <a:ext uri="{FF2B5EF4-FFF2-40B4-BE49-F238E27FC236}">
                  <a16:creationId xmlns:a16="http://schemas.microsoft.com/office/drawing/2014/main" id="{E4D414BC-FF5E-EA4B-0C22-237D40389DB8}"/>
                </a:ext>
              </a:extLst>
            </p:cNvPr>
            <p:cNvSpPr/>
            <p:nvPr/>
          </p:nvSpPr>
          <p:spPr>
            <a:xfrm>
              <a:off x="2971800" y="4095750"/>
              <a:ext cx="76200" cy="76200"/>
            </a:xfrm>
            <a:custGeom>
              <a:avLst/>
              <a:gdLst>
                <a:gd name="connsiteX0" fmla="*/ 76200 w 76200"/>
                <a:gd name="connsiteY0" fmla="*/ 38100 h 76200"/>
                <a:gd name="connsiteX1" fmla="*/ 38100 w 76200"/>
                <a:gd name="connsiteY1" fmla="*/ 76200 h 76200"/>
                <a:gd name="connsiteX2" fmla="*/ 0 w 76200"/>
                <a:gd name="connsiteY2" fmla="*/ 38100 h 76200"/>
                <a:gd name="connsiteX3" fmla="*/ 38100 w 76200"/>
                <a:gd name="connsiteY3" fmla="*/ 0 h 76200"/>
                <a:gd name="connsiteX4" fmla="*/ 76200 w 76200"/>
                <a:gd name="connsiteY4" fmla="*/ 38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6200" y="38100"/>
                  </a:moveTo>
                  <a:cubicBezTo>
                    <a:pt x="76200" y="59142"/>
                    <a:pt x="59142" y="76200"/>
                    <a:pt x="38100" y="76200"/>
                  </a:cubicBezTo>
                  <a:cubicBezTo>
                    <a:pt x="17058" y="76200"/>
                    <a:pt x="0" y="59142"/>
                    <a:pt x="0" y="38100"/>
                  </a:cubicBezTo>
                  <a:cubicBezTo>
                    <a:pt x="0" y="17058"/>
                    <a:pt x="17058" y="0"/>
                    <a:pt x="38100" y="0"/>
                  </a:cubicBezTo>
                  <a:cubicBezTo>
                    <a:pt x="59142" y="0"/>
                    <a:pt x="76200" y="17058"/>
                    <a:pt x="76200" y="38100"/>
                  </a:cubicBezTo>
                  <a:close/>
                </a:path>
              </a:pathLst>
            </a:custGeom>
            <a:noFill/>
            <a:ln w="19050" cap="flat">
              <a:solidFill>
                <a:srgbClr val="00EA4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31" name="Forma Livre: Forma 30">
              <a:extLst>
                <a:ext uri="{FF2B5EF4-FFF2-40B4-BE49-F238E27FC236}">
                  <a16:creationId xmlns:a16="http://schemas.microsoft.com/office/drawing/2014/main" id="{07019CBD-4B8D-639F-4D4B-22AD87633769}"/>
                </a:ext>
              </a:extLst>
            </p:cNvPr>
            <p:cNvSpPr/>
            <p:nvPr/>
          </p:nvSpPr>
          <p:spPr>
            <a:xfrm>
              <a:off x="2562225" y="3905250"/>
              <a:ext cx="76200" cy="76200"/>
            </a:xfrm>
            <a:custGeom>
              <a:avLst/>
              <a:gdLst>
                <a:gd name="connsiteX0" fmla="*/ 76200 w 76200"/>
                <a:gd name="connsiteY0" fmla="*/ 38100 h 76200"/>
                <a:gd name="connsiteX1" fmla="*/ 38100 w 76200"/>
                <a:gd name="connsiteY1" fmla="*/ 76200 h 76200"/>
                <a:gd name="connsiteX2" fmla="*/ 0 w 76200"/>
                <a:gd name="connsiteY2" fmla="*/ 38100 h 76200"/>
                <a:gd name="connsiteX3" fmla="*/ 38100 w 76200"/>
                <a:gd name="connsiteY3" fmla="*/ 0 h 76200"/>
                <a:gd name="connsiteX4" fmla="*/ 76200 w 76200"/>
                <a:gd name="connsiteY4" fmla="*/ 38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6200" y="38100"/>
                  </a:moveTo>
                  <a:cubicBezTo>
                    <a:pt x="76200" y="59142"/>
                    <a:pt x="59142" y="76200"/>
                    <a:pt x="38100" y="76200"/>
                  </a:cubicBezTo>
                  <a:cubicBezTo>
                    <a:pt x="17058" y="76200"/>
                    <a:pt x="0" y="59142"/>
                    <a:pt x="0" y="38100"/>
                  </a:cubicBezTo>
                  <a:cubicBezTo>
                    <a:pt x="0" y="17058"/>
                    <a:pt x="17058" y="0"/>
                    <a:pt x="38100" y="0"/>
                  </a:cubicBezTo>
                  <a:cubicBezTo>
                    <a:pt x="59142" y="0"/>
                    <a:pt x="76200" y="17058"/>
                    <a:pt x="76200" y="38100"/>
                  </a:cubicBezTo>
                  <a:close/>
                </a:path>
              </a:pathLst>
            </a:custGeom>
            <a:noFill/>
            <a:ln w="19050" cap="flat">
              <a:solidFill>
                <a:srgbClr val="00EA4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32" name="Forma Livre: Forma 31">
              <a:extLst>
                <a:ext uri="{FF2B5EF4-FFF2-40B4-BE49-F238E27FC236}">
                  <a16:creationId xmlns:a16="http://schemas.microsoft.com/office/drawing/2014/main" id="{76F6F3AD-C033-0994-23B1-691512E359D9}"/>
                </a:ext>
              </a:extLst>
            </p:cNvPr>
            <p:cNvSpPr/>
            <p:nvPr/>
          </p:nvSpPr>
          <p:spPr>
            <a:xfrm>
              <a:off x="3000375" y="3905250"/>
              <a:ext cx="76200" cy="76200"/>
            </a:xfrm>
            <a:custGeom>
              <a:avLst/>
              <a:gdLst>
                <a:gd name="connsiteX0" fmla="*/ 76200 w 76200"/>
                <a:gd name="connsiteY0" fmla="*/ 38100 h 76200"/>
                <a:gd name="connsiteX1" fmla="*/ 38100 w 76200"/>
                <a:gd name="connsiteY1" fmla="*/ 76200 h 76200"/>
                <a:gd name="connsiteX2" fmla="*/ 0 w 76200"/>
                <a:gd name="connsiteY2" fmla="*/ 38100 h 76200"/>
                <a:gd name="connsiteX3" fmla="*/ 38100 w 76200"/>
                <a:gd name="connsiteY3" fmla="*/ 0 h 76200"/>
                <a:gd name="connsiteX4" fmla="*/ 76200 w 76200"/>
                <a:gd name="connsiteY4" fmla="*/ 381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6200">
                  <a:moveTo>
                    <a:pt x="76200" y="38100"/>
                  </a:moveTo>
                  <a:cubicBezTo>
                    <a:pt x="76200" y="59142"/>
                    <a:pt x="59142" y="76200"/>
                    <a:pt x="38100" y="76200"/>
                  </a:cubicBezTo>
                  <a:cubicBezTo>
                    <a:pt x="17058" y="76200"/>
                    <a:pt x="0" y="59142"/>
                    <a:pt x="0" y="38100"/>
                  </a:cubicBezTo>
                  <a:cubicBezTo>
                    <a:pt x="0" y="17058"/>
                    <a:pt x="17058" y="0"/>
                    <a:pt x="38100" y="0"/>
                  </a:cubicBezTo>
                  <a:cubicBezTo>
                    <a:pt x="59142" y="0"/>
                    <a:pt x="76200" y="17058"/>
                    <a:pt x="76200" y="38100"/>
                  </a:cubicBezTo>
                  <a:close/>
                </a:path>
              </a:pathLst>
            </a:custGeom>
            <a:noFill/>
            <a:ln w="19050" cap="flat">
              <a:solidFill>
                <a:srgbClr val="00EA4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33" name="Forma Livre: Forma 32">
              <a:extLst>
                <a:ext uri="{FF2B5EF4-FFF2-40B4-BE49-F238E27FC236}">
                  <a16:creationId xmlns:a16="http://schemas.microsoft.com/office/drawing/2014/main" id="{02E9DA2A-4A3A-8D3C-99AE-BFD335C276DB}"/>
                </a:ext>
              </a:extLst>
            </p:cNvPr>
            <p:cNvSpPr/>
            <p:nvPr/>
          </p:nvSpPr>
          <p:spPr>
            <a:xfrm>
              <a:off x="2819400" y="3762375"/>
              <a:ext cx="9525" cy="57150"/>
            </a:xfrm>
            <a:custGeom>
              <a:avLst/>
              <a:gdLst>
                <a:gd name="connsiteX0" fmla="*/ 0 w 9525"/>
                <a:gd name="connsiteY0" fmla="*/ 0 h 57150"/>
                <a:gd name="connsiteX1" fmla="*/ 0 w 9525"/>
                <a:gd name="connsiteY1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57150">
                  <a:moveTo>
                    <a:pt x="0" y="0"/>
                  </a:moveTo>
                  <a:lnTo>
                    <a:pt x="0" y="57150"/>
                  </a:lnTo>
                </a:path>
              </a:pathLst>
            </a:custGeom>
            <a:ln w="19050" cap="flat">
              <a:solidFill>
                <a:srgbClr val="00EA4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34" name="Forma Livre: Forma 33">
              <a:extLst>
                <a:ext uri="{FF2B5EF4-FFF2-40B4-BE49-F238E27FC236}">
                  <a16:creationId xmlns:a16="http://schemas.microsoft.com/office/drawing/2014/main" id="{D4161D61-482B-7152-1AAA-4AF72686A61C}"/>
                </a:ext>
              </a:extLst>
            </p:cNvPr>
            <p:cNvSpPr/>
            <p:nvPr/>
          </p:nvSpPr>
          <p:spPr>
            <a:xfrm>
              <a:off x="2943225" y="3943350"/>
              <a:ext cx="57150" cy="9525"/>
            </a:xfrm>
            <a:custGeom>
              <a:avLst/>
              <a:gdLst>
                <a:gd name="connsiteX0" fmla="*/ 57150 w 57150"/>
                <a:gd name="connsiteY0" fmla="*/ 0 h 9525"/>
                <a:gd name="connsiteX1" fmla="*/ 0 w 571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9525">
                  <a:moveTo>
                    <a:pt x="57150" y="0"/>
                  </a:moveTo>
                  <a:lnTo>
                    <a:pt x="0" y="0"/>
                  </a:lnTo>
                </a:path>
              </a:pathLst>
            </a:custGeom>
            <a:ln w="19050" cap="flat">
              <a:solidFill>
                <a:srgbClr val="00EA4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35" name="Forma Livre: Forma 34">
              <a:extLst>
                <a:ext uri="{FF2B5EF4-FFF2-40B4-BE49-F238E27FC236}">
                  <a16:creationId xmlns:a16="http://schemas.microsoft.com/office/drawing/2014/main" id="{BD40138C-ABAB-2CA2-D258-E92FEE9B9ABD}"/>
                </a:ext>
              </a:extLst>
            </p:cNvPr>
            <p:cNvSpPr/>
            <p:nvPr/>
          </p:nvSpPr>
          <p:spPr>
            <a:xfrm>
              <a:off x="2819400" y="4067175"/>
              <a:ext cx="9525" cy="57150"/>
            </a:xfrm>
            <a:custGeom>
              <a:avLst/>
              <a:gdLst>
                <a:gd name="connsiteX0" fmla="*/ 0 w 9525"/>
                <a:gd name="connsiteY0" fmla="*/ 0 h 57150"/>
                <a:gd name="connsiteX1" fmla="*/ 0 w 9525"/>
                <a:gd name="connsiteY1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57150">
                  <a:moveTo>
                    <a:pt x="0" y="0"/>
                  </a:moveTo>
                  <a:lnTo>
                    <a:pt x="0" y="57150"/>
                  </a:lnTo>
                </a:path>
              </a:pathLst>
            </a:custGeom>
            <a:ln w="19050" cap="flat">
              <a:solidFill>
                <a:srgbClr val="00EA4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36" name="Forma Livre: Forma 35">
              <a:extLst>
                <a:ext uri="{FF2B5EF4-FFF2-40B4-BE49-F238E27FC236}">
                  <a16:creationId xmlns:a16="http://schemas.microsoft.com/office/drawing/2014/main" id="{7007E752-5B87-3064-7E02-9CD6551B9DB4}"/>
                </a:ext>
              </a:extLst>
            </p:cNvPr>
            <p:cNvSpPr/>
            <p:nvPr/>
          </p:nvSpPr>
          <p:spPr>
            <a:xfrm>
              <a:off x="2638425" y="3943350"/>
              <a:ext cx="57150" cy="9525"/>
            </a:xfrm>
            <a:custGeom>
              <a:avLst/>
              <a:gdLst>
                <a:gd name="connsiteX0" fmla="*/ 57150 w 57150"/>
                <a:gd name="connsiteY0" fmla="*/ 0 h 9525"/>
                <a:gd name="connsiteX1" fmla="*/ 0 w 571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9525">
                  <a:moveTo>
                    <a:pt x="57150" y="0"/>
                  </a:moveTo>
                  <a:lnTo>
                    <a:pt x="0" y="0"/>
                  </a:lnTo>
                </a:path>
              </a:pathLst>
            </a:custGeom>
            <a:ln w="19050" cap="flat">
              <a:solidFill>
                <a:srgbClr val="00EA4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37" name="Forma Livre: Forma 36">
              <a:extLst>
                <a:ext uri="{FF2B5EF4-FFF2-40B4-BE49-F238E27FC236}">
                  <a16:creationId xmlns:a16="http://schemas.microsoft.com/office/drawing/2014/main" id="{72B14CF5-C014-A764-B241-73C0320B6CED}"/>
                </a:ext>
              </a:extLst>
            </p:cNvPr>
            <p:cNvSpPr/>
            <p:nvPr/>
          </p:nvSpPr>
          <p:spPr>
            <a:xfrm>
              <a:off x="2667000" y="3790950"/>
              <a:ext cx="38100" cy="38100"/>
            </a:xfrm>
            <a:custGeom>
              <a:avLst/>
              <a:gdLst>
                <a:gd name="connsiteX0" fmla="*/ 38100 w 38100"/>
                <a:gd name="connsiteY0" fmla="*/ 38100 h 38100"/>
                <a:gd name="connsiteX1" fmla="*/ 0 w 38100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" h="38100">
                  <a:moveTo>
                    <a:pt x="38100" y="38100"/>
                  </a:moveTo>
                  <a:lnTo>
                    <a:pt x="0" y="0"/>
                  </a:lnTo>
                </a:path>
              </a:pathLst>
            </a:custGeom>
            <a:ln w="19050" cap="rnd">
              <a:solidFill>
                <a:srgbClr val="00EA4E"/>
              </a:solidFill>
              <a:custDash>
                <a:ds d="0" sp="0"/>
                <a:ds d="0" sp="0"/>
                <a:ds d="0" sp="0"/>
                <a:ds d="0" sp="300000"/>
              </a:custDash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38" name="Forma Livre: Forma 37">
              <a:extLst>
                <a:ext uri="{FF2B5EF4-FFF2-40B4-BE49-F238E27FC236}">
                  <a16:creationId xmlns:a16="http://schemas.microsoft.com/office/drawing/2014/main" id="{35A3D626-1082-C8D3-1A1F-18AA3E1E4E4F}"/>
                </a:ext>
              </a:extLst>
            </p:cNvPr>
            <p:cNvSpPr/>
            <p:nvPr/>
          </p:nvSpPr>
          <p:spPr>
            <a:xfrm>
              <a:off x="2933700" y="3790950"/>
              <a:ext cx="38100" cy="38100"/>
            </a:xfrm>
            <a:custGeom>
              <a:avLst/>
              <a:gdLst>
                <a:gd name="connsiteX0" fmla="*/ 0 w 38100"/>
                <a:gd name="connsiteY0" fmla="*/ 38100 h 38100"/>
                <a:gd name="connsiteX1" fmla="*/ 38100 w 38100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" h="38100">
                  <a:moveTo>
                    <a:pt x="0" y="38100"/>
                  </a:moveTo>
                  <a:lnTo>
                    <a:pt x="38100" y="0"/>
                  </a:lnTo>
                </a:path>
              </a:pathLst>
            </a:custGeom>
            <a:ln w="19050" cap="rnd">
              <a:solidFill>
                <a:srgbClr val="00EA4E"/>
              </a:solidFill>
              <a:custDash>
                <a:ds d="0" sp="0"/>
                <a:ds d="0" sp="0"/>
                <a:ds d="0" sp="0"/>
                <a:ds d="0" sp="300000"/>
              </a:custDash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39" name="Forma Livre: Forma 38">
              <a:extLst>
                <a:ext uri="{FF2B5EF4-FFF2-40B4-BE49-F238E27FC236}">
                  <a16:creationId xmlns:a16="http://schemas.microsoft.com/office/drawing/2014/main" id="{C4C0992E-569A-3DAD-55F0-C1095927A006}"/>
                </a:ext>
              </a:extLst>
            </p:cNvPr>
            <p:cNvSpPr/>
            <p:nvPr/>
          </p:nvSpPr>
          <p:spPr>
            <a:xfrm>
              <a:off x="2667000" y="4057650"/>
              <a:ext cx="38100" cy="38100"/>
            </a:xfrm>
            <a:custGeom>
              <a:avLst/>
              <a:gdLst>
                <a:gd name="connsiteX0" fmla="*/ 38100 w 38100"/>
                <a:gd name="connsiteY0" fmla="*/ 0 h 38100"/>
                <a:gd name="connsiteX1" fmla="*/ 0 w 38100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" h="38100">
                  <a:moveTo>
                    <a:pt x="38100" y="0"/>
                  </a:moveTo>
                  <a:lnTo>
                    <a:pt x="0" y="38100"/>
                  </a:lnTo>
                </a:path>
              </a:pathLst>
            </a:custGeom>
            <a:ln w="19050" cap="rnd">
              <a:solidFill>
                <a:srgbClr val="00EA4E"/>
              </a:solidFill>
              <a:custDash>
                <a:ds d="0" sp="0"/>
                <a:ds d="0" sp="0"/>
                <a:ds d="0" sp="0"/>
                <a:ds d="0" sp="300000"/>
              </a:custDash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40" name="Forma Livre: Forma 39">
              <a:extLst>
                <a:ext uri="{FF2B5EF4-FFF2-40B4-BE49-F238E27FC236}">
                  <a16:creationId xmlns:a16="http://schemas.microsoft.com/office/drawing/2014/main" id="{CDE10897-BA7E-EE6B-0C06-F9CBA391ACE0}"/>
                </a:ext>
              </a:extLst>
            </p:cNvPr>
            <p:cNvSpPr/>
            <p:nvPr/>
          </p:nvSpPr>
          <p:spPr>
            <a:xfrm>
              <a:off x="2933700" y="4057650"/>
              <a:ext cx="38100" cy="38100"/>
            </a:xfrm>
            <a:custGeom>
              <a:avLst/>
              <a:gdLst>
                <a:gd name="connsiteX0" fmla="*/ 0 w 38100"/>
                <a:gd name="connsiteY0" fmla="*/ 0 h 38100"/>
                <a:gd name="connsiteX1" fmla="*/ 38100 w 38100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" h="38100">
                  <a:moveTo>
                    <a:pt x="0" y="0"/>
                  </a:moveTo>
                  <a:lnTo>
                    <a:pt x="38100" y="38100"/>
                  </a:lnTo>
                </a:path>
              </a:pathLst>
            </a:custGeom>
            <a:ln w="19050" cap="rnd">
              <a:solidFill>
                <a:srgbClr val="00EA4E"/>
              </a:solidFill>
              <a:custDash>
                <a:ds d="0" sp="0"/>
                <a:ds d="0" sp="0"/>
                <a:ds d="0" sp="0"/>
                <a:ds d="0" sp="300000"/>
              </a:custDash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41" name="Forma Livre: Forma 40">
              <a:extLst>
                <a:ext uri="{FF2B5EF4-FFF2-40B4-BE49-F238E27FC236}">
                  <a16:creationId xmlns:a16="http://schemas.microsoft.com/office/drawing/2014/main" id="{D458BB1E-64B1-D8B6-6986-A5CA06906E65}"/>
                </a:ext>
              </a:extLst>
            </p:cNvPr>
            <p:cNvSpPr/>
            <p:nvPr/>
          </p:nvSpPr>
          <p:spPr>
            <a:xfrm>
              <a:off x="2771775" y="3895725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7"/>
                    <a:pt x="73928" y="95250"/>
                    <a:pt x="47625" y="95250"/>
                  </a:cubicBezTo>
                  <a:cubicBezTo>
                    <a:pt x="21322" y="95250"/>
                    <a:pt x="0" y="73927"/>
                    <a:pt x="0" y="47625"/>
                  </a:cubicBezTo>
                  <a:cubicBezTo>
                    <a:pt x="0" y="21323"/>
                    <a:pt x="21322" y="0"/>
                    <a:pt x="47625" y="0"/>
                  </a:cubicBezTo>
                  <a:cubicBezTo>
                    <a:pt x="73928" y="0"/>
                    <a:pt x="95250" y="21323"/>
                    <a:pt x="95250" y="47625"/>
                  </a:cubicBezTo>
                  <a:close/>
                </a:path>
              </a:pathLst>
            </a:custGeom>
            <a:noFill/>
            <a:ln w="19050" cap="flat">
              <a:solidFill>
                <a:srgbClr val="00EA4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  <p:sp>
          <p:nvSpPr>
            <p:cNvPr id="42" name="Forma Livre: Forma 41">
              <a:extLst>
                <a:ext uri="{FF2B5EF4-FFF2-40B4-BE49-F238E27FC236}">
                  <a16:creationId xmlns:a16="http://schemas.microsoft.com/office/drawing/2014/main" id="{85F358A4-7D6C-0573-BC66-EAE495933D57}"/>
                </a:ext>
              </a:extLst>
            </p:cNvPr>
            <p:cNvSpPr/>
            <p:nvPr/>
          </p:nvSpPr>
          <p:spPr>
            <a:xfrm>
              <a:off x="2695717" y="3819667"/>
              <a:ext cx="247459" cy="247459"/>
            </a:xfrm>
            <a:custGeom>
              <a:avLst/>
              <a:gdLst>
                <a:gd name="connsiteX0" fmla="*/ 246174 w 247459"/>
                <a:gd name="connsiteY0" fmla="*/ 141589 h 247459"/>
                <a:gd name="connsiteX1" fmla="*/ 246174 w 247459"/>
                <a:gd name="connsiteY1" fmla="*/ 105870 h 247459"/>
                <a:gd name="connsiteX2" fmla="*/ 220647 w 247459"/>
                <a:gd name="connsiteY2" fmla="*/ 102251 h 247459"/>
                <a:gd name="connsiteX3" fmla="*/ 207502 w 247459"/>
                <a:gd name="connsiteY3" fmla="*/ 70342 h 247459"/>
                <a:gd name="connsiteX4" fmla="*/ 222933 w 247459"/>
                <a:gd name="connsiteY4" fmla="*/ 49768 h 247459"/>
                <a:gd name="connsiteX5" fmla="*/ 211217 w 247459"/>
                <a:gd name="connsiteY5" fmla="*/ 36243 h 247459"/>
                <a:gd name="connsiteX6" fmla="*/ 197691 w 247459"/>
                <a:gd name="connsiteY6" fmla="*/ 24527 h 247459"/>
                <a:gd name="connsiteX7" fmla="*/ 177117 w 247459"/>
                <a:gd name="connsiteY7" fmla="*/ 39957 h 247459"/>
                <a:gd name="connsiteX8" fmla="*/ 145209 w 247459"/>
                <a:gd name="connsiteY8" fmla="*/ 26813 h 247459"/>
                <a:gd name="connsiteX9" fmla="*/ 141589 w 247459"/>
                <a:gd name="connsiteY9" fmla="*/ 1286 h 247459"/>
                <a:gd name="connsiteX10" fmla="*/ 105870 w 247459"/>
                <a:gd name="connsiteY10" fmla="*/ 1286 h 247459"/>
                <a:gd name="connsiteX11" fmla="*/ 102251 w 247459"/>
                <a:gd name="connsiteY11" fmla="*/ 26813 h 247459"/>
                <a:gd name="connsiteX12" fmla="*/ 70342 w 247459"/>
                <a:gd name="connsiteY12" fmla="*/ 39957 h 247459"/>
                <a:gd name="connsiteX13" fmla="*/ 49768 w 247459"/>
                <a:gd name="connsiteY13" fmla="*/ 24527 h 247459"/>
                <a:gd name="connsiteX14" fmla="*/ 36243 w 247459"/>
                <a:gd name="connsiteY14" fmla="*/ 36243 h 247459"/>
                <a:gd name="connsiteX15" fmla="*/ 24527 w 247459"/>
                <a:gd name="connsiteY15" fmla="*/ 49768 h 247459"/>
                <a:gd name="connsiteX16" fmla="*/ 39957 w 247459"/>
                <a:gd name="connsiteY16" fmla="*/ 70342 h 247459"/>
                <a:gd name="connsiteX17" fmla="*/ 26813 w 247459"/>
                <a:gd name="connsiteY17" fmla="*/ 102251 h 247459"/>
                <a:gd name="connsiteX18" fmla="*/ 1286 w 247459"/>
                <a:gd name="connsiteY18" fmla="*/ 105870 h 247459"/>
                <a:gd name="connsiteX19" fmla="*/ 1286 w 247459"/>
                <a:gd name="connsiteY19" fmla="*/ 141589 h 247459"/>
                <a:gd name="connsiteX20" fmla="*/ 26813 w 247459"/>
                <a:gd name="connsiteY20" fmla="*/ 145209 h 247459"/>
                <a:gd name="connsiteX21" fmla="*/ 39957 w 247459"/>
                <a:gd name="connsiteY21" fmla="*/ 177117 h 247459"/>
                <a:gd name="connsiteX22" fmla="*/ 24527 w 247459"/>
                <a:gd name="connsiteY22" fmla="*/ 197691 h 247459"/>
                <a:gd name="connsiteX23" fmla="*/ 36243 w 247459"/>
                <a:gd name="connsiteY23" fmla="*/ 211217 h 247459"/>
                <a:gd name="connsiteX24" fmla="*/ 49768 w 247459"/>
                <a:gd name="connsiteY24" fmla="*/ 222933 h 247459"/>
                <a:gd name="connsiteX25" fmla="*/ 70342 w 247459"/>
                <a:gd name="connsiteY25" fmla="*/ 207502 h 247459"/>
                <a:gd name="connsiteX26" fmla="*/ 102251 w 247459"/>
                <a:gd name="connsiteY26" fmla="*/ 220647 h 247459"/>
                <a:gd name="connsiteX27" fmla="*/ 105870 w 247459"/>
                <a:gd name="connsiteY27" fmla="*/ 246173 h 247459"/>
                <a:gd name="connsiteX28" fmla="*/ 141589 w 247459"/>
                <a:gd name="connsiteY28" fmla="*/ 246173 h 247459"/>
                <a:gd name="connsiteX29" fmla="*/ 145209 w 247459"/>
                <a:gd name="connsiteY29" fmla="*/ 220647 h 247459"/>
                <a:gd name="connsiteX30" fmla="*/ 177117 w 247459"/>
                <a:gd name="connsiteY30" fmla="*/ 207502 h 247459"/>
                <a:gd name="connsiteX31" fmla="*/ 197691 w 247459"/>
                <a:gd name="connsiteY31" fmla="*/ 222933 h 247459"/>
                <a:gd name="connsiteX32" fmla="*/ 211217 w 247459"/>
                <a:gd name="connsiteY32" fmla="*/ 211217 h 247459"/>
                <a:gd name="connsiteX33" fmla="*/ 222933 w 247459"/>
                <a:gd name="connsiteY33" fmla="*/ 197691 h 247459"/>
                <a:gd name="connsiteX34" fmla="*/ 207502 w 247459"/>
                <a:gd name="connsiteY34" fmla="*/ 177117 h 247459"/>
                <a:gd name="connsiteX35" fmla="*/ 220647 w 247459"/>
                <a:gd name="connsiteY35" fmla="*/ 145209 h 247459"/>
                <a:gd name="connsiteX36" fmla="*/ 246174 w 247459"/>
                <a:gd name="connsiteY36" fmla="*/ 141589 h 24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459" h="247459">
                  <a:moveTo>
                    <a:pt x="246174" y="141589"/>
                  </a:moveTo>
                  <a:cubicBezTo>
                    <a:pt x="247888" y="129778"/>
                    <a:pt x="247888" y="117681"/>
                    <a:pt x="246174" y="105870"/>
                  </a:cubicBezTo>
                  <a:lnTo>
                    <a:pt x="220647" y="102251"/>
                  </a:lnTo>
                  <a:cubicBezTo>
                    <a:pt x="218170" y="91107"/>
                    <a:pt x="213789" y="80248"/>
                    <a:pt x="207502" y="70342"/>
                  </a:cubicBezTo>
                  <a:lnTo>
                    <a:pt x="222933" y="49768"/>
                  </a:lnTo>
                  <a:cubicBezTo>
                    <a:pt x="219408" y="45006"/>
                    <a:pt x="215503" y="40529"/>
                    <a:pt x="211217" y="36243"/>
                  </a:cubicBezTo>
                  <a:cubicBezTo>
                    <a:pt x="206931" y="31956"/>
                    <a:pt x="202359" y="28051"/>
                    <a:pt x="197691" y="24527"/>
                  </a:cubicBezTo>
                  <a:lnTo>
                    <a:pt x="177117" y="39957"/>
                  </a:lnTo>
                  <a:cubicBezTo>
                    <a:pt x="167211" y="33671"/>
                    <a:pt x="156353" y="29289"/>
                    <a:pt x="145209" y="26813"/>
                  </a:cubicBezTo>
                  <a:lnTo>
                    <a:pt x="141589" y="1286"/>
                  </a:lnTo>
                  <a:cubicBezTo>
                    <a:pt x="129778" y="-429"/>
                    <a:pt x="117681" y="-429"/>
                    <a:pt x="105870" y="1286"/>
                  </a:cubicBezTo>
                  <a:lnTo>
                    <a:pt x="102251" y="26813"/>
                  </a:lnTo>
                  <a:cubicBezTo>
                    <a:pt x="91107" y="29194"/>
                    <a:pt x="80248" y="33671"/>
                    <a:pt x="70342" y="39957"/>
                  </a:cubicBezTo>
                  <a:lnTo>
                    <a:pt x="49768" y="24527"/>
                  </a:lnTo>
                  <a:cubicBezTo>
                    <a:pt x="45006" y="28051"/>
                    <a:pt x="40529" y="31956"/>
                    <a:pt x="36243" y="36243"/>
                  </a:cubicBezTo>
                  <a:cubicBezTo>
                    <a:pt x="31956" y="40529"/>
                    <a:pt x="28051" y="45101"/>
                    <a:pt x="24527" y="49768"/>
                  </a:cubicBezTo>
                  <a:lnTo>
                    <a:pt x="39957" y="70342"/>
                  </a:lnTo>
                  <a:cubicBezTo>
                    <a:pt x="33671" y="80248"/>
                    <a:pt x="29194" y="91107"/>
                    <a:pt x="26813" y="102251"/>
                  </a:cubicBezTo>
                  <a:lnTo>
                    <a:pt x="1286" y="105870"/>
                  </a:lnTo>
                  <a:cubicBezTo>
                    <a:pt x="-429" y="117681"/>
                    <a:pt x="-429" y="129778"/>
                    <a:pt x="1286" y="141589"/>
                  </a:cubicBezTo>
                  <a:lnTo>
                    <a:pt x="26813" y="145209"/>
                  </a:lnTo>
                  <a:cubicBezTo>
                    <a:pt x="29289" y="156353"/>
                    <a:pt x="33671" y="167211"/>
                    <a:pt x="39957" y="177117"/>
                  </a:cubicBezTo>
                  <a:lnTo>
                    <a:pt x="24527" y="197691"/>
                  </a:lnTo>
                  <a:cubicBezTo>
                    <a:pt x="28051" y="202454"/>
                    <a:pt x="31956" y="206931"/>
                    <a:pt x="36243" y="211217"/>
                  </a:cubicBezTo>
                  <a:cubicBezTo>
                    <a:pt x="40529" y="215503"/>
                    <a:pt x="45101" y="219408"/>
                    <a:pt x="49768" y="222933"/>
                  </a:cubicBezTo>
                  <a:lnTo>
                    <a:pt x="70342" y="207502"/>
                  </a:lnTo>
                  <a:cubicBezTo>
                    <a:pt x="80248" y="213789"/>
                    <a:pt x="91107" y="218170"/>
                    <a:pt x="102251" y="220647"/>
                  </a:cubicBezTo>
                  <a:lnTo>
                    <a:pt x="105870" y="246173"/>
                  </a:lnTo>
                  <a:cubicBezTo>
                    <a:pt x="117681" y="247888"/>
                    <a:pt x="129778" y="247888"/>
                    <a:pt x="141589" y="246173"/>
                  </a:cubicBezTo>
                  <a:lnTo>
                    <a:pt x="145209" y="220647"/>
                  </a:lnTo>
                  <a:cubicBezTo>
                    <a:pt x="156353" y="218265"/>
                    <a:pt x="167211" y="213789"/>
                    <a:pt x="177117" y="207502"/>
                  </a:cubicBezTo>
                  <a:lnTo>
                    <a:pt x="197691" y="222933"/>
                  </a:lnTo>
                  <a:cubicBezTo>
                    <a:pt x="202454" y="219408"/>
                    <a:pt x="206931" y="215503"/>
                    <a:pt x="211217" y="211217"/>
                  </a:cubicBezTo>
                  <a:cubicBezTo>
                    <a:pt x="215503" y="206931"/>
                    <a:pt x="219408" y="202359"/>
                    <a:pt x="222933" y="197691"/>
                  </a:cubicBezTo>
                  <a:lnTo>
                    <a:pt x="207502" y="177117"/>
                  </a:lnTo>
                  <a:cubicBezTo>
                    <a:pt x="213789" y="167211"/>
                    <a:pt x="218265" y="156353"/>
                    <a:pt x="220647" y="145209"/>
                  </a:cubicBezTo>
                  <a:lnTo>
                    <a:pt x="246174" y="141589"/>
                  </a:lnTo>
                  <a:close/>
                </a:path>
              </a:pathLst>
            </a:custGeom>
            <a:noFill/>
            <a:ln w="19050" cap="flat">
              <a:solidFill>
                <a:srgbClr val="00EA4E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pt-BR" dirty="0"/>
            </a:p>
          </p:txBody>
        </p:sp>
      </p:grpSp>
      <p:grpSp>
        <p:nvGrpSpPr>
          <p:cNvPr id="43" name="Gráfico 87">
            <a:extLst>
              <a:ext uri="{FF2B5EF4-FFF2-40B4-BE49-F238E27FC236}">
                <a16:creationId xmlns:a16="http://schemas.microsoft.com/office/drawing/2014/main" id="{04A49167-AFF2-954E-9BB7-E36E76781616}"/>
              </a:ext>
            </a:extLst>
          </p:cNvPr>
          <p:cNvGrpSpPr/>
          <p:nvPr/>
        </p:nvGrpSpPr>
        <p:grpSpPr>
          <a:xfrm>
            <a:off x="407368" y="5701253"/>
            <a:ext cx="775249" cy="833052"/>
            <a:chOff x="5805487" y="2162175"/>
            <a:chExt cx="579977" cy="623220"/>
          </a:xfrm>
          <a:noFill/>
        </p:grpSpPr>
        <p:grpSp>
          <p:nvGrpSpPr>
            <p:cNvPr id="44" name="Gráfico 87">
              <a:extLst>
                <a:ext uri="{FF2B5EF4-FFF2-40B4-BE49-F238E27FC236}">
                  <a16:creationId xmlns:a16="http://schemas.microsoft.com/office/drawing/2014/main" id="{E4C60D2C-694B-1B85-4C47-E7A79F39626C}"/>
                </a:ext>
              </a:extLst>
            </p:cNvPr>
            <p:cNvGrpSpPr/>
            <p:nvPr/>
          </p:nvGrpSpPr>
          <p:grpSpPr>
            <a:xfrm>
              <a:off x="5805487" y="2162175"/>
              <a:ext cx="579977" cy="623220"/>
              <a:chOff x="5805487" y="2162175"/>
              <a:chExt cx="579977" cy="623220"/>
            </a:xfrm>
            <a:noFill/>
          </p:grpSpPr>
          <p:grpSp>
            <p:nvGrpSpPr>
              <p:cNvPr id="53" name="Gráfico 87">
                <a:extLst>
                  <a:ext uri="{FF2B5EF4-FFF2-40B4-BE49-F238E27FC236}">
                    <a16:creationId xmlns:a16="http://schemas.microsoft.com/office/drawing/2014/main" id="{4597F9BB-928F-1B2B-ECAD-17C82A68AD9D}"/>
                  </a:ext>
                </a:extLst>
              </p:cNvPr>
              <p:cNvGrpSpPr/>
              <p:nvPr/>
            </p:nvGrpSpPr>
            <p:grpSpPr>
              <a:xfrm>
                <a:off x="5915500" y="2263330"/>
                <a:ext cx="242982" cy="522065"/>
                <a:chOff x="5915500" y="2263330"/>
                <a:chExt cx="242982" cy="522065"/>
              </a:xfrm>
              <a:noFill/>
            </p:grpSpPr>
            <p:sp>
              <p:nvSpPr>
                <p:cNvPr id="61" name="Forma Livre: Forma 60">
                  <a:extLst>
                    <a:ext uri="{FF2B5EF4-FFF2-40B4-BE49-F238E27FC236}">
                      <a16:creationId xmlns:a16="http://schemas.microsoft.com/office/drawing/2014/main" id="{4D7A8C64-293B-BD34-65F9-8775D2961F57}"/>
                    </a:ext>
                  </a:extLst>
                </p:cNvPr>
                <p:cNvSpPr/>
                <p:nvPr/>
              </p:nvSpPr>
              <p:spPr>
                <a:xfrm>
                  <a:off x="5915500" y="2263330"/>
                  <a:ext cx="180117" cy="437769"/>
                </a:xfrm>
                <a:custGeom>
                  <a:avLst/>
                  <a:gdLst>
                    <a:gd name="connsiteX0" fmla="*/ 180023 w 180117"/>
                    <a:gd name="connsiteY0" fmla="*/ 0 h 437769"/>
                    <a:gd name="connsiteX1" fmla="*/ 0 w 180117"/>
                    <a:gd name="connsiteY1" fmla="*/ 180023 h 437769"/>
                    <a:gd name="connsiteX2" fmla="*/ 37624 w 180117"/>
                    <a:gd name="connsiteY2" fmla="*/ 290132 h 437769"/>
                    <a:gd name="connsiteX3" fmla="*/ 37624 w 180117"/>
                    <a:gd name="connsiteY3" fmla="*/ 290132 h 437769"/>
                    <a:gd name="connsiteX4" fmla="*/ 107823 w 180117"/>
                    <a:gd name="connsiteY4" fmla="*/ 437769 h 437769"/>
                    <a:gd name="connsiteX5" fmla="*/ 180118 w 180117"/>
                    <a:gd name="connsiteY5" fmla="*/ 437769 h 437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0117" h="437769">
                      <a:moveTo>
                        <a:pt x="180023" y="0"/>
                      </a:moveTo>
                      <a:cubicBezTo>
                        <a:pt x="80582" y="0"/>
                        <a:pt x="0" y="80582"/>
                        <a:pt x="0" y="180023"/>
                      </a:cubicBezTo>
                      <a:cubicBezTo>
                        <a:pt x="0" y="221456"/>
                        <a:pt x="14097" y="259652"/>
                        <a:pt x="37624" y="290132"/>
                      </a:cubicBezTo>
                      <a:cubicBezTo>
                        <a:pt x="37624" y="290132"/>
                        <a:pt x="13145" y="253460"/>
                        <a:pt x="37624" y="290132"/>
                      </a:cubicBezTo>
                      <a:cubicBezTo>
                        <a:pt x="62103" y="326803"/>
                        <a:pt x="107823" y="353187"/>
                        <a:pt x="107823" y="437769"/>
                      </a:cubicBezTo>
                      <a:lnTo>
                        <a:pt x="180118" y="437769"/>
                      </a:lnTo>
                    </a:path>
                  </a:pathLst>
                </a:custGeom>
                <a:noFill/>
                <a:ln w="19050" cap="rnd">
                  <a:solidFill>
                    <a:srgbClr val="01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62" name="Forma Livre: Forma 61">
                  <a:extLst>
                    <a:ext uri="{FF2B5EF4-FFF2-40B4-BE49-F238E27FC236}">
                      <a16:creationId xmlns:a16="http://schemas.microsoft.com/office/drawing/2014/main" id="{BE3E4958-DBF9-3618-B762-405B67654F95}"/>
                    </a:ext>
                  </a:extLst>
                </p:cNvPr>
                <p:cNvSpPr/>
                <p:nvPr/>
              </p:nvSpPr>
              <p:spPr>
                <a:xfrm>
                  <a:off x="5970459" y="2333434"/>
                  <a:ext cx="65436" cy="110013"/>
                </a:xfrm>
                <a:custGeom>
                  <a:avLst/>
                  <a:gdLst>
                    <a:gd name="connsiteX0" fmla="*/ 65437 w 65436"/>
                    <a:gd name="connsiteY0" fmla="*/ 0 h 110013"/>
                    <a:gd name="connsiteX1" fmla="*/ 0 w 65436"/>
                    <a:gd name="connsiteY1" fmla="*/ 110014 h 110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436" h="110013">
                      <a:moveTo>
                        <a:pt x="65437" y="0"/>
                      </a:moveTo>
                      <a:cubicBezTo>
                        <a:pt x="26480" y="21146"/>
                        <a:pt x="0" y="62484"/>
                        <a:pt x="0" y="110014"/>
                      </a:cubicBezTo>
                    </a:path>
                  </a:pathLst>
                </a:custGeom>
                <a:noFill/>
                <a:ln w="19050" cap="rnd">
                  <a:solidFill>
                    <a:srgbClr val="01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63" name="Forma Livre: Forma 62">
                  <a:extLst>
                    <a:ext uri="{FF2B5EF4-FFF2-40B4-BE49-F238E27FC236}">
                      <a16:creationId xmlns:a16="http://schemas.microsoft.com/office/drawing/2014/main" id="{B5332DAD-48DC-2641-103A-EB0C54062F82}"/>
                    </a:ext>
                  </a:extLst>
                </p:cNvPr>
                <p:cNvSpPr/>
                <p:nvPr/>
              </p:nvSpPr>
              <p:spPr>
                <a:xfrm>
                  <a:off x="6034182" y="2743962"/>
                  <a:ext cx="124301" cy="9525"/>
                </a:xfrm>
                <a:custGeom>
                  <a:avLst/>
                  <a:gdLst>
                    <a:gd name="connsiteX0" fmla="*/ 0 w 124301"/>
                    <a:gd name="connsiteY0" fmla="*/ 0 h 9525"/>
                    <a:gd name="connsiteX1" fmla="*/ 124301 w 124301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301" h="9525">
                      <a:moveTo>
                        <a:pt x="0" y="0"/>
                      </a:moveTo>
                      <a:lnTo>
                        <a:pt x="124301" y="0"/>
                      </a:lnTo>
                    </a:path>
                  </a:pathLst>
                </a:custGeom>
                <a:ln w="19050" cap="rnd">
                  <a:solidFill>
                    <a:srgbClr val="01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64" name="Forma Livre: Forma 63">
                  <a:extLst>
                    <a:ext uri="{FF2B5EF4-FFF2-40B4-BE49-F238E27FC236}">
                      <a16:creationId xmlns:a16="http://schemas.microsoft.com/office/drawing/2014/main" id="{3FE1A6DD-62D9-86EC-74BF-1EC7CDE3F5CD}"/>
                    </a:ext>
                  </a:extLst>
                </p:cNvPr>
                <p:cNvSpPr/>
                <p:nvPr/>
              </p:nvSpPr>
              <p:spPr>
                <a:xfrm>
                  <a:off x="6058280" y="2785395"/>
                  <a:ext cx="74485" cy="9525"/>
                </a:xfrm>
                <a:custGeom>
                  <a:avLst/>
                  <a:gdLst>
                    <a:gd name="connsiteX0" fmla="*/ 0 w 74485"/>
                    <a:gd name="connsiteY0" fmla="*/ 0 h 9525"/>
                    <a:gd name="connsiteX1" fmla="*/ 74486 w 74485"/>
                    <a:gd name="connsiteY1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4485" h="9525">
                      <a:moveTo>
                        <a:pt x="0" y="0"/>
                      </a:moveTo>
                      <a:lnTo>
                        <a:pt x="74486" y="0"/>
                      </a:lnTo>
                    </a:path>
                  </a:pathLst>
                </a:custGeom>
                <a:ln w="19050" cap="rnd">
                  <a:solidFill>
                    <a:srgbClr val="01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</p:grpSp>
          <p:sp>
            <p:nvSpPr>
              <p:cNvPr id="54" name="Forma Livre: Forma 53">
                <a:extLst>
                  <a:ext uri="{FF2B5EF4-FFF2-40B4-BE49-F238E27FC236}">
                    <a16:creationId xmlns:a16="http://schemas.microsoft.com/office/drawing/2014/main" id="{E0D574A9-BB72-4A77-3EDE-DB89DEFF3FE3}"/>
                  </a:ext>
                </a:extLst>
              </p:cNvPr>
              <p:cNvSpPr/>
              <p:nvPr/>
            </p:nvSpPr>
            <p:spPr>
              <a:xfrm>
                <a:off x="6095523" y="2162175"/>
                <a:ext cx="9525" cy="50577"/>
              </a:xfrm>
              <a:custGeom>
                <a:avLst/>
                <a:gdLst>
                  <a:gd name="connsiteX0" fmla="*/ 0 w 9525"/>
                  <a:gd name="connsiteY0" fmla="*/ 50578 h 50577"/>
                  <a:gd name="connsiteX1" fmla="*/ 0 w 9525"/>
                  <a:gd name="connsiteY1" fmla="*/ 0 h 50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50577">
                    <a:moveTo>
                      <a:pt x="0" y="50578"/>
                    </a:moveTo>
                    <a:lnTo>
                      <a:pt x="0" y="0"/>
                    </a:lnTo>
                  </a:path>
                </a:pathLst>
              </a:custGeom>
              <a:ln w="19050" cap="rnd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55" name="Forma Livre: Forma 54">
                <a:extLst>
                  <a:ext uri="{FF2B5EF4-FFF2-40B4-BE49-F238E27FC236}">
                    <a16:creationId xmlns:a16="http://schemas.microsoft.com/office/drawing/2014/main" id="{3C6364D9-BEA7-503A-C85A-A23B48E15575}"/>
                  </a:ext>
                </a:extLst>
              </p:cNvPr>
              <p:cNvSpPr/>
              <p:nvPr/>
            </p:nvSpPr>
            <p:spPr>
              <a:xfrm>
                <a:off x="5890450" y="2247138"/>
                <a:ext cx="35718" cy="35718"/>
              </a:xfrm>
              <a:custGeom>
                <a:avLst/>
                <a:gdLst>
                  <a:gd name="connsiteX0" fmla="*/ 35719 w 35718"/>
                  <a:gd name="connsiteY0" fmla="*/ 35719 h 35718"/>
                  <a:gd name="connsiteX1" fmla="*/ 0 w 35718"/>
                  <a:gd name="connsiteY1" fmla="*/ 0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718" h="35718">
                    <a:moveTo>
                      <a:pt x="35719" y="35719"/>
                    </a:moveTo>
                    <a:lnTo>
                      <a:pt x="0" y="0"/>
                    </a:lnTo>
                  </a:path>
                </a:pathLst>
              </a:custGeom>
              <a:ln w="19050" cap="rnd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56" name="Forma Livre: Forma 55">
                <a:extLst>
                  <a:ext uri="{FF2B5EF4-FFF2-40B4-BE49-F238E27FC236}">
                    <a16:creationId xmlns:a16="http://schemas.microsoft.com/office/drawing/2014/main" id="{7AE64BF4-7B06-A30A-CA00-4738FCC8D40A}"/>
                  </a:ext>
                </a:extLst>
              </p:cNvPr>
              <p:cNvSpPr/>
              <p:nvPr/>
            </p:nvSpPr>
            <p:spPr>
              <a:xfrm>
                <a:off x="5805487" y="2452211"/>
                <a:ext cx="50577" cy="9525"/>
              </a:xfrm>
              <a:custGeom>
                <a:avLst/>
                <a:gdLst>
                  <a:gd name="connsiteX0" fmla="*/ 50578 w 50577"/>
                  <a:gd name="connsiteY0" fmla="*/ 0 h 9525"/>
                  <a:gd name="connsiteX1" fmla="*/ 0 w 5057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77" h="9525">
                    <a:moveTo>
                      <a:pt x="50578" y="0"/>
                    </a:moveTo>
                    <a:lnTo>
                      <a:pt x="0" y="0"/>
                    </a:lnTo>
                  </a:path>
                </a:pathLst>
              </a:custGeom>
              <a:ln w="19050" cap="rnd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57" name="Forma Livre: Forma 56">
                <a:extLst>
                  <a:ext uri="{FF2B5EF4-FFF2-40B4-BE49-F238E27FC236}">
                    <a16:creationId xmlns:a16="http://schemas.microsoft.com/office/drawing/2014/main" id="{A7186A52-0BD2-0EFC-2844-C4282085025C}"/>
                  </a:ext>
                </a:extLst>
              </p:cNvPr>
              <p:cNvSpPr/>
              <p:nvPr/>
            </p:nvSpPr>
            <p:spPr>
              <a:xfrm>
                <a:off x="5890450" y="2621470"/>
                <a:ext cx="35718" cy="35718"/>
              </a:xfrm>
              <a:custGeom>
                <a:avLst/>
                <a:gdLst>
                  <a:gd name="connsiteX0" fmla="*/ 35719 w 35718"/>
                  <a:gd name="connsiteY0" fmla="*/ 0 h 35718"/>
                  <a:gd name="connsiteX1" fmla="*/ 0 w 35718"/>
                  <a:gd name="connsiteY1" fmla="*/ 35719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718" h="35718">
                    <a:moveTo>
                      <a:pt x="35719" y="0"/>
                    </a:moveTo>
                    <a:lnTo>
                      <a:pt x="0" y="35719"/>
                    </a:lnTo>
                  </a:path>
                </a:pathLst>
              </a:custGeom>
              <a:ln w="19050" cap="rnd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58" name="Forma Livre: Forma 57">
                <a:extLst>
                  <a:ext uri="{FF2B5EF4-FFF2-40B4-BE49-F238E27FC236}">
                    <a16:creationId xmlns:a16="http://schemas.microsoft.com/office/drawing/2014/main" id="{0AFD3E3C-CDFC-BF2C-BFBA-ABAF2BD05F95}"/>
                  </a:ext>
                </a:extLst>
              </p:cNvPr>
              <p:cNvSpPr/>
              <p:nvPr/>
            </p:nvSpPr>
            <p:spPr>
              <a:xfrm>
                <a:off x="6264782" y="2621470"/>
                <a:ext cx="35718" cy="35813"/>
              </a:xfrm>
              <a:custGeom>
                <a:avLst/>
                <a:gdLst>
                  <a:gd name="connsiteX0" fmla="*/ 0 w 35718"/>
                  <a:gd name="connsiteY0" fmla="*/ 0 h 35813"/>
                  <a:gd name="connsiteX1" fmla="*/ 35719 w 35718"/>
                  <a:gd name="connsiteY1" fmla="*/ 35814 h 3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718" h="35813">
                    <a:moveTo>
                      <a:pt x="0" y="0"/>
                    </a:moveTo>
                    <a:lnTo>
                      <a:pt x="35719" y="35814"/>
                    </a:lnTo>
                  </a:path>
                </a:pathLst>
              </a:custGeom>
              <a:ln w="19050" cap="rnd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59" name="Forma Livre: Forma 58">
                <a:extLst>
                  <a:ext uri="{FF2B5EF4-FFF2-40B4-BE49-F238E27FC236}">
                    <a16:creationId xmlns:a16="http://schemas.microsoft.com/office/drawing/2014/main" id="{0B0E5ED1-CA1A-03D3-D6DE-16FA1BA9D924}"/>
                  </a:ext>
                </a:extLst>
              </p:cNvPr>
              <p:cNvSpPr/>
              <p:nvPr/>
            </p:nvSpPr>
            <p:spPr>
              <a:xfrm>
                <a:off x="6334886" y="2452211"/>
                <a:ext cx="50577" cy="9525"/>
              </a:xfrm>
              <a:custGeom>
                <a:avLst/>
                <a:gdLst>
                  <a:gd name="connsiteX0" fmla="*/ 0 w 50577"/>
                  <a:gd name="connsiteY0" fmla="*/ 0 h 9525"/>
                  <a:gd name="connsiteX1" fmla="*/ 50578 w 50577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77" h="9525">
                    <a:moveTo>
                      <a:pt x="0" y="0"/>
                    </a:moveTo>
                    <a:lnTo>
                      <a:pt x="50578" y="0"/>
                    </a:lnTo>
                  </a:path>
                </a:pathLst>
              </a:custGeom>
              <a:ln w="19050" cap="rnd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sp>
            <p:nvSpPr>
              <p:cNvPr id="60" name="Forma Livre: Forma 59">
                <a:extLst>
                  <a:ext uri="{FF2B5EF4-FFF2-40B4-BE49-F238E27FC236}">
                    <a16:creationId xmlns:a16="http://schemas.microsoft.com/office/drawing/2014/main" id="{A1F598E6-55D7-0A43-9A78-B81A3FCB6D67}"/>
                  </a:ext>
                </a:extLst>
              </p:cNvPr>
              <p:cNvSpPr/>
              <p:nvPr/>
            </p:nvSpPr>
            <p:spPr>
              <a:xfrm>
                <a:off x="6264782" y="2247138"/>
                <a:ext cx="35813" cy="35718"/>
              </a:xfrm>
              <a:custGeom>
                <a:avLst/>
                <a:gdLst>
                  <a:gd name="connsiteX0" fmla="*/ 0 w 35813"/>
                  <a:gd name="connsiteY0" fmla="*/ 35719 h 35718"/>
                  <a:gd name="connsiteX1" fmla="*/ 35814 w 35813"/>
                  <a:gd name="connsiteY1" fmla="*/ 0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813" h="35718">
                    <a:moveTo>
                      <a:pt x="0" y="35719"/>
                    </a:moveTo>
                    <a:lnTo>
                      <a:pt x="35814" y="0"/>
                    </a:lnTo>
                  </a:path>
                </a:pathLst>
              </a:custGeom>
              <a:ln w="19050" cap="rnd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</p:grpSp>
        <p:grpSp>
          <p:nvGrpSpPr>
            <p:cNvPr id="45" name="Gráfico 87">
              <a:extLst>
                <a:ext uri="{FF2B5EF4-FFF2-40B4-BE49-F238E27FC236}">
                  <a16:creationId xmlns:a16="http://schemas.microsoft.com/office/drawing/2014/main" id="{486D2AB4-1A03-256D-948C-85CC7ACA1221}"/>
                </a:ext>
              </a:extLst>
            </p:cNvPr>
            <p:cNvGrpSpPr/>
            <p:nvPr/>
          </p:nvGrpSpPr>
          <p:grpSpPr>
            <a:xfrm>
              <a:off x="6095618" y="2263330"/>
              <a:ext cx="175798" cy="437769"/>
              <a:chOff x="6095618" y="2263330"/>
              <a:chExt cx="175798" cy="437769"/>
            </a:xfrm>
            <a:noFill/>
          </p:grpSpPr>
          <p:sp>
            <p:nvSpPr>
              <p:cNvPr id="46" name="Forma Livre: Forma 45">
                <a:extLst>
                  <a:ext uri="{FF2B5EF4-FFF2-40B4-BE49-F238E27FC236}">
                    <a16:creationId xmlns:a16="http://schemas.microsoft.com/office/drawing/2014/main" id="{1ED90CB6-4F23-11CD-E1D3-53CDD7F6D0C3}"/>
                  </a:ext>
                </a:extLst>
              </p:cNvPr>
              <p:cNvSpPr/>
              <p:nvPr/>
            </p:nvSpPr>
            <p:spPr>
              <a:xfrm>
                <a:off x="6147508" y="2439923"/>
                <a:ext cx="26977" cy="60674"/>
              </a:xfrm>
              <a:custGeom>
                <a:avLst/>
                <a:gdLst>
                  <a:gd name="connsiteX0" fmla="*/ 26977 w 26977"/>
                  <a:gd name="connsiteY0" fmla="*/ 60674 h 60674"/>
                  <a:gd name="connsiteX1" fmla="*/ 4498 w 26977"/>
                  <a:gd name="connsiteY1" fmla="*/ 0 h 60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977" h="60674">
                    <a:moveTo>
                      <a:pt x="26977" y="60674"/>
                    </a:moveTo>
                    <a:cubicBezTo>
                      <a:pt x="-14933" y="30480"/>
                      <a:pt x="4498" y="0"/>
                      <a:pt x="4498" y="0"/>
                    </a:cubicBezTo>
                  </a:path>
                </a:pathLst>
              </a:custGeom>
              <a:noFill/>
              <a:ln w="19050" cap="rnd">
                <a:solidFill>
                  <a:srgbClr val="01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pt-BR" dirty="0"/>
              </a:p>
            </p:txBody>
          </p:sp>
          <p:grpSp>
            <p:nvGrpSpPr>
              <p:cNvPr id="47" name="Gráfico 87">
                <a:extLst>
                  <a:ext uri="{FF2B5EF4-FFF2-40B4-BE49-F238E27FC236}">
                    <a16:creationId xmlns:a16="http://schemas.microsoft.com/office/drawing/2014/main" id="{4A30DEB5-B510-73D1-2570-E808CC3DBEEA}"/>
                  </a:ext>
                </a:extLst>
              </p:cNvPr>
              <p:cNvGrpSpPr/>
              <p:nvPr/>
            </p:nvGrpSpPr>
            <p:grpSpPr>
              <a:xfrm>
                <a:off x="6095618" y="2263330"/>
                <a:ext cx="175798" cy="437769"/>
                <a:chOff x="6095618" y="2263330"/>
                <a:chExt cx="175798" cy="437769"/>
              </a:xfrm>
              <a:noFill/>
            </p:grpSpPr>
            <p:grpSp>
              <p:nvGrpSpPr>
                <p:cNvPr id="48" name="Gráfico 87">
                  <a:extLst>
                    <a:ext uri="{FF2B5EF4-FFF2-40B4-BE49-F238E27FC236}">
                      <a16:creationId xmlns:a16="http://schemas.microsoft.com/office/drawing/2014/main" id="{B2F63D7E-D2D8-835D-DAD8-40B0957C7508}"/>
                    </a:ext>
                  </a:extLst>
                </p:cNvPr>
                <p:cNvGrpSpPr/>
                <p:nvPr/>
              </p:nvGrpSpPr>
              <p:grpSpPr>
                <a:xfrm>
                  <a:off x="6095618" y="2263330"/>
                  <a:ext cx="175798" cy="437769"/>
                  <a:chOff x="6095618" y="2263330"/>
                  <a:chExt cx="175798" cy="437769"/>
                </a:xfrm>
                <a:noFill/>
              </p:grpSpPr>
              <p:sp>
                <p:nvSpPr>
                  <p:cNvPr id="51" name="Forma Livre: Forma 50">
                    <a:extLst>
                      <a:ext uri="{FF2B5EF4-FFF2-40B4-BE49-F238E27FC236}">
                        <a16:creationId xmlns:a16="http://schemas.microsoft.com/office/drawing/2014/main" id="{98549AF2-7303-9A15-2B40-635E98112935}"/>
                      </a:ext>
                    </a:extLst>
                  </p:cNvPr>
                  <p:cNvSpPr/>
                  <p:nvPr/>
                </p:nvSpPr>
                <p:spPr>
                  <a:xfrm>
                    <a:off x="6095618" y="2263330"/>
                    <a:ext cx="175798" cy="437769"/>
                  </a:xfrm>
                  <a:custGeom>
                    <a:avLst/>
                    <a:gdLst>
                      <a:gd name="connsiteX0" fmla="*/ 136208 w 175798"/>
                      <a:gd name="connsiteY0" fmla="*/ 132207 h 437769"/>
                      <a:gd name="connsiteX1" fmla="*/ 138779 w 175798"/>
                      <a:gd name="connsiteY1" fmla="*/ 217551 h 437769"/>
                      <a:gd name="connsiteX2" fmla="*/ 108871 w 175798"/>
                      <a:gd name="connsiteY2" fmla="*/ 295561 h 437769"/>
                      <a:gd name="connsiteX3" fmla="*/ 84011 w 175798"/>
                      <a:gd name="connsiteY3" fmla="*/ 375952 h 437769"/>
                      <a:gd name="connsiteX4" fmla="*/ 57341 w 175798"/>
                      <a:gd name="connsiteY4" fmla="*/ 437769 h 437769"/>
                      <a:gd name="connsiteX5" fmla="*/ 0 w 175798"/>
                      <a:gd name="connsiteY5" fmla="*/ 437769 h 437769"/>
                      <a:gd name="connsiteX6" fmla="*/ 0 w 175798"/>
                      <a:gd name="connsiteY6" fmla="*/ 0 h 437769"/>
                      <a:gd name="connsiteX7" fmla="*/ 54578 w 175798"/>
                      <a:gd name="connsiteY7" fmla="*/ 14288 h 437769"/>
                      <a:gd name="connsiteX8" fmla="*/ 94012 w 175798"/>
                      <a:gd name="connsiteY8" fmla="*/ 52578 h 437769"/>
                      <a:gd name="connsiteX9" fmla="*/ 136208 w 175798"/>
                      <a:gd name="connsiteY9" fmla="*/ 74962 h 437769"/>
                      <a:gd name="connsiteX10" fmla="*/ 136208 w 175798"/>
                      <a:gd name="connsiteY10" fmla="*/ 132207 h 437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75798" h="437769">
                        <a:moveTo>
                          <a:pt x="136208" y="132207"/>
                        </a:moveTo>
                        <a:cubicBezTo>
                          <a:pt x="183928" y="135065"/>
                          <a:pt x="192881" y="209645"/>
                          <a:pt x="138779" y="217551"/>
                        </a:cubicBezTo>
                        <a:cubicBezTo>
                          <a:pt x="189833" y="239649"/>
                          <a:pt x="153924" y="308515"/>
                          <a:pt x="108871" y="295561"/>
                        </a:cubicBezTo>
                        <a:cubicBezTo>
                          <a:pt x="133160" y="304991"/>
                          <a:pt x="136493" y="377857"/>
                          <a:pt x="84011" y="375952"/>
                        </a:cubicBezTo>
                        <a:cubicBezTo>
                          <a:pt x="84011" y="375952"/>
                          <a:pt x="86773" y="437769"/>
                          <a:pt x="57341" y="437769"/>
                        </a:cubicBezTo>
                        <a:lnTo>
                          <a:pt x="0" y="437769"/>
                        </a:lnTo>
                        <a:lnTo>
                          <a:pt x="0" y="0"/>
                        </a:lnTo>
                        <a:cubicBezTo>
                          <a:pt x="0" y="0"/>
                          <a:pt x="28766" y="0"/>
                          <a:pt x="54578" y="14288"/>
                        </a:cubicBezTo>
                        <a:cubicBezTo>
                          <a:pt x="81629" y="29242"/>
                          <a:pt x="94012" y="52578"/>
                          <a:pt x="94012" y="52578"/>
                        </a:cubicBezTo>
                        <a:cubicBezTo>
                          <a:pt x="94012" y="52578"/>
                          <a:pt x="120682" y="50292"/>
                          <a:pt x="136208" y="74962"/>
                        </a:cubicBezTo>
                        <a:cubicBezTo>
                          <a:pt x="144018" y="87344"/>
                          <a:pt x="146876" y="107156"/>
                          <a:pt x="136208" y="132207"/>
                        </a:cubicBezTo>
                        <a:close/>
                      </a:path>
                    </a:pathLst>
                  </a:custGeom>
                  <a:noFill/>
                  <a:ln w="19050" cap="rnd">
                    <a:solidFill>
                      <a:srgbClr val="01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t-BR" dirty="0"/>
                  </a:p>
                </p:txBody>
              </p:sp>
              <p:sp>
                <p:nvSpPr>
                  <p:cNvPr id="52" name="Forma Livre: Forma 51">
                    <a:extLst>
                      <a:ext uri="{FF2B5EF4-FFF2-40B4-BE49-F238E27FC236}">
                        <a16:creationId xmlns:a16="http://schemas.microsoft.com/office/drawing/2014/main" id="{08BB3B86-9986-3F13-3ECB-D0D79D7B7570}"/>
                      </a:ext>
                    </a:extLst>
                  </p:cNvPr>
                  <p:cNvSpPr/>
                  <p:nvPr/>
                </p:nvSpPr>
                <p:spPr>
                  <a:xfrm>
                    <a:off x="6149053" y="2556364"/>
                    <a:ext cx="55340" cy="29482"/>
                  </a:xfrm>
                  <a:custGeom>
                    <a:avLst/>
                    <a:gdLst>
                      <a:gd name="connsiteX0" fmla="*/ 0 w 55340"/>
                      <a:gd name="connsiteY0" fmla="*/ 29482 h 29482"/>
                      <a:gd name="connsiteX1" fmla="*/ 55340 w 55340"/>
                      <a:gd name="connsiteY1" fmla="*/ 2622 h 29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5340" h="29482">
                        <a:moveTo>
                          <a:pt x="0" y="29482"/>
                        </a:moveTo>
                        <a:cubicBezTo>
                          <a:pt x="0" y="29482"/>
                          <a:pt x="6382" y="-10428"/>
                          <a:pt x="55340" y="2622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01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pt-BR" dirty="0"/>
                  </a:p>
                </p:txBody>
              </p:sp>
            </p:grpSp>
            <p:sp>
              <p:nvSpPr>
                <p:cNvPr id="49" name="Forma Livre: Forma 48">
                  <a:extLst>
                    <a:ext uri="{FF2B5EF4-FFF2-40B4-BE49-F238E27FC236}">
                      <a16:creationId xmlns:a16="http://schemas.microsoft.com/office/drawing/2014/main" id="{FFD099C2-E000-EAEF-E6D0-357C652F00D6}"/>
                    </a:ext>
                  </a:extLst>
                </p:cNvPr>
                <p:cNvSpPr/>
                <p:nvPr/>
              </p:nvSpPr>
              <p:spPr>
                <a:xfrm>
                  <a:off x="6164960" y="2362104"/>
                  <a:ext cx="66865" cy="33432"/>
                </a:xfrm>
                <a:custGeom>
                  <a:avLst/>
                  <a:gdLst>
                    <a:gd name="connsiteX0" fmla="*/ 66865 w 66865"/>
                    <a:gd name="connsiteY0" fmla="*/ 33433 h 33432"/>
                    <a:gd name="connsiteX1" fmla="*/ 39529 w 66865"/>
                    <a:gd name="connsiteY1" fmla="*/ 33433 h 33432"/>
                    <a:gd name="connsiteX2" fmla="*/ 0 w 66865"/>
                    <a:gd name="connsiteY2" fmla="*/ 0 h 3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6865" h="33432">
                      <a:moveTo>
                        <a:pt x="66865" y="33433"/>
                      </a:moveTo>
                      <a:lnTo>
                        <a:pt x="39529" y="33433"/>
                      </a:lnTo>
                      <a:cubicBezTo>
                        <a:pt x="9620" y="33433"/>
                        <a:pt x="0" y="16669"/>
                        <a:pt x="0" y="0"/>
                      </a:cubicBezTo>
                    </a:path>
                  </a:pathLst>
                </a:custGeom>
                <a:noFill/>
                <a:ln w="19050" cap="rnd">
                  <a:solidFill>
                    <a:srgbClr val="01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  <p:sp>
              <p:nvSpPr>
                <p:cNvPr id="50" name="Forma Livre: Forma 49">
                  <a:extLst>
                    <a:ext uri="{FF2B5EF4-FFF2-40B4-BE49-F238E27FC236}">
                      <a16:creationId xmlns:a16="http://schemas.microsoft.com/office/drawing/2014/main" id="{9BC54C3A-3D97-1419-AD95-5D0AA16C0A57}"/>
                    </a:ext>
                  </a:extLst>
                </p:cNvPr>
                <p:cNvSpPr/>
                <p:nvPr/>
              </p:nvSpPr>
              <p:spPr>
                <a:xfrm>
                  <a:off x="6174485" y="2477574"/>
                  <a:ext cx="59816" cy="23023"/>
                </a:xfrm>
                <a:custGeom>
                  <a:avLst/>
                  <a:gdLst>
                    <a:gd name="connsiteX0" fmla="*/ 0 w 59816"/>
                    <a:gd name="connsiteY0" fmla="*/ 23023 h 23023"/>
                    <a:gd name="connsiteX1" fmla="*/ 59817 w 59816"/>
                    <a:gd name="connsiteY1" fmla="*/ 3307 h 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816" h="23023">
                      <a:moveTo>
                        <a:pt x="0" y="23023"/>
                      </a:moveTo>
                      <a:cubicBezTo>
                        <a:pt x="22955" y="-11933"/>
                        <a:pt x="59817" y="3307"/>
                        <a:pt x="59817" y="3307"/>
                      </a:cubicBezTo>
                    </a:path>
                  </a:pathLst>
                </a:custGeom>
                <a:noFill/>
                <a:ln w="19050" cap="rnd">
                  <a:solidFill>
                    <a:srgbClr val="01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pt-BR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9012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adrão do plano de fundo&#10;&#10;Descrição gerada automaticamente">
            <a:extLst>
              <a:ext uri="{FF2B5EF4-FFF2-40B4-BE49-F238E27FC236}">
                <a16:creationId xmlns:a16="http://schemas.microsoft.com/office/drawing/2014/main" id="{018313C4-0FA7-0968-ED0F-C324A11246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F65C8CE5-00C9-3302-4599-5361659454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360" y="260648"/>
            <a:ext cx="112287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FDAD23"/>
                </a:solidFill>
                <a:latin typeface="Observatório Nacional Sans" pitchFamily="50" charset="0"/>
                <a:ea typeface="Observatório Nacional Sans" pitchFamily="50" charset="0"/>
                <a:cs typeface="Arial" charset="0"/>
              </a:rPr>
              <a:t>Expert panel – Experts’ profile</a:t>
            </a:r>
            <a:endParaRPr lang="en-US" b="1" i="1" dirty="0">
              <a:solidFill>
                <a:srgbClr val="FDAD23"/>
              </a:solidFill>
              <a:latin typeface="Observatório Nacional Sans" pitchFamily="50" charset="0"/>
              <a:ea typeface="Observatório Nacional Sans" pitchFamily="50" charset="0"/>
              <a:cs typeface="Arial" charset="0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CCB43843-3A6E-CEAD-89ED-5D4E1BB34B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8475" y="1695244"/>
            <a:ext cx="56880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GB" sz="16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They must be recognized for their extensive knowledge on the sector or segment studied.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676C7C5C-C991-A033-1718-FC7D2F2DA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8475" y="2626461"/>
            <a:ext cx="61928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16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They must have knowledge about the technological state of the sector or segment, as well as new technologies, which have the potential of diffusion in the Brazilian market.</a:t>
            </a:r>
            <a:endParaRPr lang="en-GB" sz="16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1D4B0E1F-426E-15FB-02B4-3B48B63A2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6652" y="3719579"/>
            <a:ext cx="61928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GB" sz="16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They must have knowledge about the organizational structure of the sector or segment as well as with the main organizational trends of the productive chain within Brazil.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93DCE0FD-EA42-7553-5E34-FA672DCA29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9478" y="4871629"/>
            <a:ext cx="644992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1600" dirty="0">
                <a:solidFill>
                  <a:schemeClr val="bg1"/>
                </a:solidFill>
                <a:latin typeface="Observatório Nacional Sans" pitchFamily="50" charset="0"/>
                <a:ea typeface="Observatório Nacional Sans" pitchFamily="50" charset="0"/>
              </a:rPr>
              <a:t>Must be able to identify the impacts of new technologies and organizational changes on occupations, as well as know the obstacles and demands for professional training by the sector studied.</a:t>
            </a:r>
            <a:endParaRPr lang="es-ES" sz="1600" dirty="0">
              <a:solidFill>
                <a:schemeClr val="bg1"/>
              </a:solidFill>
              <a:latin typeface="Observatório Nacional Sans" pitchFamily="50" charset="0"/>
              <a:ea typeface="Observatório Nacional Sans" pitchFamily="50" charset="0"/>
            </a:endParaRP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64B968F3-5207-1E09-3FD8-DE7141958681}"/>
              </a:ext>
            </a:extLst>
          </p:cNvPr>
          <p:cNvSpPr/>
          <p:nvPr/>
        </p:nvSpPr>
        <p:spPr>
          <a:xfrm>
            <a:off x="4016585" y="1636241"/>
            <a:ext cx="8356653" cy="690579"/>
          </a:xfrm>
          <a:prstGeom prst="roundRect">
            <a:avLst/>
          </a:prstGeom>
          <a:noFill/>
          <a:ln>
            <a:gradFill>
              <a:gsLst>
                <a:gs pos="0">
                  <a:srgbClr val="01FFFF"/>
                </a:gs>
                <a:gs pos="93000">
                  <a:srgbClr val="01FF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8F55034F-F9C0-9C9F-2723-85441E0C3287}"/>
              </a:ext>
            </a:extLst>
          </p:cNvPr>
          <p:cNvSpPr/>
          <p:nvPr/>
        </p:nvSpPr>
        <p:spPr>
          <a:xfrm>
            <a:off x="4001314" y="2638927"/>
            <a:ext cx="8356653" cy="826489"/>
          </a:xfrm>
          <a:prstGeom prst="roundRect">
            <a:avLst/>
          </a:prstGeom>
          <a:noFill/>
          <a:ln>
            <a:gradFill>
              <a:gsLst>
                <a:gs pos="0">
                  <a:srgbClr val="01FFFF"/>
                </a:gs>
                <a:gs pos="93000">
                  <a:srgbClr val="01FF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8818C1BD-D021-DF63-A25F-F6238550F49A}"/>
              </a:ext>
            </a:extLst>
          </p:cNvPr>
          <p:cNvSpPr/>
          <p:nvPr/>
        </p:nvSpPr>
        <p:spPr>
          <a:xfrm>
            <a:off x="4114745" y="3710325"/>
            <a:ext cx="8356653" cy="893242"/>
          </a:xfrm>
          <a:prstGeom prst="roundRect">
            <a:avLst/>
          </a:prstGeom>
          <a:noFill/>
          <a:ln>
            <a:gradFill>
              <a:gsLst>
                <a:gs pos="0">
                  <a:srgbClr val="01FFFF"/>
                </a:gs>
                <a:gs pos="93000">
                  <a:srgbClr val="01FF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BB320DAB-949A-4843-0F52-00E1A2FCE3DA}"/>
              </a:ext>
            </a:extLst>
          </p:cNvPr>
          <p:cNvSpPr/>
          <p:nvPr/>
        </p:nvSpPr>
        <p:spPr>
          <a:xfrm>
            <a:off x="4167281" y="4871629"/>
            <a:ext cx="8356653" cy="1040070"/>
          </a:xfrm>
          <a:prstGeom prst="roundRect">
            <a:avLst>
              <a:gd name="adj" fmla="val 22431"/>
            </a:avLst>
          </a:prstGeom>
          <a:noFill/>
          <a:ln>
            <a:gradFill>
              <a:gsLst>
                <a:gs pos="0">
                  <a:srgbClr val="01FFFF"/>
                </a:gs>
                <a:gs pos="93000">
                  <a:srgbClr val="01FF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7" name="Imagem 16" descr="Homem segurando um telefone celular&#10;&#10;Descrição gerada automaticamente com confiança média">
            <a:extLst>
              <a:ext uri="{FF2B5EF4-FFF2-40B4-BE49-F238E27FC236}">
                <a16:creationId xmlns:a16="http://schemas.microsoft.com/office/drawing/2014/main" id="{4D63CD91-EFEC-BA55-B822-C3535790BC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58282" y="783868"/>
            <a:ext cx="5199797" cy="609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16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natação, céu noturno, segurando, homem&#10;&#10;Descrição gerada automaticamente">
            <a:extLst>
              <a:ext uri="{FF2B5EF4-FFF2-40B4-BE49-F238E27FC236}">
                <a16:creationId xmlns:a16="http://schemas.microsoft.com/office/drawing/2014/main" id="{4A4EE529-F2F5-9B2A-7511-12514B85A9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060563" y="2000637"/>
            <a:ext cx="192505" cy="195281"/>
          </a:xfrm>
          <a:prstGeom prst="rect">
            <a:avLst/>
          </a:prstGeom>
        </p:spPr>
        <p:txBody>
          <a:bodyPr lIns="25400" tIns="25400" rIns="25400" bIns="25400" rtlCol="0" anchor="ctr"/>
          <a:lstStyle/>
          <a:p>
            <a:pPr algn="ctr">
              <a:lnSpc>
                <a:spcPts val="1000"/>
              </a:lnSpc>
            </a:pPr>
            <a:endParaRPr sz="1200" dirty="0"/>
          </a:p>
        </p:txBody>
      </p:sp>
      <p:sp>
        <p:nvSpPr>
          <p:cNvPr id="10" name="TextBox 10"/>
          <p:cNvSpPr txBox="1"/>
          <p:nvPr/>
        </p:nvSpPr>
        <p:spPr>
          <a:xfrm>
            <a:off x="3231991" y="2000637"/>
            <a:ext cx="192505" cy="195281"/>
          </a:xfrm>
          <a:prstGeom prst="rect">
            <a:avLst/>
          </a:prstGeom>
        </p:spPr>
        <p:txBody>
          <a:bodyPr lIns="25400" tIns="25400" rIns="25400" bIns="25400" rtlCol="0" anchor="ctr"/>
          <a:lstStyle/>
          <a:p>
            <a:pPr algn="ctr">
              <a:lnSpc>
                <a:spcPts val="1000"/>
              </a:lnSpc>
            </a:pPr>
            <a:endParaRPr sz="1200" dirty="0"/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D4AD81C0-7133-4D58-60F9-356848DBF5F9}"/>
              </a:ext>
            </a:extLst>
          </p:cNvPr>
          <p:cNvSpPr txBox="1"/>
          <p:nvPr/>
        </p:nvSpPr>
        <p:spPr>
          <a:xfrm>
            <a:off x="969188" y="3389837"/>
            <a:ext cx="5918900" cy="12926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2800" b="1" dirty="0">
                <a:solidFill>
                  <a:srgbClr val="FF0066"/>
                </a:solidFill>
                <a:latin typeface="Observatório Nacional Sans ExBd" pitchFamily="2" charset="77"/>
                <a:ea typeface="Observatório Nacional Sans ExBd" pitchFamily="2" charset="77"/>
              </a:rPr>
              <a:t>Application of the Model to the Brazilian automation and mechatronics sector (results)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148EB4E3-392A-82B2-B8ED-8A03BFA3C2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9336" y="647848"/>
            <a:ext cx="2962752" cy="133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766791"/>
      </p:ext>
    </p:extLst>
  </p:cSld>
  <p:clrMapOvr>
    <a:masterClrMapping/>
  </p:clrMapOvr>
</p:sld>
</file>

<file path=ppt/theme/theme1.xml><?xml version="1.0" encoding="utf-8"?>
<a:theme xmlns:a="http://schemas.openxmlformats.org/drawingml/2006/main" name="2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834B3C2ACFC54CB4995F5CE041DF35" ma:contentTypeVersion="16" ma:contentTypeDescription="Create a new document." ma:contentTypeScope="" ma:versionID="8d5ae84aa80268965b5a2214c68a6c89">
  <xsd:schema xmlns:xsd="http://www.w3.org/2001/XMLSchema" xmlns:xs="http://www.w3.org/2001/XMLSchema" xmlns:p="http://schemas.microsoft.com/office/2006/metadata/properties" xmlns:ns2="928c1999-b666-4f7b-acd9-f35aff67a026" xmlns:ns3="0c52a6df-a0c5-415a-a731-52e1ff9eda3c" targetNamespace="http://schemas.microsoft.com/office/2006/metadata/properties" ma:root="true" ma:fieldsID="a6504ddae9ae209cec81a49a7211ba16" ns2:_="" ns3:_="">
    <xsd:import namespace="928c1999-b666-4f7b-acd9-f35aff67a026"/>
    <xsd:import namespace="0c52a6df-a0c5-415a-a731-52e1ff9eda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8c1999-b666-4f7b-acd9-f35aff67a0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3932b82f-ee1f-4246-9d44-c1f8cdfbe54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52a6df-a0c5-415a-a731-52e1ff9eda3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8c1999-b666-4f7b-acd9-f35aff67a02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46EF17-731B-48CE-A0B4-30ED3C05CF5A}"/>
</file>

<file path=customXml/itemProps2.xml><?xml version="1.0" encoding="utf-8"?>
<ds:datastoreItem xmlns:ds="http://schemas.openxmlformats.org/officeDocument/2006/customXml" ds:itemID="{8748D315-B3AD-4544-9970-415930E75661}"/>
</file>

<file path=customXml/itemProps3.xml><?xml version="1.0" encoding="utf-8"?>
<ds:datastoreItem xmlns:ds="http://schemas.openxmlformats.org/officeDocument/2006/customXml" ds:itemID="{DFAE03D0-1783-4951-81A8-FC41251B900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13757</TotalTime>
  <Words>1352</Words>
  <Application>Microsoft Office PowerPoint</Application>
  <PresentationFormat>Widescreen</PresentationFormat>
  <Paragraphs>179</Paragraphs>
  <Slides>16</Slides>
  <Notes>16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2" baseType="lpstr">
      <vt:lpstr>Arial</vt:lpstr>
      <vt:lpstr>Calibri</vt:lpstr>
      <vt:lpstr>Observatório Nacional Sans</vt:lpstr>
      <vt:lpstr>Observatório Nacional Sans ExBd</vt:lpstr>
      <vt:lpstr>Roboto</vt:lpstr>
      <vt:lpstr>2_Personalizar 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TraçoDesign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Traço Design</dc:creator>
  <cp:lastModifiedBy>Marcello Jose Pio</cp:lastModifiedBy>
  <cp:revision>1003</cp:revision>
  <cp:lastPrinted>2024-03-19T18:10:41Z</cp:lastPrinted>
  <dcterms:created xsi:type="dcterms:W3CDTF">2010-06-16T21:16:15Z</dcterms:created>
  <dcterms:modified xsi:type="dcterms:W3CDTF">2025-02-13T14:26:11Z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0x01010032834B3C2ACFC54CB4995F5CE041DF35</vt:lpwstr>
  </property>
</Properties>
</file>