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7" r:id="rId2"/>
    <p:sldId id="427" r:id="rId3"/>
    <p:sldId id="428" r:id="rId4"/>
    <p:sldId id="429" r:id="rId5"/>
    <p:sldId id="430" r:id="rId6"/>
    <p:sldId id="431" r:id="rId7"/>
    <p:sldId id="432" r:id="rId8"/>
    <p:sldId id="433" r:id="rId9"/>
    <p:sldId id="434" r:id="rId10"/>
    <p:sldId id="435" r:id="rId11"/>
    <p:sldId id="436" r:id="rId12"/>
    <p:sldId id="437" r:id="rId13"/>
    <p:sldId id="438" r:id="rId14"/>
    <p:sldId id="439" r:id="rId15"/>
    <p:sldId id="440" r:id="rId16"/>
    <p:sldId id="441" r:id="rId17"/>
    <p:sldId id="442" r:id="rId18"/>
    <p:sldId id="443" r:id="rId19"/>
    <p:sldId id="444" r:id="rId20"/>
    <p:sldId id="445" r:id="rId21"/>
    <p:sldId id="446" r:id="rId22"/>
    <p:sldId id="425" r:id="rId23"/>
    <p:sldId id="424" r:id="rId24"/>
    <p:sldId id="426" r:id="rId25"/>
    <p:sldId id="447" r:id="rId26"/>
    <p:sldId id="259" r:id="rId27"/>
  </p:sldIdLst>
  <p:sldSz cx="12192000" cy="6858000"/>
  <p:notesSz cx="6797675" cy="9928225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271" autoAdjust="0"/>
    <p:restoredTop sz="94671" autoAdjust="0"/>
  </p:normalViewPr>
  <p:slideViewPr>
    <p:cSldViewPr snapToGrid="0">
      <p:cViewPr>
        <p:scale>
          <a:sx n="73" d="100"/>
          <a:sy n="73" d="100"/>
        </p:scale>
        <p:origin x="-77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79C8EE-D0BE-4696-B786-B0C11E073ED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A23C7230-92D4-4E7E-AB2A-62B271B02820}">
      <dgm:prSet phldrT="[Texto]" custT="1"/>
      <dgm:spPr/>
      <dgm:t>
        <a:bodyPr/>
        <a:lstStyle/>
        <a:p>
          <a:r>
            <a:rPr lang="en-US" sz="2800" dirty="0" smtClean="0"/>
            <a:t>Action Plan </a:t>
          </a:r>
          <a:r>
            <a:rPr lang="en-US" sz="2800" dirty="0" smtClean="0"/>
            <a:t>Formulation Process </a:t>
          </a:r>
          <a:endParaRPr lang="en-US" sz="2800" dirty="0"/>
        </a:p>
      </dgm:t>
    </dgm:pt>
    <dgm:pt modelId="{F56F0304-2E13-43AB-B98B-EDDFC5E49F8B}" type="parTrans" cxnId="{8748BBC6-D317-4239-AEB4-EC5531BD4C3A}">
      <dgm:prSet/>
      <dgm:spPr/>
      <dgm:t>
        <a:bodyPr/>
        <a:lstStyle/>
        <a:p>
          <a:endParaRPr lang="en-US" sz="2800"/>
        </a:p>
      </dgm:t>
    </dgm:pt>
    <dgm:pt modelId="{36B180D3-99A7-42B9-B693-2D909AFC6D1C}" type="sibTrans" cxnId="{8748BBC6-D317-4239-AEB4-EC5531BD4C3A}">
      <dgm:prSet/>
      <dgm:spPr/>
      <dgm:t>
        <a:bodyPr/>
        <a:lstStyle/>
        <a:p>
          <a:endParaRPr lang="en-US" sz="2800"/>
        </a:p>
      </dgm:t>
    </dgm:pt>
    <dgm:pt modelId="{41B88AE9-DF73-4110-83F1-2E194155FE75}">
      <dgm:prSet phldrT="[Texto]" custT="1"/>
      <dgm:spPr/>
      <dgm:t>
        <a:bodyPr/>
        <a:lstStyle/>
        <a:p>
          <a:r>
            <a:rPr lang="en-US" sz="2800" dirty="0" smtClean="0"/>
            <a:t>Synthesis</a:t>
          </a:r>
          <a:endParaRPr lang="en-US" sz="2800" dirty="0"/>
        </a:p>
      </dgm:t>
    </dgm:pt>
    <dgm:pt modelId="{9AC8F87B-F109-459A-8EFA-A9D3F3E05AAA}" type="parTrans" cxnId="{6330AD6E-697A-49B2-ADA9-B284D859515B}">
      <dgm:prSet/>
      <dgm:spPr/>
      <dgm:t>
        <a:bodyPr/>
        <a:lstStyle/>
        <a:p>
          <a:endParaRPr lang="en-US" sz="2800"/>
        </a:p>
      </dgm:t>
    </dgm:pt>
    <dgm:pt modelId="{DF4DBCDE-59D8-41D8-9CD3-36D1E6B839BB}" type="sibTrans" cxnId="{6330AD6E-697A-49B2-ADA9-B284D859515B}">
      <dgm:prSet/>
      <dgm:spPr/>
      <dgm:t>
        <a:bodyPr/>
        <a:lstStyle/>
        <a:p>
          <a:endParaRPr lang="en-US" sz="2800"/>
        </a:p>
      </dgm:t>
    </dgm:pt>
    <dgm:pt modelId="{6BAE7750-A4CF-4E8D-99B3-DFB1A6276ACA}">
      <dgm:prSet custT="1"/>
      <dgm:spPr/>
      <dgm:t>
        <a:bodyPr/>
        <a:lstStyle/>
        <a:p>
          <a:r>
            <a:rPr lang="pt-PT" sz="2800" dirty="0" err="1" smtClean="0"/>
            <a:t>Strategy</a:t>
          </a:r>
          <a:endParaRPr lang="en-US" sz="2800" dirty="0" smtClean="0"/>
        </a:p>
      </dgm:t>
    </dgm:pt>
    <dgm:pt modelId="{22EDCECB-8567-4A0D-8EA4-CC4F09B62CDA}" type="parTrans" cxnId="{42AD1E0A-980C-4F09-8942-6DD7F8515D94}">
      <dgm:prSet/>
      <dgm:spPr/>
      <dgm:t>
        <a:bodyPr/>
        <a:lstStyle/>
        <a:p>
          <a:endParaRPr lang="en-US" sz="2800"/>
        </a:p>
      </dgm:t>
    </dgm:pt>
    <dgm:pt modelId="{C85675CA-B87C-4F8B-A9C4-807256616C90}" type="sibTrans" cxnId="{42AD1E0A-980C-4F09-8942-6DD7F8515D94}">
      <dgm:prSet/>
      <dgm:spPr/>
      <dgm:t>
        <a:bodyPr/>
        <a:lstStyle/>
        <a:p>
          <a:endParaRPr lang="en-US" sz="2800"/>
        </a:p>
      </dgm:t>
    </dgm:pt>
    <dgm:pt modelId="{A1368D8E-61D7-4D76-8494-C5178A2F5B1F}">
      <dgm:prSet custT="1"/>
      <dgm:spPr/>
      <dgm:t>
        <a:bodyPr/>
        <a:lstStyle/>
        <a:p>
          <a:r>
            <a:rPr lang="pt-PT" sz="2800" dirty="0" err="1" smtClean="0"/>
            <a:t>Definition</a:t>
          </a:r>
          <a:r>
            <a:rPr lang="pt-PT" sz="2800" dirty="0" smtClean="0"/>
            <a:t> </a:t>
          </a:r>
          <a:r>
            <a:rPr lang="pt-PT" sz="2800" dirty="0" err="1" smtClean="0"/>
            <a:t>of</a:t>
          </a:r>
          <a:r>
            <a:rPr lang="pt-PT" sz="2800" dirty="0" smtClean="0"/>
            <a:t> </a:t>
          </a:r>
          <a:r>
            <a:rPr lang="pt-PT" sz="2800" dirty="0" err="1" smtClean="0"/>
            <a:t>Measures</a:t>
          </a:r>
          <a:endParaRPr lang="en-US" sz="2800" dirty="0"/>
        </a:p>
      </dgm:t>
    </dgm:pt>
    <dgm:pt modelId="{61E63370-E558-4EB6-B4FD-47B609E883D4}" type="parTrans" cxnId="{ECDBC285-F44C-447A-9B44-AD4EBFEF1687}">
      <dgm:prSet/>
      <dgm:spPr/>
      <dgm:t>
        <a:bodyPr/>
        <a:lstStyle/>
        <a:p>
          <a:endParaRPr lang="en-US" sz="2800"/>
        </a:p>
      </dgm:t>
    </dgm:pt>
    <dgm:pt modelId="{038787A0-6BAF-41F0-9D82-071F8EF7D528}" type="sibTrans" cxnId="{ECDBC285-F44C-447A-9B44-AD4EBFEF1687}">
      <dgm:prSet/>
      <dgm:spPr/>
      <dgm:t>
        <a:bodyPr/>
        <a:lstStyle/>
        <a:p>
          <a:endParaRPr lang="en-US" sz="2800"/>
        </a:p>
      </dgm:t>
    </dgm:pt>
    <dgm:pt modelId="{367228A1-5F2A-4CD4-A2B9-232525B37356}" type="pres">
      <dgm:prSet presAssocID="{9D79C8EE-D0BE-4696-B786-B0C11E073ED2}" presName="linearFlow" presStyleCnt="0">
        <dgm:presLayoutVars>
          <dgm:dir/>
          <dgm:resizeHandles val="exact"/>
        </dgm:presLayoutVars>
      </dgm:prSet>
      <dgm:spPr/>
    </dgm:pt>
    <dgm:pt modelId="{F19ED32C-DBF1-4B1B-B15E-B577F67F0C16}" type="pres">
      <dgm:prSet presAssocID="{6BAE7750-A4CF-4E8D-99B3-DFB1A6276ACA}" presName="composite" presStyleCnt="0"/>
      <dgm:spPr/>
    </dgm:pt>
    <dgm:pt modelId="{05ACBA47-AADD-4744-98AF-D9E5373E883B}" type="pres">
      <dgm:prSet presAssocID="{6BAE7750-A4CF-4E8D-99B3-DFB1A6276ACA}" presName="imgShp" presStyleLbl="fgImgPlac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DB46A38D-381C-4FD0-919C-EA73C7CE251E}" type="pres">
      <dgm:prSet presAssocID="{6BAE7750-A4CF-4E8D-99B3-DFB1A6276AC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1D630F-50FA-4D66-92F5-516672ED0835}" type="pres">
      <dgm:prSet presAssocID="{C85675CA-B87C-4F8B-A9C4-807256616C90}" presName="spacing" presStyleCnt="0"/>
      <dgm:spPr/>
    </dgm:pt>
    <dgm:pt modelId="{B4A75F88-0B07-43F9-88F7-1FEB033C4132}" type="pres">
      <dgm:prSet presAssocID="{A23C7230-92D4-4E7E-AB2A-62B271B02820}" presName="composite" presStyleCnt="0"/>
      <dgm:spPr/>
    </dgm:pt>
    <dgm:pt modelId="{6A5E617A-4E96-468F-9D59-B29F082285FA}" type="pres">
      <dgm:prSet presAssocID="{A23C7230-92D4-4E7E-AB2A-62B271B02820}" presName="imgShp" presStyleLbl="fgImgPlace1" presStyleIdx="1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4E785504-9403-47E4-BB2A-3D78E2614134}" type="pres">
      <dgm:prSet presAssocID="{A23C7230-92D4-4E7E-AB2A-62B271B02820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178AD3-0883-4BBE-8548-3E6810BE2903}" type="pres">
      <dgm:prSet presAssocID="{36B180D3-99A7-42B9-B693-2D909AFC6D1C}" presName="spacing" presStyleCnt="0"/>
      <dgm:spPr/>
    </dgm:pt>
    <dgm:pt modelId="{CDF2FF05-D613-4BC7-A890-0E0E63E468BE}" type="pres">
      <dgm:prSet presAssocID="{A1368D8E-61D7-4D76-8494-C5178A2F5B1F}" presName="composite" presStyleCnt="0"/>
      <dgm:spPr/>
    </dgm:pt>
    <dgm:pt modelId="{A097426C-0C71-4BCD-8AD2-8B0B34DEBBD1}" type="pres">
      <dgm:prSet presAssocID="{A1368D8E-61D7-4D76-8494-C5178A2F5B1F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DC99DE27-0663-4FB6-A8AE-DF4740B8F3CE}" type="pres">
      <dgm:prSet presAssocID="{A1368D8E-61D7-4D76-8494-C5178A2F5B1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0C8B34-0D9C-40DD-B365-0709C3213724}" type="pres">
      <dgm:prSet presAssocID="{038787A0-6BAF-41F0-9D82-071F8EF7D528}" presName="spacing" presStyleCnt="0"/>
      <dgm:spPr/>
    </dgm:pt>
    <dgm:pt modelId="{2F3CA6E9-B239-435B-803B-1A32EBDA5BB4}" type="pres">
      <dgm:prSet presAssocID="{41B88AE9-DF73-4110-83F1-2E194155FE75}" presName="composite" presStyleCnt="0"/>
      <dgm:spPr/>
    </dgm:pt>
    <dgm:pt modelId="{1D8AFBC3-802E-4CB3-A826-26E27EC5C503}" type="pres">
      <dgm:prSet presAssocID="{41B88AE9-DF73-4110-83F1-2E194155FE75}" presName="imgShp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169F8BAB-2527-4353-B269-3CC558F04A0F}" type="pres">
      <dgm:prSet presAssocID="{41B88AE9-DF73-4110-83F1-2E194155FE7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748BBC6-D317-4239-AEB4-EC5531BD4C3A}" srcId="{9D79C8EE-D0BE-4696-B786-B0C11E073ED2}" destId="{A23C7230-92D4-4E7E-AB2A-62B271B02820}" srcOrd="1" destOrd="0" parTransId="{F56F0304-2E13-43AB-B98B-EDDFC5E49F8B}" sibTransId="{36B180D3-99A7-42B9-B693-2D909AFC6D1C}"/>
    <dgm:cxn modelId="{ECDBC285-F44C-447A-9B44-AD4EBFEF1687}" srcId="{9D79C8EE-D0BE-4696-B786-B0C11E073ED2}" destId="{A1368D8E-61D7-4D76-8494-C5178A2F5B1F}" srcOrd="2" destOrd="0" parTransId="{61E63370-E558-4EB6-B4FD-47B609E883D4}" sibTransId="{038787A0-6BAF-41F0-9D82-071F8EF7D528}"/>
    <dgm:cxn modelId="{89ED71C2-43A8-4C1F-9373-1B1D2D4BDA31}" type="presOf" srcId="{A23C7230-92D4-4E7E-AB2A-62B271B02820}" destId="{4E785504-9403-47E4-BB2A-3D78E2614134}" srcOrd="0" destOrd="0" presId="urn:microsoft.com/office/officeart/2005/8/layout/vList3"/>
    <dgm:cxn modelId="{6330AD6E-697A-49B2-ADA9-B284D859515B}" srcId="{9D79C8EE-D0BE-4696-B786-B0C11E073ED2}" destId="{41B88AE9-DF73-4110-83F1-2E194155FE75}" srcOrd="3" destOrd="0" parTransId="{9AC8F87B-F109-459A-8EFA-A9D3F3E05AAA}" sibTransId="{DF4DBCDE-59D8-41D8-9CD3-36D1E6B839BB}"/>
    <dgm:cxn modelId="{EAB8E7D4-337D-4944-BF3D-A3D2C0FD024D}" type="presOf" srcId="{6BAE7750-A4CF-4E8D-99B3-DFB1A6276ACA}" destId="{DB46A38D-381C-4FD0-919C-EA73C7CE251E}" srcOrd="0" destOrd="0" presId="urn:microsoft.com/office/officeart/2005/8/layout/vList3"/>
    <dgm:cxn modelId="{8D2CECFE-F8FB-41D8-9DC7-F43E62467A11}" type="presOf" srcId="{9D79C8EE-D0BE-4696-B786-B0C11E073ED2}" destId="{367228A1-5F2A-4CD4-A2B9-232525B37356}" srcOrd="0" destOrd="0" presId="urn:microsoft.com/office/officeart/2005/8/layout/vList3"/>
    <dgm:cxn modelId="{8F6D3357-D232-4704-9EEC-C8CBE6386729}" type="presOf" srcId="{A1368D8E-61D7-4D76-8494-C5178A2F5B1F}" destId="{DC99DE27-0663-4FB6-A8AE-DF4740B8F3CE}" srcOrd="0" destOrd="0" presId="urn:microsoft.com/office/officeart/2005/8/layout/vList3"/>
    <dgm:cxn modelId="{42AD1E0A-980C-4F09-8942-6DD7F8515D94}" srcId="{9D79C8EE-D0BE-4696-B786-B0C11E073ED2}" destId="{6BAE7750-A4CF-4E8D-99B3-DFB1A6276ACA}" srcOrd="0" destOrd="0" parTransId="{22EDCECB-8567-4A0D-8EA4-CC4F09B62CDA}" sibTransId="{C85675CA-B87C-4F8B-A9C4-807256616C90}"/>
    <dgm:cxn modelId="{61725363-91BF-469B-B963-E88BBF66B397}" type="presOf" srcId="{41B88AE9-DF73-4110-83F1-2E194155FE75}" destId="{169F8BAB-2527-4353-B269-3CC558F04A0F}" srcOrd="0" destOrd="0" presId="urn:microsoft.com/office/officeart/2005/8/layout/vList3"/>
    <dgm:cxn modelId="{E0E90188-25CE-4E34-BB08-523D2503304F}" type="presParOf" srcId="{367228A1-5F2A-4CD4-A2B9-232525B37356}" destId="{F19ED32C-DBF1-4B1B-B15E-B577F67F0C16}" srcOrd="0" destOrd="0" presId="urn:microsoft.com/office/officeart/2005/8/layout/vList3"/>
    <dgm:cxn modelId="{38F63597-8668-41C4-AB24-91A307FF2ECD}" type="presParOf" srcId="{F19ED32C-DBF1-4B1B-B15E-B577F67F0C16}" destId="{05ACBA47-AADD-4744-98AF-D9E5373E883B}" srcOrd="0" destOrd="0" presId="urn:microsoft.com/office/officeart/2005/8/layout/vList3"/>
    <dgm:cxn modelId="{50C01FCB-4F3C-4C99-B2E3-F89C30448CFC}" type="presParOf" srcId="{F19ED32C-DBF1-4B1B-B15E-B577F67F0C16}" destId="{DB46A38D-381C-4FD0-919C-EA73C7CE251E}" srcOrd="1" destOrd="0" presId="urn:microsoft.com/office/officeart/2005/8/layout/vList3"/>
    <dgm:cxn modelId="{52F6C474-40BF-4173-83CA-ADF449B76A7C}" type="presParOf" srcId="{367228A1-5F2A-4CD4-A2B9-232525B37356}" destId="{AD1D630F-50FA-4D66-92F5-516672ED0835}" srcOrd="1" destOrd="0" presId="urn:microsoft.com/office/officeart/2005/8/layout/vList3"/>
    <dgm:cxn modelId="{84C48D24-D7C8-4DF4-A136-630404A065E0}" type="presParOf" srcId="{367228A1-5F2A-4CD4-A2B9-232525B37356}" destId="{B4A75F88-0B07-43F9-88F7-1FEB033C4132}" srcOrd="2" destOrd="0" presId="urn:microsoft.com/office/officeart/2005/8/layout/vList3"/>
    <dgm:cxn modelId="{D0221B0F-2DE8-48E0-BEF9-ACBB05CD1E05}" type="presParOf" srcId="{B4A75F88-0B07-43F9-88F7-1FEB033C4132}" destId="{6A5E617A-4E96-468F-9D59-B29F082285FA}" srcOrd="0" destOrd="0" presId="urn:microsoft.com/office/officeart/2005/8/layout/vList3"/>
    <dgm:cxn modelId="{3B6E2024-9E76-4DFA-8A70-28FCE69A95F5}" type="presParOf" srcId="{B4A75F88-0B07-43F9-88F7-1FEB033C4132}" destId="{4E785504-9403-47E4-BB2A-3D78E2614134}" srcOrd="1" destOrd="0" presId="urn:microsoft.com/office/officeart/2005/8/layout/vList3"/>
    <dgm:cxn modelId="{67B467CA-A888-4758-A1F4-98930DFA29C6}" type="presParOf" srcId="{367228A1-5F2A-4CD4-A2B9-232525B37356}" destId="{98178AD3-0883-4BBE-8548-3E6810BE2903}" srcOrd="3" destOrd="0" presId="urn:microsoft.com/office/officeart/2005/8/layout/vList3"/>
    <dgm:cxn modelId="{CBA7130E-1C1F-487E-A971-85C887360F27}" type="presParOf" srcId="{367228A1-5F2A-4CD4-A2B9-232525B37356}" destId="{CDF2FF05-D613-4BC7-A890-0E0E63E468BE}" srcOrd="4" destOrd="0" presId="urn:microsoft.com/office/officeart/2005/8/layout/vList3"/>
    <dgm:cxn modelId="{21927E36-0B77-41B0-BCFA-F574A308CDD6}" type="presParOf" srcId="{CDF2FF05-D613-4BC7-A890-0E0E63E468BE}" destId="{A097426C-0C71-4BCD-8AD2-8B0B34DEBBD1}" srcOrd="0" destOrd="0" presId="urn:microsoft.com/office/officeart/2005/8/layout/vList3"/>
    <dgm:cxn modelId="{2837A0B3-535A-44FC-9179-674E252E25A7}" type="presParOf" srcId="{CDF2FF05-D613-4BC7-A890-0E0E63E468BE}" destId="{DC99DE27-0663-4FB6-A8AE-DF4740B8F3CE}" srcOrd="1" destOrd="0" presId="urn:microsoft.com/office/officeart/2005/8/layout/vList3"/>
    <dgm:cxn modelId="{9E29FC68-7221-4444-868A-B5E0544AF894}" type="presParOf" srcId="{367228A1-5F2A-4CD4-A2B9-232525B37356}" destId="{510C8B34-0D9C-40DD-B365-0709C3213724}" srcOrd="5" destOrd="0" presId="urn:microsoft.com/office/officeart/2005/8/layout/vList3"/>
    <dgm:cxn modelId="{5DC7E2D9-EE30-4A1C-9E35-5DB6CB8FF6C5}" type="presParOf" srcId="{367228A1-5F2A-4CD4-A2B9-232525B37356}" destId="{2F3CA6E9-B239-435B-803B-1A32EBDA5BB4}" srcOrd="6" destOrd="0" presId="urn:microsoft.com/office/officeart/2005/8/layout/vList3"/>
    <dgm:cxn modelId="{7A1FA3C6-FF56-4C75-AB1E-0461BAFF35A9}" type="presParOf" srcId="{2F3CA6E9-B239-435B-803B-1A32EBDA5BB4}" destId="{1D8AFBC3-802E-4CB3-A826-26E27EC5C503}" srcOrd="0" destOrd="0" presId="urn:microsoft.com/office/officeart/2005/8/layout/vList3"/>
    <dgm:cxn modelId="{D6D77E98-1DCB-4A79-AC9F-CC7679557FD1}" type="presParOf" srcId="{2F3CA6E9-B239-435B-803B-1A32EBDA5BB4}" destId="{169F8BAB-2527-4353-B269-3CC558F04A0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F39D0B0-750C-4E04-BBF1-395BF6D371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A83F422-EE7D-4EAF-9030-113283032D5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PT" sz="1800" dirty="0" smtClean="0"/>
            <a:t>1. </a:t>
          </a:r>
          <a:r>
            <a:rPr lang="pt-PT" sz="1800" dirty="0" err="1" smtClean="0"/>
            <a:t>Identify</a:t>
          </a:r>
          <a:r>
            <a:rPr lang="pt-PT" sz="1800" dirty="0" smtClean="0"/>
            <a:t> </a:t>
          </a:r>
          <a:r>
            <a:rPr lang="pt-PT" sz="1800" dirty="0" err="1" smtClean="0"/>
            <a:t>the</a:t>
          </a:r>
          <a:r>
            <a:rPr lang="pt-PT" sz="1800" dirty="0" smtClean="0"/>
            <a:t> </a:t>
          </a:r>
          <a:r>
            <a:rPr lang="pt-PT" sz="1800" dirty="0" err="1" smtClean="0"/>
            <a:t>enemy</a:t>
          </a:r>
          <a:r>
            <a:rPr lang="pt-PT" sz="1800" dirty="0" smtClean="0"/>
            <a:t> (</a:t>
          </a:r>
          <a:r>
            <a:rPr lang="pt-PT" sz="1800" dirty="0" err="1" smtClean="0"/>
            <a:t>where</a:t>
          </a:r>
          <a:r>
            <a:rPr lang="pt-PT" sz="1800" dirty="0" smtClean="0"/>
            <a:t>)</a:t>
          </a:r>
          <a:endParaRPr lang="en-US" sz="1800" dirty="0"/>
        </a:p>
      </dgm:t>
    </dgm:pt>
    <dgm:pt modelId="{BB8B9B61-94ED-46BC-8733-4E86123D243F}" type="parTrans" cxnId="{47D6A0CB-20FE-47E7-9F99-EB0761A9C3F4}">
      <dgm:prSet/>
      <dgm:spPr/>
      <dgm:t>
        <a:bodyPr/>
        <a:lstStyle/>
        <a:p>
          <a:endParaRPr lang="en-US"/>
        </a:p>
      </dgm:t>
    </dgm:pt>
    <dgm:pt modelId="{A00607A0-EAA8-409D-ACCD-424DBB7E2D3C}" type="sibTrans" cxnId="{47D6A0CB-20FE-47E7-9F99-EB0761A9C3F4}">
      <dgm:prSet/>
      <dgm:spPr/>
      <dgm:t>
        <a:bodyPr/>
        <a:lstStyle/>
        <a:p>
          <a:endParaRPr lang="en-US"/>
        </a:p>
      </dgm:t>
    </dgm:pt>
    <dgm:pt modelId="{2DDF8C08-87E9-4199-90D9-012531B940CE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PT" sz="1800" dirty="0" smtClean="0"/>
            <a:t>2.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strategic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B3EB51B7-049E-4B91-B668-9DA470FD3A84}" type="parTrans" cxnId="{D7BB7612-6A5D-40BE-95FE-1EC0FF6096FB}">
      <dgm:prSet/>
      <dgm:spPr/>
      <dgm:t>
        <a:bodyPr/>
        <a:lstStyle/>
        <a:p>
          <a:endParaRPr lang="en-US"/>
        </a:p>
      </dgm:t>
    </dgm:pt>
    <dgm:pt modelId="{10389C02-ACEB-48B7-8E54-BD3DFEDF529B}" type="sibTrans" cxnId="{D7BB7612-6A5D-40BE-95FE-1EC0FF6096FB}">
      <dgm:prSet/>
      <dgm:spPr/>
      <dgm:t>
        <a:bodyPr/>
        <a:lstStyle/>
        <a:p>
          <a:endParaRPr lang="en-US"/>
        </a:p>
      </dgm:t>
    </dgm:pt>
    <dgm:pt modelId="{FFC61F44-8A16-4B6B-B58F-98D4E9559228}">
      <dgm:prSet phldrT="[Texto]" custT="1"/>
      <dgm:spPr>
        <a:solidFill>
          <a:srgbClr val="FFC000"/>
        </a:solidFill>
      </dgm:spPr>
      <dgm:t>
        <a:bodyPr/>
        <a:lstStyle/>
        <a:p>
          <a:r>
            <a:rPr lang="pt-PT" sz="1800" dirty="0" smtClean="0"/>
            <a:t>3. Define </a:t>
          </a:r>
          <a:r>
            <a:rPr lang="pt-PT" sz="1800" dirty="0" err="1" smtClean="0"/>
            <a:t>measures</a:t>
          </a:r>
          <a:r>
            <a:rPr lang="pt-PT" sz="1800" dirty="0" smtClean="0"/>
            <a:t> (</a:t>
          </a:r>
          <a:r>
            <a:rPr lang="pt-PT" sz="1800" dirty="0" err="1" smtClean="0"/>
            <a:t>how</a:t>
          </a:r>
          <a:r>
            <a:rPr lang="pt-PT" sz="1800" dirty="0" smtClean="0"/>
            <a:t>)</a:t>
          </a:r>
          <a:endParaRPr lang="en-US" sz="1800" dirty="0"/>
        </a:p>
      </dgm:t>
    </dgm:pt>
    <dgm:pt modelId="{B194C2F9-B495-44E6-8C5A-2B3E1A848BCA}" type="parTrans" cxnId="{DABCB30A-7CC4-45BB-8B95-D629D7E72923}">
      <dgm:prSet/>
      <dgm:spPr/>
      <dgm:t>
        <a:bodyPr/>
        <a:lstStyle/>
        <a:p>
          <a:endParaRPr lang="en-US"/>
        </a:p>
      </dgm:t>
    </dgm:pt>
    <dgm:pt modelId="{65A1DFBD-3703-4A03-8C84-E0350D971376}" type="sibTrans" cxnId="{DABCB30A-7CC4-45BB-8B95-D629D7E72923}">
      <dgm:prSet/>
      <dgm:spPr/>
      <dgm:t>
        <a:bodyPr/>
        <a:lstStyle/>
        <a:p>
          <a:endParaRPr lang="en-US"/>
        </a:p>
      </dgm:t>
    </dgm:pt>
    <dgm:pt modelId="{AF5D1DC7-69C6-4DC1-97D4-6A8A7160C5AB}">
      <dgm:prSet custT="1"/>
      <dgm:spPr>
        <a:solidFill>
          <a:srgbClr val="FFC000"/>
        </a:solidFill>
      </dgm:spPr>
      <dgm:t>
        <a:bodyPr/>
        <a:lstStyle/>
        <a:p>
          <a:r>
            <a:rPr lang="pt-PT" sz="1800" dirty="0" smtClean="0"/>
            <a:t>4.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activities</a:t>
          </a:r>
          <a:r>
            <a:rPr lang="pt-PT" sz="1800" dirty="0" smtClean="0"/>
            <a:t> </a:t>
          </a:r>
          <a:r>
            <a:rPr lang="pt-PT" sz="1800" dirty="0" err="1" smtClean="0"/>
            <a:t>and</a:t>
          </a:r>
          <a:r>
            <a:rPr lang="pt-PT" sz="1800" dirty="0" smtClean="0"/>
            <a:t> </a:t>
          </a:r>
          <a:r>
            <a:rPr lang="pt-PT" sz="1800" dirty="0" err="1" smtClean="0"/>
            <a:t>operational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5C70AE73-0DE8-453E-BCFE-08C2F750EE25}" type="parTrans" cxnId="{C7D4CCE5-E6E6-43FB-B594-7CBF12FFF779}">
      <dgm:prSet/>
      <dgm:spPr/>
      <dgm:t>
        <a:bodyPr/>
        <a:lstStyle/>
        <a:p>
          <a:endParaRPr lang="en-US"/>
        </a:p>
      </dgm:t>
    </dgm:pt>
    <dgm:pt modelId="{5D3EBB2A-779E-41CC-B426-71C0DC38A04F}" type="sibTrans" cxnId="{C7D4CCE5-E6E6-43FB-B594-7CBF12FFF779}">
      <dgm:prSet/>
      <dgm:spPr/>
      <dgm:t>
        <a:bodyPr/>
        <a:lstStyle/>
        <a:p>
          <a:endParaRPr lang="en-US"/>
        </a:p>
      </dgm:t>
    </dgm:pt>
    <dgm:pt modelId="{D6126364-C135-4621-9D23-39EE89865230}" type="pres">
      <dgm:prSet presAssocID="{EF39D0B0-750C-4E04-BBF1-395BF6D37144}" presName="CompostProcess" presStyleCnt="0">
        <dgm:presLayoutVars>
          <dgm:dir/>
          <dgm:resizeHandles val="exact"/>
        </dgm:presLayoutVars>
      </dgm:prSet>
      <dgm:spPr/>
    </dgm:pt>
    <dgm:pt modelId="{A06B1D2D-C444-4002-B458-32FFBE942CED}" type="pres">
      <dgm:prSet presAssocID="{EF39D0B0-750C-4E04-BBF1-395BF6D37144}" presName="arrow" presStyleLbl="bgShp" presStyleIdx="0" presStyleCnt="1" custScaleX="116259"/>
      <dgm:spPr/>
    </dgm:pt>
    <dgm:pt modelId="{55E23BD6-1DCC-440C-9489-693392983790}" type="pres">
      <dgm:prSet presAssocID="{EF39D0B0-750C-4E04-BBF1-395BF6D37144}" presName="linearProcess" presStyleCnt="0"/>
      <dgm:spPr/>
    </dgm:pt>
    <dgm:pt modelId="{FA63C84D-5ABB-4B0F-8264-A9778B2D776E}" type="pres">
      <dgm:prSet presAssocID="{0A83F422-EE7D-4EAF-9030-113283032D57}" presName="textNode" presStyleLbl="node1" presStyleIdx="0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F44AA-C64B-4BF3-BBDD-11DD2481CE16}" type="pres">
      <dgm:prSet presAssocID="{A00607A0-EAA8-409D-ACCD-424DBB7E2D3C}" presName="sibTrans" presStyleCnt="0"/>
      <dgm:spPr/>
    </dgm:pt>
    <dgm:pt modelId="{32BFF06C-C8F7-4513-87AC-3861483F9765}" type="pres">
      <dgm:prSet presAssocID="{2DDF8C08-87E9-4199-90D9-012531B940CE}" presName="textNode" presStyleLbl="node1" presStyleIdx="1" presStyleCnt="4" custScaleX="1244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2149D-6512-4575-882D-0FAB17CD4752}" type="pres">
      <dgm:prSet presAssocID="{10389C02-ACEB-48B7-8E54-BD3DFEDF529B}" presName="sibTrans" presStyleCnt="0"/>
      <dgm:spPr/>
    </dgm:pt>
    <dgm:pt modelId="{F5FD35D0-5BEE-447E-8E6F-8235F37F353B}" type="pres">
      <dgm:prSet presAssocID="{FFC61F44-8A16-4B6B-B58F-98D4E9559228}" presName="textNode" presStyleLbl="node1" presStyleIdx="2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6B87BE-CFF2-4879-A80F-5152FD4CE5BD}" type="pres">
      <dgm:prSet presAssocID="{65A1DFBD-3703-4A03-8C84-E0350D971376}" presName="sibTrans" presStyleCnt="0"/>
      <dgm:spPr/>
    </dgm:pt>
    <dgm:pt modelId="{9F8EA98C-7BC5-4FAE-8F24-09FCB6927208}" type="pres">
      <dgm:prSet presAssocID="{AF5D1DC7-69C6-4DC1-97D4-6A8A7160C5AB}" presName="textNode" presStyleLbl="node1" presStyleIdx="3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E2004E-C18E-4CAC-BCE7-F245B130DADD}" type="presOf" srcId="{0A83F422-EE7D-4EAF-9030-113283032D57}" destId="{FA63C84D-5ABB-4B0F-8264-A9778B2D776E}" srcOrd="0" destOrd="0" presId="urn:microsoft.com/office/officeart/2005/8/layout/hProcess9"/>
    <dgm:cxn modelId="{C4749619-2733-4A0F-9E5F-959B37E25EE0}" type="presOf" srcId="{FFC61F44-8A16-4B6B-B58F-98D4E9559228}" destId="{F5FD35D0-5BEE-447E-8E6F-8235F37F353B}" srcOrd="0" destOrd="0" presId="urn:microsoft.com/office/officeart/2005/8/layout/hProcess9"/>
    <dgm:cxn modelId="{5A2825EE-48CF-4485-8237-F72265AA14F1}" type="presOf" srcId="{EF39D0B0-750C-4E04-BBF1-395BF6D37144}" destId="{D6126364-C135-4621-9D23-39EE89865230}" srcOrd="0" destOrd="0" presId="urn:microsoft.com/office/officeart/2005/8/layout/hProcess9"/>
    <dgm:cxn modelId="{1DC08079-584D-4063-B783-9B59A6CC7CB7}" type="presOf" srcId="{AF5D1DC7-69C6-4DC1-97D4-6A8A7160C5AB}" destId="{9F8EA98C-7BC5-4FAE-8F24-09FCB6927208}" srcOrd="0" destOrd="0" presId="urn:microsoft.com/office/officeart/2005/8/layout/hProcess9"/>
    <dgm:cxn modelId="{C7D4CCE5-E6E6-43FB-B594-7CBF12FFF779}" srcId="{EF39D0B0-750C-4E04-BBF1-395BF6D37144}" destId="{AF5D1DC7-69C6-4DC1-97D4-6A8A7160C5AB}" srcOrd="3" destOrd="0" parTransId="{5C70AE73-0DE8-453E-BCFE-08C2F750EE25}" sibTransId="{5D3EBB2A-779E-41CC-B426-71C0DC38A04F}"/>
    <dgm:cxn modelId="{D7BB7612-6A5D-40BE-95FE-1EC0FF6096FB}" srcId="{EF39D0B0-750C-4E04-BBF1-395BF6D37144}" destId="{2DDF8C08-87E9-4199-90D9-012531B940CE}" srcOrd="1" destOrd="0" parTransId="{B3EB51B7-049E-4B91-B668-9DA470FD3A84}" sibTransId="{10389C02-ACEB-48B7-8E54-BD3DFEDF529B}"/>
    <dgm:cxn modelId="{47D6A0CB-20FE-47E7-9F99-EB0761A9C3F4}" srcId="{EF39D0B0-750C-4E04-BBF1-395BF6D37144}" destId="{0A83F422-EE7D-4EAF-9030-113283032D57}" srcOrd="0" destOrd="0" parTransId="{BB8B9B61-94ED-46BC-8733-4E86123D243F}" sibTransId="{A00607A0-EAA8-409D-ACCD-424DBB7E2D3C}"/>
    <dgm:cxn modelId="{DABCB30A-7CC4-45BB-8B95-D629D7E72923}" srcId="{EF39D0B0-750C-4E04-BBF1-395BF6D37144}" destId="{FFC61F44-8A16-4B6B-B58F-98D4E9559228}" srcOrd="2" destOrd="0" parTransId="{B194C2F9-B495-44E6-8C5A-2B3E1A848BCA}" sibTransId="{65A1DFBD-3703-4A03-8C84-E0350D971376}"/>
    <dgm:cxn modelId="{94E46C1B-C9B6-468F-9DB5-71C3B8B9D83D}" type="presOf" srcId="{2DDF8C08-87E9-4199-90D9-012531B940CE}" destId="{32BFF06C-C8F7-4513-87AC-3861483F9765}" srcOrd="0" destOrd="0" presId="urn:microsoft.com/office/officeart/2005/8/layout/hProcess9"/>
    <dgm:cxn modelId="{7D4BC64E-AFC0-4676-B6B7-61573EA015DA}" type="presParOf" srcId="{D6126364-C135-4621-9D23-39EE89865230}" destId="{A06B1D2D-C444-4002-B458-32FFBE942CED}" srcOrd="0" destOrd="0" presId="urn:microsoft.com/office/officeart/2005/8/layout/hProcess9"/>
    <dgm:cxn modelId="{4E893320-640E-4E13-B12D-0BB06E39B3CC}" type="presParOf" srcId="{D6126364-C135-4621-9D23-39EE89865230}" destId="{55E23BD6-1DCC-440C-9489-693392983790}" srcOrd="1" destOrd="0" presId="urn:microsoft.com/office/officeart/2005/8/layout/hProcess9"/>
    <dgm:cxn modelId="{A7922D22-CCD3-4486-9875-34BFA8DB4B7B}" type="presParOf" srcId="{55E23BD6-1DCC-440C-9489-693392983790}" destId="{FA63C84D-5ABB-4B0F-8264-A9778B2D776E}" srcOrd="0" destOrd="0" presId="urn:microsoft.com/office/officeart/2005/8/layout/hProcess9"/>
    <dgm:cxn modelId="{9D4A73D7-ABE6-4E7E-B3E8-A6C2C38D8287}" type="presParOf" srcId="{55E23BD6-1DCC-440C-9489-693392983790}" destId="{B87F44AA-C64B-4BF3-BBDD-11DD2481CE16}" srcOrd="1" destOrd="0" presId="urn:microsoft.com/office/officeart/2005/8/layout/hProcess9"/>
    <dgm:cxn modelId="{A8771590-362D-4BB9-B29A-34A0937D353C}" type="presParOf" srcId="{55E23BD6-1DCC-440C-9489-693392983790}" destId="{32BFF06C-C8F7-4513-87AC-3861483F9765}" srcOrd="2" destOrd="0" presId="urn:microsoft.com/office/officeart/2005/8/layout/hProcess9"/>
    <dgm:cxn modelId="{D046A3EE-4A38-429F-99B1-C06A238B1134}" type="presParOf" srcId="{55E23BD6-1DCC-440C-9489-693392983790}" destId="{88C2149D-6512-4575-882D-0FAB17CD4752}" srcOrd="3" destOrd="0" presId="urn:microsoft.com/office/officeart/2005/8/layout/hProcess9"/>
    <dgm:cxn modelId="{3A4EBA8F-59D6-4E33-B8FE-A8A6515A8A08}" type="presParOf" srcId="{55E23BD6-1DCC-440C-9489-693392983790}" destId="{F5FD35D0-5BEE-447E-8E6F-8235F37F353B}" srcOrd="4" destOrd="0" presId="urn:microsoft.com/office/officeart/2005/8/layout/hProcess9"/>
    <dgm:cxn modelId="{56B3B940-A97B-444F-B689-E6BD6A66FDAD}" type="presParOf" srcId="{55E23BD6-1DCC-440C-9489-693392983790}" destId="{636B87BE-CFF2-4879-A80F-5152FD4CE5BD}" srcOrd="5" destOrd="0" presId="urn:microsoft.com/office/officeart/2005/8/layout/hProcess9"/>
    <dgm:cxn modelId="{4F5CE307-4944-414D-9E32-B6F31563DBDD}" type="presParOf" srcId="{55E23BD6-1DCC-440C-9489-693392983790}" destId="{9F8EA98C-7BC5-4FAE-8F24-09FCB692720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68C69A7-576F-4D27-AF61-F25697E99AFD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FD717B-A108-4690-AF44-2A35E182AA89}">
      <dgm:prSet phldrT="[Texto]"/>
      <dgm:spPr>
        <a:solidFill>
          <a:srgbClr val="FF0000"/>
        </a:solidFill>
      </dgm:spPr>
      <dgm:t>
        <a:bodyPr/>
        <a:lstStyle/>
        <a:p>
          <a:r>
            <a:rPr lang="pt-PT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Definition</a:t>
          </a:r>
          <a:r>
            <a:rPr lang="pt-P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pt-P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pt-PT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Measure</a:t>
          </a:r>
          <a:endParaRPr lang="en-US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95DCAF6-0288-4B8D-805C-99CFE0FD464E}" type="parTrans" cxnId="{3A8A99C6-DE44-460E-A80D-39BD0E740068}">
      <dgm:prSet/>
      <dgm:spPr/>
      <dgm:t>
        <a:bodyPr/>
        <a:lstStyle/>
        <a:p>
          <a:endParaRPr lang="en-US"/>
        </a:p>
      </dgm:t>
    </dgm:pt>
    <dgm:pt modelId="{4652BFA7-76C2-47F8-9D8C-5B3F8C64611C}" type="sibTrans" cxnId="{3A8A99C6-DE44-460E-A80D-39BD0E740068}">
      <dgm:prSet/>
      <dgm:spPr/>
      <dgm:t>
        <a:bodyPr/>
        <a:lstStyle/>
        <a:p>
          <a:endParaRPr lang="en-US"/>
        </a:p>
      </dgm:t>
    </dgm:pt>
    <dgm:pt modelId="{65A534D6-FCC2-44DE-9434-964DBA21AD66}">
      <dgm:prSet phldrT="[Texto]" custT="1"/>
      <dgm:spPr/>
      <dgm:t>
        <a:bodyPr/>
        <a:lstStyle/>
        <a:p>
          <a:r>
            <a:rPr lang="pt-PT" sz="1800" b="1" dirty="0" err="1" smtClean="0"/>
            <a:t>Activities</a:t>
          </a:r>
          <a:endParaRPr lang="en-US" sz="1800" b="1" dirty="0"/>
        </a:p>
      </dgm:t>
    </dgm:pt>
    <dgm:pt modelId="{A40513B8-313D-4B67-83A0-51E7B68E4B20}" type="parTrans" cxnId="{4041247B-BB3E-437C-80E7-6133A8593793}">
      <dgm:prSet/>
      <dgm:spPr/>
      <dgm:t>
        <a:bodyPr/>
        <a:lstStyle/>
        <a:p>
          <a:endParaRPr lang="en-US"/>
        </a:p>
      </dgm:t>
    </dgm:pt>
    <dgm:pt modelId="{19942653-0319-4ADC-80EB-88708A699F79}" type="sibTrans" cxnId="{4041247B-BB3E-437C-80E7-6133A8593793}">
      <dgm:prSet/>
      <dgm:spPr/>
      <dgm:t>
        <a:bodyPr/>
        <a:lstStyle/>
        <a:p>
          <a:endParaRPr lang="en-US"/>
        </a:p>
      </dgm:t>
    </dgm:pt>
    <dgm:pt modelId="{12AE4D59-22B0-4C4A-9DF0-F77986DF35B1}">
      <dgm:prSet phldrT="[Texto]" custT="1"/>
      <dgm:spPr/>
      <dgm:t>
        <a:bodyPr/>
        <a:lstStyle/>
        <a:p>
          <a:r>
            <a:rPr lang="pt-PT" sz="1800" b="1" dirty="0" smtClean="0"/>
            <a:t>Outputs</a:t>
          </a:r>
          <a:endParaRPr lang="en-US" sz="1800" b="1" dirty="0"/>
        </a:p>
      </dgm:t>
    </dgm:pt>
    <dgm:pt modelId="{DF4CDD2C-5020-4319-B193-168025D101F7}" type="parTrans" cxnId="{D05A2730-269F-40AB-9E67-0F75905CAEC0}">
      <dgm:prSet/>
      <dgm:spPr/>
      <dgm:t>
        <a:bodyPr/>
        <a:lstStyle/>
        <a:p>
          <a:endParaRPr lang="en-US"/>
        </a:p>
      </dgm:t>
    </dgm:pt>
    <dgm:pt modelId="{6E2F61D5-31EE-48A0-B9D4-80ADEDEC60E8}" type="sibTrans" cxnId="{D05A2730-269F-40AB-9E67-0F75905CAEC0}">
      <dgm:prSet/>
      <dgm:spPr/>
      <dgm:t>
        <a:bodyPr/>
        <a:lstStyle/>
        <a:p>
          <a:endParaRPr lang="en-US"/>
        </a:p>
      </dgm:t>
    </dgm:pt>
    <dgm:pt modelId="{41963F83-0299-4A9F-968D-5713EE700999}">
      <dgm:prSet phldrT="[Texto]" custT="1"/>
      <dgm:spPr/>
      <dgm:t>
        <a:bodyPr/>
        <a:lstStyle/>
        <a:p>
          <a:r>
            <a:rPr lang="pt-PT" sz="1800" b="1" dirty="0" err="1" smtClean="0"/>
            <a:t>Outcomes</a:t>
          </a:r>
          <a:endParaRPr lang="en-US" sz="1800" b="1" dirty="0"/>
        </a:p>
      </dgm:t>
    </dgm:pt>
    <dgm:pt modelId="{01E01F13-16B5-4886-9BDE-E9AA2CAEF712}" type="parTrans" cxnId="{5A8A5DDA-803C-41A3-B44F-6EF8E0A24BC7}">
      <dgm:prSet/>
      <dgm:spPr/>
      <dgm:t>
        <a:bodyPr/>
        <a:lstStyle/>
        <a:p>
          <a:endParaRPr lang="en-US"/>
        </a:p>
      </dgm:t>
    </dgm:pt>
    <dgm:pt modelId="{656DC995-1039-4A98-B931-0FDCC8734602}" type="sibTrans" cxnId="{5A8A5DDA-803C-41A3-B44F-6EF8E0A24BC7}">
      <dgm:prSet/>
      <dgm:spPr/>
      <dgm:t>
        <a:bodyPr/>
        <a:lstStyle/>
        <a:p>
          <a:endParaRPr lang="en-US"/>
        </a:p>
      </dgm:t>
    </dgm:pt>
    <dgm:pt modelId="{0FD73B69-63E5-4ECF-AC49-5ADDE234D589}">
      <dgm:prSet phldrT="[Texto]"/>
      <dgm:spPr/>
      <dgm:t>
        <a:bodyPr/>
        <a:lstStyle/>
        <a:p>
          <a:endParaRPr lang="en-US"/>
        </a:p>
      </dgm:t>
    </dgm:pt>
    <dgm:pt modelId="{08DB393A-5F5F-4709-A747-899B77B964D2}" type="parTrans" cxnId="{56FA0A4D-283F-4868-A73F-C35B53D6A8DE}">
      <dgm:prSet/>
      <dgm:spPr/>
      <dgm:t>
        <a:bodyPr/>
        <a:lstStyle/>
        <a:p>
          <a:endParaRPr lang="en-US"/>
        </a:p>
      </dgm:t>
    </dgm:pt>
    <dgm:pt modelId="{60C37EF2-BBBA-4837-A32B-6A29EA853C47}" type="sibTrans" cxnId="{56FA0A4D-283F-4868-A73F-C35B53D6A8DE}">
      <dgm:prSet/>
      <dgm:spPr/>
      <dgm:t>
        <a:bodyPr/>
        <a:lstStyle/>
        <a:p>
          <a:endParaRPr lang="en-US"/>
        </a:p>
      </dgm:t>
    </dgm:pt>
    <dgm:pt modelId="{DF6F285A-52A5-4FBD-97F4-2376890EA8A6}" type="pres">
      <dgm:prSet presAssocID="{168C69A7-576F-4D27-AF61-F25697E99AF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CE10288-D0D5-49D9-BEFB-79E3EB17BFD2}" type="pres">
      <dgm:prSet presAssocID="{A5FD717B-A108-4690-AF44-2A35E182AA89}" presName="centerShape" presStyleLbl="node0" presStyleIdx="0" presStyleCnt="1"/>
      <dgm:spPr/>
      <dgm:t>
        <a:bodyPr/>
        <a:lstStyle/>
        <a:p>
          <a:endParaRPr lang="en-US"/>
        </a:p>
      </dgm:t>
    </dgm:pt>
    <dgm:pt modelId="{9BC13DC0-ECA8-418E-AB5E-4C441E417DB8}" type="pres">
      <dgm:prSet presAssocID="{65A534D6-FCC2-44DE-9434-964DBA21AD6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6ED82F-F3EF-4B5F-AE6C-532219CB9F4E}" type="pres">
      <dgm:prSet presAssocID="{65A534D6-FCC2-44DE-9434-964DBA21AD66}" presName="dummy" presStyleCnt="0"/>
      <dgm:spPr/>
    </dgm:pt>
    <dgm:pt modelId="{C6C5ED12-B243-4CC2-9BC0-29824D3B0FEF}" type="pres">
      <dgm:prSet presAssocID="{19942653-0319-4ADC-80EB-88708A699F79}" presName="sibTrans" presStyleLbl="sibTrans2D1" presStyleIdx="0" presStyleCnt="3"/>
      <dgm:spPr/>
      <dgm:t>
        <a:bodyPr/>
        <a:lstStyle/>
        <a:p>
          <a:endParaRPr lang="en-US"/>
        </a:p>
      </dgm:t>
    </dgm:pt>
    <dgm:pt modelId="{74DFD877-B33F-4118-8F02-F1530C0AA2BD}" type="pres">
      <dgm:prSet presAssocID="{12AE4D59-22B0-4C4A-9DF0-F77986DF35B1}" presName="node" presStyleLbl="node1" presStyleIdx="1" presStyleCnt="3" custRadScaleRad="1005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A9C5C5-FF22-4584-9E35-1B552DFCBD50}" type="pres">
      <dgm:prSet presAssocID="{12AE4D59-22B0-4C4A-9DF0-F77986DF35B1}" presName="dummy" presStyleCnt="0"/>
      <dgm:spPr/>
    </dgm:pt>
    <dgm:pt modelId="{EAECCBC2-EF40-4A37-96A5-2B9378BB0E66}" type="pres">
      <dgm:prSet presAssocID="{6E2F61D5-31EE-48A0-B9D4-80ADEDEC60E8}" presName="sibTrans" presStyleLbl="sibTrans2D1" presStyleIdx="1" presStyleCnt="3"/>
      <dgm:spPr/>
      <dgm:t>
        <a:bodyPr/>
        <a:lstStyle/>
        <a:p>
          <a:endParaRPr lang="en-US"/>
        </a:p>
      </dgm:t>
    </dgm:pt>
    <dgm:pt modelId="{DFFBFADF-3933-4FF9-94A4-2765BD3BE88B}" type="pres">
      <dgm:prSet presAssocID="{41963F83-0299-4A9F-968D-5713EE700999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0B23A6-8634-4D69-928C-8AFC2E57BD8E}" type="pres">
      <dgm:prSet presAssocID="{41963F83-0299-4A9F-968D-5713EE700999}" presName="dummy" presStyleCnt="0"/>
      <dgm:spPr/>
    </dgm:pt>
    <dgm:pt modelId="{2418D8BC-49DD-4279-977E-079078995C82}" type="pres">
      <dgm:prSet presAssocID="{656DC995-1039-4A98-B931-0FDCC8734602}" presName="sibTrans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5BD9012C-1790-4A8E-A546-77C2452EC5F8}" type="presOf" srcId="{656DC995-1039-4A98-B931-0FDCC8734602}" destId="{2418D8BC-49DD-4279-977E-079078995C82}" srcOrd="0" destOrd="0" presId="urn:microsoft.com/office/officeart/2005/8/layout/radial6"/>
    <dgm:cxn modelId="{4D28C732-9E27-4636-8BB8-36C6B6DCF638}" type="presOf" srcId="{168C69A7-576F-4D27-AF61-F25697E99AFD}" destId="{DF6F285A-52A5-4FBD-97F4-2376890EA8A6}" srcOrd="0" destOrd="0" presId="urn:microsoft.com/office/officeart/2005/8/layout/radial6"/>
    <dgm:cxn modelId="{4041247B-BB3E-437C-80E7-6133A8593793}" srcId="{A5FD717B-A108-4690-AF44-2A35E182AA89}" destId="{65A534D6-FCC2-44DE-9434-964DBA21AD66}" srcOrd="0" destOrd="0" parTransId="{A40513B8-313D-4B67-83A0-51E7B68E4B20}" sibTransId="{19942653-0319-4ADC-80EB-88708A699F79}"/>
    <dgm:cxn modelId="{7830D183-DB3A-4920-A90A-104DFE83BD9A}" type="presOf" srcId="{41963F83-0299-4A9F-968D-5713EE700999}" destId="{DFFBFADF-3933-4FF9-94A4-2765BD3BE88B}" srcOrd="0" destOrd="0" presId="urn:microsoft.com/office/officeart/2005/8/layout/radial6"/>
    <dgm:cxn modelId="{3A8A99C6-DE44-460E-A80D-39BD0E740068}" srcId="{168C69A7-576F-4D27-AF61-F25697E99AFD}" destId="{A5FD717B-A108-4690-AF44-2A35E182AA89}" srcOrd="0" destOrd="0" parTransId="{B95DCAF6-0288-4B8D-805C-99CFE0FD464E}" sibTransId="{4652BFA7-76C2-47F8-9D8C-5B3F8C64611C}"/>
    <dgm:cxn modelId="{56FA0A4D-283F-4868-A73F-C35B53D6A8DE}" srcId="{168C69A7-576F-4D27-AF61-F25697E99AFD}" destId="{0FD73B69-63E5-4ECF-AC49-5ADDE234D589}" srcOrd="1" destOrd="0" parTransId="{08DB393A-5F5F-4709-A747-899B77B964D2}" sibTransId="{60C37EF2-BBBA-4837-A32B-6A29EA853C47}"/>
    <dgm:cxn modelId="{BF7FEF14-20B2-446E-95A6-30C013A2509E}" type="presOf" srcId="{12AE4D59-22B0-4C4A-9DF0-F77986DF35B1}" destId="{74DFD877-B33F-4118-8F02-F1530C0AA2BD}" srcOrd="0" destOrd="0" presId="urn:microsoft.com/office/officeart/2005/8/layout/radial6"/>
    <dgm:cxn modelId="{38DC01F3-D579-4778-B4B1-8A809A164649}" type="presOf" srcId="{65A534D6-FCC2-44DE-9434-964DBA21AD66}" destId="{9BC13DC0-ECA8-418E-AB5E-4C441E417DB8}" srcOrd="0" destOrd="0" presId="urn:microsoft.com/office/officeart/2005/8/layout/radial6"/>
    <dgm:cxn modelId="{946D759B-A16E-4853-9B3C-FE8FF0D0FFAF}" type="presOf" srcId="{A5FD717B-A108-4690-AF44-2A35E182AA89}" destId="{2CE10288-D0D5-49D9-BEFB-79E3EB17BFD2}" srcOrd="0" destOrd="0" presId="urn:microsoft.com/office/officeart/2005/8/layout/radial6"/>
    <dgm:cxn modelId="{5A8A5DDA-803C-41A3-B44F-6EF8E0A24BC7}" srcId="{A5FD717B-A108-4690-AF44-2A35E182AA89}" destId="{41963F83-0299-4A9F-968D-5713EE700999}" srcOrd="2" destOrd="0" parTransId="{01E01F13-16B5-4886-9BDE-E9AA2CAEF712}" sibTransId="{656DC995-1039-4A98-B931-0FDCC8734602}"/>
    <dgm:cxn modelId="{7278E9A1-C55D-4693-95B8-E67CBDDEC8D2}" type="presOf" srcId="{6E2F61D5-31EE-48A0-B9D4-80ADEDEC60E8}" destId="{EAECCBC2-EF40-4A37-96A5-2B9378BB0E66}" srcOrd="0" destOrd="0" presId="urn:microsoft.com/office/officeart/2005/8/layout/radial6"/>
    <dgm:cxn modelId="{C711B44C-AF7B-4A07-9358-01B871B00EF7}" type="presOf" srcId="{19942653-0319-4ADC-80EB-88708A699F79}" destId="{C6C5ED12-B243-4CC2-9BC0-29824D3B0FEF}" srcOrd="0" destOrd="0" presId="urn:microsoft.com/office/officeart/2005/8/layout/radial6"/>
    <dgm:cxn modelId="{D05A2730-269F-40AB-9E67-0F75905CAEC0}" srcId="{A5FD717B-A108-4690-AF44-2A35E182AA89}" destId="{12AE4D59-22B0-4C4A-9DF0-F77986DF35B1}" srcOrd="1" destOrd="0" parTransId="{DF4CDD2C-5020-4319-B193-168025D101F7}" sibTransId="{6E2F61D5-31EE-48A0-B9D4-80ADEDEC60E8}"/>
    <dgm:cxn modelId="{24F65600-AC3F-49DE-B22B-60618CB4AE8B}" type="presParOf" srcId="{DF6F285A-52A5-4FBD-97F4-2376890EA8A6}" destId="{2CE10288-D0D5-49D9-BEFB-79E3EB17BFD2}" srcOrd="0" destOrd="0" presId="urn:microsoft.com/office/officeart/2005/8/layout/radial6"/>
    <dgm:cxn modelId="{BD8C8AF2-4451-4A6A-A0BC-05FB8E65EC70}" type="presParOf" srcId="{DF6F285A-52A5-4FBD-97F4-2376890EA8A6}" destId="{9BC13DC0-ECA8-418E-AB5E-4C441E417DB8}" srcOrd="1" destOrd="0" presId="urn:microsoft.com/office/officeart/2005/8/layout/radial6"/>
    <dgm:cxn modelId="{82293B53-A541-495F-AD33-BBDE7C9D3CED}" type="presParOf" srcId="{DF6F285A-52A5-4FBD-97F4-2376890EA8A6}" destId="{7B6ED82F-F3EF-4B5F-AE6C-532219CB9F4E}" srcOrd="2" destOrd="0" presId="urn:microsoft.com/office/officeart/2005/8/layout/radial6"/>
    <dgm:cxn modelId="{3C986921-8441-4CC9-BF52-0D9F25CAACE0}" type="presParOf" srcId="{DF6F285A-52A5-4FBD-97F4-2376890EA8A6}" destId="{C6C5ED12-B243-4CC2-9BC0-29824D3B0FEF}" srcOrd="3" destOrd="0" presId="urn:microsoft.com/office/officeart/2005/8/layout/radial6"/>
    <dgm:cxn modelId="{070EF060-DB29-4C83-ADE0-FA6ADEE53F48}" type="presParOf" srcId="{DF6F285A-52A5-4FBD-97F4-2376890EA8A6}" destId="{74DFD877-B33F-4118-8F02-F1530C0AA2BD}" srcOrd="4" destOrd="0" presId="urn:microsoft.com/office/officeart/2005/8/layout/radial6"/>
    <dgm:cxn modelId="{6F0D98E5-C5C4-4364-ADE7-2FE5F0CDE340}" type="presParOf" srcId="{DF6F285A-52A5-4FBD-97F4-2376890EA8A6}" destId="{49A9C5C5-FF22-4584-9E35-1B552DFCBD50}" srcOrd="5" destOrd="0" presId="urn:microsoft.com/office/officeart/2005/8/layout/radial6"/>
    <dgm:cxn modelId="{1D61BB84-8815-467C-B56B-7B5C8C8F2BF5}" type="presParOf" srcId="{DF6F285A-52A5-4FBD-97F4-2376890EA8A6}" destId="{EAECCBC2-EF40-4A37-96A5-2B9378BB0E66}" srcOrd="6" destOrd="0" presId="urn:microsoft.com/office/officeart/2005/8/layout/radial6"/>
    <dgm:cxn modelId="{877203F6-2861-4F81-8D71-88AB031CE409}" type="presParOf" srcId="{DF6F285A-52A5-4FBD-97F4-2376890EA8A6}" destId="{DFFBFADF-3933-4FF9-94A4-2765BD3BE88B}" srcOrd="7" destOrd="0" presId="urn:microsoft.com/office/officeart/2005/8/layout/radial6"/>
    <dgm:cxn modelId="{F9ED449F-DA1F-4689-8959-7627CBB0C906}" type="presParOf" srcId="{DF6F285A-52A5-4FBD-97F4-2376890EA8A6}" destId="{650B23A6-8634-4D69-928C-8AFC2E57BD8E}" srcOrd="8" destOrd="0" presId="urn:microsoft.com/office/officeart/2005/8/layout/radial6"/>
    <dgm:cxn modelId="{429A3FAE-56F0-48A1-A7F2-E1FE65548C12}" type="presParOf" srcId="{DF6F285A-52A5-4FBD-97F4-2376890EA8A6}" destId="{2418D8BC-49DD-4279-977E-079078995C82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5283D5A-2CCC-444D-BF35-FF7A7A01D3C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BFD7D0F-3C35-441A-A7B2-849B46421C2D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2400" b="1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SMART</a:t>
          </a:r>
          <a:r>
            <a:rPr lang="pt-P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Outputs </a:t>
          </a:r>
        </a:p>
        <a:p>
          <a:r>
            <a:rPr lang="pt-PT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&amp; </a:t>
          </a:r>
        </a:p>
        <a:p>
          <a:r>
            <a:rPr lang="pt-PT" sz="24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Outcomes</a:t>
          </a:r>
          <a:endParaRPr lang="en-US" sz="24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87BFE8C-CAE1-42B0-B5D7-74D2B52DA757}" type="parTrans" cxnId="{83EF8BA7-C38E-4F1F-977F-974F00D3B8B5}">
      <dgm:prSet/>
      <dgm:spPr/>
      <dgm:t>
        <a:bodyPr/>
        <a:lstStyle/>
        <a:p>
          <a:endParaRPr lang="en-US" b="1"/>
        </a:p>
      </dgm:t>
    </dgm:pt>
    <dgm:pt modelId="{E9792ABE-6F3B-4121-A73E-689EC1DE4B72}" type="sibTrans" cxnId="{83EF8BA7-C38E-4F1F-977F-974F00D3B8B5}">
      <dgm:prSet/>
      <dgm:spPr/>
      <dgm:t>
        <a:bodyPr/>
        <a:lstStyle/>
        <a:p>
          <a:endParaRPr lang="en-US" b="1"/>
        </a:p>
      </dgm:t>
    </dgm:pt>
    <dgm:pt modelId="{BC58D867-9E4A-4960-90E0-2F95009D4F37}">
      <dgm:prSet phldrT="[Texto]" custT="1"/>
      <dgm:spPr/>
      <dgm:t>
        <a:bodyPr/>
        <a:lstStyle/>
        <a:p>
          <a:r>
            <a:rPr lang="pt-PT" sz="2000" b="1" dirty="0" err="1" smtClean="0">
              <a:solidFill>
                <a:srgbClr val="000000"/>
              </a:solidFill>
              <a:effectLst/>
            </a:rPr>
            <a:t>S</a:t>
          </a:r>
          <a:r>
            <a:rPr lang="pt-PT" sz="2000" b="1" dirty="0" err="1" smtClean="0"/>
            <a:t>pecific</a:t>
          </a:r>
          <a:endParaRPr lang="en-US" sz="2000" b="1" dirty="0"/>
        </a:p>
      </dgm:t>
    </dgm:pt>
    <dgm:pt modelId="{0ADBCA16-16F5-4E55-A15B-21FD1AC310CA}" type="parTrans" cxnId="{428D86E2-9B68-468E-8F2F-9F3FFA6B813E}">
      <dgm:prSet/>
      <dgm:spPr/>
      <dgm:t>
        <a:bodyPr/>
        <a:lstStyle/>
        <a:p>
          <a:endParaRPr lang="en-US" b="1"/>
        </a:p>
      </dgm:t>
    </dgm:pt>
    <dgm:pt modelId="{FB93009E-E71B-494D-B7E4-1EB9AF962139}" type="sibTrans" cxnId="{428D86E2-9B68-468E-8F2F-9F3FFA6B813E}">
      <dgm:prSet/>
      <dgm:spPr/>
      <dgm:t>
        <a:bodyPr/>
        <a:lstStyle/>
        <a:p>
          <a:endParaRPr lang="en-US" b="1"/>
        </a:p>
      </dgm:t>
    </dgm:pt>
    <dgm:pt modelId="{052A8190-361D-4173-8EF5-CDD9F3F434AF}">
      <dgm:prSet phldrT="[Texto]" custT="1"/>
      <dgm:spPr/>
      <dgm:t>
        <a:bodyPr/>
        <a:lstStyle/>
        <a:p>
          <a:r>
            <a:rPr lang="pt-PT" sz="2000" b="1" dirty="0" err="1" smtClean="0">
              <a:solidFill>
                <a:srgbClr val="000000"/>
              </a:solidFill>
              <a:effectLst/>
            </a:rPr>
            <a:t>M</a:t>
          </a:r>
          <a:r>
            <a:rPr lang="pt-PT" sz="2000" b="1" dirty="0" err="1" smtClean="0"/>
            <a:t>easurable</a:t>
          </a:r>
          <a:endParaRPr lang="en-US" sz="2000" b="1" dirty="0"/>
        </a:p>
      </dgm:t>
    </dgm:pt>
    <dgm:pt modelId="{FA4E8219-7A4D-44AA-98FA-7E60A3EB2707}" type="parTrans" cxnId="{80715171-A51B-47DF-82B3-8837CB077332}">
      <dgm:prSet/>
      <dgm:spPr/>
      <dgm:t>
        <a:bodyPr/>
        <a:lstStyle/>
        <a:p>
          <a:endParaRPr lang="en-US" b="1"/>
        </a:p>
      </dgm:t>
    </dgm:pt>
    <dgm:pt modelId="{C935D457-3BEA-458F-8CB3-16152C2E4698}" type="sibTrans" cxnId="{80715171-A51B-47DF-82B3-8837CB077332}">
      <dgm:prSet/>
      <dgm:spPr/>
      <dgm:t>
        <a:bodyPr/>
        <a:lstStyle/>
        <a:p>
          <a:endParaRPr lang="en-US" b="1"/>
        </a:p>
      </dgm:t>
    </dgm:pt>
    <dgm:pt modelId="{A5A5266B-A121-48C0-93B3-F9E5EB4BC381}">
      <dgm:prSet phldrT="[Texto]" custT="1"/>
      <dgm:spPr/>
      <dgm:t>
        <a:bodyPr/>
        <a:lstStyle/>
        <a:p>
          <a:r>
            <a:rPr lang="pt-PT" sz="2000" b="1" dirty="0" err="1" smtClean="0">
              <a:solidFill>
                <a:srgbClr val="000000"/>
              </a:solidFill>
            </a:rPr>
            <a:t>A</a:t>
          </a:r>
          <a:r>
            <a:rPr lang="pt-PT" sz="2000" b="1" dirty="0" err="1" smtClean="0"/>
            <a:t>chievable</a:t>
          </a:r>
          <a:endParaRPr lang="en-US" sz="2000" b="1" dirty="0"/>
        </a:p>
      </dgm:t>
    </dgm:pt>
    <dgm:pt modelId="{EBCFD442-D7C0-4CFC-8C1D-35F061052B02}" type="parTrans" cxnId="{4A082059-A778-4C8E-81EC-156FA1E488A9}">
      <dgm:prSet/>
      <dgm:spPr/>
      <dgm:t>
        <a:bodyPr/>
        <a:lstStyle/>
        <a:p>
          <a:endParaRPr lang="en-US" b="1"/>
        </a:p>
      </dgm:t>
    </dgm:pt>
    <dgm:pt modelId="{77E465DD-815A-4143-8121-F576E3CE7FD8}" type="sibTrans" cxnId="{4A082059-A778-4C8E-81EC-156FA1E488A9}">
      <dgm:prSet/>
      <dgm:spPr/>
      <dgm:t>
        <a:bodyPr/>
        <a:lstStyle/>
        <a:p>
          <a:endParaRPr lang="en-US" b="1"/>
        </a:p>
      </dgm:t>
    </dgm:pt>
    <dgm:pt modelId="{A276FEE7-A7CE-4D0D-91C6-AD7F5432D00B}">
      <dgm:prSet phldrT="[Texto]" custT="1"/>
      <dgm:spPr/>
      <dgm:t>
        <a:bodyPr/>
        <a:lstStyle/>
        <a:p>
          <a:r>
            <a:rPr lang="pt-PT" sz="2000" b="1" dirty="0" err="1" smtClean="0">
              <a:solidFill>
                <a:srgbClr val="000000"/>
              </a:solidFill>
            </a:rPr>
            <a:t>R</a:t>
          </a:r>
          <a:r>
            <a:rPr lang="pt-PT" sz="2000" b="1" dirty="0" err="1" smtClean="0"/>
            <a:t>elevant</a:t>
          </a:r>
          <a:endParaRPr lang="en-US" sz="2000" b="1" dirty="0"/>
        </a:p>
      </dgm:t>
    </dgm:pt>
    <dgm:pt modelId="{09A91DCE-E3BA-422A-880A-84F81F70928F}" type="parTrans" cxnId="{EBA0782B-9C21-4A3F-A574-7359025CA4A1}">
      <dgm:prSet/>
      <dgm:spPr/>
      <dgm:t>
        <a:bodyPr/>
        <a:lstStyle/>
        <a:p>
          <a:endParaRPr lang="en-US" b="1"/>
        </a:p>
      </dgm:t>
    </dgm:pt>
    <dgm:pt modelId="{C6BF3257-E28A-48AC-9D2B-4821010B658D}" type="sibTrans" cxnId="{EBA0782B-9C21-4A3F-A574-7359025CA4A1}">
      <dgm:prSet/>
      <dgm:spPr/>
      <dgm:t>
        <a:bodyPr/>
        <a:lstStyle/>
        <a:p>
          <a:endParaRPr lang="en-US" b="1"/>
        </a:p>
      </dgm:t>
    </dgm:pt>
    <dgm:pt modelId="{1BD62880-CEDD-430E-A6BE-CFB2645E246F}">
      <dgm:prSet custT="1"/>
      <dgm:spPr/>
      <dgm:t>
        <a:bodyPr/>
        <a:lstStyle/>
        <a:p>
          <a:r>
            <a:rPr lang="pt-PT" sz="2000" b="1" dirty="0" smtClean="0">
              <a:solidFill>
                <a:schemeClr val="tx1"/>
              </a:solidFill>
            </a:rPr>
            <a:t>T</a:t>
          </a:r>
          <a:r>
            <a:rPr lang="pt-PT" sz="2000" b="1" dirty="0" smtClean="0">
              <a:solidFill>
                <a:schemeClr val="bg1"/>
              </a:solidFill>
            </a:rPr>
            <a:t>i</a:t>
          </a:r>
          <a:r>
            <a:rPr lang="pt-PT" sz="2000" b="1" dirty="0" smtClean="0"/>
            <a:t>me-</a:t>
          </a:r>
          <a:r>
            <a:rPr lang="pt-PT" sz="2000" b="1" dirty="0" err="1" smtClean="0"/>
            <a:t>oriented</a:t>
          </a:r>
          <a:endParaRPr lang="en-US" sz="2000" b="1" dirty="0"/>
        </a:p>
      </dgm:t>
    </dgm:pt>
    <dgm:pt modelId="{B4F9B616-17B6-4AC9-A5B0-9D05517C7529}" type="parTrans" cxnId="{99DDF884-2F70-422D-AD88-0B9E6E5933C7}">
      <dgm:prSet/>
      <dgm:spPr/>
      <dgm:t>
        <a:bodyPr/>
        <a:lstStyle/>
        <a:p>
          <a:endParaRPr lang="en-US" b="1"/>
        </a:p>
      </dgm:t>
    </dgm:pt>
    <dgm:pt modelId="{3505986B-6AE7-4D9F-A1A8-C1ACF8DF58CB}" type="sibTrans" cxnId="{99DDF884-2F70-422D-AD88-0B9E6E5933C7}">
      <dgm:prSet/>
      <dgm:spPr/>
      <dgm:t>
        <a:bodyPr/>
        <a:lstStyle/>
        <a:p>
          <a:endParaRPr lang="en-US" b="1"/>
        </a:p>
      </dgm:t>
    </dgm:pt>
    <dgm:pt modelId="{8054F94E-9603-4486-95F1-744D1E5CFEA0}" type="pres">
      <dgm:prSet presAssocID="{45283D5A-2CCC-444D-BF35-FF7A7A01D3C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B918771-5259-4298-9BCD-6A7BB776E703}" type="pres">
      <dgm:prSet presAssocID="{EBFD7D0F-3C35-441A-A7B2-849B46421C2D}" presName="centerShape" presStyleLbl="node0" presStyleIdx="0" presStyleCnt="1" custScaleX="126164" custScaleY="124009"/>
      <dgm:spPr/>
      <dgm:t>
        <a:bodyPr/>
        <a:lstStyle/>
        <a:p>
          <a:endParaRPr lang="en-US"/>
        </a:p>
      </dgm:t>
    </dgm:pt>
    <dgm:pt modelId="{F7D74C7B-BA14-49B4-81F8-8642A3F96366}" type="pres">
      <dgm:prSet presAssocID="{0ADBCA16-16F5-4E55-A15B-21FD1AC310CA}" presName="Name9" presStyleLbl="parChTrans1D2" presStyleIdx="0" presStyleCnt="5"/>
      <dgm:spPr/>
      <dgm:t>
        <a:bodyPr/>
        <a:lstStyle/>
        <a:p>
          <a:endParaRPr lang="en-US"/>
        </a:p>
      </dgm:t>
    </dgm:pt>
    <dgm:pt modelId="{938FA06B-B932-4DAE-9B48-0D8F24DC014B}" type="pres">
      <dgm:prSet presAssocID="{0ADBCA16-16F5-4E55-A15B-21FD1AC310CA}" presName="connTx" presStyleLbl="parChTrans1D2" presStyleIdx="0" presStyleCnt="5"/>
      <dgm:spPr/>
      <dgm:t>
        <a:bodyPr/>
        <a:lstStyle/>
        <a:p>
          <a:endParaRPr lang="en-US"/>
        </a:p>
      </dgm:t>
    </dgm:pt>
    <dgm:pt modelId="{2EAF339E-EB19-4471-A6D2-3F73C5EC3836}" type="pres">
      <dgm:prSet presAssocID="{BC58D867-9E4A-4960-90E0-2F95009D4F3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305847-EAB9-4189-9437-FF3024AF689A}" type="pres">
      <dgm:prSet presAssocID="{FA4E8219-7A4D-44AA-98FA-7E60A3EB2707}" presName="Name9" presStyleLbl="parChTrans1D2" presStyleIdx="1" presStyleCnt="5"/>
      <dgm:spPr/>
      <dgm:t>
        <a:bodyPr/>
        <a:lstStyle/>
        <a:p>
          <a:endParaRPr lang="en-US"/>
        </a:p>
      </dgm:t>
    </dgm:pt>
    <dgm:pt modelId="{12FFCD87-1CC9-418D-B906-88665753ABC5}" type="pres">
      <dgm:prSet presAssocID="{FA4E8219-7A4D-44AA-98FA-7E60A3EB2707}" presName="connTx" presStyleLbl="parChTrans1D2" presStyleIdx="1" presStyleCnt="5"/>
      <dgm:spPr/>
      <dgm:t>
        <a:bodyPr/>
        <a:lstStyle/>
        <a:p>
          <a:endParaRPr lang="en-US"/>
        </a:p>
      </dgm:t>
    </dgm:pt>
    <dgm:pt modelId="{B821D950-97DE-4DFF-B321-111A592D0315}" type="pres">
      <dgm:prSet presAssocID="{052A8190-361D-4173-8EF5-CDD9F3F434AF}" presName="node" presStyleLbl="node1" presStyleIdx="1" presStyleCnt="5" custScaleX="113569" custScaleY="1155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88DA34-5848-4BD7-AF21-890B6FA6A196}" type="pres">
      <dgm:prSet presAssocID="{EBCFD442-D7C0-4CFC-8C1D-35F061052B02}" presName="Name9" presStyleLbl="parChTrans1D2" presStyleIdx="2" presStyleCnt="5"/>
      <dgm:spPr/>
      <dgm:t>
        <a:bodyPr/>
        <a:lstStyle/>
        <a:p>
          <a:endParaRPr lang="en-US"/>
        </a:p>
      </dgm:t>
    </dgm:pt>
    <dgm:pt modelId="{73F096D2-8CAF-4846-8E72-49F8BF2746BA}" type="pres">
      <dgm:prSet presAssocID="{EBCFD442-D7C0-4CFC-8C1D-35F061052B02}" presName="connTx" presStyleLbl="parChTrans1D2" presStyleIdx="2" presStyleCnt="5"/>
      <dgm:spPr/>
      <dgm:t>
        <a:bodyPr/>
        <a:lstStyle/>
        <a:p>
          <a:endParaRPr lang="en-US"/>
        </a:p>
      </dgm:t>
    </dgm:pt>
    <dgm:pt modelId="{33297648-0675-4CD8-8E18-804B9B56DD2A}" type="pres">
      <dgm:prSet presAssocID="{A5A5266B-A121-48C0-93B3-F9E5EB4BC381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05409-794F-4085-912D-85E76CA02777}" type="pres">
      <dgm:prSet presAssocID="{09A91DCE-E3BA-422A-880A-84F81F70928F}" presName="Name9" presStyleLbl="parChTrans1D2" presStyleIdx="3" presStyleCnt="5"/>
      <dgm:spPr/>
      <dgm:t>
        <a:bodyPr/>
        <a:lstStyle/>
        <a:p>
          <a:endParaRPr lang="en-US"/>
        </a:p>
      </dgm:t>
    </dgm:pt>
    <dgm:pt modelId="{9128B484-6DB9-4546-9173-21310C7D6FBC}" type="pres">
      <dgm:prSet presAssocID="{09A91DCE-E3BA-422A-880A-84F81F70928F}" presName="connTx" presStyleLbl="parChTrans1D2" presStyleIdx="3" presStyleCnt="5"/>
      <dgm:spPr/>
      <dgm:t>
        <a:bodyPr/>
        <a:lstStyle/>
        <a:p>
          <a:endParaRPr lang="en-US"/>
        </a:p>
      </dgm:t>
    </dgm:pt>
    <dgm:pt modelId="{5AF961D1-CFF5-402C-8739-3663E1E5BF3D}" type="pres">
      <dgm:prSet presAssocID="{A276FEE7-A7CE-4D0D-91C6-AD7F5432D00B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A99D238-5E82-47BD-844E-E1FC0DADF2B8}" type="pres">
      <dgm:prSet presAssocID="{B4F9B616-17B6-4AC9-A5B0-9D05517C7529}" presName="Name9" presStyleLbl="parChTrans1D2" presStyleIdx="4" presStyleCnt="5"/>
      <dgm:spPr/>
      <dgm:t>
        <a:bodyPr/>
        <a:lstStyle/>
        <a:p>
          <a:endParaRPr lang="en-US"/>
        </a:p>
      </dgm:t>
    </dgm:pt>
    <dgm:pt modelId="{9A620DC3-3CF3-497C-B6DB-20C9FA30A792}" type="pres">
      <dgm:prSet presAssocID="{B4F9B616-17B6-4AC9-A5B0-9D05517C7529}" presName="connTx" presStyleLbl="parChTrans1D2" presStyleIdx="4" presStyleCnt="5"/>
      <dgm:spPr/>
      <dgm:t>
        <a:bodyPr/>
        <a:lstStyle/>
        <a:p>
          <a:endParaRPr lang="en-US"/>
        </a:p>
      </dgm:t>
    </dgm:pt>
    <dgm:pt modelId="{917DEB7D-2308-4F93-97C0-B8D58EDFB42A}" type="pres">
      <dgm:prSet presAssocID="{1BD62880-CEDD-430E-A6BE-CFB2645E246F}" presName="node" presStyleLbl="node1" presStyleIdx="4" presStyleCnt="5" custScaleX="117702" custScaleY="1136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2A01CA-A3C3-4B0A-AAB6-BE6627AB67E1}" type="presOf" srcId="{0ADBCA16-16F5-4E55-A15B-21FD1AC310CA}" destId="{F7D74C7B-BA14-49B4-81F8-8642A3F96366}" srcOrd="0" destOrd="0" presId="urn:microsoft.com/office/officeart/2005/8/layout/radial1"/>
    <dgm:cxn modelId="{B24F56FA-CD62-4310-9B21-1F86304691D0}" type="presOf" srcId="{052A8190-361D-4173-8EF5-CDD9F3F434AF}" destId="{B821D950-97DE-4DFF-B321-111A592D0315}" srcOrd="0" destOrd="0" presId="urn:microsoft.com/office/officeart/2005/8/layout/radial1"/>
    <dgm:cxn modelId="{F9715601-F141-43DB-B210-5FC46016DEFC}" type="presOf" srcId="{45283D5A-2CCC-444D-BF35-FF7A7A01D3C8}" destId="{8054F94E-9603-4486-95F1-744D1E5CFEA0}" srcOrd="0" destOrd="0" presId="urn:microsoft.com/office/officeart/2005/8/layout/radial1"/>
    <dgm:cxn modelId="{0926A583-B851-461E-8A8E-F510E492D333}" type="presOf" srcId="{B4F9B616-17B6-4AC9-A5B0-9D05517C7529}" destId="{9A620DC3-3CF3-497C-B6DB-20C9FA30A792}" srcOrd="1" destOrd="0" presId="urn:microsoft.com/office/officeart/2005/8/layout/radial1"/>
    <dgm:cxn modelId="{9226F287-EC27-42DA-A0FC-E9B26C795DDC}" type="presOf" srcId="{FA4E8219-7A4D-44AA-98FA-7E60A3EB2707}" destId="{12FFCD87-1CC9-418D-B906-88665753ABC5}" srcOrd="1" destOrd="0" presId="urn:microsoft.com/office/officeart/2005/8/layout/radial1"/>
    <dgm:cxn modelId="{83EF8BA7-C38E-4F1F-977F-974F00D3B8B5}" srcId="{45283D5A-2CCC-444D-BF35-FF7A7A01D3C8}" destId="{EBFD7D0F-3C35-441A-A7B2-849B46421C2D}" srcOrd="0" destOrd="0" parTransId="{C87BFE8C-CAE1-42B0-B5D7-74D2B52DA757}" sibTransId="{E9792ABE-6F3B-4121-A73E-689EC1DE4B72}"/>
    <dgm:cxn modelId="{A9615F06-7BCA-41C6-B21D-2129DAC9D748}" type="presOf" srcId="{FA4E8219-7A4D-44AA-98FA-7E60A3EB2707}" destId="{80305847-EAB9-4189-9437-FF3024AF689A}" srcOrd="0" destOrd="0" presId="urn:microsoft.com/office/officeart/2005/8/layout/radial1"/>
    <dgm:cxn modelId="{E21FB1D0-4064-4A9D-81EA-9625E7A68396}" type="presOf" srcId="{EBCFD442-D7C0-4CFC-8C1D-35F061052B02}" destId="{F588DA34-5848-4BD7-AF21-890B6FA6A196}" srcOrd="0" destOrd="0" presId="urn:microsoft.com/office/officeart/2005/8/layout/radial1"/>
    <dgm:cxn modelId="{4A082059-A778-4C8E-81EC-156FA1E488A9}" srcId="{EBFD7D0F-3C35-441A-A7B2-849B46421C2D}" destId="{A5A5266B-A121-48C0-93B3-F9E5EB4BC381}" srcOrd="2" destOrd="0" parTransId="{EBCFD442-D7C0-4CFC-8C1D-35F061052B02}" sibTransId="{77E465DD-815A-4143-8121-F576E3CE7FD8}"/>
    <dgm:cxn modelId="{C388CDF6-9DDC-4E8D-836A-176A66DD9800}" type="presOf" srcId="{EBFD7D0F-3C35-441A-A7B2-849B46421C2D}" destId="{CB918771-5259-4298-9BCD-6A7BB776E703}" srcOrd="0" destOrd="0" presId="urn:microsoft.com/office/officeart/2005/8/layout/radial1"/>
    <dgm:cxn modelId="{80715171-A51B-47DF-82B3-8837CB077332}" srcId="{EBFD7D0F-3C35-441A-A7B2-849B46421C2D}" destId="{052A8190-361D-4173-8EF5-CDD9F3F434AF}" srcOrd="1" destOrd="0" parTransId="{FA4E8219-7A4D-44AA-98FA-7E60A3EB2707}" sibTransId="{C935D457-3BEA-458F-8CB3-16152C2E4698}"/>
    <dgm:cxn modelId="{EBA0782B-9C21-4A3F-A574-7359025CA4A1}" srcId="{EBFD7D0F-3C35-441A-A7B2-849B46421C2D}" destId="{A276FEE7-A7CE-4D0D-91C6-AD7F5432D00B}" srcOrd="3" destOrd="0" parTransId="{09A91DCE-E3BA-422A-880A-84F81F70928F}" sibTransId="{C6BF3257-E28A-48AC-9D2B-4821010B658D}"/>
    <dgm:cxn modelId="{DE061207-FD23-440E-BA65-C52572C50783}" type="presOf" srcId="{A276FEE7-A7CE-4D0D-91C6-AD7F5432D00B}" destId="{5AF961D1-CFF5-402C-8739-3663E1E5BF3D}" srcOrd="0" destOrd="0" presId="urn:microsoft.com/office/officeart/2005/8/layout/radial1"/>
    <dgm:cxn modelId="{99DDF884-2F70-422D-AD88-0B9E6E5933C7}" srcId="{EBFD7D0F-3C35-441A-A7B2-849B46421C2D}" destId="{1BD62880-CEDD-430E-A6BE-CFB2645E246F}" srcOrd="4" destOrd="0" parTransId="{B4F9B616-17B6-4AC9-A5B0-9D05517C7529}" sibTransId="{3505986B-6AE7-4D9F-A1A8-C1ACF8DF58CB}"/>
    <dgm:cxn modelId="{F8D646DD-ACBB-43BF-8DEC-010527967498}" type="presOf" srcId="{09A91DCE-E3BA-422A-880A-84F81F70928F}" destId="{E7F05409-794F-4085-912D-85E76CA02777}" srcOrd="0" destOrd="0" presId="urn:microsoft.com/office/officeart/2005/8/layout/radial1"/>
    <dgm:cxn modelId="{B9763545-D0BA-451A-A73F-31FA086260D9}" type="presOf" srcId="{A5A5266B-A121-48C0-93B3-F9E5EB4BC381}" destId="{33297648-0675-4CD8-8E18-804B9B56DD2A}" srcOrd="0" destOrd="0" presId="urn:microsoft.com/office/officeart/2005/8/layout/radial1"/>
    <dgm:cxn modelId="{FEE1E6A2-47AD-458D-B3C6-4752548A13E6}" type="presOf" srcId="{0ADBCA16-16F5-4E55-A15B-21FD1AC310CA}" destId="{938FA06B-B932-4DAE-9B48-0D8F24DC014B}" srcOrd="1" destOrd="0" presId="urn:microsoft.com/office/officeart/2005/8/layout/radial1"/>
    <dgm:cxn modelId="{9D142854-27B0-48CD-9085-352C5AACC200}" type="presOf" srcId="{B4F9B616-17B6-4AC9-A5B0-9D05517C7529}" destId="{1A99D238-5E82-47BD-844E-E1FC0DADF2B8}" srcOrd="0" destOrd="0" presId="urn:microsoft.com/office/officeart/2005/8/layout/radial1"/>
    <dgm:cxn modelId="{B085C5BA-3579-434B-832C-5D7E9185C869}" type="presOf" srcId="{EBCFD442-D7C0-4CFC-8C1D-35F061052B02}" destId="{73F096D2-8CAF-4846-8E72-49F8BF2746BA}" srcOrd="1" destOrd="0" presId="urn:microsoft.com/office/officeart/2005/8/layout/radial1"/>
    <dgm:cxn modelId="{428D86E2-9B68-468E-8F2F-9F3FFA6B813E}" srcId="{EBFD7D0F-3C35-441A-A7B2-849B46421C2D}" destId="{BC58D867-9E4A-4960-90E0-2F95009D4F37}" srcOrd="0" destOrd="0" parTransId="{0ADBCA16-16F5-4E55-A15B-21FD1AC310CA}" sibTransId="{FB93009E-E71B-494D-B7E4-1EB9AF962139}"/>
    <dgm:cxn modelId="{D19091DB-63D4-44D8-9CB5-E8A35A26B6FB}" type="presOf" srcId="{1BD62880-CEDD-430E-A6BE-CFB2645E246F}" destId="{917DEB7D-2308-4F93-97C0-B8D58EDFB42A}" srcOrd="0" destOrd="0" presId="urn:microsoft.com/office/officeart/2005/8/layout/radial1"/>
    <dgm:cxn modelId="{C7A3E034-E277-4E8F-8BB4-1FF00DA5FCC4}" type="presOf" srcId="{BC58D867-9E4A-4960-90E0-2F95009D4F37}" destId="{2EAF339E-EB19-4471-A6D2-3F73C5EC3836}" srcOrd="0" destOrd="0" presId="urn:microsoft.com/office/officeart/2005/8/layout/radial1"/>
    <dgm:cxn modelId="{9E81BC86-EA6D-47B7-975A-5576D8C9A8B8}" type="presOf" srcId="{09A91DCE-E3BA-422A-880A-84F81F70928F}" destId="{9128B484-6DB9-4546-9173-21310C7D6FBC}" srcOrd="1" destOrd="0" presId="urn:microsoft.com/office/officeart/2005/8/layout/radial1"/>
    <dgm:cxn modelId="{3B543DF0-83AE-4437-86B0-D69DEC8690C8}" type="presParOf" srcId="{8054F94E-9603-4486-95F1-744D1E5CFEA0}" destId="{CB918771-5259-4298-9BCD-6A7BB776E703}" srcOrd="0" destOrd="0" presId="urn:microsoft.com/office/officeart/2005/8/layout/radial1"/>
    <dgm:cxn modelId="{DD0F0EAD-BE9C-4C87-BA3E-190159D974D1}" type="presParOf" srcId="{8054F94E-9603-4486-95F1-744D1E5CFEA0}" destId="{F7D74C7B-BA14-49B4-81F8-8642A3F96366}" srcOrd="1" destOrd="0" presId="urn:microsoft.com/office/officeart/2005/8/layout/radial1"/>
    <dgm:cxn modelId="{8381A7D8-86B5-45A3-8770-38F2A8D9D5D0}" type="presParOf" srcId="{F7D74C7B-BA14-49B4-81F8-8642A3F96366}" destId="{938FA06B-B932-4DAE-9B48-0D8F24DC014B}" srcOrd="0" destOrd="0" presId="urn:microsoft.com/office/officeart/2005/8/layout/radial1"/>
    <dgm:cxn modelId="{CBCD1458-701F-40D9-ABF4-B0B26919DCB7}" type="presParOf" srcId="{8054F94E-9603-4486-95F1-744D1E5CFEA0}" destId="{2EAF339E-EB19-4471-A6D2-3F73C5EC3836}" srcOrd="2" destOrd="0" presId="urn:microsoft.com/office/officeart/2005/8/layout/radial1"/>
    <dgm:cxn modelId="{4EE504B5-59CA-4E88-929D-9049E9D39193}" type="presParOf" srcId="{8054F94E-9603-4486-95F1-744D1E5CFEA0}" destId="{80305847-EAB9-4189-9437-FF3024AF689A}" srcOrd="3" destOrd="0" presId="urn:microsoft.com/office/officeart/2005/8/layout/radial1"/>
    <dgm:cxn modelId="{45DF64C9-9BD3-450B-82DA-17F3C000B33D}" type="presParOf" srcId="{80305847-EAB9-4189-9437-FF3024AF689A}" destId="{12FFCD87-1CC9-418D-B906-88665753ABC5}" srcOrd="0" destOrd="0" presId="urn:microsoft.com/office/officeart/2005/8/layout/radial1"/>
    <dgm:cxn modelId="{4EAAAD33-9F47-42CE-A6FB-304F51BE5ABF}" type="presParOf" srcId="{8054F94E-9603-4486-95F1-744D1E5CFEA0}" destId="{B821D950-97DE-4DFF-B321-111A592D0315}" srcOrd="4" destOrd="0" presId="urn:microsoft.com/office/officeart/2005/8/layout/radial1"/>
    <dgm:cxn modelId="{154E48E2-1875-46DA-85C8-F62060AB620A}" type="presParOf" srcId="{8054F94E-9603-4486-95F1-744D1E5CFEA0}" destId="{F588DA34-5848-4BD7-AF21-890B6FA6A196}" srcOrd="5" destOrd="0" presId="urn:microsoft.com/office/officeart/2005/8/layout/radial1"/>
    <dgm:cxn modelId="{8BD81AD6-6AE6-4D3C-BED4-3B58651A1D4C}" type="presParOf" srcId="{F588DA34-5848-4BD7-AF21-890B6FA6A196}" destId="{73F096D2-8CAF-4846-8E72-49F8BF2746BA}" srcOrd="0" destOrd="0" presId="urn:microsoft.com/office/officeart/2005/8/layout/radial1"/>
    <dgm:cxn modelId="{8579AD25-C240-4085-842A-D2B8FDA98100}" type="presParOf" srcId="{8054F94E-9603-4486-95F1-744D1E5CFEA0}" destId="{33297648-0675-4CD8-8E18-804B9B56DD2A}" srcOrd="6" destOrd="0" presId="urn:microsoft.com/office/officeart/2005/8/layout/radial1"/>
    <dgm:cxn modelId="{72110B7A-8ECF-4673-9A76-DAAD774555FF}" type="presParOf" srcId="{8054F94E-9603-4486-95F1-744D1E5CFEA0}" destId="{E7F05409-794F-4085-912D-85E76CA02777}" srcOrd="7" destOrd="0" presId="urn:microsoft.com/office/officeart/2005/8/layout/radial1"/>
    <dgm:cxn modelId="{66F6E29C-572F-4172-8F00-3B8A151CE92F}" type="presParOf" srcId="{E7F05409-794F-4085-912D-85E76CA02777}" destId="{9128B484-6DB9-4546-9173-21310C7D6FBC}" srcOrd="0" destOrd="0" presId="urn:microsoft.com/office/officeart/2005/8/layout/radial1"/>
    <dgm:cxn modelId="{45457CBA-730E-441D-95A3-5906B0F1CCDA}" type="presParOf" srcId="{8054F94E-9603-4486-95F1-744D1E5CFEA0}" destId="{5AF961D1-CFF5-402C-8739-3663E1E5BF3D}" srcOrd="8" destOrd="0" presId="urn:microsoft.com/office/officeart/2005/8/layout/radial1"/>
    <dgm:cxn modelId="{3740252F-7EB3-4174-861D-C234A385AC45}" type="presParOf" srcId="{8054F94E-9603-4486-95F1-744D1E5CFEA0}" destId="{1A99D238-5E82-47BD-844E-E1FC0DADF2B8}" srcOrd="9" destOrd="0" presId="urn:microsoft.com/office/officeart/2005/8/layout/radial1"/>
    <dgm:cxn modelId="{0217CA31-8D05-42F2-918F-27C2AAEF0D32}" type="presParOf" srcId="{1A99D238-5E82-47BD-844E-E1FC0DADF2B8}" destId="{9A620DC3-3CF3-497C-B6DB-20C9FA30A792}" srcOrd="0" destOrd="0" presId="urn:microsoft.com/office/officeart/2005/8/layout/radial1"/>
    <dgm:cxn modelId="{6F266B3E-DB9B-471C-A90C-79476372BA0B}" type="presParOf" srcId="{8054F94E-9603-4486-95F1-744D1E5CFEA0}" destId="{917DEB7D-2308-4F93-97C0-B8D58EDFB42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B782848-A228-4509-B203-B11894002B19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A678D9-B8D0-4D9B-BDA6-FDF5E2024974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20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20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BCD067-920E-4555-A3E5-97BC6955CF8D}" type="parTrans" cxnId="{0A44926B-5DA2-4603-A302-0AA3AFFDDBCC}">
      <dgm:prSet/>
      <dgm:spPr/>
      <dgm:t>
        <a:bodyPr/>
        <a:lstStyle/>
        <a:p>
          <a:endParaRPr lang="en-US" sz="1400" b="1"/>
        </a:p>
      </dgm:t>
    </dgm:pt>
    <dgm:pt modelId="{10CF1A44-7D88-49A3-8C2B-9550C9123154}" type="sibTrans" cxnId="{0A44926B-5DA2-4603-A302-0AA3AFFDDBCC}">
      <dgm:prSet/>
      <dgm:spPr/>
      <dgm:t>
        <a:bodyPr/>
        <a:lstStyle/>
        <a:p>
          <a:endParaRPr lang="en-US" sz="1400" b="1"/>
        </a:p>
      </dgm:t>
    </dgm:pt>
    <dgm:pt modelId="{80D1B142-89B4-4725-B1F5-4B8E92F0BFF4}">
      <dgm:prSet phldrT="[Texto]" custT="1"/>
      <dgm:spPr/>
      <dgm:t>
        <a:bodyPr/>
        <a:lstStyle/>
        <a:p>
          <a:r>
            <a:rPr lang="pt-PT" sz="1400" b="1" dirty="0" err="1" smtClean="0"/>
            <a:t>Path</a:t>
          </a:r>
          <a:r>
            <a:rPr lang="pt-PT" sz="1400" b="1" dirty="0" smtClean="0"/>
            <a:t>, </a:t>
          </a:r>
          <a:r>
            <a:rPr lang="pt-PT" sz="1400" b="1" dirty="0" err="1" smtClean="0"/>
            <a:t>direction</a:t>
          </a:r>
          <a:endParaRPr lang="en-US" sz="1400" b="1" dirty="0"/>
        </a:p>
      </dgm:t>
    </dgm:pt>
    <dgm:pt modelId="{6D34056A-3739-40CB-A218-54BCB8364CF6}" type="parTrans" cxnId="{3F5B6E4F-F740-4520-BE63-2CC6E5B231F3}">
      <dgm:prSet custT="1"/>
      <dgm:spPr/>
      <dgm:t>
        <a:bodyPr/>
        <a:lstStyle/>
        <a:p>
          <a:endParaRPr lang="en-US" sz="1400" b="1"/>
        </a:p>
      </dgm:t>
    </dgm:pt>
    <dgm:pt modelId="{7384F34C-17CF-4B3C-8720-CA5747BC5F4B}" type="sibTrans" cxnId="{3F5B6E4F-F740-4520-BE63-2CC6E5B231F3}">
      <dgm:prSet/>
      <dgm:spPr/>
      <dgm:t>
        <a:bodyPr/>
        <a:lstStyle/>
        <a:p>
          <a:endParaRPr lang="en-US" sz="1400" b="1"/>
        </a:p>
      </dgm:t>
    </dgm:pt>
    <dgm:pt modelId="{061639D3-D963-4226-88F0-BD84F6DA7590}">
      <dgm:prSet phldrT="[Texto]" custT="1"/>
      <dgm:spPr/>
      <dgm:t>
        <a:bodyPr/>
        <a:lstStyle/>
        <a:p>
          <a:r>
            <a:rPr lang="pt-PT" sz="1400" b="1" dirty="0" err="1" smtClean="0"/>
            <a:t>Pattern</a:t>
          </a:r>
          <a:r>
            <a:rPr lang="pt-PT" sz="1400" b="1" dirty="0" smtClean="0"/>
            <a:t> </a:t>
          </a:r>
        </a:p>
        <a:p>
          <a:r>
            <a:rPr lang="pt-PT" sz="1400" b="1" dirty="0" smtClean="0"/>
            <a:t>(</a:t>
          </a:r>
          <a:r>
            <a:rPr lang="pt-PT" sz="1400" b="1" dirty="0" err="1" smtClean="0"/>
            <a:t>of</a:t>
          </a:r>
          <a:r>
            <a:rPr lang="pt-PT" sz="1400" b="1" dirty="0" smtClean="0"/>
            <a:t> </a:t>
          </a:r>
          <a:r>
            <a:rPr lang="pt-PT" sz="1400" b="1" dirty="0" err="1" smtClean="0"/>
            <a:t>actions</a:t>
          </a:r>
          <a:r>
            <a:rPr lang="pt-PT" sz="1400" b="1" dirty="0" smtClean="0"/>
            <a:t>, </a:t>
          </a:r>
          <a:r>
            <a:rPr lang="pt-PT" sz="1400" b="1" dirty="0" err="1" smtClean="0"/>
            <a:t>decisions</a:t>
          </a:r>
          <a:r>
            <a:rPr lang="pt-PT" sz="1400" b="1" dirty="0" smtClean="0"/>
            <a:t>, </a:t>
          </a:r>
          <a:r>
            <a:rPr lang="pt-PT" sz="1400" b="1" dirty="0" err="1" smtClean="0"/>
            <a:t>objectives</a:t>
          </a:r>
          <a:r>
            <a:rPr lang="pt-PT" sz="1400" b="1" dirty="0" smtClean="0"/>
            <a:t>)</a:t>
          </a:r>
          <a:endParaRPr lang="en-US" sz="1400" b="1" dirty="0"/>
        </a:p>
      </dgm:t>
    </dgm:pt>
    <dgm:pt modelId="{38B816AE-C768-4554-A07B-AABFC3FFACE5}" type="parTrans" cxnId="{76A91A32-46B2-4F65-9F98-B226D260A72D}">
      <dgm:prSet custT="1"/>
      <dgm:spPr/>
      <dgm:t>
        <a:bodyPr/>
        <a:lstStyle/>
        <a:p>
          <a:endParaRPr lang="en-US" sz="1400" b="1"/>
        </a:p>
      </dgm:t>
    </dgm:pt>
    <dgm:pt modelId="{45DC192A-7AD1-413D-B2DF-73A66860C9B8}" type="sibTrans" cxnId="{76A91A32-46B2-4F65-9F98-B226D260A72D}">
      <dgm:prSet/>
      <dgm:spPr/>
      <dgm:t>
        <a:bodyPr/>
        <a:lstStyle/>
        <a:p>
          <a:endParaRPr lang="en-US" sz="1400" b="1"/>
        </a:p>
      </dgm:t>
    </dgm:pt>
    <dgm:pt modelId="{F872D6D5-1525-4841-8443-370119D32B52}">
      <dgm:prSet phldrT="[Texto]" custT="1"/>
      <dgm:spPr/>
      <dgm:t>
        <a:bodyPr/>
        <a:lstStyle/>
        <a:p>
          <a:r>
            <a:rPr lang="pt-PT" sz="1400" b="1" dirty="0" err="1" smtClean="0"/>
            <a:t>Objectives</a:t>
          </a:r>
          <a:r>
            <a:rPr lang="pt-PT" sz="1400" b="1" dirty="0" smtClean="0"/>
            <a:t> </a:t>
          </a:r>
          <a:r>
            <a:rPr lang="pt-PT" sz="1400" b="1" dirty="0" err="1" smtClean="0"/>
            <a:t>and</a:t>
          </a:r>
          <a:r>
            <a:rPr lang="pt-PT" sz="1400" b="1" dirty="0" smtClean="0"/>
            <a:t> targets</a:t>
          </a:r>
          <a:endParaRPr lang="en-US" sz="1400" b="1" dirty="0"/>
        </a:p>
      </dgm:t>
    </dgm:pt>
    <dgm:pt modelId="{A8A2309E-707D-464D-9130-C08E35CCD3D2}" type="parTrans" cxnId="{52617CF3-9A19-48DF-A0C2-E4EC9DC22C09}">
      <dgm:prSet custT="1"/>
      <dgm:spPr/>
      <dgm:t>
        <a:bodyPr/>
        <a:lstStyle/>
        <a:p>
          <a:endParaRPr lang="en-US" sz="1400" b="1"/>
        </a:p>
      </dgm:t>
    </dgm:pt>
    <dgm:pt modelId="{B4138BE0-6831-42D6-B141-5680F3FA4F4A}" type="sibTrans" cxnId="{52617CF3-9A19-48DF-A0C2-E4EC9DC22C09}">
      <dgm:prSet/>
      <dgm:spPr/>
      <dgm:t>
        <a:bodyPr/>
        <a:lstStyle/>
        <a:p>
          <a:endParaRPr lang="en-US" sz="1400" b="1"/>
        </a:p>
      </dgm:t>
    </dgm:pt>
    <dgm:pt modelId="{C0F35D44-FE9A-440E-8D3C-3FA2E0353934}">
      <dgm:prSet phldrT="[Texto]" custT="1"/>
      <dgm:spPr/>
      <dgm:t>
        <a:bodyPr/>
        <a:lstStyle/>
        <a:p>
          <a:r>
            <a:rPr lang="pt-PT" sz="1400" b="1" dirty="0" err="1" smtClean="0"/>
            <a:t>Line</a:t>
          </a:r>
          <a:r>
            <a:rPr lang="pt-PT" sz="1400" b="1" dirty="0" smtClean="0"/>
            <a:t> (</a:t>
          </a:r>
          <a:r>
            <a:rPr lang="pt-PT" sz="1400" b="1" dirty="0" err="1" smtClean="0"/>
            <a:t>of</a:t>
          </a:r>
          <a:r>
            <a:rPr lang="pt-PT" sz="1400" b="1" dirty="0" smtClean="0"/>
            <a:t> </a:t>
          </a:r>
          <a:r>
            <a:rPr lang="pt-PT" sz="1400" b="1" dirty="0" err="1" smtClean="0"/>
            <a:t>orientation</a:t>
          </a:r>
          <a:r>
            <a:rPr lang="pt-PT" sz="1400" b="1" dirty="0" smtClean="0"/>
            <a:t>, </a:t>
          </a:r>
          <a:r>
            <a:rPr lang="pt-PT" sz="1400" b="1" dirty="0" err="1" smtClean="0"/>
            <a:t>action</a:t>
          </a:r>
          <a:r>
            <a:rPr lang="pt-PT" sz="1400" b="1" dirty="0" smtClean="0"/>
            <a:t>)</a:t>
          </a:r>
          <a:endParaRPr lang="en-US" sz="1400" b="1" dirty="0"/>
        </a:p>
      </dgm:t>
    </dgm:pt>
    <dgm:pt modelId="{30E7D2CA-1995-4173-AEEC-E100F5BD4CD5}" type="parTrans" cxnId="{828AD758-ECEC-44A8-9250-DBDDD4D9367A}">
      <dgm:prSet custT="1"/>
      <dgm:spPr/>
      <dgm:t>
        <a:bodyPr/>
        <a:lstStyle/>
        <a:p>
          <a:endParaRPr lang="en-US" sz="1400" b="1"/>
        </a:p>
      </dgm:t>
    </dgm:pt>
    <dgm:pt modelId="{46B19595-5FFB-44BD-B2BF-00746DDD81ED}" type="sibTrans" cxnId="{828AD758-ECEC-44A8-9250-DBDDD4D9367A}">
      <dgm:prSet/>
      <dgm:spPr/>
      <dgm:t>
        <a:bodyPr/>
        <a:lstStyle/>
        <a:p>
          <a:endParaRPr lang="en-US" sz="1400" b="1"/>
        </a:p>
      </dgm:t>
    </dgm:pt>
    <dgm:pt modelId="{48A7658E-FEA9-4F0F-A466-68F12EED3272}">
      <dgm:prSet custT="1"/>
      <dgm:spPr/>
      <dgm:t>
        <a:bodyPr/>
        <a:lstStyle/>
        <a:p>
          <a:r>
            <a:rPr lang="pt-PT" sz="1400" b="1" dirty="0" err="1" smtClean="0"/>
            <a:t>Plans</a:t>
          </a:r>
          <a:endParaRPr lang="en-US" sz="1400" b="1" dirty="0"/>
        </a:p>
      </dgm:t>
    </dgm:pt>
    <dgm:pt modelId="{F30AF04E-BDEE-454D-857E-27FAB2322215}" type="parTrans" cxnId="{D5E704A6-49E6-452B-8EB1-F1464F957862}">
      <dgm:prSet custT="1"/>
      <dgm:spPr/>
      <dgm:t>
        <a:bodyPr/>
        <a:lstStyle/>
        <a:p>
          <a:endParaRPr lang="en-US" sz="1400" b="1"/>
        </a:p>
      </dgm:t>
    </dgm:pt>
    <dgm:pt modelId="{A4E6A52D-F4C2-4C2B-9BE1-1E1232CA6691}" type="sibTrans" cxnId="{D5E704A6-49E6-452B-8EB1-F1464F957862}">
      <dgm:prSet/>
      <dgm:spPr/>
      <dgm:t>
        <a:bodyPr/>
        <a:lstStyle/>
        <a:p>
          <a:endParaRPr lang="en-US" sz="1400" b="1"/>
        </a:p>
      </dgm:t>
    </dgm:pt>
    <dgm:pt modelId="{F2D5F2E8-4F81-4FE7-8B50-8332803B0C60}">
      <dgm:prSet custT="1"/>
      <dgm:spPr/>
      <dgm:t>
        <a:bodyPr/>
        <a:lstStyle/>
        <a:p>
          <a:r>
            <a:rPr lang="pt-PT" sz="1400" b="1" dirty="0" smtClean="0"/>
            <a:t>Set </a:t>
          </a:r>
          <a:r>
            <a:rPr lang="pt-PT" sz="1400" b="1" dirty="0" err="1" smtClean="0"/>
            <a:t>of</a:t>
          </a:r>
          <a:r>
            <a:rPr lang="pt-PT" sz="1400" b="1" dirty="0" smtClean="0"/>
            <a:t> </a:t>
          </a:r>
          <a:r>
            <a:rPr lang="pt-PT" sz="1400" b="1" dirty="0" err="1" smtClean="0"/>
            <a:t>actions</a:t>
          </a:r>
          <a:r>
            <a:rPr lang="pt-PT" sz="1400" b="1" dirty="0" smtClean="0"/>
            <a:t> </a:t>
          </a:r>
          <a:r>
            <a:rPr lang="pt-PT" sz="1400" b="1" dirty="0" err="1" smtClean="0"/>
            <a:t>and</a:t>
          </a:r>
          <a:r>
            <a:rPr lang="pt-PT" sz="1400" b="1" dirty="0" smtClean="0"/>
            <a:t> </a:t>
          </a:r>
          <a:r>
            <a:rPr lang="pt-PT" sz="1400" b="1" dirty="0" err="1" smtClean="0"/>
            <a:t>decisions</a:t>
          </a:r>
          <a:endParaRPr lang="en-US" sz="1400" b="1" dirty="0"/>
        </a:p>
      </dgm:t>
    </dgm:pt>
    <dgm:pt modelId="{14375799-9FCC-4CD1-AAB7-7080C3AE7820}" type="parTrans" cxnId="{0C8C10C5-7131-441D-B794-BB36F7E3934B}">
      <dgm:prSet custT="1"/>
      <dgm:spPr/>
      <dgm:t>
        <a:bodyPr/>
        <a:lstStyle/>
        <a:p>
          <a:endParaRPr lang="en-US" sz="1400" b="1"/>
        </a:p>
      </dgm:t>
    </dgm:pt>
    <dgm:pt modelId="{56AE4293-01FE-4915-8DC2-856B07BF5348}" type="sibTrans" cxnId="{0C8C10C5-7131-441D-B794-BB36F7E3934B}">
      <dgm:prSet/>
      <dgm:spPr/>
      <dgm:t>
        <a:bodyPr/>
        <a:lstStyle/>
        <a:p>
          <a:endParaRPr lang="en-US" sz="1400" b="1"/>
        </a:p>
      </dgm:t>
    </dgm:pt>
    <dgm:pt modelId="{B8DB446D-312C-4EEA-85A7-C4E9B79B15BD}">
      <dgm:prSet custT="1"/>
      <dgm:spPr/>
      <dgm:t>
        <a:bodyPr/>
        <a:lstStyle/>
        <a:p>
          <a:r>
            <a:rPr lang="pt-PT" sz="1400" b="1" dirty="0" smtClean="0"/>
            <a:t>Policies</a:t>
          </a:r>
          <a:endParaRPr lang="en-US" sz="1400" b="1" dirty="0"/>
        </a:p>
      </dgm:t>
    </dgm:pt>
    <dgm:pt modelId="{FF6EB453-0AC7-436D-A2EE-F10A6DE2AB8D}" type="parTrans" cxnId="{05CE1EAA-A55F-4F35-986F-CEECC430EB57}">
      <dgm:prSet custT="1"/>
      <dgm:spPr/>
      <dgm:t>
        <a:bodyPr/>
        <a:lstStyle/>
        <a:p>
          <a:endParaRPr lang="en-US" sz="1400" b="1"/>
        </a:p>
      </dgm:t>
    </dgm:pt>
    <dgm:pt modelId="{CFB05CBD-BC5E-45CD-BE49-4D00D2832D19}" type="sibTrans" cxnId="{05CE1EAA-A55F-4F35-986F-CEECC430EB57}">
      <dgm:prSet/>
      <dgm:spPr/>
      <dgm:t>
        <a:bodyPr/>
        <a:lstStyle/>
        <a:p>
          <a:endParaRPr lang="en-US" sz="1400" b="1"/>
        </a:p>
      </dgm:t>
    </dgm:pt>
    <dgm:pt modelId="{4F5EE992-6D5C-4F0B-B521-377D222E36F1}">
      <dgm:prSet custT="1"/>
      <dgm:spPr/>
      <dgm:t>
        <a:bodyPr/>
        <a:lstStyle/>
        <a:p>
          <a:r>
            <a:rPr lang="pt-PT" sz="1400" b="1" dirty="0" err="1" smtClean="0"/>
            <a:t>Where</a:t>
          </a:r>
          <a:endParaRPr lang="en-US" sz="1400" b="1" dirty="0"/>
        </a:p>
      </dgm:t>
    </dgm:pt>
    <dgm:pt modelId="{D819254F-2413-4E71-A43D-5B235F1458E7}" type="parTrans" cxnId="{43A80F4C-ECDC-4794-A190-1C0A551B85AC}">
      <dgm:prSet custT="1"/>
      <dgm:spPr/>
      <dgm:t>
        <a:bodyPr/>
        <a:lstStyle/>
        <a:p>
          <a:endParaRPr lang="en-US" sz="1400" b="1"/>
        </a:p>
      </dgm:t>
    </dgm:pt>
    <dgm:pt modelId="{6E5706A0-8D8F-48F9-B308-A30FAAAFB8D4}" type="sibTrans" cxnId="{43A80F4C-ECDC-4794-A190-1C0A551B85AC}">
      <dgm:prSet/>
      <dgm:spPr/>
      <dgm:t>
        <a:bodyPr/>
        <a:lstStyle/>
        <a:p>
          <a:endParaRPr lang="en-US" sz="1400" b="1"/>
        </a:p>
      </dgm:t>
    </dgm:pt>
    <dgm:pt modelId="{A0A73A89-47E9-434B-8647-E68E22A59010}">
      <dgm:prSet custT="1"/>
      <dgm:spPr/>
      <dgm:t>
        <a:bodyPr/>
        <a:lstStyle/>
        <a:p>
          <a:r>
            <a:rPr lang="pt-PT" sz="1400" b="1" dirty="0" err="1" smtClean="0"/>
            <a:t>Fight</a:t>
          </a:r>
          <a:r>
            <a:rPr lang="pt-PT" sz="1400" b="1" dirty="0" smtClean="0"/>
            <a:t> </a:t>
          </a:r>
          <a:r>
            <a:rPr lang="pt-PT" sz="1400" b="1" dirty="0" err="1" smtClean="0"/>
            <a:t>against</a:t>
          </a:r>
          <a:r>
            <a:rPr lang="pt-PT" sz="1400" b="1" dirty="0" smtClean="0"/>
            <a:t>…</a:t>
          </a:r>
          <a:endParaRPr lang="en-US" sz="1400" b="1" dirty="0"/>
        </a:p>
      </dgm:t>
    </dgm:pt>
    <dgm:pt modelId="{B2575119-4A69-4C01-BC2F-47D524EBD646}" type="parTrans" cxnId="{284A42BE-4B81-4085-95CF-074E13310EB1}">
      <dgm:prSet custT="1"/>
      <dgm:spPr/>
      <dgm:t>
        <a:bodyPr/>
        <a:lstStyle/>
        <a:p>
          <a:endParaRPr lang="en-US" sz="1400" b="1"/>
        </a:p>
      </dgm:t>
    </dgm:pt>
    <dgm:pt modelId="{A8589397-BF0F-4AB0-9A91-CBB6D80F6B6D}" type="sibTrans" cxnId="{284A42BE-4B81-4085-95CF-074E13310EB1}">
      <dgm:prSet/>
      <dgm:spPr/>
      <dgm:t>
        <a:bodyPr/>
        <a:lstStyle/>
        <a:p>
          <a:endParaRPr lang="en-US" sz="1400" b="1"/>
        </a:p>
      </dgm:t>
    </dgm:pt>
    <dgm:pt modelId="{2E56098A-50ED-49DB-A5C0-3C57AC29FF6C}">
      <dgm:prSet custT="1"/>
      <dgm:spPr/>
      <dgm:t>
        <a:bodyPr/>
        <a:lstStyle/>
        <a:p>
          <a:r>
            <a:rPr lang="pt-PT" sz="1400" b="1" dirty="0" err="1" smtClean="0"/>
            <a:t>Competition</a:t>
          </a:r>
          <a:r>
            <a:rPr lang="pt-PT" sz="1400" b="1" dirty="0" smtClean="0"/>
            <a:t> (</a:t>
          </a:r>
          <a:r>
            <a:rPr lang="pt-PT" sz="1400" b="1" dirty="0" err="1" smtClean="0"/>
            <a:t>enemy</a:t>
          </a:r>
          <a:r>
            <a:rPr lang="pt-PT" sz="1400" b="1" dirty="0" smtClean="0"/>
            <a:t>)</a:t>
          </a:r>
          <a:endParaRPr lang="en-US" sz="1400" b="1" dirty="0"/>
        </a:p>
      </dgm:t>
    </dgm:pt>
    <dgm:pt modelId="{3B348E68-2413-4C9E-BF45-93F27F52F56C}" type="parTrans" cxnId="{E0EE1159-B9EE-4CA4-B2C8-73A08CF9FBA6}">
      <dgm:prSet custT="1"/>
      <dgm:spPr/>
      <dgm:t>
        <a:bodyPr/>
        <a:lstStyle/>
        <a:p>
          <a:endParaRPr lang="en-US" sz="1400" b="1"/>
        </a:p>
      </dgm:t>
    </dgm:pt>
    <dgm:pt modelId="{2AA90135-5C49-4A5F-B4FA-B3299F20DD09}" type="sibTrans" cxnId="{E0EE1159-B9EE-4CA4-B2C8-73A08CF9FBA6}">
      <dgm:prSet/>
      <dgm:spPr/>
      <dgm:t>
        <a:bodyPr/>
        <a:lstStyle/>
        <a:p>
          <a:endParaRPr lang="en-US" sz="1400" b="1"/>
        </a:p>
      </dgm:t>
    </dgm:pt>
    <dgm:pt modelId="{4EA13DBF-953B-45A7-AFBF-FB32DA810CD3}" type="pres">
      <dgm:prSet presAssocID="{FB782848-A228-4509-B203-B11894002B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E29D2BA-29B2-4E34-90F1-CFE9D37857ED}" type="pres">
      <dgm:prSet presAssocID="{EDA678D9-B8D0-4D9B-BDA6-FDF5E2024974}" presName="centerShape" presStyleLbl="node0" presStyleIdx="0" presStyleCnt="1" custScaleX="139577" custScaleY="139577"/>
      <dgm:spPr/>
      <dgm:t>
        <a:bodyPr/>
        <a:lstStyle/>
        <a:p>
          <a:endParaRPr lang="en-US"/>
        </a:p>
      </dgm:t>
    </dgm:pt>
    <dgm:pt modelId="{BFF21F47-1A56-4724-BCB2-FB86C77F3928}" type="pres">
      <dgm:prSet presAssocID="{6D34056A-3739-40CB-A218-54BCB8364CF6}" presName="Name9" presStyleLbl="parChTrans1D2" presStyleIdx="0" presStyleCnt="10"/>
      <dgm:spPr/>
      <dgm:t>
        <a:bodyPr/>
        <a:lstStyle/>
        <a:p>
          <a:endParaRPr lang="en-US"/>
        </a:p>
      </dgm:t>
    </dgm:pt>
    <dgm:pt modelId="{06B2FA62-42E6-4292-ADFC-6BD3FC817E1A}" type="pres">
      <dgm:prSet presAssocID="{6D34056A-3739-40CB-A218-54BCB8364CF6}" presName="connTx" presStyleLbl="parChTrans1D2" presStyleIdx="0" presStyleCnt="10"/>
      <dgm:spPr/>
      <dgm:t>
        <a:bodyPr/>
        <a:lstStyle/>
        <a:p>
          <a:endParaRPr lang="en-US"/>
        </a:p>
      </dgm:t>
    </dgm:pt>
    <dgm:pt modelId="{CB603E7B-B88F-4D54-8ABA-0C2A19396F33}" type="pres">
      <dgm:prSet presAssocID="{80D1B142-89B4-4725-B1F5-4B8E92F0BFF4}" presName="node" presStyleLbl="node1" presStyleIdx="0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2EC61-50D9-498A-8E7A-EB0C3A420A9C}" type="pres">
      <dgm:prSet presAssocID="{38B816AE-C768-4554-A07B-AABFC3FFACE5}" presName="Name9" presStyleLbl="parChTrans1D2" presStyleIdx="1" presStyleCnt="10"/>
      <dgm:spPr/>
      <dgm:t>
        <a:bodyPr/>
        <a:lstStyle/>
        <a:p>
          <a:endParaRPr lang="en-US"/>
        </a:p>
      </dgm:t>
    </dgm:pt>
    <dgm:pt modelId="{BE84DE6A-EAFE-4B5B-9B82-6FEA30583C22}" type="pres">
      <dgm:prSet presAssocID="{38B816AE-C768-4554-A07B-AABFC3FFACE5}" presName="connTx" presStyleLbl="parChTrans1D2" presStyleIdx="1" presStyleCnt="10"/>
      <dgm:spPr/>
      <dgm:t>
        <a:bodyPr/>
        <a:lstStyle/>
        <a:p>
          <a:endParaRPr lang="en-US"/>
        </a:p>
      </dgm:t>
    </dgm:pt>
    <dgm:pt modelId="{EDD7DBB2-186F-4088-975B-4FB52960E2C8}" type="pres">
      <dgm:prSet presAssocID="{061639D3-D963-4226-88F0-BD84F6DA7590}" presName="node" presStyleLbl="node1" presStyleIdx="1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B6CDA8-9759-45D3-99EF-87F5A626A5CC}" type="pres">
      <dgm:prSet presAssocID="{14375799-9FCC-4CD1-AAB7-7080C3AE7820}" presName="Name9" presStyleLbl="parChTrans1D2" presStyleIdx="2" presStyleCnt="10"/>
      <dgm:spPr/>
      <dgm:t>
        <a:bodyPr/>
        <a:lstStyle/>
        <a:p>
          <a:endParaRPr lang="en-US"/>
        </a:p>
      </dgm:t>
    </dgm:pt>
    <dgm:pt modelId="{3D87453C-8D3D-4979-89FA-D340A3735268}" type="pres">
      <dgm:prSet presAssocID="{14375799-9FCC-4CD1-AAB7-7080C3AE7820}" presName="connTx" presStyleLbl="parChTrans1D2" presStyleIdx="2" presStyleCnt="10"/>
      <dgm:spPr/>
      <dgm:t>
        <a:bodyPr/>
        <a:lstStyle/>
        <a:p>
          <a:endParaRPr lang="en-US"/>
        </a:p>
      </dgm:t>
    </dgm:pt>
    <dgm:pt modelId="{4AFECAE1-BB3B-4375-BDE1-E7DBE864536A}" type="pres">
      <dgm:prSet presAssocID="{F2D5F2E8-4F81-4FE7-8B50-8332803B0C60}" presName="node" presStyleLbl="node1" presStyleIdx="2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91D9C0-45C1-42F0-832E-7A950F2AC536}" type="pres">
      <dgm:prSet presAssocID="{D819254F-2413-4E71-A43D-5B235F1458E7}" presName="Name9" presStyleLbl="parChTrans1D2" presStyleIdx="3" presStyleCnt="10"/>
      <dgm:spPr/>
      <dgm:t>
        <a:bodyPr/>
        <a:lstStyle/>
        <a:p>
          <a:endParaRPr lang="en-US"/>
        </a:p>
      </dgm:t>
    </dgm:pt>
    <dgm:pt modelId="{4071CAF8-C827-4EEA-B470-FE43B1BD1F58}" type="pres">
      <dgm:prSet presAssocID="{D819254F-2413-4E71-A43D-5B235F1458E7}" presName="connTx" presStyleLbl="parChTrans1D2" presStyleIdx="3" presStyleCnt="10"/>
      <dgm:spPr/>
      <dgm:t>
        <a:bodyPr/>
        <a:lstStyle/>
        <a:p>
          <a:endParaRPr lang="en-US"/>
        </a:p>
      </dgm:t>
    </dgm:pt>
    <dgm:pt modelId="{415D829F-3A61-49DE-83BB-B7BF9750FFCD}" type="pres">
      <dgm:prSet presAssocID="{4F5EE992-6D5C-4F0B-B521-377D222E36F1}" presName="node" presStyleLbl="node1" presStyleIdx="3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EB33AFE-F6E5-44E2-8989-FFB86B569FCA}" type="pres">
      <dgm:prSet presAssocID="{B2575119-4A69-4C01-BC2F-47D524EBD646}" presName="Name9" presStyleLbl="parChTrans1D2" presStyleIdx="4" presStyleCnt="10"/>
      <dgm:spPr/>
      <dgm:t>
        <a:bodyPr/>
        <a:lstStyle/>
        <a:p>
          <a:endParaRPr lang="en-US"/>
        </a:p>
      </dgm:t>
    </dgm:pt>
    <dgm:pt modelId="{E0B78244-D8B1-442D-B3F6-43A63378B289}" type="pres">
      <dgm:prSet presAssocID="{B2575119-4A69-4C01-BC2F-47D524EBD646}" presName="connTx" presStyleLbl="parChTrans1D2" presStyleIdx="4" presStyleCnt="10"/>
      <dgm:spPr/>
      <dgm:t>
        <a:bodyPr/>
        <a:lstStyle/>
        <a:p>
          <a:endParaRPr lang="en-US"/>
        </a:p>
      </dgm:t>
    </dgm:pt>
    <dgm:pt modelId="{86A69C07-03E8-4010-BCAE-53A8822246A9}" type="pres">
      <dgm:prSet presAssocID="{A0A73A89-47E9-434B-8647-E68E22A59010}" presName="node" presStyleLbl="node1" presStyleIdx="4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FE02E4A-E710-4C5C-B06B-60D971E53DF4}" type="pres">
      <dgm:prSet presAssocID="{F30AF04E-BDEE-454D-857E-27FAB2322215}" presName="Name9" presStyleLbl="parChTrans1D2" presStyleIdx="5" presStyleCnt="10"/>
      <dgm:spPr/>
      <dgm:t>
        <a:bodyPr/>
        <a:lstStyle/>
        <a:p>
          <a:endParaRPr lang="en-US"/>
        </a:p>
      </dgm:t>
    </dgm:pt>
    <dgm:pt modelId="{3E487720-77D6-4A07-8CE7-644100D7F2A3}" type="pres">
      <dgm:prSet presAssocID="{F30AF04E-BDEE-454D-857E-27FAB2322215}" presName="connTx" presStyleLbl="parChTrans1D2" presStyleIdx="5" presStyleCnt="10"/>
      <dgm:spPr/>
      <dgm:t>
        <a:bodyPr/>
        <a:lstStyle/>
        <a:p>
          <a:endParaRPr lang="en-US"/>
        </a:p>
      </dgm:t>
    </dgm:pt>
    <dgm:pt modelId="{BFD6F032-BD7D-473B-BA58-734D41A499BA}" type="pres">
      <dgm:prSet presAssocID="{48A7658E-FEA9-4F0F-A466-68F12EED3272}" presName="node" presStyleLbl="node1" presStyleIdx="5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B72618-7BA0-48F1-9311-39AD071181A5}" type="pres">
      <dgm:prSet presAssocID="{FF6EB453-0AC7-436D-A2EE-F10A6DE2AB8D}" presName="Name9" presStyleLbl="parChTrans1D2" presStyleIdx="6" presStyleCnt="10"/>
      <dgm:spPr/>
      <dgm:t>
        <a:bodyPr/>
        <a:lstStyle/>
        <a:p>
          <a:endParaRPr lang="en-US"/>
        </a:p>
      </dgm:t>
    </dgm:pt>
    <dgm:pt modelId="{4015199A-A8CE-47D4-954E-1EC21D463F6A}" type="pres">
      <dgm:prSet presAssocID="{FF6EB453-0AC7-436D-A2EE-F10A6DE2AB8D}" presName="connTx" presStyleLbl="parChTrans1D2" presStyleIdx="6" presStyleCnt="10"/>
      <dgm:spPr/>
      <dgm:t>
        <a:bodyPr/>
        <a:lstStyle/>
        <a:p>
          <a:endParaRPr lang="en-US"/>
        </a:p>
      </dgm:t>
    </dgm:pt>
    <dgm:pt modelId="{570CA40F-CE35-41E2-A822-9469AD185C65}" type="pres">
      <dgm:prSet presAssocID="{B8DB446D-312C-4EEA-85A7-C4E9B79B15BD}" presName="node" presStyleLbl="node1" presStyleIdx="6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6174B7-64CC-4EED-9E10-CC57D3DFAA61}" type="pres">
      <dgm:prSet presAssocID="{3B348E68-2413-4C9E-BF45-93F27F52F56C}" presName="Name9" presStyleLbl="parChTrans1D2" presStyleIdx="7" presStyleCnt="10"/>
      <dgm:spPr/>
      <dgm:t>
        <a:bodyPr/>
        <a:lstStyle/>
        <a:p>
          <a:endParaRPr lang="en-US"/>
        </a:p>
      </dgm:t>
    </dgm:pt>
    <dgm:pt modelId="{6D872C1A-BB19-45F5-8F20-A2A749B5D408}" type="pres">
      <dgm:prSet presAssocID="{3B348E68-2413-4C9E-BF45-93F27F52F56C}" presName="connTx" presStyleLbl="parChTrans1D2" presStyleIdx="7" presStyleCnt="10"/>
      <dgm:spPr/>
      <dgm:t>
        <a:bodyPr/>
        <a:lstStyle/>
        <a:p>
          <a:endParaRPr lang="en-US"/>
        </a:p>
      </dgm:t>
    </dgm:pt>
    <dgm:pt modelId="{A68C8A01-05CD-478D-9580-DA346C91F623}" type="pres">
      <dgm:prSet presAssocID="{2E56098A-50ED-49DB-A5C0-3C57AC29FF6C}" presName="node" presStyleLbl="node1" presStyleIdx="7" presStyleCnt="10" custScaleX="129109" custScaleY="129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B26685-2384-4ED6-ADFA-8FFD2D02BB69}" type="pres">
      <dgm:prSet presAssocID="{A8A2309E-707D-464D-9130-C08E35CCD3D2}" presName="Name9" presStyleLbl="parChTrans1D2" presStyleIdx="8" presStyleCnt="10"/>
      <dgm:spPr/>
      <dgm:t>
        <a:bodyPr/>
        <a:lstStyle/>
        <a:p>
          <a:endParaRPr lang="en-US"/>
        </a:p>
      </dgm:t>
    </dgm:pt>
    <dgm:pt modelId="{2BD0B363-35E3-4795-AB8A-8CAF9AF46CC2}" type="pres">
      <dgm:prSet presAssocID="{A8A2309E-707D-464D-9130-C08E35CCD3D2}" presName="connTx" presStyleLbl="parChTrans1D2" presStyleIdx="8" presStyleCnt="10"/>
      <dgm:spPr/>
      <dgm:t>
        <a:bodyPr/>
        <a:lstStyle/>
        <a:p>
          <a:endParaRPr lang="en-US"/>
        </a:p>
      </dgm:t>
    </dgm:pt>
    <dgm:pt modelId="{19D9FC53-B0D8-4720-B040-3D92DD046EA4}" type="pres">
      <dgm:prSet presAssocID="{F872D6D5-1525-4841-8443-370119D32B52}" presName="node" presStyleLbl="node1" presStyleIdx="8" presStyleCnt="10" custScaleX="122130" custScaleY="1221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B8C1B78-776F-4B88-AD6A-C20C05FB784E}" type="pres">
      <dgm:prSet presAssocID="{30E7D2CA-1995-4173-AEEC-E100F5BD4CD5}" presName="Name9" presStyleLbl="parChTrans1D2" presStyleIdx="9" presStyleCnt="10"/>
      <dgm:spPr/>
      <dgm:t>
        <a:bodyPr/>
        <a:lstStyle/>
        <a:p>
          <a:endParaRPr lang="en-US"/>
        </a:p>
      </dgm:t>
    </dgm:pt>
    <dgm:pt modelId="{329A4723-4BB1-4592-A125-9DB3C5EA2B0F}" type="pres">
      <dgm:prSet presAssocID="{30E7D2CA-1995-4173-AEEC-E100F5BD4CD5}" presName="connTx" presStyleLbl="parChTrans1D2" presStyleIdx="9" presStyleCnt="10"/>
      <dgm:spPr/>
      <dgm:t>
        <a:bodyPr/>
        <a:lstStyle/>
        <a:p>
          <a:endParaRPr lang="en-US"/>
        </a:p>
      </dgm:t>
    </dgm:pt>
    <dgm:pt modelId="{55538629-65F4-4A5F-8579-1C362B81D65B}" type="pres">
      <dgm:prSet presAssocID="{C0F35D44-FE9A-440E-8D3C-3FA2E0353934}" presName="node" presStyleLbl="node1" presStyleIdx="9" presStyleCnt="10" custScaleX="129109" custScaleY="129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DECF616-CFE6-4612-B2EB-66988A87E7AC}" type="presOf" srcId="{A0A73A89-47E9-434B-8647-E68E22A59010}" destId="{86A69C07-03E8-4010-BCAE-53A8822246A9}" srcOrd="0" destOrd="0" presId="urn:microsoft.com/office/officeart/2005/8/layout/radial1"/>
    <dgm:cxn modelId="{3F5B6E4F-F740-4520-BE63-2CC6E5B231F3}" srcId="{EDA678D9-B8D0-4D9B-BDA6-FDF5E2024974}" destId="{80D1B142-89B4-4725-B1F5-4B8E92F0BFF4}" srcOrd="0" destOrd="0" parTransId="{6D34056A-3739-40CB-A218-54BCB8364CF6}" sibTransId="{7384F34C-17CF-4B3C-8720-CA5747BC5F4B}"/>
    <dgm:cxn modelId="{EC718775-1A31-4437-AA3B-79330B87D6C0}" type="presOf" srcId="{FB782848-A228-4509-B203-B11894002B19}" destId="{4EA13DBF-953B-45A7-AFBF-FB32DA810CD3}" srcOrd="0" destOrd="0" presId="urn:microsoft.com/office/officeart/2005/8/layout/radial1"/>
    <dgm:cxn modelId="{31EEAA36-009E-4561-A5FF-866EDD316D98}" type="presOf" srcId="{A8A2309E-707D-464D-9130-C08E35CCD3D2}" destId="{2BD0B363-35E3-4795-AB8A-8CAF9AF46CC2}" srcOrd="1" destOrd="0" presId="urn:microsoft.com/office/officeart/2005/8/layout/radial1"/>
    <dgm:cxn modelId="{687CCE7D-51CE-4DA8-BB99-F812474AB127}" type="presOf" srcId="{F2D5F2E8-4F81-4FE7-8B50-8332803B0C60}" destId="{4AFECAE1-BB3B-4375-BDE1-E7DBE864536A}" srcOrd="0" destOrd="0" presId="urn:microsoft.com/office/officeart/2005/8/layout/radial1"/>
    <dgm:cxn modelId="{0C8C10C5-7131-441D-B794-BB36F7E3934B}" srcId="{EDA678D9-B8D0-4D9B-BDA6-FDF5E2024974}" destId="{F2D5F2E8-4F81-4FE7-8B50-8332803B0C60}" srcOrd="2" destOrd="0" parTransId="{14375799-9FCC-4CD1-AAB7-7080C3AE7820}" sibTransId="{56AE4293-01FE-4915-8DC2-856B07BF5348}"/>
    <dgm:cxn modelId="{284A42BE-4B81-4085-95CF-074E13310EB1}" srcId="{EDA678D9-B8D0-4D9B-BDA6-FDF5E2024974}" destId="{A0A73A89-47E9-434B-8647-E68E22A59010}" srcOrd="4" destOrd="0" parTransId="{B2575119-4A69-4C01-BC2F-47D524EBD646}" sibTransId="{A8589397-BF0F-4AB0-9A91-CBB6D80F6B6D}"/>
    <dgm:cxn modelId="{FEA4D529-1915-49BE-A533-9F262B6EB922}" type="presOf" srcId="{30E7D2CA-1995-4173-AEEC-E100F5BD4CD5}" destId="{329A4723-4BB1-4592-A125-9DB3C5EA2B0F}" srcOrd="1" destOrd="0" presId="urn:microsoft.com/office/officeart/2005/8/layout/radial1"/>
    <dgm:cxn modelId="{67B0486A-4583-43E6-AE79-4401583BAAA1}" type="presOf" srcId="{14375799-9FCC-4CD1-AAB7-7080C3AE7820}" destId="{3D87453C-8D3D-4979-89FA-D340A3735268}" srcOrd="1" destOrd="0" presId="urn:microsoft.com/office/officeart/2005/8/layout/radial1"/>
    <dgm:cxn modelId="{F1F8D1A0-3D5C-48A9-94EE-EB1E9052954F}" type="presOf" srcId="{F30AF04E-BDEE-454D-857E-27FAB2322215}" destId="{3E487720-77D6-4A07-8CE7-644100D7F2A3}" srcOrd="1" destOrd="0" presId="urn:microsoft.com/office/officeart/2005/8/layout/radial1"/>
    <dgm:cxn modelId="{18CB3E21-8E61-442D-BEFA-5B938B51002D}" type="presOf" srcId="{EDA678D9-B8D0-4D9B-BDA6-FDF5E2024974}" destId="{4E29D2BA-29B2-4E34-90F1-CFE9D37857ED}" srcOrd="0" destOrd="0" presId="urn:microsoft.com/office/officeart/2005/8/layout/radial1"/>
    <dgm:cxn modelId="{38A54349-CA25-4675-B0E6-E3F29F8ACCBB}" type="presOf" srcId="{C0F35D44-FE9A-440E-8D3C-3FA2E0353934}" destId="{55538629-65F4-4A5F-8579-1C362B81D65B}" srcOrd="0" destOrd="0" presId="urn:microsoft.com/office/officeart/2005/8/layout/radial1"/>
    <dgm:cxn modelId="{F60DE9F8-E8CD-40CB-A7C7-125E666F3D00}" type="presOf" srcId="{14375799-9FCC-4CD1-AAB7-7080C3AE7820}" destId="{00B6CDA8-9759-45D3-99EF-87F5A626A5CC}" srcOrd="0" destOrd="0" presId="urn:microsoft.com/office/officeart/2005/8/layout/radial1"/>
    <dgm:cxn modelId="{C8BCAFD4-EF09-4C34-9A2C-C4379520A031}" type="presOf" srcId="{38B816AE-C768-4554-A07B-AABFC3FFACE5}" destId="{BE84DE6A-EAFE-4B5B-9B82-6FEA30583C22}" srcOrd="1" destOrd="0" presId="urn:microsoft.com/office/officeart/2005/8/layout/radial1"/>
    <dgm:cxn modelId="{E0EE1159-B9EE-4CA4-B2C8-73A08CF9FBA6}" srcId="{EDA678D9-B8D0-4D9B-BDA6-FDF5E2024974}" destId="{2E56098A-50ED-49DB-A5C0-3C57AC29FF6C}" srcOrd="7" destOrd="0" parTransId="{3B348E68-2413-4C9E-BF45-93F27F52F56C}" sibTransId="{2AA90135-5C49-4A5F-B4FA-B3299F20DD09}"/>
    <dgm:cxn modelId="{CD72C373-ECB0-404F-B978-198A7DA7A0F5}" type="presOf" srcId="{6D34056A-3739-40CB-A218-54BCB8364CF6}" destId="{06B2FA62-42E6-4292-ADFC-6BD3FC817E1A}" srcOrd="1" destOrd="0" presId="urn:microsoft.com/office/officeart/2005/8/layout/radial1"/>
    <dgm:cxn modelId="{76A91A32-46B2-4F65-9F98-B226D260A72D}" srcId="{EDA678D9-B8D0-4D9B-BDA6-FDF5E2024974}" destId="{061639D3-D963-4226-88F0-BD84F6DA7590}" srcOrd="1" destOrd="0" parTransId="{38B816AE-C768-4554-A07B-AABFC3FFACE5}" sibTransId="{45DC192A-7AD1-413D-B2DF-73A66860C9B8}"/>
    <dgm:cxn modelId="{6C334F7D-1F07-420A-912F-3C75038E46C1}" type="presOf" srcId="{F872D6D5-1525-4841-8443-370119D32B52}" destId="{19D9FC53-B0D8-4720-B040-3D92DD046EA4}" srcOrd="0" destOrd="0" presId="urn:microsoft.com/office/officeart/2005/8/layout/radial1"/>
    <dgm:cxn modelId="{A337D6B2-3BBA-4A45-964F-4C2918B009BF}" type="presOf" srcId="{3B348E68-2413-4C9E-BF45-93F27F52F56C}" destId="{B06174B7-64CC-4EED-9E10-CC57D3DFAA61}" srcOrd="0" destOrd="0" presId="urn:microsoft.com/office/officeart/2005/8/layout/radial1"/>
    <dgm:cxn modelId="{553FA220-1F86-4EDA-B726-F105F997A5AA}" type="presOf" srcId="{3B348E68-2413-4C9E-BF45-93F27F52F56C}" destId="{6D872C1A-BB19-45F5-8F20-A2A749B5D408}" srcOrd="1" destOrd="0" presId="urn:microsoft.com/office/officeart/2005/8/layout/radial1"/>
    <dgm:cxn modelId="{0A44926B-5DA2-4603-A302-0AA3AFFDDBCC}" srcId="{FB782848-A228-4509-B203-B11894002B19}" destId="{EDA678D9-B8D0-4D9B-BDA6-FDF5E2024974}" srcOrd="0" destOrd="0" parTransId="{4CBCD067-920E-4555-A3E5-97BC6955CF8D}" sibTransId="{10CF1A44-7D88-49A3-8C2B-9550C9123154}"/>
    <dgm:cxn modelId="{0CAD4818-07EE-4C76-87E2-BC96E13625AE}" type="presOf" srcId="{B2575119-4A69-4C01-BC2F-47D524EBD646}" destId="{E0B78244-D8B1-442D-B3F6-43A63378B289}" srcOrd="1" destOrd="0" presId="urn:microsoft.com/office/officeart/2005/8/layout/radial1"/>
    <dgm:cxn modelId="{DB6E7A0C-932A-4593-B622-BCE22E795155}" type="presOf" srcId="{FF6EB453-0AC7-436D-A2EE-F10A6DE2AB8D}" destId="{4015199A-A8CE-47D4-954E-1EC21D463F6A}" srcOrd="1" destOrd="0" presId="urn:microsoft.com/office/officeart/2005/8/layout/radial1"/>
    <dgm:cxn modelId="{05CE1EAA-A55F-4F35-986F-CEECC430EB57}" srcId="{EDA678D9-B8D0-4D9B-BDA6-FDF5E2024974}" destId="{B8DB446D-312C-4EEA-85A7-C4E9B79B15BD}" srcOrd="6" destOrd="0" parTransId="{FF6EB453-0AC7-436D-A2EE-F10A6DE2AB8D}" sibTransId="{CFB05CBD-BC5E-45CD-BE49-4D00D2832D19}"/>
    <dgm:cxn modelId="{87560BCF-4363-4CEF-AF8F-0996BD99FFC9}" type="presOf" srcId="{48A7658E-FEA9-4F0F-A466-68F12EED3272}" destId="{BFD6F032-BD7D-473B-BA58-734D41A499BA}" srcOrd="0" destOrd="0" presId="urn:microsoft.com/office/officeart/2005/8/layout/radial1"/>
    <dgm:cxn modelId="{8D3560E5-613C-4E71-87A9-243BF7F011CD}" type="presOf" srcId="{D819254F-2413-4E71-A43D-5B235F1458E7}" destId="{4071CAF8-C827-4EEA-B470-FE43B1BD1F58}" srcOrd="1" destOrd="0" presId="urn:microsoft.com/office/officeart/2005/8/layout/radial1"/>
    <dgm:cxn modelId="{74652EBB-FC7F-46A0-8074-F2F07860424D}" type="presOf" srcId="{6D34056A-3739-40CB-A218-54BCB8364CF6}" destId="{BFF21F47-1A56-4724-BCB2-FB86C77F3928}" srcOrd="0" destOrd="0" presId="urn:microsoft.com/office/officeart/2005/8/layout/radial1"/>
    <dgm:cxn modelId="{14A46E3D-E664-4575-8967-D8F7E035066C}" type="presOf" srcId="{061639D3-D963-4226-88F0-BD84F6DA7590}" destId="{EDD7DBB2-186F-4088-975B-4FB52960E2C8}" srcOrd="0" destOrd="0" presId="urn:microsoft.com/office/officeart/2005/8/layout/radial1"/>
    <dgm:cxn modelId="{CBF4B96D-490F-4B54-906D-3DE73C32C794}" type="presOf" srcId="{30E7D2CA-1995-4173-AEEC-E100F5BD4CD5}" destId="{AB8C1B78-776F-4B88-AD6A-C20C05FB784E}" srcOrd="0" destOrd="0" presId="urn:microsoft.com/office/officeart/2005/8/layout/radial1"/>
    <dgm:cxn modelId="{9579250E-A996-46E4-88AC-AC4AA40ACB4B}" type="presOf" srcId="{D819254F-2413-4E71-A43D-5B235F1458E7}" destId="{0B91D9C0-45C1-42F0-832E-7A950F2AC536}" srcOrd="0" destOrd="0" presId="urn:microsoft.com/office/officeart/2005/8/layout/radial1"/>
    <dgm:cxn modelId="{828AD758-ECEC-44A8-9250-DBDDD4D9367A}" srcId="{EDA678D9-B8D0-4D9B-BDA6-FDF5E2024974}" destId="{C0F35D44-FE9A-440E-8D3C-3FA2E0353934}" srcOrd="9" destOrd="0" parTransId="{30E7D2CA-1995-4173-AEEC-E100F5BD4CD5}" sibTransId="{46B19595-5FFB-44BD-B2BF-00746DDD81ED}"/>
    <dgm:cxn modelId="{4E2F4B98-2EE2-4857-9B34-9EC5DF376321}" type="presOf" srcId="{38B816AE-C768-4554-A07B-AABFC3FFACE5}" destId="{5912EC61-50D9-498A-8E7A-EB0C3A420A9C}" srcOrd="0" destOrd="0" presId="urn:microsoft.com/office/officeart/2005/8/layout/radial1"/>
    <dgm:cxn modelId="{43A80F4C-ECDC-4794-A190-1C0A551B85AC}" srcId="{EDA678D9-B8D0-4D9B-BDA6-FDF5E2024974}" destId="{4F5EE992-6D5C-4F0B-B521-377D222E36F1}" srcOrd="3" destOrd="0" parTransId="{D819254F-2413-4E71-A43D-5B235F1458E7}" sibTransId="{6E5706A0-8D8F-48F9-B308-A30FAAAFB8D4}"/>
    <dgm:cxn modelId="{52617CF3-9A19-48DF-A0C2-E4EC9DC22C09}" srcId="{EDA678D9-B8D0-4D9B-BDA6-FDF5E2024974}" destId="{F872D6D5-1525-4841-8443-370119D32B52}" srcOrd="8" destOrd="0" parTransId="{A8A2309E-707D-464D-9130-C08E35CCD3D2}" sibTransId="{B4138BE0-6831-42D6-B141-5680F3FA4F4A}"/>
    <dgm:cxn modelId="{BFBE7215-DAF0-4ADC-A43C-EA631957AF07}" type="presOf" srcId="{4F5EE992-6D5C-4F0B-B521-377D222E36F1}" destId="{415D829F-3A61-49DE-83BB-B7BF9750FFCD}" srcOrd="0" destOrd="0" presId="urn:microsoft.com/office/officeart/2005/8/layout/radial1"/>
    <dgm:cxn modelId="{29E89625-DD73-4EB9-8988-5A14851F85C5}" type="presOf" srcId="{B2575119-4A69-4C01-BC2F-47D524EBD646}" destId="{EEB33AFE-F6E5-44E2-8989-FFB86B569FCA}" srcOrd="0" destOrd="0" presId="urn:microsoft.com/office/officeart/2005/8/layout/radial1"/>
    <dgm:cxn modelId="{E780355B-F73E-411F-824A-6F946E33AF6E}" type="presOf" srcId="{B8DB446D-312C-4EEA-85A7-C4E9B79B15BD}" destId="{570CA40F-CE35-41E2-A822-9469AD185C65}" srcOrd="0" destOrd="0" presId="urn:microsoft.com/office/officeart/2005/8/layout/radial1"/>
    <dgm:cxn modelId="{CFEC7CFD-993B-4346-B0DF-DAEAB950594E}" type="presOf" srcId="{2E56098A-50ED-49DB-A5C0-3C57AC29FF6C}" destId="{A68C8A01-05CD-478D-9580-DA346C91F623}" srcOrd="0" destOrd="0" presId="urn:microsoft.com/office/officeart/2005/8/layout/radial1"/>
    <dgm:cxn modelId="{003595AD-708D-4858-BED0-091BDD29E39F}" type="presOf" srcId="{80D1B142-89B4-4725-B1F5-4B8E92F0BFF4}" destId="{CB603E7B-B88F-4D54-8ABA-0C2A19396F33}" srcOrd="0" destOrd="0" presId="urn:microsoft.com/office/officeart/2005/8/layout/radial1"/>
    <dgm:cxn modelId="{C4FEE9FF-6036-4C2A-BDB6-5F162F39ED80}" type="presOf" srcId="{A8A2309E-707D-464D-9130-C08E35CCD3D2}" destId="{7FB26685-2384-4ED6-ADFA-8FFD2D02BB69}" srcOrd="0" destOrd="0" presId="urn:microsoft.com/office/officeart/2005/8/layout/radial1"/>
    <dgm:cxn modelId="{C0182E19-1DF5-4DA9-A0A3-389B35FB4EDA}" type="presOf" srcId="{FF6EB453-0AC7-436D-A2EE-F10A6DE2AB8D}" destId="{D8B72618-7BA0-48F1-9311-39AD071181A5}" srcOrd="0" destOrd="0" presId="urn:microsoft.com/office/officeart/2005/8/layout/radial1"/>
    <dgm:cxn modelId="{24EB7C89-7E71-4C2A-8ED3-C8EFDF044AD3}" type="presOf" srcId="{F30AF04E-BDEE-454D-857E-27FAB2322215}" destId="{CFE02E4A-E710-4C5C-B06B-60D971E53DF4}" srcOrd="0" destOrd="0" presId="urn:microsoft.com/office/officeart/2005/8/layout/radial1"/>
    <dgm:cxn modelId="{D5E704A6-49E6-452B-8EB1-F1464F957862}" srcId="{EDA678D9-B8D0-4D9B-BDA6-FDF5E2024974}" destId="{48A7658E-FEA9-4F0F-A466-68F12EED3272}" srcOrd="5" destOrd="0" parTransId="{F30AF04E-BDEE-454D-857E-27FAB2322215}" sibTransId="{A4E6A52D-F4C2-4C2B-9BE1-1E1232CA6691}"/>
    <dgm:cxn modelId="{B9A8C311-F484-4BC4-B468-40111DD877C3}" type="presParOf" srcId="{4EA13DBF-953B-45A7-AFBF-FB32DA810CD3}" destId="{4E29D2BA-29B2-4E34-90F1-CFE9D37857ED}" srcOrd="0" destOrd="0" presId="urn:microsoft.com/office/officeart/2005/8/layout/radial1"/>
    <dgm:cxn modelId="{060AF38E-C42E-43D2-B71F-7CD11528449C}" type="presParOf" srcId="{4EA13DBF-953B-45A7-AFBF-FB32DA810CD3}" destId="{BFF21F47-1A56-4724-BCB2-FB86C77F3928}" srcOrd="1" destOrd="0" presId="urn:microsoft.com/office/officeart/2005/8/layout/radial1"/>
    <dgm:cxn modelId="{DAB942BE-85C7-4394-B3C9-3A17F385136E}" type="presParOf" srcId="{BFF21F47-1A56-4724-BCB2-FB86C77F3928}" destId="{06B2FA62-42E6-4292-ADFC-6BD3FC817E1A}" srcOrd="0" destOrd="0" presId="urn:microsoft.com/office/officeart/2005/8/layout/radial1"/>
    <dgm:cxn modelId="{FBEA1C83-41C4-4A7F-A7FA-499A7DFB49C4}" type="presParOf" srcId="{4EA13DBF-953B-45A7-AFBF-FB32DA810CD3}" destId="{CB603E7B-B88F-4D54-8ABA-0C2A19396F33}" srcOrd="2" destOrd="0" presId="urn:microsoft.com/office/officeart/2005/8/layout/radial1"/>
    <dgm:cxn modelId="{E639CF6C-3B30-4368-B526-A4AB47ACC00D}" type="presParOf" srcId="{4EA13DBF-953B-45A7-AFBF-FB32DA810CD3}" destId="{5912EC61-50D9-498A-8E7A-EB0C3A420A9C}" srcOrd="3" destOrd="0" presId="urn:microsoft.com/office/officeart/2005/8/layout/radial1"/>
    <dgm:cxn modelId="{E464FF1C-54E7-453D-BB31-18D385AFC544}" type="presParOf" srcId="{5912EC61-50D9-498A-8E7A-EB0C3A420A9C}" destId="{BE84DE6A-EAFE-4B5B-9B82-6FEA30583C22}" srcOrd="0" destOrd="0" presId="urn:microsoft.com/office/officeart/2005/8/layout/radial1"/>
    <dgm:cxn modelId="{88459F88-4F36-47B0-AB6E-507CE2DBFBDF}" type="presParOf" srcId="{4EA13DBF-953B-45A7-AFBF-FB32DA810CD3}" destId="{EDD7DBB2-186F-4088-975B-4FB52960E2C8}" srcOrd="4" destOrd="0" presId="urn:microsoft.com/office/officeart/2005/8/layout/radial1"/>
    <dgm:cxn modelId="{B73AE12F-E7AC-48AE-BA4B-43738896338F}" type="presParOf" srcId="{4EA13DBF-953B-45A7-AFBF-FB32DA810CD3}" destId="{00B6CDA8-9759-45D3-99EF-87F5A626A5CC}" srcOrd="5" destOrd="0" presId="urn:microsoft.com/office/officeart/2005/8/layout/radial1"/>
    <dgm:cxn modelId="{828A261B-510F-402E-914E-7B8B029DA0DA}" type="presParOf" srcId="{00B6CDA8-9759-45D3-99EF-87F5A626A5CC}" destId="{3D87453C-8D3D-4979-89FA-D340A3735268}" srcOrd="0" destOrd="0" presId="urn:microsoft.com/office/officeart/2005/8/layout/radial1"/>
    <dgm:cxn modelId="{FFE9BD9D-1E78-4F34-99F8-FF9CD621C1CF}" type="presParOf" srcId="{4EA13DBF-953B-45A7-AFBF-FB32DA810CD3}" destId="{4AFECAE1-BB3B-4375-BDE1-E7DBE864536A}" srcOrd="6" destOrd="0" presId="urn:microsoft.com/office/officeart/2005/8/layout/radial1"/>
    <dgm:cxn modelId="{51149BD0-2A1A-4133-BFEA-AB4AE9D00BB3}" type="presParOf" srcId="{4EA13DBF-953B-45A7-AFBF-FB32DA810CD3}" destId="{0B91D9C0-45C1-42F0-832E-7A950F2AC536}" srcOrd="7" destOrd="0" presId="urn:microsoft.com/office/officeart/2005/8/layout/radial1"/>
    <dgm:cxn modelId="{C5DCD477-27D8-49D6-B0D2-890A09F714AD}" type="presParOf" srcId="{0B91D9C0-45C1-42F0-832E-7A950F2AC536}" destId="{4071CAF8-C827-4EEA-B470-FE43B1BD1F58}" srcOrd="0" destOrd="0" presId="urn:microsoft.com/office/officeart/2005/8/layout/radial1"/>
    <dgm:cxn modelId="{4DC22C67-BBDB-4902-8DD3-C5F58B206595}" type="presParOf" srcId="{4EA13DBF-953B-45A7-AFBF-FB32DA810CD3}" destId="{415D829F-3A61-49DE-83BB-B7BF9750FFCD}" srcOrd="8" destOrd="0" presId="urn:microsoft.com/office/officeart/2005/8/layout/radial1"/>
    <dgm:cxn modelId="{A78C0960-23EE-40FA-979E-D9398B2EB396}" type="presParOf" srcId="{4EA13DBF-953B-45A7-AFBF-FB32DA810CD3}" destId="{EEB33AFE-F6E5-44E2-8989-FFB86B569FCA}" srcOrd="9" destOrd="0" presId="urn:microsoft.com/office/officeart/2005/8/layout/radial1"/>
    <dgm:cxn modelId="{2CA24A9F-01E4-43E6-B17D-B1C3599C2FAD}" type="presParOf" srcId="{EEB33AFE-F6E5-44E2-8989-FFB86B569FCA}" destId="{E0B78244-D8B1-442D-B3F6-43A63378B289}" srcOrd="0" destOrd="0" presId="urn:microsoft.com/office/officeart/2005/8/layout/radial1"/>
    <dgm:cxn modelId="{F67AB543-9980-4750-9688-209120BFC653}" type="presParOf" srcId="{4EA13DBF-953B-45A7-AFBF-FB32DA810CD3}" destId="{86A69C07-03E8-4010-BCAE-53A8822246A9}" srcOrd="10" destOrd="0" presId="urn:microsoft.com/office/officeart/2005/8/layout/radial1"/>
    <dgm:cxn modelId="{C13B9A6C-B8A9-4000-9292-10AD60E1CEBC}" type="presParOf" srcId="{4EA13DBF-953B-45A7-AFBF-FB32DA810CD3}" destId="{CFE02E4A-E710-4C5C-B06B-60D971E53DF4}" srcOrd="11" destOrd="0" presId="urn:microsoft.com/office/officeart/2005/8/layout/radial1"/>
    <dgm:cxn modelId="{64F8FDFC-45C9-41D9-89BF-3D5401ABA98B}" type="presParOf" srcId="{CFE02E4A-E710-4C5C-B06B-60D971E53DF4}" destId="{3E487720-77D6-4A07-8CE7-644100D7F2A3}" srcOrd="0" destOrd="0" presId="urn:microsoft.com/office/officeart/2005/8/layout/radial1"/>
    <dgm:cxn modelId="{264A1FC3-9AE4-4572-8B18-88961473FB94}" type="presParOf" srcId="{4EA13DBF-953B-45A7-AFBF-FB32DA810CD3}" destId="{BFD6F032-BD7D-473B-BA58-734D41A499BA}" srcOrd="12" destOrd="0" presId="urn:microsoft.com/office/officeart/2005/8/layout/radial1"/>
    <dgm:cxn modelId="{5160FBE0-D0A5-4ACA-B3A7-9D4E2CED113A}" type="presParOf" srcId="{4EA13DBF-953B-45A7-AFBF-FB32DA810CD3}" destId="{D8B72618-7BA0-48F1-9311-39AD071181A5}" srcOrd="13" destOrd="0" presId="urn:microsoft.com/office/officeart/2005/8/layout/radial1"/>
    <dgm:cxn modelId="{0BFF92F7-C217-44E1-9B25-728BB3A618E0}" type="presParOf" srcId="{D8B72618-7BA0-48F1-9311-39AD071181A5}" destId="{4015199A-A8CE-47D4-954E-1EC21D463F6A}" srcOrd="0" destOrd="0" presId="urn:microsoft.com/office/officeart/2005/8/layout/radial1"/>
    <dgm:cxn modelId="{B0ADED17-8A60-4B65-9209-7DFCE8566BEF}" type="presParOf" srcId="{4EA13DBF-953B-45A7-AFBF-FB32DA810CD3}" destId="{570CA40F-CE35-41E2-A822-9469AD185C65}" srcOrd="14" destOrd="0" presId="urn:microsoft.com/office/officeart/2005/8/layout/radial1"/>
    <dgm:cxn modelId="{82263197-E2E2-46DD-B243-57951F3B00B8}" type="presParOf" srcId="{4EA13DBF-953B-45A7-AFBF-FB32DA810CD3}" destId="{B06174B7-64CC-4EED-9E10-CC57D3DFAA61}" srcOrd="15" destOrd="0" presId="urn:microsoft.com/office/officeart/2005/8/layout/radial1"/>
    <dgm:cxn modelId="{D160670B-EB27-4DF8-8BAE-C197C2331120}" type="presParOf" srcId="{B06174B7-64CC-4EED-9E10-CC57D3DFAA61}" destId="{6D872C1A-BB19-45F5-8F20-A2A749B5D408}" srcOrd="0" destOrd="0" presId="urn:microsoft.com/office/officeart/2005/8/layout/radial1"/>
    <dgm:cxn modelId="{679921B8-D826-41B0-AEA7-B980561B29F0}" type="presParOf" srcId="{4EA13DBF-953B-45A7-AFBF-FB32DA810CD3}" destId="{A68C8A01-05CD-478D-9580-DA346C91F623}" srcOrd="16" destOrd="0" presId="urn:microsoft.com/office/officeart/2005/8/layout/radial1"/>
    <dgm:cxn modelId="{D1CC2EEF-CBC6-46E2-AD1E-4016CB6769BD}" type="presParOf" srcId="{4EA13DBF-953B-45A7-AFBF-FB32DA810CD3}" destId="{7FB26685-2384-4ED6-ADFA-8FFD2D02BB69}" srcOrd="17" destOrd="0" presId="urn:microsoft.com/office/officeart/2005/8/layout/radial1"/>
    <dgm:cxn modelId="{234AEEB5-7266-42B9-A78B-8163C2339372}" type="presParOf" srcId="{7FB26685-2384-4ED6-ADFA-8FFD2D02BB69}" destId="{2BD0B363-35E3-4795-AB8A-8CAF9AF46CC2}" srcOrd="0" destOrd="0" presId="urn:microsoft.com/office/officeart/2005/8/layout/radial1"/>
    <dgm:cxn modelId="{F2620D7A-A188-4D13-99C8-A16449FAFF63}" type="presParOf" srcId="{4EA13DBF-953B-45A7-AFBF-FB32DA810CD3}" destId="{19D9FC53-B0D8-4720-B040-3D92DD046EA4}" srcOrd="18" destOrd="0" presId="urn:microsoft.com/office/officeart/2005/8/layout/radial1"/>
    <dgm:cxn modelId="{D85949F2-FFE0-400B-AB30-256CBDA63EBE}" type="presParOf" srcId="{4EA13DBF-953B-45A7-AFBF-FB32DA810CD3}" destId="{AB8C1B78-776F-4B88-AD6A-C20C05FB784E}" srcOrd="19" destOrd="0" presId="urn:microsoft.com/office/officeart/2005/8/layout/radial1"/>
    <dgm:cxn modelId="{A9FDAFF3-F74F-45F4-B551-F66B249FE15F}" type="presParOf" srcId="{AB8C1B78-776F-4B88-AD6A-C20C05FB784E}" destId="{329A4723-4BB1-4592-A125-9DB3C5EA2B0F}" srcOrd="0" destOrd="0" presId="urn:microsoft.com/office/officeart/2005/8/layout/radial1"/>
    <dgm:cxn modelId="{920AE735-87FD-4A47-901A-E3178470BAC7}" type="presParOf" srcId="{4EA13DBF-953B-45A7-AFBF-FB32DA810CD3}" destId="{55538629-65F4-4A5F-8579-1C362B81D65B}" srcOrd="2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07E3F98-9CF8-4086-A3D8-E30FCB3F4FB5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592481A2-B2E4-427C-9F76-724AF9652F78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F2262D-B291-4D19-8F8F-E39546C08FA9}" type="parTrans" cxnId="{952AC852-59AF-4867-B084-7CC26835ABFD}">
      <dgm:prSet/>
      <dgm:spPr/>
      <dgm:t>
        <a:bodyPr/>
        <a:lstStyle/>
        <a:p>
          <a:endParaRPr lang="en-US"/>
        </a:p>
      </dgm:t>
    </dgm:pt>
    <dgm:pt modelId="{BD5F4A39-BA80-4410-8E50-A986923625DE}" type="sibTrans" cxnId="{952AC852-59AF-4867-B084-7CC26835ABFD}">
      <dgm:prSet/>
      <dgm:spPr/>
      <dgm:t>
        <a:bodyPr/>
        <a:lstStyle/>
        <a:p>
          <a:endParaRPr lang="en-US"/>
        </a:p>
      </dgm:t>
    </dgm:pt>
    <dgm:pt modelId="{0862095C-72B9-46BD-AED1-5650397F4C1C}">
      <dgm:prSet phldrT="[Texto]" custT="1"/>
      <dgm:spPr/>
      <dgm:t>
        <a:bodyPr/>
        <a:lstStyle/>
        <a:p>
          <a:r>
            <a:rPr lang="pt-PT" sz="2400" b="1" dirty="0" err="1" smtClean="0"/>
            <a:t>Where</a:t>
          </a:r>
          <a:endParaRPr lang="en-US" sz="2400" b="1" dirty="0"/>
        </a:p>
      </dgm:t>
    </dgm:pt>
    <dgm:pt modelId="{C194BA30-5F11-4943-8B8C-E403F88BF715}" type="parTrans" cxnId="{0D4A0853-9E66-4024-9891-A1D7C01CAAA5}">
      <dgm:prSet/>
      <dgm:spPr/>
      <dgm:t>
        <a:bodyPr/>
        <a:lstStyle/>
        <a:p>
          <a:endParaRPr lang="en-US"/>
        </a:p>
      </dgm:t>
    </dgm:pt>
    <dgm:pt modelId="{A4438BC3-18CE-4A13-BB5C-A47D33A07791}" type="sibTrans" cxnId="{0D4A0853-9E66-4024-9891-A1D7C01CAAA5}">
      <dgm:prSet/>
      <dgm:spPr/>
      <dgm:t>
        <a:bodyPr/>
        <a:lstStyle/>
        <a:p>
          <a:endParaRPr lang="en-US"/>
        </a:p>
      </dgm:t>
    </dgm:pt>
    <dgm:pt modelId="{91DC04F8-E9CB-488A-A089-A56EB2E2B3B1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D6917F-98B9-46B6-B543-48E8FC9FAF1F}" type="parTrans" cxnId="{BAF9AD47-1407-4CDB-BFCE-8FEC8CB3B5FF}">
      <dgm:prSet/>
      <dgm:spPr/>
      <dgm:t>
        <a:bodyPr/>
        <a:lstStyle/>
        <a:p>
          <a:endParaRPr lang="en-US"/>
        </a:p>
      </dgm:t>
    </dgm:pt>
    <dgm:pt modelId="{817A6AF4-F8C8-47EC-A9BE-5CD1A21F1D31}" type="sibTrans" cxnId="{BAF9AD47-1407-4CDB-BFCE-8FEC8CB3B5FF}">
      <dgm:prSet/>
      <dgm:spPr/>
      <dgm:t>
        <a:bodyPr/>
        <a:lstStyle/>
        <a:p>
          <a:endParaRPr lang="en-US"/>
        </a:p>
      </dgm:t>
    </dgm:pt>
    <dgm:pt modelId="{74A93E3D-6E2E-4BC2-B32E-32674E407423}">
      <dgm:prSet custT="1"/>
      <dgm:spPr/>
      <dgm:t>
        <a:bodyPr/>
        <a:lstStyle/>
        <a:p>
          <a:r>
            <a:rPr lang="pt-PT" sz="2400" b="1" dirty="0" err="1" smtClean="0"/>
            <a:t>How</a:t>
          </a:r>
          <a:endParaRPr lang="en-US" sz="2400" b="1" dirty="0"/>
        </a:p>
      </dgm:t>
    </dgm:pt>
    <dgm:pt modelId="{3E74AA4C-AC84-4AFA-8A4B-0B33C638A533}" type="parTrans" cxnId="{A6BD05A2-AD53-421B-A274-8846269042D3}">
      <dgm:prSet/>
      <dgm:spPr/>
      <dgm:t>
        <a:bodyPr/>
        <a:lstStyle/>
        <a:p>
          <a:endParaRPr lang="en-US"/>
        </a:p>
      </dgm:t>
    </dgm:pt>
    <dgm:pt modelId="{D91FC487-040D-4709-AFBE-3D000A44987B}" type="sibTrans" cxnId="{A6BD05A2-AD53-421B-A274-8846269042D3}">
      <dgm:prSet/>
      <dgm:spPr/>
      <dgm:t>
        <a:bodyPr/>
        <a:lstStyle/>
        <a:p>
          <a:endParaRPr lang="en-US"/>
        </a:p>
      </dgm:t>
    </dgm:pt>
    <dgm:pt modelId="{5AC899A1-BBDA-40EF-A02B-AB29D1E62B3B}" type="pres">
      <dgm:prSet presAssocID="{307E3F98-9CF8-4086-A3D8-E30FCB3F4FB5}" presName="linearFlow" presStyleCnt="0">
        <dgm:presLayoutVars>
          <dgm:dir/>
          <dgm:resizeHandles val="exact"/>
        </dgm:presLayoutVars>
      </dgm:prSet>
      <dgm:spPr/>
    </dgm:pt>
    <dgm:pt modelId="{37A607AE-92A9-4650-9FDB-2B84E1E3B87A}" type="pres">
      <dgm:prSet presAssocID="{592481A2-B2E4-427C-9F76-724AF9652F78}" presName="node" presStyleLbl="node1" presStyleIdx="0" presStyleCnt="4" custScaleX="105301" custScaleY="1047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76614-A3DC-4A10-B76E-BEA2671BB500}" type="pres">
      <dgm:prSet presAssocID="{BD5F4A39-BA80-4410-8E50-A986923625DE}" presName="spacerL" presStyleCnt="0"/>
      <dgm:spPr/>
    </dgm:pt>
    <dgm:pt modelId="{2856F9F3-838F-4739-9A1D-F5C3CE675D1A}" type="pres">
      <dgm:prSet presAssocID="{BD5F4A39-BA80-4410-8E50-A986923625DE}" presName="sibTrans" presStyleLbl="sibTrans2D1" presStyleIdx="0" presStyleCnt="3" custScaleX="77776" custScaleY="100028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96DE9C6B-3931-4FFA-B5DA-21416C93F550}" type="pres">
      <dgm:prSet presAssocID="{BD5F4A39-BA80-4410-8E50-A986923625DE}" presName="spacerR" presStyleCnt="0"/>
      <dgm:spPr/>
    </dgm:pt>
    <dgm:pt modelId="{9FE73529-9241-4D60-A14F-F02177278BCC}" type="pres">
      <dgm:prSet presAssocID="{0862095C-72B9-46BD-AED1-5650397F4C1C}" presName="node" presStyleLbl="node1" presStyleIdx="1" presStyleCnt="4" custScaleX="79338" custScaleY="798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72053-BD81-4BD7-8902-927E0C17FDE5}" type="pres">
      <dgm:prSet presAssocID="{A4438BC3-18CE-4A13-BB5C-A47D33A07791}" presName="spacerL" presStyleCnt="0"/>
      <dgm:spPr/>
    </dgm:pt>
    <dgm:pt modelId="{D517A32E-3E6C-4AA0-ADE1-19976CB2B735}" type="pres">
      <dgm:prSet presAssocID="{A4438BC3-18CE-4A13-BB5C-A47D33A07791}" presName="sibTrans" presStyleLbl="sibTrans2D1" presStyleIdx="1" presStyleCnt="3" custScaleX="76524" custScaleY="100086"/>
      <dgm:spPr/>
      <dgm:t>
        <a:bodyPr/>
        <a:lstStyle/>
        <a:p>
          <a:endParaRPr lang="en-US"/>
        </a:p>
      </dgm:t>
    </dgm:pt>
    <dgm:pt modelId="{6F25BDB8-905D-4456-B6EE-AC700C5BDA38}" type="pres">
      <dgm:prSet presAssocID="{A4438BC3-18CE-4A13-BB5C-A47D33A07791}" presName="spacerR" presStyleCnt="0"/>
      <dgm:spPr/>
    </dgm:pt>
    <dgm:pt modelId="{830F33DB-5D38-49B2-B8A2-B11AD0EFAFB2}" type="pres">
      <dgm:prSet presAssocID="{74A93E3D-6E2E-4BC2-B32E-32674E407423}" presName="node" presStyleLbl="node1" presStyleIdx="2" presStyleCnt="4" custScaleX="82788" custScaleY="8312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D46D5-B8FB-4394-B60B-85A5713995CF}" type="pres">
      <dgm:prSet presAssocID="{D91FC487-040D-4709-AFBE-3D000A44987B}" presName="spacerL" presStyleCnt="0"/>
      <dgm:spPr/>
    </dgm:pt>
    <dgm:pt modelId="{19C56C45-ADBC-4E8B-8278-485626A5F767}" type="pres">
      <dgm:prSet presAssocID="{D91FC487-040D-4709-AFBE-3D000A44987B}" presName="sibTrans" presStyleLbl="sibTrans2D1" presStyleIdx="2" presStyleCnt="3" custScaleX="77776" custScaleY="100028"/>
      <dgm:spPr/>
      <dgm:t>
        <a:bodyPr/>
        <a:lstStyle/>
        <a:p>
          <a:endParaRPr lang="en-US"/>
        </a:p>
      </dgm:t>
    </dgm:pt>
    <dgm:pt modelId="{4D6D9090-2916-4CEB-8048-0616E112B670}" type="pres">
      <dgm:prSet presAssocID="{D91FC487-040D-4709-AFBE-3D000A44987B}" presName="spacerR" presStyleCnt="0"/>
      <dgm:spPr/>
    </dgm:pt>
    <dgm:pt modelId="{CF5D4ACB-041D-44A0-AE29-0E410F9D223F}" type="pres">
      <dgm:prSet presAssocID="{91DC04F8-E9CB-488A-A089-A56EB2E2B3B1}" presName="node" presStyleLbl="node1" presStyleIdx="3" presStyleCnt="4" custScaleX="104057" custScaleY="1056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4A0853-9E66-4024-9891-A1D7C01CAAA5}" srcId="{307E3F98-9CF8-4086-A3D8-E30FCB3F4FB5}" destId="{0862095C-72B9-46BD-AED1-5650397F4C1C}" srcOrd="1" destOrd="0" parTransId="{C194BA30-5F11-4943-8B8C-E403F88BF715}" sibTransId="{A4438BC3-18CE-4A13-BB5C-A47D33A07791}"/>
    <dgm:cxn modelId="{EEF1D2C9-AC25-4B2E-9F1F-BA9BC27F7559}" type="presOf" srcId="{A4438BC3-18CE-4A13-BB5C-A47D33A07791}" destId="{D517A32E-3E6C-4AA0-ADE1-19976CB2B735}" srcOrd="0" destOrd="0" presId="urn:microsoft.com/office/officeart/2005/8/layout/equation1"/>
    <dgm:cxn modelId="{BAF9AD47-1407-4CDB-BFCE-8FEC8CB3B5FF}" srcId="{307E3F98-9CF8-4086-A3D8-E30FCB3F4FB5}" destId="{91DC04F8-E9CB-488A-A089-A56EB2E2B3B1}" srcOrd="3" destOrd="0" parTransId="{A2D6917F-98B9-46B6-B543-48E8FC9FAF1F}" sibTransId="{817A6AF4-F8C8-47EC-A9BE-5CD1A21F1D31}"/>
    <dgm:cxn modelId="{A6BD05A2-AD53-421B-A274-8846269042D3}" srcId="{307E3F98-9CF8-4086-A3D8-E30FCB3F4FB5}" destId="{74A93E3D-6E2E-4BC2-B32E-32674E407423}" srcOrd="2" destOrd="0" parTransId="{3E74AA4C-AC84-4AFA-8A4B-0B33C638A533}" sibTransId="{D91FC487-040D-4709-AFBE-3D000A44987B}"/>
    <dgm:cxn modelId="{7D837BB2-044C-42F9-A16B-FA2E38CDFE6B}" type="presOf" srcId="{74A93E3D-6E2E-4BC2-B32E-32674E407423}" destId="{830F33DB-5D38-49B2-B8A2-B11AD0EFAFB2}" srcOrd="0" destOrd="0" presId="urn:microsoft.com/office/officeart/2005/8/layout/equation1"/>
    <dgm:cxn modelId="{88D5BA9F-A120-4D8F-BC19-E010432CFE38}" type="presOf" srcId="{592481A2-B2E4-427C-9F76-724AF9652F78}" destId="{37A607AE-92A9-4650-9FDB-2B84E1E3B87A}" srcOrd="0" destOrd="0" presId="urn:microsoft.com/office/officeart/2005/8/layout/equation1"/>
    <dgm:cxn modelId="{4409029B-BCB6-49C6-94D7-18A105E2BB3D}" type="presOf" srcId="{307E3F98-9CF8-4086-A3D8-E30FCB3F4FB5}" destId="{5AC899A1-BBDA-40EF-A02B-AB29D1E62B3B}" srcOrd="0" destOrd="0" presId="urn:microsoft.com/office/officeart/2005/8/layout/equation1"/>
    <dgm:cxn modelId="{66E03E20-E6FE-4219-9DFD-F5C661445C11}" type="presOf" srcId="{BD5F4A39-BA80-4410-8E50-A986923625DE}" destId="{2856F9F3-838F-4739-9A1D-F5C3CE675D1A}" srcOrd="0" destOrd="0" presId="urn:microsoft.com/office/officeart/2005/8/layout/equation1"/>
    <dgm:cxn modelId="{952AC852-59AF-4867-B084-7CC26835ABFD}" srcId="{307E3F98-9CF8-4086-A3D8-E30FCB3F4FB5}" destId="{592481A2-B2E4-427C-9F76-724AF9652F78}" srcOrd="0" destOrd="0" parTransId="{01F2262D-B291-4D19-8F8F-E39546C08FA9}" sibTransId="{BD5F4A39-BA80-4410-8E50-A986923625DE}"/>
    <dgm:cxn modelId="{69955B1F-8C28-4B30-84A3-4871AA93A961}" type="presOf" srcId="{0862095C-72B9-46BD-AED1-5650397F4C1C}" destId="{9FE73529-9241-4D60-A14F-F02177278BCC}" srcOrd="0" destOrd="0" presId="urn:microsoft.com/office/officeart/2005/8/layout/equation1"/>
    <dgm:cxn modelId="{F5AD2455-A503-4830-89F9-96BB10F2D456}" type="presOf" srcId="{91DC04F8-E9CB-488A-A089-A56EB2E2B3B1}" destId="{CF5D4ACB-041D-44A0-AE29-0E410F9D223F}" srcOrd="0" destOrd="0" presId="urn:microsoft.com/office/officeart/2005/8/layout/equation1"/>
    <dgm:cxn modelId="{186CA2D3-8CED-42D0-8710-0518796EB7A8}" type="presOf" srcId="{D91FC487-040D-4709-AFBE-3D000A44987B}" destId="{19C56C45-ADBC-4E8B-8278-485626A5F767}" srcOrd="0" destOrd="0" presId="urn:microsoft.com/office/officeart/2005/8/layout/equation1"/>
    <dgm:cxn modelId="{46B470F6-474A-43B9-BC9F-9ED361ACD2F6}" type="presParOf" srcId="{5AC899A1-BBDA-40EF-A02B-AB29D1E62B3B}" destId="{37A607AE-92A9-4650-9FDB-2B84E1E3B87A}" srcOrd="0" destOrd="0" presId="urn:microsoft.com/office/officeart/2005/8/layout/equation1"/>
    <dgm:cxn modelId="{A48804F8-88AB-4C34-BFF0-EA0C4FE20760}" type="presParOf" srcId="{5AC899A1-BBDA-40EF-A02B-AB29D1E62B3B}" destId="{2B376614-A3DC-4A10-B76E-BEA2671BB500}" srcOrd="1" destOrd="0" presId="urn:microsoft.com/office/officeart/2005/8/layout/equation1"/>
    <dgm:cxn modelId="{E368780F-063E-4F25-BC08-7A792FBBFE94}" type="presParOf" srcId="{5AC899A1-BBDA-40EF-A02B-AB29D1E62B3B}" destId="{2856F9F3-838F-4739-9A1D-F5C3CE675D1A}" srcOrd="2" destOrd="0" presId="urn:microsoft.com/office/officeart/2005/8/layout/equation1"/>
    <dgm:cxn modelId="{C0416554-D520-4547-8B66-2105315EACD3}" type="presParOf" srcId="{5AC899A1-BBDA-40EF-A02B-AB29D1E62B3B}" destId="{96DE9C6B-3931-4FFA-B5DA-21416C93F550}" srcOrd="3" destOrd="0" presId="urn:microsoft.com/office/officeart/2005/8/layout/equation1"/>
    <dgm:cxn modelId="{E8D45AAB-F165-48B5-A28C-4F7303A3583B}" type="presParOf" srcId="{5AC899A1-BBDA-40EF-A02B-AB29D1E62B3B}" destId="{9FE73529-9241-4D60-A14F-F02177278BCC}" srcOrd="4" destOrd="0" presId="urn:microsoft.com/office/officeart/2005/8/layout/equation1"/>
    <dgm:cxn modelId="{1251BF0E-55F2-4171-97AE-8A0822425A0A}" type="presParOf" srcId="{5AC899A1-BBDA-40EF-A02B-AB29D1E62B3B}" destId="{D1272053-BD81-4BD7-8902-927E0C17FDE5}" srcOrd="5" destOrd="0" presId="urn:microsoft.com/office/officeart/2005/8/layout/equation1"/>
    <dgm:cxn modelId="{54414E6F-77FE-4EF2-BE06-D813BFFBB426}" type="presParOf" srcId="{5AC899A1-BBDA-40EF-A02B-AB29D1E62B3B}" destId="{D517A32E-3E6C-4AA0-ADE1-19976CB2B735}" srcOrd="6" destOrd="0" presId="urn:microsoft.com/office/officeart/2005/8/layout/equation1"/>
    <dgm:cxn modelId="{909DB423-2720-4F93-8329-F152EB994E9D}" type="presParOf" srcId="{5AC899A1-BBDA-40EF-A02B-AB29D1E62B3B}" destId="{6F25BDB8-905D-4456-B6EE-AC700C5BDA38}" srcOrd="7" destOrd="0" presId="urn:microsoft.com/office/officeart/2005/8/layout/equation1"/>
    <dgm:cxn modelId="{9A17D964-E0A0-4B25-A0ED-8AF5FAA4832D}" type="presParOf" srcId="{5AC899A1-BBDA-40EF-A02B-AB29D1E62B3B}" destId="{830F33DB-5D38-49B2-B8A2-B11AD0EFAFB2}" srcOrd="8" destOrd="0" presId="urn:microsoft.com/office/officeart/2005/8/layout/equation1"/>
    <dgm:cxn modelId="{F3F08DBE-73C1-4C9B-9B01-D225BC48E652}" type="presParOf" srcId="{5AC899A1-BBDA-40EF-A02B-AB29D1E62B3B}" destId="{E25D46D5-B8FB-4394-B60B-85A5713995CF}" srcOrd="9" destOrd="0" presId="urn:microsoft.com/office/officeart/2005/8/layout/equation1"/>
    <dgm:cxn modelId="{32605394-F261-4A5A-8AF6-99A323621D29}" type="presParOf" srcId="{5AC899A1-BBDA-40EF-A02B-AB29D1E62B3B}" destId="{19C56C45-ADBC-4E8B-8278-485626A5F767}" srcOrd="10" destOrd="0" presId="urn:microsoft.com/office/officeart/2005/8/layout/equation1"/>
    <dgm:cxn modelId="{FAF5DC69-58F6-441A-BAAE-6EE255C60ACF}" type="presParOf" srcId="{5AC899A1-BBDA-40EF-A02B-AB29D1E62B3B}" destId="{4D6D9090-2916-4CEB-8048-0616E112B670}" srcOrd="11" destOrd="0" presId="urn:microsoft.com/office/officeart/2005/8/layout/equation1"/>
    <dgm:cxn modelId="{DA603B03-6471-4481-9AB0-0D44443F18A7}" type="presParOf" srcId="{5AC899A1-BBDA-40EF-A02B-AB29D1E62B3B}" destId="{CF5D4ACB-041D-44A0-AE29-0E410F9D223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07E3F98-9CF8-4086-A3D8-E30FCB3F4FB5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592481A2-B2E4-427C-9F76-724AF9652F78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F2262D-B291-4D19-8F8F-E39546C08FA9}" type="parTrans" cxnId="{952AC852-59AF-4867-B084-7CC26835ABFD}">
      <dgm:prSet/>
      <dgm:spPr/>
      <dgm:t>
        <a:bodyPr/>
        <a:lstStyle/>
        <a:p>
          <a:endParaRPr lang="en-US"/>
        </a:p>
      </dgm:t>
    </dgm:pt>
    <dgm:pt modelId="{BD5F4A39-BA80-4410-8E50-A986923625DE}" type="sibTrans" cxnId="{952AC852-59AF-4867-B084-7CC26835ABFD}">
      <dgm:prSet/>
      <dgm:spPr/>
      <dgm:t>
        <a:bodyPr/>
        <a:lstStyle/>
        <a:p>
          <a:endParaRPr lang="en-US"/>
        </a:p>
      </dgm:t>
    </dgm:pt>
    <dgm:pt modelId="{0862095C-72B9-46BD-AED1-5650397F4C1C}">
      <dgm:prSet phldrT="[Texto]" custT="1"/>
      <dgm:spPr/>
      <dgm:t>
        <a:bodyPr/>
        <a:lstStyle/>
        <a:p>
          <a:r>
            <a:rPr lang="pt-PT" sz="2400" b="1" dirty="0" err="1" smtClean="0"/>
            <a:t>Where</a:t>
          </a:r>
          <a:endParaRPr lang="en-US" sz="2400" b="1" dirty="0"/>
        </a:p>
      </dgm:t>
    </dgm:pt>
    <dgm:pt modelId="{C194BA30-5F11-4943-8B8C-E403F88BF715}" type="parTrans" cxnId="{0D4A0853-9E66-4024-9891-A1D7C01CAAA5}">
      <dgm:prSet/>
      <dgm:spPr/>
      <dgm:t>
        <a:bodyPr/>
        <a:lstStyle/>
        <a:p>
          <a:endParaRPr lang="en-US"/>
        </a:p>
      </dgm:t>
    </dgm:pt>
    <dgm:pt modelId="{A4438BC3-18CE-4A13-BB5C-A47D33A07791}" type="sibTrans" cxnId="{0D4A0853-9E66-4024-9891-A1D7C01CAAA5}">
      <dgm:prSet/>
      <dgm:spPr/>
      <dgm:t>
        <a:bodyPr/>
        <a:lstStyle/>
        <a:p>
          <a:endParaRPr lang="en-US"/>
        </a:p>
      </dgm:t>
    </dgm:pt>
    <dgm:pt modelId="{91DC04F8-E9CB-488A-A089-A56EB2E2B3B1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3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D6917F-98B9-46B6-B543-48E8FC9FAF1F}" type="parTrans" cxnId="{BAF9AD47-1407-4CDB-BFCE-8FEC8CB3B5FF}">
      <dgm:prSet/>
      <dgm:spPr/>
      <dgm:t>
        <a:bodyPr/>
        <a:lstStyle/>
        <a:p>
          <a:endParaRPr lang="en-US"/>
        </a:p>
      </dgm:t>
    </dgm:pt>
    <dgm:pt modelId="{817A6AF4-F8C8-47EC-A9BE-5CD1A21F1D31}" type="sibTrans" cxnId="{BAF9AD47-1407-4CDB-BFCE-8FEC8CB3B5FF}">
      <dgm:prSet/>
      <dgm:spPr/>
      <dgm:t>
        <a:bodyPr/>
        <a:lstStyle/>
        <a:p>
          <a:endParaRPr lang="en-US"/>
        </a:p>
      </dgm:t>
    </dgm:pt>
    <dgm:pt modelId="{74A93E3D-6E2E-4BC2-B32E-32674E407423}">
      <dgm:prSet custT="1"/>
      <dgm:spPr/>
      <dgm:t>
        <a:bodyPr/>
        <a:lstStyle/>
        <a:p>
          <a:r>
            <a:rPr lang="pt-PT" sz="2400" b="1" dirty="0" err="1" smtClean="0"/>
            <a:t>How</a:t>
          </a:r>
          <a:endParaRPr lang="en-US" sz="2400" b="1" dirty="0"/>
        </a:p>
      </dgm:t>
    </dgm:pt>
    <dgm:pt modelId="{3E74AA4C-AC84-4AFA-8A4B-0B33C638A533}" type="parTrans" cxnId="{A6BD05A2-AD53-421B-A274-8846269042D3}">
      <dgm:prSet/>
      <dgm:spPr/>
      <dgm:t>
        <a:bodyPr/>
        <a:lstStyle/>
        <a:p>
          <a:endParaRPr lang="en-US"/>
        </a:p>
      </dgm:t>
    </dgm:pt>
    <dgm:pt modelId="{D91FC487-040D-4709-AFBE-3D000A44987B}" type="sibTrans" cxnId="{A6BD05A2-AD53-421B-A274-8846269042D3}">
      <dgm:prSet/>
      <dgm:spPr/>
      <dgm:t>
        <a:bodyPr/>
        <a:lstStyle/>
        <a:p>
          <a:endParaRPr lang="en-US"/>
        </a:p>
      </dgm:t>
    </dgm:pt>
    <dgm:pt modelId="{5AC899A1-BBDA-40EF-A02B-AB29D1E62B3B}" type="pres">
      <dgm:prSet presAssocID="{307E3F98-9CF8-4086-A3D8-E30FCB3F4FB5}" presName="linearFlow" presStyleCnt="0">
        <dgm:presLayoutVars>
          <dgm:dir/>
          <dgm:resizeHandles val="exact"/>
        </dgm:presLayoutVars>
      </dgm:prSet>
      <dgm:spPr/>
    </dgm:pt>
    <dgm:pt modelId="{37A607AE-92A9-4650-9FDB-2B84E1E3B87A}" type="pres">
      <dgm:prSet presAssocID="{592481A2-B2E4-427C-9F76-724AF9652F78}" presName="node" presStyleLbl="node1" presStyleIdx="0" presStyleCnt="4" custScaleX="107760" custScaleY="1083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76614-A3DC-4A10-B76E-BEA2671BB500}" type="pres">
      <dgm:prSet presAssocID="{BD5F4A39-BA80-4410-8E50-A986923625DE}" presName="spacerL" presStyleCnt="0"/>
      <dgm:spPr/>
    </dgm:pt>
    <dgm:pt modelId="{2856F9F3-838F-4739-9A1D-F5C3CE675D1A}" type="pres">
      <dgm:prSet presAssocID="{BD5F4A39-BA80-4410-8E50-A986923625DE}" presName="sibTrans" presStyleLbl="sibTrans2D1" presStyleIdx="0" presStyleCnt="3" custScaleX="77776" custScaleY="100028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96DE9C6B-3931-4FFA-B5DA-21416C93F550}" type="pres">
      <dgm:prSet presAssocID="{BD5F4A39-BA80-4410-8E50-A986923625DE}" presName="spacerR" presStyleCnt="0"/>
      <dgm:spPr/>
    </dgm:pt>
    <dgm:pt modelId="{9FE73529-9241-4D60-A14F-F02177278BCC}" type="pres">
      <dgm:prSet presAssocID="{0862095C-72B9-46BD-AED1-5650397F4C1C}" presName="node" presStyleLbl="node1" presStyleIdx="1" presStyleCnt="4" custScaleX="87174" custScaleY="85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72053-BD81-4BD7-8902-927E0C17FDE5}" type="pres">
      <dgm:prSet presAssocID="{A4438BC3-18CE-4A13-BB5C-A47D33A07791}" presName="spacerL" presStyleCnt="0"/>
      <dgm:spPr/>
    </dgm:pt>
    <dgm:pt modelId="{D517A32E-3E6C-4AA0-ADE1-19976CB2B735}" type="pres">
      <dgm:prSet presAssocID="{A4438BC3-18CE-4A13-BB5C-A47D33A07791}" presName="sibTrans" presStyleLbl="sibTrans2D1" presStyleIdx="1" presStyleCnt="3" custScaleX="76524" custScaleY="100086"/>
      <dgm:spPr/>
      <dgm:t>
        <a:bodyPr/>
        <a:lstStyle/>
        <a:p>
          <a:endParaRPr lang="en-US"/>
        </a:p>
      </dgm:t>
    </dgm:pt>
    <dgm:pt modelId="{6F25BDB8-905D-4456-B6EE-AC700C5BDA38}" type="pres">
      <dgm:prSet presAssocID="{A4438BC3-18CE-4A13-BB5C-A47D33A07791}" presName="spacerR" presStyleCnt="0"/>
      <dgm:spPr/>
    </dgm:pt>
    <dgm:pt modelId="{830F33DB-5D38-49B2-B8A2-B11AD0EFAFB2}" type="pres">
      <dgm:prSet presAssocID="{74A93E3D-6E2E-4BC2-B32E-32674E407423}" presName="node" presStyleLbl="node1" presStyleIdx="2" presStyleCnt="4" custScaleX="86067" custScaleY="867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D46D5-B8FB-4394-B60B-85A5713995CF}" type="pres">
      <dgm:prSet presAssocID="{D91FC487-040D-4709-AFBE-3D000A44987B}" presName="spacerL" presStyleCnt="0"/>
      <dgm:spPr/>
    </dgm:pt>
    <dgm:pt modelId="{19C56C45-ADBC-4E8B-8278-485626A5F767}" type="pres">
      <dgm:prSet presAssocID="{D91FC487-040D-4709-AFBE-3D000A44987B}" presName="sibTrans" presStyleLbl="sibTrans2D1" presStyleIdx="2" presStyleCnt="3" custScaleX="77776" custScaleY="100028"/>
      <dgm:spPr/>
      <dgm:t>
        <a:bodyPr/>
        <a:lstStyle/>
        <a:p>
          <a:endParaRPr lang="en-US"/>
        </a:p>
      </dgm:t>
    </dgm:pt>
    <dgm:pt modelId="{4D6D9090-2916-4CEB-8048-0616E112B670}" type="pres">
      <dgm:prSet presAssocID="{D91FC487-040D-4709-AFBE-3D000A44987B}" presName="spacerR" presStyleCnt="0"/>
      <dgm:spPr/>
    </dgm:pt>
    <dgm:pt modelId="{CF5D4ACB-041D-44A0-AE29-0E410F9D223F}" type="pres">
      <dgm:prSet presAssocID="{91DC04F8-E9CB-488A-A089-A56EB2E2B3B1}" presName="node" presStyleLbl="node1" presStyleIdx="3" presStyleCnt="4" custScaleX="108863" custScaleY="107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4A0853-9E66-4024-9891-A1D7C01CAAA5}" srcId="{307E3F98-9CF8-4086-A3D8-E30FCB3F4FB5}" destId="{0862095C-72B9-46BD-AED1-5650397F4C1C}" srcOrd="1" destOrd="0" parTransId="{C194BA30-5F11-4943-8B8C-E403F88BF715}" sibTransId="{A4438BC3-18CE-4A13-BB5C-A47D33A07791}"/>
    <dgm:cxn modelId="{BAF9AD47-1407-4CDB-BFCE-8FEC8CB3B5FF}" srcId="{307E3F98-9CF8-4086-A3D8-E30FCB3F4FB5}" destId="{91DC04F8-E9CB-488A-A089-A56EB2E2B3B1}" srcOrd="3" destOrd="0" parTransId="{A2D6917F-98B9-46B6-B543-48E8FC9FAF1F}" sibTransId="{817A6AF4-F8C8-47EC-A9BE-5CD1A21F1D31}"/>
    <dgm:cxn modelId="{44BEEE0A-8B44-455F-B797-83A94EEC14C9}" type="presOf" srcId="{592481A2-B2E4-427C-9F76-724AF9652F78}" destId="{37A607AE-92A9-4650-9FDB-2B84E1E3B87A}" srcOrd="0" destOrd="0" presId="urn:microsoft.com/office/officeart/2005/8/layout/equation1"/>
    <dgm:cxn modelId="{A6BD05A2-AD53-421B-A274-8846269042D3}" srcId="{307E3F98-9CF8-4086-A3D8-E30FCB3F4FB5}" destId="{74A93E3D-6E2E-4BC2-B32E-32674E407423}" srcOrd="2" destOrd="0" parTransId="{3E74AA4C-AC84-4AFA-8A4B-0B33C638A533}" sibTransId="{D91FC487-040D-4709-AFBE-3D000A44987B}"/>
    <dgm:cxn modelId="{ACDE87A6-4650-4E8A-BB96-C993E2302247}" type="presOf" srcId="{307E3F98-9CF8-4086-A3D8-E30FCB3F4FB5}" destId="{5AC899A1-BBDA-40EF-A02B-AB29D1E62B3B}" srcOrd="0" destOrd="0" presId="urn:microsoft.com/office/officeart/2005/8/layout/equation1"/>
    <dgm:cxn modelId="{D0A33866-70AF-4D7B-89F1-450B6D29E59C}" type="presOf" srcId="{BD5F4A39-BA80-4410-8E50-A986923625DE}" destId="{2856F9F3-838F-4739-9A1D-F5C3CE675D1A}" srcOrd="0" destOrd="0" presId="urn:microsoft.com/office/officeart/2005/8/layout/equation1"/>
    <dgm:cxn modelId="{FC822CDE-5FF7-4C4B-81EA-50E47FF654D1}" type="presOf" srcId="{91DC04F8-E9CB-488A-A089-A56EB2E2B3B1}" destId="{CF5D4ACB-041D-44A0-AE29-0E410F9D223F}" srcOrd="0" destOrd="0" presId="urn:microsoft.com/office/officeart/2005/8/layout/equation1"/>
    <dgm:cxn modelId="{4B32DD59-1E55-4D0B-BF6C-68424E0B46D6}" type="presOf" srcId="{A4438BC3-18CE-4A13-BB5C-A47D33A07791}" destId="{D517A32E-3E6C-4AA0-ADE1-19976CB2B735}" srcOrd="0" destOrd="0" presId="urn:microsoft.com/office/officeart/2005/8/layout/equation1"/>
    <dgm:cxn modelId="{8FEAD361-6472-4C4F-BB35-3552CDEBB63D}" type="presOf" srcId="{D91FC487-040D-4709-AFBE-3D000A44987B}" destId="{19C56C45-ADBC-4E8B-8278-485626A5F767}" srcOrd="0" destOrd="0" presId="urn:microsoft.com/office/officeart/2005/8/layout/equation1"/>
    <dgm:cxn modelId="{04278400-2A53-4B1D-8491-A3A404093572}" type="presOf" srcId="{74A93E3D-6E2E-4BC2-B32E-32674E407423}" destId="{830F33DB-5D38-49B2-B8A2-B11AD0EFAFB2}" srcOrd="0" destOrd="0" presId="urn:microsoft.com/office/officeart/2005/8/layout/equation1"/>
    <dgm:cxn modelId="{952AC852-59AF-4867-B084-7CC26835ABFD}" srcId="{307E3F98-9CF8-4086-A3D8-E30FCB3F4FB5}" destId="{592481A2-B2E4-427C-9F76-724AF9652F78}" srcOrd="0" destOrd="0" parTransId="{01F2262D-B291-4D19-8F8F-E39546C08FA9}" sibTransId="{BD5F4A39-BA80-4410-8E50-A986923625DE}"/>
    <dgm:cxn modelId="{B1EC78C1-17A0-4DD4-A3DA-EFDD01825685}" type="presOf" srcId="{0862095C-72B9-46BD-AED1-5650397F4C1C}" destId="{9FE73529-9241-4D60-A14F-F02177278BCC}" srcOrd="0" destOrd="0" presId="urn:microsoft.com/office/officeart/2005/8/layout/equation1"/>
    <dgm:cxn modelId="{EEACBC3F-3868-4834-B0AB-A253494EB2FF}" type="presParOf" srcId="{5AC899A1-BBDA-40EF-A02B-AB29D1E62B3B}" destId="{37A607AE-92A9-4650-9FDB-2B84E1E3B87A}" srcOrd="0" destOrd="0" presId="urn:microsoft.com/office/officeart/2005/8/layout/equation1"/>
    <dgm:cxn modelId="{287FCA68-3B99-4194-9BC0-98EFAA757F52}" type="presParOf" srcId="{5AC899A1-BBDA-40EF-A02B-AB29D1E62B3B}" destId="{2B376614-A3DC-4A10-B76E-BEA2671BB500}" srcOrd="1" destOrd="0" presId="urn:microsoft.com/office/officeart/2005/8/layout/equation1"/>
    <dgm:cxn modelId="{F3B226ED-EA28-491E-BF95-E8DE2F07C577}" type="presParOf" srcId="{5AC899A1-BBDA-40EF-A02B-AB29D1E62B3B}" destId="{2856F9F3-838F-4739-9A1D-F5C3CE675D1A}" srcOrd="2" destOrd="0" presId="urn:microsoft.com/office/officeart/2005/8/layout/equation1"/>
    <dgm:cxn modelId="{9947D45A-CA49-4797-9C1A-3E72E556F93A}" type="presParOf" srcId="{5AC899A1-BBDA-40EF-A02B-AB29D1E62B3B}" destId="{96DE9C6B-3931-4FFA-B5DA-21416C93F550}" srcOrd="3" destOrd="0" presId="urn:microsoft.com/office/officeart/2005/8/layout/equation1"/>
    <dgm:cxn modelId="{899BC429-8EE2-453E-BB6D-8EBE4A909758}" type="presParOf" srcId="{5AC899A1-BBDA-40EF-A02B-AB29D1E62B3B}" destId="{9FE73529-9241-4D60-A14F-F02177278BCC}" srcOrd="4" destOrd="0" presId="urn:microsoft.com/office/officeart/2005/8/layout/equation1"/>
    <dgm:cxn modelId="{202FF2C5-A2AC-4FD7-83D9-14814C6A247D}" type="presParOf" srcId="{5AC899A1-BBDA-40EF-A02B-AB29D1E62B3B}" destId="{D1272053-BD81-4BD7-8902-927E0C17FDE5}" srcOrd="5" destOrd="0" presId="urn:microsoft.com/office/officeart/2005/8/layout/equation1"/>
    <dgm:cxn modelId="{73B309F5-4DFE-4CB2-960B-49F4CF84B5F5}" type="presParOf" srcId="{5AC899A1-BBDA-40EF-A02B-AB29D1E62B3B}" destId="{D517A32E-3E6C-4AA0-ADE1-19976CB2B735}" srcOrd="6" destOrd="0" presId="urn:microsoft.com/office/officeart/2005/8/layout/equation1"/>
    <dgm:cxn modelId="{26B5E291-1D02-4416-85A7-5F6AD8B91E34}" type="presParOf" srcId="{5AC899A1-BBDA-40EF-A02B-AB29D1E62B3B}" destId="{6F25BDB8-905D-4456-B6EE-AC700C5BDA38}" srcOrd="7" destOrd="0" presId="urn:microsoft.com/office/officeart/2005/8/layout/equation1"/>
    <dgm:cxn modelId="{B4D8D640-48CC-4BD4-B60D-88B451D6CF3C}" type="presParOf" srcId="{5AC899A1-BBDA-40EF-A02B-AB29D1E62B3B}" destId="{830F33DB-5D38-49B2-B8A2-B11AD0EFAFB2}" srcOrd="8" destOrd="0" presId="urn:microsoft.com/office/officeart/2005/8/layout/equation1"/>
    <dgm:cxn modelId="{7F244850-74C1-4341-9BC4-5895B6225505}" type="presParOf" srcId="{5AC899A1-BBDA-40EF-A02B-AB29D1E62B3B}" destId="{E25D46D5-B8FB-4394-B60B-85A5713995CF}" srcOrd="9" destOrd="0" presId="urn:microsoft.com/office/officeart/2005/8/layout/equation1"/>
    <dgm:cxn modelId="{7B6978BC-DB89-4B7D-B122-01AD3D929E23}" type="presParOf" srcId="{5AC899A1-BBDA-40EF-A02B-AB29D1E62B3B}" destId="{19C56C45-ADBC-4E8B-8278-485626A5F767}" srcOrd="10" destOrd="0" presId="urn:microsoft.com/office/officeart/2005/8/layout/equation1"/>
    <dgm:cxn modelId="{5582B763-CAD6-4C02-B567-E727B27A6E02}" type="presParOf" srcId="{5AC899A1-BBDA-40EF-A02B-AB29D1E62B3B}" destId="{4D6D9090-2916-4CEB-8048-0616E112B670}" srcOrd="11" destOrd="0" presId="urn:microsoft.com/office/officeart/2005/8/layout/equation1"/>
    <dgm:cxn modelId="{597DFD68-13BF-4768-A2AF-B92F69C69619}" type="presParOf" srcId="{5AC899A1-BBDA-40EF-A02B-AB29D1E62B3B}" destId="{CF5D4ACB-041D-44A0-AE29-0E410F9D223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07E3F98-9CF8-4086-A3D8-E30FCB3F4FB5}" type="doc">
      <dgm:prSet loTypeId="urn:microsoft.com/office/officeart/2005/8/layout/equation1" loCatId="relationship" qsTypeId="urn:microsoft.com/office/officeart/2005/8/quickstyle/simple1" qsCatId="simple" csTypeId="urn:microsoft.com/office/officeart/2005/8/colors/accent1_2" csCatId="accent1" phldr="1"/>
      <dgm:spPr/>
    </dgm:pt>
    <dgm:pt modelId="{592481A2-B2E4-427C-9F76-724AF9652F78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1F2262D-B291-4D19-8F8F-E39546C08FA9}" type="parTrans" cxnId="{952AC852-59AF-4867-B084-7CC26835ABFD}">
      <dgm:prSet/>
      <dgm:spPr/>
      <dgm:t>
        <a:bodyPr/>
        <a:lstStyle/>
        <a:p>
          <a:endParaRPr lang="en-US"/>
        </a:p>
      </dgm:t>
    </dgm:pt>
    <dgm:pt modelId="{BD5F4A39-BA80-4410-8E50-A986923625DE}" type="sibTrans" cxnId="{952AC852-59AF-4867-B084-7CC26835ABFD}">
      <dgm:prSet/>
      <dgm:spPr/>
      <dgm:t>
        <a:bodyPr/>
        <a:lstStyle/>
        <a:p>
          <a:endParaRPr lang="en-US"/>
        </a:p>
      </dgm:t>
    </dgm:pt>
    <dgm:pt modelId="{0862095C-72B9-46BD-AED1-5650397F4C1C}">
      <dgm:prSet phldrT="[Texto]" custT="1"/>
      <dgm:spPr/>
      <dgm:t>
        <a:bodyPr/>
        <a:lstStyle/>
        <a:p>
          <a:r>
            <a:rPr lang="pt-PT" sz="2400" b="1" dirty="0" err="1" smtClean="0"/>
            <a:t>Where</a:t>
          </a:r>
          <a:endParaRPr lang="en-US" sz="2400" b="1" dirty="0"/>
        </a:p>
      </dgm:t>
    </dgm:pt>
    <dgm:pt modelId="{C194BA30-5F11-4943-8B8C-E403F88BF715}" type="parTrans" cxnId="{0D4A0853-9E66-4024-9891-A1D7C01CAAA5}">
      <dgm:prSet/>
      <dgm:spPr/>
      <dgm:t>
        <a:bodyPr/>
        <a:lstStyle/>
        <a:p>
          <a:endParaRPr lang="en-US"/>
        </a:p>
      </dgm:t>
    </dgm:pt>
    <dgm:pt modelId="{A4438BC3-18CE-4A13-BB5C-A47D33A07791}" type="sibTrans" cxnId="{0D4A0853-9E66-4024-9891-A1D7C01CAAA5}">
      <dgm:prSet/>
      <dgm:spPr/>
      <dgm:t>
        <a:bodyPr/>
        <a:lstStyle/>
        <a:p>
          <a:endParaRPr lang="en-US"/>
        </a:p>
      </dgm:t>
    </dgm:pt>
    <dgm:pt modelId="{91DC04F8-E9CB-488A-A089-A56EB2E2B3B1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2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D6917F-98B9-46B6-B543-48E8FC9FAF1F}" type="parTrans" cxnId="{BAF9AD47-1407-4CDB-BFCE-8FEC8CB3B5FF}">
      <dgm:prSet/>
      <dgm:spPr/>
      <dgm:t>
        <a:bodyPr/>
        <a:lstStyle/>
        <a:p>
          <a:endParaRPr lang="en-US"/>
        </a:p>
      </dgm:t>
    </dgm:pt>
    <dgm:pt modelId="{817A6AF4-F8C8-47EC-A9BE-5CD1A21F1D31}" type="sibTrans" cxnId="{BAF9AD47-1407-4CDB-BFCE-8FEC8CB3B5FF}">
      <dgm:prSet/>
      <dgm:spPr/>
      <dgm:t>
        <a:bodyPr/>
        <a:lstStyle/>
        <a:p>
          <a:endParaRPr lang="en-US"/>
        </a:p>
      </dgm:t>
    </dgm:pt>
    <dgm:pt modelId="{74A93E3D-6E2E-4BC2-B32E-32674E407423}">
      <dgm:prSet custT="1"/>
      <dgm:spPr/>
      <dgm:t>
        <a:bodyPr/>
        <a:lstStyle/>
        <a:p>
          <a:r>
            <a:rPr lang="pt-PT" sz="2400" b="1" dirty="0" err="1" smtClean="0"/>
            <a:t>How</a:t>
          </a:r>
          <a:endParaRPr lang="en-US" sz="2400" b="1" dirty="0"/>
        </a:p>
      </dgm:t>
    </dgm:pt>
    <dgm:pt modelId="{3E74AA4C-AC84-4AFA-8A4B-0B33C638A533}" type="parTrans" cxnId="{A6BD05A2-AD53-421B-A274-8846269042D3}">
      <dgm:prSet/>
      <dgm:spPr/>
      <dgm:t>
        <a:bodyPr/>
        <a:lstStyle/>
        <a:p>
          <a:endParaRPr lang="en-US"/>
        </a:p>
      </dgm:t>
    </dgm:pt>
    <dgm:pt modelId="{D91FC487-040D-4709-AFBE-3D000A44987B}" type="sibTrans" cxnId="{A6BD05A2-AD53-421B-A274-8846269042D3}">
      <dgm:prSet/>
      <dgm:spPr/>
      <dgm:t>
        <a:bodyPr/>
        <a:lstStyle/>
        <a:p>
          <a:endParaRPr lang="en-US"/>
        </a:p>
      </dgm:t>
    </dgm:pt>
    <dgm:pt modelId="{5AC899A1-BBDA-40EF-A02B-AB29D1E62B3B}" type="pres">
      <dgm:prSet presAssocID="{307E3F98-9CF8-4086-A3D8-E30FCB3F4FB5}" presName="linearFlow" presStyleCnt="0">
        <dgm:presLayoutVars>
          <dgm:dir/>
          <dgm:resizeHandles val="exact"/>
        </dgm:presLayoutVars>
      </dgm:prSet>
      <dgm:spPr/>
    </dgm:pt>
    <dgm:pt modelId="{37A607AE-92A9-4650-9FDB-2B84E1E3B87A}" type="pres">
      <dgm:prSet presAssocID="{592481A2-B2E4-427C-9F76-724AF9652F78}" presName="node" presStyleLbl="node1" presStyleIdx="0" presStyleCnt="4" custScaleX="107760" custScaleY="1083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76614-A3DC-4A10-B76E-BEA2671BB500}" type="pres">
      <dgm:prSet presAssocID="{BD5F4A39-BA80-4410-8E50-A986923625DE}" presName="spacerL" presStyleCnt="0"/>
      <dgm:spPr/>
    </dgm:pt>
    <dgm:pt modelId="{2856F9F3-838F-4739-9A1D-F5C3CE675D1A}" type="pres">
      <dgm:prSet presAssocID="{BD5F4A39-BA80-4410-8E50-A986923625DE}" presName="sibTrans" presStyleLbl="sibTrans2D1" presStyleIdx="0" presStyleCnt="3" custScaleX="77776" custScaleY="100028"/>
      <dgm:spPr>
        <a:prstGeom prst="mathEqual">
          <a:avLst/>
        </a:prstGeom>
      </dgm:spPr>
      <dgm:t>
        <a:bodyPr/>
        <a:lstStyle/>
        <a:p>
          <a:endParaRPr lang="en-US"/>
        </a:p>
      </dgm:t>
    </dgm:pt>
    <dgm:pt modelId="{96DE9C6B-3931-4FFA-B5DA-21416C93F550}" type="pres">
      <dgm:prSet presAssocID="{BD5F4A39-BA80-4410-8E50-A986923625DE}" presName="spacerR" presStyleCnt="0"/>
      <dgm:spPr/>
    </dgm:pt>
    <dgm:pt modelId="{9FE73529-9241-4D60-A14F-F02177278BCC}" type="pres">
      <dgm:prSet presAssocID="{0862095C-72B9-46BD-AED1-5650397F4C1C}" presName="node" presStyleLbl="node1" presStyleIdx="1" presStyleCnt="4" custScaleX="87174" custScaleY="857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1272053-BD81-4BD7-8902-927E0C17FDE5}" type="pres">
      <dgm:prSet presAssocID="{A4438BC3-18CE-4A13-BB5C-A47D33A07791}" presName="spacerL" presStyleCnt="0"/>
      <dgm:spPr/>
    </dgm:pt>
    <dgm:pt modelId="{D517A32E-3E6C-4AA0-ADE1-19976CB2B735}" type="pres">
      <dgm:prSet presAssocID="{A4438BC3-18CE-4A13-BB5C-A47D33A07791}" presName="sibTrans" presStyleLbl="sibTrans2D1" presStyleIdx="1" presStyleCnt="3" custScaleX="76524" custScaleY="100086"/>
      <dgm:spPr/>
      <dgm:t>
        <a:bodyPr/>
        <a:lstStyle/>
        <a:p>
          <a:endParaRPr lang="en-US"/>
        </a:p>
      </dgm:t>
    </dgm:pt>
    <dgm:pt modelId="{6F25BDB8-905D-4456-B6EE-AC700C5BDA38}" type="pres">
      <dgm:prSet presAssocID="{A4438BC3-18CE-4A13-BB5C-A47D33A07791}" presName="spacerR" presStyleCnt="0"/>
      <dgm:spPr/>
    </dgm:pt>
    <dgm:pt modelId="{830F33DB-5D38-49B2-B8A2-B11AD0EFAFB2}" type="pres">
      <dgm:prSet presAssocID="{74A93E3D-6E2E-4BC2-B32E-32674E407423}" presName="node" presStyleLbl="node1" presStyleIdx="2" presStyleCnt="4" custScaleX="86067" custScaleY="8671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5D46D5-B8FB-4394-B60B-85A5713995CF}" type="pres">
      <dgm:prSet presAssocID="{D91FC487-040D-4709-AFBE-3D000A44987B}" presName="spacerL" presStyleCnt="0"/>
      <dgm:spPr/>
    </dgm:pt>
    <dgm:pt modelId="{19C56C45-ADBC-4E8B-8278-485626A5F767}" type="pres">
      <dgm:prSet presAssocID="{D91FC487-040D-4709-AFBE-3D000A44987B}" presName="sibTrans" presStyleLbl="sibTrans2D1" presStyleIdx="2" presStyleCnt="3" custScaleX="77776" custScaleY="100028"/>
      <dgm:spPr/>
      <dgm:t>
        <a:bodyPr/>
        <a:lstStyle/>
        <a:p>
          <a:endParaRPr lang="en-US"/>
        </a:p>
      </dgm:t>
    </dgm:pt>
    <dgm:pt modelId="{4D6D9090-2916-4CEB-8048-0616E112B670}" type="pres">
      <dgm:prSet presAssocID="{D91FC487-040D-4709-AFBE-3D000A44987B}" presName="spacerR" presStyleCnt="0"/>
      <dgm:spPr/>
    </dgm:pt>
    <dgm:pt modelId="{CF5D4ACB-041D-44A0-AE29-0E410F9D223F}" type="pres">
      <dgm:prSet presAssocID="{91DC04F8-E9CB-488A-A089-A56EB2E2B3B1}" presName="node" presStyleLbl="node1" presStyleIdx="3" presStyleCnt="4" custScaleX="108863" custScaleY="1077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4A0853-9E66-4024-9891-A1D7C01CAAA5}" srcId="{307E3F98-9CF8-4086-A3D8-E30FCB3F4FB5}" destId="{0862095C-72B9-46BD-AED1-5650397F4C1C}" srcOrd="1" destOrd="0" parTransId="{C194BA30-5F11-4943-8B8C-E403F88BF715}" sibTransId="{A4438BC3-18CE-4A13-BB5C-A47D33A07791}"/>
    <dgm:cxn modelId="{936AD818-011E-4D90-9962-2E256DDE2E71}" type="presOf" srcId="{91DC04F8-E9CB-488A-A089-A56EB2E2B3B1}" destId="{CF5D4ACB-041D-44A0-AE29-0E410F9D223F}" srcOrd="0" destOrd="0" presId="urn:microsoft.com/office/officeart/2005/8/layout/equation1"/>
    <dgm:cxn modelId="{99CFECBA-B7C7-4CE1-934B-13B9C08D6298}" type="presOf" srcId="{A4438BC3-18CE-4A13-BB5C-A47D33A07791}" destId="{D517A32E-3E6C-4AA0-ADE1-19976CB2B735}" srcOrd="0" destOrd="0" presId="urn:microsoft.com/office/officeart/2005/8/layout/equation1"/>
    <dgm:cxn modelId="{BAF9AD47-1407-4CDB-BFCE-8FEC8CB3B5FF}" srcId="{307E3F98-9CF8-4086-A3D8-E30FCB3F4FB5}" destId="{91DC04F8-E9CB-488A-A089-A56EB2E2B3B1}" srcOrd="3" destOrd="0" parTransId="{A2D6917F-98B9-46B6-B543-48E8FC9FAF1F}" sibTransId="{817A6AF4-F8C8-47EC-A9BE-5CD1A21F1D31}"/>
    <dgm:cxn modelId="{3D15E993-D130-498D-849E-F1029E7B85BD}" type="presOf" srcId="{0862095C-72B9-46BD-AED1-5650397F4C1C}" destId="{9FE73529-9241-4D60-A14F-F02177278BCC}" srcOrd="0" destOrd="0" presId="urn:microsoft.com/office/officeart/2005/8/layout/equation1"/>
    <dgm:cxn modelId="{ADC64F9C-705A-4DC4-A2C4-62D7E3FDD32B}" type="presOf" srcId="{592481A2-B2E4-427C-9F76-724AF9652F78}" destId="{37A607AE-92A9-4650-9FDB-2B84E1E3B87A}" srcOrd="0" destOrd="0" presId="urn:microsoft.com/office/officeart/2005/8/layout/equation1"/>
    <dgm:cxn modelId="{A6BD05A2-AD53-421B-A274-8846269042D3}" srcId="{307E3F98-9CF8-4086-A3D8-E30FCB3F4FB5}" destId="{74A93E3D-6E2E-4BC2-B32E-32674E407423}" srcOrd="2" destOrd="0" parTransId="{3E74AA4C-AC84-4AFA-8A4B-0B33C638A533}" sibTransId="{D91FC487-040D-4709-AFBE-3D000A44987B}"/>
    <dgm:cxn modelId="{8A1AAE72-6010-4DD2-B494-05E95B740E4E}" type="presOf" srcId="{BD5F4A39-BA80-4410-8E50-A986923625DE}" destId="{2856F9F3-838F-4739-9A1D-F5C3CE675D1A}" srcOrd="0" destOrd="0" presId="urn:microsoft.com/office/officeart/2005/8/layout/equation1"/>
    <dgm:cxn modelId="{E7B1954C-AD9E-4A51-8328-065119ED8C85}" type="presOf" srcId="{D91FC487-040D-4709-AFBE-3D000A44987B}" destId="{19C56C45-ADBC-4E8B-8278-485626A5F767}" srcOrd="0" destOrd="0" presId="urn:microsoft.com/office/officeart/2005/8/layout/equation1"/>
    <dgm:cxn modelId="{F7B22DD7-E4B1-4371-825F-1ECCC75DB687}" type="presOf" srcId="{74A93E3D-6E2E-4BC2-B32E-32674E407423}" destId="{830F33DB-5D38-49B2-B8A2-B11AD0EFAFB2}" srcOrd="0" destOrd="0" presId="urn:microsoft.com/office/officeart/2005/8/layout/equation1"/>
    <dgm:cxn modelId="{952AC852-59AF-4867-B084-7CC26835ABFD}" srcId="{307E3F98-9CF8-4086-A3D8-E30FCB3F4FB5}" destId="{592481A2-B2E4-427C-9F76-724AF9652F78}" srcOrd="0" destOrd="0" parTransId="{01F2262D-B291-4D19-8F8F-E39546C08FA9}" sibTransId="{BD5F4A39-BA80-4410-8E50-A986923625DE}"/>
    <dgm:cxn modelId="{8E8C1F4B-758F-464A-BE80-8BB6421F05CB}" type="presOf" srcId="{307E3F98-9CF8-4086-A3D8-E30FCB3F4FB5}" destId="{5AC899A1-BBDA-40EF-A02B-AB29D1E62B3B}" srcOrd="0" destOrd="0" presId="urn:microsoft.com/office/officeart/2005/8/layout/equation1"/>
    <dgm:cxn modelId="{1BA15179-7868-40F2-B034-77F604B6CDE4}" type="presParOf" srcId="{5AC899A1-BBDA-40EF-A02B-AB29D1E62B3B}" destId="{37A607AE-92A9-4650-9FDB-2B84E1E3B87A}" srcOrd="0" destOrd="0" presId="urn:microsoft.com/office/officeart/2005/8/layout/equation1"/>
    <dgm:cxn modelId="{9E8AF653-BB4E-4DBB-8691-4A38AE9E71F1}" type="presParOf" srcId="{5AC899A1-BBDA-40EF-A02B-AB29D1E62B3B}" destId="{2B376614-A3DC-4A10-B76E-BEA2671BB500}" srcOrd="1" destOrd="0" presId="urn:microsoft.com/office/officeart/2005/8/layout/equation1"/>
    <dgm:cxn modelId="{47365236-5961-49D2-B75C-74A006B35D07}" type="presParOf" srcId="{5AC899A1-BBDA-40EF-A02B-AB29D1E62B3B}" destId="{2856F9F3-838F-4739-9A1D-F5C3CE675D1A}" srcOrd="2" destOrd="0" presId="urn:microsoft.com/office/officeart/2005/8/layout/equation1"/>
    <dgm:cxn modelId="{30FE8865-4F5E-4912-AB24-25B2E94DDCF8}" type="presParOf" srcId="{5AC899A1-BBDA-40EF-A02B-AB29D1E62B3B}" destId="{96DE9C6B-3931-4FFA-B5DA-21416C93F550}" srcOrd="3" destOrd="0" presId="urn:microsoft.com/office/officeart/2005/8/layout/equation1"/>
    <dgm:cxn modelId="{CA9D814C-2CD0-4923-A747-AE6BF4B4D4A9}" type="presParOf" srcId="{5AC899A1-BBDA-40EF-A02B-AB29D1E62B3B}" destId="{9FE73529-9241-4D60-A14F-F02177278BCC}" srcOrd="4" destOrd="0" presId="urn:microsoft.com/office/officeart/2005/8/layout/equation1"/>
    <dgm:cxn modelId="{1611033A-1C97-44C6-92CB-341FFDB9B651}" type="presParOf" srcId="{5AC899A1-BBDA-40EF-A02B-AB29D1E62B3B}" destId="{D1272053-BD81-4BD7-8902-927E0C17FDE5}" srcOrd="5" destOrd="0" presId="urn:microsoft.com/office/officeart/2005/8/layout/equation1"/>
    <dgm:cxn modelId="{797A4207-1C0A-4C62-B87F-934E261A5779}" type="presParOf" srcId="{5AC899A1-BBDA-40EF-A02B-AB29D1E62B3B}" destId="{D517A32E-3E6C-4AA0-ADE1-19976CB2B735}" srcOrd="6" destOrd="0" presId="urn:microsoft.com/office/officeart/2005/8/layout/equation1"/>
    <dgm:cxn modelId="{08BFD06C-6038-4D87-B56F-18DE9362E9E3}" type="presParOf" srcId="{5AC899A1-BBDA-40EF-A02B-AB29D1E62B3B}" destId="{6F25BDB8-905D-4456-B6EE-AC700C5BDA38}" srcOrd="7" destOrd="0" presId="urn:microsoft.com/office/officeart/2005/8/layout/equation1"/>
    <dgm:cxn modelId="{43AF5C73-9FC9-4579-8687-17C46032DF16}" type="presParOf" srcId="{5AC899A1-BBDA-40EF-A02B-AB29D1E62B3B}" destId="{830F33DB-5D38-49B2-B8A2-B11AD0EFAFB2}" srcOrd="8" destOrd="0" presId="urn:microsoft.com/office/officeart/2005/8/layout/equation1"/>
    <dgm:cxn modelId="{2129E1E0-F852-4C9A-83AE-F3BC48F0589C}" type="presParOf" srcId="{5AC899A1-BBDA-40EF-A02B-AB29D1E62B3B}" destId="{E25D46D5-B8FB-4394-B60B-85A5713995CF}" srcOrd="9" destOrd="0" presId="urn:microsoft.com/office/officeart/2005/8/layout/equation1"/>
    <dgm:cxn modelId="{ABD01E2D-92F3-45D5-A3D3-1C33D8943D52}" type="presParOf" srcId="{5AC899A1-BBDA-40EF-A02B-AB29D1E62B3B}" destId="{19C56C45-ADBC-4E8B-8278-485626A5F767}" srcOrd="10" destOrd="0" presId="urn:microsoft.com/office/officeart/2005/8/layout/equation1"/>
    <dgm:cxn modelId="{EFB2F583-2F61-4EEB-B7CA-B7F8FC44EA6D}" type="presParOf" srcId="{5AC899A1-BBDA-40EF-A02B-AB29D1E62B3B}" destId="{4D6D9090-2916-4CEB-8048-0616E112B670}" srcOrd="11" destOrd="0" presId="urn:microsoft.com/office/officeart/2005/8/layout/equation1"/>
    <dgm:cxn modelId="{DFDF944C-83AA-4705-9069-8A76FAF0CD7B}" type="presParOf" srcId="{5AC899A1-BBDA-40EF-A02B-AB29D1E62B3B}" destId="{CF5D4ACB-041D-44A0-AE29-0E410F9D223F}" srcOrd="12" destOrd="0" presId="urn:microsoft.com/office/officeart/2005/8/layout/equati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244C40-F118-46FE-989A-F33724B517C9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</dgm:pt>
    <dgm:pt modelId="{8D560C6C-5313-41D4-9C16-CE0D28196F56}">
      <dgm:prSet phldrT="[Texto]" custT="1"/>
      <dgm:spPr>
        <a:solidFill>
          <a:srgbClr val="92D050"/>
        </a:solidFill>
      </dgm:spPr>
      <dgm:t>
        <a:bodyPr/>
        <a:lstStyle/>
        <a:p>
          <a:r>
            <a:rPr lang="pt-PT" sz="1800" b="1" dirty="0" err="1" smtClean="0"/>
            <a:t>Analysis</a:t>
          </a:r>
          <a:endParaRPr lang="en-US" sz="1800" b="1" dirty="0"/>
        </a:p>
      </dgm:t>
    </dgm:pt>
    <dgm:pt modelId="{03B6EBFC-5D5D-4421-AE1B-7487A9E101A4}" type="parTrans" cxnId="{A48B9B07-53B4-4964-969D-F99E5D2D2C8B}">
      <dgm:prSet/>
      <dgm:spPr/>
      <dgm:t>
        <a:bodyPr/>
        <a:lstStyle/>
        <a:p>
          <a:endParaRPr lang="en-US" sz="1800" b="1"/>
        </a:p>
      </dgm:t>
    </dgm:pt>
    <dgm:pt modelId="{5DCC5924-8EC2-46ED-B306-01D9718E4F58}" type="sibTrans" cxnId="{A48B9B07-53B4-4964-969D-F99E5D2D2C8B}">
      <dgm:prSet custT="1"/>
      <dgm:spPr/>
      <dgm:t>
        <a:bodyPr/>
        <a:lstStyle/>
        <a:p>
          <a:endParaRPr lang="en-US" sz="1800" b="1"/>
        </a:p>
      </dgm:t>
    </dgm:pt>
    <dgm:pt modelId="{62C111CB-94F6-40D8-931C-FEFB00012CB7}">
      <dgm:prSet phldrT="[Texto]" custT="1"/>
      <dgm:spPr>
        <a:solidFill>
          <a:srgbClr val="FF0000"/>
        </a:solidFill>
      </dgm:spPr>
      <dgm:t>
        <a:bodyPr/>
        <a:lstStyle/>
        <a:p>
          <a:r>
            <a:rPr lang="pt-PT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Formulation</a:t>
          </a:r>
          <a:r>
            <a:rPr lang="pt-P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pt-P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</a:t>
          </a:r>
          <a:r>
            <a:rPr lang="pt-P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Action</a:t>
          </a:r>
          <a:r>
            <a:rPr lang="pt-PT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26B019-2177-4AE4-96E8-69DA4F00CF29}" type="parTrans" cxnId="{4D47DD86-C5A0-4503-99E4-85BC75E8587B}">
      <dgm:prSet/>
      <dgm:spPr/>
      <dgm:t>
        <a:bodyPr/>
        <a:lstStyle/>
        <a:p>
          <a:endParaRPr lang="en-US" sz="1800" b="1"/>
        </a:p>
      </dgm:t>
    </dgm:pt>
    <dgm:pt modelId="{79EF966C-057D-4B89-AA41-C5624EDB4F9A}" type="sibTrans" cxnId="{4D47DD86-C5A0-4503-99E4-85BC75E8587B}">
      <dgm:prSet custT="1"/>
      <dgm:spPr/>
      <dgm:t>
        <a:bodyPr/>
        <a:lstStyle/>
        <a:p>
          <a:endParaRPr lang="en-US" sz="1800" b="1"/>
        </a:p>
      </dgm:t>
    </dgm:pt>
    <dgm:pt modelId="{BC413955-8807-4AAD-9537-E714570C6B79}">
      <dgm:prSet custT="1"/>
      <dgm:spPr/>
      <dgm:t>
        <a:bodyPr/>
        <a:lstStyle/>
        <a:p>
          <a:r>
            <a:rPr lang="pt-PT" sz="1800" b="1" dirty="0" err="1" smtClean="0"/>
            <a:t>Implementation</a:t>
          </a:r>
          <a:r>
            <a:rPr lang="pt-PT" sz="1800" b="1" dirty="0" smtClean="0"/>
            <a:t> </a:t>
          </a:r>
          <a:r>
            <a:rPr lang="pt-PT" sz="1800" b="1" dirty="0" err="1" smtClean="0"/>
            <a:t>of</a:t>
          </a:r>
          <a:r>
            <a:rPr lang="pt-PT" sz="1800" b="1" dirty="0" smtClean="0"/>
            <a:t> </a:t>
          </a:r>
          <a:r>
            <a:rPr lang="pt-PT" sz="1800" b="1" dirty="0" err="1" smtClean="0"/>
            <a:t>the</a:t>
          </a:r>
          <a:r>
            <a:rPr lang="pt-PT" sz="1800" b="1" dirty="0" smtClean="0"/>
            <a:t> </a:t>
          </a:r>
          <a:r>
            <a:rPr lang="pt-PT" sz="1800" b="1" dirty="0" err="1" smtClean="0"/>
            <a:t>Action</a:t>
          </a:r>
          <a:r>
            <a:rPr lang="pt-PT" sz="1800" b="1" dirty="0" smtClean="0"/>
            <a:t> </a:t>
          </a:r>
          <a:r>
            <a:rPr lang="pt-PT" sz="1800" b="1" dirty="0" err="1" smtClean="0"/>
            <a:t>Plan</a:t>
          </a:r>
          <a:endParaRPr lang="en-US" sz="1800" b="1" dirty="0"/>
        </a:p>
      </dgm:t>
    </dgm:pt>
    <dgm:pt modelId="{8160564F-34F8-4FD5-98C0-92DE02FDCAF8}" type="parTrans" cxnId="{6D01B1C5-BE0F-4EC2-A9CB-B8CCA685AA46}">
      <dgm:prSet/>
      <dgm:spPr/>
      <dgm:t>
        <a:bodyPr/>
        <a:lstStyle/>
        <a:p>
          <a:endParaRPr lang="en-US" sz="1800" b="1"/>
        </a:p>
      </dgm:t>
    </dgm:pt>
    <dgm:pt modelId="{F527BBF9-E7C4-44A2-A189-A6A82391DAC1}" type="sibTrans" cxnId="{6D01B1C5-BE0F-4EC2-A9CB-B8CCA685AA46}">
      <dgm:prSet custT="1"/>
      <dgm:spPr/>
      <dgm:t>
        <a:bodyPr/>
        <a:lstStyle/>
        <a:p>
          <a:endParaRPr lang="en-US" sz="1800" b="1"/>
        </a:p>
      </dgm:t>
    </dgm:pt>
    <dgm:pt modelId="{E68B5EFF-048D-48A4-8ED5-4D7C00033BC0}">
      <dgm:prSet custT="1"/>
      <dgm:spPr/>
      <dgm:t>
        <a:bodyPr/>
        <a:lstStyle/>
        <a:p>
          <a:r>
            <a:rPr lang="pt-PT" sz="1800" b="1" dirty="0" err="1" smtClean="0"/>
            <a:t>Monitoring</a:t>
          </a:r>
          <a:r>
            <a:rPr lang="pt-PT" sz="1800" b="1" dirty="0" smtClean="0"/>
            <a:t> </a:t>
          </a:r>
          <a:r>
            <a:rPr lang="pt-PT" sz="1800" b="1" dirty="0" err="1" smtClean="0"/>
            <a:t>and</a:t>
          </a:r>
          <a:r>
            <a:rPr lang="pt-PT" sz="1800" b="1" dirty="0" smtClean="0"/>
            <a:t> </a:t>
          </a:r>
          <a:r>
            <a:rPr lang="pt-PT" sz="1800" b="1" dirty="0" err="1" smtClean="0"/>
            <a:t>Evaluation</a:t>
          </a:r>
          <a:endParaRPr lang="en-US" sz="1800" b="1" dirty="0"/>
        </a:p>
      </dgm:t>
    </dgm:pt>
    <dgm:pt modelId="{3C157F5F-1C96-467F-A6DD-2D741B43F930}" type="parTrans" cxnId="{4C40E0E0-F4CC-4417-9407-C876F3B18EE1}">
      <dgm:prSet/>
      <dgm:spPr/>
      <dgm:t>
        <a:bodyPr/>
        <a:lstStyle/>
        <a:p>
          <a:endParaRPr lang="en-US" sz="1800" b="1"/>
        </a:p>
      </dgm:t>
    </dgm:pt>
    <dgm:pt modelId="{418714B0-B5A3-4028-8196-A784CB4E5C79}" type="sibTrans" cxnId="{4C40E0E0-F4CC-4417-9407-C876F3B18EE1}">
      <dgm:prSet custT="1"/>
      <dgm:spPr/>
      <dgm:t>
        <a:bodyPr/>
        <a:lstStyle/>
        <a:p>
          <a:endParaRPr lang="en-US" sz="1800" b="1"/>
        </a:p>
      </dgm:t>
    </dgm:pt>
    <dgm:pt modelId="{B0746FD4-44C7-4E83-8332-E896B897F592}" type="pres">
      <dgm:prSet presAssocID="{E3244C40-F118-46FE-989A-F33724B517C9}" presName="cycle" presStyleCnt="0">
        <dgm:presLayoutVars>
          <dgm:dir/>
          <dgm:resizeHandles val="exact"/>
        </dgm:presLayoutVars>
      </dgm:prSet>
      <dgm:spPr/>
    </dgm:pt>
    <dgm:pt modelId="{D759335F-8029-447F-B231-348036839440}" type="pres">
      <dgm:prSet presAssocID="{8D560C6C-5313-41D4-9C16-CE0D28196F5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656B14B-5385-43A6-8163-826674033AB7}" type="pres">
      <dgm:prSet presAssocID="{5DCC5924-8EC2-46ED-B306-01D9718E4F58}" presName="sibTrans" presStyleLbl="sibTrans2D1" presStyleIdx="0" presStyleCnt="4"/>
      <dgm:spPr/>
      <dgm:t>
        <a:bodyPr/>
        <a:lstStyle/>
        <a:p>
          <a:endParaRPr lang="en-US"/>
        </a:p>
      </dgm:t>
    </dgm:pt>
    <dgm:pt modelId="{274343BC-7513-4E5C-A608-E031A6F31EE4}" type="pres">
      <dgm:prSet presAssocID="{5DCC5924-8EC2-46ED-B306-01D9718E4F58}" presName="connectorText" presStyleLbl="sibTrans2D1" presStyleIdx="0" presStyleCnt="4"/>
      <dgm:spPr/>
      <dgm:t>
        <a:bodyPr/>
        <a:lstStyle/>
        <a:p>
          <a:endParaRPr lang="en-US"/>
        </a:p>
      </dgm:t>
    </dgm:pt>
    <dgm:pt modelId="{D0FAE3EA-E0F6-4614-89C9-E46BF61F7BDF}" type="pres">
      <dgm:prSet presAssocID="{62C111CB-94F6-40D8-931C-FEFB00012CB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DEBE61-FBFB-4890-82E1-3FA68890350D}" type="pres">
      <dgm:prSet presAssocID="{79EF966C-057D-4B89-AA41-C5624EDB4F9A}" presName="sibTrans" presStyleLbl="sibTrans2D1" presStyleIdx="1" presStyleCnt="4"/>
      <dgm:spPr/>
      <dgm:t>
        <a:bodyPr/>
        <a:lstStyle/>
        <a:p>
          <a:endParaRPr lang="en-US"/>
        </a:p>
      </dgm:t>
    </dgm:pt>
    <dgm:pt modelId="{B2C5E5BE-13BA-4F66-8E1E-A0177007E64A}" type="pres">
      <dgm:prSet presAssocID="{79EF966C-057D-4B89-AA41-C5624EDB4F9A}" presName="connectorText" presStyleLbl="sibTrans2D1" presStyleIdx="1" presStyleCnt="4"/>
      <dgm:spPr/>
      <dgm:t>
        <a:bodyPr/>
        <a:lstStyle/>
        <a:p>
          <a:endParaRPr lang="en-US"/>
        </a:p>
      </dgm:t>
    </dgm:pt>
    <dgm:pt modelId="{AD9B13AA-D3F6-408D-8CAE-326CEB09E4B6}" type="pres">
      <dgm:prSet presAssocID="{BC413955-8807-4AAD-9537-E714570C6B79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0E9C01-635D-4C23-805B-681847E8B20A}" type="pres">
      <dgm:prSet presAssocID="{F527BBF9-E7C4-44A2-A189-A6A82391DAC1}" presName="sibTrans" presStyleLbl="sibTrans2D1" presStyleIdx="2" presStyleCnt="4"/>
      <dgm:spPr/>
      <dgm:t>
        <a:bodyPr/>
        <a:lstStyle/>
        <a:p>
          <a:endParaRPr lang="en-US"/>
        </a:p>
      </dgm:t>
    </dgm:pt>
    <dgm:pt modelId="{42695A66-BB67-4070-9C08-FDF9D3513EDD}" type="pres">
      <dgm:prSet presAssocID="{F527BBF9-E7C4-44A2-A189-A6A82391DAC1}" presName="connectorText" presStyleLbl="sibTrans2D1" presStyleIdx="2" presStyleCnt="4"/>
      <dgm:spPr/>
      <dgm:t>
        <a:bodyPr/>
        <a:lstStyle/>
        <a:p>
          <a:endParaRPr lang="en-US"/>
        </a:p>
      </dgm:t>
    </dgm:pt>
    <dgm:pt modelId="{58C60E65-C742-47BA-A4F0-C3954D4A72B3}" type="pres">
      <dgm:prSet presAssocID="{E68B5EFF-048D-48A4-8ED5-4D7C00033BC0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E28790-9A9B-4CC1-8789-E0882BE82394}" type="pres">
      <dgm:prSet presAssocID="{418714B0-B5A3-4028-8196-A784CB4E5C79}" presName="sibTrans" presStyleLbl="sibTrans2D1" presStyleIdx="3" presStyleCnt="4"/>
      <dgm:spPr/>
      <dgm:t>
        <a:bodyPr/>
        <a:lstStyle/>
        <a:p>
          <a:endParaRPr lang="en-US"/>
        </a:p>
      </dgm:t>
    </dgm:pt>
    <dgm:pt modelId="{8C3BA7FE-1D7F-488B-AA42-34980391B656}" type="pres">
      <dgm:prSet presAssocID="{418714B0-B5A3-4028-8196-A784CB4E5C79}" presName="connectorText" presStyleLbl="sibTrans2D1" presStyleIdx="3" presStyleCnt="4"/>
      <dgm:spPr/>
      <dgm:t>
        <a:bodyPr/>
        <a:lstStyle/>
        <a:p>
          <a:endParaRPr lang="en-US"/>
        </a:p>
      </dgm:t>
    </dgm:pt>
  </dgm:ptLst>
  <dgm:cxnLst>
    <dgm:cxn modelId="{4DAAF9F9-71D9-4050-AD2B-71F1FBEBB9B7}" type="presOf" srcId="{F527BBF9-E7C4-44A2-A189-A6A82391DAC1}" destId="{DC0E9C01-635D-4C23-805B-681847E8B20A}" srcOrd="0" destOrd="0" presId="urn:microsoft.com/office/officeart/2005/8/layout/cycle2"/>
    <dgm:cxn modelId="{692C14BB-6BB1-4E38-8BD5-AE0DB8810F06}" type="presOf" srcId="{8D560C6C-5313-41D4-9C16-CE0D28196F56}" destId="{D759335F-8029-447F-B231-348036839440}" srcOrd="0" destOrd="0" presId="urn:microsoft.com/office/officeart/2005/8/layout/cycle2"/>
    <dgm:cxn modelId="{EAF9B7AE-62EF-47D0-8057-2C8E4F8E9991}" type="presOf" srcId="{E3244C40-F118-46FE-989A-F33724B517C9}" destId="{B0746FD4-44C7-4E83-8332-E896B897F592}" srcOrd="0" destOrd="0" presId="urn:microsoft.com/office/officeart/2005/8/layout/cycle2"/>
    <dgm:cxn modelId="{61A49CE3-D84C-4E57-87B2-283C26EF4303}" type="presOf" srcId="{BC413955-8807-4AAD-9537-E714570C6B79}" destId="{AD9B13AA-D3F6-408D-8CAE-326CEB09E4B6}" srcOrd="0" destOrd="0" presId="urn:microsoft.com/office/officeart/2005/8/layout/cycle2"/>
    <dgm:cxn modelId="{6FD60600-0974-4BE1-8D5B-97626172670A}" type="presOf" srcId="{62C111CB-94F6-40D8-931C-FEFB00012CB7}" destId="{D0FAE3EA-E0F6-4614-89C9-E46BF61F7BDF}" srcOrd="0" destOrd="0" presId="urn:microsoft.com/office/officeart/2005/8/layout/cycle2"/>
    <dgm:cxn modelId="{F0699682-34E4-4906-B906-1242F6DC1EF2}" type="presOf" srcId="{E68B5EFF-048D-48A4-8ED5-4D7C00033BC0}" destId="{58C60E65-C742-47BA-A4F0-C3954D4A72B3}" srcOrd="0" destOrd="0" presId="urn:microsoft.com/office/officeart/2005/8/layout/cycle2"/>
    <dgm:cxn modelId="{5BB5C27E-1BE7-457F-BAEE-A777C816AEF8}" type="presOf" srcId="{5DCC5924-8EC2-46ED-B306-01D9718E4F58}" destId="{274343BC-7513-4E5C-A608-E031A6F31EE4}" srcOrd="1" destOrd="0" presId="urn:microsoft.com/office/officeart/2005/8/layout/cycle2"/>
    <dgm:cxn modelId="{4D47DD86-C5A0-4503-99E4-85BC75E8587B}" srcId="{E3244C40-F118-46FE-989A-F33724B517C9}" destId="{62C111CB-94F6-40D8-931C-FEFB00012CB7}" srcOrd="1" destOrd="0" parTransId="{BB26B019-2177-4AE4-96E8-69DA4F00CF29}" sibTransId="{79EF966C-057D-4B89-AA41-C5624EDB4F9A}"/>
    <dgm:cxn modelId="{042A2AEA-F604-46EB-9951-8BCF2B3FB99F}" type="presOf" srcId="{418714B0-B5A3-4028-8196-A784CB4E5C79}" destId="{8C3BA7FE-1D7F-488B-AA42-34980391B656}" srcOrd="1" destOrd="0" presId="urn:microsoft.com/office/officeart/2005/8/layout/cycle2"/>
    <dgm:cxn modelId="{A48B9B07-53B4-4964-969D-F99E5D2D2C8B}" srcId="{E3244C40-F118-46FE-989A-F33724B517C9}" destId="{8D560C6C-5313-41D4-9C16-CE0D28196F56}" srcOrd="0" destOrd="0" parTransId="{03B6EBFC-5D5D-4421-AE1B-7487A9E101A4}" sibTransId="{5DCC5924-8EC2-46ED-B306-01D9718E4F58}"/>
    <dgm:cxn modelId="{5AA39484-65BA-46B3-8954-B8403E1DEDD2}" type="presOf" srcId="{5DCC5924-8EC2-46ED-B306-01D9718E4F58}" destId="{0656B14B-5385-43A6-8163-826674033AB7}" srcOrd="0" destOrd="0" presId="urn:microsoft.com/office/officeart/2005/8/layout/cycle2"/>
    <dgm:cxn modelId="{4C40E0E0-F4CC-4417-9407-C876F3B18EE1}" srcId="{E3244C40-F118-46FE-989A-F33724B517C9}" destId="{E68B5EFF-048D-48A4-8ED5-4D7C00033BC0}" srcOrd="3" destOrd="0" parTransId="{3C157F5F-1C96-467F-A6DD-2D741B43F930}" sibTransId="{418714B0-B5A3-4028-8196-A784CB4E5C79}"/>
    <dgm:cxn modelId="{0A8D217E-B812-438A-9D05-707AE482EAEA}" type="presOf" srcId="{79EF966C-057D-4B89-AA41-C5624EDB4F9A}" destId="{50DEBE61-FBFB-4890-82E1-3FA68890350D}" srcOrd="0" destOrd="0" presId="urn:microsoft.com/office/officeart/2005/8/layout/cycle2"/>
    <dgm:cxn modelId="{ABB0921F-E9B7-4FE8-A4B8-B8D59AB4F2D6}" type="presOf" srcId="{F527BBF9-E7C4-44A2-A189-A6A82391DAC1}" destId="{42695A66-BB67-4070-9C08-FDF9D3513EDD}" srcOrd="1" destOrd="0" presId="urn:microsoft.com/office/officeart/2005/8/layout/cycle2"/>
    <dgm:cxn modelId="{6EF6DF59-5E7C-4FD2-AEDB-B90795EA508A}" type="presOf" srcId="{79EF966C-057D-4B89-AA41-C5624EDB4F9A}" destId="{B2C5E5BE-13BA-4F66-8E1E-A0177007E64A}" srcOrd="1" destOrd="0" presId="urn:microsoft.com/office/officeart/2005/8/layout/cycle2"/>
    <dgm:cxn modelId="{6D01B1C5-BE0F-4EC2-A9CB-B8CCA685AA46}" srcId="{E3244C40-F118-46FE-989A-F33724B517C9}" destId="{BC413955-8807-4AAD-9537-E714570C6B79}" srcOrd="2" destOrd="0" parTransId="{8160564F-34F8-4FD5-98C0-92DE02FDCAF8}" sibTransId="{F527BBF9-E7C4-44A2-A189-A6A82391DAC1}"/>
    <dgm:cxn modelId="{BB074CB0-EE9D-4EA2-83EC-1FDB4067B6FF}" type="presOf" srcId="{418714B0-B5A3-4028-8196-A784CB4E5C79}" destId="{A1E28790-9A9B-4CC1-8789-E0882BE82394}" srcOrd="0" destOrd="0" presId="urn:microsoft.com/office/officeart/2005/8/layout/cycle2"/>
    <dgm:cxn modelId="{862E7B24-1500-453F-B2C4-031312FEA35E}" type="presParOf" srcId="{B0746FD4-44C7-4E83-8332-E896B897F592}" destId="{D759335F-8029-447F-B231-348036839440}" srcOrd="0" destOrd="0" presId="urn:microsoft.com/office/officeart/2005/8/layout/cycle2"/>
    <dgm:cxn modelId="{AA2E7D6D-43D0-4629-AB77-5393DD611DBA}" type="presParOf" srcId="{B0746FD4-44C7-4E83-8332-E896B897F592}" destId="{0656B14B-5385-43A6-8163-826674033AB7}" srcOrd="1" destOrd="0" presId="urn:microsoft.com/office/officeart/2005/8/layout/cycle2"/>
    <dgm:cxn modelId="{1C06CE28-69E9-4B94-9B37-08D9DD705C00}" type="presParOf" srcId="{0656B14B-5385-43A6-8163-826674033AB7}" destId="{274343BC-7513-4E5C-A608-E031A6F31EE4}" srcOrd="0" destOrd="0" presId="urn:microsoft.com/office/officeart/2005/8/layout/cycle2"/>
    <dgm:cxn modelId="{6209F3DD-0355-40AA-883A-7971E11ACB42}" type="presParOf" srcId="{B0746FD4-44C7-4E83-8332-E896B897F592}" destId="{D0FAE3EA-E0F6-4614-89C9-E46BF61F7BDF}" srcOrd="2" destOrd="0" presId="urn:microsoft.com/office/officeart/2005/8/layout/cycle2"/>
    <dgm:cxn modelId="{DFC5535B-A3C0-4A4B-85BD-B55426A8432D}" type="presParOf" srcId="{B0746FD4-44C7-4E83-8332-E896B897F592}" destId="{50DEBE61-FBFB-4890-82E1-3FA68890350D}" srcOrd="3" destOrd="0" presId="urn:microsoft.com/office/officeart/2005/8/layout/cycle2"/>
    <dgm:cxn modelId="{DA540815-B317-4AE7-9E87-795EE7F1D90A}" type="presParOf" srcId="{50DEBE61-FBFB-4890-82E1-3FA68890350D}" destId="{B2C5E5BE-13BA-4F66-8E1E-A0177007E64A}" srcOrd="0" destOrd="0" presId="urn:microsoft.com/office/officeart/2005/8/layout/cycle2"/>
    <dgm:cxn modelId="{93AD56AE-1BBF-452D-A349-6E1245151102}" type="presParOf" srcId="{B0746FD4-44C7-4E83-8332-E896B897F592}" destId="{AD9B13AA-D3F6-408D-8CAE-326CEB09E4B6}" srcOrd="4" destOrd="0" presId="urn:microsoft.com/office/officeart/2005/8/layout/cycle2"/>
    <dgm:cxn modelId="{EE1AAEAE-86EA-4E70-B709-874C0DE6C399}" type="presParOf" srcId="{B0746FD4-44C7-4E83-8332-E896B897F592}" destId="{DC0E9C01-635D-4C23-805B-681847E8B20A}" srcOrd="5" destOrd="0" presId="urn:microsoft.com/office/officeart/2005/8/layout/cycle2"/>
    <dgm:cxn modelId="{2C5BF1E4-7E66-4013-822D-F0FB14A43D76}" type="presParOf" srcId="{DC0E9C01-635D-4C23-805B-681847E8B20A}" destId="{42695A66-BB67-4070-9C08-FDF9D3513EDD}" srcOrd="0" destOrd="0" presId="urn:microsoft.com/office/officeart/2005/8/layout/cycle2"/>
    <dgm:cxn modelId="{E646AE32-2612-433E-9CAF-A76CD8542D24}" type="presParOf" srcId="{B0746FD4-44C7-4E83-8332-E896B897F592}" destId="{58C60E65-C742-47BA-A4F0-C3954D4A72B3}" srcOrd="6" destOrd="0" presId="urn:microsoft.com/office/officeart/2005/8/layout/cycle2"/>
    <dgm:cxn modelId="{1C733AFC-8AAC-43AE-A9BE-1C25FDB83C64}" type="presParOf" srcId="{B0746FD4-44C7-4E83-8332-E896B897F592}" destId="{A1E28790-9A9B-4CC1-8789-E0882BE82394}" srcOrd="7" destOrd="0" presId="urn:microsoft.com/office/officeart/2005/8/layout/cycle2"/>
    <dgm:cxn modelId="{6064CC77-27E9-4E71-8ADC-4B0224A77540}" type="presParOf" srcId="{A1E28790-9A9B-4CC1-8789-E0882BE82394}" destId="{8C3BA7FE-1D7F-488B-AA42-34980391B656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F39D0B0-750C-4E04-BBF1-395BF6D371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A83F422-EE7D-4EAF-9030-113283032D57}">
      <dgm:prSet phldrT="[Texto]"/>
      <dgm:spPr>
        <a:solidFill>
          <a:srgbClr val="92D050"/>
        </a:solidFill>
      </dgm:spPr>
      <dgm:t>
        <a:bodyPr/>
        <a:lstStyle/>
        <a:p>
          <a:r>
            <a:rPr lang="pt-PT" dirty="0" smtClean="0"/>
            <a:t>1. </a:t>
          </a:r>
          <a:r>
            <a:rPr lang="pt-PT" dirty="0" err="1" smtClean="0"/>
            <a:t>Identify</a:t>
          </a:r>
          <a:r>
            <a:rPr lang="pt-PT" dirty="0" smtClean="0"/>
            <a:t> </a:t>
          </a:r>
          <a:r>
            <a:rPr lang="pt-PT" dirty="0" err="1" smtClean="0"/>
            <a:t>the</a:t>
          </a:r>
          <a:r>
            <a:rPr lang="pt-PT" dirty="0" smtClean="0"/>
            <a:t> </a:t>
          </a:r>
          <a:r>
            <a:rPr lang="pt-PT" dirty="0" err="1" smtClean="0"/>
            <a:t>enemy</a:t>
          </a:r>
          <a:r>
            <a:rPr lang="pt-PT" dirty="0" smtClean="0"/>
            <a:t> (</a:t>
          </a:r>
          <a:r>
            <a:rPr lang="pt-PT" dirty="0" err="1" smtClean="0"/>
            <a:t>where</a:t>
          </a:r>
          <a:r>
            <a:rPr lang="pt-PT" dirty="0" smtClean="0"/>
            <a:t>)</a:t>
          </a:r>
          <a:endParaRPr lang="en-US" dirty="0"/>
        </a:p>
      </dgm:t>
    </dgm:pt>
    <dgm:pt modelId="{BB8B9B61-94ED-46BC-8733-4E86123D243F}" type="parTrans" cxnId="{47D6A0CB-20FE-47E7-9F99-EB0761A9C3F4}">
      <dgm:prSet/>
      <dgm:spPr/>
      <dgm:t>
        <a:bodyPr/>
        <a:lstStyle/>
        <a:p>
          <a:endParaRPr lang="en-US"/>
        </a:p>
      </dgm:t>
    </dgm:pt>
    <dgm:pt modelId="{A00607A0-EAA8-409D-ACCD-424DBB7E2D3C}" type="sibTrans" cxnId="{47D6A0CB-20FE-47E7-9F99-EB0761A9C3F4}">
      <dgm:prSet/>
      <dgm:spPr/>
      <dgm:t>
        <a:bodyPr/>
        <a:lstStyle/>
        <a:p>
          <a:endParaRPr lang="en-US"/>
        </a:p>
      </dgm:t>
    </dgm:pt>
    <dgm:pt modelId="{2DDF8C08-87E9-4199-90D9-012531B940CE}">
      <dgm:prSet phldrT="[Texto]"/>
      <dgm:spPr>
        <a:solidFill>
          <a:srgbClr val="92D050"/>
        </a:solidFill>
      </dgm:spPr>
      <dgm:t>
        <a:bodyPr/>
        <a:lstStyle/>
        <a:p>
          <a:r>
            <a:rPr lang="pt-PT" dirty="0" smtClean="0"/>
            <a:t>2. </a:t>
          </a:r>
          <a:r>
            <a:rPr lang="pt-PT" dirty="0" err="1" smtClean="0"/>
            <a:t>Establish</a:t>
          </a:r>
          <a:r>
            <a:rPr lang="pt-PT" dirty="0" smtClean="0"/>
            <a:t> </a:t>
          </a:r>
          <a:r>
            <a:rPr lang="pt-PT" dirty="0" err="1" smtClean="0"/>
            <a:t>strategic</a:t>
          </a:r>
          <a:r>
            <a:rPr lang="pt-PT" dirty="0" smtClean="0"/>
            <a:t> </a:t>
          </a:r>
          <a:r>
            <a:rPr lang="pt-PT" dirty="0" err="1" smtClean="0"/>
            <a:t>objectives</a:t>
          </a:r>
          <a:endParaRPr lang="en-US" dirty="0"/>
        </a:p>
      </dgm:t>
    </dgm:pt>
    <dgm:pt modelId="{B3EB51B7-049E-4B91-B668-9DA470FD3A84}" type="parTrans" cxnId="{D7BB7612-6A5D-40BE-95FE-1EC0FF6096FB}">
      <dgm:prSet/>
      <dgm:spPr/>
      <dgm:t>
        <a:bodyPr/>
        <a:lstStyle/>
        <a:p>
          <a:endParaRPr lang="en-US"/>
        </a:p>
      </dgm:t>
    </dgm:pt>
    <dgm:pt modelId="{10389C02-ACEB-48B7-8E54-BD3DFEDF529B}" type="sibTrans" cxnId="{D7BB7612-6A5D-40BE-95FE-1EC0FF6096FB}">
      <dgm:prSet/>
      <dgm:spPr/>
      <dgm:t>
        <a:bodyPr/>
        <a:lstStyle/>
        <a:p>
          <a:endParaRPr lang="en-US"/>
        </a:p>
      </dgm:t>
    </dgm:pt>
    <dgm:pt modelId="{FFC61F44-8A16-4B6B-B58F-98D4E9559228}">
      <dgm:prSet phldrT="[Texto]"/>
      <dgm:spPr/>
      <dgm:t>
        <a:bodyPr/>
        <a:lstStyle/>
        <a:p>
          <a:r>
            <a:rPr lang="pt-PT" dirty="0" smtClean="0"/>
            <a:t>3. Define </a:t>
          </a:r>
          <a:r>
            <a:rPr lang="pt-PT" dirty="0" err="1" smtClean="0"/>
            <a:t>measures</a:t>
          </a:r>
          <a:r>
            <a:rPr lang="pt-PT" dirty="0" smtClean="0"/>
            <a:t> (</a:t>
          </a:r>
          <a:r>
            <a:rPr lang="pt-PT" dirty="0" err="1" smtClean="0"/>
            <a:t>how</a:t>
          </a:r>
          <a:r>
            <a:rPr lang="pt-PT" dirty="0" smtClean="0"/>
            <a:t>)</a:t>
          </a:r>
          <a:endParaRPr lang="en-US" dirty="0"/>
        </a:p>
      </dgm:t>
    </dgm:pt>
    <dgm:pt modelId="{B194C2F9-B495-44E6-8C5A-2B3E1A848BCA}" type="parTrans" cxnId="{DABCB30A-7CC4-45BB-8B95-D629D7E72923}">
      <dgm:prSet/>
      <dgm:spPr/>
      <dgm:t>
        <a:bodyPr/>
        <a:lstStyle/>
        <a:p>
          <a:endParaRPr lang="en-US"/>
        </a:p>
      </dgm:t>
    </dgm:pt>
    <dgm:pt modelId="{65A1DFBD-3703-4A03-8C84-E0350D971376}" type="sibTrans" cxnId="{DABCB30A-7CC4-45BB-8B95-D629D7E72923}">
      <dgm:prSet/>
      <dgm:spPr/>
      <dgm:t>
        <a:bodyPr/>
        <a:lstStyle/>
        <a:p>
          <a:endParaRPr lang="en-US"/>
        </a:p>
      </dgm:t>
    </dgm:pt>
    <dgm:pt modelId="{AF5D1DC7-69C6-4DC1-97D4-6A8A7160C5AB}">
      <dgm:prSet/>
      <dgm:spPr/>
      <dgm:t>
        <a:bodyPr/>
        <a:lstStyle/>
        <a:p>
          <a:r>
            <a:rPr lang="pt-PT" dirty="0" smtClean="0"/>
            <a:t>4. </a:t>
          </a:r>
          <a:r>
            <a:rPr lang="pt-PT" dirty="0" err="1" smtClean="0"/>
            <a:t>Establish</a:t>
          </a:r>
          <a:r>
            <a:rPr lang="pt-PT" dirty="0" smtClean="0"/>
            <a:t> </a:t>
          </a:r>
          <a:r>
            <a:rPr lang="pt-PT" dirty="0" err="1" smtClean="0"/>
            <a:t>activities</a:t>
          </a:r>
          <a:r>
            <a:rPr lang="pt-PT" dirty="0" smtClean="0"/>
            <a:t> </a:t>
          </a:r>
          <a:r>
            <a:rPr lang="pt-PT" dirty="0" err="1" smtClean="0"/>
            <a:t>and</a:t>
          </a:r>
          <a:r>
            <a:rPr lang="pt-PT" dirty="0" smtClean="0"/>
            <a:t> </a:t>
          </a:r>
          <a:r>
            <a:rPr lang="pt-PT" dirty="0" err="1" smtClean="0"/>
            <a:t>operational</a:t>
          </a:r>
          <a:r>
            <a:rPr lang="pt-PT" dirty="0" smtClean="0"/>
            <a:t> </a:t>
          </a:r>
          <a:r>
            <a:rPr lang="pt-PT" dirty="0" err="1" smtClean="0"/>
            <a:t>objectives</a:t>
          </a:r>
          <a:endParaRPr lang="en-US" dirty="0"/>
        </a:p>
      </dgm:t>
    </dgm:pt>
    <dgm:pt modelId="{5C70AE73-0DE8-453E-BCFE-08C2F750EE25}" type="parTrans" cxnId="{C7D4CCE5-E6E6-43FB-B594-7CBF12FFF779}">
      <dgm:prSet/>
      <dgm:spPr/>
      <dgm:t>
        <a:bodyPr/>
        <a:lstStyle/>
        <a:p>
          <a:endParaRPr lang="en-US"/>
        </a:p>
      </dgm:t>
    </dgm:pt>
    <dgm:pt modelId="{5D3EBB2A-779E-41CC-B426-71C0DC38A04F}" type="sibTrans" cxnId="{C7D4CCE5-E6E6-43FB-B594-7CBF12FFF779}">
      <dgm:prSet/>
      <dgm:spPr/>
      <dgm:t>
        <a:bodyPr/>
        <a:lstStyle/>
        <a:p>
          <a:endParaRPr lang="en-US"/>
        </a:p>
      </dgm:t>
    </dgm:pt>
    <dgm:pt modelId="{D6126364-C135-4621-9D23-39EE89865230}" type="pres">
      <dgm:prSet presAssocID="{EF39D0B0-750C-4E04-BBF1-395BF6D37144}" presName="CompostProcess" presStyleCnt="0">
        <dgm:presLayoutVars>
          <dgm:dir/>
          <dgm:resizeHandles val="exact"/>
        </dgm:presLayoutVars>
      </dgm:prSet>
      <dgm:spPr/>
    </dgm:pt>
    <dgm:pt modelId="{A06B1D2D-C444-4002-B458-32FFBE942CED}" type="pres">
      <dgm:prSet presAssocID="{EF39D0B0-750C-4E04-BBF1-395BF6D37144}" presName="arrow" presStyleLbl="bgShp" presStyleIdx="0" presStyleCnt="1"/>
      <dgm:spPr/>
    </dgm:pt>
    <dgm:pt modelId="{55E23BD6-1DCC-440C-9489-693392983790}" type="pres">
      <dgm:prSet presAssocID="{EF39D0B0-750C-4E04-BBF1-395BF6D37144}" presName="linearProcess" presStyleCnt="0"/>
      <dgm:spPr/>
    </dgm:pt>
    <dgm:pt modelId="{FA63C84D-5ABB-4B0F-8264-A9778B2D776E}" type="pres">
      <dgm:prSet presAssocID="{0A83F422-EE7D-4EAF-9030-113283032D57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F44AA-C64B-4BF3-BBDD-11DD2481CE16}" type="pres">
      <dgm:prSet presAssocID="{A00607A0-EAA8-409D-ACCD-424DBB7E2D3C}" presName="sibTrans" presStyleCnt="0"/>
      <dgm:spPr/>
    </dgm:pt>
    <dgm:pt modelId="{32BFF06C-C8F7-4513-87AC-3861483F9765}" type="pres">
      <dgm:prSet presAssocID="{2DDF8C08-87E9-4199-90D9-012531B940CE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2149D-6512-4575-882D-0FAB17CD4752}" type="pres">
      <dgm:prSet presAssocID="{10389C02-ACEB-48B7-8E54-BD3DFEDF529B}" presName="sibTrans" presStyleCnt="0"/>
      <dgm:spPr/>
    </dgm:pt>
    <dgm:pt modelId="{F5FD35D0-5BEE-447E-8E6F-8235F37F353B}" type="pres">
      <dgm:prSet presAssocID="{FFC61F44-8A16-4B6B-B58F-98D4E9559228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6B87BE-CFF2-4879-A80F-5152FD4CE5BD}" type="pres">
      <dgm:prSet presAssocID="{65A1DFBD-3703-4A03-8C84-E0350D971376}" presName="sibTrans" presStyleCnt="0"/>
      <dgm:spPr/>
    </dgm:pt>
    <dgm:pt modelId="{9F8EA98C-7BC5-4FAE-8F24-09FCB6927208}" type="pres">
      <dgm:prSet presAssocID="{AF5D1DC7-69C6-4DC1-97D4-6A8A7160C5AB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B7612-6A5D-40BE-95FE-1EC0FF6096FB}" srcId="{EF39D0B0-750C-4E04-BBF1-395BF6D37144}" destId="{2DDF8C08-87E9-4199-90D9-012531B940CE}" srcOrd="1" destOrd="0" parTransId="{B3EB51B7-049E-4B91-B668-9DA470FD3A84}" sibTransId="{10389C02-ACEB-48B7-8E54-BD3DFEDF529B}"/>
    <dgm:cxn modelId="{C7D4CCE5-E6E6-43FB-B594-7CBF12FFF779}" srcId="{EF39D0B0-750C-4E04-BBF1-395BF6D37144}" destId="{AF5D1DC7-69C6-4DC1-97D4-6A8A7160C5AB}" srcOrd="3" destOrd="0" parTransId="{5C70AE73-0DE8-453E-BCFE-08C2F750EE25}" sibTransId="{5D3EBB2A-779E-41CC-B426-71C0DC38A04F}"/>
    <dgm:cxn modelId="{3B016F9A-F448-4668-8851-1A5337525E81}" type="presOf" srcId="{AF5D1DC7-69C6-4DC1-97D4-6A8A7160C5AB}" destId="{9F8EA98C-7BC5-4FAE-8F24-09FCB6927208}" srcOrd="0" destOrd="0" presId="urn:microsoft.com/office/officeart/2005/8/layout/hProcess9"/>
    <dgm:cxn modelId="{37281026-F943-43F1-A950-E27425C65724}" type="presOf" srcId="{2DDF8C08-87E9-4199-90D9-012531B940CE}" destId="{32BFF06C-C8F7-4513-87AC-3861483F9765}" srcOrd="0" destOrd="0" presId="urn:microsoft.com/office/officeart/2005/8/layout/hProcess9"/>
    <dgm:cxn modelId="{B42DCBBD-2949-4BE5-B867-2290FFBF7887}" type="presOf" srcId="{0A83F422-EE7D-4EAF-9030-113283032D57}" destId="{FA63C84D-5ABB-4B0F-8264-A9778B2D776E}" srcOrd="0" destOrd="0" presId="urn:microsoft.com/office/officeart/2005/8/layout/hProcess9"/>
    <dgm:cxn modelId="{E06971A9-A7BC-4F04-91DE-CDC06B1522F9}" type="presOf" srcId="{EF39D0B0-750C-4E04-BBF1-395BF6D37144}" destId="{D6126364-C135-4621-9D23-39EE89865230}" srcOrd="0" destOrd="0" presId="urn:microsoft.com/office/officeart/2005/8/layout/hProcess9"/>
    <dgm:cxn modelId="{2287C64E-E580-4508-8D77-09E2EB4CB244}" type="presOf" srcId="{FFC61F44-8A16-4B6B-B58F-98D4E9559228}" destId="{F5FD35D0-5BEE-447E-8E6F-8235F37F353B}" srcOrd="0" destOrd="0" presId="urn:microsoft.com/office/officeart/2005/8/layout/hProcess9"/>
    <dgm:cxn modelId="{DABCB30A-7CC4-45BB-8B95-D629D7E72923}" srcId="{EF39D0B0-750C-4E04-BBF1-395BF6D37144}" destId="{FFC61F44-8A16-4B6B-B58F-98D4E9559228}" srcOrd="2" destOrd="0" parTransId="{B194C2F9-B495-44E6-8C5A-2B3E1A848BCA}" sibTransId="{65A1DFBD-3703-4A03-8C84-E0350D971376}"/>
    <dgm:cxn modelId="{47D6A0CB-20FE-47E7-9F99-EB0761A9C3F4}" srcId="{EF39D0B0-750C-4E04-BBF1-395BF6D37144}" destId="{0A83F422-EE7D-4EAF-9030-113283032D57}" srcOrd="0" destOrd="0" parTransId="{BB8B9B61-94ED-46BC-8733-4E86123D243F}" sibTransId="{A00607A0-EAA8-409D-ACCD-424DBB7E2D3C}"/>
    <dgm:cxn modelId="{09E58DB8-BB55-48AF-9B02-B0EC5DBFAB9E}" type="presParOf" srcId="{D6126364-C135-4621-9D23-39EE89865230}" destId="{A06B1D2D-C444-4002-B458-32FFBE942CED}" srcOrd="0" destOrd="0" presId="urn:microsoft.com/office/officeart/2005/8/layout/hProcess9"/>
    <dgm:cxn modelId="{A73DD530-719E-4C25-A054-10A4D86CD3BC}" type="presParOf" srcId="{D6126364-C135-4621-9D23-39EE89865230}" destId="{55E23BD6-1DCC-440C-9489-693392983790}" srcOrd="1" destOrd="0" presId="urn:microsoft.com/office/officeart/2005/8/layout/hProcess9"/>
    <dgm:cxn modelId="{A3E2DCB9-E828-47FA-A2BF-125D9ADD5139}" type="presParOf" srcId="{55E23BD6-1DCC-440C-9489-693392983790}" destId="{FA63C84D-5ABB-4B0F-8264-A9778B2D776E}" srcOrd="0" destOrd="0" presId="urn:microsoft.com/office/officeart/2005/8/layout/hProcess9"/>
    <dgm:cxn modelId="{9129A62D-C61B-48A1-8E2D-DCACA11B1449}" type="presParOf" srcId="{55E23BD6-1DCC-440C-9489-693392983790}" destId="{B87F44AA-C64B-4BF3-BBDD-11DD2481CE16}" srcOrd="1" destOrd="0" presId="urn:microsoft.com/office/officeart/2005/8/layout/hProcess9"/>
    <dgm:cxn modelId="{8229BB7A-E00B-4357-83E0-987EDCC10F9C}" type="presParOf" srcId="{55E23BD6-1DCC-440C-9489-693392983790}" destId="{32BFF06C-C8F7-4513-87AC-3861483F9765}" srcOrd="2" destOrd="0" presId="urn:microsoft.com/office/officeart/2005/8/layout/hProcess9"/>
    <dgm:cxn modelId="{49960F9B-6C07-47FF-BF80-5F7205EF5075}" type="presParOf" srcId="{55E23BD6-1DCC-440C-9489-693392983790}" destId="{88C2149D-6512-4575-882D-0FAB17CD4752}" srcOrd="3" destOrd="0" presId="urn:microsoft.com/office/officeart/2005/8/layout/hProcess9"/>
    <dgm:cxn modelId="{B927227E-6BEB-4181-8B8F-F5D43CE58CF7}" type="presParOf" srcId="{55E23BD6-1DCC-440C-9489-693392983790}" destId="{F5FD35D0-5BEE-447E-8E6F-8235F37F353B}" srcOrd="4" destOrd="0" presId="urn:microsoft.com/office/officeart/2005/8/layout/hProcess9"/>
    <dgm:cxn modelId="{2BC02BE1-EF0D-467B-B34D-D1E654E9AAFF}" type="presParOf" srcId="{55E23BD6-1DCC-440C-9489-693392983790}" destId="{636B87BE-CFF2-4879-A80F-5152FD4CE5BD}" srcOrd="5" destOrd="0" presId="urn:microsoft.com/office/officeart/2005/8/layout/hProcess9"/>
    <dgm:cxn modelId="{8D4198E5-1A20-4304-9F86-DD7F502B57C6}" type="presParOf" srcId="{55E23BD6-1DCC-440C-9489-693392983790}" destId="{9F8EA98C-7BC5-4FAE-8F24-09FCB692720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F39D0B0-750C-4E04-BBF1-395BF6D371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A83F422-EE7D-4EAF-9030-113283032D57}">
      <dgm:prSet phldrT="[Texto]" custT="1"/>
      <dgm:spPr>
        <a:solidFill>
          <a:srgbClr val="92D050"/>
        </a:solidFill>
      </dgm:spPr>
      <dgm:t>
        <a:bodyPr/>
        <a:lstStyle/>
        <a:p>
          <a:r>
            <a:rPr lang="pt-PT" sz="1800" dirty="0" smtClean="0"/>
            <a:t>1. </a:t>
          </a:r>
          <a:r>
            <a:rPr lang="pt-PT" sz="1800" dirty="0" err="1" smtClean="0"/>
            <a:t>Identify</a:t>
          </a:r>
          <a:r>
            <a:rPr lang="pt-PT" sz="1800" dirty="0" smtClean="0"/>
            <a:t> </a:t>
          </a:r>
          <a:r>
            <a:rPr lang="pt-PT" sz="1800" dirty="0" err="1" smtClean="0"/>
            <a:t>the</a:t>
          </a:r>
          <a:r>
            <a:rPr lang="pt-PT" sz="1800" dirty="0" smtClean="0"/>
            <a:t> </a:t>
          </a:r>
          <a:r>
            <a:rPr lang="pt-PT" sz="1800" dirty="0" err="1" smtClean="0"/>
            <a:t>enemy</a:t>
          </a:r>
          <a:r>
            <a:rPr lang="pt-PT" sz="1800" dirty="0" smtClean="0"/>
            <a:t> (</a:t>
          </a:r>
          <a:r>
            <a:rPr lang="pt-PT" sz="1800" dirty="0" err="1" smtClean="0"/>
            <a:t>where</a:t>
          </a:r>
          <a:r>
            <a:rPr lang="pt-PT" sz="1800" dirty="0" smtClean="0"/>
            <a:t>)</a:t>
          </a:r>
          <a:endParaRPr lang="en-US" sz="1800" dirty="0"/>
        </a:p>
      </dgm:t>
    </dgm:pt>
    <dgm:pt modelId="{BB8B9B61-94ED-46BC-8733-4E86123D243F}" type="parTrans" cxnId="{47D6A0CB-20FE-47E7-9F99-EB0761A9C3F4}">
      <dgm:prSet/>
      <dgm:spPr/>
      <dgm:t>
        <a:bodyPr/>
        <a:lstStyle/>
        <a:p>
          <a:endParaRPr lang="en-US"/>
        </a:p>
      </dgm:t>
    </dgm:pt>
    <dgm:pt modelId="{A00607A0-EAA8-409D-ACCD-424DBB7E2D3C}" type="sibTrans" cxnId="{47D6A0CB-20FE-47E7-9F99-EB0761A9C3F4}">
      <dgm:prSet/>
      <dgm:spPr/>
      <dgm:t>
        <a:bodyPr/>
        <a:lstStyle/>
        <a:p>
          <a:endParaRPr lang="en-US"/>
        </a:p>
      </dgm:t>
    </dgm:pt>
    <dgm:pt modelId="{2DDF8C08-87E9-4199-90D9-012531B940CE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PT" sz="1800" dirty="0" smtClean="0"/>
            <a:t>2.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strategic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B3EB51B7-049E-4B91-B668-9DA470FD3A84}" type="parTrans" cxnId="{D7BB7612-6A5D-40BE-95FE-1EC0FF6096FB}">
      <dgm:prSet/>
      <dgm:spPr/>
      <dgm:t>
        <a:bodyPr/>
        <a:lstStyle/>
        <a:p>
          <a:endParaRPr lang="en-US"/>
        </a:p>
      </dgm:t>
    </dgm:pt>
    <dgm:pt modelId="{10389C02-ACEB-48B7-8E54-BD3DFEDF529B}" type="sibTrans" cxnId="{D7BB7612-6A5D-40BE-95FE-1EC0FF6096FB}">
      <dgm:prSet/>
      <dgm:spPr/>
      <dgm:t>
        <a:bodyPr/>
        <a:lstStyle/>
        <a:p>
          <a:endParaRPr lang="en-US"/>
        </a:p>
      </dgm:t>
    </dgm:pt>
    <dgm:pt modelId="{FFC61F44-8A16-4B6B-B58F-98D4E9559228}">
      <dgm:prSet phldrT="[Texto]" custT="1"/>
      <dgm:spPr/>
      <dgm:t>
        <a:bodyPr/>
        <a:lstStyle/>
        <a:p>
          <a:r>
            <a:rPr lang="pt-PT" sz="1800" dirty="0" smtClean="0"/>
            <a:t>3. Define </a:t>
          </a:r>
          <a:r>
            <a:rPr lang="pt-PT" sz="1800" dirty="0" err="1" smtClean="0"/>
            <a:t>measures</a:t>
          </a:r>
          <a:r>
            <a:rPr lang="pt-PT" sz="1800" dirty="0" smtClean="0"/>
            <a:t> (</a:t>
          </a:r>
          <a:r>
            <a:rPr lang="pt-PT" sz="1800" dirty="0" err="1" smtClean="0"/>
            <a:t>how</a:t>
          </a:r>
          <a:r>
            <a:rPr lang="pt-PT" sz="1800" dirty="0" smtClean="0"/>
            <a:t>)</a:t>
          </a:r>
          <a:endParaRPr lang="en-US" sz="1800" dirty="0"/>
        </a:p>
      </dgm:t>
    </dgm:pt>
    <dgm:pt modelId="{B194C2F9-B495-44E6-8C5A-2B3E1A848BCA}" type="parTrans" cxnId="{DABCB30A-7CC4-45BB-8B95-D629D7E72923}">
      <dgm:prSet/>
      <dgm:spPr/>
      <dgm:t>
        <a:bodyPr/>
        <a:lstStyle/>
        <a:p>
          <a:endParaRPr lang="en-US"/>
        </a:p>
      </dgm:t>
    </dgm:pt>
    <dgm:pt modelId="{65A1DFBD-3703-4A03-8C84-E0350D971376}" type="sibTrans" cxnId="{DABCB30A-7CC4-45BB-8B95-D629D7E72923}">
      <dgm:prSet/>
      <dgm:spPr/>
      <dgm:t>
        <a:bodyPr/>
        <a:lstStyle/>
        <a:p>
          <a:endParaRPr lang="en-US"/>
        </a:p>
      </dgm:t>
    </dgm:pt>
    <dgm:pt modelId="{AF5D1DC7-69C6-4DC1-97D4-6A8A7160C5AB}">
      <dgm:prSet custT="1"/>
      <dgm:spPr/>
      <dgm:t>
        <a:bodyPr/>
        <a:lstStyle/>
        <a:p>
          <a:r>
            <a:rPr lang="pt-PT" sz="1800" dirty="0" smtClean="0"/>
            <a:t>4.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activities</a:t>
          </a:r>
          <a:r>
            <a:rPr lang="pt-PT" sz="1800" dirty="0" smtClean="0"/>
            <a:t> </a:t>
          </a:r>
          <a:r>
            <a:rPr lang="pt-PT" sz="1800" dirty="0" err="1" smtClean="0"/>
            <a:t>and</a:t>
          </a:r>
          <a:r>
            <a:rPr lang="pt-PT" sz="1800" dirty="0" smtClean="0"/>
            <a:t> </a:t>
          </a:r>
          <a:r>
            <a:rPr lang="pt-PT" sz="1800" dirty="0" err="1" smtClean="0"/>
            <a:t>operational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5C70AE73-0DE8-453E-BCFE-08C2F750EE25}" type="parTrans" cxnId="{C7D4CCE5-E6E6-43FB-B594-7CBF12FFF779}">
      <dgm:prSet/>
      <dgm:spPr/>
      <dgm:t>
        <a:bodyPr/>
        <a:lstStyle/>
        <a:p>
          <a:endParaRPr lang="en-US"/>
        </a:p>
      </dgm:t>
    </dgm:pt>
    <dgm:pt modelId="{5D3EBB2A-779E-41CC-B426-71C0DC38A04F}" type="sibTrans" cxnId="{C7D4CCE5-E6E6-43FB-B594-7CBF12FFF779}">
      <dgm:prSet/>
      <dgm:spPr/>
      <dgm:t>
        <a:bodyPr/>
        <a:lstStyle/>
        <a:p>
          <a:endParaRPr lang="en-US"/>
        </a:p>
      </dgm:t>
    </dgm:pt>
    <dgm:pt modelId="{D6126364-C135-4621-9D23-39EE89865230}" type="pres">
      <dgm:prSet presAssocID="{EF39D0B0-750C-4E04-BBF1-395BF6D37144}" presName="CompostProcess" presStyleCnt="0">
        <dgm:presLayoutVars>
          <dgm:dir/>
          <dgm:resizeHandles val="exact"/>
        </dgm:presLayoutVars>
      </dgm:prSet>
      <dgm:spPr/>
    </dgm:pt>
    <dgm:pt modelId="{A06B1D2D-C444-4002-B458-32FFBE942CED}" type="pres">
      <dgm:prSet presAssocID="{EF39D0B0-750C-4E04-BBF1-395BF6D37144}" presName="arrow" presStyleLbl="bgShp" presStyleIdx="0" presStyleCnt="1" custScaleX="116259"/>
      <dgm:spPr/>
    </dgm:pt>
    <dgm:pt modelId="{55E23BD6-1DCC-440C-9489-693392983790}" type="pres">
      <dgm:prSet presAssocID="{EF39D0B0-750C-4E04-BBF1-395BF6D37144}" presName="linearProcess" presStyleCnt="0"/>
      <dgm:spPr/>
    </dgm:pt>
    <dgm:pt modelId="{FA63C84D-5ABB-4B0F-8264-A9778B2D776E}" type="pres">
      <dgm:prSet presAssocID="{0A83F422-EE7D-4EAF-9030-113283032D57}" presName="textNode" presStyleLbl="node1" presStyleIdx="0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F44AA-C64B-4BF3-BBDD-11DD2481CE16}" type="pres">
      <dgm:prSet presAssocID="{A00607A0-EAA8-409D-ACCD-424DBB7E2D3C}" presName="sibTrans" presStyleCnt="0"/>
      <dgm:spPr/>
    </dgm:pt>
    <dgm:pt modelId="{32BFF06C-C8F7-4513-87AC-3861483F9765}" type="pres">
      <dgm:prSet presAssocID="{2DDF8C08-87E9-4199-90D9-012531B940CE}" presName="textNode" presStyleLbl="node1" presStyleIdx="1" presStyleCnt="4" custScaleX="1244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2149D-6512-4575-882D-0FAB17CD4752}" type="pres">
      <dgm:prSet presAssocID="{10389C02-ACEB-48B7-8E54-BD3DFEDF529B}" presName="sibTrans" presStyleCnt="0"/>
      <dgm:spPr/>
    </dgm:pt>
    <dgm:pt modelId="{F5FD35D0-5BEE-447E-8E6F-8235F37F353B}" type="pres">
      <dgm:prSet presAssocID="{FFC61F44-8A16-4B6B-B58F-98D4E9559228}" presName="textNode" presStyleLbl="node1" presStyleIdx="2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6B87BE-CFF2-4879-A80F-5152FD4CE5BD}" type="pres">
      <dgm:prSet presAssocID="{65A1DFBD-3703-4A03-8C84-E0350D971376}" presName="sibTrans" presStyleCnt="0"/>
      <dgm:spPr/>
    </dgm:pt>
    <dgm:pt modelId="{9F8EA98C-7BC5-4FAE-8F24-09FCB6927208}" type="pres">
      <dgm:prSet presAssocID="{AF5D1DC7-69C6-4DC1-97D4-6A8A7160C5AB}" presName="textNode" presStyleLbl="node1" presStyleIdx="3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7BB7612-6A5D-40BE-95FE-1EC0FF6096FB}" srcId="{EF39D0B0-750C-4E04-BBF1-395BF6D37144}" destId="{2DDF8C08-87E9-4199-90D9-012531B940CE}" srcOrd="1" destOrd="0" parTransId="{B3EB51B7-049E-4B91-B668-9DA470FD3A84}" sibTransId="{10389C02-ACEB-48B7-8E54-BD3DFEDF529B}"/>
    <dgm:cxn modelId="{2132F004-FBE7-4096-AAD4-A73AE8F3799F}" type="presOf" srcId="{AF5D1DC7-69C6-4DC1-97D4-6A8A7160C5AB}" destId="{9F8EA98C-7BC5-4FAE-8F24-09FCB6927208}" srcOrd="0" destOrd="0" presId="urn:microsoft.com/office/officeart/2005/8/layout/hProcess9"/>
    <dgm:cxn modelId="{C7D4CCE5-E6E6-43FB-B594-7CBF12FFF779}" srcId="{EF39D0B0-750C-4E04-BBF1-395BF6D37144}" destId="{AF5D1DC7-69C6-4DC1-97D4-6A8A7160C5AB}" srcOrd="3" destOrd="0" parTransId="{5C70AE73-0DE8-453E-BCFE-08C2F750EE25}" sibTransId="{5D3EBB2A-779E-41CC-B426-71C0DC38A04F}"/>
    <dgm:cxn modelId="{95A043F5-E5BB-40AE-9D83-E09638F7F7A5}" type="presOf" srcId="{0A83F422-EE7D-4EAF-9030-113283032D57}" destId="{FA63C84D-5ABB-4B0F-8264-A9778B2D776E}" srcOrd="0" destOrd="0" presId="urn:microsoft.com/office/officeart/2005/8/layout/hProcess9"/>
    <dgm:cxn modelId="{14092463-F1EC-48B4-A6FC-C8D86795C228}" type="presOf" srcId="{EF39D0B0-750C-4E04-BBF1-395BF6D37144}" destId="{D6126364-C135-4621-9D23-39EE89865230}" srcOrd="0" destOrd="0" presId="urn:microsoft.com/office/officeart/2005/8/layout/hProcess9"/>
    <dgm:cxn modelId="{DABCB30A-7CC4-45BB-8B95-D629D7E72923}" srcId="{EF39D0B0-750C-4E04-BBF1-395BF6D37144}" destId="{FFC61F44-8A16-4B6B-B58F-98D4E9559228}" srcOrd="2" destOrd="0" parTransId="{B194C2F9-B495-44E6-8C5A-2B3E1A848BCA}" sibTransId="{65A1DFBD-3703-4A03-8C84-E0350D971376}"/>
    <dgm:cxn modelId="{36810202-520B-4C8E-B866-A6CF2060CABB}" type="presOf" srcId="{2DDF8C08-87E9-4199-90D9-012531B940CE}" destId="{32BFF06C-C8F7-4513-87AC-3861483F9765}" srcOrd="0" destOrd="0" presId="urn:microsoft.com/office/officeart/2005/8/layout/hProcess9"/>
    <dgm:cxn modelId="{D30F2B4E-BCE0-495A-B866-0C408D3BEC7A}" type="presOf" srcId="{FFC61F44-8A16-4B6B-B58F-98D4E9559228}" destId="{F5FD35D0-5BEE-447E-8E6F-8235F37F353B}" srcOrd="0" destOrd="0" presId="urn:microsoft.com/office/officeart/2005/8/layout/hProcess9"/>
    <dgm:cxn modelId="{47D6A0CB-20FE-47E7-9F99-EB0761A9C3F4}" srcId="{EF39D0B0-750C-4E04-BBF1-395BF6D37144}" destId="{0A83F422-EE7D-4EAF-9030-113283032D57}" srcOrd="0" destOrd="0" parTransId="{BB8B9B61-94ED-46BC-8733-4E86123D243F}" sibTransId="{A00607A0-EAA8-409D-ACCD-424DBB7E2D3C}"/>
    <dgm:cxn modelId="{8D8482E0-2F05-464C-99C5-773AE96AF816}" type="presParOf" srcId="{D6126364-C135-4621-9D23-39EE89865230}" destId="{A06B1D2D-C444-4002-B458-32FFBE942CED}" srcOrd="0" destOrd="0" presId="urn:microsoft.com/office/officeart/2005/8/layout/hProcess9"/>
    <dgm:cxn modelId="{333CE86A-9BD2-4A85-8472-35B0FDD9132F}" type="presParOf" srcId="{D6126364-C135-4621-9D23-39EE89865230}" destId="{55E23BD6-1DCC-440C-9489-693392983790}" srcOrd="1" destOrd="0" presId="urn:microsoft.com/office/officeart/2005/8/layout/hProcess9"/>
    <dgm:cxn modelId="{50ADC741-777B-43C2-8EB0-D3D0F8ED703A}" type="presParOf" srcId="{55E23BD6-1DCC-440C-9489-693392983790}" destId="{FA63C84D-5ABB-4B0F-8264-A9778B2D776E}" srcOrd="0" destOrd="0" presId="urn:microsoft.com/office/officeart/2005/8/layout/hProcess9"/>
    <dgm:cxn modelId="{925912AD-DC3B-4261-A82D-642A96FFDFF9}" type="presParOf" srcId="{55E23BD6-1DCC-440C-9489-693392983790}" destId="{B87F44AA-C64B-4BF3-BBDD-11DD2481CE16}" srcOrd="1" destOrd="0" presId="urn:microsoft.com/office/officeart/2005/8/layout/hProcess9"/>
    <dgm:cxn modelId="{AC1FD324-518E-4CD7-844D-B1FDC6AFEA77}" type="presParOf" srcId="{55E23BD6-1DCC-440C-9489-693392983790}" destId="{32BFF06C-C8F7-4513-87AC-3861483F9765}" srcOrd="2" destOrd="0" presId="urn:microsoft.com/office/officeart/2005/8/layout/hProcess9"/>
    <dgm:cxn modelId="{FDD6147A-49C6-4957-824C-D6A04CB9B982}" type="presParOf" srcId="{55E23BD6-1DCC-440C-9489-693392983790}" destId="{88C2149D-6512-4575-882D-0FAB17CD4752}" srcOrd="3" destOrd="0" presId="urn:microsoft.com/office/officeart/2005/8/layout/hProcess9"/>
    <dgm:cxn modelId="{E9F3B9CB-4E35-4C4E-B61E-1564B203DA3B}" type="presParOf" srcId="{55E23BD6-1DCC-440C-9489-693392983790}" destId="{F5FD35D0-5BEE-447E-8E6F-8235F37F353B}" srcOrd="4" destOrd="0" presId="urn:microsoft.com/office/officeart/2005/8/layout/hProcess9"/>
    <dgm:cxn modelId="{B4727C2C-3D16-425E-BD7A-7299304D6AFE}" type="presParOf" srcId="{55E23BD6-1DCC-440C-9489-693392983790}" destId="{636B87BE-CFF2-4879-A80F-5152FD4CE5BD}" srcOrd="5" destOrd="0" presId="urn:microsoft.com/office/officeart/2005/8/layout/hProcess9"/>
    <dgm:cxn modelId="{B06EF332-ABAB-4876-AF28-18E1874AE2FC}" type="presParOf" srcId="{55E23BD6-1DCC-440C-9489-693392983790}" destId="{9F8EA98C-7BC5-4FAE-8F24-09FCB692720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F39D0B0-750C-4E04-BBF1-395BF6D37144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0A83F422-EE7D-4EAF-9030-113283032D57}">
      <dgm:prSet phldrT="[Texto]" custT="1"/>
      <dgm:spPr>
        <a:solidFill>
          <a:schemeClr val="accent1"/>
        </a:solidFill>
      </dgm:spPr>
      <dgm:t>
        <a:bodyPr/>
        <a:lstStyle/>
        <a:p>
          <a:r>
            <a:rPr lang="pt-PT" sz="1800" dirty="0" smtClean="0"/>
            <a:t>1. </a:t>
          </a:r>
          <a:r>
            <a:rPr lang="pt-PT" sz="1800" dirty="0" err="1" smtClean="0"/>
            <a:t>Identify</a:t>
          </a:r>
          <a:r>
            <a:rPr lang="pt-PT" sz="1800" dirty="0" smtClean="0"/>
            <a:t> </a:t>
          </a:r>
          <a:r>
            <a:rPr lang="pt-PT" sz="1800" dirty="0" err="1" smtClean="0"/>
            <a:t>the</a:t>
          </a:r>
          <a:r>
            <a:rPr lang="pt-PT" sz="1800" dirty="0" smtClean="0"/>
            <a:t> </a:t>
          </a:r>
          <a:r>
            <a:rPr lang="pt-PT" sz="1800" dirty="0" err="1" smtClean="0"/>
            <a:t>enemy</a:t>
          </a:r>
          <a:r>
            <a:rPr lang="pt-PT" sz="1800" dirty="0" smtClean="0"/>
            <a:t> (</a:t>
          </a:r>
          <a:r>
            <a:rPr lang="pt-PT" sz="1800" dirty="0" err="1" smtClean="0"/>
            <a:t>where</a:t>
          </a:r>
          <a:r>
            <a:rPr lang="pt-PT" sz="1800" dirty="0" smtClean="0"/>
            <a:t>)</a:t>
          </a:r>
          <a:endParaRPr lang="en-US" sz="1800" dirty="0"/>
        </a:p>
      </dgm:t>
    </dgm:pt>
    <dgm:pt modelId="{BB8B9B61-94ED-46BC-8733-4E86123D243F}" type="parTrans" cxnId="{47D6A0CB-20FE-47E7-9F99-EB0761A9C3F4}">
      <dgm:prSet/>
      <dgm:spPr/>
      <dgm:t>
        <a:bodyPr/>
        <a:lstStyle/>
        <a:p>
          <a:endParaRPr lang="en-US"/>
        </a:p>
      </dgm:t>
    </dgm:pt>
    <dgm:pt modelId="{A00607A0-EAA8-409D-ACCD-424DBB7E2D3C}" type="sibTrans" cxnId="{47D6A0CB-20FE-47E7-9F99-EB0761A9C3F4}">
      <dgm:prSet/>
      <dgm:spPr/>
      <dgm:t>
        <a:bodyPr/>
        <a:lstStyle/>
        <a:p>
          <a:endParaRPr lang="en-US"/>
        </a:p>
      </dgm:t>
    </dgm:pt>
    <dgm:pt modelId="{2DDF8C08-87E9-4199-90D9-012531B940CE}">
      <dgm:prSet phldrT="[Texto]" custT="1"/>
      <dgm:spPr>
        <a:solidFill>
          <a:srgbClr val="92D050"/>
        </a:solidFill>
      </dgm:spPr>
      <dgm:t>
        <a:bodyPr/>
        <a:lstStyle/>
        <a:p>
          <a:r>
            <a:rPr lang="pt-PT" sz="1800" dirty="0" smtClean="0"/>
            <a:t>2.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strategic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B3EB51B7-049E-4B91-B668-9DA470FD3A84}" type="parTrans" cxnId="{D7BB7612-6A5D-40BE-95FE-1EC0FF6096FB}">
      <dgm:prSet/>
      <dgm:spPr/>
      <dgm:t>
        <a:bodyPr/>
        <a:lstStyle/>
        <a:p>
          <a:endParaRPr lang="en-US"/>
        </a:p>
      </dgm:t>
    </dgm:pt>
    <dgm:pt modelId="{10389C02-ACEB-48B7-8E54-BD3DFEDF529B}" type="sibTrans" cxnId="{D7BB7612-6A5D-40BE-95FE-1EC0FF6096FB}">
      <dgm:prSet/>
      <dgm:spPr/>
      <dgm:t>
        <a:bodyPr/>
        <a:lstStyle/>
        <a:p>
          <a:endParaRPr lang="en-US"/>
        </a:p>
      </dgm:t>
    </dgm:pt>
    <dgm:pt modelId="{FFC61F44-8A16-4B6B-B58F-98D4E9559228}">
      <dgm:prSet phldrT="[Texto]" custT="1"/>
      <dgm:spPr/>
      <dgm:t>
        <a:bodyPr/>
        <a:lstStyle/>
        <a:p>
          <a:r>
            <a:rPr lang="pt-PT" sz="1800" dirty="0" smtClean="0"/>
            <a:t>3. Define </a:t>
          </a:r>
          <a:r>
            <a:rPr lang="pt-PT" sz="1800" dirty="0" err="1" smtClean="0"/>
            <a:t>measures</a:t>
          </a:r>
          <a:r>
            <a:rPr lang="pt-PT" sz="1800" dirty="0" smtClean="0"/>
            <a:t> (</a:t>
          </a:r>
          <a:r>
            <a:rPr lang="pt-PT" sz="1800" dirty="0" err="1" smtClean="0"/>
            <a:t>how</a:t>
          </a:r>
          <a:r>
            <a:rPr lang="pt-PT" sz="1800" dirty="0" smtClean="0"/>
            <a:t>)</a:t>
          </a:r>
          <a:endParaRPr lang="en-US" sz="1800" dirty="0"/>
        </a:p>
      </dgm:t>
    </dgm:pt>
    <dgm:pt modelId="{B194C2F9-B495-44E6-8C5A-2B3E1A848BCA}" type="parTrans" cxnId="{DABCB30A-7CC4-45BB-8B95-D629D7E72923}">
      <dgm:prSet/>
      <dgm:spPr/>
      <dgm:t>
        <a:bodyPr/>
        <a:lstStyle/>
        <a:p>
          <a:endParaRPr lang="en-US"/>
        </a:p>
      </dgm:t>
    </dgm:pt>
    <dgm:pt modelId="{65A1DFBD-3703-4A03-8C84-E0350D971376}" type="sibTrans" cxnId="{DABCB30A-7CC4-45BB-8B95-D629D7E72923}">
      <dgm:prSet/>
      <dgm:spPr/>
      <dgm:t>
        <a:bodyPr/>
        <a:lstStyle/>
        <a:p>
          <a:endParaRPr lang="en-US"/>
        </a:p>
      </dgm:t>
    </dgm:pt>
    <dgm:pt modelId="{AF5D1DC7-69C6-4DC1-97D4-6A8A7160C5AB}">
      <dgm:prSet custT="1"/>
      <dgm:spPr/>
      <dgm:t>
        <a:bodyPr/>
        <a:lstStyle/>
        <a:p>
          <a:r>
            <a:rPr lang="pt-PT" sz="1800" dirty="0" smtClean="0"/>
            <a:t>4. </a:t>
          </a:r>
          <a:r>
            <a:rPr lang="pt-PT" sz="1800" dirty="0" err="1" smtClean="0"/>
            <a:t>Establish</a:t>
          </a:r>
          <a:r>
            <a:rPr lang="pt-PT" sz="1800" dirty="0" smtClean="0"/>
            <a:t> </a:t>
          </a:r>
          <a:r>
            <a:rPr lang="pt-PT" sz="1800" dirty="0" err="1" smtClean="0"/>
            <a:t>activities</a:t>
          </a:r>
          <a:r>
            <a:rPr lang="pt-PT" sz="1800" dirty="0" smtClean="0"/>
            <a:t> </a:t>
          </a:r>
          <a:r>
            <a:rPr lang="pt-PT" sz="1800" dirty="0" err="1" smtClean="0"/>
            <a:t>and</a:t>
          </a:r>
          <a:r>
            <a:rPr lang="pt-PT" sz="1800" dirty="0" smtClean="0"/>
            <a:t> </a:t>
          </a:r>
          <a:r>
            <a:rPr lang="pt-PT" sz="1800" dirty="0" err="1" smtClean="0"/>
            <a:t>operational</a:t>
          </a:r>
          <a:r>
            <a:rPr lang="pt-PT" sz="1800" dirty="0" smtClean="0"/>
            <a:t> </a:t>
          </a:r>
          <a:r>
            <a:rPr lang="pt-PT" sz="1800" dirty="0" err="1" smtClean="0"/>
            <a:t>objectives</a:t>
          </a:r>
          <a:endParaRPr lang="en-US" sz="1800" dirty="0"/>
        </a:p>
      </dgm:t>
    </dgm:pt>
    <dgm:pt modelId="{5C70AE73-0DE8-453E-BCFE-08C2F750EE25}" type="parTrans" cxnId="{C7D4CCE5-E6E6-43FB-B594-7CBF12FFF779}">
      <dgm:prSet/>
      <dgm:spPr/>
      <dgm:t>
        <a:bodyPr/>
        <a:lstStyle/>
        <a:p>
          <a:endParaRPr lang="en-US"/>
        </a:p>
      </dgm:t>
    </dgm:pt>
    <dgm:pt modelId="{5D3EBB2A-779E-41CC-B426-71C0DC38A04F}" type="sibTrans" cxnId="{C7D4CCE5-E6E6-43FB-B594-7CBF12FFF779}">
      <dgm:prSet/>
      <dgm:spPr/>
      <dgm:t>
        <a:bodyPr/>
        <a:lstStyle/>
        <a:p>
          <a:endParaRPr lang="en-US"/>
        </a:p>
      </dgm:t>
    </dgm:pt>
    <dgm:pt modelId="{D6126364-C135-4621-9D23-39EE89865230}" type="pres">
      <dgm:prSet presAssocID="{EF39D0B0-750C-4E04-BBF1-395BF6D37144}" presName="CompostProcess" presStyleCnt="0">
        <dgm:presLayoutVars>
          <dgm:dir/>
          <dgm:resizeHandles val="exact"/>
        </dgm:presLayoutVars>
      </dgm:prSet>
      <dgm:spPr/>
    </dgm:pt>
    <dgm:pt modelId="{A06B1D2D-C444-4002-B458-32FFBE942CED}" type="pres">
      <dgm:prSet presAssocID="{EF39D0B0-750C-4E04-BBF1-395BF6D37144}" presName="arrow" presStyleLbl="bgShp" presStyleIdx="0" presStyleCnt="1" custScaleX="116259"/>
      <dgm:spPr/>
    </dgm:pt>
    <dgm:pt modelId="{55E23BD6-1DCC-440C-9489-693392983790}" type="pres">
      <dgm:prSet presAssocID="{EF39D0B0-750C-4E04-BBF1-395BF6D37144}" presName="linearProcess" presStyleCnt="0"/>
      <dgm:spPr/>
    </dgm:pt>
    <dgm:pt modelId="{FA63C84D-5ABB-4B0F-8264-A9778B2D776E}" type="pres">
      <dgm:prSet presAssocID="{0A83F422-EE7D-4EAF-9030-113283032D57}" presName="textNode" presStyleLbl="node1" presStyleIdx="0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7F44AA-C64B-4BF3-BBDD-11DD2481CE16}" type="pres">
      <dgm:prSet presAssocID="{A00607A0-EAA8-409D-ACCD-424DBB7E2D3C}" presName="sibTrans" presStyleCnt="0"/>
      <dgm:spPr/>
    </dgm:pt>
    <dgm:pt modelId="{32BFF06C-C8F7-4513-87AC-3861483F9765}" type="pres">
      <dgm:prSet presAssocID="{2DDF8C08-87E9-4199-90D9-012531B940CE}" presName="textNode" presStyleLbl="node1" presStyleIdx="1" presStyleCnt="4" custScaleX="1244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C2149D-6512-4575-882D-0FAB17CD4752}" type="pres">
      <dgm:prSet presAssocID="{10389C02-ACEB-48B7-8E54-BD3DFEDF529B}" presName="sibTrans" presStyleCnt="0"/>
      <dgm:spPr/>
    </dgm:pt>
    <dgm:pt modelId="{F5FD35D0-5BEE-447E-8E6F-8235F37F353B}" type="pres">
      <dgm:prSet presAssocID="{FFC61F44-8A16-4B6B-B58F-98D4E9559228}" presName="textNode" presStyleLbl="node1" presStyleIdx="2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6B87BE-CFF2-4879-A80F-5152FD4CE5BD}" type="pres">
      <dgm:prSet presAssocID="{65A1DFBD-3703-4A03-8C84-E0350D971376}" presName="sibTrans" presStyleCnt="0"/>
      <dgm:spPr/>
    </dgm:pt>
    <dgm:pt modelId="{9F8EA98C-7BC5-4FAE-8F24-09FCB6927208}" type="pres">
      <dgm:prSet presAssocID="{AF5D1DC7-69C6-4DC1-97D4-6A8A7160C5AB}" presName="textNode" presStyleLbl="node1" presStyleIdx="3" presStyleCnt="4" custScaleX="1105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CF6522E-1940-44F7-9A0A-4FF3BCF4DC72}" type="presOf" srcId="{2DDF8C08-87E9-4199-90D9-012531B940CE}" destId="{32BFF06C-C8F7-4513-87AC-3861483F9765}" srcOrd="0" destOrd="0" presId="urn:microsoft.com/office/officeart/2005/8/layout/hProcess9"/>
    <dgm:cxn modelId="{4D5B058D-9038-463E-A5B1-0EC02D2B3CFF}" type="presOf" srcId="{0A83F422-EE7D-4EAF-9030-113283032D57}" destId="{FA63C84D-5ABB-4B0F-8264-A9778B2D776E}" srcOrd="0" destOrd="0" presId="urn:microsoft.com/office/officeart/2005/8/layout/hProcess9"/>
    <dgm:cxn modelId="{B58AFAAB-63FF-4E66-AA40-057F1EA46214}" type="presOf" srcId="{AF5D1DC7-69C6-4DC1-97D4-6A8A7160C5AB}" destId="{9F8EA98C-7BC5-4FAE-8F24-09FCB6927208}" srcOrd="0" destOrd="0" presId="urn:microsoft.com/office/officeart/2005/8/layout/hProcess9"/>
    <dgm:cxn modelId="{C7D4CCE5-E6E6-43FB-B594-7CBF12FFF779}" srcId="{EF39D0B0-750C-4E04-BBF1-395BF6D37144}" destId="{AF5D1DC7-69C6-4DC1-97D4-6A8A7160C5AB}" srcOrd="3" destOrd="0" parTransId="{5C70AE73-0DE8-453E-BCFE-08C2F750EE25}" sibTransId="{5D3EBB2A-779E-41CC-B426-71C0DC38A04F}"/>
    <dgm:cxn modelId="{D7BB7612-6A5D-40BE-95FE-1EC0FF6096FB}" srcId="{EF39D0B0-750C-4E04-BBF1-395BF6D37144}" destId="{2DDF8C08-87E9-4199-90D9-012531B940CE}" srcOrd="1" destOrd="0" parTransId="{B3EB51B7-049E-4B91-B668-9DA470FD3A84}" sibTransId="{10389C02-ACEB-48B7-8E54-BD3DFEDF529B}"/>
    <dgm:cxn modelId="{47D6A0CB-20FE-47E7-9F99-EB0761A9C3F4}" srcId="{EF39D0B0-750C-4E04-BBF1-395BF6D37144}" destId="{0A83F422-EE7D-4EAF-9030-113283032D57}" srcOrd="0" destOrd="0" parTransId="{BB8B9B61-94ED-46BC-8733-4E86123D243F}" sibTransId="{A00607A0-EAA8-409D-ACCD-424DBB7E2D3C}"/>
    <dgm:cxn modelId="{DABCB30A-7CC4-45BB-8B95-D629D7E72923}" srcId="{EF39D0B0-750C-4E04-BBF1-395BF6D37144}" destId="{FFC61F44-8A16-4B6B-B58F-98D4E9559228}" srcOrd="2" destOrd="0" parTransId="{B194C2F9-B495-44E6-8C5A-2B3E1A848BCA}" sibTransId="{65A1DFBD-3703-4A03-8C84-E0350D971376}"/>
    <dgm:cxn modelId="{E5017FE9-B494-48FC-BD0E-0268B1B564D6}" type="presOf" srcId="{EF39D0B0-750C-4E04-BBF1-395BF6D37144}" destId="{D6126364-C135-4621-9D23-39EE89865230}" srcOrd="0" destOrd="0" presId="urn:microsoft.com/office/officeart/2005/8/layout/hProcess9"/>
    <dgm:cxn modelId="{81755381-C706-4AC5-88E7-670C6B388A0E}" type="presOf" srcId="{FFC61F44-8A16-4B6B-B58F-98D4E9559228}" destId="{F5FD35D0-5BEE-447E-8E6F-8235F37F353B}" srcOrd="0" destOrd="0" presId="urn:microsoft.com/office/officeart/2005/8/layout/hProcess9"/>
    <dgm:cxn modelId="{E8790BEE-CC21-42A6-8594-E0FA700CF57D}" type="presParOf" srcId="{D6126364-C135-4621-9D23-39EE89865230}" destId="{A06B1D2D-C444-4002-B458-32FFBE942CED}" srcOrd="0" destOrd="0" presId="urn:microsoft.com/office/officeart/2005/8/layout/hProcess9"/>
    <dgm:cxn modelId="{F1D3FFCB-4481-4B62-8037-976B2DEBBB33}" type="presParOf" srcId="{D6126364-C135-4621-9D23-39EE89865230}" destId="{55E23BD6-1DCC-440C-9489-693392983790}" srcOrd="1" destOrd="0" presId="urn:microsoft.com/office/officeart/2005/8/layout/hProcess9"/>
    <dgm:cxn modelId="{382146A6-1BB8-435B-B2B3-5630FB8D44A1}" type="presParOf" srcId="{55E23BD6-1DCC-440C-9489-693392983790}" destId="{FA63C84D-5ABB-4B0F-8264-A9778B2D776E}" srcOrd="0" destOrd="0" presId="urn:microsoft.com/office/officeart/2005/8/layout/hProcess9"/>
    <dgm:cxn modelId="{A765F9D5-C38D-4834-A46A-67EDB9A0F59B}" type="presParOf" srcId="{55E23BD6-1DCC-440C-9489-693392983790}" destId="{B87F44AA-C64B-4BF3-BBDD-11DD2481CE16}" srcOrd="1" destOrd="0" presId="urn:microsoft.com/office/officeart/2005/8/layout/hProcess9"/>
    <dgm:cxn modelId="{CA084E6B-6F81-4260-ADF8-014A94A5C254}" type="presParOf" srcId="{55E23BD6-1DCC-440C-9489-693392983790}" destId="{32BFF06C-C8F7-4513-87AC-3861483F9765}" srcOrd="2" destOrd="0" presId="urn:microsoft.com/office/officeart/2005/8/layout/hProcess9"/>
    <dgm:cxn modelId="{E957BE5B-D22C-4767-9D98-D7EE8B3E48F4}" type="presParOf" srcId="{55E23BD6-1DCC-440C-9489-693392983790}" destId="{88C2149D-6512-4575-882D-0FAB17CD4752}" srcOrd="3" destOrd="0" presId="urn:microsoft.com/office/officeart/2005/8/layout/hProcess9"/>
    <dgm:cxn modelId="{668794D9-88D5-4C2B-A40E-D631C4387C12}" type="presParOf" srcId="{55E23BD6-1DCC-440C-9489-693392983790}" destId="{F5FD35D0-5BEE-447E-8E6F-8235F37F353B}" srcOrd="4" destOrd="0" presId="urn:microsoft.com/office/officeart/2005/8/layout/hProcess9"/>
    <dgm:cxn modelId="{0873460B-CF6D-4DE6-BF9A-6C06548B443F}" type="presParOf" srcId="{55E23BD6-1DCC-440C-9489-693392983790}" destId="{636B87BE-CFF2-4879-A80F-5152FD4CE5BD}" srcOrd="5" destOrd="0" presId="urn:microsoft.com/office/officeart/2005/8/layout/hProcess9"/>
    <dgm:cxn modelId="{1511D163-999F-4C67-BAE6-027DE67F1DD7}" type="presParOf" srcId="{55E23BD6-1DCC-440C-9489-693392983790}" destId="{9F8EA98C-7BC5-4FAE-8F24-09FCB692720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46A38D-381C-4FD0-919C-EA73C7CE251E}">
      <dsp:nvSpPr>
        <dsp:cNvPr id="0" name=""/>
        <dsp:cNvSpPr/>
      </dsp:nvSpPr>
      <dsp:spPr>
        <a:xfrm rot="10800000">
          <a:off x="2280976" y="1098"/>
          <a:ext cx="8107678" cy="9552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4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err="1" smtClean="0"/>
            <a:t>Strategy</a:t>
          </a:r>
          <a:endParaRPr lang="en-US" sz="2800" kern="1200" dirty="0" smtClean="0"/>
        </a:p>
      </dsp:txBody>
      <dsp:txXfrm rot="10800000">
        <a:off x="2519793" y="1098"/>
        <a:ext cx="7868861" cy="955268"/>
      </dsp:txXfrm>
    </dsp:sp>
    <dsp:sp modelId="{05ACBA47-AADD-4744-98AF-D9E5373E883B}">
      <dsp:nvSpPr>
        <dsp:cNvPr id="0" name=""/>
        <dsp:cNvSpPr/>
      </dsp:nvSpPr>
      <dsp:spPr>
        <a:xfrm>
          <a:off x="1803342" y="1098"/>
          <a:ext cx="955268" cy="955268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785504-9403-47E4-BB2A-3D78E2614134}">
      <dsp:nvSpPr>
        <dsp:cNvPr id="0" name=""/>
        <dsp:cNvSpPr/>
      </dsp:nvSpPr>
      <dsp:spPr>
        <a:xfrm rot="10800000">
          <a:off x="2280976" y="1227476"/>
          <a:ext cx="8107678" cy="9552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4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Action Plan </a:t>
          </a:r>
          <a:r>
            <a:rPr lang="en-US" sz="2800" kern="1200" dirty="0" smtClean="0"/>
            <a:t>Formulation Process </a:t>
          </a:r>
          <a:endParaRPr lang="en-US" sz="2800" kern="1200" dirty="0"/>
        </a:p>
      </dsp:txBody>
      <dsp:txXfrm rot="10800000">
        <a:off x="2519793" y="1227476"/>
        <a:ext cx="7868861" cy="955268"/>
      </dsp:txXfrm>
    </dsp:sp>
    <dsp:sp modelId="{6A5E617A-4E96-468F-9D59-B29F082285FA}">
      <dsp:nvSpPr>
        <dsp:cNvPr id="0" name=""/>
        <dsp:cNvSpPr/>
      </dsp:nvSpPr>
      <dsp:spPr>
        <a:xfrm>
          <a:off x="1803342" y="1227476"/>
          <a:ext cx="955268" cy="95526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99DE27-0663-4FB6-A8AE-DF4740B8F3CE}">
      <dsp:nvSpPr>
        <dsp:cNvPr id="0" name=""/>
        <dsp:cNvSpPr/>
      </dsp:nvSpPr>
      <dsp:spPr>
        <a:xfrm rot="10800000">
          <a:off x="2280976" y="2453853"/>
          <a:ext cx="8107678" cy="9552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4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kern="1200" dirty="0" err="1" smtClean="0"/>
            <a:t>Definition</a:t>
          </a:r>
          <a:r>
            <a:rPr lang="pt-PT" sz="2800" kern="1200" dirty="0" smtClean="0"/>
            <a:t> </a:t>
          </a:r>
          <a:r>
            <a:rPr lang="pt-PT" sz="2800" kern="1200" dirty="0" err="1" smtClean="0"/>
            <a:t>of</a:t>
          </a:r>
          <a:r>
            <a:rPr lang="pt-PT" sz="2800" kern="1200" dirty="0" smtClean="0"/>
            <a:t> </a:t>
          </a:r>
          <a:r>
            <a:rPr lang="pt-PT" sz="2800" kern="1200" dirty="0" err="1" smtClean="0"/>
            <a:t>Measures</a:t>
          </a:r>
          <a:endParaRPr lang="en-US" sz="2800" kern="1200" dirty="0"/>
        </a:p>
      </dsp:txBody>
      <dsp:txXfrm rot="10800000">
        <a:off x="2519793" y="2453853"/>
        <a:ext cx="7868861" cy="955268"/>
      </dsp:txXfrm>
    </dsp:sp>
    <dsp:sp modelId="{A097426C-0C71-4BCD-8AD2-8B0B34DEBBD1}">
      <dsp:nvSpPr>
        <dsp:cNvPr id="0" name=""/>
        <dsp:cNvSpPr/>
      </dsp:nvSpPr>
      <dsp:spPr>
        <a:xfrm>
          <a:off x="1803342" y="2453853"/>
          <a:ext cx="955268" cy="95526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9F8BAB-2527-4353-B269-3CC558F04A0F}">
      <dsp:nvSpPr>
        <dsp:cNvPr id="0" name=""/>
        <dsp:cNvSpPr/>
      </dsp:nvSpPr>
      <dsp:spPr>
        <a:xfrm rot="10800000">
          <a:off x="2280976" y="3680231"/>
          <a:ext cx="8107678" cy="955268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1247" tIns="106680" rIns="199136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Synthesis</a:t>
          </a:r>
          <a:endParaRPr lang="en-US" sz="2800" kern="1200" dirty="0"/>
        </a:p>
      </dsp:txBody>
      <dsp:txXfrm rot="10800000">
        <a:off x="2519793" y="3680231"/>
        <a:ext cx="7868861" cy="955268"/>
      </dsp:txXfrm>
    </dsp:sp>
    <dsp:sp modelId="{1D8AFBC3-802E-4CB3-A826-26E27EC5C503}">
      <dsp:nvSpPr>
        <dsp:cNvPr id="0" name=""/>
        <dsp:cNvSpPr/>
      </dsp:nvSpPr>
      <dsp:spPr>
        <a:xfrm>
          <a:off x="1803342" y="3680231"/>
          <a:ext cx="955268" cy="955268"/>
        </a:xfrm>
        <a:prstGeom prst="ellipse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B1D2D-C444-4002-B458-32FFBE942CED}">
      <dsp:nvSpPr>
        <dsp:cNvPr id="0" name=""/>
        <dsp:cNvSpPr/>
      </dsp:nvSpPr>
      <dsp:spPr>
        <a:xfrm>
          <a:off x="46295" y="0"/>
          <a:ext cx="7755045" cy="241128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63C84D-5ABB-4B0F-8264-A9778B2D776E}">
      <dsp:nvSpPr>
        <dsp:cNvPr id="0" name=""/>
        <dsp:cNvSpPr/>
      </dsp:nvSpPr>
      <dsp:spPr>
        <a:xfrm>
          <a:off x="1190" y="723385"/>
          <a:ext cx="1735433" cy="96451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1. </a:t>
          </a:r>
          <a:r>
            <a:rPr lang="pt-PT" sz="1800" kern="1200" dirty="0" err="1" smtClean="0"/>
            <a:t>Identify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the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enemy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where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8274" y="770469"/>
        <a:ext cx="1641265" cy="870346"/>
      </dsp:txXfrm>
    </dsp:sp>
    <dsp:sp modelId="{32BFF06C-C8F7-4513-87AC-3861483F9765}">
      <dsp:nvSpPr>
        <dsp:cNvPr id="0" name=""/>
        <dsp:cNvSpPr/>
      </dsp:nvSpPr>
      <dsp:spPr>
        <a:xfrm>
          <a:off x="1965002" y="723385"/>
          <a:ext cx="1953819" cy="96451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2.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strategic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2012086" y="770469"/>
        <a:ext cx="1859651" cy="870346"/>
      </dsp:txXfrm>
    </dsp:sp>
    <dsp:sp modelId="{F5FD35D0-5BEE-447E-8E6F-8235F37F353B}">
      <dsp:nvSpPr>
        <dsp:cNvPr id="0" name=""/>
        <dsp:cNvSpPr/>
      </dsp:nvSpPr>
      <dsp:spPr>
        <a:xfrm>
          <a:off x="4147199" y="723385"/>
          <a:ext cx="1735433" cy="964514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3. Define </a:t>
          </a:r>
          <a:r>
            <a:rPr lang="pt-PT" sz="1800" kern="1200" dirty="0" err="1" smtClean="0"/>
            <a:t>measures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how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194283" y="770469"/>
        <a:ext cx="1641265" cy="870346"/>
      </dsp:txXfrm>
    </dsp:sp>
    <dsp:sp modelId="{9F8EA98C-7BC5-4FAE-8F24-09FCB6927208}">
      <dsp:nvSpPr>
        <dsp:cNvPr id="0" name=""/>
        <dsp:cNvSpPr/>
      </dsp:nvSpPr>
      <dsp:spPr>
        <a:xfrm>
          <a:off x="6111012" y="723385"/>
          <a:ext cx="1735433" cy="964514"/>
        </a:xfrm>
        <a:prstGeom prst="roundRect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4.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activities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and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operational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6158096" y="770469"/>
        <a:ext cx="1641265" cy="870346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8D8BC-49DD-4279-977E-079078995C82}">
      <dsp:nvSpPr>
        <dsp:cNvPr id="0" name=""/>
        <dsp:cNvSpPr/>
      </dsp:nvSpPr>
      <dsp:spPr>
        <a:xfrm>
          <a:off x="1833742" y="668065"/>
          <a:ext cx="4460515" cy="4460515"/>
        </a:xfrm>
        <a:prstGeom prst="blockArc">
          <a:avLst>
            <a:gd name="adj1" fmla="val 9000000"/>
            <a:gd name="adj2" fmla="val 16200000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ECCBC2-EF40-4A37-96A5-2B9378BB0E66}">
      <dsp:nvSpPr>
        <dsp:cNvPr id="0" name=""/>
        <dsp:cNvSpPr/>
      </dsp:nvSpPr>
      <dsp:spPr>
        <a:xfrm>
          <a:off x="1840878" y="680520"/>
          <a:ext cx="4460515" cy="4460515"/>
        </a:xfrm>
        <a:prstGeom prst="blockArc">
          <a:avLst>
            <a:gd name="adj1" fmla="val 1788609"/>
            <a:gd name="adj2" fmla="val 9022652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6C5ED12-B243-4CC2-9BC0-29824D3B0FEF}">
      <dsp:nvSpPr>
        <dsp:cNvPr id="0" name=""/>
        <dsp:cNvSpPr/>
      </dsp:nvSpPr>
      <dsp:spPr>
        <a:xfrm>
          <a:off x="1848096" y="668018"/>
          <a:ext cx="4460515" cy="4460515"/>
        </a:xfrm>
        <a:prstGeom prst="blockArc">
          <a:avLst>
            <a:gd name="adj1" fmla="val 16177348"/>
            <a:gd name="adj2" fmla="val 1811391"/>
            <a:gd name="adj3" fmla="val 463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E10288-D0D5-49D9-BEFB-79E3EB17BFD2}">
      <dsp:nvSpPr>
        <dsp:cNvPr id="0" name=""/>
        <dsp:cNvSpPr/>
      </dsp:nvSpPr>
      <dsp:spPr>
        <a:xfrm>
          <a:off x="3038078" y="1872401"/>
          <a:ext cx="2051843" cy="2051843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Definition</a:t>
          </a:r>
          <a:r>
            <a:rPr lang="pt-PT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2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pt-PT" sz="2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 </a:t>
          </a:r>
          <a:r>
            <a:rPr lang="pt-PT" sz="26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Measure</a:t>
          </a:r>
          <a:endParaRPr lang="en-US" sz="2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38563" y="2172886"/>
        <a:ext cx="1450873" cy="1450873"/>
      </dsp:txXfrm>
    </dsp:sp>
    <dsp:sp modelId="{9BC13DC0-ECA8-418E-AB5E-4C441E417DB8}">
      <dsp:nvSpPr>
        <dsp:cNvPr id="0" name=""/>
        <dsp:cNvSpPr/>
      </dsp:nvSpPr>
      <dsp:spPr>
        <a:xfrm>
          <a:off x="3345854" y="1626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/>
            <a:t>Activities</a:t>
          </a:r>
          <a:endParaRPr lang="en-US" sz="1800" b="1" kern="1200" dirty="0"/>
        </a:p>
      </dsp:txBody>
      <dsp:txXfrm>
        <a:off x="3556194" y="211966"/>
        <a:ext cx="1015610" cy="1015610"/>
      </dsp:txXfrm>
    </dsp:sp>
    <dsp:sp modelId="{74DFD877-B33F-4118-8F02-F1530C0AA2BD}">
      <dsp:nvSpPr>
        <dsp:cNvPr id="0" name=""/>
        <dsp:cNvSpPr/>
      </dsp:nvSpPr>
      <dsp:spPr>
        <a:xfrm>
          <a:off x="5243270" y="3275651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/>
            <a:t>Outputs</a:t>
          </a:r>
          <a:endParaRPr lang="en-US" sz="1800" b="1" kern="1200" dirty="0"/>
        </a:p>
      </dsp:txBody>
      <dsp:txXfrm>
        <a:off x="5453610" y="3485991"/>
        <a:ext cx="1015610" cy="1015610"/>
      </dsp:txXfrm>
    </dsp:sp>
    <dsp:sp modelId="{DFFBFADF-3933-4FF9-94A4-2765BD3BE88B}">
      <dsp:nvSpPr>
        <dsp:cNvPr id="0" name=""/>
        <dsp:cNvSpPr/>
      </dsp:nvSpPr>
      <dsp:spPr>
        <a:xfrm>
          <a:off x="1459173" y="3269453"/>
          <a:ext cx="1436290" cy="14362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/>
            <a:t>Outcomes</a:t>
          </a:r>
          <a:endParaRPr lang="en-US" sz="1800" b="1" kern="1200" dirty="0"/>
        </a:p>
      </dsp:txBody>
      <dsp:txXfrm>
        <a:off x="1669513" y="3479793"/>
        <a:ext cx="1015610" cy="10156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918771-5259-4298-9BCD-6A7BB776E703}">
      <dsp:nvSpPr>
        <dsp:cNvPr id="0" name=""/>
        <dsp:cNvSpPr/>
      </dsp:nvSpPr>
      <dsp:spPr>
        <a:xfrm>
          <a:off x="3211320" y="2021309"/>
          <a:ext cx="2136050" cy="2099564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SMART</a:t>
          </a:r>
          <a:r>
            <a:rPr lang="pt-PT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Outputs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&amp;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Outcomes</a:t>
          </a:r>
          <a:endParaRPr lang="en-US" sz="24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24137" y="2328783"/>
        <a:ext cx="1510416" cy="1484616"/>
      </dsp:txXfrm>
    </dsp:sp>
    <dsp:sp modelId="{F7D74C7B-BA14-49B4-81F8-8642A3F96366}">
      <dsp:nvSpPr>
        <dsp:cNvPr id="0" name=""/>
        <dsp:cNvSpPr/>
      </dsp:nvSpPr>
      <dsp:spPr>
        <a:xfrm rot="16200000">
          <a:off x="4125456" y="1849543"/>
          <a:ext cx="307778" cy="35753"/>
        </a:xfrm>
        <a:custGeom>
          <a:avLst/>
          <a:gdLst/>
          <a:ahLst/>
          <a:cxnLst/>
          <a:rect l="0" t="0" r="0" b="0"/>
          <a:pathLst>
            <a:path>
              <a:moveTo>
                <a:pt x="0" y="17876"/>
              </a:moveTo>
              <a:lnTo>
                <a:pt x="307778" y="17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4271651" y="1859725"/>
        <a:ext cx="15388" cy="15388"/>
      </dsp:txXfrm>
    </dsp:sp>
    <dsp:sp modelId="{2EAF339E-EB19-4471-A6D2-3F73C5EC3836}">
      <dsp:nvSpPr>
        <dsp:cNvPr id="0" name=""/>
        <dsp:cNvSpPr/>
      </dsp:nvSpPr>
      <dsp:spPr>
        <a:xfrm>
          <a:off x="3432808" y="20456"/>
          <a:ext cx="1693074" cy="16930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err="1" smtClean="0">
              <a:solidFill>
                <a:srgbClr val="000000"/>
              </a:solidFill>
              <a:effectLst/>
            </a:rPr>
            <a:t>S</a:t>
          </a:r>
          <a:r>
            <a:rPr lang="pt-PT" sz="2000" b="1" kern="1200" dirty="0" err="1" smtClean="0"/>
            <a:t>pecific</a:t>
          </a:r>
          <a:endParaRPr lang="en-US" sz="2000" b="1" kern="1200" dirty="0"/>
        </a:p>
      </dsp:txBody>
      <dsp:txXfrm>
        <a:off x="3680753" y="268401"/>
        <a:ext cx="1197184" cy="1197184"/>
      </dsp:txXfrm>
    </dsp:sp>
    <dsp:sp modelId="{80305847-EAB9-4189-9437-FF3024AF689A}">
      <dsp:nvSpPr>
        <dsp:cNvPr id="0" name=""/>
        <dsp:cNvSpPr/>
      </dsp:nvSpPr>
      <dsp:spPr>
        <a:xfrm rot="20520000">
          <a:off x="5289123" y="2696707"/>
          <a:ext cx="174878" cy="35753"/>
        </a:xfrm>
        <a:custGeom>
          <a:avLst/>
          <a:gdLst/>
          <a:ahLst/>
          <a:cxnLst/>
          <a:rect l="0" t="0" r="0" b="0"/>
          <a:pathLst>
            <a:path>
              <a:moveTo>
                <a:pt x="0" y="17876"/>
              </a:moveTo>
              <a:lnTo>
                <a:pt x="174878" y="17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5372190" y="2710212"/>
        <a:ext cx="8743" cy="8743"/>
      </dsp:txXfrm>
    </dsp:sp>
    <dsp:sp modelId="{B821D950-97DE-4DFF-B321-111A592D0315}">
      <dsp:nvSpPr>
        <dsp:cNvPr id="0" name=""/>
        <dsp:cNvSpPr/>
      </dsp:nvSpPr>
      <dsp:spPr>
        <a:xfrm>
          <a:off x="5414164" y="1411703"/>
          <a:ext cx="1922807" cy="195656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err="1" smtClean="0">
              <a:solidFill>
                <a:srgbClr val="000000"/>
              </a:solidFill>
              <a:effectLst/>
            </a:rPr>
            <a:t>M</a:t>
          </a:r>
          <a:r>
            <a:rPr lang="pt-PT" sz="2000" b="1" kern="1200" dirty="0" err="1" smtClean="0"/>
            <a:t>easurable</a:t>
          </a:r>
          <a:endParaRPr lang="en-US" sz="2000" b="1" kern="1200" dirty="0"/>
        </a:p>
      </dsp:txBody>
      <dsp:txXfrm>
        <a:off x="5695753" y="1698236"/>
        <a:ext cx="1359629" cy="1383501"/>
      </dsp:txXfrm>
    </dsp:sp>
    <dsp:sp modelId="{F588DA34-5848-4BD7-AF21-890B6FA6A196}">
      <dsp:nvSpPr>
        <dsp:cNvPr id="0" name=""/>
        <dsp:cNvSpPr/>
      </dsp:nvSpPr>
      <dsp:spPr>
        <a:xfrm rot="3240000">
          <a:off x="4837876" y="4029512"/>
          <a:ext cx="301582" cy="35753"/>
        </a:xfrm>
        <a:custGeom>
          <a:avLst/>
          <a:gdLst/>
          <a:ahLst/>
          <a:cxnLst/>
          <a:rect l="0" t="0" r="0" b="0"/>
          <a:pathLst>
            <a:path>
              <a:moveTo>
                <a:pt x="0" y="17876"/>
              </a:moveTo>
              <a:lnTo>
                <a:pt x="301582" y="17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>
        <a:off x="4981128" y="4039849"/>
        <a:ext cx="15079" cy="15079"/>
      </dsp:txXfrm>
    </dsp:sp>
    <dsp:sp modelId="{33297648-0675-4CD8-8E18-804B9B56DD2A}">
      <dsp:nvSpPr>
        <dsp:cNvPr id="0" name=""/>
        <dsp:cNvSpPr/>
      </dsp:nvSpPr>
      <dsp:spPr>
        <a:xfrm>
          <a:off x="4728345" y="4007707"/>
          <a:ext cx="1693074" cy="16930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err="1" smtClean="0">
              <a:solidFill>
                <a:srgbClr val="000000"/>
              </a:solidFill>
            </a:rPr>
            <a:t>A</a:t>
          </a:r>
          <a:r>
            <a:rPr lang="pt-PT" sz="2000" b="1" kern="1200" dirty="0" err="1" smtClean="0"/>
            <a:t>chievable</a:t>
          </a:r>
          <a:endParaRPr lang="en-US" sz="2000" b="1" kern="1200" dirty="0"/>
        </a:p>
      </dsp:txBody>
      <dsp:txXfrm>
        <a:off x="4976290" y="4255652"/>
        <a:ext cx="1197184" cy="1197184"/>
      </dsp:txXfrm>
    </dsp:sp>
    <dsp:sp modelId="{E7F05409-794F-4085-912D-85E76CA02777}">
      <dsp:nvSpPr>
        <dsp:cNvPr id="0" name=""/>
        <dsp:cNvSpPr/>
      </dsp:nvSpPr>
      <dsp:spPr>
        <a:xfrm rot="7560000">
          <a:off x="3419233" y="4029512"/>
          <a:ext cx="301582" cy="35753"/>
        </a:xfrm>
        <a:custGeom>
          <a:avLst/>
          <a:gdLst/>
          <a:ahLst/>
          <a:cxnLst/>
          <a:rect l="0" t="0" r="0" b="0"/>
          <a:pathLst>
            <a:path>
              <a:moveTo>
                <a:pt x="0" y="17876"/>
              </a:moveTo>
              <a:lnTo>
                <a:pt x="301582" y="17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 rot="10800000">
        <a:off x="3562485" y="4039849"/>
        <a:ext cx="15079" cy="15079"/>
      </dsp:txXfrm>
    </dsp:sp>
    <dsp:sp modelId="{5AF961D1-CFF5-402C-8739-3663E1E5BF3D}">
      <dsp:nvSpPr>
        <dsp:cNvPr id="0" name=""/>
        <dsp:cNvSpPr/>
      </dsp:nvSpPr>
      <dsp:spPr>
        <a:xfrm>
          <a:off x="2137272" y="4007707"/>
          <a:ext cx="1693074" cy="169307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err="1" smtClean="0">
              <a:solidFill>
                <a:srgbClr val="000000"/>
              </a:solidFill>
            </a:rPr>
            <a:t>R</a:t>
          </a:r>
          <a:r>
            <a:rPr lang="pt-PT" sz="2000" b="1" kern="1200" dirty="0" err="1" smtClean="0"/>
            <a:t>elevant</a:t>
          </a:r>
          <a:endParaRPr lang="en-US" sz="2000" b="1" kern="1200" dirty="0"/>
        </a:p>
      </dsp:txBody>
      <dsp:txXfrm>
        <a:off x="2385217" y="4255652"/>
        <a:ext cx="1197184" cy="1197184"/>
      </dsp:txXfrm>
    </dsp:sp>
    <dsp:sp modelId="{1A99D238-5E82-47BD-844E-E1FC0DADF2B8}">
      <dsp:nvSpPr>
        <dsp:cNvPr id="0" name=""/>
        <dsp:cNvSpPr/>
      </dsp:nvSpPr>
      <dsp:spPr>
        <a:xfrm rot="11880000">
          <a:off x="3123895" y="2701333"/>
          <a:ext cx="144940" cy="35753"/>
        </a:xfrm>
        <a:custGeom>
          <a:avLst/>
          <a:gdLst/>
          <a:ahLst/>
          <a:cxnLst/>
          <a:rect l="0" t="0" r="0" b="0"/>
          <a:pathLst>
            <a:path>
              <a:moveTo>
                <a:pt x="0" y="17876"/>
              </a:moveTo>
              <a:lnTo>
                <a:pt x="144940" y="1787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b="1" kern="1200"/>
        </a:p>
      </dsp:txBody>
      <dsp:txXfrm rot="10800000">
        <a:off x="3192742" y="2715586"/>
        <a:ext cx="7247" cy="7247"/>
      </dsp:txXfrm>
    </dsp:sp>
    <dsp:sp modelId="{917DEB7D-2308-4F93-97C0-B8D58EDFB42A}">
      <dsp:nvSpPr>
        <dsp:cNvPr id="0" name=""/>
        <dsp:cNvSpPr/>
      </dsp:nvSpPr>
      <dsp:spPr>
        <a:xfrm>
          <a:off x="1186732" y="1428287"/>
          <a:ext cx="1992782" cy="1923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>
              <a:solidFill>
                <a:schemeClr val="tx1"/>
              </a:solidFill>
            </a:rPr>
            <a:t>T</a:t>
          </a:r>
          <a:r>
            <a:rPr lang="pt-PT" sz="2000" b="1" kern="1200" dirty="0" smtClean="0">
              <a:solidFill>
                <a:schemeClr val="bg1"/>
              </a:solidFill>
            </a:rPr>
            <a:t>i</a:t>
          </a:r>
          <a:r>
            <a:rPr lang="pt-PT" sz="2000" b="1" kern="1200" dirty="0" smtClean="0"/>
            <a:t>me-</a:t>
          </a:r>
          <a:r>
            <a:rPr lang="pt-PT" sz="2000" b="1" kern="1200" dirty="0" err="1" smtClean="0"/>
            <a:t>oriented</a:t>
          </a:r>
          <a:endParaRPr lang="en-US" sz="2000" b="1" kern="1200" dirty="0"/>
        </a:p>
      </dsp:txBody>
      <dsp:txXfrm>
        <a:off x="1478568" y="1709962"/>
        <a:ext cx="1409110" cy="1360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29D2BA-29B2-4E34-90F1-CFE9D37857ED}">
      <dsp:nvSpPr>
        <dsp:cNvPr id="0" name=""/>
        <dsp:cNvSpPr/>
      </dsp:nvSpPr>
      <dsp:spPr>
        <a:xfrm>
          <a:off x="3362000" y="1989333"/>
          <a:ext cx="1440000" cy="1440000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20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572883" y="2200216"/>
        <a:ext cx="1018234" cy="1018234"/>
      </dsp:txXfrm>
    </dsp:sp>
    <dsp:sp modelId="{BFF21F47-1A56-4724-BCB2-FB86C77F3928}">
      <dsp:nvSpPr>
        <dsp:cNvPr id="0" name=""/>
        <dsp:cNvSpPr/>
      </dsp:nvSpPr>
      <dsp:spPr>
        <a:xfrm rot="16200000">
          <a:off x="3670233" y="1566142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4061412" y="1556977"/>
        <a:ext cx="41176" cy="41176"/>
      </dsp:txXfrm>
    </dsp:sp>
    <dsp:sp modelId="{CB603E7B-B88F-4D54-8ABA-0C2A19396F33}">
      <dsp:nvSpPr>
        <dsp:cNvPr id="0" name=""/>
        <dsp:cNvSpPr/>
      </dsp:nvSpPr>
      <dsp:spPr>
        <a:xfrm>
          <a:off x="3451999" y="-94202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Path</a:t>
          </a:r>
          <a:r>
            <a:rPr lang="pt-PT" sz="1400" b="1" kern="1200" dirty="0" smtClean="0"/>
            <a:t>, </a:t>
          </a:r>
          <a:r>
            <a:rPr lang="pt-PT" sz="1400" b="1" kern="1200" dirty="0" err="1" smtClean="0"/>
            <a:t>direction</a:t>
          </a:r>
          <a:endParaRPr lang="en-US" sz="1400" b="1" kern="1200" dirty="0"/>
        </a:p>
      </dsp:txBody>
      <dsp:txXfrm>
        <a:off x="3636522" y="90321"/>
        <a:ext cx="890955" cy="890955"/>
      </dsp:txXfrm>
    </dsp:sp>
    <dsp:sp modelId="{5912EC61-50D9-498A-8E7A-EB0C3A420A9C}">
      <dsp:nvSpPr>
        <dsp:cNvPr id="0" name=""/>
        <dsp:cNvSpPr/>
      </dsp:nvSpPr>
      <dsp:spPr>
        <a:xfrm rot="18360000">
          <a:off x="4335469" y="1782290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4726648" y="1773126"/>
        <a:ext cx="41176" cy="41176"/>
      </dsp:txXfrm>
    </dsp:sp>
    <dsp:sp modelId="{EDD7DBB2-186F-4088-975B-4FB52960E2C8}">
      <dsp:nvSpPr>
        <dsp:cNvPr id="0" name=""/>
        <dsp:cNvSpPr/>
      </dsp:nvSpPr>
      <dsp:spPr>
        <a:xfrm>
          <a:off x="4729571" y="320905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Pattern</a:t>
          </a:r>
          <a:r>
            <a:rPr lang="pt-PT" sz="1400" b="1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(</a:t>
          </a:r>
          <a:r>
            <a:rPr lang="pt-PT" sz="1400" b="1" kern="1200" dirty="0" err="1" smtClean="0"/>
            <a:t>of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actions</a:t>
          </a:r>
          <a:r>
            <a:rPr lang="pt-PT" sz="1400" b="1" kern="1200" dirty="0" smtClean="0"/>
            <a:t>, </a:t>
          </a:r>
          <a:r>
            <a:rPr lang="pt-PT" sz="1400" b="1" kern="1200" dirty="0" err="1" smtClean="0"/>
            <a:t>decisions</a:t>
          </a:r>
          <a:r>
            <a:rPr lang="pt-PT" sz="1400" b="1" kern="1200" dirty="0" smtClean="0"/>
            <a:t>, </a:t>
          </a:r>
          <a:r>
            <a:rPr lang="pt-PT" sz="1400" b="1" kern="1200" dirty="0" err="1" smtClean="0"/>
            <a:t>objectives</a:t>
          </a:r>
          <a:r>
            <a:rPr lang="pt-PT" sz="1400" b="1" kern="1200" dirty="0" smtClean="0"/>
            <a:t>)</a:t>
          </a:r>
          <a:endParaRPr lang="en-US" sz="1400" b="1" kern="1200" dirty="0"/>
        </a:p>
      </dsp:txBody>
      <dsp:txXfrm>
        <a:off x="4914094" y="505428"/>
        <a:ext cx="890955" cy="890955"/>
      </dsp:txXfrm>
    </dsp:sp>
    <dsp:sp modelId="{00B6CDA8-9759-45D3-99EF-87F5A626A5CC}">
      <dsp:nvSpPr>
        <dsp:cNvPr id="0" name=""/>
        <dsp:cNvSpPr/>
      </dsp:nvSpPr>
      <dsp:spPr>
        <a:xfrm rot="20520000">
          <a:off x="4746608" y="2348174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5137786" y="2339009"/>
        <a:ext cx="41176" cy="41176"/>
      </dsp:txXfrm>
    </dsp:sp>
    <dsp:sp modelId="{4AFECAE1-BB3B-4375-BDE1-E7DBE864536A}">
      <dsp:nvSpPr>
        <dsp:cNvPr id="0" name=""/>
        <dsp:cNvSpPr/>
      </dsp:nvSpPr>
      <dsp:spPr>
        <a:xfrm>
          <a:off x="5519154" y="1407673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Set </a:t>
          </a:r>
          <a:r>
            <a:rPr lang="pt-PT" sz="1400" b="1" kern="1200" dirty="0" err="1" smtClean="0"/>
            <a:t>of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actions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and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decisions</a:t>
          </a:r>
          <a:endParaRPr lang="en-US" sz="1400" b="1" kern="1200" dirty="0"/>
        </a:p>
      </dsp:txBody>
      <dsp:txXfrm>
        <a:off x="5703677" y="1592196"/>
        <a:ext cx="890955" cy="890955"/>
      </dsp:txXfrm>
    </dsp:sp>
    <dsp:sp modelId="{0B91D9C0-45C1-42F0-832E-7A950F2AC536}">
      <dsp:nvSpPr>
        <dsp:cNvPr id="0" name=""/>
        <dsp:cNvSpPr/>
      </dsp:nvSpPr>
      <dsp:spPr>
        <a:xfrm rot="1080000">
          <a:off x="4746608" y="3047645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5137786" y="3038480"/>
        <a:ext cx="41176" cy="41176"/>
      </dsp:txXfrm>
    </dsp:sp>
    <dsp:sp modelId="{415D829F-3A61-49DE-83BB-B7BF9750FFCD}">
      <dsp:nvSpPr>
        <dsp:cNvPr id="0" name=""/>
        <dsp:cNvSpPr/>
      </dsp:nvSpPr>
      <dsp:spPr>
        <a:xfrm>
          <a:off x="5519154" y="2750992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Where</a:t>
          </a:r>
          <a:endParaRPr lang="en-US" sz="1400" b="1" kern="1200" dirty="0"/>
        </a:p>
      </dsp:txBody>
      <dsp:txXfrm>
        <a:off x="5703677" y="2935515"/>
        <a:ext cx="890955" cy="890955"/>
      </dsp:txXfrm>
    </dsp:sp>
    <dsp:sp modelId="{EEB33AFE-F6E5-44E2-8989-FFB86B569FCA}">
      <dsp:nvSpPr>
        <dsp:cNvPr id="0" name=""/>
        <dsp:cNvSpPr/>
      </dsp:nvSpPr>
      <dsp:spPr>
        <a:xfrm rot="3240000">
          <a:off x="4335469" y="3613528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4726648" y="3604364"/>
        <a:ext cx="41176" cy="41176"/>
      </dsp:txXfrm>
    </dsp:sp>
    <dsp:sp modelId="{86A69C07-03E8-4010-BCAE-53A8822246A9}">
      <dsp:nvSpPr>
        <dsp:cNvPr id="0" name=""/>
        <dsp:cNvSpPr/>
      </dsp:nvSpPr>
      <dsp:spPr>
        <a:xfrm>
          <a:off x="4729571" y="3837759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Fight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against</a:t>
          </a:r>
          <a:r>
            <a:rPr lang="pt-PT" sz="1400" b="1" kern="1200" dirty="0" smtClean="0"/>
            <a:t>…</a:t>
          </a:r>
          <a:endParaRPr lang="en-US" sz="1400" b="1" kern="1200" dirty="0"/>
        </a:p>
      </dsp:txBody>
      <dsp:txXfrm>
        <a:off x="4914094" y="4022282"/>
        <a:ext cx="890955" cy="890955"/>
      </dsp:txXfrm>
    </dsp:sp>
    <dsp:sp modelId="{CFE02E4A-E710-4C5C-B06B-60D971E53DF4}">
      <dsp:nvSpPr>
        <dsp:cNvPr id="0" name=""/>
        <dsp:cNvSpPr/>
      </dsp:nvSpPr>
      <dsp:spPr>
        <a:xfrm rot="5400000">
          <a:off x="3670233" y="3829677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>
        <a:off x="4061412" y="3820512"/>
        <a:ext cx="41176" cy="41176"/>
      </dsp:txXfrm>
    </dsp:sp>
    <dsp:sp modelId="{BFD6F032-BD7D-473B-BA58-734D41A499BA}">
      <dsp:nvSpPr>
        <dsp:cNvPr id="0" name=""/>
        <dsp:cNvSpPr/>
      </dsp:nvSpPr>
      <dsp:spPr>
        <a:xfrm>
          <a:off x="3451999" y="4252868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Plans</a:t>
          </a:r>
          <a:endParaRPr lang="en-US" sz="1400" b="1" kern="1200" dirty="0"/>
        </a:p>
      </dsp:txBody>
      <dsp:txXfrm>
        <a:off x="3636522" y="4437391"/>
        <a:ext cx="890955" cy="890955"/>
      </dsp:txXfrm>
    </dsp:sp>
    <dsp:sp modelId="{D8B72618-7BA0-48F1-9311-39AD071181A5}">
      <dsp:nvSpPr>
        <dsp:cNvPr id="0" name=""/>
        <dsp:cNvSpPr/>
      </dsp:nvSpPr>
      <dsp:spPr>
        <a:xfrm rot="7560000">
          <a:off x="3004997" y="3613528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 rot="10800000">
        <a:off x="3396175" y="3604364"/>
        <a:ext cx="41176" cy="41176"/>
      </dsp:txXfrm>
    </dsp:sp>
    <dsp:sp modelId="{570CA40F-CE35-41E2-A822-9469AD185C65}">
      <dsp:nvSpPr>
        <dsp:cNvPr id="0" name=""/>
        <dsp:cNvSpPr/>
      </dsp:nvSpPr>
      <dsp:spPr>
        <a:xfrm>
          <a:off x="2174427" y="3837759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smtClean="0"/>
            <a:t>Policies</a:t>
          </a:r>
          <a:endParaRPr lang="en-US" sz="1400" b="1" kern="1200" dirty="0"/>
        </a:p>
      </dsp:txBody>
      <dsp:txXfrm>
        <a:off x="2358950" y="4022282"/>
        <a:ext cx="890955" cy="890955"/>
      </dsp:txXfrm>
    </dsp:sp>
    <dsp:sp modelId="{B06174B7-64CC-4EED-9E10-CC57D3DFAA61}">
      <dsp:nvSpPr>
        <dsp:cNvPr id="0" name=""/>
        <dsp:cNvSpPr/>
      </dsp:nvSpPr>
      <dsp:spPr>
        <a:xfrm rot="9720000">
          <a:off x="2628978" y="3042082"/>
          <a:ext cx="787533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787533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 rot="10800000">
        <a:off x="3003056" y="3033818"/>
        <a:ext cx="39376" cy="39376"/>
      </dsp:txXfrm>
    </dsp:sp>
    <dsp:sp modelId="{A68C8A01-05CD-478D-9580-DA346C91F623}">
      <dsp:nvSpPr>
        <dsp:cNvPr id="0" name=""/>
        <dsp:cNvSpPr/>
      </dsp:nvSpPr>
      <dsp:spPr>
        <a:xfrm>
          <a:off x="1348843" y="2714991"/>
          <a:ext cx="1332003" cy="1332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Competition</a:t>
          </a:r>
          <a:r>
            <a:rPr lang="pt-PT" sz="1400" b="1" kern="1200" dirty="0" smtClean="0"/>
            <a:t> (</a:t>
          </a:r>
          <a:r>
            <a:rPr lang="pt-PT" sz="1400" b="1" kern="1200" dirty="0" err="1" smtClean="0"/>
            <a:t>enemy</a:t>
          </a:r>
          <a:r>
            <a:rPr lang="pt-PT" sz="1400" b="1" kern="1200" dirty="0" smtClean="0"/>
            <a:t>)</a:t>
          </a:r>
          <a:endParaRPr lang="en-US" sz="1400" b="1" kern="1200" dirty="0"/>
        </a:p>
      </dsp:txBody>
      <dsp:txXfrm>
        <a:off x="1543910" y="2910058"/>
        <a:ext cx="941869" cy="941869"/>
      </dsp:txXfrm>
    </dsp:sp>
    <dsp:sp modelId="{7FB26685-2384-4ED6-ADFA-8FFD2D02BB69}">
      <dsp:nvSpPr>
        <dsp:cNvPr id="0" name=""/>
        <dsp:cNvSpPr/>
      </dsp:nvSpPr>
      <dsp:spPr>
        <a:xfrm rot="11880000">
          <a:off x="2593858" y="2348174"/>
          <a:ext cx="823534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823534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 rot="10800000">
        <a:off x="2985037" y="2339009"/>
        <a:ext cx="41176" cy="41176"/>
      </dsp:txXfrm>
    </dsp:sp>
    <dsp:sp modelId="{19D9FC53-B0D8-4720-B040-3D92DD046EA4}">
      <dsp:nvSpPr>
        <dsp:cNvPr id="0" name=""/>
        <dsp:cNvSpPr/>
      </dsp:nvSpPr>
      <dsp:spPr>
        <a:xfrm>
          <a:off x="1384844" y="1407673"/>
          <a:ext cx="1260001" cy="126000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Objectives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and</a:t>
          </a:r>
          <a:r>
            <a:rPr lang="pt-PT" sz="1400" b="1" kern="1200" dirty="0" smtClean="0"/>
            <a:t> targets</a:t>
          </a:r>
          <a:endParaRPr lang="en-US" sz="1400" b="1" kern="1200" dirty="0"/>
        </a:p>
      </dsp:txBody>
      <dsp:txXfrm>
        <a:off x="1569367" y="1592196"/>
        <a:ext cx="890955" cy="890955"/>
      </dsp:txXfrm>
    </dsp:sp>
    <dsp:sp modelId="{AB8C1B78-776F-4B88-AD6A-C20C05FB784E}">
      <dsp:nvSpPr>
        <dsp:cNvPr id="0" name=""/>
        <dsp:cNvSpPr/>
      </dsp:nvSpPr>
      <dsp:spPr>
        <a:xfrm rot="14040000">
          <a:off x="3033577" y="1796853"/>
          <a:ext cx="787533" cy="22847"/>
        </a:xfrm>
        <a:custGeom>
          <a:avLst/>
          <a:gdLst/>
          <a:ahLst/>
          <a:cxnLst/>
          <a:rect l="0" t="0" r="0" b="0"/>
          <a:pathLst>
            <a:path>
              <a:moveTo>
                <a:pt x="0" y="11423"/>
              </a:moveTo>
              <a:lnTo>
                <a:pt x="787533" y="1142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/>
        </a:p>
      </dsp:txBody>
      <dsp:txXfrm rot="10800000">
        <a:off x="3407656" y="1788588"/>
        <a:ext cx="39376" cy="39376"/>
      </dsp:txXfrm>
    </dsp:sp>
    <dsp:sp modelId="{55538629-65F4-4A5F-8579-1C362B81D65B}">
      <dsp:nvSpPr>
        <dsp:cNvPr id="0" name=""/>
        <dsp:cNvSpPr/>
      </dsp:nvSpPr>
      <dsp:spPr>
        <a:xfrm>
          <a:off x="2138426" y="284904"/>
          <a:ext cx="1332003" cy="13320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400" b="1" kern="1200" dirty="0" err="1" smtClean="0"/>
            <a:t>Line</a:t>
          </a:r>
          <a:r>
            <a:rPr lang="pt-PT" sz="1400" b="1" kern="1200" dirty="0" smtClean="0"/>
            <a:t> (</a:t>
          </a:r>
          <a:r>
            <a:rPr lang="pt-PT" sz="1400" b="1" kern="1200" dirty="0" err="1" smtClean="0"/>
            <a:t>of</a:t>
          </a:r>
          <a:r>
            <a:rPr lang="pt-PT" sz="1400" b="1" kern="1200" dirty="0" smtClean="0"/>
            <a:t> </a:t>
          </a:r>
          <a:r>
            <a:rPr lang="pt-PT" sz="1400" b="1" kern="1200" dirty="0" err="1" smtClean="0"/>
            <a:t>orientation</a:t>
          </a:r>
          <a:r>
            <a:rPr lang="pt-PT" sz="1400" b="1" kern="1200" dirty="0" smtClean="0"/>
            <a:t>, </a:t>
          </a:r>
          <a:r>
            <a:rPr lang="pt-PT" sz="1400" b="1" kern="1200" dirty="0" err="1" smtClean="0"/>
            <a:t>action</a:t>
          </a:r>
          <a:r>
            <a:rPr lang="pt-PT" sz="1400" b="1" kern="1200" dirty="0" smtClean="0"/>
            <a:t>)</a:t>
          </a:r>
          <a:endParaRPr lang="en-US" sz="1400" b="1" kern="1200" dirty="0"/>
        </a:p>
      </dsp:txBody>
      <dsp:txXfrm>
        <a:off x="2333493" y="479971"/>
        <a:ext cx="941869" cy="9418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607AE-92A9-4650-9FDB-2B84E1E3B87A}">
      <dsp:nvSpPr>
        <dsp:cNvPr id="0" name=""/>
        <dsp:cNvSpPr/>
      </dsp:nvSpPr>
      <dsp:spPr>
        <a:xfrm>
          <a:off x="2086" y="65708"/>
          <a:ext cx="2138838" cy="212845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5312" y="377413"/>
        <a:ext cx="1512386" cy="1505048"/>
      </dsp:txXfrm>
    </dsp:sp>
    <dsp:sp modelId="{2856F9F3-838F-4739-9A1D-F5C3CE675D1A}">
      <dsp:nvSpPr>
        <dsp:cNvPr id="0" name=""/>
        <dsp:cNvSpPr/>
      </dsp:nvSpPr>
      <dsp:spPr>
        <a:xfrm>
          <a:off x="2305855" y="540734"/>
          <a:ext cx="916260" cy="117840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2427305" y="783486"/>
        <a:ext cx="673360" cy="692902"/>
      </dsp:txXfrm>
    </dsp:sp>
    <dsp:sp modelId="{9FE73529-9241-4D60-A14F-F02177278BCC}">
      <dsp:nvSpPr>
        <dsp:cNvPr id="0" name=""/>
        <dsp:cNvSpPr/>
      </dsp:nvSpPr>
      <dsp:spPr>
        <a:xfrm>
          <a:off x="3387046" y="319238"/>
          <a:ext cx="1611486" cy="16213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Where</a:t>
          </a:r>
          <a:endParaRPr lang="en-US" sz="2400" b="1" kern="1200" dirty="0"/>
        </a:p>
      </dsp:txBody>
      <dsp:txXfrm>
        <a:off x="3623043" y="556686"/>
        <a:ext cx="1139492" cy="1146502"/>
      </dsp:txXfrm>
    </dsp:sp>
    <dsp:sp modelId="{D517A32E-3E6C-4AA0-ADE1-19976CB2B735}">
      <dsp:nvSpPr>
        <dsp:cNvPr id="0" name=""/>
        <dsp:cNvSpPr/>
      </dsp:nvSpPr>
      <dsp:spPr>
        <a:xfrm>
          <a:off x="5163463" y="540392"/>
          <a:ext cx="901511" cy="1179089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500" kern="1200"/>
        </a:p>
      </dsp:txBody>
      <dsp:txXfrm>
        <a:off x="5282958" y="1023919"/>
        <a:ext cx="662521" cy="212035"/>
      </dsp:txXfrm>
    </dsp:sp>
    <dsp:sp modelId="{830F33DB-5D38-49B2-B8A2-B11AD0EFAFB2}">
      <dsp:nvSpPr>
        <dsp:cNvPr id="0" name=""/>
        <dsp:cNvSpPr/>
      </dsp:nvSpPr>
      <dsp:spPr>
        <a:xfrm>
          <a:off x="6229905" y="285764"/>
          <a:ext cx="1681561" cy="16883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How</a:t>
          </a:r>
          <a:endParaRPr lang="en-US" sz="2400" b="1" kern="1200" dirty="0"/>
        </a:p>
      </dsp:txBody>
      <dsp:txXfrm>
        <a:off x="6476164" y="533016"/>
        <a:ext cx="1189043" cy="1193841"/>
      </dsp:txXfrm>
    </dsp:sp>
    <dsp:sp modelId="{19C56C45-ADBC-4E8B-8278-485626A5F767}">
      <dsp:nvSpPr>
        <dsp:cNvPr id="0" name=""/>
        <dsp:cNvSpPr/>
      </dsp:nvSpPr>
      <dsp:spPr>
        <a:xfrm>
          <a:off x="8076397" y="540734"/>
          <a:ext cx="916260" cy="1178406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900" kern="1200"/>
        </a:p>
      </dsp:txBody>
      <dsp:txXfrm>
        <a:off x="8197847" y="783486"/>
        <a:ext cx="673360" cy="692902"/>
      </dsp:txXfrm>
    </dsp:sp>
    <dsp:sp modelId="{CF5D4ACB-041D-44A0-AE29-0E410F9D223F}">
      <dsp:nvSpPr>
        <dsp:cNvPr id="0" name=""/>
        <dsp:cNvSpPr/>
      </dsp:nvSpPr>
      <dsp:spPr>
        <a:xfrm>
          <a:off x="9157588" y="57085"/>
          <a:ext cx="2113570" cy="2145703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67113" y="371316"/>
        <a:ext cx="1494520" cy="15172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607AE-92A9-4650-9FDB-2B84E1E3B87A}">
      <dsp:nvSpPr>
        <dsp:cNvPr id="0" name=""/>
        <dsp:cNvSpPr/>
      </dsp:nvSpPr>
      <dsp:spPr>
        <a:xfrm>
          <a:off x="4729" y="65328"/>
          <a:ext cx="2117604" cy="212921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4845" y="377145"/>
        <a:ext cx="1497372" cy="1505584"/>
      </dsp:txXfrm>
    </dsp:sp>
    <dsp:sp modelId="{2856F9F3-838F-4739-9A1D-F5C3CE675D1A}">
      <dsp:nvSpPr>
        <dsp:cNvPr id="0" name=""/>
        <dsp:cNvSpPr/>
      </dsp:nvSpPr>
      <dsp:spPr>
        <a:xfrm>
          <a:off x="2281901" y="559895"/>
          <a:ext cx="886463" cy="114008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2399402" y="794752"/>
        <a:ext cx="651461" cy="670369"/>
      </dsp:txXfrm>
    </dsp:sp>
    <dsp:sp modelId="{9FE73529-9241-4D60-A14F-F02177278BCC}">
      <dsp:nvSpPr>
        <dsp:cNvPr id="0" name=""/>
        <dsp:cNvSpPr/>
      </dsp:nvSpPr>
      <dsp:spPr>
        <a:xfrm>
          <a:off x="3327931" y="287395"/>
          <a:ext cx="1713066" cy="16850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Where</a:t>
          </a:r>
          <a:endParaRPr lang="en-US" sz="2400" b="1" kern="1200" dirty="0"/>
        </a:p>
      </dsp:txBody>
      <dsp:txXfrm>
        <a:off x="3578804" y="534170"/>
        <a:ext cx="1211320" cy="1191533"/>
      </dsp:txXfrm>
    </dsp:sp>
    <dsp:sp modelId="{D517A32E-3E6C-4AA0-ADE1-19976CB2B735}">
      <dsp:nvSpPr>
        <dsp:cNvPr id="0" name=""/>
        <dsp:cNvSpPr/>
      </dsp:nvSpPr>
      <dsp:spPr>
        <a:xfrm>
          <a:off x="5200565" y="559564"/>
          <a:ext cx="872193" cy="114074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316174" y="1027367"/>
        <a:ext cx="640975" cy="205139"/>
      </dsp:txXfrm>
    </dsp:sp>
    <dsp:sp modelId="{830F33DB-5D38-49B2-B8A2-B11AD0EFAFB2}">
      <dsp:nvSpPr>
        <dsp:cNvPr id="0" name=""/>
        <dsp:cNvSpPr/>
      </dsp:nvSpPr>
      <dsp:spPr>
        <a:xfrm>
          <a:off x="6232326" y="277914"/>
          <a:ext cx="1691312" cy="1704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How</a:t>
          </a:r>
          <a:endParaRPr lang="en-US" sz="2400" b="1" kern="1200" dirty="0"/>
        </a:p>
      </dsp:txBody>
      <dsp:txXfrm>
        <a:off x="6480013" y="527466"/>
        <a:ext cx="1195938" cy="1204942"/>
      </dsp:txXfrm>
    </dsp:sp>
    <dsp:sp modelId="{19C56C45-ADBC-4E8B-8278-485626A5F767}">
      <dsp:nvSpPr>
        <dsp:cNvPr id="0" name=""/>
        <dsp:cNvSpPr/>
      </dsp:nvSpPr>
      <dsp:spPr>
        <a:xfrm>
          <a:off x="8083205" y="559895"/>
          <a:ext cx="886463" cy="114008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8200706" y="794752"/>
        <a:ext cx="651461" cy="670369"/>
      </dsp:txXfrm>
    </dsp:sp>
    <dsp:sp modelId="{CF5D4ACB-041D-44A0-AE29-0E410F9D223F}">
      <dsp:nvSpPr>
        <dsp:cNvPr id="0" name=""/>
        <dsp:cNvSpPr/>
      </dsp:nvSpPr>
      <dsp:spPr>
        <a:xfrm>
          <a:off x="9129236" y="70978"/>
          <a:ext cx="2139279" cy="211791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3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2526" y="381140"/>
        <a:ext cx="1512699" cy="14975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607AE-92A9-4650-9FDB-2B84E1E3B87A}">
      <dsp:nvSpPr>
        <dsp:cNvPr id="0" name=""/>
        <dsp:cNvSpPr/>
      </dsp:nvSpPr>
      <dsp:spPr>
        <a:xfrm>
          <a:off x="4729" y="65328"/>
          <a:ext cx="2117604" cy="212921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Strategy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4845" y="377145"/>
        <a:ext cx="1497372" cy="1505584"/>
      </dsp:txXfrm>
    </dsp:sp>
    <dsp:sp modelId="{2856F9F3-838F-4739-9A1D-F5C3CE675D1A}">
      <dsp:nvSpPr>
        <dsp:cNvPr id="0" name=""/>
        <dsp:cNvSpPr/>
      </dsp:nvSpPr>
      <dsp:spPr>
        <a:xfrm>
          <a:off x="2281901" y="559895"/>
          <a:ext cx="886463" cy="114008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2399402" y="794752"/>
        <a:ext cx="651461" cy="670369"/>
      </dsp:txXfrm>
    </dsp:sp>
    <dsp:sp modelId="{9FE73529-9241-4D60-A14F-F02177278BCC}">
      <dsp:nvSpPr>
        <dsp:cNvPr id="0" name=""/>
        <dsp:cNvSpPr/>
      </dsp:nvSpPr>
      <dsp:spPr>
        <a:xfrm>
          <a:off x="3327931" y="287395"/>
          <a:ext cx="1713066" cy="16850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Where</a:t>
          </a:r>
          <a:endParaRPr lang="en-US" sz="2400" b="1" kern="1200" dirty="0"/>
        </a:p>
      </dsp:txBody>
      <dsp:txXfrm>
        <a:off x="3578804" y="534170"/>
        <a:ext cx="1211320" cy="1191533"/>
      </dsp:txXfrm>
    </dsp:sp>
    <dsp:sp modelId="{D517A32E-3E6C-4AA0-ADE1-19976CB2B735}">
      <dsp:nvSpPr>
        <dsp:cNvPr id="0" name=""/>
        <dsp:cNvSpPr/>
      </dsp:nvSpPr>
      <dsp:spPr>
        <a:xfrm>
          <a:off x="5200565" y="559564"/>
          <a:ext cx="872193" cy="1140745"/>
        </a:xfrm>
        <a:prstGeom prst="mathPlus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/>
        </a:p>
      </dsp:txBody>
      <dsp:txXfrm>
        <a:off x="5316174" y="1027367"/>
        <a:ext cx="640975" cy="205139"/>
      </dsp:txXfrm>
    </dsp:sp>
    <dsp:sp modelId="{830F33DB-5D38-49B2-B8A2-B11AD0EFAFB2}">
      <dsp:nvSpPr>
        <dsp:cNvPr id="0" name=""/>
        <dsp:cNvSpPr/>
      </dsp:nvSpPr>
      <dsp:spPr>
        <a:xfrm>
          <a:off x="6232326" y="277914"/>
          <a:ext cx="1691312" cy="170404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400" b="1" kern="1200" dirty="0" err="1" smtClean="0"/>
            <a:t>How</a:t>
          </a:r>
          <a:endParaRPr lang="en-US" sz="2400" b="1" kern="1200" dirty="0"/>
        </a:p>
      </dsp:txBody>
      <dsp:txXfrm>
        <a:off x="6480013" y="527466"/>
        <a:ext cx="1195938" cy="1204942"/>
      </dsp:txXfrm>
    </dsp:sp>
    <dsp:sp modelId="{19C56C45-ADBC-4E8B-8278-485626A5F767}">
      <dsp:nvSpPr>
        <dsp:cNvPr id="0" name=""/>
        <dsp:cNvSpPr/>
      </dsp:nvSpPr>
      <dsp:spPr>
        <a:xfrm>
          <a:off x="8083205" y="559895"/>
          <a:ext cx="886463" cy="1140083"/>
        </a:xfrm>
        <a:prstGeom prst="mathEqual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800" kern="1200"/>
        </a:p>
      </dsp:txBody>
      <dsp:txXfrm>
        <a:off x="8200706" y="794752"/>
        <a:ext cx="651461" cy="670369"/>
      </dsp:txXfrm>
    </dsp:sp>
    <dsp:sp modelId="{CF5D4ACB-041D-44A0-AE29-0E410F9D223F}">
      <dsp:nvSpPr>
        <dsp:cNvPr id="0" name=""/>
        <dsp:cNvSpPr/>
      </dsp:nvSpPr>
      <dsp:spPr>
        <a:xfrm>
          <a:off x="9129236" y="70978"/>
          <a:ext cx="2139279" cy="2117918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442526" y="381140"/>
        <a:ext cx="1512699" cy="149759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9335F-8029-447F-B231-348036839440}">
      <dsp:nvSpPr>
        <dsp:cNvPr id="0" name=""/>
        <dsp:cNvSpPr/>
      </dsp:nvSpPr>
      <dsp:spPr>
        <a:xfrm>
          <a:off x="3196828" y="1442"/>
          <a:ext cx="1734343" cy="1734343"/>
        </a:xfrm>
        <a:prstGeom prst="ellipse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/>
            <a:t>Analysis</a:t>
          </a:r>
          <a:endParaRPr lang="en-US" sz="1800" b="1" kern="1200" dirty="0"/>
        </a:p>
      </dsp:txBody>
      <dsp:txXfrm>
        <a:off x="3450817" y="255431"/>
        <a:ext cx="1226365" cy="1226365"/>
      </dsp:txXfrm>
    </dsp:sp>
    <dsp:sp modelId="{0656B14B-5385-43A6-8163-826674033AB7}">
      <dsp:nvSpPr>
        <dsp:cNvPr id="0" name=""/>
        <dsp:cNvSpPr/>
      </dsp:nvSpPr>
      <dsp:spPr>
        <a:xfrm rot="2700000">
          <a:off x="4744905" y="1487088"/>
          <a:ext cx="460478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/>
        </a:p>
      </dsp:txBody>
      <dsp:txXfrm>
        <a:off x="4765136" y="1555315"/>
        <a:ext cx="322335" cy="351205"/>
      </dsp:txXfrm>
    </dsp:sp>
    <dsp:sp modelId="{D0FAE3EA-E0F6-4614-89C9-E46BF61F7BDF}">
      <dsp:nvSpPr>
        <dsp:cNvPr id="0" name=""/>
        <dsp:cNvSpPr/>
      </dsp:nvSpPr>
      <dsp:spPr>
        <a:xfrm>
          <a:off x="5037547" y="1842161"/>
          <a:ext cx="1734343" cy="1734343"/>
        </a:xfrm>
        <a:prstGeom prst="ellipse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Formulation</a:t>
          </a:r>
          <a:r>
            <a:rPr lang="pt-P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of</a:t>
          </a:r>
          <a:r>
            <a:rPr lang="pt-P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</a:t>
          </a:r>
          <a:r>
            <a:rPr lang="pt-P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Action</a:t>
          </a:r>
          <a:r>
            <a:rPr lang="pt-PT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pt-PT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</a:t>
          </a:r>
          <a:endParaRPr lang="en-U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91536" y="2096150"/>
        <a:ext cx="1226365" cy="1226365"/>
      </dsp:txXfrm>
    </dsp:sp>
    <dsp:sp modelId="{50DEBE61-FBFB-4890-82E1-3FA68890350D}">
      <dsp:nvSpPr>
        <dsp:cNvPr id="0" name=""/>
        <dsp:cNvSpPr/>
      </dsp:nvSpPr>
      <dsp:spPr>
        <a:xfrm rot="8100000">
          <a:off x="4763335" y="3327807"/>
          <a:ext cx="460478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/>
        </a:p>
      </dsp:txBody>
      <dsp:txXfrm rot="10800000">
        <a:off x="4881247" y="3396034"/>
        <a:ext cx="322335" cy="351205"/>
      </dsp:txXfrm>
    </dsp:sp>
    <dsp:sp modelId="{AD9B13AA-D3F6-408D-8CAE-326CEB09E4B6}">
      <dsp:nvSpPr>
        <dsp:cNvPr id="0" name=""/>
        <dsp:cNvSpPr/>
      </dsp:nvSpPr>
      <dsp:spPr>
        <a:xfrm>
          <a:off x="3196828" y="3682880"/>
          <a:ext cx="1734343" cy="1734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/>
            <a:t>Implementation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of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the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Action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Plan</a:t>
          </a:r>
          <a:endParaRPr lang="en-US" sz="1800" b="1" kern="1200" dirty="0"/>
        </a:p>
      </dsp:txBody>
      <dsp:txXfrm>
        <a:off x="3450817" y="3936869"/>
        <a:ext cx="1226365" cy="1226365"/>
      </dsp:txXfrm>
    </dsp:sp>
    <dsp:sp modelId="{DC0E9C01-635D-4C23-805B-681847E8B20A}">
      <dsp:nvSpPr>
        <dsp:cNvPr id="0" name=""/>
        <dsp:cNvSpPr/>
      </dsp:nvSpPr>
      <dsp:spPr>
        <a:xfrm rot="13500000">
          <a:off x="2922616" y="3346237"/>
          <a:ext cx="460478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/>
        </a:p>
      </dsp:txBody>
      <dsp:txXfrm rot="10800000">
        <a:off x="3040528" y="3512146"/>
        <a:ext cx="322335" cy="351205"/>
      </dsp:txXfrm>
    </dsp:sp>
    <dsp:sp modelId="{58C60E65-C742-47BA-A4F0-C3954D4A72B3}">
      <dsp:nvSpPr>
        <dsp:cNvPr id="0" name=""/>
        <dsp:cNvSpPr/>
      </dsp:nvSpPr>
      <dsp:spPr>
        <a:xfrm>
          <a:off x="1356108" y="1842161"/>
          <a:ext cx="1734343" cy="173434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err="1" smtClean="0"/>
            <a:t>Monitoring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and</a:t>
          </a:r>
          <a:r>
            <a:rPr lang="pt-PT" sz="1800" b="1" kern="1200" dirty="0" smtClean="0"/>
            <a:t> </a:t>
          </a:r>
          <a:r>
            <a:rPr lang="pt-PT" sz="1800" b="1" kern="1200" dirty="0" err="1" smtClean="0"/>
            <a:t>Evaluation</a:t>
          </a:r>
          <a:endParaRPr lang="en-US" sz="1800" b="1" kern="1200" dirty="0"/>
        </a:p>
      </dsp:txBody>
      <dsp:txXfrm>
        <a:off x="1610097" y="2096150"/>
        <a:ext cx="1226365" cy="1226365"/>
      </dsp:txXfrm>
    </dsp:sp>
    <dsp:sp modelId="{A1E28790-9A9B-4CC1-8789-E0882BE82394}">
      <dsp:nvSpPr>
        <dsp:cNvPr id="0" name=""/>
        <dsp:cNvSpPr/>
      </dsp:nvSpPr>
      <dsp:spPr>
        <a:xfrm rot="18900000">
          <a:off x="2904186" y="1505518"/>
          <a:ext cx="460478" cy="58534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/>
        </a:p>
      </dsp:txBody>
      <dsp:txXfrm>
        <a:off x="2924417" y="1671427"/>
        <a:ext cx="322335" cy="35120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B1D2D-C444-4002-B458-32FFBE942CED}">
      <dsp:nvSpPr>
        <dsp:cNvPr id="0" name=""/>
        <dsp:cNvSpPr/>
      </dsp:nvSpPr>
      <dsp:spPr>
        <a:xfrm>
          <a:off x="609599" y="0"/>
          <a:ext cx="6908800" cy="54186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63C84D-5ABB-4B0F-8264-A9778B2D776E}">
      <dsp:nvSpPr>
        <dsp:cNvPr id="0" name=""/>
        <dsp:cNvSpPr/>
      </dsp:nvSpPr>
      <dsp:spPr>
        <a:xfrm>
          <a:off x="4067" y="1625600"/>
          <a:ext cx="1956593" cy="2167466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1. </a:t>
          </a:r>
          <a:r>
            <a:rPr lang="pt-PT" sz="2500" kern="1200" dirty="0" err="1" smtClean="0"/>
            <a:t>Identify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the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enemy</a:t>
          </a:r>
          <a:r>
            <a:rPr lang="pt-PT" sz="2500" kern="1200" dirty="0" smtClean="0"/>
            <a:t> (</a:t>
          </a:r>
          <a:r>
            <a:rPr lang="pt-PT" sz="2500" kern="1200" dirty="0" err="1" smtClean="0"/>
            <a:t>where</a:t>
          </a:r>
          <a:r>
            <a:rPr lang="pt-PT" sz="2500" kern="1200" dirty="0" smtClean="0"/>
            <a:t>)</a:t>
          </a:r>
          <a:endParaRPr lang="en-US" sz="2500" kern="1200" dirty="0"/>
        </a:p>
      </dsp:txBody>
      <dsp:txXfrm>
        <a:off x="99580" y="1721113"/>
        <a:ext cx="1765567" cy="1976440"/>
      </dsp:txXfrm>
    </dsp:sp>
    <dsp:sp modelId="{32BFF06C-C8F7-4513-87AC-3861483F9765}">
      <dsp:nvSpPr>
        <dsp:cNvPr id="0" name=""/>
        <dsp:cNvSpPr/>
      </dsp:nvSpPr>
      <dsp:spPr>
        <a:xfrm>
          <a:off x="2058491" y="1625600"/>
          <a:ext cx="1956593" cy="2167466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2. </a:t>
          </a:r>
          <a:r>
            <a:rPr lang="pt-PT" sz="2500" kern="1200" dirty="0" err="1" smtClean="0"/>
            <a:t>Establish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strategic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objectives</a:t>
          </a:r>
          <a:endParaRPr lang="en-US" sz="2500" kern="1200" dirty="0"/>
        </a:p>
      </dsp:txBody>
      <dsp:txXfrm>
        <a:off x="2154004" y="1721113"/>
        <a:ext cx="1765567" cy="1976440"/>
      </dsp:txXfrm>
    </dsp:sp>
    <dsp:sp modelId="{F5FD35D0-5BEE-447E-8E6F-8235F37F353B}">
      <dsp:nvSpPr>
        <dsp:cNvPr id="0" name=""/>
        <dsp:cNvSpPr/>
      </dsp:nvSpPr>
      <dsp:spPr>
        <a:xfrm>
          <a:off x="4112914" y="1625600"/>
          <a:ext cx="1956593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3. Define </a:t>
          </a:r>
          <a:r>
            <a:rPr lang="pt-PT" sz="2500" kern="1200" dirty="0" err="1" smtClean="0"/>
            <a:t>measures</a:t>
          </a:r>
          <a:r>
            <a:rPr lang="pt-PT" sz="2500" kern="1200" dirty="0" smtClean="0"/>
            <a:t> (</a:t>
          </a:r>
          <a:r>
            <a:rPr lang="pt-PT" sz="2500" kern="1200" dirty="0" err="1" smtClean="0"/>
            <a:t>how</a:t>
          </a:r>
          <a:r>
            <a:rPr lang="pt-PT" sz="2500" kern="1200" dirty="0" smtClean="0"/>
            <a:t>)</a:t>
          </a:r>
          <a:endParaRPr lang="en-US" sz="2500" kern="1200" dirty="0"/>
        </a:p>
      </dsp:txBody>
      <dsp:txXfrm>
        <a:off x="4208427" y="1721113"/>
        <a:ext cx="1765567" cy="1976440"/>
      </dsp:txXfrm>
    </dsp:sp>
    <dsp:sp modelId="{9F8EA98C-7BC5-4FAE-8F24-09FCB6927208}">
      <dsp:nvSpPr>
        <dsp:cNvPr id="0" name=""/>
        <dsp:cNvSpPr/>
      </dsp:nvSpPr>
      <dsp:spPr>
        <a:xfrm>
          <a:off x="6167338" y="1625600"/>
          <a:ext cx="1956593" cy="21674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500" kern="1200" dirty="0" smtClean="0"/>
            <a:t>4. </a:t>
          </a:r>
          <a:r>
            <a:rPr lang="pt-PT" sz="2500" kern="1200" dirty="0" err="1" smtClean="0"/>
            <a:t>Establish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activities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and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operational</a:t>
          </a:r>
          <a:r>
            <a:rPr lang="pt-PT" sz="2500" kern="1200" dirty="0" smtClean="0"/>
            <a:t> </a:t>
          </a:r>
          <a:r>
            <a:rPr lang="pt-PT" sz="2500" kern="1200" dirty="0" err="1" smtClean="0"/>
            <a:t>objectives</a:t>
          </a:r>
          <a:endParaRPr lang="en-US" sz="2500" kern="1200" dirty="0"/>
        </a:p>
      </dsp:txBody>
      <dsp:txXfrm>
        <a:off x="6262851" y="1721113"/>
        <a:ext cx="1765567" cy="197644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B1D2D-C444-4002-B458-32FFBE942CED}">
      <dsp:nvSpPr>
        <dsp:cNvPr id="0" name=""/>
        <dsp:cNvSpPr/>
      </dsp:nvSpPr>
      <dsp:spPr>
        <a:xfrm>
          <a:off x="46295" y="0"/>
          <a:ext cx="7755045" cy="241128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63C84D-5ABB-4B0F-8264-A9778B2D776E}">
      <dsp:nvSpPr>
        <dsp:cNvPr id="0" name=""/>
        <dsp:cNvSpPr/>
      </dsp:nvSpPr>
      <dsp:spPr>
        <a:xfrm>
          <a:off x="1190" y="723385"/>
          <a:ext cx="1735433" cy="964514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1. </a:t>
          </a:r>
          <a:r>
            <a:rPr lang="pt-PT" sz="1800" kern="1200" dirty="0" err="1" smtClean="0"/>
            <a:t>Identify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the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enemy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where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8274" y="770469"/>
        <a:ext cx="1641265" cy="870346"/>
      </dsp:txXfrm>
    </dsp:sp>
    <dsp:sp modelId="{32BFF06C-C8F7-4513-87AC-3861483F9765}">
      <dsp:nvSpPr>
        <dsp:cNvPr id="0" name=""/>
        <dsp:cNvSpPr/>
      </dsp:nvSpPr>
      <dsp:spPr>
        <a:xfrm>
          <a:off x="1965002" y="723385"/>
          <a:ext cx="1953819" cy="96451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2.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strategic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2012086" y="770469"/>
        <a:ext cx="1859651" cy="870346"/>
      </dsp:txXfrm>
    </dsp:sp>
    <dsp:sp modelId="{F5FD35D0-5BEE-447E-8E6F-8235F37F353B}">
      <dsp:nvSpPr>
        <dsp:cNvPr id="0" name=""/>
        <dsp:cNvSpPr/>
      </dsp:nvSpPr>
      <dsp:spPr>
        <a:xfrm>
          <a:off x="4147199" y="723385"/>
          <a:ext cx="1735433" cy="964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3. Define </a:t>
          </a:r>
          <a:r>
            <a:rPr lang="pt-PT" sz="1800" kern="1200" dirty="0" err="1" smtClean="0"/>
            <a:t>measures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how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194283" y="770469"/>
        <a:ext cx="1641265" cy="870346"/>
      </dsp:txXfrm>
    </dsp:sp>
    <dsp:sp modelId="{9F8EA98C-7BC5-4FAE-8F24-09FCB6927208}">
      <dsp:nvSpPr>
        <dsp:cNvPr id="0" name=""/>
        <dsp:cNvSpPr/>
      </dsp:nvSpPr>
      <dsp:spPr>
        <a:xfrm>
          <a:off x="6111012" y="723385"/>
          <a:ext cx="1735433" cy="964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4.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activities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and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operational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6158096" y="770469"/>
        <a:ext cx="1641265" cy="87034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6B1D2D-C444-4002-B458-32FFBE942CED}">
      <dsp:nvSpPr>
        <dsp:cNvPr id="0" name=""/>
        <dsp:cNvSpPr/>
      </dsp:nvSpPr>
      <dsp:spPr>
        <a:xfrm>
          <a:off x="46295" y="0"/>
          <a:ext cx="7755045" cy="2411285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63C84D-5ABB-4B0F-8264-A9778B2D776E}">
      <dsp:nvSpPr>
        <dsp:cNvPr id="0" name=""/>
        <dsp:cNvSpPr/>
      </dsp:nvSpPr>
      <dsp:spPr>
        <a:xfrm>
          <a:off x="1190" y="723385"/>
          <a:ext cx="1735433" cy="964514"/>
        </a:xfrm>
        <a:prstGeom prst="roundRect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1. </a:t>
          </a:r>
          <a:r>
            <a:rPr lang="pt-PT" sz="1800" kern="1200" dirty="0" err="1" smtClean="0"/>
            <a:t>Identify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the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enemy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where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8274" y="770469"/>
        <a:ext cx="1641265" cy="870346"/>
      </dsp:txXfrm>
    </dsp:sp>
    <dsp:sp modelId="{32BFF06C-C8F7-4513-87AC-3861483F9765}">
      <dsp:nvSpPr>
        <dsp:cNvPr id="0" name=""/>
        <dsp:cNvSpPr/>
      </dsp:nvSpPr>
      <dsp:spPr>
        <a:xfrm>
          <a:off x="1965002" y="723385"/>
          <a:ext cx="1953819" cy="964514"/>
        </a:xfrm>
        <a:prstGeom prst="roundRect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2.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strategic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2012086" y="770469"/>
        <a:ext cx="1859651" cy="870346"/>
      </dsp:txXfrm>
    </dsp:sp>
    <dsp:sp modelId="{F5FD35D0-5BEE-447E-8E6F-8235F37F353B}">
      <dsp:nvSpPr>
        <dsp:cNvPr id="0" name=""/>
        <dsp:cNvSpPr/>
      </dsp:nvSpPr>
      <dsp:spPr>
        <a:xfrm>
          <a:off x="4147199" y="723385"/>
          <a:ext cx="1735433" cy="964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3. Define </a:t>
          </a:r>
          <a:r>
            <a:rPr lang="pt-PT" sz="1800" kern="1200" dirty="0" err="1" smtClean="0"/>
            <a:t>measures</a:t>
          </a:r>
          <a:r>
            <a:rPr lang="pt-PT" sz="1800" kern="1200" dirty="0" smtClean="0"/>
            <a:t> (</a:t>
          </a:r>
          <a:r>
            <a:rPr lang="pt-PT" sz="1800" kern="1200" dirty="0" err="1" smtClean="0"/>
            <a:t>how</a:t>
          </a:r>
          <a:r>
            <a:rPr lang="pt-PT" sz="1800" kern="1200" dirty="0" smtClean="0"/>
            <a:t>)</a:t>
          </a:r>
          <a:endParaRPr lang="en-US" sz="1800" kern="1200" dirty="0"/>
        </a:p>
      </dsp:txBody>
      <dsp:txXfrm>
        <a:off x="4194283" y="770469"/>
        <a:ext cx="1641265" cy="870346"/>
      </dsp:txXfrm>
    </dsp:sp>
    <dsp:sp modelId="{9F8EA98C-7BC5-4FAE-8F24-09FCB6927208}">
      <dsp:nvSpPr>
        <dsp:cNvPr id="0" name=""/>
        <dsp:cNvSpPr/>
      </dsp:nvSpPr>
      <dsp:spPr>
        <a:xfrm>
          <a:off x="6111012" y="723385"/>
          <a:ext cx="1735433" cy="9645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kern="1200" dirty="0" smtClean="0"/>
            <a:t>4. </a:t>
          </a:r>
          <a:r>
            <a:rPr lang="pt-PT" sz="1800" kern="1200" dirty="0" err="1" smtClean="0"/>
            <a:t>Establish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activities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and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operational</a:t>
          </a:r>
          <a:r>
            <a:rPr lang="pt-PT" sz="1800" kern="1200" dirty="0" smtClean="0"/>
            <a:t> </a:t>
          </a:r>
          <a:r>
            <a:rPr lang="pt-PT" sz="1800" kern="1200" dirty="0" err="1" smtClean="0"/>
            <a:t>objectives</a:t>
          </a:r>
          <a:endParaRPr lang="en-US" sz="1800" kern="1200" dirty="0"/>
        </a:p>
      </dsp:txBody>
      <dsp:txXfrm>
        <a:off x="6158096" y="770469"/>
        <a:ext cx="1641265" cy="8703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D44197-F22D-4B50-9EBC-D4B7D12D73B5}" type="datetimeFigureOut">
              <a:rPr lang="en-US" smtClean="0"/>
              <a:t>9/3/2018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283EB2-330C-4286-AEE1-B52D1A20061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176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5E25AB-A21D-4D60-9491-3EAD30C53D11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81934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18D34-5FD2-4E70-8626-E0F28C194E45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33853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A1CDC-D870-4580-B415-D574C052FCC1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46923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0EA62-C144-493D-87F1-048C294DC4B3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81358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B6F69-BD6D-4614-9863-BA4E993F0F04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300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22FB4-F387-4C40-85C6-EA7DDB9989C5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5029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28379-2551-49D8-8413-65210DBD3C2E}" type="datetime1">
              <a:rPr lang="uk-UA" smtClean="0"/>
              <a:t>03.09.2018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84269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FA9E9-AC59-4518-AE84-CC0ACA3D682B}" type="datetime1">
              <a:rPr lang="uk-UA" smtClean="0"/>
              <a:t>03.09.2018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6425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B6C236-49CA-484E-8A95-A70AEF84FD0F}" type="datetime1">
              <a:rPr lang="uk-UA" smtClean="0"/>
              <a:t>03.09.2018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2933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0C83E-8203-47BE-A1E2-C35E99B94046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043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714BC-6D4A-4B33-AF6C-FD7E7EA0D3BB}" type="datetime1">
              <a:rPr lang="uk-UA" smtClean="0"/>
              <a:t>03.09.2018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01177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2CFA8-5276-4596-A599-1F2A0699D1D7}" type="datetime1">
              <a:rPr lang="uk-UA" smtClean="0"/>
              <a:t>03.09.2018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A5E120-A333-4F72-A717-622EC90E8CA5}" type="slidenum">
              <a:rPr lang="uk-UA" smtClean="0"/>
              <a:t>‹nº›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33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image" Target="../media/image12.png"/><Relationship Id="rId5" Type="http://schemas.openxmlformats.org/officeDocument/2006/relationships/diagramQuickStyle" Target="../diagrams/quickStyle9.xml"/><Relationship Id="rId10" Type="http://schemas.openxmlformats.org/officeDocument/2006/relationships/image" Target="../media/image11.png"/><Relationship Id="rId4" Type="http://schemas.openxmlformats.org/officeDocument/2006/relationships/diagramLayout" Target="../diagrams/layout9.xml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image" Target="../media/image8.emf"/><Relationship Id="rId7" Type="http://schemas.openxmlformats.org/officeDocument/2006/relationships/diagramQuickStyle" Target="../diagrams/quickStyle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7.jpeg"/><Relationship Id="rId9" Type="http://schemas.microsoft.com/office/2007/relationships/diagramDrawing" Target="../diagrams/drawing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lo.org/wcmsp5/groups/public/---ed_dialogue/---lab_admin/documents/projectdocumentation/wcms_644139.pdf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9730" cy="685800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16112" y="1901372"/>
            <a:ext cx="11858172" cy="10014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400" b="1" dirty="0" smtClean="0"/>
              <a:t>EU-ILO Project </a:t>
            </a:r>
          </a:p>
          <a:p>
            <a:pPr algn="ctr">
              <a:lnSpc>
                <a:spcPct val="100000"/>
              </a:lnSpc>
            </a:pPr>
            <a:r>
              <a:rPr lang="uk-UA" sz="2400" b="1" dirty="0" smtClean="0"/>
              <a:t>«</a:t>
            </a:r>
            <a:r>
              <a:rPr lang="en-US" sz="2400" b="1" dirty="0" smtClean="0"/>
              <a:t>Enhancing the labour administration capacity to improve working conditions and tackle undeclared work»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232269" y="6023421"/>
            <a:ext cx="39497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z-Cyrl-AZ" dirty="0">
                <a:latin typeface="+mj-lt"/>
              </a:rPr>
              <a:t>Антоніу </a:t>
            </a:r>
            <a:r>
              <a:rPr lang="az-Cyrl-AZ" dirty="0" smtClean="0">
                <a:latin typeface="+mj-lt"/>
              </a:rPr>
              <a:t>Сантуш</a:t>
            </a:r>
            <a:r>
              <a:rPr lang="pt-PT" dirty="0" smtClean="0">
                <a:latin typeface="+mj-lt"/>
              </a:rPr>
              <a:t> / António Santos </a:t>
            </a:r>
          </a:p>
          <a:p>
            <a:r>
              <a:rPr lang="az-Cyrl-AZ" smtClean="0">
                <a:latin typeface="+mj-lt"/>
              </a:rPr>
              <a:t>Менеджер проекту</a:t>
            </a:r>
            <a:r>
              <a:rPr lang="pt-PT" dirty="0" smtClean="0">
                <a:latin typeface="+mj-lt"/>
              </a:rPr>
              <a:t> / Project manager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91440" y="4456591"/>
            <a:ext cx="12004766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070C0"/>
                </a:solidFill>
                <a:latin typeface="+mj-lt"/>
              </a:rPr>
              <a:t>Compliance and Contribution Collection in the Prevalence of Undeclared Work</a:t>
            </a:r>
          </a:p>
          <a:p>
            <a:pPr algn="ctr"/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International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Training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Center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(ITC) </a:t>
            </a:r>
            <a:r>
              <a:rPr lang="pt-PT" sz="2200" b="1" dirty="0">
                <a:solidFill>
                  <a:srgbClr val="0070C0"/>
                </a:solidFill>
                <a:latin typeface="+mj-lt"/>
              </a:rPr>
              <a:t>|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International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Labour </a:t>
            </a:r>
            <a:r>
              <a:rPr lang="pt-PT" sz="2200" b="1" dirty="0" err="1" smtClean="0">
                <a:solidFill>
                  <a:srgbClr val="0070C0"/>
                </a:solidFill>
                <a:latin typeface="+mj-lt"/>
              </a:rPr>
              <a:t>Organization</a:t>
            </a:r>
            <a:r>
              <a:rPr lang="pt-PT" sz="2200" b="1" dirty="0" smtClean="0">
                <a:solidFill>
                  <a:srgbClr val="0070C0"/>
                </a:solidFill>
                <a:latin typeface="+mj-lt"/>
              </a:rPr>
              <a:t> (ILO)</a:t>
            </a:r>
          </a:p>
          <a:p>
            <a:pPr algn="ctr"/>
            <a:r>
              <a:rPr lang="pt-PT" sz="2000" b="1" dirty="0" err="1" smtClean="0">
                <a:solidFill>
                  <a:srgbClr val="0070C0"/>
                </a:solidFill>
                <a:latin typeface="+mj-lt"/>
              </a:rPr>
              <a:t>Kyiv</a:t>
            </a:r>
            <a:r>
              <a:rPr lang="pt-PT" sz="2000" b="1" dirty="0" smtClean="0">
                <a:solidFill>
                  <a:srgbClr val="0070C0"/>
                </a:solidFill>
                <a:latin typeface="+mj-lt"/>
              </a:rPr>
              <a:t>, </a:t>
            </a:r>
            <a:r>
              <a:rPr lang="pt-PT" sz="2000" b="1" dirty="0" err="1" smtClean="0">
                <a:solidFill>
                  <a:srgbClr val="0070C0"/>
                </a:solidFill>
                <a:latin typeface="+mj-lt"/>
              </a:rPr>
              <a:t>Ukraine</a:t>
            </a:r>
            <a:r>
              <a:rPr lang="pt-PT" sz="2000" b="1" dirty="0" smtClean="0">
                <a:solidFill>
                  <a:srgbClr val="0070C0"/>
                </a:solidFill>
                <a:latin typeface="+mj-lt"/>
              </a:rPr>
              <a:t>| </a:t>
            </a:r>
            <a:r>
              <a:rPr lang="pt-PT" sz="2000" b="1" i="1" dirty="0" smtClean="0">
                <a:solidFill>
                  <a:srgbClr val="0070C0"/>
                </a:solidFill>
                <a:latin typeface="+mj-lt"/>
              </a:rPr>
              <a:t>6 </a:t>
            </a:r>
            <a:r>
              <a:rPr lang="pt-PT" sz="2000" b="1" i="1" dirty="0" err="1" smtClean="0">
                <a:solidFill>
                  <a:srgbClr val="0070C0"/>
                </a:solidFill>
                <a:latin typeface="+mj-lt"/>
              </a:rPr>
              <a:t>September</a:t>
            </a:r>
            <a:r>
              <a:rPr lang="pt-PT" sz="2000" b="1" i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pt-PT" sz="2000" b="1" i="1" dirty="0">
                <a:solidFill>
                  <a:srgbClr val="0070C0"/>
                </a:solidFill>
                <a:latin typeface="+mj-lt"/>
              </a:rPr>
              <a:t>2018</a:t>
            </a:r>
            <a:endParaRPr lang="en-US" sz="2000" b="1" i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0" y="3452431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Draft Ukrainian National Action Plan to Fight Undeclared Work</a:t>
            </a:r>
            <a:endParaRPr lang="en-US" sz="3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2741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11575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10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- Process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93119489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65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11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- Process</a:t>
            </a:r>
          </a:p>
        </p:txBody>
      </p:sp>
      <p:sp>
        <p:nvSpPr>
          <p:cNvPr id="2" name="Seta curvada à direita 1"/>
          <p:cNvSpPr/>
          <p:nvPr/>
        </p:nvSpPr>
        <p:spPr>
          <a:xfrm>
            <a:off x="578740" y="983829"/>
            <a:ext cx="1504704" cy="3067291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581499"/>
              </p:ext>
            </p:extLst>
          </p:nvPr>
        </p:nvGraphicFramePr>
        <p:xfrm>
          <a:off x="2127733" y="2523282"/>
          <a:ext cx="7930644" cy="40395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084773"/>
                <a:gridCol w="592651"/>
                <a:gridCol w="609090"/>
                <a:gridCol w="823235"/>
                <a:gridCol w="820895"/>
              </a:tblGrid>
              <a:tr h="40120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SECTORS OF ACTIVITY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SIZE OF UDW </a:t>
                      </a:r>
                      <a:endParaRPr lang="en-US" sz="1200" b="1" u="none" strike="noStrike" dirty="0" smtClean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(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SURVEY)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>
                          <a:solidFill>
                            <a:schemeClr val="bg1"/>
                          </a:solidFill>
                          <a:effectLst/>
                        </a:rPr>
                        <a:t>SIZE OF INFORMAL ECONOMY</a:t>
                      </a:r>
                      <a:endParaRPr lang="en-US" sz="12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7446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SUPPLY SIDE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DEMAND SIDE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INFORMAL </a:t>
                      </a:r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EMPLOYM. 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 FORMAL SECTOR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EMPLOYM. IN </a:t>
                      </a:r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INFORMAL SECTOR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/>
                    </a:solidFill>
                  </a:tcPr>
                </a:tc>
              </a:tr>
              <a:tr h="373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Agriculture, forestry and fishing (including gardening</a:t>
                      </a:r>
                      <a:r>
                        <a:rPr lang="en-US" sz="1200" u="none" strike="noStrike" dirty="0" smtClean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8.9%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16.0%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6.1%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57.6%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373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Industry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6.9%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73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</a:rPr>
                        <a:t>Construction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32.0%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25.2%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01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Wholesale and retail trade (including: selling food from farms;  and selling goods/services associated with a hobby</a:t>
                      </a:r>
                      <a:r>
                        <a:rPr lang="en-US" sz="1200" u="none" strike="noStrike" dirty="0" smtClean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22.5%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24.7%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3.7%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120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Transport, storage, postal and courier services (including: automotive maintenance/car repairs; help moving house; and taxi driving)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10.7%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15.0%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10.2%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2.8%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</a:tr>
              <a:tr h="3736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Temporary accommodation and </a:t>
                      </a:r>
                      <a:r>
                        <a:rPr lang="en-US" sz="1200" u="none" strike="noStrike" dirty="0" smtClean="0">
                          <a:effectLst/>
                        </a:rPr>
                        <a:t>catering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</a:rPr>
                        <a:t>2.0%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55.0%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29.4%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0.6%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967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Provision of other services (including: household services - home maintenance, repairs, cleaning and improvement services; babysitting; ironing; tutoring; and hairdressing and beauty treatments</a:t>
                      </a:r>
                      <a:r>
                        <a:rPr lang="en-US" sz="1200" u="none" strike="noStrike" dirty="0" smtClean="0">
                          <a:effectLst/>
                        </a:rPr>
                        <a:t>)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30.3%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60.0%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02" marR="9502" marT="9502" marB="0" anchor="ctr"/>
                </a:tc>
              </a:tr>
            </a:tbl>
          </a:graphicData>
        </a:graphic>
      </p:graphicFrame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77672150"/>
              </p:ext>
            </p:extLst>
          </p:nvPr>
        </p:nvGraphicFramePr>
        <p:xfrm>
          <a:off x="2176040" y="46300"/>
          <a:ext cx="7847636" cy="241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894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- Process</a:t>
            </a: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919392032"/>
              </p:ext>
            </p:extLst>
          </p:nvPr>
        </p:nvGraphicFramePr>
        <p:xfrm>
          <a:off x="2187615" y="11575"/>
          <a:ext cx="7847636" cy="241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eta para baixo 3"/>
          <p:cNvSpPr/>
          <p:nvPr/>
        </p:nvSpPr>
        <p:spPr>
          <a:xfrm>
            <a:off x="5764214" y="1909824"/>
            <a:ext cx="694481" cy="5440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3576560"/>
              </p:ext>
            </p:extLst>
          </p:nvPr>
        </p:nvGraphicFramePr>
        <p:xfrm>
          <a:off x="92598" y="2513125"/>
          <a:ext cx="11991371" cy="4078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7752"/>
                <a:gridCol w="2087655"/>
                <a:gridCol w="2071868"/>
                <a:gridCol w="4629874"/>
                <a:gridCol w="636607"/>
                <a:gridCol w="613459"/>
                <a:gridCol w="1574156"/>
              </a:tblGrid>
              <a:tr h="25491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COD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STRATEGIC OUTCOMES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INDICATOR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FORMULA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BASELINE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TARGET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VERIFICATION SOURCE</a:t>
                      </a:r>
                      <a:endParaRPr lang="en-US" sz="12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0" marR="0" marT="0" marB="0" anchor="ctr">
                    <a:solidFill>
                      <a:srgbClr val="0070C0"/>
                    </a:solidFill>
                  </a:tcPr>
                </a:tc>
              </a:tr>
              <a:tr h="7647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SOC1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Capability to prevent UDW is strengthened.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% reduction on the size of UDW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25%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Data </a:t>
                      </a:r>
                      <a:r>
                        <a:rPr lang="en-US" sz="1100" u="none" strike="noStrike" dirty="0" smtClean="0">
                          <a:effectLst/>
                        </a:rPr>
                        <a:t>from </a:t>
                      </a:r>
                      <a:r>
                        <a:rPr lang="en-US" sz="1100" u="none" strike="noStrike" dirty="0">
                          <a:effectLst/>
                        </a:rPr>
                        <a:t>National </a:t>
                      </a:r>
                      <a:r>
                        <a:rPr lang="en-US" sz="1100" u="none" strike="noStrike" dirty="0" smtClean="0">
                          <a:effectLst/>
                        </a:rPr>
                        <a:t>Statistics </a:t>
                      </a:r>
                      <a:r>
                        <a:rPr lang="en-US" sz="1100" u="none" strike="noStrike" dirty="0">
                          <a:effectLst/>
                        </a:rPr>
                        <a:t>Office.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7647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SOC2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Transition from UDW to regular jobs is encouraged.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% of detected undeclared workers whose situation was regularized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75%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Data from SLS, Social Security, Pension Fund and Tax Authorities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7647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SOC3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Social awareness towards UDW is raised and development of a compliance culture is induced.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% increase on the number of people covered by the information and awareness-raising activities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Data from SLS, Social Security, Pension Fund and Tax Authorities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7647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SOC4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Ability to detect UDW is secure.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% increase on the number of undeclared workers detected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100%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Data from SLS, Social Security, Pension Fund and Tax Authorities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  <a:tr h="76474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>
                          <a:effectLst/>
                        </a:rPr>
                        <a:t>SOC5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>
                          <a:effectLst/>
                        </a:rPr>
                        <a:t>Capacity to effectively sanction UDW is reinforced.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% increase on the number of UDW convictions 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u="none" strike="noStrike" dirty="0">
                          <a:effectLst/>
                        </a:rPr>
                        <a:t>100%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u="none" strike="noStrike" dirty="0">
                          <a:effectLst/>
                        </a:rPr>
                        <a:t>Data from Courts, SLS and Tax Authorities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3"/>
              <p:cNvSpPr txBox="1"/>
              <p:nvPr/>
            </p:nvSpPr>
            <p:spPr>
              <a:xfrm>
                <a:off x="4699801" y="5277668"/>
                <a:ext cx="4362450" cy="42862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((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𝑐𝑎𝑠𝑒𝑠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𝑐𝑎𝑠𝑒𝑠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)/2)−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𝑐𝑎𝑠𝑒𝑠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𝑐𝑎𝑠𝑒𝑠</m:t>
                              </m:r>
                            </m:e>
                            <m:sub>
                              <m:r>
                                <a:rPr lang="pt-PT" sz="1000" b="0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CaixaDeTexto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9801" y="5277668"/>
                <a:ext cx="4362450" cy="428625"/>
              </a:xfrm>
              <a:prstGeom prst="rect">
                <a:avLst/>
              </a:prstGeom>
              <a:blipFill rotWithShape="1">
                <a:blip r:embed="rId8"/>
                <a:stretch>
                  <a:fillRect r="-12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5"/>
              <p:cNvSpPr txBox="1"/>
              <p:nvPr/>
            </p:nvSpPr>
            <p:spPr>
              <a:xfrm>
                <a:off x="4930816" y="6011217"/>
                <a:ext cx="3784922" cy="411459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((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𝑐𝑜𝑛𝑣𝑖𝑐𝑡𝑖𝑜𝑛𝑠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𝑐𝑜𝑛𝑣𝑖𝑐𝑡𝑖𝑜𝑛𝑠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)/2)−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𝑐𝑜𝑛𝑣𝑖𝑐𝑡𝑖𝑜𝑛𝑠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𝑐𝑜𝑛𝑣𝑖𝑐𝑡𝑖𝑜𝑛𝑠</m:t>
                              </m:r>
                            </m:e>
                            <m:sub>
                              <m:r>
                                <a:rPr lang="pt-PT" sz="1000" b="0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11" name="CaixaDeTexto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0816" y="6011217"/>
                <a:ext cx="3784922" cy="411459"/>
              </a:xfrm>
              <a:prstGeom prst="rect">
                <a:avLst/>
              </a:prstGeom>
              <a:blipFill rotWithShape="1">
                <a:blip r:embed="rId9"/>
                <a:stretch>
                  <a:fillRect r="-22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aixaDeTexto 6"/>
              <p:cNvSpPr txBox="1"/>
              <p:nvPr/>
            </p:nvSpPr>
            <p:spPr>
              <a:xfrm>
                <a:off x="4660375" y="4578849"/>
                <a:ext cx="4476750" cy="45085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((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𝑝𝑒𝑜𝑝𝑙𝑒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𝑐𝑜𝑣𝑒𝑟𝑒𝑑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𝑝𝑒𝑜𝑝𝑙𝑒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𝑐𝑜𝑣𝑒𝑟𝑒𝑑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)/2)−</m:t>
                          </m:r>
                          <m:sSub>
                            <m:sSubPr>
                              <m:ctrlPr>
                                <a:rPr lang="en-US" sz="100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𝑝𝑒𝑜𝑝𝑙𝑒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𝑐𝑜𝑣𝑒𝑟𝑒𝑑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𝑝𝑒𝑜𝑝𝑙𝑒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𝑐𝑜𝑣𝑒𝑟𝑒𝑑</m:t>
                              </m:r>
                            </m:e>
                            <m:sub>
                              <m:r>
                                <a:rPr lang="pt-PT" sz="1000" b="0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13" name="CaixaDeTexto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0375" y="4578849"/>
                <a:ext cx="4476750" cy="450850"/>
              </a:xfrm>
              <a:prstGeom prst="rect">
                <a:avLst/>
              </a:prstGeom>
              <a:blipFill rotWithShape="1">
                <a:blip r:embed="rId10"/>
                <a:stretch>
                  <a:fillRect r="-54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CaixaDeTexto 7"/>
              <p:cNvSpPr txBox="1"/>
              <p:nvPr/>
            </p:nvSpPr>
            <p:spPr>
              <a:xfrm>
                <a:off x="5166893" y="3720028"/>
                <a:ext cx="3282628" cy="410497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𝑟𝑒𝑔𝑢𝑙𝑎𝑟𝑖𝑧𝑒𝑑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𝑟𝑒𝑔𝑢𝑙𝑎𝑟𝑖𝑧𝑒𝑑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+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𝑁𝑏𝑟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𝑑𝑒𝑡𝑒𝑐𝑡𝑒𝑑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14" name="CaixaDeTexto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893" y="3720028"/>
                <a:ext cx="3282628" cy="41049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aixaDeTexto 8"/>
              <p:cNvSpPr txBox="1"/>
              <p:nvPr/>
            </p:nvSpPr>
            <p:spPr>
              <a:xfrm>
                <a:off x="5211142" y="2928875"/>
                <a:ext cx="3192080" cy="419100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tx1"/>
              </a:fontRef>
            </p:style>
            <p:txBody>
              <a:bodyPr wrap="square" rtlCol="0" anchor="t">
                <a:sp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000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𝑆𝑖𝑧𝑒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+2</m:t>
                              </m:r>
                            </m:sub>
                          </m:sSub>
                          <m:r>
                            <a:rPr lang="pt-PT" sz="1000" b="0" i="1">
                              <a:solidFill>
                                <a:schemeClr val="tx1"/>
                              </a:solidFill>
                              <a:effectLst/>
                              <a:latin typeface="Cambria Math"/>
                              <a:ea typeface="+mn-ea"/>
                              <a:cs typeface="+mn-cs"/>
                            </a:rPr>
                            <m:t>−</m:t>
                          </m:r>
                          <m:sSub>
                            <m:sSubPr>
                              <m:ctrlP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𝑆𝑖𝑧𝑒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1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𝑆𝑖𝑧𝑒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 </m:t>
                              </m:r>
                              <m:r>
                                <a:rPr lang="pt-PT" sz="1000" b="0" i="1">
                                  <a:solidFill>
                                    <a:schemeClr val="tx1"/>
                                  </a:solidFill>
                                  <a:effectLst/>
                                  <a:latin typeface="Cambria Math"/>
                                  <a:ea typeface="+mn-ea"/>
                                  <a:cs typeface="+mn-cs"/>
                                </a:rPr>
                                <m:t>𝑢𝑑𝑤</m:t>
                              </m:r>
                            </m:e>
                            <m:sub>
                              <m:r>
                                <a:rPr lang="pt-PT" sz="1000" b="0" i="1">
                                  <a:latin typeface="Cambria Math"/>
                                </a:rPr>
                                <m:t>𝑛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000" dirty="0">
                  <a:latin typeface="+mj-lt"/>
                </a:endParaRPr>
              </a:p>
            </p:txBody>
          </p:sp>
        </mc:Choice>
        <mc:Fallback xmlns="">
          <p:sp>
            <p:nvSpPr>
              <p:cNvPr id="15" name="CaixaDeTexto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1142" y="2928875"/>
                <a:ext cx="3192080" cy="41910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9085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- Process</a:t>
            </a:r>
          </a:p>
        </p:txBody>
      </p:sp>
      <p:sp>
        <p:nvSpPr>
          <p:cNvPr id="4" name="Seta para baixo 3"/>
          <p:cNvSpPr/>
          <p:nvPr/>
        </p:nvSpPr>
        <p:spPr>
          <a:xfrm>
            <a:off x="6539739" y="1909824"/>
            <a:ext cx="694481" cy="5440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9824" y="2187614"/>
            <a:ext cx="3241288" cy="467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Seta em curva 6"/>
          <p:cNvSpPr/>
          <p:nvPr/>
        </p:nvSpPr>
        <p:spPr>
          <a:xfrm rot="5400000">
            <a:off x="9907938" y="1342672"/>
            <a:ext cx="1095313" cy="733467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00" y="2308183"/>
            <a:ext cx="2478093" cy="3579467"/>
          </a:xfrm>
          <a:prstGeom prst="rect">
            <a:avLst/>
          </a:prstGeom>
        </p:spPr>
      </p:pic>
      <p:sp>
        <p:nvSpPr>
          <p:cNvPr id="8" name="Seta de movimento para a direita 7"/>
          <p:cNvSpPr/>
          <p:nvPr/>
        </p:nvSpPr>
        <p:spPr>
          <a:xfrm>
            <a:off x="2604304" y="3483965"/>
            <a:ext cx="486139" cy="6713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upo 20"/>
          <p:cNvGrpSpPr/>
          <p:nvPr/>
        </p:nvGrpSpPr>
        <p:grpSpPr>
          <a:xfrm>
            <a:off x="3194617" y="2627448"/>
            <a:ext cx="5058137" cy="2457347"/>
            <a:chOff x="0" y="0"/>
            <a:chExt cx="8226603" cy="4896209"/>
          </a:xfrm>
        </p:grpSpPr>
        <p:sp>
          <p:nvSpPr>
            <p:cNvPr id="22" name="Forma livre 21"/>
            <p:cNvSpPr/>
            <p:nvPr/>
          </p:nvSpPr>
          <p:spPr>
            <a:xfrm>
              <a:off x="14670" y="0"/>
              <a:ext cx="8211931" cy="1053970"/>
            </a:xfrm>
            <a:custGeom>
              <a:avLst/>
              <a:gdLst>
                <a:gd name="connsiteX0" fmla="*/ 0 w 11870335"/>
                <a:gd name="connsiteY0" fmla="*/ 68002 h 680021"/>
                <a:gd name="connsiteX1" fmla="*/ 68002 w 11870335"/>
                <a:gd name="connsiteY1" fmla="*/ 0 h 680021"/>
                <a:gd name="connsiteX2" fmla="*/ 11802333 w 11870335"/>
                <a:gd name="connsiteY2" fmla="*/ 0 h 680021"/>
                <a:gd name="connsiteX3" fmla="*/ 11870335 w 11870335"/>
                <a:gd name="connsiteY3" fmla="*/ 68002 h 680021"/>
                <a:gd name="connsiteX4" fmla="*/ 11870335 w 11870335"/>
                <a:gd name="connsiteY4" fmla="*/ 612019 h 680021"/>
                <a:gd name="connsiteX5" fmla="*/ 11802333 w 11870335"/>
                <a:gd name="connsiteY5" fmla="*/ 680021 h 680021"/>
                <a:gd name="connsiteX6" fmla="*/ 68002 w 11870335"/>
                <a:gd name="connsiteY6" fmla="*/ 680021 h 680021"/>
                <a:gd name="connsiteX7" fmla="*/ 0 w 11870335"/>
                <a:gd name="connsiteY7" fmla="*/ 612019 h 680021"/>
                <a:gd name="connsiteX8" fmla="*/ 0 w 11870335"/>
                <a:gd name="connsiteY8" fmla="*/ 68002 h 680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870335" h="680021">
                  <a:moveTo>
                    <a:pt x="0" y="68002"/>
                  </a:moveTo>
                  <a:cubicBezTo>
                    <a:pt x="0" y="30446"/>
                    <a:pt x="30446" y="0"/>
                    <a:pt x="68002" y="0"/>
                  </a:cubicBezTo>
                  <a:lnTo>
                    <a:pt x="11802333" y="0"/>
                  </a:lnTo>
                  <a:cubicBezTo>
                    <a:pt x="11839889" y="0"/>
                    <a:pt x="11870335" y="30446"/>
                    <a:pt x="11870335" y="68002"/>
                  </a:cubicBezTo>
                  <a:lnTo>
                    <a:pt x="11870335" y="612019"/>
                  </a:lnTo>
                  <a:cubicBezTo>
                    <a:pt x="11870335" y="649575"/>
                    <a:pt x="11839889" y="680021"/>
                    <a:pt x="11802333" y="680021"/>
                  </a:cubicBezTo>
                  <a:lnTo>
                    <a:pt x="68002" y="680021"/>
                  </a:lnTo>
                  <a:cubicBezTo>
                    <a:pt x="30446" y="680021"/>
                    <a:pt x="0" y="649575"/>
                    <a:pt x="0" y="612019"/>
                  </a:cubicBezTo>
                  <a:lnTo>
                    <a:pt x="0" y="68002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41837" tIns="141837" rIns="141837" bIns="141837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800" b="1" dirty="0" err="1"/>
                <a:t>M</a:t>
              </a:r>
              <a:r>
                <a:rPr lang="pt-PT" sz="1800" b="1" kern="1200" dirty="0" err="1" smtClean="0"/>
                <a:t>easures</a:t>
              </a:r>
              <a:r>
                <a:rPr lang="pt-PT" sz="1800" b="1" kern="1200" dirty="0" smtClean="0"/>
                <a:t> to </a:t>
              </a:r>
              <a:r>
                <a:rPr lang="pt-PT" sz="1800" b="1" kern="1200" dirty="0" err="1"/>
                <a:t>fight</a:t>
              </a:r>
              <a:r>
                <a:rPr lang="pt-PT" sz="1800" b="1" kern="1200" dirty="0"/>
                <a:t> </a:t>
              </a:r>
              <a:r>
                <a:rPr lang="pt-PT" sz="1800" b="1" kern="1200" dirty="0" smtClean="0"/>
                <a:t>UDW in </a:t>
              </a:r>
              <a:r>
                <a:rPr lang="pt-PT" sz="1800" b="1" kern="1200" dirty="0" err="1" smtClean="0"/>
                <a:t>Ukraine</a:t>
              </a:r>
              <a:r>
                <a:rPr lang="pt-PT" sz="1800" b="1" kern="1200" dirty="0" smtClean="0"/>
                <a:t> </a:t>
              </a:r>
              <a:endParaRPr lang="pt-PT" sz="1800" b="1" kern="120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23" name="Forma livre 22"/>
            <p:cNvSpPr/>
            <p:nvPr/>
          </p:nvSpPr>
          <p:spPr>
            <a:xfrm>
              <a:off x="13353" y="1104713"/>
              <a:ext cx="510142" cy="1455212"/>
            </a:xfrm>
            <a:custGeom>
              <a:avLst/>
              <a:gdLst>
                <a:gd name="connsiteX0" fmla="*/ 0 w 413497"/>
                <a:gd name="connsiteY0" fmla="*/ 41350 h 944479"/>
                <a:gd name="connsiteX1" fmla="*/ 41350 w 413497"/>
                <a:gd name="connsiteY1" fmla="*/ 0 h 944479"/>
                <a:gd name="connsiteX2" fmla="*/ 372147 w 413497"/>
                <a:gd name="connsiteY2" fmla="*/ 0 h 944479"/>
                <a:gd name="connsiteX3" fmla="*/ 413497 w 413497"/>
                <a:gd name="connsiteY3" fmla="*/ 41350 h 944479"/>
                <a:gd name="connsiteX4" fmla="*/ 413497 w 413497"/>
                <a:gd name="connsiteY4" fmla="*/ 903129 h 944479"/>
                <a:gd name="connsiteX5" fmla="*/ 372147 w 413497"/>
                <a:gd name="connsiteY5" fmla="*/ 944479 h 944479"/>
                <a:gd name="connsiteX6" fmla="*/ 41350 w 413497"/>
                <a:gd name="connsiteY6" fmla="*/ 944479 h 944479"/>
                <a:gd name="connsiteX7" fmla="*/ 0 w 413497"/>
                <a:gd name="connsiteY7" fmla="*/ 903129 h 944479"/>
                <a:gd name="connsiteX8" fmla="*/ 0 w 413497"/>
                <a:gd name="connsiteY8" fmla="*/ 41350 h 94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3497" h="944479">
                  <a:moveTo>
                    <a:pt x="0" y="41350"/>
                  </a:moveTo>
                  <a:cubicBezTo>
                    <a:pt x="0" y="18513"/>
                    <a:pt x="18513" y="0"/>
                    <a:pt x="41350" y="0"/>
                  </a:cubicBezTo>
                  <a:lnTo>
                    <a:pt x="372147" y="0"/>
                  </a:lnTo>
                  <a:cubicBezTo>
                    <a:pt x="394984" y="0"/>
                    <a:pt x="413497" y="18513"/>
                    <a:pt x="413497" y="41350"/>
                  </a:cubicBezTo>
                  <a:lnTo>
                    <a:pt x="413497" y="903129"/>
                  </a:lnTo>
                  <a:cubicBezTo>
                    <a:pt x="413497" y="925966"/>
                    <a:pt x="394984" y="944479"/>
                    <a:pt x="372147" y="944479"/>
                  </a:cubicBezTo>
                  <a:lnTo>
                    <a:pt x="41350" y="944479"/>
                  </a:lnTo>
                  <a:cubicBezTo>
                    <a:pt x="18513" y="944479"/>
                    <a:pt x="0" y="925966"/>
                    <a:pt x="0" y="903129"/>
                  </a:cubicBezTo>
                  <a:lnTo>
                    <a:pt x="0" y="41350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57831" tIns="57831" rIns="57831" bIns="57831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/>
                <a:t>Approach</a:t>
              </a:r>
              <a:endParaRPr lang="pt-PT" sz="1200" b="1" kern="1200" dirty="0"/>
            </a:p>
          </p:txBody>
        </p:sp>
        <p:sp>
          <p:nvSpPr>
            <p:cNvPr id="24" name="Forma livre 23"/>
            <p:cNvSpPr/>
            <p:nvPr/>
          </p:nvSpPr>
          <p:spPr>
            <a:xfrm>
              <a:off x="0" y="2646247"/>
              <a:ext cx="508152" cy="2242978"/>
            </a:xfrm>
            <a:custGeom>
              <a:avLst/>
              <a:gdLst>
                <a:gd name="connsiteX0" fmla="*/ 0 w 411884"/>
                <a:gd name="connsiteY0" fmla="*/ 41188 h 513561"/>
                <a:gd name="connsiteX1" fmla="*/ 41188 w 411884"/>
                <a:gd name="connsiteY1" fmla="*/ 0 h 513561"/>
                <a:gd name="connsiteX2" fmla="*/ 370696 w 411884"/>
                <a:gd name="connsiteY2" fmla="*/ 0 h 513561"/>
                <a:gd name="connsiteX3" fmla="*/ 411884 w 411884"/>
                <a:gd name="connsiteY3" fmla="*/ 41188 h 513561"/>
                <a:gd name="connsiteX4" fmla="*/ 411884 w 411884"/>
                <a:gd name="connsiteY4" fmla="*/ 472373 h 513561"/>
                <a:gd name="connsiteX5" fmla="*/ 370696 w 411884"/>
                <a:gd name="connsiteY5" fmla="*/ 513561 h 513561"/>
                <a:gd name="connsiteX6" fmla="*/ 41188 w 411884"/>
                <a:gd name="connsiteY6" fmla="*/ 513561 h 513561"/>
                <a:gd name="connsiteX7" fmla="*/ 0 w 411884"/>
                <a:gd name="connsiteY7" fmla="*/ 472373 h 513561"/>
                <a:gd name="connsiteX8" fmla="*/ 0 w 411884"/>
                <a:gd name="connsiteY8" fmla="*/ 41188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1884" h="513561">
                  <a:moveTo>
                    <a:pt x="0" y="41188"/>
                  </a:moveTo>
                  <a:cubicBezTo>
                    <a:pt x="0" y="18440"/>
                    <a:pt x="18440" y="0"/>
                    <a:pt x="41188" y="0"/>
                  </a:cubicBezTo>
                  <a:lnTo>
                    <a:pt x="370696" y="0"/>
                  </a:lnTo>
                  <a:cubicBezTo>
                    <a:pt x="393444" y="0"/>
                    <a:pt x="411884" y="18440"/>
                    <a:pt x="411884" y="41188"/>
                  </a:cubicBezTo>
                  <a:lnTo>
                    <a:pt x="411884" y="472373"/>
                  </a:lnTo>
                  <a:cubicBezTo>
                    <a:pt x="411884" y="495121"/>
                    <a:pt x="393444" y="513561"/>
                    <a:pt x="370696" y="513561"/>
                  </a:cubicBezTo>
                  <a:lnTo>
                    <a:pt x="41188" y="513561"/>
                  </a:lnTo>
                  <a:cubicBezTo>
                    <a:pt x="18440" y="513561"/>
                    <a:pt x="0" y="495121"/>
                    <a:pt x="0" y="472373"/>
                  </a:cubicBezTo>
                  <a:lnTo>
                    <a:pt x="0" y="41188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vert270" wrap="square" lIns="57784" tIns="57784" rIns="57784" bIns="57784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>
                  <a:solidFill>
                    <a:srgbClr val="FF0000"/>
                  </a:solidFill>
                </a:rPr>
                <a:t>Measures</a:t>
              </a:r>
              <a:endParaRPr lang="pt-PT" sz="1200" b="1" kern="1200" dirty="0">
                <a:solidFill>
                  <a:srgbClr val="FF0000"/>
                </a:solidFill>
              </a:endParaRPr>
            </a:p>
          </p:txBody>
        </p:sp>
        <p:sp>
          <p:nvSpPr>
            <p:cNvPr id="25" name="Forma livre 24"/>
            <p:cNvSpPr/>
            <p:nvPr/>
          </p:nvSpPr>
          <p:spPr>
            <a:xfrm>
              <a:off x="5153204" y="1124397"/>
              <a:ext cx="3073399" cy="1455212"/>
            </a:xfrm>
            <a:custGeom>
              <a:avLst/>
              <a:gdLst>
                <a:gd name="connsiteX0" fmla="*/ 0 w 2642090"/>
                <a:gd name="connsiteY0" fmla="*/ 94448 h 944479"/>
                <a:gd name="connsiteX1" fmla="*/ 94448 w 2642090"/>
                <a:gd name="connsiteY1" fmla="*/ 0 h 944479"/>
                <a:gd name="connsiteX2" fmla="*/ 2547642 w 2642090"/>
                <a:gd name="connsiteY2" fmla="*/ 0 h 944479"/>
                <a:gd name="connsiteX3" fmla="*/ 2642090 w 2642090"/>
                <a:gd name="connsiteY3" fmla="*/ 94448 h 944479"/>
                <a:gd name="connsiteX4" fmla="*/ 2642090 w 2642090"/>
                <a:gd name="connsiteY4" fmla="*/ 850031 h 944479"/>
                <a:gd name="connsiteX5" fmla="*/ 2547642 w 2642090"/>
                <a:gd name="connsiteY5" fmla="*/ 944479 h 944479"/>
                <a:gd name="connsiteX6" fmla="*/ 94448 w 2642090"/>
                <a:gd name="connsiteY6" fmla="*/ 944479 h 944479"/>
                <a:gd name="connsiteX7" fmla="*/ 0 w 2642090"/>
                <a:gd name="connsiteY7" fmla="*/ 850031 h 944479"/>
                <a:gd name="connsiteX8" fmla="*/ 0 w 2642090"/>
                <a:gd name="connsiteY8" fmla="*/ 94448 h 94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42090" h="944479">
                  <a:moveTo>
                    <a:pt x="0" y="94448"/>
                  </a:moveTo>
                  <a:cubicBezTo>
                    <a:pt x="0" y="42286"/>
                    <a:pt x="42286" y="0"/>
                    <a:pt x="94448" y="0"/>
                  </a:cubicBezTo>
                  <a:lnTo>
                    <a:pt x="2547642" y="0"/>
                  </a:lnTo>
                  <a:cubicBezTo>
                    <a:pt x="2599804" y="0"/>
                    <a:pt x="2642090" y="42286"/>
                    <a:pt x="2642090" y="94448"/>
                  </a:cubicBezTo>
                  <a:lnTo>
                    <a:pt x="2642090" y="850031"/>
                  </a:lnTo>
                  <a:cubicBezTo>
                    <a:pt x="2642090" y="902193"/>
                    <a:pt x="2599804" y="944479"/>
                    <a:pt x="2547642" y="944479"/>
                  </a:cubicBezTo>
                  <a:lnTo>
                    <a:pt x="94448" y="944479"/>
                  </a:lnTo>
                  <a:cubicBezTo>
                    <a:pt x="42286" y="944479"/>
                    <a:pt x="0" y="902193"/>
                    <a:pt x="0" y="850031"/>
                  </a:cubicBezTo>
                  <a:lnTo>
                    <a:pt x="0" y="94448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33" tIns="130533" rIns="130533" bIns="130533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400" b="1" kern="1200" dirty="0" err="1"/>
                <a:t>Deterrence</a:t>
              </a:r>
              <a:endParaRPr lang="pt-PT" sz="1400" b="1" kern="1200" dirty="0"/>
            </a:p>
          </p:txBody>
        </p:sp>
        <p:sp>
          <p:nvSpPr>
            <p:cNvPr id="26" name="Forma livre 25"/>
            <p:cNvSpPr/>
            <p:nvPr/>
          </p:nvSpPr>
          <p:spPr>
            <a:xfrm>
              <a:off x="5171049" y="2646247"/>
              <a:ext cx="1587190" cy="2242978"/>
            </a:xfrm>
            <a:custGeom>
              <a:avLst/>
              <a:gdLst>
                <a:gd name="connsiteX0" fmla="*/ 0 w 1302195"/>
                <a:gd name="connsiteY0" fmla="*/ 51356 h 513561"/>
                <a:gd name="connsiteX1" fmla="*/ 51356 w 1302195"/>
                <a:gd name="connsiteY1" fmla="*/ 0 h 513561"/>
                <a:gd name="connsiteX2" fmla="*/ 1250839 w 1302195"/>
                <a:gd name="connsiteY2" fmla="*/ 0 h 513561"/>
                <a:gd name="connsiteX3" fmla="*/ 1302195 w 1302195"/>
                <a:gd name="connsiteY3" fmla="*/ 51356 h 513561"/>
                <a:gd name="connsiteX4" fmla="*/ 1302195 w 1302195"/>
                <a:gd name="connsiteY4" fmla="*/ 462205 h 513561"/>
                <a:gd name="connsiteX5" fmla="*/ 1250839 w 1302195"/>
                <a:gd name="connsiteY5" fmla="*/ 513561 h 513561"/>
                <a:gd name="connsiteX6" fmla="*/ 51356 w 1302195"/>
                <a:gd name="connsiteY6" fmla="*/ 513561 h 513561"/>
                <a:gd name="connsiteX7" fmla="*/ 0 w 1302195"/>
                <a:gd name="connsiteY7" fmla="*/ 462205 h 513561"/>
                <a:gd name="connsiteX8" fmla="*/ 0 w 1302195"/>
                <a:gd name="connsiteY8" fmla="*/ 51356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195" h="513561">
                  <a:moveTo>
                    <a:pt x="0" y="51356"/>
                  </a:moveTo>
                  <a:cubicBezTo>
                    <a:pt x="0" y="22993"/>
                    <a:pt x="22993" y="0"/>
                    <a:pt x="51356" y="0"/>
                  </a:cubicBezTo>
                  <a:lnTo>
                    <a:pt x="1250839" y="0"/>
                  </a:lnTo>
                  <a:cubicBezTo>
                    <a:pt x="1279202" y="0"/>
                    <a:pt x="1302195" y="22993"/>
                    <a:pt x="1302195" y="51356"/>
                  </a:cubicBezTo>
                  <a:lnTo>
                    <a:pt x="1302195" y="462205"/>
                  </a:lnTo>
                  <a:cubicBezTo>
                    <a:pt x="1302195" y="490568"/>
                    <a:pt x="1279202" y="513561"/>
                    <a:pt x="1250839" y="513561"/>
                  </a:cubicBezTo>
                  <a:lnTo>
                    <a:pt x="51356" y="513561"/>
                  </a:lnTo>
                  <a:cubicBezTo>
                    <a:pt x="22993" y="513561"/>
                    <a:pt x="0" y="490568"/>
                    <a:pt x="0" y="462205"/>
                  </a:cubicBezTo>
                  <a:lnTo>
                    <a:pt x="0" y="5135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622" tIns="83622" rIns="83622" bIns="83622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chemeClr val="tx1"/>
                  </a:solidFill>
                </a:rPr>
                <a:t>11</a:t>
              </a:r>
              <a:endParaRPr lang="pt-PT" sz="1200" b="1" kern="1200" dirty="0" smtClean="0">
                <a:solidFill>
                  <a:schemeClr val="tx1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 smtClean="0">
                  <a:solidFill>
                    <a:srgbClr val="FF0000"/>
                  </a:solidFill>
                </a:rPr>
                <a:t>Measures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to improve </a:t>
              </a:r>
              <a:r>
                <a:rPr lang="pt-PT" sz="1200" b="1" kern="1200" dirty="0" err="1" smtClean="0">
                  <a:solidFill>
                    <a:srgbClr val="FF0000"/>
                  </a:solidFill>
                </a:rPr>
                <a:t>detection</a:t>
              </a:r>
              <a:endParaRPr lang="pt-PT" sz="1200" b="1" kern="1200" dirty="0" smtClean="0">
                <a:solidFill>
                  <a:srgbClr val="FF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dirty="0" smtClean="0">
                  <a:solidFill>
                    <a:schemeClr val="tx1"/>
                  </a:solidFill>
                </a:rPr>
                <a:t>M4.1-M4.11</a:t>
              </a:r>
              <a:endParaRPr lang="pt-PT" sz="1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27" name="Forma livre 26"/>
            <p:cNvSpPr/>
            <p:nvPr/>
          </p:nvSpPr>
          <p:spPr>
            <a:xfrm>
              <a:off x="6795889" y="2646247"/>
              <a:ext cx="1422307" cy="2242978"/>
            </a:xfrm>
            <a:custGeom>
              <a:avLst/>
              <a:gdLst>
                <a:gd name="connsiteX0" fmla="*/ 0 w 1302143"/>
                <a:gd name="connsiteY0" fmla="*/ 51356 h 513561"/>
                <a:gd name="connsiteX1" fmla="*/ 51356 w 1302143"/>
                <a:gd name="connsiteY1" fmla="*/ 0 h 513561"/>
                <a:gd name="connsiteX2" fmla="*/ 1250787 w 1302143"/>
                <a:gd name="connsiteY2" fmla="*/ 0 h 513561"/>
                <a:gd name="connsiteX3" fmla="*/ 1302143 w 1302143"/>
                <a:gd name="connsiteY3" fmla="*/ 51356 h 513561"/>
                <a:gd name="connsiteX4" fmla="*/ 1302143 w 1302143"/>
                <a:gd name="connsiteY4" fmla="*/ 462205 h 513561"/>
                <a:gd name="connsiteX5" fmla="*/ 1250787 w 1302143"/>
                <a:gd name="connsiteY5" fmla="*/ 513561 h 513561"/>
                <a:gd name="connsiteX6" fmla="*/ 51356 w 1302143"/>
                <a:gd name="connsiteY6" fmla="*/ 513561 h 513561"/>
                <a:gd name="connsiteX7" fmla="*/ 0 w 1302143"/>
                <a:gd name="connsiteY7" fmla="*/ 462205 h 513561"/>
                <a:gd name="connsiteX8" fmla="*/ 0 w 1302143"/>
                <a:gd name="connsiteY8" fmla="*/ 51356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2143" h="513561">
                  <a:moveTo>
                    <a:pt x="0" y="51356"/>
                  </a:moveTo>
                  <a:cubicBezTo>
                    <a:pt x="0" y="22993"/>
                    <a:pt x="22993" y="0"/>
                    <a:pt x="51356" y="0"/>
                  </a:cubicBezTo>
                  <a:lnTo>
                    <a:pt x="1250787" y="0"/>
                  </a:lnTo>
                  <a:cubicBezTo>
                    <a:pt x="1279150" y="0"/>
                    <a:pt x="1302143" y="22993"/>
                    <a:pt x="1302143" y="51356"/>
                  </a:cubicBezTo>
                  <a:lnTo>
                    <a:pt x="1302143" y="462205"/>
                  </a:lnTo>
                  <a:cubicBezTo>
                    <a:pt x="1302143" y="490568"/>
                    <a:pt x="1279150" y="513561"/>
                    <a:pt x="1250787" y="513561"/>
                  </a:cubicBezTo>
                  <a:lnTo>
                    <a:pt x="51356" y="513561"/>
                  </a:lnTo>
                  <a:cubicBezTo>
                    <a:pt x="22993" y="513561"/>
                    <a:pt x="0" y="490568"/>
                    <a:pt x="0" y="462205"/>
                  </a:cubicBezTo>
                  <a:lnTo>
                    <a:pt x="0" y="5135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622" tIns="83622" rIns="83622" bIns="83622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dirty="0" smtClean="0">
                  <a:solidFill>
                    <a:schemeClr val="tx1"/>
                  </a:solidFill>
                </a:rPr>
                <a:t>7</a:t>
              </a:r>
              <a:endParaRPr lang="pt-PT" sz="1200" b="1" dirty="0">
                <a:solidFill>
                  <a:schemeClr val="tx1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dirty="0" err="1">
                  <a:solidFill>
                    <a:srgbClr val="FF0000"/>
                  </a:solidFill>
                </a:rPr>
                <a:t>Measures</a:t>
              </a:r>
              <a:r>
                <a:rPr lang="pt-PT" sz="1200" b="1" dirty="0">
                  <a:solidFill>
                    <a:srgbClr val="FF0000"/>
                  </a:solidFill>
                </a:rPr>
                <a:t> to improve </a:t>
              </a:r>
              <a:r>
                <a:rPr lang="pt-PT" sz="1200" b="1" dirty="0" err="1" smtClean="0">
                  <a:solidFill>
                    <a:srgbClr val="FF0000"/>
                  </a:solidFill>
                </a:rPr>
                <a:t>sactions</a:t>
              </a:r>
              <a:endParaRPr lang="pt-PT" sz="1200" b="1" dirty="0" smtClean="0">
                <a:solidFill>
                  <a:srgbClr val="FF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chemeClr val="tx1"/>
                  </a:solidFill>
                </a:rPr>
                <a:t>M5.1-M5.7</a:t>
              </a:r>
              <a:endParaRPr lang="pt-PT" sz="1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28" name="Forma livre 27"/>
            <p:cNvSpPr/>
            <p:nvPr/>
          </p:nvSpPr>
          <p:spPr>
            <a:xfrm>
              <a:off x="551260" y="1124397"/>
              <a:ext cx="4563842" cy="1455212"/>
            </a:xfrm>
            <a:custGeom>
              <a:avLst/>
              <a:gdLst>
                <a:gd name="connsiteX0" fmla="*/ 0 w 6396690"/>
                <a:gd name="connsiteY0" fmla="*/ 94448 h 944479"/>
                <a:gd name="connsiteX1" fmla="*/ 94448 w 6396690"/>
                <a:gd name="connsiteY1" fmla="*/ 0 h 944479"/>
                <a:gd name="connsiteX2" fmla="*/ 6302242 w 6396690"/>
                <a:gd name="connsiteY2" fmla="*/ 0 h 944479"/>
                <a:gd name="connsiteX3" fmla="*/ 6396690 w 6396690"/>
                <a:gd name="connsiteY3" fmla="*/ 94448 h 944479"/>
                <a:gd name="connsiteX4" fmla="*/ 6396690 w 6396690"/>
                <a:gd name="connsiteY4" fmla="*/ 850031 h 944479"/>
                <a:gd name="connsiteX5" fmla="*/ 6302242 w 6396690"/>
                <a:gd name="connsiteY5" fmla="*/ 944479 h 944479"/>
                <a:gd name="connsiteX6" fmla="*/ 94448 w 6396690"/>
                <a:gd name="connsiteY6" fmla="*/ 944479 h 944479"/>
                <a:gd name="connsiteX7" fmla="*/ 0 w 6396690"/>
                <a:gd name="connsiteY7" fmla="*/ 850031 h 944479"/>
                <a:gd name="connsiteX8" fmla="*/ 0 w 6396690"/>
                <a:gd name="connsiteY8" fmla="*/ 94448 h 944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96690" h="944479">
                  <a:moveTo>
                    <a:pt x="0" y="94448"/>
                  </a:moveTo>
                  <a:cubicBezTo>
                    <a:pt x="0" y="42286"/>
                    <a:pt x="42286" y="0"/>
                    <a:pt x="94448" y="0"/>
                  </a:cubicBezTo>
                  <a:lnTo>
                    <a:pt x="6302242" y="0"/>
                  </a:lnTo>
                  <a:cubicBezTo>
                    <a:pt x="6354404" y="0"/>
                    <a:pt x="6396690" y="42286"/>
                    <a:pt x="6396690" y="94448"/>
                  </a:cubicBezTo>
                  <a:lnTo>
                    <a:pt x="6396690" y="850031"/>
                  </a:lnTo>
                  <a:cubicBezTo>
                    <a:pt x="6396690" y="902193"/>
                    <a:pt x="6354404" y="944479"/>
                    <a:pt x="6302242" y="944479"/>
                  </a:cubicBezTo>
                  <a:lnTo>
                    <a:pt x="94448" y="944479"/>
                  </a:lnTo>
                  <a:cubicBezTo>
                    <a:pt x="42286" y="944479"/>
                    <a:pt x="0" y="902193"/>
                    <a:pt x="0" y="850031"/>
                  </a:cubicBezTo>
                  <a:lnTo>
                    <a:pt x="0" y="94448"/>
                  </a:lnTo>
                  <a:close/>
                </a:path>
              </a:pathLst>
            </a:custGeom>
            <a:solidFill>
              <a:schemeClr val="accent1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30533" tIns="130533" rIns="130533" bIns="130533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1200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600" b="1" kern="1200" dirty="0" err="1"/>
                <a:t>Enabling</a:t>
              </a:r>
              <a:r>
                <a:rPr lang="pt-PT" sz="1600" b="1" kern="1200" baseline="0" dirty="0"/>
                <a:t> </a:t>
              </a:r>
              <a:r>
                <a:rPr lang="pt-PT" sz="1600" b="1" kern="1200" baseline="0" dirty="0" err="1"/>
                <a:t>compliance</a:t>
              </a:r>
              <a:endParaRPr lang="pt-PT" sz="1600" b="1" kern="1200" dirty="0"/>
            </a:p>
          </p:txBody>
        </p:sp>
        <p:sp>
          <p:nvSpPr>
            <p:cNvPr id="29" name="Forma livre 28"/>
            <p:cNvSpPr/>
            <p:nvPr/>
          </p:nvSpPr>
          <p:spPr>
            <a:xfrm>
              <a:off x="538594" y="2648300"/>
              <a:ext cx="1569986" cy="2242978"/>
            </a:xfrm>
            <a:custGeom>
              <a:avLst/>
              <a:gdLst>
                <a:gd name="connsiteX0" fmla="*/ 0 w 2085586"/>
                <a:gd name="connsiteY0" fmla="*/ 51356 h 513561"/>
                <a:gd name="connsiteX1" fmla="*/ 51356 w 2085586"/>
                <a:gd name="connsiteY1" fmla="*/ 0 h 513561"/>
                <a:gd name="connsiteX2" fmla="*/ 2034230 w 2085586"/>
                <a:gd name="connsiteY2" fmla="*/ 0 h 513561"/>
                <a:gd name="connsiteX3" fmla="*/ 2085586 w 2085586"/>
                <a:gd name="connsiteY3" fmla="*/ 51356 h 513561"/>
                <a:gd name="connsiteX4" fmla="*/ 2085586 w 2085586"/>
                <a:gd name="connsiteY4" fmla="*/ 462205 h 513561"/>
                <a:gd name="connsiteX5" fmla="*/ 2034230 w 2085586"/>
                <a:gd name="connsiteY5" fmla="*/ 513561 h 513561"/>
                <a:gd name="connsiteX6" fmla="*/ 51356 w 2085586"/>
                <a:gd name="connsiteY6" fmla="*/ 513561 h 513561"/>
                <a:gd name="connsiteX7" fmla="*/ 0 w 2085586"/>
                <a:gd name="connsiteY7" fmla="*/ 462205 h 513561"/>
                <a:gd name="connsiteX8" fmla="*/ 0 w 2085586"/>
                <a:gd name="connsiteY8" fmla="*/ 51356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85586" h="513561">
                  <a:moveTo>
                    <a:pt x="0" y="51356"/>
                  </a:moveTo>
                  <a:cubicBezTo>
                    <a:pt x="0" y="22993"/>
                    <a:pt x="22993" y="0"/>
                    <a:pt x="51356" y="0"/>
                  </a:cubicBezTo>
                  <a:lnTo>
                    <a:pt x="2034230" y="0"/>
                  </a:lnTo>
                  <a:cubicBezTo>
                    <a:pt x="2062593" y="0"/>
                    <a:pt x="2085586" y="22993"/>
                    <a:pt x="2085586" y="51356"/>
                  </a:cubicBezTo>
                  <a:lnTo>
                    <a:pt x="2085586" y="462205"/>
                  </a:lnTo>
                  <a:cubicBezTo>
                    <a:pt x="2085586" y="490568"/>
                    <a:pt x="2062593" y="513561"/>
                    <a:pt x="2034230" y="513561"/>
                  </a:cubicBezTo>
                  <a:lnTo>
                    <a:pt x="51356" y="513561"/>
                  </a:lnTo>
                  <a:cubicBezTo>
                    <a:pt x="22993" y="513561"/>
                    <a:pt x="0" y="490568"/>
                    <a:pt x="0" y="462205"/>
                  </a:cubicBezTo>
                  <a:lnTo>
                    <a:pt x="0" y="5135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622" tIns="83622" rIns="83622" bIns="83622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rgbClr val="000000"/>
                  </a:solidFill>
                </a:rPr>
                <a:t>11</a:t>
              </a:r>
              <a:endParaRPr lang="pt-PT" sz="1200" b="1" kern="1200" dirty="0" smtClean="0">
                <a:solidFill>
                  <a:srgbClr val="00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 smtClean="0">
                  <a:solidFill>
                    <a:srgbClr val="FF0000"/>
                  </a:solidFill>
                </a:rPr>
                <a:t>Preventive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200" b="1" kern="1200" dirty="0" err="1" smtClean="0">
                  <a:solidFill>
                    <a:srgbClr val="FF0000"/>
                  </a:solidFill>
                </a:rPr>
                <a:t>measures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</a:t>
              </a: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chemeClr val="tx1"/>
                  </a:solidFill>
                </a:rPr>
                <a:t>M1.1-M1.11</a:t>
              </a:r>
              <a:endParaRPr lang="pt-PT" sz="1200" b="1" kern="1200" dirty="0">
                <a:solidFill>
                  <a:schemeClr val="tx1"/>
                </a:solidFill>
              </a:endParaRPr>
            </a:p>
          </p:txBody>
        </p:sp>
        <p:sp>
          <p:nvSpPr>
            <p:cNvPr id="30" name="Forma livre 29"/>
            <p:cNvSpPr/>
            <p:nvPr/>
          </p:nvSpPr>
          <p:spPr>
            <a:xfrm>
              <a:off x="2161224" y="2648300"/>
              <a:ext cx="1426070" cy="2242978"/>
            </a:xfrm>
            <a:custGeom>
              <a:avLst/>
              <a:gdLst>
                <a:gd name="connsiteX0" fmla="*/ 0 w 1454617"/>
                <a:gd name="connsiteY0" fmla="*/ 51356 h 513561"/>
                <a:gd name="connsiteX1" fmla="*/ 51356 w 1454617"/>
                <a:gd name="connsiteY1" fmla="*/ 0 h 513561"/>
                <a:gd name="connsiteX2" fmla="*/ 1403261 w 1454617"/>
                <a:gd name="connsiteY2" fmla="*/ 0 h 513561"/>
                <a:gd name="connsiteX3" fmla="*/ 1454617 w 1454617"/>
                <a:gd name="connsiteY3" fmla="*/ 51356 h 513561"/>
                <a:gd name="connsiteX4" fmla="*/ 1454617 w 1454617"/>
                <a:gd name="connsiteY4" fmla="*/ 462205 h 513561"/>
                <a:gd name="connsiteX5" fmla="*/ 1403261 w 1454617"/>
                <a:gd name="connsiteY5" fmla="*/ 513561 h 513561"/>
                <a:gd name="connsiteX6" fmla="*/ 51356 w 1454617"/>
                <a:gd name="connsiteY6" fmla="*/ 513561 h 513561"/>
                <a:gd name="connsiteX7" fmla="*/ 0 w 1454617"/>
                <a:gd name="connsiteY7" fmla="*/ 462205 h 513561"/>
                <a:gd name="connsiteX8" fmla="*/ 0 w 1454617"/>
                <a:gd name="connsiteY8" fmla="*/ 51356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4617" h="513561">
                  <a:moveTo>
                    <a:pt x="0" y="51356"/>
                  </a:moveTo>
                  <a:cubicBezTo>
                    <a:pt x="0" y="22993"/>
                    <a:pt x="22993" y="0"/>
                    <a:pt x="51356" y="0"/>
                  </a:cubicBezTo>
                  <a:lnTo>
                    <a:pt x="1403261" y="0"/>
                  </a:lnTo>
                  <a:cubicBezTo>
                    <a:pt x="1431624" y="0"/>
                    <a:pt x="1454617" y="22993"/>
                    <a:pt x="1454617" y="51356"/>
                  </a:cubicBezTo>
                  <a:lnTo>
                    <a:pt x="1454617" y="462205"/>
                  </a:lnTo>
                  <a:cubicBezTo>
                    <a:pt x="1454617" y="490568"/>
                    <a:pt x="1431624" y="513561"/>
                    <a:pt x="1403261" y="513561"/>
                  </a:cubicBezTo>
                  <a:lnTo>
                    <a:pt x="51356" y="513561"/>
                  </a:lnTo>
                  <a:cubicBezTo>
                    <a:pt x="22993" y="513561"/>
                    <a:pt x="0" y="490568"/>
                    <a:pt x="0" y="462205"/>
                  </a:cubicBezTo>
                  <a:lnTo>
                    <a:pt x="0" y="5135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622" tIns="83622" rIns="83622" bIns="83622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rgbClr val="000000"/>
                  </a:solidFill>
                </a:rPr>
                <a:t>4</a:t>
              </a:r>
              <a:endParaRPr lang="pt-PT" sz="1200" b="1" kern="1200" dirty="0" smtClean="0">
                <a:solidFill>
                  <a:srgbClr val="00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 smtClean="0">
                  <a:solidFill>
                    <a:srgbClr val="FF0000"/>
                  </a:solidFill>
                </a:rPr>
                <a:t>Curative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200" b="1" kern="1200" dirty="0" err="1" smtClean="0">
                  <a:solidFill>
                    <a:srgbClr val="FF0000"/>
                  </a:solidFill>
                </a:rPr>
                <a:t>measures</a:t>
              </a:r>
              <a:endParaRPr lang="pt-PT" sz="1200" b="1" kern="1200" dirty="0" smtClean="0">
                <a:solidFill>
                  <a:srgbClr val="FF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dirty="0" smtClean="0">
                  <a:solidFill>
                    <a:srgbClr val="000000"/>
                  </a:solidFill>
                </a:rPr>
                <a:t>M2.1-M2.4</a:t>
              </a:r>
              <a:endParaRPr lang="pt-PT" sz="1200" b="1" kern="1200" dirty="0">
                <a:solidFill>
                  <a:srgbClr val="000000"/>
                </a:solidFill>
              </a:endParaRPr>
            </a:p>
          </p:txBody>
        </p:sp>
        <p:sp>
          <p:nvSpPr>
            <p:cNvPr id="31" name="Forma livre 30"/>
            <p:cNvSpPr/>
            <p:nvPr/>
          </p:nvSpPr>
          <p:spPr>
            <a:xfrm>
              <a:off x="3606069" y="2653231"/>
              <a:ext cx="1515600" cy="2242978"/>
            </a:xfrm>
            <a:custGeom>
              <a:avLst/>
              <a:gdLst>
                <a:gd name="connsiteX0" fmla="*/ 0 w 2822145"/>
                <a:gd name="connsiteY0" fmla="*/ 51356 h 513561"/>
                <a:gd name="connsiteX1" fmla="*/ 51356 w 2822145"/>
                <a:gd name="connsiteY1" fmla="*/ 0 h 513561"/>
                <a:gd name="connsiteX2" fmla="*/ 2770789 w 2822145"/>
                <a:gd name="connsiteY2" fmla="*/ 0 h 513561"/>
                <a:gd name="connsiteX3" fmla="*/ 2822145 w 2822145"/>
                <a:gd name="connsiteY3" fmla="*/ 51356 h 513561"/>
                <a:gd name="connsiteX4" fmla="*/ 2822145 w 2822145"/>
                <a:gd name="connsiteY4" fmla="*/ 462205 h 513561"/>
                <a:gd name="connsiteX5" fmla="*/ 2770789 w 2822145"/>
                <a:gd name="connsiteY5" fmla="*/ 513561 h 513561"/>
                <a:gd name="connsiteX6" fmla="*/ 51356 w 2822145"/>
                <a:gd name="connsiteY6" fmla="*/ 513561 h 513561"/>
                <a:gd name="connsiteX7" fmla="*/ 0 w 2822145"/>
                <a:gd name="connsiteY7" fmla="*/ 462205 h 513561"/>
                <a:gd name="connsiteX8" fmla="*/ 0 w 2822145"/>
                <a:gd name="connsiteY8" fmla="*/ 51356 h 513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822145" h="513561">
                  <a:moveTo>
                    <a:pt x="0" y="51356"/>
                  </a:moveTo>
                  <a:cubicBezTo>
                    <a:pt x="0" y="22993"/>
                    <a:pt x="22993" y="0"/>
                    <a:pt x="51356" y="0"/>
                  </a:cubicBezTo>
                  <a:lnTo>
                    <a:pt x="2770789" y="0"/>
                  </a:lnTo>
                  <a:cubicBezTo>
                    <a:pt x="2799152" y="0"/>
                    <a:pt x="2822145" y="22993"/>
                    <a:pt x="2822145" y="51356"/>
                  </a:cubicBezTo>
                  <a:lnTo>
                    <a:pt x="2822145" y="462205"/>
                  </a:lnTo>
                  <a:cubicBezTo>
                    <a:pt x="2822145" y="490568"/>
                    <a:pt x="2799152" y="513561"/>
                    <a:pt x="2770789" y="513561"/>
                  </a:cubicBezTo>
                  <a:lnTo>
                    <a:pt x="51356" y="513561"/>
                  </a:lnTo>
                  <a:cubicBezTo>
                    <a:pt x="22993" y="513561"/>
                    <a:pt x="0" y="490568"/>
                    <a:pt x="0" y="462205"/>
                  </a:cubicBezTo>
                  <a:lnTo>
                    <a:pt x="0" y="5135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3622" tIns="83622" rIns="83622" bIns="83622" numCol="1" spcCol="1270" anchor="ctr" anchorCtr="0"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smtClean="0">
                  <a:solidFill>
                    <a:srgbClr val="000000"/>
                  </a:solidFill>
                </a:rPr>
                <a:t>5</a:t>
              </a:r>
              <a:endParaRPr lang="pt-PT" sz="1200" b="1" kern="1200" dirty="0" smtClean="0">
                <a:solidFill>
                  <a:srgbClr val="00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kern="1200" dirty="0" err="1" smtClean="0">
                  <a:solidFill>
                    <a:srgbClr val="FF0000"/>
                  </a:solidFill>
                </a:rPr>
                <a:t>Fostering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200" b="1" kern="1200" dirty="0" err="1" smtClean="0">
                  <a:solidFill>
                    <a:srgbClr val="FF0000"/>
                  </a:solidFill>
                </a:rPr>
                <a:t>commitment</a:t>
              </a:r>
              <a:r>
                <a:rPr lang="pt-PT" sz="12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200" b="1" kern="1200" dirty="0" err="1" smtClean="0">
                  <a:solidFill>
                    <a:srgbClr val="FF0000"/>
                  </a:solidFill>
                </a:rPr>
                <a:t>measures</a:t>
              </a:r>
              <a:endParaRPr lang="pt-PT" sz="1200" b="1" kern="1200" dirty="0" smtClean="0">
                <a:solidFill>
                  <a:srgbClr val="FF0000"/>
                </a:solidFill>
              </a:endParaRPr>
            </a:p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200" b="1" dirty="0" smtClean="0">
                  <a:solidFill>
                    <a:srgbClr val="000000"/>
                  </a:solidFill>
                </a:rPr>
                <a:t>M3.1-M3.5</a:t>
              </a:r>
              <a:endParaRPr lang="pt-PT" sz="1200" b="1" kern="1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32" name="Seta de movimento para a direita 31"/>
          <p:cNvSpPr/>
          <p:nvPr/>
        </p:nvSpPr>
        <p:spPr>
          <a:xfrm>
            <a:off x="8356928" y="3485890"/>
            <a:ext cx="488210" cy="6713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3" name="Diagrama 32"/>
          <p:cNvGraphicFramePr/>
          <p:nvPr>
            <p:extLst>
              <p:ext uri="{D42A27DB-BD31-4B8C-83A1-F6EECF244321}">
                <p14:modId xmlns:p14="http://schemas.microsoft.com/office/powerpoint/2010/main" val="1542484013"/>
              </p:ext>
            </p:extLst>
          </p:nvPr>
        </p:nvGraphicFramePr>
        <p:xfrm>
          <a:off x="2187615" y="11575"/>
          <a:ext cx="7847636" cy="241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722011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Logical framework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9587484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Seta para a direita 1"/>
          <p:cNvSpPr/>
          <p:nvPr/>
        </p:nvSpPr>
        <p:spPr>
          <a:xfrm>
            <a:off x="6962274" y="962526"/>
            <a:ext cx="1379621" cy="59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upo 7"/>
          <p:cNvGrpSpPr/>
          <p:nvPr/>
        </p:nvGrpSpPr>
        <p:grpSpPr>
          <a:xfrm>
            <a:off x="8377728" y="401053"/>
            <a:ext cx="1712756" cy="1644576"/>
            <a:chOff x="3345854" y="1626"/>
            <a:chExt cx="1436290" cy="1436290"/>
          </a:xfrm>
          <a:solidFill>
            <a:srgbClr val="92D050"/>
          </a:solidFill>
        </p:grpSpPr>
        <p:sp>
          <p:nvSpPr>
            <p:cNvPr id="11" name="Oval 10"/>
            <p:cNvSpPr/>
            <p:nvPr/>
          </p:nvSpPr>
          <p:spPr>
            <a:xfrm>
              <a:off x="3345854" y="1626"/>
              <a:ext cx="1436290" cy="143629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Oval 4"/>
            <p:cNvSpPr/>
            <p:nvPr/>
          </p:nvSpPr>
          <p:spPr>
            <a:xfrm>
              <a:off x="3556194" y="211966"/>
              <a:ext cx="1015610" cy="10156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800" b="1" kern="1200" dirty="0" err="1" smtClean="0"/>
                <a:t>Tasks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fo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be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performed</a:t>
              </a:r>
              <a:endParaRPr lang="en-US" sz="1800" b="1" kern="1200" dirty="0"/>
            </a:p>
          </p:txBody>
        </p:sp>
      </p:grpSp>
      <p:sp>
        <p:nvSpPr>
          <p:cNvPr id="14" name="Seta para a direita 13"/>
          <p:cNvSpPr/>
          <p:nvPr/>
        </p:nvSpPr>
        <p:spPr>
          <a:xfrm>
            <a:off x="8783042" y="4467704"/>
            <a:ext cx="1379621" cy="59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upo 14"/>
          <p:cNvGrpSpPr/>
          <p:nvPr/>
        </p:nvGrpSpPr>
        <p:grpSpPr>
          <a:xfrm>
            <a:off x="10198496" y="3906231"/>
            <a:ext cx="1712756" cy="1644576"/>
            <a:chOff x="3345854" y="1626"/>
            <a:chExt cx="1436290" cy="1436290"/>
          </a:xfrm>
          <a:solidFill>
            <a:srgbClr val="92D050"/>
          </a:solidFill>
        </p:grpSpPr>
        <p:sp>
          <p:nvSpPr>
            <p:cNvPr id="16" name="Oval 15"/>
            <p:cNvSpPr/>
            <p:nvPr/>
          </p:nvSpPr>
          <p:spPr>
            <a:xfrm>
              <a:off x="3345854" y="1626"/>
              <a:ext cx="1436290" cy="143629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Oval 4"/>
            <p:cNvSpPr/>
            <p:nvPr/>
          </p:nvSpPr>
          <p:spPr>
            <a:xfrm>
              <a:off x="3556194" y="211966"/>
              <a:ext cx="1015610" cy="10156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800" b="1" kern="1200" dirty="0" err="1" smtClean="0"/>
                <a:t>Results</a:t>
              </a:r>
              <a:r>
                <a:rPr lang="pt-PT" sz="1800" b="1" kern="1200" dirty="0" smtClean="0"/>
                <a:t> to </a:t>
              </a:r>
              <a:r>
                <a:rPr lang="pt-PT" sz="1800" b="1" kern="1200" dirty="0" err="1" smtClean="0"/>
                <a:t>be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achieved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through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activities</a:t>
              </a:r>
              <a:endParaRPr lang="en-US" sz="1800" b="1" kern="1200" dirty="0"/>
            </a:p>
          </p:txBody>
        </p:sp>
      </p:grpSp>
      <p:sp>
        <p:nvSpPr>
          <p:cNvPr id="18" name="Seta para a direita 17"/>
          <p:cNvSpPr/>
          <p:nvPr/>
        </p:nvSpPr>
        <p:spPr>
          <a:xfrm rot="10800000">
            <a:off x="2069466" y="4491768"/>
            <a:ext cx="1379621" cy="59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upo 18"/>
          <p:cNvGrpSpPr/>
          <p:nvPr/>
        </p:nvGrpSpPr>
        <p:grpSpPr>
          <a:xfrm>
            <a:off x="292562" y="3930295"/>
            <a:ext cx="1712756" cy="1644576"/>
            <a:chOff x="3345854" y="1626"/>
            <a:chExt cx="1436290" cy="1436290"/>
          </a:xfrm>
          <a:solidFill>
            <a:srgbClr val="92D050"/>
          </a:solidFill>
        </p:grpSpPr>
        <p:sp>
          <p:nvSpPr>
            <p:cNvPr id="20" name="Oval 19"/>
            <p:cNvSpPr/>
            <p:nvPr/>
          </p:nvSpPr>
          <p:spPr>
            <a:xfrm>
              <a:off x="3345854" y="1626"/>
              <a:ext cx="1436290" cy="143629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Oval 4"/>
            <p:cNvSpPr/>
            <p:nvPr/>
          </p:nvSpPr>
          <p:spPr>
            <a:xfrm>
              <a:off x="3556194" y="211966"/>
              <a:ext cx="1015610" cy="10156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1800" b="1" kern="1200" dirty="0" err="1" smtClean="0"/>
                <a:t>Expected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impact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of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the</a:t>
              </a:r>
              <a:r>
                <a:rPr lang="pt-PT" sz="1800" b="1" kern="1200" dirty="0" smtClean="0"/>
                <a:t> </a:t>
              </a:r>
              <a:r>
                <a:rPr lang="pt-PT" sz="1800" b="1" kern="1200" dirty="0" err="1" smtClean="0"/>
                <a:t>results</a:t>
              </a:r>
              <a:endParaRPr lang="en-US" sz="1800" b="1" kern="1200" dirty="0"/>
            </a:p>
          </p:txBody>
        </p:sp>
      </p:grpSp>
      <p:sp>
        <p:nvSpPr>
          <p:cNvPr id="3" name="Seta para a direita 2"/>
          <p:cNvSpPr/>
          <p:nvPr/>
        </p:nvSpPr>
        <p:spPr>
          <a:xfrm rot="3230324">
            <a:off x="7686109" y="2277592"/>
            <a:ext cx="481227" cy="487864"/>
          </a:xfrm>
          <a:prstGeom prst="rightArrow">
            <a:avLst>
              <a:gd name="adj1" fmla="val 50000"/>
              <a:gd name="adj2" fmla="val 6935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eta para a direita 21"/>
          <p:cNvSpPr/>
          <p:nvPr/>
        </p:nvSpPr>
        <p:spPr>
          <a:xfrm rot="11679683">
            <a:off x="5378775" y="5445910"/>
            <a:ext cx="481227" cy="487864"/>
          </a:xfrm>
          <a:prstGeom prst="rightArrow">
            <a:avLst>
              <a:gd name="adj1" fmla="val 50000"/>
              <a:gd name="adj2" fmla="val 6935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Seta para a direita 22"/>
          <p:cNvSpPr/>
          <p:nvPr/>
        </p:nvSpPr>
        <p:spPr>
          <a:xfrm rot="17566504">
            <a:off x="3926964" y="2486142"/>
            <a:ext cx="481227" cy="487864"/>
          </a:xfrm>
          <a:prstGeom prst="rightArrow">
            <a:avLst>
              <a:gd name="adj1" fmla="val 50000"/>
              <a:gd name="adj2" fmla="val 69358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67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Formulation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Outputs &amp; outcomes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592218733"/>
              </p:ext>
            </p:extLst>
          </p:nvPr>
        </p:nvGraphicFramePr>
        <p:xfrm>
          <a:off x="1871579" y="673769"/>
          <a:ext cx="8523705" cy="57212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2" name="Seta para a direita 21"/>
          <p:cNvSpPr/>
          <p:nvPr/>
        </p:nvSpPr>
        <p:spPr>
          <a:xfrm>
            <a:off x="9320463" y="2783294"/>
            <a:ext cx="842200" cy="5935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upo 22"/>
          <p:cNvGrpSpPr/>
          <p:nvPr/>
        </p:nvGrpSpPr>
        <p:grpSpPr>
          <a:xfrm>
            <a:off x="10198496" y="2221821"/>
            <a:ext cx="1712756" cy="1644576"/>
            <a:chOff x="3345854" y="1626"/>
            <a:chExt cx="1436290" cy="1436290"/>
          </a:xfrm>
          <a:solidFill>
            <a:srgbClr val="92D050"/>
          </a:solidFill>
        </p:grpSpPr>
        <p:sp>
          <p:nvSpPr>
            <p:cNvPr id="24" name="Oval 23"/>
            <p:cNvSpPr/>
            <p:nvPr/>
          </p:nvSpPr>
          <p:spPr>
            <a:xfrm>
              <a:off x="3345854" y="1626"/>
              <a:ext cx="1436290" cy="143629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Oval 4"/>
            <p:cNvSpPr/>
            <p:nvPr/>
          </p:nvSpPr>
          <p:spPr>
            <a:xfrm>
              <a:off x="3556194" y="211966"/>
              <a:ext cx="1015610" cy="10156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err="1" smtClean="0"/>
                <a:t>Indicators</a:t>
              </a:r>
              <a:endParaRPr lang="en-US" sz="2000" b="1" kern="1200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10262664" y="4708331"/>
            <a:ext cx="1712756" cy="1644576"/>
            <a:chOff x="3345854" y="1626"/>
            <a:chExt cx="1436290" cy="1436290"/>
          </a:xfrm>
          <a:solidFill>
            <a:srgbClr val="FFC000"/>
          </a:solidFill>
        </p:grpSpPr>
        <p:sp>
          <p:nvSpPr>
            <p:cNvPr id="28" name="Oval 27"/>
            <p:cNvSpPr/>
            <p:nvPr/>
          </p:nvSpPr>
          <p:spPr>
            <a:xfrm>
              <a:off x="3345854" y="1626"/>
              <a:ext cx="1436290" cy="1436290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Oval 4"/>
            <p:cNvSpPr/>
            <p:nvPr/>
          </p:nvSpPr>
          <p:spPr>
            <a:xfrm>
              <a:off x="3556194" y="211966"/>
              <a:ext cx="1015610" cy="101561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2860" tIns="22860" rIns="22860" bIns="2286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smtClean="0"/>
                <a:t>Targets</a:t>
              </a:r>
              <a:endParaRPr lang="en-US" sz="2000" b="1" kern="1200" dirty="0"/>
            </a:p>
          </p:txBody>
        </p:sp>
      </p:grpSp>
      <p:sp>
        <p:nvSpPr>
          <p:cNvPr id="4" name="Seta para baixo 3"/>
          <p:cNvSpPr/>
          <p:nvPr/>
        </p:nvSpPr>
        <p:spPr>
          <a:xfrm>
            <a:off x="10876549" y="3930316"/>
            <a:ext cx="465221" cy="737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59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16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- Identification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90569"/>
              </p:ext>
            </p:extLst>
          </p:nvPr>
        </p:nvGraphicFramePr>
        <p:xfrm>
          <a:off x="1017275" y="1400536"/>
          <a:ext cx="10198570" cy="30787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16227"/>
                <a:gridCol w="2623090"/>
                <a:gridCol w="2098472"/>
                <a:gridCol w="2360781"/>
              </a:tblGrid>
              <a:tr h="403934">
                <a:tc>
                  <a:txBody>
                    <a:bodyPr/>
                    <a:lstStyle/>
                    <a:p>
                      <a:pPr algn="l" fontAlgn="ctr"/>
                      <a:r>
                        <a:rPr lang="pt-PT" sz="2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IDENTIFICATION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endParaRPr lang="fr-FR" sz="2400" b="0" i="1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39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Measure code and designation: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2400" i="1" u="none" strike="noStrike" dirty="0">
                          <a:effectLst/>
                          <a:latin typeface="+mn-lt"/>
                        </a:rPr>
                        <a:t>M2.3 - </a:t>
                      </a:r>
                      <a:r>
                        <a:rPr lang="fr-FR" sz="2400" i="1" u="none" strike="noStrike" dirty="0" err="1">
                          <a:effectLst/>
                          <a:latin typeface="+mn-lt"/>
                        </a:rPr>
                        <a:t>Introduce</a:t>
                      </a:r>
                      <a:r>
                        <a:rPr lang="fr-FR" sz="2400" i="1" u="none" strike="noStrike" dirty="0">
                          <a:effectLst/>
                          <a:latin typeface="+mn-lt"/>
                        </a:rPr>
                        <a:t> "service vouchers </a:t>
                      </a:r>
                      <a:r>
                        <a:rPr lang="fr-FR" sz="2400" i="1" u="none" strike="noStrike" dirty="0" err="1">
                          <a:effectLst/>
                          <a:latin typeface="+mn-lt"/>
                        </a:rPr>
                        <a:t>schemes</a:t>
                      </a:r>
                      <a:r>
                        <a:rPr lang="fr-FR" sz="2400" i="1" u="none" strike="noStrike" dirty="0">
                          <a:effectLst/>
                          <a:latin typeface="+mn-lt"/>
                        </a:rPr>
                        <a:t>”.</a:t>
                      </a:r>
                      <a:endParaRPr lang="fr-FR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39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Strategic outcome pursued: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SOC2 - Transition from UDW to regular jobs is encouraged.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078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Entity responsible for implementation: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&lt;Responsible entity&gt;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03934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Start date: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&lt;DD/MM/YYYY&gt;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 smtClean="0">
                          <a:effectLst/>
                          <a:latin typeface="+mn-lt"/>
                        </a:rPr>
                        <a:t>End</a:t>
                      </a:r>
                      <a:r>
                        <a:rPr lang="en-US" sz="2400" b="1" u="none" strike="noStrike" baseline="0" dirty="0" smtClean="0">
                          <a:effectLst/>
                          <a:latin typeface="+mn-lt"/>
                        </a:rPr>
                        <a:t> </a:t>
                      </a:r>
                      <a:r>
                        <a:rPr lang="en-US" sz="2400" b="1" u="none" strike="noStrike" dirty="0" smtClean="0">
                          <a:effectLst/>
                          <a:latin typeface="+mn-lt"/>
                        </a:rPr>
                        <a:t>date</a:t>
                      </a:r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&lt;DD/MM/YYYY&gt;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6287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17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– description and scope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0981307"/>
              </p:ext>
            </p:extLst>
          </p:nvPr>
        </p:nvGraphicFramePr>
        <p:xfrm>
          <a:off x="370391" y="854772"/>
          <a:ext cx="11482086" cy="51682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8409"/>
                <a:gridCol w="7973677"/>
              </a:tblGrid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DESCRIPTION &amp; SCOPE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2867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Description of the measure: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M2.3 - Introduce "service vouchers schemes” regarding activities with particular incidence of undeclared work (e.g., home maintenance and repairs; agriculture; gardening; healthcare; domestic services, such as ironing, cleaning and washing; babysitting; car repairs; hairdressers) in order to regulate the </a:t>
                      </a:r>
                      <a:r>
                        <a:rPr lang="en-US" sz="2400" i="1" u="none" strike="noStrike" dirty="0" err="1">
                          <a:effectLst/>
                          <a:latin typeface="+mn-lt"/>
                        </a:rPr>
                        <a:t>labour</a:t>
                      </a:r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 market and encourage undeclared workers to move to regular jobs.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Geographical scope (National/Regional/Local):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&lt;National&gt; or &lt;Region 1&gt;; &lt;Region 2&gt;; &lt;Region 3&gt;; &lt;Region 4&gt;; &lt;Region 5&gt;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Sectoral scope (General/Specific):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>
                          <a:effectLst/>
                          <a:latin typeface="+mn-lt"/>
                        </a:rPr>
                        <a:t>&lt;General&gt; or &lt;Sector 1&gt;; &lt;Sector 2&gt;; &lt;Sector 3&gt;; &lt;Sector 4&gt;; &lt;Sector 5&gt;</a:t>
                      </a:r>
                      <a:endParaRPr lang="en-US" sz="24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Recipients/Beneficiaries: 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&lt;Recipient 1&gt;; &lt;Recipient 2&gt;; &lt;Recipient 3&gt;; &lt;Recipient 4&gt;; &lt;Recipient 5&gt;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06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18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– resources and critical success factors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341792"/>
              </p:ext>
            </p:extLst>
          </p:nvPr>
        </p:nvGraphicFramePr>
        <p:xfrm>
          <a:off x="1422396" y="1099230"/>
          <a:ext cx="9347211" cy="4831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6087"/>
                <a:gridCol w="6491124"/>
              </a:tblGrid>
              <a:tr h="20002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RESOURCES &amp; CRITICAL SUCCESS FACTORS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Other entities to involve: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&lt;Entity 1&gt;; &lt;Entity 2&gt;; &lt;Entity 3&gt;; &lt;Entity 4&gt;; &lt;Entity 5&gt;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Financial resources (UAH):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&lt;Amount&gt;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Human resources: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&lt;Number&gt;; &lt;Professional Category&gt;; &lt;</a:t>
                      </a:r>
                      <a:r>
                        <a:rPr lang="en-US" sz="2400" i="1" u="none" strike="noStrike" dirty="0" err="1">
                          <a:effectLst/>
                          <a:latin typeface="+mn-lt"/>
                        </a:rPr>
                        <a:t>Nbr</a:t>
                      </a:r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 of 8 </a:t>
                      </a:r>
                      <a:r>
                        <a:rPr lang="en-US" sz="2400" i="1" u="none" strike="noStrike" dirty="0" err="1">
                          <a:effectLst/>
                          <a:latin typeface="+mn-lt"/>
                        </a:rPr>
                        <a:t>hrs</a:t>
                      </a:r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 days to be allocated during the measure implementation&gt;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Material and equipment resources: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&lt;Quantity&gt;; &lt;Nature&gt;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0500">
                <a:tc rowSpan="3">
                  <a:txBody>
                    <a:bodyPr/>
                    <a:lstStyle/>
                    <a:p>
                      <a:pPr algn="l" fontAlgn="t"/>
                      <a:r>
                        <a:rPr lang="en-US" sz="2400" b="1" u="none" strike="noStrike" dirty="0">
                          <a:effectLst/>
                          <a:latin typeface="+mn-lt"/>
                        </a:rPr>
                        <a:t>Critical Success Factors  (CSF):</a:t>
                      </a:r>
                      <a:endParaRPr 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&lt;Critical Success Factor  1&gt;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&lt;Critical Success Factor  2&gt;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1905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400" i="1" u="none" strike="noStrike" dirty="0">
                          <a:effectLst/>
                          <a:latin typeface="+mn-lt"/>
                        </a:rPr>
                        <a:t>&lt;Critical Success Factor  3&gt;</a:t>
                      </a:r>
                      <a:endParaRPr lang="en-US" sz="2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908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19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– activities and timetable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35935"/>
              </p:ext>
            </p:extLst>
          </p:nvPr>
        </p:nvGraphicFramePr>
        <p:xfrm>
          <a:off x="358805" y="1171179"/>
          <a:ext cx="11470522" cy="43605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5059"/>
                <a:gridCol w="1469327"/>
                <a:gridCol w="32058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  <a:gridCol w="295024"/>
              </a:tblGrid>
              <a:tr h="200025">
                <a:tc gridSpan="26">
                  <a:txBody>
                    <a:bodyPr/>
                    <a:lstStyle/>
                    <a:p>
                      <a:pPr algn="l" fontAlgn="ctr"/>
                      <a:r>
                        <a:rPr lang="en-US" sz="24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 &amp; IMPLEMENTATION TIMETABLE</a:t>
                      </a:r>
                      <a:endParaRPr 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tx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Activities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4"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Time frame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619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Main tasks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Responsible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8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14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15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16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17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18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19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20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21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22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23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24</a:t>
                      </a:r>
                      <a:endParaRPr lang="en-US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Set up tripartite</a:t>
                      </a:r>
                      <a:r>
                        <a:rPr lang="en-US" sz="1800" i="1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work group</a:t>
                      </a:r>
                      <a:endParaRPr lang="en-US" sz="18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SLS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Draft legal act</a:t>
                      </a:r>
                      <a:endParaRPr lang="en-US" sz="18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SLS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Submit to</a:t>
                      </a:r>
                      <a:r>
                        <a:rPr lang="en-US" sz="1800" i="1" u="none" strike="noStrike" baseline="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 other stakeholders for consultation and feedback</a:t>
                      </a:r>
                      <a:endParaRPr lang="en-US" sz="18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SLS</a:t>
                      </a:r>
                      <a:endParaRPr lang="en-US" sz="12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Submission to MSP for review and approval</a:t>
                      </a:r>
                      <a:endParaRPr lang="en-US" sz="18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SLS</a:t>
                      </a:r>
                      <a:endParaRPr lang="en-US" sz="12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Submission to Parliament</a:t>
                      </a:r>
                      <a:endParaRPr lang="en-US" sz="18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MSP</a:t>
                      </a:r>
                      <a:r>
                        <a:rPr lang="en-US" sz="120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>
                          <a:effectLst/>
                          <a:latin typeface="+mn-lt"/>
                        </a:rPr>
                        <a:t>&lt;Activity 6&gt;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>
                          <a:effectLst/>
                          <a:latin typeface="+mn-lt"/>
                        </a:rPr>
                        <a:t>&lt;Activity 7&gt;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>
                          <a:effectLst/>
                          <a:latin typeface="+mn-lt"/>
                        </a:rPr>
                        <a:t>&lt;Activity 8&gt;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>
                          <a:effectLst/>
                          <a:latin typeface="+mn-lt"/>
                        </a:rPr>
                        <a:t>&lt;Activity 9&gt;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800" i="1" u="none" strike="noStrike" dirty="0">
                          <a:effectLst/>
                          <a:latin typeface="+mn-lt"/>
                        </a:rPr>
                        <a:t>&lt;Activity 10&gt;</a:t>
                      </a:r>
                      <a:endParaRPr lang="en-US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6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4190185045"/>
              </p:ext>
            </p:extLst>
          </p:nvPr>
        </p:nvGraphicFramePr>
        <p:xfrm>
          <a:off x="3" y="1110702"/>
          <a:ext cx="12191998" cy="4636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75339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20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– Outputs</a:t>
            </a:r>
            <a:r>
              <a:rPr lang="en-US" sz="3200" b="1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</a:t>
            </a:r>
            <a:endParaRPr lang="en-US" sz="3200" b="1" baseline="50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2555480"/>
              </p:ext>
            </p:extLst>
          </p:nvPr>
        </p:nvGraphicFramePr>
        <p:xfrm>
          <a:off x="112295" y="737940"/>
          <a:ext cx="11935326" cy="55130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31699"/>
                <a:gridCol w="3918280"/>
                <a:gridCol w="1010652"/>
                <a:gridCol w="1042737"/>
                <a:gridCol w="1652337"/>
                <a:gridCol w="1379621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Measure Outputs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Indicator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Formula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Baseline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Target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Verification source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MOP1.13.1 - The requirements and design of the system to assess and monitor UDW and the measures taken to combat it are defined.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MOPI1.13.1 - The study,</a:t>
                      </a:r>
                      <a:r>
                        <a:rPr lang="en-US" sz="1600" i="1" u="none" strike="noStrike" baseline="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on the requirements and design of the system to assess and monitor UDW and the measures taken to combat it, is submitted and approved before the established deadline.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End of the 6h month after the entering into force of the present Action Plan.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SLS, Parliament and/or Ministry of Justice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MOP1.13.2 - The development and implementation of the system to assess and monitor UDW and the measures taken to combat it is commissioned.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MOPI1.13.2 - The UDW follow-up system development and implementation is commissioned before the established deadline.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End of the 12h month after the entering into force of the present Action Plan.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SLS, Tax authority and social security</a:t>
                      </a:r>
                      <a:endParaRPr lang="en-US" sz="1600" i="1" u="none" strike="noStrike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MOP4.3.1 - First inspection visits are reinforced.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MOPI4.3.1 -  % increase of the number of first inspection visits on UDW by the end of the 24h month after the entering into force of the present Action Plan.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200%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SLS+Local</a:t>
                      </a:r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self-government bodies</a:t>
                      </a: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MOP4.5.1 - </a:t>
                      </a:r>
                      <a:r>
                        <a:rPr lang="en-US" sz="1600" b="0" i="0" u="none" strike="noStrike" dirty="0" err="1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Labour</a:t>
                      </a:r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 inspection and other public authorities cooperate in the fight against UDW.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MOPI4.5.1 -  Number of cooperation protocols signed between SLS and other public authorities by the end of the 12h month after the entering into force of the present Action Plan.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SLS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output 5</a:t>
                      </a:r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&gt;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output indicator </a:t>
                      </a:r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5&gt;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&lt;Formula 5&gt;</a:t>
                      </a:r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&lt;Baseline 5&gt;</a:t>
                      </a:r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&lt;Target 5&gt;</a:t>
                      </a:r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i="1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400" i="1" u="none" strike="noStrike" dirty="0" smtClean="0">
                          <a:effectLst/>
                          <a:latin typeface="+mn-lt"/>
                        </a:rPr>
                        <a:t>&lt;Entity 5&gt;</a:t>
                      </a:r>
                      <a:endParaRPr lang="en-US" sz="14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1523992" y="6368715"/>
            <a:ext cx="97706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 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outputs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indicators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sheet</a:t>
            </a:r>
            <a:r>
              <a:rPr lang="pt-P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“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5-Outputs&amp;Indicators”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977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21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Definition of a measure – Outcomes</a:t>
            </a:r>
            <a:r>
              <a:rPr lang="en-US" sz="3200" b="1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</a:t>
            </a:r>
            <a:r>
              <a:rPr lang="en-US" sz="3200" b="1" baseline="50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1"/>
          <p:cNvSpPr txBox="1"/>
          <p:nvPr/>
        </p:nvSpPr>
        <p:spPr>
          <a:xfrm>
            <a:off x="8223250" y="4300538"/>
            <a:ext cx="184150" cy="265112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wrap="none" rtlCol="0" anchor="t"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10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959144"/>
              </p:ext>
            </p:extLst>
          </p:nvPr>
        </p:nvGraphicFramePr>
        <p:xfrm>
          <a:off x="88232" y="1013661"/>
          <a:ext cx="12015536" cy="47815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49053"/>
                <a:gridCol w="3160295"/>
                <a:gridCol w="1187115"/>
                <a:gridCol w="1042737"/>
                <a:gridCol w="1892969"/>
                <a:gridCol w="1283367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Measure </a:t>
                      </a:r>
                      <a:r>
                        <a:rPr lang="en-US" sz="2000" b="1" u="none" strike="noStrike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Outcomes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Indicator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Formula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Baseline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Target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u="none" strike="noStrike" dirty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Verification source</a:t>
                      </a:r>
                      <a:endParaRPr lang="en-US" sz="2000" b="1" i="0" u="none" strike="noStrike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1"/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MOC1.13.1 - A system to assess and monitor UDW and the measures taken to combat it is set up and running.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MOCI1.13.1 - The system to assess and monitor UDW and the measures taken to combat it is implemented before the established deadline.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End of the 24th month after the entering into force of the present Action Plan.</a:t>
                      </a:r>
                      <a:r>
                        <a:rPr lang="en-US" sz="1600" i="1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SLS, Tax authorities and social security</a:t>
                      </a: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MOC2.1.1 - Active employment measures to tackle UDW are in place.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MOCI2.1.1 - % variation on the number of beneficiaries of the "active employment measures".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50%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Calibri"/>
                        </a:rPr>
                        <a:t>Data from the social security, employment services, and pension fund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MOC3.1.1 - Society is aware to the phenomenon of UDW and a culture of compliance and fiscal morality is being consistently developed.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MOCI3.1.1 - Total number of persons covered by the information and awareness-raising campaigns and actions on UDW by the end of the 24th month after the entering into force of the present Action Plan.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i="1" u="none" strike="noStrike" dirty="0" err="1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n.a</a:t>
                      </a:r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.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600" i="1" u="none" strike="noStrike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250,000</a:t>
                      </a:r>
                      <a:endParaRPr lang="en-US" sz="1600" b="0" i="1" u="none" strike="noStrike" dirty="0">
                        <a:solidFill>
                          <a:srgbClr val="FF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Data from SLS, Tax authority, social security</a:t>
                      </a:r>
                    </a:p>
                  </a:txBody>
                  <a:tcPr marL="9525" marR="9525" marT="9525" marB="0" anchor="ctr"/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outcome 4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outcome indicator 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4&gt;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&lt;Formula 4&gt;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&lt;Baseline 4&gt;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&lt;Target 4&gt;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&lt;Entity 4&gt;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outcome 5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&lt;Measure 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outcome indicator 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5&gt;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&lt;Formula 5&gt;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&lt;Baseline 5&gt;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&lt;Target 5&gt;</a:t>
                      </a:r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i="1" u="none" strike="noStrike" dirty="0">
                          <a:effectLst/>
                          <a:latin typeface="+mn-lt"/>
                        </a:rPr>
                        <a:t> </a:t>
                      </a:r>
                      <a:r>
                        <a:rPr lang="en-US" sz="1500" i="1" u="none" strike="noStrike" dirty="0" smtClean="0">
                          <a:effectLst/>
                          <a:latin typeface="+mn-lt"/>
                        </a:rPr>
                        <a:t>&lt;Entity 5&gt;</a:t>
                      </a:r>
                      <a:endParaRPr lang="en-US" sz="15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523992" y="6368715"/>
            <a:ext cx="10480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PT" b="1" baseline="50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(1) 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More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potential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outcomes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indicators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available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sheet</a:t>
            </a:r>
            <a:r>
              <a:rPr lang="pt-PT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“4-Outcomes&amp;Indicators” 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6515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22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ynthesis – Action Plan formulation process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" y="496390"/>
            <a:ext cx="11978639" cy="6361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2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Synthesis 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m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easures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43" y="574766"/>
            <a:ext cx="11795760" cy="628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00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Synthesis 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logical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5" y="862148"/>
            <a:ext cx="12062170" cy="5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72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1928" y="-17410"/>
            <a:ext cx="12160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Draft Ukrainian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 Plan to Fight UDW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link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-92655" y="3105835"/>
            <a:ext cx="124766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b="1" dirty="0" smtClean="0">
              <a:hlinkClick r:id="rId3"/>
            </a:endParaRPr>
          </a:p>
          <a:p>
            <a:r>
              <a:rPr lang="en-US" b="1" dirty="0" smtClean="0">
                <a:hlinkClick r:id="rId3"/>
              </a:rPr>
              <a:t>https</a:t>
            </a:r>
            <a:r>
              <a:rPr lang="en-US" b="1" dirty="0">
                <a:hlinkClick r:id="rId3"/>
              </a:rPr>
              <a:t>://www.ilo.org/wcmsp5/groups/public/---ed_dialogue/---</a:t>
            </a:r>
            <a:r>
              <a:rPr lang="en-US" b="1" dirty="0" smtClean="0">
                <a:hlinkClick r:id="rId3"/>
              </a:rPr>
              <a:t>lab_admin/documents/projectdocumentation/wcms_644139.pdf</a:t>
            </a:r>
            <a:endParaRPr lang="en-US" b="1" dirty="0" smtClean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5648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39980"/>
            <a:ext cx="12192000" cy="6897980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4883571" y="4471445"/>
            <a:ext cx="2448619" cy="6718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dirty="0" smtClean="0">
                <a:hlinkClick r:id=""/>
              </a:rPr>
              <a:t>robalo@ilo.org</a:t>
            </a:r>
            <a:endParaRPr lang="pt-PT" sz="2800" dirty="0" smtClean="0"/>
          </a:p>
        </p:txBody>
      </p:sp>
      <p:sp>
        <p:nvSpPr>
          <p:cNvPr id="5" name="CaixaDeTexto 4"/>
          <p:cNvSpPr txBox="1"/>
          <p:nvPr/>
        </p:nvSpPr>
        <p:spPr>
          <a:xfrm>
            <a:off x="2855610" y="1428414"/>
            <a:ext cx="6469528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az-Cyrl-AZ" sz="4000" b="1" dirty="0"/>
              <a:t>Дякую за </a:t>
            </a:r>
            <a:r>
              <a:rPr lang="az-Cyrl-AZ" sz="4000" b="1" dirty="0" smtClean="0"/>
              <a:t>увагу</a:t>
            </a:r>
            <a:r>
              <a:rPr lang="pt-PT" sz="4000" b="1" dirty="0" smtClean="0"/>
              <a:t>!</a:t>
            </a:r>
          </a:p>
          <a:p>
            <a:pPr algn="ctr"/>
            <a:r>
              <a:rPr lang="en-US" sz="4000" b="1" dirty="0"/>
              <a:t>Thank you for your </a:t>
            </a:r>
            <a:r>
              <a:rPr lang="en-US" sz="4000" b="1" dirty="0" smtClean="0"/>
              <a:t>attention!</a:t>
            </a:r>
          </a:p>
          <a:p>
            <a:pPr algn="ctr"/>
            <a:r>
              <a:rPr lang="en-US" sz="4000" b="1" dirty="0"/>
              <a:t>Gracias </a:t>
            </a:r>
            <a:r>
              <a:rPr lang="en-US" sz="4000" b="1" dirty="0" err="1"/>
              <a:t>por</a:t>
            </a:r>
            <a:r>
              <a:rPr lang="en-US" sz="4000" b="1" dirty="0"/>
              <a:t> </a:t>
            </a:r>
            <a:r>
              <a:rPr lang="en-US" sz="4000" b="1" dirty="0" err="1"/>
              <a:t>su</a:t>
            </a:r>
            <a:r>
              <a:rPr lang="en-US" sz="4000" b="1" dirty="0"/>
              <a:t> </a:t>
            </a:r>
            <a:r>
              <a:rPr lang="en-US" sz="4000" b="1" dirty="0" err="1" smtClean="0"/>
              <a:t>atención</a:t>
            </a:r>
            <a:r>
              <a:rPr lang="en-US" sz="4000" b="1" dirty="0" smtClean="0"/>
              <a:t>!</a:t>
            </a:r>
            <a:endParaRPr lang="en-US" sz="4000" b="1" dirty="0"/>
          </a:p>
          <a:p>
            <a:pPr algn="ctr"/>
            <a:r>
              <a:rPr lang="pt-PT" sz="4000" b="1" dirty="0" smtClean="0"/>
              <a:t>Obrigado pela vossa atenção!</a:t>
            </a:r>
          </a:p>
        </p:txBody>
      </p:sp>
      <p:sp>
        <p:nvSpPr>
          <p:cNvPr id="2" name="Marcador de Posição do Número do Diapositivo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6088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3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– some management definitions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23682"/>
              </p:ext>
            </p:extLst>
          </p:nvPr>
        </p:nvGraphicFramePr>
        <p:xfrm>
          <a:off x="222068" y="732729"/>
          <a:ext cx="11743508" cy="559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18766"/>
                <a:gridCol w="202474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PT" sz="1800" dirty="0" err="1" smtClean="0"/>
                        <a:t>Definitions</a:t>
                      </a:r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1800" dirty="0" err="1" smtClean="0"/>
                        <a:t>Authors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i="1" dirty="0" smtClean="0"/>
                        <a:t>Determining the </a:t>
                      </a:r>
                      <a:r>
                        <a:rPr lang="en-US" sz="1800" b="1" i="1" dirty="0" smtClean="0"/>
                        <a:t>goals</a:t>
                      </a:r>
                      <a:r>
                        <a:rPr lang="en-US" sz="1800" i="1" dirty="0" smtClean="0"/>
                        <a:t> and long-term objectives of an organization and the adoption of means of </a:t>
                      </a:r>
                      <a:r>
                        <a:rPr lang="en-US" sz="1800" b="1" i="1" dirty="0" smtClean="0"/>
                        <a:t>action</a:t>
                      </a:r>
                      <a:r>
                        <a:rPr lang="en-US" sz="1800" i="1" dirty="0" smtClean="0"/>
                        <a:t> and </a:t>
                      </a:r>
                      <a:r>
                        <a:rPr lang="en-US" sz="1800" b="1" i="1" dirty="0" smtClean="0"/>
                        <a:t>allocation</a:t>
                      </a:r>
                      <a:r>
                        <a:rPr lang="en-US" sz="1800" i="1" dirty="0" smtClean="0"/>
                        <a:t> of </a:t>
                      </a:r>
                      <a:r>
                        <a:rPr lang="en-US" sz="1800" b="1" i="1" dirty="0" smtClean="0"/>
                        <a:t>resources</a:t>
                      </a:r>
                      <a:r>
                        <a:rPr lang="en-US" sz="1800" i="1" dirty="0" smtClean="0"/>
                        <a:t> needed to achieve these </a:t>
                      </a:r>
                      <a:r>
                        <a:rPr lang="en-US" sz="1800" b="1" i="1" dirty="0" smtClean="0"/>
                        <a:t>goals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Alfred Chandler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 smtClean="0"/>
                        <a:t>Pattern of decisions </a:t>
                      </a:r>
                      <a:r>
                        <a:rPr lang="en-US" sz="1800" i="1" dirty="0" smtClean="0"/>
                        <a:t>concerning key </a:t>
                      </a:r>
                      <a:r>
                        <a:rPr lang="en-US" sz="1800" b="1" i="1" dirty="0" smtClean="0"/>
                        <a:t>objectives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en-US" sz="1800" b="1" i="1" dirty="0" smtClean="0"/>
                        <a:t>policies</a:t>
                      </a:r>
                      <a:r>
                        <a:rPr lang="en-US" sz="1800" i="1" dirty="0" smtClean="0"/>
                        <a:t> and </a:t>
                      </a:r>
                      <a:r>
                        <a:rPr lang="en-US" sz="1800" b="1" i="1" dirty="0" smtClean="0"/>
                        <a:t>action</a:t>
                      </a:r>
                      <a:r>
                        <a:rPr lang="en-US" sz="1800" i="1" dirty="0" smtClean="0"/>
                        <a:t> sequence, with high potential effects on the viability and </a:t>
                      </a:r>
                      <a:r>
                        <a:rPr lang="en-US" sz="1800" b="1" i="1" dirty="0" smtClean="0"/>
                        <a:t>direction</a:t>
                      </a:r>
                      <a:r>
                        <a:rPr lang="en-US" sz="1800" i="1" dirty="0" smtClean="0"/>
                        <a:t> of the company as a whole, or that determine its </a:t>
                      </a:r>
                      <a:r>
                        <a:rPr lang="en-US" sz="1800" b="1" i="1" dirty="0" smtClean="0"/>
                        <a:t>competitive</a:t>
                      </a:r>
                      <a:r>
                        <a:rPr lang="en-US" sz="1800" i="1" dirty="0" smtClean="0"/>
                        <a:t> </a:t>
                      </a:r>
                      <a:r>
                        <a:rPr lang="en-US" sz="1800" b="1" i="1" dirty="0" smtClean="0"/>
                        <a:t>positioning</a:t>
                      </a:r>
                      <a:r>
                        <a:rPr lang="en-US" sz="1800" i="1" dirty="0" smtClean="0"/>
                        <a:t> for a prolonged period time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James Brian Quinn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i="1" dirty="0" smtClean="0"/>
                        <a:t>Unified, integrated and comprehensive </a:t>
                      </a:r>
                      <a:r>
                        <a:rPr lang="en-US" sz="1800" b="1" i="1" dirty="0" smtClean="0"/>
                        <a:t>plan</a:t>
                      </a:r>
                      <a:r>
                        <a:rPr lang="en-US" sz="1800" i="1" dirty="0" smtClean="0"/>
                        <a:t>, designed to ensure that the basic </a:t>
                      </a:r>
                      <a:r>
                        <a:rPr lang="en-US" sz="1800" b="1" i="1" dirty="0" smtClean="0"/>
                        <a:t>objectives</a:t>
                      </a:r>
                      <a:r>
                        <a:rPr lang="en-US" sz="1800" i="1" dirty="0" smtClean="0"/>
                        <a:t> of the organization are achieved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William </a:t>
                      </a:r>
                      <a:r>
                        <a:rPr lang="en-US" sz="1800" dirty="0" err="1" smtClean="0"/>
                        <a:t>Glueck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i="1" dirty="0" smtClean="0"/>
                        <a:t>Creation of a match between the </a:t>
                      </a:r>
                      <a:r>
                        <a:rPr lang="en-US" sz="1800" b="1" i="1" dirty="0" smtClean="0"/>
                        <a:t>activities</a:t>
                      </a:r>
                      <a:r>
                        <a:rPr lang="en-US" sz="1800" i="1" dirty="0" smtClean="0"/>
                        <a:t> of the organization in search of a favorable </a:t>
                      </a:r>
                      <a:r>
                        <a:rPr lang="en-US" sz="1800" b="1" i="1" dirty="0" smtClean="0"/>
                        <a:t>competitive</a:t>
                      </a:r>
                      <a:r>
                        <a:rPr lang="en-US" sz="1800" i="1" dirty="0" smtClean="0"/>
                        <a:t> </a:t>
                      </a:r>
                      <a:r>
                        <a:rPr lang="en-US" sz="1800" b="1" i="1" dirty="0" smtClean="0"/>
                        <a:t>position</a:t>
                      </a:r>
                      <a:r>
                        <a:rPr lang="en-US" sz="1800" i="1" dirty="0" smtClean="0"/>
                        <a:t> in an industry </a:t>
                      </a:r>
                      <a:r>
                        <a:rPr lang="en-US" sz="1800" b="1" i="1" dirty="0" smtClean="0"/>
                        <a:t>against</a:t>
                      </a:r>
                      <a:r>
                        <a:rPr lang="en-US" sz="1800" i="1" dirty="0" smtClean="0"/>
                        <a:t> the </a:t>
                      </a:r>
                      <a:r>
                        <a:rPr lang="en-US" sz="1800" b="1" i="1" dirty="0" smtClean="0"/>
                        <a:t>forces</a:t>
                      </a:r>
                      <a:r>
                        <a:rPr lang="en-US" sz="1800" i="1" dirty="0" smtClean="0"/>
                        <a:t> that shape the </a:t>
                      </a:r>
                      <a:r>
                        <a:rPr lang="en-US" sz="1800" b="1" i="1" dirty="0" smtClean="0"/>
                        <a:t>competition</a:t>
                      </a:r>
                      <a:r>
                        <a:rPr lang="en-US" sz="1800" i="1" dirty="0" smtClean="0"/>
                        <a:t> and profitability in that industry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Michael Porter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 smtClean="0"/>
                        <a:t>Plan</a:t>
                      </a:r>
                      <a:r>
                        <a:rPr lang="en-US" sz="1800" i="1" dirty="0" smtClean="0"/>
                        <a:t> that brings together, in an integrated manner, the </a:t>
                      </a:r>
                      <a:r>
                        <a:rPr lang="en-US" sz="1800" b="1" i="1" dirty="0" smtClean="0"/>
                        <a:t>objectives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en-US" sz="1800" b="1" i="1" dirty="0" smtClean="0"/>
                        <a:t>policies</a:t>
                      </a:r>
                      <a:r>
                        <a:rPr lang="en-US" sz="1800" i="1" dirty="0" smtClean="0"/>
                        <a:t> and </a:t>
                      </a:r>
                      <a:r>
                        <a:rPr lang="en-US" sz="1800" b="1" i="1" dirty="0" smtClean="0"/>
                        <a:t>actions</a:t>
                      </a:r>
                      <a:r>
                        <a:rPr lang="en-US" sz="1800" i="1" dirty="0" smtClean="0"/>
                        <a:t> of the Organization, aimed at creating a sustainable </a:t>
                      </a:r>
                      <a:r>
                        <a:rPr lang="en-US" sz="1800" b="1" i="1" dirty="0" smtClean="0"/>
                        <a:t>competitive</a:t>
                      </a:r>
                      <a:r>
                        <a:rPr lang="en-US" sz="1800" i="1" dirty="0" smtClean="0"/>
                        <a:t> </a:t>
                      </a:r>
                      <a:r>
                        <a:rPr lang="en-US" sz="1800" b="1" i="1" dirty="0" smtClean="0"/>
                        <a:t>advantage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Adriano Freire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 smtClean="0"/>
                        <a:t>Plan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en-US" sz="1800" b="1" i="1" dirty="0" smtClean="0"/>
                        <a:t>road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en-US" sz="1800" b="1" i="1" dirty="0" smtClean="0"/>
                        <a:t>path</a:t>
                      </a:r>
                      <a:r>
                        <a:rPr lang="en-US" sz="1800" i="1" dirty="0" smtClean="0"/>
                        <a:t>, </a:t>
                      </a:r>
                      <a:r>
                        <a:rPr lang="en-US" sz="1800" b="1" i="1" dirty="0" smtClean="0"/>
                        <a:t>guide</a:t>
                      </a:r>
                      <a:r>
                        <a:rPr lang="en-US" sz="1800" i="1" dirty="0" smtClean="0"/>
                        <a:t> or course of </a:t>
                      </a:r>
                      <a:r>
                        <a:rPr lang="en-US" sz="1800" b="1" i="1" dirty="0" smtClean="0"/>
                        <a:t>action</a:t>
                      </a:r>
                      <a:r>
                        <a:rPr lang="en-US" sz="1800" i="1" dirty="0" smtClean="0"/>
                        <a:t> for the future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Henry </a:t>
                      </a:r>
                      <a:r>
                        <a:rPr lang="en-US" sz="1800" dirty="0" err="1" smtClean="0"/>
                        <a:t>Mintzberg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 smtClean="0"/>
                        <a:t>Line</a:t>
                      </a:r>
                      <a:r>
                        <a:rPr lang="en-US" sz="1800" i="1" dirty="0" smtClean="0"/>
                        <a:t> of </a:t>
                      </a:r>
                      <a:r>
                        <a:rPr lang="en-US" sz="1800" b="1" i="1" dirty="0" smtClean="0"/>
                        <a:t>action</a:t>
                      </a:r>
                      <a:r>
                        <a:rPr lang="en-US" sz="1800" i="1" dirty="0" smtClean="0"/>
                        <a:t> of an organization in order to achieve their </a:t>
                      </a:r>
                      <a:r>
                        <a:rPr lang="en-US" sz="1800" b="1" i="1" dirty="0" smtClean="0"/>
                        <a:t>purposes</a:t>
                      </a:r>
                      <a:endParaRPr lang="en-US" sz="1800" b="1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De Wit e Meyer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b="1" i="1" dirty="0" smtClean="0"/>
                        <a:t>Pattern</a:t>
                      </a:r>
                      <a:r>
                        <a:rPr lang="en-US" sz="1800" i="1" dirty="0" smtClean="0"/>
                        <a:t> of </a:t>
                      </a:r>
                      <a:r>
                        <a:rPr lang="en-US" sz="1800" b="1" i="1" dirty="0" smtClean="0"/>
                        <a:t>objectives</a:t>
                      </a:r>
                      <a:r>
                        <a:rPr lang="en-US" sz="1800" i="1" dirty="0" smtClean="0"/>
                        <a:t> and major </a:t>
                      </a:r>
                      <a:r>
                        <a:rPr lang="en-US" sz="1800" b="1" i="1" dirty="0" smtClean="0"/>
                        <a:t>policies</a:t>
                      </a:r>
                      <a:r>
                        <a:rPr lang="en-US" sz="1800" i="1" dirty="0" smtClean="0"/>
                        <a:t> to achieve them, expressed so as to define </a:t>
                      </a:r>
                      <a:r>
                        <a:rPr lang="en-US" sz="1800" b="1" i="1" dirty="0" smtClean="0"/>
                        <a:t>what business </a:t>
                      </a:r>
                      <a:r>
                        <a:rPr lang="en-US" sz="1800" i="1" dirty="0" smtClean="0"/>
                        <a:t>the company is or should be in and </a:t>
                      </a:r>
                      <a:r>
                        <a:rPr lang="en-US" sz="1800" b="1" i="1" dirty="0" smtClean="0"/>
                        <a:t>the kind </a:t>
                      </a:r>
                      <a:r>
                        <a:rPr lang="en-US" sz="1800" i="1" dirty="0" smtClean="0"/>
                        <a:t>of company that it is or should be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Kenneth Andrews</a:t>
                      </a:r>
                      <a:endParaRPr lang="en-US" sz="18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800" i="1" dirty="0" smtClean="0"/>
                        <a:t>The decision on </a:t>
                      </a:r>
                      <a:r>
                        <a:rPr lang="en-US" sz="1800" b="1" i="1" dirty="0" smtClean="0"/>
                        <a:t>where</a:t>
                      </a:r>
                      <a:r>
                        <a:rPr lang="en-US" sz="1800" i="1" dirty="0" smtClean="0"/>
                        <a:t> to </a:t>
                      </a:r>
                      <a:r>
                        <a:rPr lang="en-US" sz="1800" b="1" i="1" dirty="0" smtClean="0"/>
                        <a:t>fight</a:t>
                      </a:r>
                      <a:r>
                        <a:rPr lang="en-US" sz="1800" i="1" dirty="0" smtClean="0"/>
                        <a:t> the </a:t>
                      </a:r>
                      <a:r>
                        <a:rPr lang="en-US" sz="1800" b="1" i="1" dirty="0" smtClean="0"/>
                        <a:t>enemy</a:t>
                      </a:r>
                      <a:r>
                        <a:rPr lang="en-US" sz="1800" i="1" dirty="0" smtClean="0"/>
                        <a:t> (i.e., the competition)</a:t>
                      </a:r>
                      <a:endParaRPr lang="en-US" sz="18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Vasconcellos</a:t>
                      </a:r>
                      <a:r>
                        <a:rPr lang="en-US" sz="1800" dirty="0" smtClean="0"/>
                        <a:t> e </a:t>
                      </a:r>
                      <a:r>
                        <a:rPr lang="en-US" sz="1800" dirty="0" err="1" smtClean="0"/>
                        <a:t>Sá</a:t>
                      </a:r>
                      <a:endParaRPr lang="en-US" sz="180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075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4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– no consensus on the definition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173378118"/>
              </p:ext>
            </p:extLst>
          </p:nvPr>
        </p:nvGraphicFramePr>
        <p:xfrm>
          <a:off x="2018937" y="628225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384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5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the return to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origins: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military science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9335771"/>
              </p:ext>
            </p:extLst>
          </p:nvPr>
        </p:nvGraphicFramePr>
        <p:xfrm>
          <a:off x="1367248" y="2886890"/>
          <a:ext cx="937913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76012"/>
                <a:gridCol w="2103119"/>
              </a:tblGrid>
              <a:tr h="419221"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Military</a:t>
                      </a:r>
                      <a:r>
                        <a:rPr lang="pt-PT" sz="2400" dirty="0" smtClean="0"/>
                        <a:t> </a:t>
                      </a:r>
                      <a:r>
                        <a:rPr lang="pt-PT" sz="2400" dirty="0" err="1" smtClean="0"/>
                        <a:t>definitions</a:t>
                      </a:r>
                      <a:endParaRPr 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dirty="0" err="1" smtClean="0"/>
                        <a:t>Author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i="1" dirty="0" smtClean="0"/>
                        <a:t>The answer to the questions “where” and “when”</a:t>
                      </a:r>
                      <a:endParaRPr lang="en-US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Attila (King of the Huns)</a:t>
                      </a:r>
                      <a:endParaRPr lang="en-US" sz="2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pt-PT" sz="2400" i="1" dirty="0" err="1" smtClean="0"/>
                        <a:t>The</a:t>
                      </a:r>
                      <a:r>
                        <a:rPr lang="pt-PT" sz="2400" i="1" dirty="0" smtClean="0"/>
                        <a:t> </a:t>
                      </a:r>
                      <a:r>
                        <a:rPr lang="pt-PT" sz="2400" i="1" dirty="0" err="1" smtClean="0"/>
                        <a:t>moment</a:t>
                      </a:r>
                      <a:r>
                        <a:rPr lang="pt-PT" sz="2400" i="1" dirty="0" smtClean="0"/>
                        <a:t>, </a:t>
                      </a:r>
                      <a:r>
                        <a:rPr lang="en-US" sz="2400" i="1" dirty="0" smtClean="0"/>
                        <a:t>the place and the necessary forces</a:t>
                      </a:r>
                      <a:endParaRPr lang="pt-PT" sz="2400" i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PT" sz="2400" i="0" dirty="0" smtClean="0"/>
                        <a:t>Carl </a:t>
                      </a:r>
                      <a:r>
                        <a:rPr lang="pt-PT" sz="2400" i="0" dirty="0" err="1" smtClean="0"/>
                        <a:t>von</a:t>
                      </a:r>
                      <a:r>
                        <a:rPr lang="pt-PT" sz="2400" i="0" dirty="0" smtClean="0"/>
                        <a:t> </a:t>
                      </a:r>
                      <a:r>
                        <a:rPr lang="pt-PT" sz="2400" i="0" dirty="0" err="1" smtClean="0"/>
                        <a:t>Clausewitz</a:t>
                      </a:r>
                      <a:endParaRPr lang="en-US" sz="2400" i="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400" i="1" dirty="0" smtClean="0"/>
                        <a:t>The art of distributing and applying military means as a way of achieving the ultimate policy</a:t>
                      </a:r>
                      <a:endParaRPr lang="en-US" sz="2400" i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2400" i="1" dirty="0" smtClean="0"/>
                        <a:t>Sir </a:t>
                      </a:r>
                      <a:r>
                        <a:rPr lang="pt-PT" sz="2400" i="1" dirty="0" err="1" smtClean="0"/>
                        <a:t>Basil</a:t>
                      </a:r>
                      <a:r>
                        <a:rPr lang="pt-PT" sz="2400" i="1" dirty="0" smtClean="0"/>
                        <a:t> Henry </a:t>
                      </a:r>
                      <a:r>
                        <a:rPr lang="pt-PT" sz="2400" i="1" dirty="0" err="1" smtClean="0"/>
                        <a:t>Liddell</a:t>
                      </a:r>
                      <a:r>
                        <a:rPr lang="pt-PT" sz="2400" i="1" dirty="0" smtClean="0"/>
                        <a:t> </a:t>
                      </a:r>
                      <a:r>
                        <a:rPr lang="pt-PT" sz="2400" i="1" dirty="0" err="1" smtClean="0"/>
                        <a:t>Hart</a:t>
                      </a:r>
                      <a:endParaRPr lang="en-US" sz="2400" i="1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3" name="Rectângulo 2"/>
          <p:cNvSpPr/>
          <p:nvPr/>
        </p:nvSpPr>
        <p:spPr>
          <a:xfrm>
            <a:off x="2429691" y="950461"/>
            <a:ext cx="7341326" cy="1384995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Etymologically, the </a:t>
            </a:r>
            <a:r>
              <a:rPr lang="en-US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word</a:t>
            </a:r>
            <a:r>
              <a:rPr lang="pt-PT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PT" altLang="en-US" sz="2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</a:t>
            </a:r>
            <a:r>
              <a:rPr lang="pt-PT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derives from the Greek word </a:t>
            </a:r>
            <a:r>
              <a:rPr lang="pt-PT" altLang="en-US" sz="2800" b="1" i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στρ</a:t>
            </a:r>
            <a:r>
              <a:rPr lang="pt-PT" alt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ατηγός</a:t>
            </a:r>
            <a:r>
              <a:rPr lang="pt-PT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pt-PT" altLang="en-US" sz="2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strategos</a:t>
            </a:r>
            <a:r>
              <a:rPr lang="pt-PT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which means “general” or “the art of the general”</a:t>
            </a:r>
          </a:p>
        </p:txBody>
      </p:sp>
    </p:spTree>
    <p:extLst>
      <p:ext uri="{BB962C8B-B14F-4D97-AF65-F5344CB8AC3E}">
        <p14:creationId xmlns:p14="http://schemas.microsoft.com/office/powerpoint/2010/main" val="41458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-65315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6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synthesis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980701977"/>
              </p:ext>
            </p:extLst>
          </p:nvPr>
        </p:nvGraphicFramePr>
        <p:xfrm>
          <a:off x="431074" y="2011675"/>
          <a:ext cx="11273246" cy="225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05703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3063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7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synthesis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Seta para baixo 10"/>
          <p:cNvSpPr/>
          <p:nvPr/>
        </p:nvSpPr>
        <p:spPr>
          <a:xfrm>
            <a:off x="4254163" y="3444235"/>
            <a:ext cx="640080" cy="66620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upo 12"/>
          <p:cNvGrpSpPr/>
          <p:nvPr/>
        </p:nvGrpSpPr>
        <p:grpSpPr>
          <a:xfrm>
            <a:off x="3317966" y="4134672"/>
            <a:ext cx="2520000" cy="2520000"/>
            <a:chOff x="3717" y="1917139"/>
            <a:chExt cx="1660821" cy="158438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" name="Oval 13"/>
            <p:cNvSpPr/>
            <p:nvPr/>
          </p:nvSpPr>
          <p:spPr>
            <a:xfrm>
              <a:off x="3717" y="1917139"/>
              <a:ext cx="1660821" cy="158438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Oval 4"/>
            <p:cNvSpPr/>
            <p:nvPr/>
          </p:nvSpPr>
          <p:spPr>
            <a:xfrm>
              <a:off x="52417" y="2202004"/>
              <a:ext cx="1532430" cy="1199089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kern="1200" dirty="0" err="1" smtClean="0">
                  <a:solidFill>
                    <a:srgbClr val="FF0000"/>
                  </a:solidFill>
                </a:rPr>
                <a:t>Identify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the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enemy</a:t>
              </a:r>
              <a:r>
                <a:rPr lang="pt-PT" sz="1600" b="1" kern="1200" dirty="0" smtClean="0">
                  <a:solidFill>
                    <a:schemeClr val="tx1"/>
                  </a:solidFill>
                </a:rPr>
                <a:t> (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UDW 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and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 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its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 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types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) </a:t>
              </a: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 startAt="2"/>
              </a:pPr>
              <a:r>
                <a:rPr lang="pt-PT" sz="1600" b="1" dirty="0" smtClean="0">
                  <a:solidFill>
                    <a:srgbClr val="FF0000"/>
                  </a:solidFill>
                </a:rPr>
                <a:t>Define </a:t>
              </a:r>
              <a:r>
                <a:rPr lang="pt-PT" sz="1600" b="1" dirty="0" err="1" smtClean="0">
                  <a:solidFill>
                    <a:srgbClr val="FF0000"/>
                  </a:solidFill>
                </a:rPr>
                <a:t>objectives</a:t>
              </a:r>
              <a:r>
                <a:rPr lang="pt-PT" sz="1600" b="1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(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outcomes</a:t>
              </a:r>
              <a:r>
                <a:rPr lang="pt-PT" sz="1600" b="1" dirty="0">
                  <a:solidFill>
                    <a:schemeClr val="tx1"/>
                  </a:solidFill>
                </a:rPr>
                <a:t>, 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outputs)</a:t>
              </a:r>
              <a:endParaRPr lang="pt-PT" sz="1600" b="1" dirty="0" smtClean="0">
                <a:solidFill>
                  <a:srgbClr val="FF0000"/>
                </a:solidFill>
              </a:endParaRP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 startAt="2"/>
              </a:pPr>
              <a:r>
                <a:rPr lang="pt-PT" sz="1600" b="1" kern="1200" dirty="0" smtClean="0">
                  <a:solidFill>
                    <a:srgbClr val="FF0000"/>
                  </a:solidFill>
                </a:rPr>
                <a:t>Decide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where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 to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attack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:</a:t>
              </a:r>
            </a:p>
            <a:p>
              <a:pPr marL="92075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pt-PT" sz="1600" b="1" dirty="0" err="1">
                  <a:solidFill>
                    <a:schemeClr val="tx1"/>
                  </a:solidFill>
                </a:rPr>
                <a:t>Types</a:t>
              </a:r>
              <a:r>
                <a:rPr lang="pt-PT" sz="1600" b="1" dirty="0">
                  <a:solidFill>
                    <a:schemeClr val="tx1"/>
                  </a:solidFill>
                </a:rPr>
                <a:t> UDW</a:t>
              </a:r>
              <a:endParaRPr lang="en-US" sz="1600" b="1" dirty="0">
                <a:solidFill>
                  <a:schemeClr val="tx1"/>
                </a:solidFill>
              </a:endParaRP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pt-PT" sz="1600" b="1" kern="1200" dirty="0" err="1" smtClean="0">
                  <a:solidFill>
                    <a:schemeClr val="tx1"/>
                  </a:solidFill>
                </a:rPr>
                <a:t>Sectors</a:t>
              </a:r>
              <a:r>
                <a:rPr lang="pt-PT" sz="1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chemeClr val="tx1"/>
                  </a:solidFill>
                </a:rPr>
                <a:t>of</a:t>
              </a:r>
              <a:r>
                <a:rPr lang="pt-PT" sz="1600" b="1" kern="1200" dirty="0" smtClean="0">
                  <a:solidFill>
                    <a:schemeClr val="tx1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chemeClr val="tx1"/>
                  </a:solidFill>
                </a:rPr>
                <a:t>activity</a:t>
              </a:r>
              <a:endParaRPr lang="pt-PT" sz="1600" b="1" kern="1200" dirty="0" smtClean="0">
                <a:solidFill>
                  <a:schemeClr val="tx1"/>
                </a:solidFill>
              </a:endParaRP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pt-PT" sz="1600" b="1" dirty="0" err="1" smtClean="0">
                  <a:solidFill>
                    <a:schemeClr val="tx1"/>
                  </a:solidFill>
                </a:rPr>
                <a:t>Regions</a:t>
              </a:r>
              <a:endParaRPr lang="pt-PT" sz="1600" b="1" dirty="0" smtClean="0">
                <a:solidFill>
                  <a:schemeClr val="tx1"/>
                </a:solidFill>
              </a:endParaRPr>
            </a:p>
          </p:txBody>
        </p:sp>
      </p:grpSp>
      <p:sp>
        <p:nvSpPr>
          <p:cNvPr id="16" name="Seta para baixo 15"/>
          <p:cNvSpPr/>
          <p:nvPr/>
        </p:nvSpPr>
        <p:spPr>
          <a:xfrm>
            <a:off x="7202045" y="3452942"/>
            <a:ext cx="640080" cy="666206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upo 16"/>
          <p:cNvGrpSpPr/>
          <p:nvPr/>
        </p:nvGrpSpPr>
        <p:grpSpPr>
          <a:xfrm>
            <a:off x="6278911" y="4143379"/>
            <a:ext cx="2520000" cy="2525853"/>
            <a:chOff x="3717" y="1917139"/>
            <a:chExt cx="1660821" cy="1588068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8" name="Oval 17"/>
            <p:cNvSpPr/>
            <p:nvPr/>
          </p:nvSpPr>
          <p:spPr>
            <a:xfrm>
              <a:off x="3717" y="1917139"/>
              <a:ext cx="1660821" cy="158438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Oval 4"/>
            <p:cNvSpPr/>
            <p:nvPr/>
          </p:nvSpPr>
          <p:spPr>
            <a:xfrm>
              <a:off x="27972" y="2067942"/>
              <a:ext cx="1627130" cy="143726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dirty="0" smtClean="0">
                  <a:solidFill>
                    <a:srgbClr val="FF0000"/>
                  </a:solidFill>
                </a:rPr>
                <a:t>Define </a:t>
              </a:r>
              <a:r>
                <a:rPr lang="pt-PT" sz="1600" b="1" dirty="0" err="1" smtClean="0">
                  <a:solidFill>
                    <a:srgbClr val="FF0000"/>
                  </a:solidFill>
                </a:rPr>
                <a:t>objectives</a:t>
              </a:r>
              <a:r>
                <a:rPr lang="pt-PT" sz="1600" b="1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(</a:t>
              </a:r>
              <a:r>
                <a:rPr lang="pt-PT" sz="1600" b="1" dirty="0" err="1">
                  <a:solidFill>
                    <a:schemeClr val="tx1"/>
                  </a:solidFill>
                </a:rPr>
                <a:t>o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utcomes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, outputs)</a:t>
              </a: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dirty="0" smtClean="0">
                  <a:solidFill>
                    <a:srgbClr val="FF0000"/>
                  </a:solidFill>
                </a:rPr>
                <a:t> Set time-</a:t>
              </a:r>
              <a:r>
                <a:rPr lang="pt-PT" sz="1600" b="1" dirty="0" err="1" smtClean="0">
                  <a:solidFill>
                    <a:srgbClr val="FF0000"/>
                  </a:solidFill>
                </a:rPr>
                <a:t>frame</a:t>
              </a:r>
              <a:r>
                <a:rPr lang="pt-PT" sz="1600" b="1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(</a:t>
              </a:r>
              <a:r>
                <a:rPr lang="pt-PT" sz="1600" b="1" dirty="0" err="1" smtClean="0">
                  <a:solidFill>
                    <a:schemeClr val="tx1"/>
                  </a:solidFill>
                </a:rPr>
                <a:t>when</a:t>
              </a:r>
              <a:r>
                <a:rPr lang="pt-PT" sz="1600" b="1" dirty="0" smtClean="0">
                  <a:solidFill>
                    <a:schemeClr val="tx1"/>
                  </a:solidFill>
                </a:rPr>
                <a:t>)</a:t>
              </a: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dirty="0" smtClean="0">
                  <a:solidFill>
                    <a:srgbClr val="FF0000"/>
                  </a:solidFill>
                </a:rPr>
                <a:t>Define </a:t>
              </a:r>
              <a:r>
                <a:rPr lang="pt-PT" sz="1600" b="1" dirty="0" err="1" smtClean="0">
                  <a:solidFill>
                    <a:srgbClr val="FF0000"/>
                  </a:solidFill>
                </a:rPr>
                <a:t>activities</a:t>
              </a:r>
              <a:endParaRPr lang="pt-PT" sz="1600" b="1" dirty="0" smtClean="0">
                <a:solidFill>
                  <a:srgbClr val="FF0000"/>
                </a:solidFill>
              </a:endParaRP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Allocate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kern="1200" dirty="0" err="1" smtClean="0">
                  <a:solidFill>
                    <a:srgbClr val="FF0000"/>
                  </a:solidFill>
                </a:rPr>
                <a:t>resources</a:t>
              </a:r>
              <a:r>
                <a:rPr lang="pt-PT" sz="1600" b="1" kern="1200" dirty="0" smtClean="0">
                  <a:solidFill>
                    <a:srgbClr val="FF0000"/>
                  </a:solidFill>
                </a:rPr>
                <a:t> </a:t>
              </a:r>
              <a:r>
                <a:rPr lang="pt-PT" sz="1600" b="1" kern="1200" dirty="0" smtClean="0">
                  <a:solidFill>
                    <a:schemeClr val="tx1"/>
                  </a:solidFill>
                </a:rPr>
                <a:t>(HR/</a:t>
              </a:r>
              <a:r>
                <a:rPr lang="pt-PT" sz="1600" b="1" kern="1200" dirty="0" err="1" smtClean="0">
                  <a:solidFill>
                    <a:schemeClr val="tx1"/>
                  </a:solidFill>
                </a:rPr>
                <a:t>who</a:t>
              </a:r>
              <a:r>
                <a:rPr lang="pt-PT" sz="1600" b="1" kern="1200" dirty="0" smtClean="0">
                  <a:solidFill>
                    <a:schemeClr val="tx1"/>
                  </a:solidFill>
                </a:rPr>
                <a:t>, financial, material)</a:t>
              </a:r>
            </a:p>
            <a:p>
              <a:pPr marL="92075" lvl="0" indent="-92075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Font typeface="+mj-lt"/>
                <a:buAutoNum type="arabicPeriod"/>
              </a:pPr>
              <a:r>
                <a:rPr lang="pt-PT" sz="1600" b="1" dirty="0" smtClean="0">
                  <a:solidFill>
                    <a:srgbClr val="FF0000"/>
                  </a:solidFill>
                </a:rPr>
                <a:t>Organize</a:t>
              </a:r>
              <a:endParaRPr lang="en-US" sz="1600" b="1" kern="1200" dirty="0">
                <a:solidFill>
                  <a:srgbClr val="FF0000"/>
                </a:solidFill>
              </a:endParaRPr>
            </a:p>
          </p:txBody>
        </p:sp>
      </p:grpSp>
      <p:graphicFrame>
        <p:nvGraphicFramePr>
          <p:cNvPr id="21" name="Diagrama 20"/>
          <p:cNvGraphicFramePr/>
          <p:nvPr>
            <p:extLst>
              <p:ext uri="{D42A27DB-BD31-4B8C-83A1-F6EECF244321}">
                <p14:modId xmlns:p14="http://schemas.microsoft.com/office/powerpoint/2010/main" val="3324405338"/>
              </p:ext>
            </p:extLst>
          </p:nvPr>
        </p:nvGraphicFramePr>
        <p:xfrm>
          <a:off x="431074" y="1397714"/>
          <a:ext cx="11273246" cy="2259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1665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8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synthesis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759823" y="600885"/>
            <a:ext cx="10672354" cy="4092531"/>
            <a:chOff x="431074" y="1397714"/>
            <a:chExt cx="11273246" cy="4632706"/>
          </a:xfrm>
        </p:grpSpPr>
        <p:sp>
          <p:nvSpPr>
            <p:cNvPr id="11" name="Seta para baixo 10"/>
            <p:cNvSpPr/>
            <p:nvPr/>
          </p:nvSpPr>
          <p:spPr>
            <a:xfrm>
              <a:off x="4254163" y="3444235"/>
              <a:ext cx="640080" cy="496855"/>
            </a:xfrm>
            <a:prstGeom prst="downArrow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" name="Grupo 12"/>
            <p:cNvGrpSpPr/>
            <p:nvPr/>
          </p:nvGrpSpPr>
          <p:grpSpPr>
            <a:xfrm>
              <a:off x="3662931" y="3986803"/>
              <a:ext cx="1901342" cy="2037583"/>
              <a:chOff x="231067" y="1824169"/>
              <a:chExt cx="1253094" cy="1281080"/>
            </a:xfrm>
            <a:solidFill>
              <a:schemeClr val="accent4">
                <a:lumMod val="40000"/>
                <a:lumOff val="60000"/>
              </a:schemeClr>
            </a:solidFill>
          </p:grpSpPr>
          <p:sp>
            <p:nvSpPr>
              <p:cNvPr id="14" name="Oval 13"/>
              <p:cNvSpPr/>
              <p:nvPr/>
            </p:nvSpPr>
            <p:spPr>
              <a:xfrm>
                <a:off x="231067" y="1824169"/>
                <a:ext cx="1253094" cy="1281080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5" name="Oval 4"/>
              <p:cNvSpPr/>
              <p:nvPr/>
            </p:nvSpPr>
            <p:spPr>
              <a:xfrm>
                <a:off x="317650" y="1934671"/>
                <a:ext cx="1064196" cy="1089076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7940" tIns="27940" rIns="27940" bIns="27940" numCol="1" spcCol="1270" anchor="ctr" anchorCtr="0">
                <a:noAutofit/>
              </a:bodyPr>
              <a:lstStyle/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Identify the enemy </a:t>
                </a:r>
                <a:endParaRPr lang="en-US" sz="1000" b="1" dirty="0" smtClean="0">
                  <a:solidFill>
                    <a:srgbClr val="FF0000"/>
                  </a:solidFill>
                </a:endParaRPr>
              </a:p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en-US" sz="1000" b="1" dirty="0" smtClean="0">
                    <a:solidFill>
                      <a:schemeClr val="tx1"/>
                    </a:solidFill>
                  </a:rPr>
                  <a:t>(</a:t>
                </a:r>
                <a:r>
                  <a:rPr lang="en-US" sz="1000" b="1" dirty="0">
                    <a:solidFill>
                      <a:schemeClr val="tx1"/>
                    </a:solidFill>
                  </a:rPr>
                  <a:t>UDW and its types) </a:t>
                </a:r>
              </a:p>
              <a:p>
                <a:pPr marL="228600" lvl="0" indent="-22860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 startAt="2"/>
                </a:pPr>
                <a:r>
                  <a:rPr lang="en-US" sz="1000" b="1" dirty="0" smtClean="0">
                    <a:solidFill>
                      <a:srgbClr val="FF0000"/>
                    </a:solidFill>
                  </a:rPr>
                  <a:t>Define </a:t>
                </a:r>
                <a:r>
                  <a:rPr lang="en-US" sz="1000" b="1" dirty="0">
                    <a:solidFill>
                      <a:srgbClr val="FF0000"/>
                    </a:solidFill>
                  </a:rPr>
                  <a:t>objectives </a:t>
                </a:r>
                <a:r>
                  <a:rPr lang="en-US" sz="1000" b="1" dirty="0">
                    <a:solidFill>
                      <a:schemeClr val="tx1"/>
                    </a:solidFill>
                  </a:rPr>
                  <a:t>(outcomes, outputs)</a:t>
                </a:r>
              </a:p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 startAt="2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Decide where to attack:</a:t>
                </a:r>
              </a:p>
              <a:p>
                <a:pPr marL="90488" lvl="0" indent="-90488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Types UDW</a:t>
                </a:r>
              </a:p>
              <a:p>
                <a:pPr marL="90488" lvl="0" indent="-90488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Sectors of activity</a:t>
                </a:r>
              </a:p>
              <a:p>
                <a:pPr marL="90488" lvl="0" indent="-90488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Arial" panose="020B0604020202020204" pitchFamily="34" charset="0"/>
                  <a:buChar char="•"/>
                </a:pPr>
                <a:r>
                  <a:rPr lang="en-US" sz="1000" b="1" dirty="0">
                    <a:solidFill>
                      <a:schemeClr val="tx1"/>
                    </a:solidFill>
                  </a:rPr>
                  <a:t>Regions</a:t>
                </a:r>
              </a:p>
            </p:txBody>
          </p:sp>
        </p:grpSp>
        <p:grpSp>
          <p:nvGrpSpPr>
            <p:cNvPr id="17" name="Grupo 16"/>
            <p:cNvGrpSpPr/>
            <p:nvPr/>
          </p:nvGrpSpPr>
          <p:grpSpPr>
            <a:xfrm>
              <a:off x="6593328" y="3985450"/>
              <a:ext cx="1901347" cy="2044970"/>
              <a:chOff x="176500" y="1817844"/>
              <a:chExt cx="1253094" cy="1285725"/>
            </a:xfrm>
            <a:solidFill>
              <a:schemeClr val="accent4">
                <a:lumMod val="40000"/>
                <a:lumOff val="60000"/>
              </a:schemeClr>
            </a:solidFill>
          </p:grpSpPr>
          <p:sp>
            <p:nvSpPr>
              <p:cNvPr id="18" name="Oval 17"/>
              <p:cNvSpPr/>
              <p:nvPr/>
            </p:nvSpPr>
            <p:spPr>
              <a:xfrm>
                <a:off x="176500" y="1822489"/>
                <a:ext cx="1253094" cy="1281080"/>
              </a:xfrm>
              <a:prstGeom prst="ellipse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19" name="Oval 4"/>
              <p:cNvSpPr/>
              <p:nvPr/>
            </p:nvSpPr>
            <p:spPr>
              <a:xfrm>
                <a:off x="219556" y="1817844"/>
                <a:ext cx="1171595" cy="121325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27940" tIns="27940" rIns="27940" bIns="27940" numCol="1" spcCol="1270" anchor="ctr" anchorCtr="0">
                <a:noAutofit/>
              </a:bodyPr>
              <a:lstStyle/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Define objectives </a:t>
                </a:r>
                <a:r>
                  <a:rPr lang="en-US" sz="1000" b="1" dirty="0">
                    <a:solidFill>
                      <a:schemeClr val="tx1"/>
                    </a:solidFill>
                  </a:rPr>
                  <a:t>(outcomes, outputs)</a:t>
                </a:r>
              </a:p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 Set time-frame </a:t>
                </a:r>
                <a:r>
                  <a:rPr lang="en-US" sz="1000" b="1" dirty="0">
                    <a:solidFill>
                      <a:schemeClr val="tx1"/>
                    </a:solidFill>
                  </a:rPr>
                  <a:t>(when)</a:t>
                </a:r>
              </a:p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Define activities</a:t>
                </a:r>
              </a:p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 Allocate resources </a:t>
                </a:r>
                <a:r>
                  <a:rPr lang="en-US" sz="1000" b="1" dirty="0">
                    <a:solidFill>
                      <a:schemeClr val="tx1"/>
                    </a:solidFill>
                  </a:rPr>
                  <a:t>(HR/who, financial, material)</a:t>
                </a:r>
              </a:p>
              <a:p>
                <a:pPr marL="92075" lvl="0" indent="-92075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Font typeface="+mj-lt"/>
                  <a:buAutoNum type="arabicPeriod"/>
                </a:pPr>
                <a:r>
                  <a:rPr lang="en-US" sz="1000" b="1" dirty="0">
                    <a:solidFill>
                      <a:srgbClr val="FF0000"/>
                    </a:solidFill>
                  </a:rPr>
                  <a:t>Organize</a:t>
                </a:r>
                <a:endParaRPr lang="en-US" sz="1000" b="1" dirty="0" smtClean="0">
                  <a:solidFill>
                    <a:srgbClr val="FF0000"/>
                  </a:solidFill>
                </a:endParaRPr>
              </a:p>
            </p:txBody>
          </p:sp>
        </p:grpSp>
        <p:graphicFrame>
          <p:nvGraphicFramePr>
            <p:cNvPr id="21" name="Diagrama 20"/>
            <p:cNvGraphicFramePr/>
            <p:nvPr>
              <p:extLst>
                <p:ext uri="{D42A27DB-BD31-4B8C-83A1-F6EECF244321}">
                  <p14:modId xmlns:p14="http://schemas.microsoft.com/office/powerpoint/2010/main" val="2377322256"/>
                </p:ext>
              </p:extLst>
            </p:nvPr>
          </p:nvGraphicFramePr>
          <p:xfrm>
            <a:off x="431074" y="1397714"/>
            <a:ext cx="11273246" cy="2259875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</p:grpSp>
      <p:sp>
        <p:nvSpPr>
          <p:cNvPr id="20" name="Seta para baixo 19"/>
          <p:cNvSpPr/>
          <p:nvPr/>
        </p:nvSpPr>
        <p:spPr>
          <a:xfrm>
            <a:off x="10058494" y="2612571"/>
            <a:ext cx="640080" cy="2538781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upo 21"/>
          <p:cNvGrpSpPr/>
          <p:nvPr/>
        </p:nvGrpSpPr>
        <p:grpSpPr>
          <a:xfrm>
            <a:off x="9577323" y="5167613"/>
            <a:ext cx="1660821" cy="1584388"/>
            <a:chOff x="3717" y="1917139"/>
            <a:chExt cx="1660821" cy="158438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3" name="Oval 22"/>
            <p:cNvSpPr/>
            <p:nvPr/>
          </p:nvSpPr>
          <p:spPr>
            <a:xfrm>
              <a:off x="3717" y="1917139"/>
              <a:ext cx="1660821" cy="158438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Oval 4"/>
            <p:cNvSpPr/>
            <p:nvPr/>
          </p:nvSpPr>
          <p:spPr>
            <a:xfrm>
              <a:off x="246939" y="2149167"/>
              <a:ext cx="1174377" cy="112033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800" b="1" kern="12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Action</a:t>
              </a:r>
              <a:r>
                <a:rPr lang="pt-PT" sz="2800" b="1" kern="12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pt-PT" sz="2800" b="1" kern="1200" dirty="0" err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Plan</a:t>
              </a:r>
              <a:endParaRPr lang="en-US" sz="2800" b="1" kern="1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3875705" y="5176320"/>
            <a:ext cx="1662050" cy="1584388"/>
            <a:chOff x="3717" y="1917139"/>
            <a:chExt cx="1662050" cy="158438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27" name="Oval 26"/>
            <p:cNvSpPr/>
            <p:nvPr/>
          </p:nvSpPr>
          <p:spPr>
            <a:xfrm>
              <a:off x="3717" y="1917139"/>
              <a:ext cx="1660821" cy="158438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Oval 4"/>
            <p:cNvSpPr/>
            <p:nvPr/>
          </p:nvSpPr>
          <p:spPr>
            <a:xfrm>
              <a:off x="45973" y="2149167"/>
              <a:ext cx="1619794" cy="1120332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Segmentation</a:t>
              </a:r>
              <a:r>
                <a:rPr lang="pt-PT" sz="2000" b="1" kern="1200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pt-PT" sz="2000" b="1" kern="1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Matrix</a:t>
              </a:r>
              <a:endParaRPr lang="en-US" sz="20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6689369" y="5185027"/>
            <a:ext cx="1660821" cy="1584388"/>
            <a:chOff x="3717" y="1917139"/>
            <a:chExt cx="1660821" cy="158438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31" name="Oval 30"/>
            <p:cNvSpPr/>
            <p:nvPr/>
          </p:nvSpPr>
          <p:spPr>
            <a:xfrm>
              <a:off x="3717" y="1917139"/>
              <a:ext cx="1660821" cy="1584388"/>
            </a:xfrm>
            <a:prstGeom prst="ellipse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Oval 4"/>
            <p:cNvSpPr/>
            <p:nvPr/>
          </p:nvSpPr>
          <p:spPr>
            <a:xfrm>
              <a:off x="246939" y="2149167"/>
              <a:ext cx="1174377" cy="112033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t-PT" sz="2000" b="1" kern="1200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Measures</a:t>
              </a:r>
              <a:endParaRPr lang="en-US" sz="2000" b="1" kern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33" name="Seta para baixo 32"/>
          <p:cNvSpPr/>
          <p:nvPr/>
        </p:nvSpPr>
        <p:spPr>
          <a:xfrm>
            <a:off x="7170258" y="2417488"/>
            <a:ext cx="605962" cy="438922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eta para baixo 43"/>
          <p:cNvSpPr/>
          <p:nvPr/>
        </p:nvSpPr>
        <p:spPr>
          <a:xfrm>
            <a:off x="4409609" y="4712220"/>
            <a:ext cx="605962" cy="438922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eta para baixo 44"/>
          <p:cNvSpPr/>
          <p:nvPr/>
        </p:nvSpPr>
        <p:spPr>
          <a:xfrm>
            <a:off x="7210181" y="4720928"/>
            <a:ext cx="605962" cy="438922"/>
          </a:xfrm>
          <a:prstGeom prst="downArrow">
            <a:avLst/>
          </a:pr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37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04627"/>
          </a:xfrm>
          <a:prstGeom prst="rect">
            <a:avLst/>
          </a:prstGeom>
        </p:spPr>
      </p:pic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A5E120-A333-4F72-A717-622EC90E8CA5}" type="slidenum">
              <a:rPr lang="uk-UA" smtClean="0"/>
              <a:t>9</a:t>
            </a:fld>
            <a:endParaRPr lang="uk-UA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0" y="-1741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Strategy – </a:t>
            </a:r>
            <a:r>
              <a:rPr lang="en-US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Strategic process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182918465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257" y="153368"/>
            <a:ext cx="2478093" cy="3579467"/>
          </a:xfrm>
          <a:prstGeom prst="rect">
            <a:avLst/>
          </a:prstGeom>
        </p:spPr>
      </p:pic>
      <p:sp>
        <p:nvSpPr>
          <p:cNvPr id="8" name="Seta para a esquerda 7"/>
          <p:cNvSpPr/>
          <p:nvPr/>
        </p:nvSpPr>
        <p:spPr>
          <a:xfrm>
            <a:off x="7002684" y="1400537"/>
            <a:ext cx="2355795" cy="484632"/>
          </a:xfrm>
          <a:prstGeom prst="leftArrow">
            <a:avLst/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551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6234</TotalTime>
  <Words>2377</Words>
  <Application>Microsoft Office PowerPoint</Application>
  <PresentationFormat>Personalizados</PresentationFormat>
  <Paragraphs>688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26</vt:i4>
      </vt:variant>
    </vt:vector>
  </HeadingPairs>
  <TitlesOfParts>
    <vt:vector size="27" baseType="lpstr">
      <vt:lpstr>Тема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User Ukr</dc:creator>
  <cp:lastModifiedBy>António Santos</cp:lastModifiedBy>
  <cp:revision>643</cp:revision>
  <cp:lastPrinted>2017-10-30T17:59:30Z</cp:lastPrinted>
  <dcterms:created xsi:type="dcterms:W3CDTF">2017-10-17T16:26:01Z</dcterms:created>
  <dcterms:modified xsi:type="dcterms:W3CDTF">2018-09-03T18:33:38Z</dcterms:modified>
</cp:coreProperties>
</file>