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B80D4A-88D6-408E-B3AF-506C48428430}" type="doc">
      <dgm:prSet loTypeId="urn:microsoft.com/office/officeart/2005/8/layout/default" loCatId="list" qsTypeId="urn:microsoft.com/office/officeart/2005/8/quickstyle/simple2" qsCatId="simple" csTypeId="urn:microsoft.com/office/officeart/2005/8/colors/accent4_4" csCatId="accent4" phldr="1"/>
      <dgm:spPr/>
      <dgm:t>
        <a:bodyPr/>
        <a:lstStyle/>
        <a:p>
          <a:endParaRPr lang="en-US"/>
        </a:p>
      </dgm:t>
    </dgm:pt>
    <dgm:pt modelId="{C4FE64C8-9144-4440-8715-A776E04614DF}">
      <dgm:prSet custT="1"/>
      <dgm:spPr/>
      <dgm:t>
        <a:bodyPr/>
        <a:lstStyle/>
        <a:p>
          <a:pPr algn="ctr" rtl="0"/>
          <a:r>
            <a:rPr lang="en-US" sz="2400" b="1" dirty="0" smtClean="0">
              <a:solidFill>
                <a:schemeClr val="accent3">
                  <a:lumMod val="60000"/>
                  <a:lumOff val="40000"/>
                </a:schemeClr>
              </a:solidFill>
            </a:rPr>
            <a:t>Collaborates with  </a:t>
          </a:r>
        </a:p>
        <a:p>
          <a:pPr algn="l" rtl="0"/>
          <a:r>
            <a:rPr lang="en-US" sz="2000" b="1" dirty="0" smtClean="0"/>
            <a:t>African Union Commission, </a:t>
          </a:r>
        </a:p>
        <a:p>
          <a:pPr algn="l" rtl="0"/>
          <a:r>
            <a:rPr lang="en-US" sz="2000" b="1" dirty="0" smtClean="0"/>
            <a:t>AU Development Agency (NEPAD) </a:t>
          </a:r>
        </a:p>
        <a:p>
          <a:pPr algn="l" rtl="0"/>
          <a:r>
            <a:rPr lang="en-US" sz="2000" b="1" dirty="0" smtClean="0"/>
            <a:t>German Development Organization (GIZ) </a:t>
          </a:r>
          <a:endParaRPr lang="en-GB" sz="2000" b="1" dirty="0"/>
        </a:p>
      </dgm:t>
    </dgm:pt>
    <dgm:pt modelId="{6AB9894C-B270-4AD4-B3A4-C2A7A4F30937}" type="parTrans" cxnId="{45FD1CB4-5A66-4F35-A6E0-2F71D5013856}">
      <dgm:prSet/>
      <dgm:spPr/>
      <dgm:t>
        <a:bodyPr/>
        <a:lstStyle/>
        <a:p>
          <a:endParaRPr lang="en-US" sz="2000"/>
        </a:p>
      </dgm:t>
    </dgm:pt>
    <dgm:pt modelId="{C79637B6-E1B6-44EB-B1D2-8A5C8C832FE4}" type="sibTrans" cxnId="{45FD1CB4-5A66-4F35-A6E0-2F71D5013856}">
      <dgm:prSet/>
      <dgm:spPr/>
      <dgm:t>
        <a:bodyPr/>
        <a:lstStyle/>
        <a:p>
          <a:endParaRPr lang="en-US" sz="2000"/>
        </a:p>
      </dgm:t>
    </dgm:pt>
    <dgm:pt modelId="{B5649640-3919-4F77-A135-628128BD1C8B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en-US" sz="2400" b="1" dirty="0" smtClean="0">
              <a:solidFill>
                <a:schemeClr val="accent3">
                  <a:lumMod val="60000"/>
                  <a:lumOff val="40000"/>
                </a:schemeClr>
              </a:solidFill>
            </a:rPr>
            <a:t>Supports Capacity Building </a:t>
          </a:r>
        </a:p>
        <a:p>
          <a:pPr rtl="0"/>
          <a:r>
            <a:rPr lang="en-US" sz="2000" b="1" dirty="0" smtClean="0"/>
            <a:t>of Member States to identify, and strategically address current and future </a:t>
          </a:r>
          <a:r>
            <a:rPr lang="en-US" sz="2000" b="1" dirty="0" err="1" smtClean="0"/>
            <a:t>labour</a:t>
          </a:r>
          <a:r>
            <a:rPr lang="en-US" sz="2000" b="1" dirty="0" smtClean="0"/>
            <a:t> market skills needs</a:t>
          </a:r>
          <a:r>
            <a:rPr lang="en-US" sz="2000" dirty="0" smtClean="0"/>
            <a:t> </a:t>
          </a:r>
          <a:endParaRPr lang="en-GB" sz="2000" dirty="0"/>
        </a:p>
      </dgm:t>
    </dgm:pt>
    <dgm:pt modelId="{A60051A7-66AA-4AE6-9C0A-3ADF9BC94683}" type="parTrans" cxnId="{4FE618CA-F3A0-4BD8-A791-5B80AB2B2AF8}">
      <dgm:prSet/>
      <dgm:spPr/>
      <dgm:t>
        <a:bodyPr/>
        <a:lstStyle/>
        <a:p>
          <a:endParaRPr lang="en-US" sz="2000"/>
        </a:p>
      </dgm:t>
    </dgm:pt>
    <dgm:pt modelId="{D3E4DDDD-06FF-4214-BDDE-7FA2FFD33C25}" type="sibTrans" cxnId="{4FE618CA-F3A0-4BD8-A791-5B80AB2B2AF8}">
      <dgm:prSet/>
      <dgm:spPr/>
      <dgm:t>
        <a:bodyPr/>
        <a:lstStyle/>
        <a:p>
          <a:endParaRPr lang="en-US" sz="2000"/>
        </a:p>
      </dgm:t>
    </dgm:pt>
    <dgm:pt modelId="{EAA4D841-898E-4BE9-BAB6-E543728A0FB8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pPr rtl="0"/>
          <a:r>
            <a:rPr lang="en-US" sz="2400" b="1" dirty="0" smtClean="0"/>
            <a:t>Ultimate Objective </a:t>
          </a:r>
        </a:p>
        <a:p>
          <a:pPr rtl="0"/>
          <a:r>
            <a:rPr lang="en-US" sz="2000" b="1" dirty="0" smtClean="0"/>
            <a:t>minimizing gaps between demand and supply of skills within Countries and in the continent</a:t>
          </a:r>
          <a:endParaRPr lang="en-GB" sz="2000" b="1" dirty="0"/>
        </a:p>
      </dgm:t>
    </dgm:pt>
    <dgm:pt modelId="{086F83CC-7613-4072-9785-DD7453D9C2D6}" type="parTrans" cxnId="{94C7BF01-E7EC-499C-AF4B-E87C9AB1DB9B}">
      <dgm:prSet/>
      <dgm:spPr/>
      <dgm:t>
        <a:bodyPr/>
        <a:lstStyle/>
        <a:p>
          <a:endParaRPr lang="en-US" sz="2000"/>
        </a:p>
      </dgm:t>
    </dgm:pt>
    <dgm:pt modelId="{2015A935-4AD4-474D-9583-06DAB4EA28C1}" type="sibTrans" cxnId="{94C7BF01-E7EC-499C-AF4B-E87C9AB1DB9B}">
      <dgm:prSet/>
      <dgm:spPr/>
      <dgm:t>
        <a:bodyPr/>
        <a:lstStyle/>
        <a:p>
          <a:endParaRPr lang="en-US" sz="2000"/>
        </a:p>
      </dgm:t>
    </dgm:pt>
    <dgm:pt modelId="{19D612AD-1234-4D18-ADDA-4503C0C34A7D}" type="pres">
      <dgm:prSet presAssocID="{E2B80D4A-88D6-408E-B3AF-506C4842843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3832394-ECD4-40CC-9F68-5DE81CB96E7C}" type="pres">
      <dgm:prSet presAssocID="{C4FE64C8-9144-4440-8715-A776E04614DF}" presName="node" presStyleLbl="node1" presStyleIdx="0" presStyleCnt="3" custScaleY="957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24E11D-961C-486F-86A8-A2D38D8BAC35}" type="pres">
      <dgm:prSet presAssocID="{C79637B6-E1B6-44EB-B1D2-8A5C8C832FE4}" presName="sibTrans" presStyleCnt="0"/>
      <dgm:spPr/>
      <dgm:t>
        <a:bodyPr/>
        <a:lstStyle/>
        <a:p>
          <a:endParaRPr lang="en-US"/>
        </a:p>
      </dgm:t>
    </dgm:pt>
    <dgm:pt modelId="{96F6AD9B-F7BF-4A4C-93B4-5EDF1113C297}" type="pres">
      <dgm:prSet presAssocID="{B5649640-3919-4F77-A135-628128BD1C8B}" presName="node" presStyleLbl="node1" presStyleIdx="1" presStyleCnt="3" custScaleX="119502" custScaleY="954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74F890-2084-440C-BE08-FA384694A373}" type="pres">
      <dgm:prSet presAssocID="{D3E4DDDD-06FF-4214-BDDE-7FA2FFD33C25}" presName="sibTrans" presStyleCnt="0"/>
      <dgm:spPr/>
      <dgm:t>
        <a:bodyPr/>
        <a:lstStyle/>
        <a:p>
          <a:endParaRPr lang="en-US"/>
        </a:p>
      </dgm:t>
    </dgm:pt>
    <dgm:pt modelId="{94D9EC67-4742-40BC-B177-D54A90231441}" type="pres">
      <dgm:prSet presAssocID="{EAA4D841-898E-4BE9-BAB6-E543728A0FB8}" presName="node" presStyleLbl="node1" presStyleIdx="2" presStyleCnt="3" custScaleX="117216" custScaleY="60004" custLinFactNeighborX="759" custLinFactNeighborY="-126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B7BEF6-1E17-42DE-863B-78DC8E8A1E75}" type="presOf" srcId="{C4FE64C8-9144-4440-8715-A776E04614DF}" destId="{A3832394-ECD4-40CC-9F68-5DE81CB96E7C}" srcOrd="0" destOrd="0" presId="urn:microsoft.com/office/officeart/2005/8/layout/default"/>
    <dgm:cxn modelId="{94C7BF01-E7EC-499C-AF4B-E87C9AB1DB9B}" srcId="{E2B80D4A-88D6-408E-B3AF-506C48428430}" destId="{EAA4D841-898E-4BE9-BAB6-E543728A0FB8}" srcOrd="2" destOrd="0" parTransId="{086F83CC-7613-4072-9785-DD7453D9C2D6}" sibTransId="{2015A935-4AD4-474D-9583-06DAB4EA28C1}"/>
    <dgm:cxn modelId="{4FE618CA-F3A0-4BD8-A791-5B80AB2B2AF8}" srcId="{E2B80D4A-88D6-408E-B3AF-506C48428430}" destId="{B5649640-3919-4F77-A135-628128BD1C8B}" srcOrd="1" destOrd="0" parTransId="{A60051A7-66AA-4AE6-9C0A-3ADF9BC94683}" sibTransId="{D3E4DDDD-06FF-4214-BDDE-7FA2FFD33C25}"/>
    <dgm:cxn modelId="{53ABFD10-BFE0-4499-9FEE-E4A689FAC6DB}" type="presOf" srcId="{EAA4D841-898E-4BE9-BAB6-E543728A0FB8}" destId="{94D9EC67-4742-40BC-B177-D54A90231441}" srcOrd="0" destOrd="0" presId="urn:microsoft.com/office/officeart/2005/8/layout/default"/>
    <dgm:cxn modelId="{CDC80986-58B0-4B9F-9EF6-482EE38A7F0E}" type="presOf" srcId="{B5649640-3919-4F77-A135-628128BD1C8B}" destId="{96F6AD9B-F7BF-4A4C-93B4-5EDF1113C297}" srcOrd="0" destOrd="0" presId="urn:microsoft.com/office/officeart/2005/8/layout/default"/>
    <dgm:cxn modelId="{00E1F026-5C1F-4493-8420-A147D474F749}" type="presOf" srcId="{E2B80D4A-88D6-408E-B3AF-506C48428430}" destId="{19D612AD-1234-4D18-ADDA-4503C0C34A7D}" srcOrd="0" destOrd="0" presId="urn:microsoft.com/office/officeart/2005/8/layout/default"/>
    <dgm:cxn modelId="{45FD1CB4-5A66-4F35-A6E0-2F71D5013856}" srcId="{E2B80D4A-88D6-408E-B3AF-506C48428430}" destId="{C4FE64C8-9144-4440-8715-A776E04614DF}" srcOrd="0" destOrd="0" parTransId="{6AB9894C-B270-4AD4-B3A4-C2A7A4F30937}" sibTransId="{C79637B6-E1B6-44EB-B1D2-8A5C8C832FE4}"/>
    <dgm:cxn modelId="{19AEB437-14C9-46FD-977C-84E793FEFAF8}" type="presParOf" srcId="{19D612AD-1234-4D18-ADDA-4503C0C34A7D}" destId="{A3832394-ECD4-40CC-9F68-5DE81CB96E7C}" srcOrd="0" destOrd="0" presId="urn:microsoft.com/office/officeart/2005/8/layout/default"/>
    <dgm:cxn modelId="{66D9B4C9-5212-442E-B9D7-8858FD379D89}" type="presParOf" srcId="{19D612AD-1234-4D18-ADDA-4503C0C34A7D}" destId="{2324E11D-961C-486F-86A8-A2D38D8BAC35}" srcOrd="1" destOrd="0" presId="urn:microsoft.com/office/officeart/2005/8/layout/default"/>
    <dgm:cxn modelId="{BD397C0A-332B-4C5C-A70D-177D03F47C8A}" type="presParOf" srcId="{19D612AD-1234-4D18-ADDA-4503C0C34A7D}" destId="{96F6AD9B-F7BF-4A4C-93B4-5EDF1113C297}" srcOrd="2" destOrd="0" presId="urn:microsoft.com/office/officeart/2005/8/layout/default"/>
    <dgm:cxn modelId="{047C9D05-A905-4F14-B04D-1139DCB8ADEF}" type="presParOf" srcId="{19D612AD-1234-4D18-ADDA-4503C0C34A7D}" destId="{2F74F890-2084-440C-BE08-FA384694A373}" srcOrd="3" destOrd="0" presId="urn:microsoft.com/office/officeart/2005/8/layout/default"/>
    <dgm:cxn modelId="{A4D620A9-1016-4BB0-9C22-B2FDFB405171}" type="presParOf" srcId="{19D612AD-1234-4D18-ADDA-4503C0C34A7D}" destId="{94D9EC67-4742-40BC-B177-D54A90231441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A902EC-5DDA-4DA0-9C22-08C2165E2DA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C3F676-852D-44B0-AF19-41917AFB150B}">
      <dgm:prSet custT="1"/>
      <dgm:spPr/>
      <dgm:t>
        <a:bodyPr/>
        <a:lstStyle/>
        <a:p>
          <a:pPr rtl="0"/>
          <a:r>
            <a:rPr lang="en-US" sz="2800" dirty="0" smtClean="0"/>
            <a:t>Mismatch between demand and supply of skills can contributes to costly economic inefficacies, including:-</a:t>
          </a:r>
          <a:endParaRPr lang="en-GB" sz="2800" dirty="0"/>
        </a:p>
      </dgm:t>
    </dgm:pt>
    <dgm:pt modelId="{782AD6FB-876A-4FA6-A83B-3F5709B5B7D8}" type="parTrans" cxnId="{1E164416-D6B4-4F3C-948B-EEC228DFE490}">
      <dgm:prSet/>
      <dgm:spPr/>
      <dgm:t>
        <a:bodyPr/>
        <a:lstStyle/>
        <a:p>
          <a:endParaRPr lang="en-US"/>
        </a:p>
      </dgm:t>
    </dgm:pt>
    <dgm:pt modelId="{30C44977-CAB3-46DD-B613-1770297A0F56}" type="sibTrans" cxnId="{1E164416-D6B4-4F3C-948B-EEC228DFE490}">
      <dgm:prSet/>
      <dgm:spPr/>
      <dgm:t>
        <a:bodyPr/>
        <a:lstStyle/>
        <a:p>
          <a:endParaRPr lang="en-US"/>
        </a:p>
      </dgm:t>
    </dgm:pt>
    <dgm:pt modelId="{956A599D-C85A-4C58-9467-720FAE3683E8}">
      <dgm:prSet custT="1"/>
      <dgm:spPr/>
      <dgm:t>
        <a:bodyPr/>
        <a:lstStyle/>
        <a:p>
          <a:pPr rtl="0"/>
          <a:r>
            <a:rPr lang="en-US" sz="3200" dirty="0" smtClean="0"/>
            <a:t>Difficult transition from education to productive employment</a:t>
          </a:r>
          <a:endParaRPr lang="en-GB" sz="3200" dirty="0"/>
        </a:p>
      </dgm:t>
    </dgm:pt>
    <dgm:pt modelId="{E51B0FA6-DCFF-4F27-94B1-E227DC296FAA}" type="parTrans" cxnId="{CF2D3637-3EE7-4D9D-A311-D676DDFF7544}">
      <dgm:prSet/>
      <dgm:spPr/>
      <dgm:t>
        <a:bodyPr/>
        <a:lstStyle/>
        <a:p>
          <a:endParaRPr lang="en-US"/>
        </a:p>
      </dgm:t>
    </dgm:pt>
    <dgm:pt modelId="{F72DD01E-A605-4070-939A-FAAF11784C77}" type="sibTrans" cxnId="{CF2D3637-3EE7-4D9D-A311-D676DDFF7544}">
      <dgm:prSet/>
      <dgm:spPr/>
      <dgm:t>
        <a:bodyPr/>
        <a:lstStyle/>
        <a:p>
          <a:endParaRPr lang="en-US"/>
        </a:p>
      </dgm:t>
    </dgm:pt>
    <dgm:pt modelId="{7C8EA2C0-4EFA-49EF-8DB3-50FFEE2EBAB3}">
      <dgm:prSet custT="1"/>
      <dgm:spPr/>
      <dgm:t>
        <a:bodyPr/>
        <a:lstStyle/>
        <a:p>
          <a:pPr rtl="0"/>
          <a:r>
            <a:rPr lang="en-US" sz="3600" dirty="0" smtClean="0"/>
            <a:t>Under-utilization of existing skills</a:t>
          </a:r>
          <a:endParaRPr lang="en-GB" sz="3600" dirty="0"/>
        </a:p>
      </dgm:t>
    </dgm:pt>
    <dgm:pt modelId="{04C332C4-766B-4150-B3C9-9F3CA0A8795E}" type="parTrans" cxnId="{A28EB5F1-9D04-4010-8263-9D3C84A89965}">
      <dgm:prSet/>
      <dgm:spPr/>
      <dgm:t>
        <a:bodyPr/>
        <a:lstStyle/>
        <a:p>
          <a:endParaRPr lang="en-US"/>
        </a:p>
      </dgm:t>
    </dgm:pt>
    <dgm:pt modelId="{8D68D0FD-6427-4956-B0AF-6B1285ACDAD1}" type="sibTrans" cxnId="{A28EB5F1-9D04-4010-8263-9D3C84A89965}">
      <dgm:prSet/>
      <dgm:spPr/>
      <dgm:t>
        <a:bodyPr/>
        <a:lstStyle/>
        <a:p>
          <a:endParaRPr lang="en-US"/>
        </a:p>
      </dgm:t>
    </dgm:pt>
    <dgm:pt modelId="{1F7E4494-EC26-4260-B260-ACDA8EE3B088}">
      <dgm:prSet custT="1"/>
      <dgm:spPr/>
      <dgm:t>
        <a:bodyPr/>
        <a:lstStyle/>
        <a:p>
          <a:pPr rtl="0"/>
          <a:r>
            <a:rPr lang="en-US" sz="3200" dirty="0" smtClean="0"/>
            <a:t>Limited portability of skills and qualifications across countries, and regions</a:t>
          </a:r>
          <a:endParaRPr lang="en-GB" sz="3200" dirty="0"/>
        </a:p>
      </dgm:t>
    </dgm:pt>
    <dgm:pt modelId="{469526A2-171D-4736-B698-294086283B1B}" type="parTrans" cxnId="{5C01B177-7452-479D-A17B-FD80D5A736C1}">
      <dgm:prSet/>
      <dgm:spPr/>
      <dgm:t>
        <a:bodyPr/>
        <a:lstStyle/>
        <a:p>
          <a:endParaRPr lang="en-US"/>
        </a:p>
      </dgm:t>
    </dgm:pt>
    <dgm:pt modelId="{057ED03E-5920-4577-B8C8-B808C2D47823}" type="sibTrans" cxnId="{5C01B177-7452-479D-A17B-FD80D5A736C1}">
      <dgm:prSet/>
      <dgm:spPr/>
      <dgm:t>
        <a:bodyPr/>
        <a:lstStyle/>
        <a:p>
          <a:endParaRPr lang="en-US"/>
        </a:p>
      </dgm:t>
    </dgm:pt>
    <dgm:pt modelId="{DAC12774-D388-4D62-A87A-BEE293CD0827}" type="pres">
      <dgm:prSet presAssocID="{B2A902EC-5DDA-4DA0-9C22-08C2165E2DA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F5447B-1EA7-4CC5-9F1C-286FC4207BE0}" type="pres">
      <dgm:prSet presAssocID="{B2A902EC-5DDA-4DA0-9C22-08C2165E2DA2}" presName="dummyMaxCanvas" presStyleCnt="0">
        <dgm:presLayoutVars/>
      </dgm:prSet>
      <dgm:spPr/>
    </dgm:pt>
    <dgm:pt modelId="{BF16703A-B771-48E6-A73A-968AD3E4A0D2}" type="pres">
      <dgm:prSet presAssocID="{B2A902EC-5DDA-4DA0-9C22-08C2165E2DA2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068FB6-FB2A-4894-9E45-A5D09AAACEC2}" type="pres">
      <dgm:prSet presAssocID="{B2A902EC-5DDA-4DA0-9C22-08C2165E2DA2}" presName="FourNodes_2" presStyleLbl="node1" presStyleIdx="1" presStyleCnt="4" custScaleX="1056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E452FF-4B3F-4A4C-AAF0-8D6905549A24}" type="pres">
      <dgm:prSet presAssocID="{B2A902EC-5DDA-4DA0-9C22-08C2165E2DA2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E71096-A033-4BB6-9BD1-3B7A77579476}" type="pres">
      <dgm:prSet presAssocID="{B2A902EC-5DDA-4DA0-9C22-08C2165E2DA2}" presName="FourNodes_4" presStyleLbl="node1" presStyleIdx="3" presStyleCnt="4" custScaleX="1046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73E5AF-4B14-4F73-AC18-1F17613C83CB}" type="pres">
      <dgm:prSet presAssocID="{B2A902EC-5DDA-4DA0-9C22-08C2165E2DA2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7DA7BC-AD77-4BAF-8615-255BA242C01F}" type="pres">
      <dgm:prSet presAssocID="{B2A902EC-5DDA-4DA0-9C22-08C2165E2DA2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984B2C-520E-4462-BD4E-C5FD091DC5C0}" type="pres">
      <dgm:prSet presAssocID="{B2A902EC-5DDA-4DA0-9C22-08C2165E2DA2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3DB106-C91D-4CC2-96ED-F9E76B2D4610}" type="pres">
      <dgm:prSet presAssocID="{B2A902EC-5DDA-4DA0-9C22-08C2165E2DA2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4C55B2-F8CC-41D4-BEA1-AE0C4A1522A5}" type="pres">
      <dgm:prSet presAssocID="{B2A902EC-5DDA-4DA0-9C22-08C2165E2DA2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F89553-1B5A-4592-982D-0AC6AEFE8DA7}" type="pres">
      <dgm:prSet presAssocID="{B2A902EC-5DDA-4DA0-9C22-08C2165E2DA2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6DF983-1450-40B0-9B5B-35B66CD64DB7}" type="pres">
      <dgm:prSet presAssocID="{B2A902EC-5DDA-4DA0-9C22-08C2165E2DA2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042114-20EB-444E-82BD-2EBB9D333E7B}" type="presOf" srcId="{956A599D-C85A-4C58-9467-720FAE3683E8}" destId="{7A4C55B2-F8CC-41D4-BEA1-AE0C4A1522A5}" srcOrd="1" destOrd="0" presId="urn:microsoft.com/office/officeart/2005/8/layout/vProcess5"/>
    <dgm:cxn modelId="{D54ADC75-4240-4647-9FB6-8CE7B8C69C29}" type="presOf" srcId="{1F7E4494-EC26-4260-B260-ACDA8EE3B088}" destId="{BFE71096-A033-4BB6-9BD1-3B7A77579476}" srcOrd="0" destOrd="0" presId="urn:microsoft.com/office/officeart/2005/8/layout/vProcess5"/>
    <dgm:cxn modelId="{EC34C9D4-B87F-4B5E-90D3-F935C48A6DE3}" type="presOf" srcId="{956A599D-C85A-4C58-9467-720FAE3683E8}" destId="{AA068FB6-FB2A-4894-9E45-A5D09AAACEC2}" srcOrd="0" destOrd="0" presId="urn:microsoft.com/office/officeart/2005/8/layout/vProcess5"/>
    <dgm:cxn modelId="{5C01B177-7452-479D-A17B-FD80D5A736C1}" srcId="{B2A902EC-5DDA-4DA0-9C22-08C2165E2DA2}" destId="{1F7E4494-EC26-4260-B260-ACDA8EE3B088}" srcOrd="3" destOrd="0" parTransId="{469526A2-171D-4736-B698-294086283B1B}" sibTransId="{057ED03E-5920-4577-B8C8-B808C2D47823}"/>
    <dgm:cxn modelId="{B5273C1F-2456-4D6C-9178-C783E261CFAC}" type="presOf" srcId="{1F7E4494-EC26-4260-B260-ACDA8EE3B088}" destId="{FC6DF983-1450-40B0-9B5B-35B66CD64DB7}" srcOrd="1" destOrd="0" presId="urn:microsoft.com/office/officeart/2005/8/layout/vProcess5"/>
    <dgm:cxn modelId="{CF2D3637-3EE7-4D9D-A311-D676DDFF7544}" srcId="{B2A902EC-5DDA-4DA0-9C22-08C2165E2DA2}" destId="{956A599D-C85A-4C58-9467-720FAE3683E8}" srcOrd="1" destOrd="0" parTransId="{E51B0FA6-DCFF-4F27-94B1-E227DC296FAA}" sibTransId="{F72DD01E-A605-4070-939A-FAAF11784C77}"/>
    <dgm:cxn modelId="{1C79BCF2-FFC0-4EF7-8ED9-E6B693E300BB}" type="presOf" srcId="{8D68D0FD-6427-4956-B0AF-6B1285ACDAD1}" destId="{57984B2C-520E-4462-BD4E-C5FD091DC5C0}" srcOrd="0" destOrd="0" presId="urn:microsoft.com/office/officeart/2005/8/layout/vProcess5"/>
    <dgm:cxn modelId="{7CDE49A8-0D95-4D42-818E-F7DF6F3F6299}" type="presOf" srcId="{1FC3F676-852D-44B0-AF19-41917AFB150B}" destId="{0F3DB106-C91D-4CC2-96ED-F9E76B2D4610}" srcOrd="1" destOrd="0" presId="urn:microsoft.com/office/officeart/2005/8/layout/vProcess5"/>
    <dgm:cxn modelId="{97CF32F5-C8D6-4F5A-AF24-84402D62D3E1}" type="presOf" srcId="{30C44977-CAB3-46DD-B613-1770297A0F56}" destId="{EB73E5AF-4B14-4F73-AC18-1F17613C83CB}" srcOrd="0" destOrd="0" presId="urn:microsoft.com/office/officeart/2005/8/layout/vProcess5"/>
    <dgm:cxn modelId="{A28EB5F1-9D04-4010-8263-9D3C84A89965}" srcId="{B2A902EC-5DDA-4DA0-9C22-08C2165E2DA2}" destId="{7C8EA2C0-4EFA-49EF-8DB3-50FFEE2EBAB3}" srcOrd="2" destOrd="0" parTransId="{04C332C4-766B-4150-B3C9-9F3CA0A8795E}" sibTransId="{8D68D0FD-6427-4956-B0AF-6B1285ACDAD1}"/>
    <dgm:cxn modelId="{067DC0C5-11E4-471A-8D1D-939641901C38}" type="presOf" srcId="{1FC3F676-852D-44B0-AF19-41917AFB150B}" destId="{BF16703A-B771-48E6-A73A-968AD3E4A0D2}" srcOrd="0" destOrd="0" presId="urn:microsoft.com/office/officeart/2005/8/layout/vProcess5"/>
    <dgm:cxn modelId="{CED3157A-E7FB-451F-AD85-EFDB0EC1A124}" type="presOf" srcId="{B2A902EC-5DDA-4DA0-9C22-08C2165E2DA2}" destId="{DAC12774-D388-4D62-A87A-BEE293CD0827}" srcOrd="0" destOrd="0" presId="urn:microsoft.com/office/officeart/2005/8/layout/vProcess5"/>
    <dgm:cxn modelId="{4BB08ACC-3E50-48E0-B818-62FE4E1C7656}" type="presOf" srcId="{7C8EA2C0-4EFA-49EF-8DB3-50FFEE2EBAB3}" destId="{F4F89553-1B5A-4592-982D-0AC6AEFE8DA7}" srcOrd="1" destOrd="0" presId="urn:microsoft.com/office/officeart/2005/8/layout/vProcess5"/>
    <dgm:cxn modelId="{61DC80BB-651B-4E64-A3CF-8D1059DE90A6}" type="presOf" srcId="{F72DD01E-A605-4070-939A-FAAF11784C77}" destId="{447DA7BC-AD77-4BAF-8615-255BA242C01F}" srcOrd="0" destOrd="0" presId="urn:microsoft.com/office/officeart/2005/8/layout/vProcess5"/>
    <dgm:cxn modelId="{1E164416-D6B4-4F3C-948B-EEC228DFE490}" srcId="{B2A902EC-5DDA-4DA0-9C22-08C2165E2DA2}" destId="{1FC3F676-852D-44B0-AF19-41917AFB150B}" srcOrd="0" destOrd="0" parTransId="{782AD6FB-876A-4FA6-A83B-3F5709B5B7D8}" sibTransId="{30C44977-CAB3-46DD-B613-1770297A0F56}"/>
    <dgm:cxn modelId="{EE234AC2-9929-4DD0-9126-58A3993F9078}" type="presOf" srcId="{7C8EA2C0-4EFA-49EF-8DB3-50FFEE2EBAB3}" destId="{3AE452FF-4B3F-4A4C-AAF0-8D6905549A24}" srcOrd="0" destOrd="0" presId="urn:microsoft.com/office/officeart/2005/8/layout/vProcess5"/>
    <dgm:cxn modelId="{F60442C7-3530-48F4-AA54-01DF16B2018E}" type="presParOf" srcId="{DAC12774-D388-4D62-A87A-BEE293CD0827}" destId="{50F5447B-1EA7-4CC5-9F1C-286FC4207BE0}" srcOrd="0" destOrd="0" presId="urn:microsoft.com/office/officeart/2005/8/layout/vProcess5"/>
    <dgm:cxn modelId="{36BC5AB7-961C-4815-B70D-EDE594588AD3}" type="presParOf" srcId="{DAC12774-D388-4D62-A87A-BEE293CD0827}" destId="{BF16703A-B771-48E6-A73A-968AD3E4A0D2}" srcOrd="1" destOrd="0" presId="urn:microsoft.com/office/officeart/2005/8/layout/vProcess5"/>
    <dgm:cxn modelId="{F6645996-5017-4085-ACC2-BA3A53AB0480}" type="presParOf" srcId="{DAC12774-D388-4D62-A87A-BEE293CD0827}" destId="{AA068FB6-FB2A-4894-9E45-A5D09AAACEC2}" srcOrd="2" destOrd="0" presId="urn:microsoft.com/office/officeart/2005/8/layout/vProcess5"/>
    <dgm:cxn modelId="{48E3E899-DF2B-4938-AA5E-A58B9D8832A4}" type="presParOf" srcId="{DAC12774-D388-4D62-A87A-BEE293CD0827}" destId="{3AE452FF-4B3F-4A4C-AAF0-8D6905549A24}" srcOrd="3" destOrd="0" presId="urn:microsoft.com/office/officeart/2005/8/layout/vProcess5"/>
    <dgm:cxn modelId="{E937BB3F-F4A6-48D5-9233-916906EF8385}" type="presParOf" srcId="{DAC12774-D388-4D62-A87A-BEE293CD0827}" destId="{BFE71096-A033-4BB6-9BD1-3B7A77579476}" srcOrd="4" destOrd="0" presId="urn:microsoft.com/office/officeart/2005/8/layout/vProcess5"/>
    <dgm:cxn modelId="{F4E5E61C-CB41-4E10-971F-CA8E7DDFE392}" type="presParOf" srcId="{DAC12774-D388-4D62-A87A-BEE293CD0827}" destId="{EB73E5AF-4B14-4F73-AC18-1F17613C83CB}" srcOrd="5" destOrd="0" presId="urn:microsoft.com/office/officeart/2005/8/layout/vProcess5"/>
    <dgm:cxn modelId="{CBD53589-E79C-4A90-B1B1-F87C7FB626A2}" type="presParOf" srcId="{DAC12774-D388-4D62-A87A-BEE293CD0827}" destId="{447DA7BC-AD77-4BAF-8615-255BA242C01F}" srcOrd="6" destOrd="0" presId="urn:microsoft.com/office/officeart/2005/8/layout/vProcess5"/>
    <dgm:cxn modelId="{D2302EF8-A99C-4785-9763-21D980C3278D}" type="presParOf" srcId="{DAC12774-D388-4D62-A87A-BEE293CD0827}" destId="{57984B2C-520E-4462-BD4E-C5FD091DC5C0}" srcOrd="7" destOrd="0" presId="urn:microsoft.com/office/officeart/2005/8/layout/vProcess5"/>
    <dgm:cxn modelId="{349D4EF2-F333-4E18-840A-6DC4CFE23C58}" type="presParOf" srcId="{DAC12774-D388-4D62-A87A-BEE293CD0827}" destId="{0F3DB106-C91D-4CC2-96ED-F9E76B2D4610}" srcOrd="8" destOrd="0" presId="urn:microsoft.com/office/officeart/2005/8/layout/vProcess5"/>
    <dgm:cxn modelId="{76BD80FF-BC85-42C9-91C7-B54F7A8B8F2A}" type="presParOf" srcId="{DAC12774-D388-4D62-A87A-BEE293CD0827}" destId="{7A4C55B2-F8CC-41D4-BEA1-AE0C4A1522A5}" srcOrd="9" destOrd="0" presId="urn:microsoft.com/office/officeart/2005/8/layout/vProcess5"/>
    <dgm:cxn modelId="{671D4500-FD7A-4848-B526-C03203AE893F}" type="presParOf" srcId="{DAC12774-D388-4D62-A87A-BEE293CD0827}" destId="{F4F89553-1B5A-4592-982D-0AC6AEFE8DA7}" srcOrd="10" destOrd="0" presId="urn:microsoft.com/office/officeart/2005/8/layout/vProcess5"/>
    <dgm:cxn modelId="{5469FED1-F302-4780-9D2F-0C555C12A93E}" type="presParOf" srcId="{DAC12774-D388-4D62-A87A-BEE293CD0827}" destId="{FC6DF983-1450-40B0-9B5B-35B66CD64DB7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2A4709-FF04-44E1-A066-45E4E1D4AFF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C04EB14-F58C-48C4-B96D-BE15CB1B7216}">
      <dgm:prSet/>
      <dgm:spPr>
        <a:solidFill>
          <a:schemeClr val="tx2">
            <a:lumMod val="50000"/>
          </a:schemeClr>
        </a:solidFill>
      </dgm:spPr>
      <dgm:t>
        <a:bodyPr/>
        <a:lstStyle/>
        <a:p>
          <a:pPr rtl="0"/>
          <a:r>
            <a:rPr lang="en-ZA" b="1" dirty="0" smtClean="0"/>
            <a:t>Skills Anticipation         A Strategic Imperative and systematic process    </a:t>
          </a:r>
          <a:endParaRPr lang="en-GB" dirty="0"/>
        </a:p>
      </dgm:t>
    </dgm:pt>
    <dgm:pt modelId="{1A6D0EFA-E558-41CD-977E-F2E3238A091C}" type="parTrans" cxnId="{E3827251-7D6F-45E4-84AB-8D5C667B07FA}">
      <dgm:prSet/>
      <dgm:spPr/>
      <dgm:t>
        <a:bodyPr/>
        <a:lstStyle/>
        <a:p>
          <a:endParaRPr lang="en-US"/>
        </a:p>
      </dgm:t>
    </dgm:pt>
    <dgm:pt modelId="{16527E27-4FB7-495E-9A90-FB6DF72C5DEE}" type="sibTrans" cxnId="{E3827251-7D6F-45E4-84AB-8D5C667B07FA}">
      <dgm:prSet/>
      <dgm:spPr/>
      <dgm:t>
        <a:bodyPr/>
        <a:lstStyle/>
        <a:p>
          <a:endParaRPr lang="en-US"/>
        </a:p>
      </dgm:t>
    </dgm:pt>
    <dgm:pt modelId="{9A383CF9-DBD3-4CA1-9459-CD610287779B}" type="pres">
      <dgm:prSet presAssocID="{112A4709-FF04-44E1-A066-45E4E1D4AFFC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144D05-302D-41A3-B972-358426D475FB}" type="pres">
      <dgm:prSet presAssocID="{112A4709-FF04-44E1-A066-45E4E1D4AFFC}" presName="arrow" presStyleLbl="bgShp" presStyleIdx="0" presStyleCnt="1"/>
      <dgm:spPr/>
    </dgm:pt>
    <dgm:pt modelId="{CC978558-3969-4B27-9E96-158F83DF0311}" type="pres">
      <dgm:prSet presAssocID="{112A4709-FF04-44E1-A066-45E4E1D4AFFC}" presName="linearProcess" presStyleCnt="0"/>
      <dgm:spPr/>
    </dgm:pt>
    <dgm:pt modelId="{9EB186CF-A321-432F-BAC5-80F71CF983D6}" type="pres">
      <dgm:prSet presAssocID="{FC04EB14-F58C-48C4-B96D-BE15CB1B7216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D9263D-A97F-4269-82FE-75ACC5EE1BC8}" type="presOf" srcId="{112A4709-FF04-44E1-A066-45E4E1D4AFFC}" destId="{9A383CF9-DBD3-4CA1-9459-CD610287779B}" srcOrd="0" destOrd="0" presId="urn:microsoft.com/office/officeart/2005/8/layout/hProcess9"/>
    <dgm:cxn modelId="{E3827251-7D6F-45E4-84AB-8D5C667B07FA}" srcId="{112A4709-FF04-44E1-A066-45E4E1D4AFFC}" destId="{FC04EB14-F58C-48C4-B96D-BE15CB1B7216}" srcOrd="0" destOrd="0" parTransId="{1A6D0EFA-E558-41CD-977E-F2E3238A091C}" sibTransId="{16527E27-4FB7-495E-9A90-FB6DF72C5DEE}"/>
    <dgm:cxn modelId="{D139591B-3D23-44CF-ADE5-EB7182E2B9B7}" type="presOf" srcId="{FC04EB14-F58C-48C4-B96D-BE15CB1B7216}" destId="{9EB186CF-A321-432F-BAC5-80F71CF983D6}" srcOrd="0" destOrd="0" presId="urn:microsoft.com/office/officeart/2005/8/layout/hProcess9"/>
    <dgm:cxn modelId="{FE497DF5-FF39-4D0D-86AE-79B1E291A71A}" type="presParOf" srcId="{9A383CF9-DBD3-4CA1-9459-CD610287779B}" destId="{81144D05-302D-41A3-B972-358426D475FB}" srcOrd="0" destOrd="0" presId="urn:microsoft.com/office/officeart/2005/8/layout/hProcess9"/>
    <dgm:cxn modelId="{8D4A38C1-A62A-4FFC-91F3-C2E3F35824DA}" type="presParOf" srcId="{9A383CF9-DBD3-4CA1-9459-CD610287779B}" destId="{CC978558-3969-4B27-9E96-158F83DF0311}" srcOrd="1" destOrd="0" presId="urn:microsoft.com/office/officeart/2005/8/layout/hProcess9"/>
    <dgm:cxn modelId="{F09E6F94-5903-4FE2-810B-195BC0B5520A}" type="presParOf" srcId="{CC978558-3969-4B27-9E96-158F83DF0311}" destId="{9EB186CF-A321-432F-BAC5-80F71CF983D6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AE97EE-F810-415F-80DD-DA7A1AF4DDC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61238B1-84FE-4A5A-8726-91E6D807DB19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pPr rtl="0"/>
          <a:r>
            <a:rPr lang="en-US" sz="2800" dirty="0" smtClean="0"/>
            <a:t>through which </a:t>
          </a:r>
        </a:p>
        <a:p>
          <a:pPr rtl="0"/>
          <a:r>
            <a:rPr lang="en-US" sz="2800" dirty="0" err="1" smtClean="0"/>
            <a:t>labour</a:t>
          </a:r>
          <a:r>
            <a:rPr lang="en-US" sz="2800" dirty="0" smtClean="0"/>
            <a:t> market actors </a:t>
          </a:r>
          <a:r>
            <a:rPr lang="en-US" sz="2800" b="1" u="sng" dirty="0" smtClean="0"/>
            <a:t>identify</a:t>
          </a:r>
          <a:r>
            <a:rPr lang="en-US" sz="2800" dirty="0" smtClean="0"/>
            <a:t> and prepare to </a:t>
          </a:r>
          <a:r>
            <a:rPr lang="en-US" sz="2800" b="1" u="sng" dirty="0" smtClean="0"/>
            <a:t>address future skills needs</a:t>
          </a:r>
          <a:r>
            <a:rPr lang="en-US" sz="2800" dirty="0" smtClean="0"/>
            <a:t>, with the view </a:t>
          </a:r>
          <a:r>
            <a:rPr lang="en-US" sz="2800" b="1" dirty="0" smtClean="0"/>
            <a:t>to </a:t>
          </a:r>
          <a:r>
            <a:rPr lang="en-US" sz="2800" b="1" u="sng" dirty="0" smtClean="0"/>
            <a:t>avoid gaps</a:t>
          </a:r>
          <a:r>
            <a:rPr lang="en-US" sz="2800" b="1" dirty="0" smtClean="0"/>
            <a:t> </a:t>
          </a:r>
          <a:r>
            <a:rPr lang="en-US" sz="2800" dirty="0" smtClean="0"/>
            <a:t>between the demand and supply of skills</a:t>
          </a:r>
          <a:endParaRPr lang="en-GB" sz="2800" dirty="0"/>
        </a:p>
      </dgm:t>
    </dgm:pt>
    <dgm:pt modelId="{C9BC3B9B-0C99-4C6B-952F-11B3E123F989}" type="parTrans" cxnId="{EC03E6F1-FB82-4A4D-8CBF-52664B72AD74}">
      <dgm:prSet/>
      <dgm:spPr/>
      <dgm:t>
        <a:bodyPr/>
        <a:lstStyle/>
        <a:p>
          <a:endParaRPr lang="en-US"/>
        </a:p>
      </dgm:t>
    </dgm:pt>
    <dgm:pt modelId="{15FBA47F-2515-4100-9C30-CF5321A88131}" type="sibTrans" cxnId="{EC03E6F1-FB82-4A4D-8CBF-52664B72AD74}">
      <dgm:prSet/>
      <dgm:spPr/>
      <dgm:t>
        <a:bodyPr/>
        <a:lstStyle/>
        <a:p>
          <a:endParaRPr lang="en-US"/>
        </a:p>
      </dgm:t>
    </dgm:pt>
    <dgm:pt modelId="{B536C11F-DB67-4C60-8C2C-A673DECE6850}" type="pres">
      <dgm:prSet presAssocID="{12AE97EE-F810-415F-80DD-DA7A1AF4DDC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8FE2F29-3D4D-40F5-A508-A3EFAA954697}" type="pres">
      <dgm:prSet presAssocID="{761238B1-84FE-4A5A-8726-91E6D807DB19}" presName="node" presStyleLbl="node1" presStyleIdx="0" presStyleCnt="1" custRadScaleRad="108254" custRadScaleInc="-2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03E6F1-FB82-4A4D-8CBF-52664B72AD74}" srcId="{12AE97EE-F810-415F-80DD-DA7A1AF4DDC5}" destId="{761238B1-84FE-4A5A-8726-91E6D807DB19}" srcOrd="0" destOrd="0" parTransId="{C9BC3B9B-0C99-4C6B-952F-11B3E123F989}" sibTransId="{15FBA47F-2515-4100-9C30-CF5321A88131}"/>
    <dgm:cxn modelId="{A1E2FC7D-682B-4F66-B00B-633CAFF3850D}" type="presOf" srcId="{761238B1-84FE-4A5A-8726-91E6D807DB19}" destId="{08FE2F29-3D4D-40F5-A508-A3EFAA954697}" srcOrd="0" destOrd="0" presId="urn:microsoft.com/office/officeart/2005/8/layout/cycle2"/>
    <dgm:cxn modelId="{A49197B8-2F4B-4B2D-A100-30D8C808DB0F}" type="presOf" srcId="{12AE97EE-F810-415F-80DD-DA7A1AF4DDC5}" destId="{B536C11F-DB67-4C60-8C2C-A673DECE6850}" srcOrd="0" destOrd="0" presId="urn:microsoft.com/office/officeart/2005/8/layout/cycle2"/>
    <dgm:cxn modelId="{A106393B-0CA0-418C-9062-33F507BCD674}" type="presParOf" srcId="{B536C11F-DB67-4C60-8C2C-A673DECE6850}" destId="{08FE2F29-3D4D-40F5-A508-A3EFAA95469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7C3917E-1656-4BC7-AEB8-25600D52737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A6D2C1-BA3C-49DC-9C7C-09CA9F22308A}" type="asst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2000" b="1" dirty="0" smtClean="0"/>
            <a:t>Conditions for Employment Oriented TVET in </a:t>
          </a:r>
        </a:p>
        <a:p>
          <a:r>
            <a:rPr lang="en-US" sz="2000" b="1" dirty="0" smtClean="0"/>
            <a:t>AU Member States Improved </a:t>
          </a:r>
          <a:endParaRPr lang="en-US" sz="2000" b="1" dirty="0"/>
        </a:p>
      </dgm:t>
    </dgm:pt>
    <dgm:pt modelId="{860B9DA2-824C-4325-A822-9345CF82B1BB}" type="parTrans" cxnId="{F33D87D0-0D67-4968-96F1-E0B7F66EA282}">
      <dgm:prSet/>
      <dgm:spPr/>
      <dgm:t>
        <a:bodyPr/>
        <a:lstStyle/>
        <a:p>
          <a:endParaRPr lang="en-US" sz="1400"/>
        </a:p>
      </dgm:t>
    </dgm:pt>
    <dgm:pt modelId="{AF483C72-94F8-41FD-A421-B26307C48F14}" type="sibTrans" cxnId="{F33D87D0-0D67-4968-96F1-E0B7F66EA282}">
      <dgm:prSet/>
      <dgm:spPr/>
      <dgm:t>
        <a:bodyPr/>
        <a:lstStyle/>
        <a:p>
          <a:endParaRPr lang="en-US" sz="1400"/>
        </a:p>
      </dgm:t>
    </dgm:pt>
    <dgm:pt modelId="{0F932B87-DA1C-4DF5-B8B3-349AC96F1491}">
      <dgm:prSet phldrT="[Text]" custT="1"/>
      <dgm:spPr/>
      <dgm:t>
        <a:bodyPr/>
        <a:lstStyle/>
        <a:p>
          <a:r>
            <a:rPr lang="en-US" sz="1600" b="1" dirty="0" smtClean="0"/>
            <a:t>1. Dialogue to promote employment oriented skills development strengthened</a:t>
          </a:r>
        </a:p>
        <a:p>
          <a:r>
            <a:rPr lang="en-US" sz="1600" b="1" dirty="0" smtClean="0"/>
            <a:t>(GIZ) </a:t>
          </a:r>
          <a:endParaRPr lang="en-US" sz="1600" b="1" dirty="0"/>
        </a:p>
      </dgm:t>
    </dgm:pt>
    <dgm:pt modelId="{3246A677-4A60-4D06-A39B-164DB7F5F552}" type="parTrans" cxnId="{8100696B-DA65-44BF-881E-869EA8E51F6C}">
      <dgm:prSet/>
      <dgm:spPr/>
      <dgm:t>
        <a:bodyPr/>
        <a:lstStyle/>
        <a:p>
          <a:endParaRPr lang="en-US" sz="1400"/>
        </a:p>
      </dgm:t>
    </dgm:pt>
    <dgm:pt modelId="{1180053B-C9D4-4338-8274-9493A2DDB613}" type="sibTrans" cxnId="{8100696B-DA65-44BF-881E-869EA8E51F6C}">
      <dgm:prSet/>
      <dgm:spPr/>
      <dgm:t>
        <a:bodyPr/>
        <a:lstStyle/>
        <a:p>
          <a:endParaRPr lang="en-US" sz="1400"/>
        </a:p>
      </dgm:t>
    </dgm:pt>
    <dgm:pt modelId="{7CB8268F-4B99-4B68-AB09-34E7978E4A78}">
      <dgm:prSet phldrT="[Text]" phldr="1" custT="1"/>
      <dgm:spPr/>
      <dgm:t>
        <a:bodyPr/>
        <a:lstStyle/>
        <a:p>
          <a:endParaRPr lang="en-US" sz="1400" dirty="0"/>
        </a:p>
      </dgm:t>
    </dgm:pt>
    <dgm:pt modelId="{22694E3E-07D3-41B8-9C6D-DE0FD63B86C0}" type="sibTrans" cxnId="{0FE07543-6309-4006-98F5-74FD0EF24999}">
      <dgm:prSet/>
      <dgm:spPr/>
      <dgm:t>
        <a:bodyPr/>
        <a:lstStyle/>
        <a:p>
          <a:endParaRPr lang="en-US" sz="1400"/>
        </a:p>
      </dgm:t>
    </dgm:pt>
    <dgm:pt modelId="{AF133CDC-82E7-4030-8CFB-B40B34304D87}" type="parTrans" cxnId="{0FE07543-6309-4006-98F5-74FD0EF24999}">
      <dgm:prSet/>
      <dgm:spPr/>
      <dgm:t>
        <a:bodyPr/>
        <a:lstStyle/>
        <a:p>
          <a:endParaRPr lang="en-US" sz="1400"/>
        </a:p>
      </dgm:t>
    </dgm:pt>
    <dgm:pt modelId="{887240F8-9014-4ACC-8A18-D8A154C1850A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2000" b="1" dirty="0" smtClean="0"/>
            <a:t>Economic and Social perspectives of Young </a:t>
          </a:r>
        </a:p>
        <a:p>
          <a:r>
            <a:rPr lang="en-US" sz="2000" b="1" dirty="0" smtClean="0"/>
            <a:t>Africans Improved</a:t>
          </a:r>
          <a:endParaRPr lang="en-US" sz="2000" b="1" dirty="0"/>
        </a:p>
      </dgm:t>
    </dgm:pt>
    <dgm:pt modelId="{840D3716-1C35-4D58-938F-8A959D05AD7F}" type="parTrans" cxnId="{E57A0E68-90A7-4084-8E49-CDBA9091B869}">
      <dgm:prSet/>
      <dgm:spPr/>
      <dgm:t>
        <a:bodyPr/>
        <a:lstStyle/>
        <a:p>
          <a:endParaRPr lang="en-US" sz="1400"/>
        </a:p>
      </dgm:t>
    </dgm:pt>
    <dgm:pt modelId="{4050ED9A-CDDC-45D7-BA16-306CE72B9399}" type="sibTrans" cxnId="{E57A0E68-90A7-4084-8E49-CDBA9091B869}">
      <dgm:prSet/>
      <dgm:spPr/>
      <dgm:t>
        <a:bodyPr/>
        <a:lstStyle/>
        <a:p>
          <a:endParaRPr lang="en-US" sz="1400"/>
        </a:p>
      </dgm:t>
    </dgm:pt>
    <dgm:pt modelId="{FE1BC2BA-E2D1-4C74-9A45-09162A07C2F3}">
      <dgm:prSet custT="1"/>
      <dgm:spPr/>
      <dgm:t>
        <a:bodyPr/>
        <a:lstStyle/>
        <a:p>
          <a:r>
            <a:rPr lang="en-US" sz="1600" b="1" dirty="0" smtClean="0"/>
            <a:t>2. Web</a:t>
          </a:r>
        </a:p>
        <a:p>
          <a:r>
            <a:rPr lang="en-US" sz="1600" b="1" dirty="0" smtClean="0"/>
            <a:t>based learning/innovation for employment oriented skills development expanded </a:t>
          </a:r>
        </a:p>
        <a:p>
          <a:r>
            <a:rPr lang="en-US" sz="1600" b="1" dirty="0" smtClean="0"/>
            <a:t>(GIZ)</a:t>
          </a:r>
          <a:endParaRPr lang="en-US" sz="1600" b="1" dirty="0"/>
        </a:p>
      </dgm:t>
    </dgm:pt>
    <dgm:pt modelId="{E3F16B63-0CFC-450C-8D38-88383F9910A7}" type="parTrans" cxnId="{99FE7FB2-55E1-482D-BB03-4C01E8C00EC9}">
      <dgm:prSet/>
      <dgm:spPr/>
      <dgm:t>
        <a:bodyPr/>
        <a:lstStyle/>
        <a:p>
          <a:endParaRPr lang="en-US" sz="1400"/>
        </a:p>
      </dgm:t>
    </dgm:pt>
    <dgm:pt modelId="{09B606BF-455F-4E39-972C-CF73006020EB}" type="sibTrans" cxnId="{99FE7FB2-55E1-482D-BB03-4C01E8C00EC9}">
      <dgm:prSet/>
      <dgm:spPr/>
      <dgm:t>
        <a:bodyPr/>
        <a:lstStyle/>
        <a:p>
          <a:endParaRPr lang="en-US" sz="1400"/>
        </a:p>
      </dgm:t>
    </dgm:pt>
    <dgm:pt modelId="{A415948D-6EBE-45CD-812E-8B7925B90259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600" dirty="0" smtClean="0"/>
            <a:t>3. </a:t>
          </a:r>
          <a:r>
            <a:rPr lang="en-US" sz="1600" b="1" dirty="0" smtClean="0"/>
            <a:t>Capacities for </a:t>
          </a:r>
          <a:r>
            <a:rPr lang="en-US" sz="1600" b="1" dirty="0" err="1" smtClean="0"/>
            <a:t>Labour</a:t>
          </a:r>
          <a:r>
            <a:rPr lang="en-US" sz="1600" b="1" dirty="0" smtClean="0"/>
            <a:t> market forecasting and skills anticipation enhanced</a:t>
          </a:r>
        </a:p>
        <a:p>
          <a:r>
            <a:rPr lang="en-US" sz="1600" b="1" dirty="0" smtClean="0"/>
            <a:t>(ILO)</a:t>
          </a:r>
          <a:endParaRPr lang="en-US" sz="1600" b="1" dirty="0"/>
        </a:p>
      </dgm:t>
    </dgm:pt>
    <dgm:pt modelId="{1AA2E2C7-23A3-4E88-9361-84AF5387D505}" type="parTrans" cxnId="{EFBFB561-1CB7-4CC0-831E-A5301F29BE17}">
      <dgm:prSet/>
      <dgm:spPr/>
      <dgm:t>
        <a:bodyPr/>
        <a:lstStyle/>
        <a:p>
          <a:endParaRPr lang="en-US" sz="1400"/>
        </a:p>
      </dgm:t>
    </dgm:pt>
    <dgm:pt modelId="{5428400C-2018-4AAF-80F3-9F8B63CFD92C}" type="sibTrans" cxnId="{EFBFB561-1CB7-4CC0-831E-A5301F29BE17}">
      <dgm:prSet/>
      <dgm:spPr/>
      <dgm:t>
        <a:bodyPr/>
        <a:lstStyle/>
        <a:p>
          <a:endParaRPr lang="en-US" sz="1400"/>
        </a:p>
      </dgm:t>
    </dgm:pt>
    <dgm:pt modelId="{0192EC99-C3FC-4851-849C-386B55EDE644}">
      <dgm:prSet custT="1"/>
      <dgm:spPr/>
      <dgm:t>
        <a:bodyPr/>
        <a:lstStyle/>
        <a:p>
          <a:r>
            <a:rPr lang="en-US" sz="1600" b="1" dirty="0" smtClean="0"/>
            <a:t>4.Foundation for African Continental Qualification Framework laid </a:t>
          </a:r>
        </a:p>
        <a:p>
          <a:r>
            <a:rPr lang="en-US" sz="1600" b="1" dirty="0" smtClean="0"/>
            <a:t>(ETF)</a:t>
          </a:r>
          <a:endParaRPr lang="en-US" sz="1600" b="1" dirty="0"/>
        </a:p>
      </dgm:t>
    </dgm:pt>
    <dgm:pt modelId="{A2784C6D-D93B-4B6D-A2C6-B5C33335B432}" type="parTrans" cxnId="{021A86F0-C244-4349-AEF6-10B10790B7AA}">
      <dgm:prSet/>
      <dgm:spPr/>
      <dgm:t>
        <a:bodyPr/>
        <a:lstStyle/>
        <a:p>
          <a:endParaRPr lang="en-US" sz="1400"/>
        </a:p>
      </dgm:t>
    </dgm:pt>
    <dgm:pt modelId="{4D2064F2-6D1D-4BDC-8DEF-BF08982CABA6}" type="sibTrans" cxnId="{021A86F0-C244-4349-AEF6-10B10790B7AA}">
      <dgm:prSet/>
      <dgm:spPr/>
      <dgm:t>
        <a:bodyPr/>
        <a:lstStyle/>
        <a:p>
          <a:endParaRPr lang="en-US" sz="1400"/>
        </a:p>
      </dgm:t>
    </dgm:pt>
    <dgm:pt modelId="{50802DC0-76D1-4890-BA16-1B717E6A8A47}">
      <dgm:prSet custT="1"/>
      <dgm:spPr/>
      <dgm:t>
        <a:bodyPr/>
        <a:lstStyle/>
        <a:p>
          <a:r>
            <a:rPr lang="en-US" sz="1600" b="1" dirty="0" smtClean="0"/>
            <a:t>5.AUC and NEPAD mandate to promote employment oriented skills development strengthened </a:t>
          </a:r>
        </a:p>
        <a:p>
          <a:r>
            <a:rPr lang="en-US" sz="1600" b="1" dirty="0" smtClean="0"/>
            <a:t>GIZ)</a:t>
          </a:r>
          <a:endParaRPr lang="en-US" sz="1600" b="1" dirty="0"/>
        </a:p>
      </dgm:t>
    </dgm:pt>
    <dgm:pt modelId="{E844D314-7E6C-4682-A6A2-03CF6F8BA0CC}" type="sibTrans" cxnId="{A6BE77CC-A868-43FC-80F4-21436CEA1A87}">
      <dgm:prSet/>
      <dgm:spPr/>
      <dgm:t>
        <a:bodyPr/>
        <a:lstStyle/>
        <a:p>
          <a:endParaRPr lang="en-US"/>
        </a:p>
      </dgm:t>
    </dgm:pt>
    <dgm:pt modelId="{A302E040-E0BA-45E0-B613-74B482616E6C}" type="parTrans" cxnId="{A6BE77CC-A868-43FC-80F4-21436CEA1A87}">
      <dgm:prSet/>
      <dgm:spPr/>
      <dgm:t>
        <a:bodyPr/>
        <a:lstStyle/>
        <a:p>
          <a:endParaRPr lang="en-US"/>
        </a:p>
      </dgm:t>
    </dgm:pt>
    <dgm:pt modelId="{781E674B-15F8-448C-8981-0F0C33ADC673}" type="pres">
      <dgm:prSet presAssocID="{A7C3917E-1656-4BC7-AEB8-25600D52737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172ED85-7F6A-4B35-934D-BF5D2BFE44D2}" type="pres">
      <dgm:prSet presAssocID="{7CB8268F-4B99-4B68-AB09-34E7978E4A78}" presName="hierRoot1" presStyleCnt="0">
        <dgm:presLayoutVars>
          <dgm:hierBranch val="init"/>
        </dgm:presLayoutVars>
      </dgm:prSet>
      <dgm:spPr/>
    </dgm:pt>
    <dgm:pt modelId="{F9E209FF-3E1E-47F1-AFF4-9287A5B96E13}" type="pres">
      <dgm:prSet presAssocID="{7CB8268F-4B99-4B68-AB09-34E7978E4A78}" presName="rootComposite1" presStyleCnt="0"/>
      <dgm:spPr/>
    </dgm:pt>
    <dgm:pt modelId="{ED1812DE-0F7C-45E4-8BE0-0840275788A6}" type="pres">
      <dgm:prSet presAssocID="{7CB8268F-4B99-4B68-AB09-34E7978E4A78}" presName="rootText1" presStyleLbl="node0" presStyleIdx="0" presStyleCnt="2" custScaleX="1304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CB500B-5ACD-49B6-A137-EE0836A6D5AA}" type="pres">
      <dgm:prSet presAssocID="{7CB8268F-4B99-4B68-AB09-34E7978E4A7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424938A-467D-47AD-AB05-229578C8EC26}" type="pres">
      <dgm:prSet presAssocID="{7CB8268F-4B99-4B68-AB09-34E7978E4A78}" presName="hierChild2" presStyleCnt="0"/>
      <dgm:spPr/>
    </dgm:pt>
    <dgm:pt modelId="{7625B2F4-EC37-41CC-960A-60245A748B11}" type="pres">
      <dgm:prSet presAssocID="{3246A677-4A60-4D06-A39B-164DB7F5F552}" presName="Name37" presStyleLbl="parChTrans1D2" presStyleIdx="0" presStyleCnt="6"/>
      <dgm:spPr/>
      <dgm:t>
        <a:bodyPr/>
        <a:lstStyle/>
        <a:p>
          <a:endParaRPr lang="en-US"/>
        </a:p>
      </dgm:t>
    </dgm:pt>
    <dgm:pt modelId="{F249B57F-080C-4EB0-BC4D-BFC0ADBBB7AB}" type="pres">
      <dgm:prSet presAssocID="{0F932B87-DA1C-4DF5-B8B3-349AC96F1491}" presName="hierRoot2" presStyleCnt="0">
        <dgm:presLayoutVars>
          <dgm:hierBranch val="init"/>
        </dgm:presLayoutVars>
      </dgm:prSet>
      <dgm:spPr/>
    </dgm:pt>
    <dgm:pt modelId="{CE3A979D-297A-4497-B041-1F1F08502CF6}" type="pres">
      <dgm:prSet presAssocID="{0F932B87-DA1C-4DF5-B8B3-349AC96F1491}" presName="rootComposite" presStyleCnt="0"/>
      <dgm:spPr/>
    </dgm:pt>
    <dgm:pt modelId="{3B3834BD-C574-4A06-8B7A-9D60E2BF8478}" type="pres">
      <dgm:prSet presAssocID="{0F932B87-DA1C-4DF5-B8B3-349AC96F1491}" presName="rootText" presStyleLbl="node2" presStyleIdx="0" presStyleCnt="5" custScaleX="119488" custScaleY="126931" custLinFactNeighborX="-296" custLinFactNeighborY="77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93C2BA-74F0-4B8F-93DD-3336CF03C359}" type="pres">
      <dgm:prSet presAssocID="{0F932B87-DA1C-4DF5-B8B3-349AC96F1491}" presName="rootConnector" presStyleLbl="node2" presStyleIdx="0" presStyleCnt="5"/>
      <dgm:spPr/>
      <dgm:t>
        <a:bodyPr/>
        <a:lstStyle/>
        <a:p>
          <a:endParaRPr lang="en-US"/>
        </a:p>
      </dgm:t>
    </dgm:pt>
    <dgm:pt modelId="{F3734FCA-2565-4DE7-82E7-10F34166E8EB}" type="pres">
      <dgm:prSet presAssocID="{0F932B87-DA1C-4DF5-B8B3-349AC96F1491}" presName="hierChild4" presStyleCnt="0"/>
      <dgm:spPr/>
    </dgm:pt>
    <dgm:pt modelId="{88F3143E-DF0E-49A6-AB9E-946B9758FB8E}" type="pres">
      <dgm:prSet presAssocID="{0F932B87-DA1C-4DF5-B8B3-349AC96F1491}" presName="hierChild5" presStyleCnt="0"/>
      <dgm:spPr/>
    </dgm:pt>
    <dgm:pt modelId="{32FDB381-F7F1-451D-8E4F-58008B165DF2}" type="pres">
      <dgm:prSet presAssocID="{E3F16B63-0CFC-450C-8D38-88383F9910A7}" presName="Name37" presStyleLbl="parChTrans1D2" presStyleIdx="1" presStyleCnt="6"/>
      <dgm:spPr/>
      <dgm:t>
        <a:bodyPr/>
        <a:lstStyle/>
        <a:p>
          <a:endParaRPr lang="en-US"/>
        </a:p>
      </dgm:t>
    </dgm:pt>
    <dgm:pt modelId="{A0786F9F-F8E8-4D3D-9A50-6E00528B5127}" type="pres">
      <dgm:prSet presAssocID="{FE1BC2BA-E2D1-4C74-9A45-09162A07C2F3}" presName="hierRoot2" presStyleCnt="0">
        <dgm:presLayoutVars>
          <dgm:hierBranch val="init"/>
        </dgm:presLayoutVars>
      </dgm:prSet>
      <dgm:spPr/>
    </dgm:pt>
    <dgm:pt modelId="{90F2A350-6E4A-400C-B28F-D7DD498FCC7A}" type="pres">
      <dgm:prSet presAssocID="{FE1BC2BA-E2D1-4C74-9A45-09162A07C2F3}" presName="rootComposite" presStyleCnt="0"/>
      <dgm:spPr/>
    </dgm:pt>
    <dgm:pt modelId="{12EF3C61-DA6F-4481-A29C-6CCE38D29CC5}" type="pres">
      <dgm:prSet presAssocID="{FE1BC2BA-E2D1-4C74-9A45-09162A07C2F3}" presName="rootText" presStyleLbl="node2" presStyleIdx="1" presStyleCnt="5" custScaleX="128888" custScaleY="174779" custLinFactNeighborX="-575" custLinFactNeighborY="48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4552C52-E9D2-4D03-9AC1-DB4BFE4308F3}" type="pres">
      <dgm:prSet presAssocID="{FE1BC2BA-E2D1-4C74-9A45-09162A07C2F3}" presName="rootConnector" presStyleLbl="node2" presStyleIdx="1" presStyleCnt="5"/>
      <dgm:spPr/>
      <dgm:t>
        <a:bodyPr/>
        <a:lstStyle/>
        <a:p>
          <a:endParaRPr lang="en-US"/>
        </a:p>
      </dgm:t>
    </dgm:pt>
    <dgm:pt modelId="{D8643C5B-033A-4BA8-A297-3ABB07315E9D}" type="pres">
      <dgm:prSet presAssocID="{FE1BC2BA-E2D1-4C74-9A45-09162A07C2F3}" presName="hierChild4" presStyleCnt="0"/>
      <dgm:spPr/>
    </dgm:pt>
    <dgm:pt modelId="{EF7F4D30-FE46-4E73-ABC0-35AC414FCB60}" type="pres">
      <dgm:prSet presAssocID="{FE1BC2BA-E2D1-4C74-9A45-09162A07C2F3}" presName="hierChild5" presStyleCnt="0"/>
      <dgm:spPr/>
    </dgm:pt>
    <dgm:pt modelId="{F5ABAAC2-5CA2-4A36-89BE-3A6B301E1527}" type="pres">
      <dgm:prSet presAssocID="{1AA2E2C7-23A3-4E88-9361-84AF5387D505}" presName="Name37" presStyleLbl="parChTrans1D2" presStyleIdx="2" presStyleCnt="6"/>
      <dgm:spPr/>
      <dgm:t>
        <a:bodyPr/>
        <a:lstStyle/>
        <a:p>
          <a:endParaRPr lang="en-US"/>
        </a:p>
      </dgm:t>
    </dgm:pt>
    <dgm:pt modelId="{ED8DF6EE-029C-41B0-9E9F-9BD93F1B4E84}" type="pres">
      <dgm:prSet presAssocID="{A415948D-6EBE-45CD-812E-8B7925B90259}" presName="hierRoot2" presStyleCnt="0">
        <dgm:presLayoutVars>
          <dgm:hierBranch val="init"/>
        </dgm:presLayoutVars>
      </dgm:prSet>
      <dgm:spPr/>
    </dgm:pt>
    <dgm:pt modelId="{6F75A512-90E5-4F34-B43F-19C6AE8481BA}" type="pres">
      <dgm:prSet presAssocID="{A415948D-6EBE-45CD-812E-8B7925B90259}" presName="rootComposite" presStyleCnt="0"/>
      <dgm:spPr/>
    </dgm:pt>
    <dgm:pt modelId="{424B5877-C435-42AE-AC0D-17A49195F284}" type="pres">
      <dgm:prSet presAssocID="{A415948D-6EBE-45CD-812E-8B7925B90259}" presName="rootText" presStyleLbl="node2" presStyleIdx="2" presStyleCnt="5" custScaleX="107365" custScaleY="180080" custLinFactNeighborX="-4349" custLinFactNeighborY="15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7A218F-32FD-42C1-B93F-1B80D4BAE1CE}" type="pres">
      <dgm:prSet presAssocID="{A415948D-6EBE-45CD-812E-8B7925B90259}" presName="rootConnector" presStyleLbl="node2" presStyleIdx="2" presStyleCnt="5"/>
      <dgm:spPr/>
      <dgm:t>
        <a:bodyPr/>
        <a:lstStyle/>
        <a:p>
          <a:endParaRPr lang="en-US"/>
        </a:p>
      </dgm:t>
    </dgm:pt>
    <dgm:pt modelId="{0F7938E0-E3B4-4406-8389-DC0CEF294D66}" type="pres">
      <dgm:prSet presAssocID="{A415948D-6EBE-45CD-812E-8B7925B90259}" presName="hierChild4" presStyleCnt="0"/>
      <dgm:spPr/>
    </dgm:pt>
    <dgm:pt modelId="{A58F65D8-3A4D-42B4-9581-ADF9995F3757}" type="pres">
      <dgm:prSet presAssocID="{A415948D-6EBE-45CD-812E-8B7925B90259}" presName="hierChild5" presStyleCnt="0"/>
      <dgm:spPr/>
    </dgm:pt>
    <dgm:pt modelId="{926856DE-3116-4179-B2E6-176EFDE7B038}" type="pres">
      <dgm:prSet presAssocID="{A2784C6D-D93B-4B6D-A2C6-B5C33335B432}" presName="Name37" presStyleLbl="parChTrans1D2" presStyleIdx="3" presStyleCnt="6"/>
      <dgm:spPr/>
      <dgm:t>
        <a:bodyPr/>
        <a:lstStyle/>
        <a:p>
          <a:endParaRPr lang="en-US"/>
        </a:p>
      </dgm:t>
    </dgm:pt>
    <dgm:pt modelId="{72EDD88F-6FBC-46D5-9942-C9432F253B96}" type="pres">
      <dgm:prSet presAssocID="{0192EC99-C3FC-4851-849C-386B55EDE644}" presName="hierRoot2" presStyleCnt="0">
        <dgm:presLayoutVars>
          <dgm:hierBranch val="init"/>
        </dgm:presLayoutVars>
      </dgm:prSet>
      <dgm:spPr/>
    </dgm:pt>
    <dgm:pt modelId="{10F8BA20-1107-4423-B385-C934B1E44AD0}" type="pres">
      <dgm:prSet presAssocID="{0192EC99-C3FC-4851-849C-386B55EDE644}" presName="rootComposite" presStyleCnt="0"/>
      <dgm:spPr/>
    </dgm:pt>
    <dgm:pt modelId="{BDED89D6-7688-43BF-9D94-B068549B3540}" type="pres">
      <dgm:prSet presAssocID="{0192EC99-C3FC-4851-849C-386B55EDE644}" presName="rootText" presStyleLbl="node2" presStyleIdx="3" presStyleCnt="5" custScaleY="182378" custLinFactNeighborX="1064" custLinFactNeighborY="79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6914A7-3505-4172-A2B9-302389C4531C}" type="pres">
      <dgm:prSet presAssocID="{0192EC99-C3FC-4851-849C-386B55EDE644}" presName="rootConnector" presStyleLbl="node2" presStyleIdx="3" presStyleCnt="5"/>
      <dgm:spPr/>
      <dgm:t>
        <a:bodyPr/>
        <a:lstStyle/>
        <a:p>
          <a:endParaRPr lang="en-US"/>
        </a:p>
      </dgm:t>
    </dgm:pt>
    <dgm:pt modelId="{09000AA0-3F1A-4FE1-B557-9E9E57D344C8}" type="pres">
      <dgm:prSet presAssocID="{0192EC99-C3FC-4851-849C-386B55EDE644}" presName="hierChild4" presStyleCnt="0"/>
      <dgm:spPr/>
    </dgm:pt>
    <dgm:pt modelId="{794D2874-F79B-4DCA-A2D6-8525855B2587}" type="pres">
      <dgm:prSet presAssocID="{0192EC99-C3FC-4851-849C-386B55EDE644}" presName="hierChild5" presStyleCnt="0"/>
      <dgm:spPr/>
    </dgm:pt>
    <dgm:pt modelId="{2C1B323F-601E-4F9A-AD56-BD5FFB2C58D5}" type="pres">
      <dgm:prSet presAssocID="{A302E040-E0BA-45E0-B613-74B482616E6C}" presName="Name37" presStyleLbl="parChTrans1D2" presStyleIdx="4" presStyleCnt="6"/>
      <dgm:spPr/>
      <dgm:t>
        <a:bodyPr/>
        <a:lstStyle/>
        <a:p>
          <a:endParaRPr lang="en-US"/>
        </a:p>
      </dgm:t>
    </dgm:pt>
    <dgm:pt modelId="{105A7E3A-B0A0-461B-B11A-1FA3BDC643E6}" type="pres">
      <dgm:prSet presAssocID="{50802DC0-76D1-4890-BA16-1B717E6A8A47}" presName="hierRoot2" presStyleCnt="0">
        <dgm:presLayoutVars>
          <dgm:hierBranch val="init"/>
        </dgm:presLayoutVars>
      </dgm:prSet>
      <dgm:spPr/>
    </dgm:pt>
    <dgm:pt modelId="{FD6423F1-9093-4496-9D0D-B78290AA7F32}" type="pres">
      <dgm:prSet presAssocID="{50802DC0-76D1-4890-BA16-1B717E6A8A47}" presName="rootComposite" presStyleCnt="0"/>
      <dgm:spPr/>
    </dgm:pt>
    <dgm:pt modelId="{8BF41429-56F9-44CC-AE36-2538D9ECFC8A}" type="pres">
      <dgm:prSet presAssocID="{50802DC0-76D1-4890-BA16-1B717E6A8A47}" presName="rootText" presStyleLbl="node2" presStyleIdx="4" presStyleCnt="5" custScaleX="137134" custScaleY="1711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D6A955-5DB9-46E0-9C5C-EB35AA7820C1}" type="pres">
      <dgm:prSet presAssocID="{50802DC0-76D1-4890-BA16-1B717E6A8A47}" presName="rootConnector" presStyleLbl="node2" presStyleIdx="4" presStyleCnt="5"/>
      <dgm:spPr/>
      <dgm:t>
        <a:bodyPr/>
        <a:lstStyle/>
        <a:p>
          <a:endParaRPr lang="en-US"/>
        </a:p>
      </dgm:t>
    </dgm:pt>
    <dgm:pt modelId="{FD9B963B-E0B4-4290-A1BB-AF432133B7D0}" type="pres">
      <dgm:prSet presAssocID="{50802DC0-76D1-4890-BA16-1B717E6A8A47}" presName="hierChild4" presStyleCnt="0"/>
      <dgm:spPr/>
    </dgm:pt>
    <dgm:pt modelId="{AEE64006-D78C-4F84-8B44-6590CFF0C19B}" type="pres">
      <dgm:prSet presAssocID="{50802DC0-76D1-4890-BA16-1B717E6A8A47}" presName="hierChild5" presStyleCnt="0"/>
      <dgm:spPr/>
    </dgm:pt>
    <dgm:pt modelId="{08AEAB0B-2595-46D8-9C2C-249FFAE6B4E7}" type="pres">
      <dgm:prSet presAssocID="{7CB8268F-4B99-4B68-AB09-34E7978E4A78}" presName="hierChild3" presStyleCnt="0"/>
      <dgm:spPr/>
    </dgm:pt>
    <dgm:pt modelId="{B754A38C-8F30-4046-98B9-F2F4EE3BA17B}" type="pres">
      <dgm:prSet presAssocID="{860B9DA2-824C-4325-A822-9345CF82B1BB}" presName="Name111" presStyleLbl="parChTrans1D2" presStyleIdx="5" presStyleCnt="6"/>
      <dgm:spPr/>
      <dgm:t>
        <a:bodyPr/>
        <a:lstStyle/>
        <a:p>
          <a:endParaRPr lang="en-US"/>
        </a:p>
      </dgm:t>
    </dgm:pt>
    <dgm:pt modelId="{3C15460A-5A66-4A44-BB6E-E6B88399C562}" type="pres">
      <dgm:prSet presAssocID="{9AA6D2C1-BA3C-49DC-9C7C-09CA9F22308A}" presName="hierRoot3" presStyleCnt="0">
        <dgm:presLayoutVars>
          <dgm:hierBranch val="init"/>
        </dgm:presLayoutVars>
      </dgm:prSet>
      <dgm:spPr/>
    </dgm:pt>
    <dgm:pt modelId="{A3F7D769-D5A8-4E2F-A07C-FE2AB4C15CF6}" type="pres">
      <dgm:prSet presAssocID="{9AA6D2C1-BA3C-49DC-9C7C-09CA9F22308A}" presName="rootComposite3" presStyleCnt="0"/>
      <dgm:spPr/>
    </dgm:pt>
    <dgm:pt modelId="{533E5209-63D8-494B-BE35-15CB6559FEF4}" type="pres">
      <dgm:prSet presAssocID="{9AA6D2C1-BA3C-49DC-9C7C-09CA9F22308A}" presName="rootText3" presStyleLbl="asst1" presStyleIdx="0" presStyleCnt="1" custScaleX="265793" custLinFactX="47957" custLinFactNeighborX="100000" custLinFactNeighborY="8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7DC683-DED8-4856-AB9E-BA98DC919564}" type="pres">
      <dgm:prSet presAssocID="{9AA6D2C1-BA3C-49DC-9C7C-09CA9F22308A}" presName="rootConnector3" presStyleLbl="asst1" presStyleIdx="0" presStyleCnt="1"/>
      <dgm:spPr/>
      <dgm:t>
        <a:bodyPr/>
        <a:lstStyle/>
        <a:p>
          <a:endParaRPr lang="en-US"/>
        </a:p>
      </dgm:t>
    </dgm:pt>
    <dgm:pt modelId="{190AF205-2109-4730-9546-BD69F48A04EA}" type="pres">
      <dgm:prSet presAssocID="{9AA6D2C1-BA3C-49DC-9C7C-09CA9F22308A}" presName="hierChild6" presStyleCnt="0"/>
      <dgm:spPr/>
    </dgm:pt>
    <dgm:pt modelId="{AAC9501A-35D7-47AD-B69D-7677CF8EC674}" type="pres">
      <dgm:prSet presAssocID="{9AA6D2C1-BA3C-49DC-9C7C-09CA9F22308A}" presName="hierChild7" presStyleCnt="0"/>
      <dgm:spPr/>
    </dgm:pt>
    <dgm:pt modelId="{EDC926E8-E162-4CFD-992F-52BDD1A075FF}" type="pres">
      <dgm:prSet presAssocID="{887240F8-9014-4ACC-8A18-D8A154C1850A}" presName="hierRoot1" presStyleCnt="0">
        <dgm:presLayoutVars>
          <dgm:hierBranch val="init"/>
        </dgm:presLayoutVars>
      </dgm:prSet>
      <dgm:spPr/>
    </dgm:pt>
    <dgm:pt modelId="{CC97013C-B805-4C7B-BD0C-33FB19E28D17}" type="pres">
      <dgm:prSet presAssocID="{887240F8-9014-4ACC-8A18-D8A154C1850A}" presName="rootComposite1" presStyleCnt="0"/>
      <dgm:spPr/>
    </dgm:pt>
    <dgm:pt modelId="{5866E24A-6B20-412E-942C-316B10152C66}" type="pres">
      <dgm:prSet presAssocID="{887240F8-9014-4ACC-8A18-D8A154C1850A}" presName="rootText1" presStyleLbl="node0" presStyleIdx="1" presStyleCnt="2" custScaleX="245141" custScaleY="112315" custLinFactX="-100000" custLinFactNeighborX="-102753" custLinFactNeighborY="-92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3E1C51-B701-4A20-8052-9DAC6D47FBB3}" type="pres">
      <dgm:prSet presAssocID="{887240F8-9014-4ACC-8A18-D8A154C1850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85254743-9606-43D0-B61D-57FE32FD9D4A}" type="pres">
      <dgm:prSet presAssocID="{887240F8-9014-4ACC-8A18-D8A154C1850A}" presName="hierChild2" presStyleCnt="0"/>
      <dgm:spPr/>
    </dgm:pt>
    <dgm:pt modelId="{C3F9D825-482E-41E3-93A9-946ECEEE7989}" type="pres">
      <dgm:prSet presAssocID="{887240F8-9014-4ACC-8A18-D8A154C1850A}" presName="hierChild3" presStyleCnt="0"/>
      <dgm:spPr/>
    </dgm:pt>
  </dgm:ptLst>
  <dgm:cxnLst>
    <dgm:cxn modelId="{F497F1B4-AA4B-4EF3-9FBE-2357226939D8}" type="presOf" srcId="{50802DC0-76D1-4890-BA16-1B717E6A8A47}" destId="{4ED6A955-5DB9-46E0-9C5C-EB35AA7820C1}" srcOrd="1" destOrd="0" presId="urn:microsoft.com/office/officeart/2005/8/layout/orgChart1"/>
    <dgm:cxn modelId="{05CAF6F2-B362-4F5D-9F97-99671B2F5E10}" type="presOf" srcId="{E3F16B63-0CFC-450C-8D38-88383F9910A7}" destId="{32FDB381-F7F1-451D-8E4F-58008B165DF2}" srcOrd="0" destOrd="0" presId="urn:microsoft.com/office/officeart/2005/8/layout/orgChart1"/>
    <dgm:cxn modelId="{EFBFB561-1CB7-4CC0-831E-A5301F29BE17}" srcId="{7CB8268F-4B99-4B68-AB09-34E7978E4A78}" destId="{A415948D-6EBE-45CD-812E-8B7925B90259}" srcOrd="3" destOrd="0" parTransId="{1AA2E2C7-23A3-4E88-9361-84AF5387D505}" sibTransId="{5428400C-2018-4AAF-80F3-9F8B63CFD92C}"/>
    <dgm:cxn modelId="{4459349B-4ABA-4D44-9476-6FC7A83A03B7}" type="presOf" srcId="{887240F8-9014-4ACC-8A18-D8A154C1850A}" destId="{AF3E1C51-B701-4A20-8052-9DAC6D47FBB3}" srcOrd="1" destOrd="0" presId="urn:microsoft.com/office/officeart/2005/8/layout/orgChart1"/>
    <dgm:cxn modelId="{3F5721D8-7695-4353-9B14-16BF842A77D5}" type="presOf" srcId="{FE1BC2BA-E2D1-4C74-9A45-09162A07C2F3}" destId="{04552C52-E9D2-4D03-9AC1-DB4BFE4308F3}" srcOrd="1" destOrd="0" presId="urn:microsoft.com/office/officeart/2005/8/layout/orgChart1"/>
    <dgm:cxn modelId="{47B35BF2-1A9C-4072-A943-D08FA3D0D595}" type="presOf" srcId="{A302E040-E0BA-45E0-B613-74B482616E6C}" destId="{2C1B323F-601E-4F9A-AD56-BD5FFB2C58D5}" srcOrd="0" destOrd="0" presId="urn:microsoft.com/office/officeart/2005/8/layout/orgChart1"/>
    <dgm:cxn modelId="{A6BE77CC-A868-43FC-80F4-21436CEA1A87}" srcId="{7CB8268F-4B99-4B68-AB09-34E7978E4A78}" destId="{50802DC0-76D1-4890-BA16-1B717E6A8A47}" srcOrd="5" destOrd="0" parTransId="{A302E040-E0BA-45E0-B613-74B482616E6C}" sibTransId="{E844D314-7E6C-4682-A6A2-03CF6F8BA0CC}"/>
    <dgm:cxn modelId="{8100696B-DA65-44BF-881E-869EA8E51F6C}" srcId="{7CB8268F-4B99-4B68-AB09-34E7978E4A78}" destId="{0F932B87-DA1C-4DF5-B8B3-349AC96F1491}" srcOrd="1" destOrd="0" parTransId="{3246A677-4A60-4D06-A39B-164DB7F5F552}" sibTransId="{1180053B-C9D4-4338-8274-9493A2DDB613}"/>
    <dgm:cxn modelId="{0CD08788-018E-4F00-AE9B-F2256B60DFB3}" type="presOf" srcId="{9AA6D2C1-BA3C-49DC-9C7C-09CA9F22308A}" destId="{007DC683-DED8-4856-AB9E-BA98DC919564}" srcOrd="1" destOrd="0" presId="urn:microsoft.com/office/officeart/2005/8/layout/orgChart1"/>
    <dgm:cxn modelId="{021A86F0-C244-4349-AEF6-10B10790B7AA}" srcId="{7CB8268F-4B99-4B68-AB09-34E7978E4A78}" destId="{0192EC99-C3FC-4851-849C-386B55EDE644}" srcOrd="4" destOrd="0" parTransId="{A2784C6D-D93B-4B6D-A2C6-B5C33335B432}" sibTransId="{4D2064F2-6D1D-4BDC-8DEF-BF08982CABA6}"/>
    <dgm:cxn modelId="{A07AC272-A5FE-41B5-AB9E-0FE2E6D139BE}" type="presOf" srcId="{A415948D-6EBE-45CD-812E-8B7925B90259}" destId="{557A218F-32FD-42C1-B93F-1B80D4BAE1CE}" srcOrd="1" destOrd="0" presId="urn:microsoft.com/office/officeart/2005/8/layout/orgChart1"/>
    <dgm:cxn modelId="{F7AA7A88-0848-4F6C-ACC0-BD37372B0F7F}" type="presOf" srcId="{7CB8268F-4B99-4B68-AB09-34E7978E4A78}" destId="{0CCB500B-5ACD-49B6-A137-EE0836A6D5AA}" srcOrd="1" destOrd="0" presId="urn:microsoft.com/office/officeart/2005/8/layout/orgChart1"/>
    <dgm:cxn modelId="{0881FD73-9957-424F-9009-C8EF7450ED1A}" type="presOf" srcId="{0192EC99-C3FC-4851-849C-386B55EDE644}" destId="{0D6914A7-3505-4172-A2B9-302389C4531C}" srcOrd="1" destOrd="0" presId="urn:microsoft.com/office/officeart/2005/8/layout/orgChart1"/>
    <dgm:cxn modelId="{03A1B9F6-A45F-4E21-8FC8-F762069B9CF6}" type="presOf" srcId="{A7C3917E-1656-4BC7-AEB8-25600D527370}" destId="{781E674B-15F8-448C-8981-0F0C33ADC673}" srcOrd="0" destOrd="0" presId="urn:microsoft.com/office/officeart/2005/8/layout/orgChart1"/>
    <dgm:cxn modelId="{64DFC9DA-F427-468F-AFA2-1AB13ED9D145}" type="presOf" srcId="{0F932B87-DA1C-4DF5-B8B3-349AC96F1491}" destId="{7C93C2BA-74F0-4B8F-93DD-3336CF03C359}" srcOrd="1" destOrd="0" presId="urn:microsoft.com/office/officeart/2005/8/layout/orgChart1"/>
    <dgm:cxn modelId="{18D0865F-2E26-4BF2-B84B-221154984EAF}" type="presOf" srcId="{A2784C6D-D93B-4B6D-A2C6-B5C33335B432}" destId="{926856DE-3116-4179-B2E6-176EFDE7B038}" srcOrd="0" destOrd="0" presId="urn:microsoft.com/office/officeart/2005/8/layout/orgChart1"/>
    <dgm:cxn modelId="{85972E24-C2C2-46E6-8BDB-EAED9244FEE7}" type="presOf" srcId="{1AA2E2C7-23A3-4E88-9361-84AF5387D505}" destId="{F5ABAAC2-5CA2-4A36-89BE-3A6B301E1527}" srcOrd="0" destOrd="0" presId="urn:microsoft.com/office/officeart/2005/8/layout/orgChart1"/>
    <dgm:cxn modelId="{F33D87D0-0D67-4968-96F1-E0B7F66EA282}" srcId="{7CB8268F-4B99-4B68-AB09-34E7978E4A78}" destId="{9AA6D2C1-BA3C-49DC-9C7C-09CA9F22308A}" srcOrd="0" destOrd="0" parTransId="{860B9DA2-824C-4325-A822-9345CF82B1BB}" sibTransId="{AF483C72-94F8-41FD-A421-B26307C48F14}"/>
    <dgm:cxn modelId="{7CBB11D9-1135-49CF-A8E3-2BD99F0AF850}" type="presOf" srcId="{860B9DA2-824C-4325-A822-9345CF82B1BB}" destId="{B754A38C-8F30-4046-98B9-F2F4EE3BA17B}" srcOrd="0" destOrd="0" presId="urn:microsoft.com/office/officeart/2005/8/layout/orgChart1"/>
    <dgm:cxn modelId="{0FE07543-6309-4006-98F5-74FD0EF24999}" srcId="{A7C3917E-1656-4BC7-AEB8-25600D527370}" destId="{7CB8268F-4B99-4B68-AB09-34E7978E4A78}" srcOrd="0" destOrd="0" parTransId="{AF133CDC-82E7-4030-8CFB-B40B34304D87}" sibTransId="{22694E3E-07D3-41B8-9C6D-DE0FD63B86C0}"/>
    <dgm:cxn modelId="{B0697C38-EA4E-4893-8CB5-1C3D3AC9D52E}" type="presOf" srcId="{50802DC0-76D1-4890-BA16-1B717E6A8A47}" destId="{8BF41429-56F9-44CC-AE36-2538D9ECFC8A}" srcOrd="0" destOrd="0" presId="urn:microsoft.com/office/officeart/2005/8/layout/orgChart1"/>
    <dgm:cxn modelId="{F2CB3180-A1C5-4BA5-ADF9-BDBBFF0943BE}" type="presOf" srcId="{887240F8-9014-4ACC-8A18-D8A154C1850A}" destId="{5866E24A-6B20-412E-942C-316B10152C66}" srcOrd="0" destOrd="0" presId="urn:microsoft.com/office/officeart/2005/8/layout/orgChart1"/>
    <dgm:cxn modelId="{4D039498-59F4-460E-8E31-0120C7C1C0DF}" type="presOf" srcId="{FE1BC2BA-E2D1-4C74-9A45-09162A07C2F3}" destId="{12EF3C61-DA6F-4481-A29C-6CCE38D29CC5}" srcOrd="0" destOrd="0" presId="urn:microsoft.com/office/officeart/2005/8/layout/orgChart1"/>
    <dgm:cxn modelId="{42EDB9B6-6077-4ABD-B1CA-B1F3893F3FC4}" type="presOf" srcId="{0F932B87-DA1C-4DF5-B8B3-349AC96F1491}" destId="{3B3834BD-C574-4A06-8B7A-9D60E2BF8478}" srcOrd="0" destOrd="0" presId="urn:microsoft.com/office/officeart/2005/8/layout/orgChart1"/>
    <dgm:cxn modelId="{D0DE12EE-D95B-498A-AFE7-2786B817A47E}" type="presOf" srcId="{0192EC99-C3FC-4851-849C-386B55EDE644}" destId="{BDED89D6-7688-43BF-9D94-B068549B3540}" srcOrd="0" destOrd="0" presId="urn:microsoft.com/office/officeart/2005/8/layout/orgChart1"/>
    <dgm:cxn modelId="{ABE44C53-5441-4CC5-A0A0-6F13F91477EC}" type="presOf" srcId="{7CB8268F-4B99-4B68-AB09-34E7978E4A78}" destId="{ED1812DE-0F7C-45E4-8BE0-0840275788A6}" srcOrd="0" destOrd="0" presId="urn:microsoft.com/office/officeart/2005/8/layout/orgChart1"/>
    <dgm:cxn modelId="{AD6A7EB1-0CDB-48D6-9372-C67BBF77B873}" type="presOf" srcId="{A415948D-6EBE-45CD-812E-8B7925B90259}" destId="{424B5877-C435-42AE-AC0D-17A49195F284}" srcOrd="0" destOrd="0" presId="urn:microsoft.com/office/officeart/2005/8/layout/orgChart1"/>
    <dgm:cxn modelId="{AF2DBFD5-29B7-45A3-8F15-8C65A7EDFB29}" type="presOf" srcId="{9AA6D2C1-BA3C-49DC-9C7C-09CA9F22308A}" destId="{533E5209-63D8-494B-BE35-15CB6559FEF4}" srcOrd="0" destOrd="0" presId="urn:microsoft.com/office/officeart/2005/8/layout/orgChart1"/>
    <dgm:cxn modelId="{99FE7FB2-55E1-482D-BB03-4C01E8C00EC9}" srcId="{7CB8268F-4B99-4B68-AB09-34E7978E4A78}" destId="{FE1BC2BA-E2D1-4C74-9A45-09162A07C2F3}" srcOrd="2" destOrd="0" parTransId="{E3F16B63-0CFC-450C-8D38-88383F9910A7}" sibTransId="{09B606BF-455F-4E39-972C-CF73006020EB}"/>
    <dgm:cxn modelId="{E57A0E68-90A7-4084-8E49-CDBA9091B869}" srcId="{A7C3917E-1656-4BC7-AEB8-25600D527370}" destId="{887240F8-9014-4ACC-8A18-D8A154C1850A}" srcOrd="1" destOrd="0" parTransId="{840D3716-1C35-4D58-938F-8A959D05AD7F}" sibTransId="{4050ED9A-CDDC-45D7-BA16-306CE72B9399}"/>
    <dgm:cxn modelId="{5DD01819-520B-477B-A6DC-A0ADF519C167}" type="presOf" srcId="{3246A677-4A60-4D06-A39B-164DB7F5F552}" destId="{7625B2F4-EC37-41CC-960A-60245A748B11}" srcOrd="0" destOrd="0" presId="urn:microsoft.com/office/officeart/2005/8/layout/orgChart1"/>
    <dgm:cxn modelId="{DF23EC2D-0DEE-4B0E-9A99-9FF1DB1D85B8}" type="presParOf" srcId="{781E674B-15F8-448C-8981-0F0C33ADC673}" destId="{8172ED85-7F6A-4B35-934D-BF5D2BFE44D2}" srcOrd="0" destOrd="0" presId="urn:microsoft.com/office/officeart/2005/8/layout/orgChart1"/>
    <dgm:cxn modelId="{C2B3266B-035B-40E7-BA32-65E42F7EE5E2}" type="presParOf" srcId="{8172ED85-7F6A-4B35-934D-BF5D2BFE44D2}" destId="{F9E209FF-3E1E-47F1-AFF4-9287A5B96E13}" srcOrd="0" destOrd="0" presId="urn:microsoft.com/office/officeart/2005/8/layout/orgChart1"/>
    <dgm:cxn modelId="{174ED1F9-9FD1-442C-A33C-6806A13DC85F}" type="presParOf" srcId="{F9E209FF-3E1E-47F1-AFF4-9287A5B96E13}" destId="{ED1812DE-0F7C-45E4-8BE0-0840275788A6}" srcOrd="0" destOrd="0" presId="urn:microsoft.com/office/officeart/2005/8/layout/orgChart1"/>
    <dgm:cxn modelId="{6864C8E1-FB4D-4990-8206-D161462227B0}" type="presParOf" srcId="{F9E209FF-3E1E-47F1-AFF4-9287A5B96E13}" destId="{0CCB500B-5ACD-49B6-A137-EE0836A6D5AA}" srcOrd="1" destOrd="0" presId="urn:microsoft.com/office/officeart/2005/8/layout/orgChart1"/>
    <dgm:cxn modelId="{75571F0A-C0BD-43BA-9ADF-A41CD8B40F28}" type="presParOf" srcId="{8172ED85-7F6A-4B35-934D-BF5D2BFE44D2}" destId="{5424938A-467D-47AD-AB05-229578C8EC26}" srcOrd="1" destOrd="0" presId="urn:microsoft.com/office/officeart/2005/8/layout/orgChart1"/>
    <dgm:cxn modelId="{D6E77924-2B18-49F3-A17E-47C4A122BF54}" type="presParOf" srcId="{5424938A-467D-47AD-AB05-229578C8EC26}" destId="{7625B2F4-EC37-41CC-960A-60245A748B11}" srcOrd="0" destOrd="0" presId="urn:microsoft.com/office/officeart/2005/8/layout/orgChart1"/>
    <dgm:cxn modelId="{157EE917-EB8D-44C7-9B54-AB32DFD7DA2D}" type="presParOf" srcId="{5424938A-467D-47AD-AB05-229578C8EC26}" destId="{F249B57F-080C-4EB0-BC4D-BFC0ADBBB7AB}" srcOrd="1" destOrd="0" presId="urn:microsoft.com/office/officeart/2005/8/layout/orgChart1"/>
    <dgm:cxn modelId="{893197BA-7538-470C-B3F2-CD97A5558D59}" type="presParOf" srcId="{F249B57F-080C-4EB0-BC4D-BFC0ADBBB7AB}" destId="{CE3A979D-297A-4497-B041-1F1F08502CF6}" srcOrd="0" destOrd="0" presId="urn:microsoft.com/office/officeart/2005/8/layout/orgChart1"/>
    <dgm:cxn modelId="{25F2C1DC-767C-4C36-B853-5798E8D44C32}" type="presParOf" srcId="{CE3A979D-297A-4497-B041-1F1F08502CF6}" destId="{3B3834BD-C574-4A06-8B7A-9D60E2BF8478}" srcOrd="0" destOrd="0" presId="urn:microsoft.com/office/officeart/2005/8/layout/orgChart1"/>
    <dgm:cxn modelId="{1F17E8A0-F07E-4709-8B10-994F8EDAA068}" type="presParOf" srcId="{CE3A979D-297A-4497-B041-1F1F08502CF6}" destId="{7C93C2BA-74F0-4B8F-93DD-3336CF03C359}" srcOrd="1" destOrd="0" presId="urn:microsoft.com/office/officeart/2005/8/layout/orgChart1"/>
    <dgm:cxn modelId="{8D18CAC9-5308-47CD-8144-7090E62FE22D}" type="presParOf" srcId="{F249B57F-080C-4EB0-BC4D-BFC0ADBBB7AB}" destId="{F3734FCA-2565-4DE7-82E7-10F34166E8EB}" srcOrd="1" destOrd="0" presId="urn:microsoft.com/office/officeart/2005/8/layout/orgChart1"/>
    <dgm:cxn modelId="{6FCDF2AD-6E46-40DC-AD7B-D1765BE63B2A}" type="presParOf" srcId="{F249B57F-080C-4EB0-BC4D-BFC0ADBBB7AB}" destId="{88F3143E-DF0E-49A6-AB9E-946B9758FB8E}" srcOrd="2" destOrd="0" presId="urn:microsoft.com/office/officeart/2005/8/layout/orgChart1"/>
    <dgm:cxn modelId="{E4C8E558-8BE9-4FB6-9C17-804F814531B2}" type="presParOf" srcId="{5424938A-467D-47AD-AB05-229578C8EC26}" destId="{32FDB381-F7F1-451D-8E4F-58008B165DF2}" srcOrd="2" destOrd="0" presId="urn:microsoft.com/office/officeart/2005/8/layout/orgChart1"/>
    <dgm:cxn modelId="{A91CBB7E-BF90-4F5D-A354-590578A9E1BC}" type="presParOf" srcId="{5424938A-467D-47AD-AB05-229578C8EC26}" destId="{A0786F9F-F8E8-4D3D-9A50-6E00528B5127}" srcOrd="3" destOrd="0" presId="urn:microsoft.com/office/officeart/2005/8/layout/orgChart1"/>
    <dgm:cxn modelId="{4F6C387B-84F4-4477-B074-F1E059C21B3D}" type="presParOf" srcId="{A0786F9F-F8E8-4D3D-9A50-6E00528B5127}" destId="{90F2A350-6E4A-400C-B28F-D7DD498FCC7A}" srcOrd="0" destOrd="0" presId="urn:microsoft.com/office/officeart/2005/8/layout/orgChart1"/>
    <dgm:cxn modelId="{1FE5AB07-E45C-48DA-8FC7-BA0381FE88C6}" type="presParOf" srcId="{90F2A350-6E4A-400C-B28F-D7DD498FCC7A}" destId="{12EF3C61-DA6F-4481-A29C-6CCE38D29CC5}" srcOrd="0" destOrd="0" presId="urn:microsoft.com/office/officeart/2005/8/layout/orgChart1"/>
    <dgm:cxn modelId="{CE4CEA5E-87D5-4B0B-8299-0DAE4CF1889E}" type="presParOf" srcId="{90F2A350-6E4A-400C-B28F-D7DD498FCC7A}" destId="{04552C52-E9D2-4D03-9AC1-DB4BFE4308F3}" srcOrd="1" destOrd="0" presId="urn:microsoft.com/office/officeart/2005/8/layout/orgChart1"/>
    <dgm:cxn modelId="{0C24B94F-477B-4744-963E-F2C18B69B31C}" type="presParOf" srcId="{A0786F9F-F8E8-4D3D-9A50-6E00528B5127}" destId="{D8643C5B-033A-4BA8-A297-3ABB07315E9D}" srcOrd="1" destOrd="0" presId="urn:microsoft.com/office/officeart/2005/8/layout/orgChart1"/>
    <dgm:cxn modelId="{637DE186-C859-4B44-9C2A-5E8E08B4B0BB}" type="presParOf" srcId="{A0786F9F-F8E8-4D3D-9A50-6E00528B5127}" destId="{EF7F4D30-FE46-4E73-ABC0-35AC414FCB60}" srcOrd="2" destOrd="0" presId="urn:microsoft.com/office/officeart/2005/8/layout/orgChart1"/>
    <dgm:cxn modelId="{B267E779-6F4D-441C-B539-A90098FF5436}" type="presParOf" srcId="{5424938A-467D-47AD-AB05-229578C8EC26}" destId="{F5ABAAC2-5CA2-4A36-89BE-3A6B301E1527}" srcOrd="4" destOrd="0" presId="urn:microsoft.com/office/officeart/2005/8/layout/orgChart1"/>
    <dgm:cxn modelId="{5D3DA77C-774E-418E-84F1-3D6B16D5F2B3}" type="presParOf" srcId="{5424938A-467D-47AD-AB05-229578C8EC26}" destId="{ED8DF6EE-029C-41B0-9E9F-9BD93F1B4E84}" srcOrd="5" destOrd="0" presId="urn:microsoft.com/office/officeart/2005/8/layout/orgChart1"/>
    <dgm:cxn modelId="{21EFB14B-586C-4F46-A6C5-261D0133826B}" type="presParOf" srcId="{ED8DF6EE-029C-41B0-9E9F-9BD93F1B4E84}" destId="{6F75A512-90E5-4F34-B43F-19C6AE8481BA}" srcOrd="0" destOrd="0" presId="urn:microsoft.com/office/officeart/2005/8/layout/orgChart1"/>
    <dgm:cxn modelId="{8808C69D-118D-4412-9541-A46D4D4F3923}" type="presParOf" srcId="{6F75A512-90E5-4F34-B43F-19C6AE8481BA}" destId="{424B5877-C435-42AE-AC0D-17A49195F284}" srcOrd="0" destOrd="0" presId="urn:microsoft.com/office/officeart/2005/8/layout/orgChart1"/>
    <dgm:cxn modelId="{57D3847B-B323-4FBA-86BB-C92308D03552}" type="presParOf" srcId="{6F75A512-90E5-4F34-B43F-19C6AE8481BA}" destId="{557A218F-32FD-42C1-B93F-1B80D4BAE1CE}" srcOrd="1" destOrd="0" presId="urn:microsoft.com/office/officeart/2005/8/layout/orgChart1"/>
    <dgm:cxn modelId="{6E519911-86F6-4364-A784-86B7C59217BE}" type="presParOf" srcId="{ED8DF6EE-029C-41B0-9E9F-9BD93F1B4E84}" destId="{0F7938E0-E3B4-4406-8389-DC0CEF294D66}" srcOrd="1" destOrd="0" presId="urn:microsoft.com/office/officeart/2005/8/layout/orgChart1"/>
    <dgm:cxn modelId="{1545CDEC-DDA5-4E96-AECA-A6BCB0F357B3}" type="presParOf" srcId="{ED8DF6EE-029C-41B0-9E9F-9BD93F1B4E84}" destId="{A58F65D8-3A4D-42B4-9581-ADF9995F3757}" srcOrd="2" destOrd="0" presId="urn:microsoft.com/office/officeart/2005/8/layout/orgChart1"/>
    <dgm:cxn modelId="{BBB4A886-E988-4FDA-B711-2185B49FA5D9}" type="presParOf" srcId="{5424938A-467D-47AD-AB05-229578C8EC26}" destId="{926856DE-3116-4179-B2E6-176EFDE7B038}" srcOrd="6" destOrd="0" presId="urn:microsoft.com/office/officeart/2005/8/layout/orgChart1"/>
    <dgm:cxn modelId="{659653F9-CFE3-4636-B1A1-730053B23CB1}" type="presParOf" srcId="{5424938A-467D-47AD-AB05-229578C8EC26}" destId="{72EDD88F-6FBC-46D5-9942-C9432F253B96}" srcOrd="7" destOrd="0" presId="urn:microsoft.com/office/officeart/2005/8/layout/orgChart1"/>
    <dgm:cxn modelId="{F90A17B1-1EAC-45B8-A82E-62774DAF9983}" type="presParOf" srcId="{72EDD88F-6FBC-46D5-9942-C9432F253B96}" destId="{10F8BA20-1107-4423-B385-C934B1E44AD0}" srcOrd="0" destOrd="0" presId="urn:microsoft.com/office/officeart/2005/8/layout/orgChart1"/>
    <dgm:cxn modelId="{54FD557A-14BF-4E9D-B320-9AC752EF0209}" type="presParOf" srcId="{10F8BA20-1107-4423-B385-C934B1E44AD0}" destId="{BDED89D6-7688-43BF-9D94-B068549B3540}" srcOrd="0" destOrd="0" presId="urn:microsoft.com/office/officeart/2005/8/layout/orgChart1"/>
    <dgm:cxn modelId="{3F4FA11A-6102-40C0-9D12-0DC14E04C0A9}" type="presParOf" srcId="{10F8BA20-1107-4423-B385-C934B1E44AD0}" destId="{0D6914A7-3505-4172-A2B9-302389C4531C}" srcOrd="1" destOrd="0" presId="urn:microsoft.com/office/officeart/2005/8/layout/orgChart1"/>
    <dgm:cxn modelId="{2FA8F21C-460D-44EB-BE0B-5305D73F8310}" type="presParOf" srcId="{72EDD88F-6FBC-46D5-9942-C9432F253B96}" destId="{09000AA0-3F1A-4FE1-B557-9E9E57D344C8}" srcOrd="1" destOrd="0" presId="urn:microsoft.com/office/officeart/2005/8/layout/orgChart1"/>
    <dgm:cxn modelId="{49508AEA-1FAC-4C1E-976E-DECF66EB6FF6}" type="presParOf" srcId="{72EDD88F-6FBC-46D5-9942-C9432F253B96}" destId="{794D2874-F79B-4DCA-A2D6-8525855B2587}" srcOrd="2" destOrd="0" presId="urn:microsoft.com/office/officeart/2005/8/layout/orgChart1"/>
    <dgm:cxn modelId="{BAAC5F0D-B933-4339-9D76-4B9889F7DC1D}" type="presParOf" srcId="{5424938A-467D-47AD-AB05-229578C8EC26}" destId="{2C1B323F-601E-4F9A-AD56-BD5FFB2C58D5}" srcOrd="8" destOrd="0" presId="urn:microsoft.com/office/officeart/2005/8/layout/orgChart1"/>
    <dgm:cxn modelId="{366B8CEB-9B5E-4145-9D2A-5804814F3069}" type="presParOf" srcId="{5424938A-467D-47AD-AB05-229578C8EC26}" destId="{105A7E3A-B0A0-461B-B11A-1FA3BDC643E6}" srcOrd="9" destOrd="0" presId="urn:microsoft.com/office/officeart/2005/8/layout/orgChart1"/>
    <dgm:cxn modelId="{9D65ADB3-B810-4BF6-8455-3E693E1A857A}" type="presParOf" srcId="{105A7E3A-B0A0-461B-B11A-1FA3BDC643E6}" destId="{FD6423F1-9093-4496-9D0D-B78290AA7F32}" srcOrd="0" destOrd="0" presId="urn:microsoft.com/office/officeart/2005/8/layout/orgChart1"/>
    <dgm:cxn modelId="{E4A9053D-7BF6-4B5A-90F5-33C862E8ECCA}" type="presParOf" srcId="{FD6423F1-9093-4496-9D0D-B78290AA7F32}" destId="{8BF41429-56F9-44CC-AE36-2538D9ECFC8A}" srcOrd="0" destOrd="0" presId="urn:microsoft.com/office/officeart/2005/8/layout/orgChart1"/>
    <dgm:cxn modelId="{ED907E22-0D86-4E05-A698-BEFC672D7BF3}" type="presParOf" srcId="{FD6423F1-9093-4496-9D0D-B78290AA7F32}" destId="{4ED6A955-5DB9-46E0-9C5C-EB35AA7820C1}" srcOrd="1" destOrd="0" presId="urn:microsoft.com/office/officeart/2005/8/layout/orgChart1"/>
    <dgm:cxn modelId="{B756E942-D06E-4366-9335-1BEB893AA402}" type="presParOf" srcId="{105A7E3A-B0A0-461B-B11A-1FA3BDC643E6}" destId="{FD9B963B-E0B4-4290-A1BB-AF432133B7D0}" srcOrd="1" destOrd="0" presId="urn:microsoft.com/office/officeart/2005/8/layout/orgChart1"/>
    <dgm:cxn modelId="{191FEAC1-CDA6-4E26-9C9F-EDE8CE51936B}" type="presParOf" srcId="{105A7E3A-B0A0-461B-B11A-1FA3BDC643E6}" destId="{AEE64006-D78C-4F84-8B44-6590CFF0C19B}" srcOrd="2" destOrd="0" presId="urn:microsoft.com/office/officeart/2005/8/layout/orgChart1"/>
    <dgm:cxn modelId="{AAC16802-52EF-43F7-9A6B-1EEDF7830A80}" type="presParOf" srcId="{8172ED85-7F6A-4B35-934D-BF5D2BFE44D2}" destId="{08AEAB0B-2595-46D8-9C2C-249FFAE6B4E7}" srcOrd="2" destOrd="0" presId="urn:microsoft.com/office/officeart/2005/8/layout/orgChart1"/>
    <dgm:cxn modelId="{60C98DC1-4D47-4A6E-9F84-40996FE988BE}" type="presParOf" srcId="{08AEAB0B-2595-46D8-9C2C-249FFAE6B4E7}" destId="{B754A38C-8F30-4046-98B9-F2F4EE3BA17B}" srcOrd="0" destOrd="0" presId="urn:microsoft.com/office/officeart/2005/8/layout/orgChart1"/>
    <dgm:cxn modelId="{F749F74E-E51C-4519-8511-C9E4A192BB0F}" type="presParOf" srcId="{08AEAB0B-2595-46D8-9C2C-249FFAE6B4E7}" destId="{3C15460A-5A66-4A44-BB6E-E6B88399C562}" srcOrd="1" destOrd="0" presId="urn:microsoft.com/office/officeart/2005/8/layout/orgChart1"/>
    <dgm:cxn modelId="{4DDDAB87-5B09-483C-B1A1-73FD83BBCB48}" type="presParOf" srcId="{3C15460A-5A66-4A44-BB6E-E6B88399C562}" destId="{A3F7D769-D5A8-4E2F-A07C-FE2AB4C15CF6}" srcOrd="0" destOrd="0" presId="urn:microsoft.com/office/officeart/2005/8/layout/orgChart1"/>
    <dgm:cxn modelId="{A9BD146A-51D9-4978-A75C-1ADDCC7698D9}" type="presParOf" srcId="{A3F7D769-D5A8-4E2F-A07C-FE2AB4C15CF6}" destId="{533E5209-63D8-494B-BE35-15CB6559FEF4}" srcOrd="0" destOrd="0" presId="urn:microsoft.com/office/officeart/2005/8/layout/orgChart1"/>
    <dgm:cxn modelId="{95A24CAF-7B12-4410-83FC-5E8D290A8B3C}" type="presParOf" srcId="{A3F7D769-D5A8-4E2F-A07C-FE2AB4C15CF6}" destId="{007DC683-DED8-4856-AB9E-BA98DC919564}" srcOrd="1" destOrd="0" presId="urn:microsoft.com/office/officeart/2005/8/layout/orgChart1"/>
    <dgm:cxn modelId="{CBDB4C81-A684-4B14-A688-216402A50F9B}" type="presParOf" srcId="{3C15460A-5A66-4A44-BB6E-E6B88399C562}" destId="{190AF205-2109-4730-9546-BD69F48A04EA}" srcOrd="1" destOrd="0" presId="urn:microsoft.com/office/officeart/2005/8/layout/orgChart1"/>
    <dgm:cxn modelId="{F8899553-6B07-4222-821A-D32B3684337D}" type="presParOf" srcId="{3C15460A-5A66-4A44-BB6E-E6B88399C562}" destId="{AAC9501A-35D7-47AD-B69D-7677CF8EC674}" srcOrd="2" destOrd="0" presId="urn:microsoft.com/office/officeart/2005/8/layout/orgChart1"/>
    <dgm:cxn modelId="{7C4B79F3-FE98-4E73-90B1-AC62FFF421E3}" type="presParOf" srcId="{781E674B-15F8-448C-8981-0F0C33ADC673}" destId="{EDC926E8-E162-4CFD-992F-52BDD1A075FF}" srcOrd="1" destOrd="0" presId="urn:microsoft.com/office/officeart/2005/8/layout/orgChart1"/>
    <dgm:cxn modelId="{66FA8587-CE01-481C-838D-CE8B525B810C}" type="presParOf" srcId="{EDC926E8-E162-4CFD-992F-52BDD1A075FF}" destId="{CC97013C-B805-4C7B-BD0C-33FB19E28D17}" srcOrd="0" destOrd="0" presId="urn:microsoft.com/office/officeart/2005/8/layout/orgChart1"/>
    <dgm:cxn modelId="{AD8F1557-9F00-4551-8507-60668BF6F0A1}" type="presParOf" srcId="{CC97013C-B805-4C7B-BD0C-33FB19E28D17}" destId="{5866E24A-6B20-412E-942C-316B10152C66}" srcOrd="0" destOrd="0" presId="urn:microsoft.com/office/officeart/2005/8/layout/orgChart1"/>
    <dgm:cxn modelId="{54093E3A-695B-47BE-BBC7-C47973397E0E}" type="presParOf" srcId="{CC97013C-B805-4C7B-BD0C-33FB19E28D17}" destId="{AF3E1C51-B701-4A20-8052-9DAC6D47FBB3}" srcOrd="1" destOrd="0" presId="urn:microsoft.com/office/officeart/2005/8/layout/orgChart1"/>
    <dgm:cxn modelId="{FECE077E-0CA7-4197-A8B8-EA947A77852A}" type="presParOf" srcId="{EDC926E8-E162-4CFD-992F-52BDD1A075FF}" destId="{85254743-9606-43D0-B61D-57FE32FD9D4A}" srcOrd="1" destOrd="0" presId="urn:microsoft.com/office/officeart/2005/8/layout/orgChart1"/>
    <dgm:cxn modelId="{8049E6D7-B52B-469A-BD16-367745890B2E}" type="presParOf" srcId="{EDC926E8-E162-4CFD-992F-52BDD1A075FF}" destId="{C3F9D825-482E-41E3-93A9-946ECEEE798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2D09128-B78D-4FD3-B936-4B88755E1B38}" type="doc">
      <dgm:prSet loTypeId="urn:microsoft.com/office/officeart/2005/8/layout/vList6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en-US"/>
        </a:p>
      </dgm:t>
    </dgm:pt>
    <dgm:pt modelId="{4C4FA212-05A1-4556-94F2-F631E7A60ECF}">
      <dgm:prSet/>
      <dgm:spPr/>
      <dgm:t>
        <a:bodyPr/>
        <a:lstStyle/>
        <a:p>
          <a:pPr rtl="0"/>
          <a:r>
            <a:rPr lang="en-ZA" dirty="0" smtClean="0"/>
            <a:t>Eleven AU</a:t>
          </a:r>
          <a:br>
            <a:rPr lang="en-ZA" dirty="0" smtClean="0"/>
          </a:br>
          <a:r>
            <a:rPr lang="en-ZA" dirty="0" smtClean="0"/>
            <a:t>Member States</a:t>
          </a:r>
          <a:br>
            <a:rPr lang="en-ZA" dirty="0" smtClean="0"/>
          </a:br>
          <a:r>
            <a:rPr lang="en-ZA" dirty="0" smtClean="0"/>
            <a:t>targeted</a:t>
          </a:r>
          <a:endParaRPr lang="en-GB" dirty="0"/>
        </a:p>
      </dgm:t>
    </dgm:pt>
    <dgm:pt modelId="{327A88D5-C094-4402-96CC-94CD12B99167}" type="parTrans" cxnId="{75A42A9B-85C7-439B-9333-1C1B321E5A70}">
      <dgm:prSet/>
      <dgm:spPr/>
      <dgm:t>
        <a:bodyPr/>
        <a:lstStyle/>
        <a:p>
          <a:endParaRPr lang="en-US"/>
        </a:p>
      </dgm:t>
    </dgm:pt>
    <dgm:pt modelId="{5EB24010-2128-4FD1-B55A-3F927A9183FB}" type="sibTrans" cxnId="{75A42A9B-85C7-439B-9333-1C1B321E5A70}">
      <dgm:prSet/>
      <dgm:spPr/>
      <dgm:t>
        <a:bodyPr/>
        <a:lstStyle/>
        <a:p>
          <a:endParaRPr lang="en-US"/>
        </a:p>
      </dgm:t>
    </dgm:pt>
    <dgm:pt modelId="{6F25ABCA-0806-458A-B853-740E0D387D96}" type="pres">
      <dgm:prSet presAssocID="{22D09128-B78D-4FD3-B936-4B88755E1B3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C95D1DB-7F52-48A1-91ED-9726ED292E35}" type="pres">
      <dgm:prSet presAssocID="{4C4FA212-05A1-4556-94F2-F631E7A60ECF}" presName="linNode" presStyleCnt="0"/>
      <dgm:spPr/>
    </dgm:pt>
    <dgm:pt modelId="{4A684543-32AE-48CF-852C-89BACB05C598}" type="pres">
      <dgm:prSet presAssocID="{4C4FA212-05A1-4556-94F2-F631E7A60ECF}" presName="parentShp" presStyleLbl="node1" presStyleIdx="0" presStyleCnt="1" custScaleX="3373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C125DE-2F54-40FA-818B-663B83ECFAF1}" type="pres">
      <dgm:prSet presAssocID="{4C4FA212-05A1-4556-94F2-F631E7A60ECF}" presName="childShp" presStyleLbl="bgAccFollowNode1" presStyleIdx="0" presStyleCnt="1">
        <dgm:presLayoutVars>
          <dgm:bulletEnabled val="1"/>
        </dgm:presLayoutVars>
      </dgm:prSet>
      <dgm:spPr/>
    </dgm:pt>
  </dgm:ptLst>
  <dgm:cxnLst>
    <dgm:cxn modelId="{75A42A9B-85C7-439B-9333-1C1B321E5A70}" srcId="{22D09128-B78D-4FD3-B936-4B88755E1B38}" destId="{4C4FA212-05A1-4556-94F2-F631E7A60ECF}" srcOrd="0" destOrd="0" parTransId="{327A88D5-C094-4402-96CC-94CD12B99167}" sibTransId="{5EB24010-2128-4FD1-B55A-3F927A9183FB}"/>
    <dgm:cxn modelId="{CA5897F2-5554-4A3A-94AE-EC041C63032D}" type="presOf" srcId="{22D09128-B78D-4FD3-B936-4B88755E1B38}" destId="{6F25ABCA-0806-458A-B853-740E0D387D96}" srcOrd="0" destOrd="0" presId="urn:microsoft.com/office/officeart/2005/8/layout/vList6"/>
    <dgm:cxn modelId="{25E59D1F-F349-4E5A-BE05-F4220018517E}" type="presOf" srcId="{4C4FA212-05A1-4556-94F2-F631E7A60ECF}" destId="{4A684543-32AE-48CF-852C-89BACB05C598}" srcOrd="0" destOrd="0" presId="urn:microsoft.com/office/officeart/2005/8/layout/vList6"/>
    <dgm:cxn modelId="{69DA9AEB-DCA1-4CC6-B514-B0015AF804C1}" type="presParOf" srcId="{6F25ABCA-0806-458A-B853-740E0D387D96}" destId="{BC95D1DB-7F52-48A1-91ED-9726ED292E35}" srcOrd="0" destOrd="0" presId="urn:microsoft.com/office/officeart/2005/8/layout/vList6"/>
    <dgm:cxn modelId="{9E3A4D3B-0136-4FB7-A96D-51C61D42B82B}" type="presParOf" srcId="{BC95D1DB-7F52-48A1-91ED-9726ED292E35}" destId="{4A684543-32AE-48CF-852C-89BACB05C598}" srcOrd="0" destOrd="0" presId="urn:microsoft.com/office/officeart/2005/8/layout/vList6"/>
    <dgm:cxn modelId="{9244EB62-7113-42BB-B94C-F812CCA9D6BD}" type="presParOf" srcId="{BC95D1DB-7F52-48A1-91ED-9726ED292E35}" destId="{13C125DE-2F54-40FA-818B-663B83ECFAF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832394-ECD4-40CC-9F68-5DE81CB96E7C}">
      <dsp:nvSpPr>
        <dsp:cNvPr id="0" name=""/>
        <dsp:cNvSpPr/>
      </dsp:nvSpPr>
      <dsp:spPr>
        <a:xfrm>
          <a:off x="303404" y="1337"/>
          <a:ext cx="4328901" cy="2486486"/>
        </a:xfrm>
        <a:prstGeom prst="rect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3">
                  <a:lumMod val="60000"/>
                  <a:lumOff val="40000"/>
                </a:schemeClr>
              </a:solidFill>
            </a:rPr>
            <a:t>Collaborates with  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African Union Commission, 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AU Development Agency (NEPAD) 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German Development Organization (GIZ) </a:t>
          </a:r>
          <a:endParaRPr lang="en-GB" sz="2000" b="1" kern="1200" dirty="0"/>
        </a:p>
      </dsp:txBody>
      <dsp:txXfrm>
        <a:off x="303404" y="1337"/>
        <a:ext cx="4328901" cy="2486486"/>
      </dsp:txXfrm>
    </dsp:sp>
    <dsp:sp modelId="{96F6AD9B-F7BF-4A4C-93B4-5EDF1113C297}">
      <dsp:nvSpPr>
        <dsp:cNvPr id="0" name=""/>
        <dsp:cNvSpPr/>
      </dsp:nvSpPr>
      <dsp:spPr>
        <a:xfrm>
          <a:off x="5065196" y="4765"/>
          <a:ext cx="5173124" cy="2479629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3">
                  <a:lumMod val="60000"/>
                  <a:lumOff val="40000"/>
                </a:schemeClr>
              </a:solidFill>
            </a:rPr>
            <a:t>Supports Capacity Building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of Member States to identify, and strategically address current and future </a:t>
          </a:r>
          <a:r>
            <a:rPr lang="en-US" sz="2000" b="1" kern="1200" dirty="0" err="1" smtClean="0"/>
            <a:t>labour</a:t>
          </a:r>
          <a:r>
            <a:rPr lang="en-US" sz="2000" b="1" kern="1200" dirty="0" smtClean="0"/>
            <a:t> market skills needs</a:t>
          </a:r>
          <a:r>
            <a:rPr lang="en-US" sz="2000" kern="1200" dirty="0" smtClean="0"/>
            <a:t> </a:t>
          </a:r>
          <a:endParaRPr lang="en-GB" sz="2000" kern="1200" dirty="0"/>
        </a:p>
      </dsp:txBody>
      <dsp:txXfrm>
        <a:off x="5065196" y="4765"/>
        <a:ext cx="5173124" cy="2479629"/>
      </dsp:txXfrm>
    </dsp:sp>
    <dsp:sp modelId="{94D9EC67-4742-40BC-B177-D54A90231441}">
      <dsp:nvSpPr>
        <dsp:cNvPr id="0" name=""/>
        <dsp:cNvSpPr/>
      </dsp:nvSpPr>
      <dsp:spPr>
        <a:xfrm>
          <a:off x="2766636" y="2592877"/>
          <a:ext cx="5074165" cy="1558508"/>
        </a:xfrm>
        <a:prstGeom prst="rect">
          <a:avLst/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Ultimate Objective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minimizing gaps between demand and supply of skills within Countries and in the continent</a:t>
          </a:r>
          <a:endParaRPr lang="en-GB" sz="2000" b="1" kern="1200" dirty="0"/>
        </a:p>
      </dsp:txBody>
      <dsp:txXfrm>
        <a:off x="2766636" y="2592877"/>
        <a:ext cx="5074165" cy="15585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16703A-B771-48E6-A73A-968AD3E4A0D2}">
      <dsp:nvSpPr>
        <dsp:cNvPr id="0" name=""/>
        <dsp:cNvSpPr/>
      </dsp:nvSpPr>
      <dsp:spPr>
        <a:xfrm>
          <a:off x="-112770" y="0"/>
          <a:ext cx="9628196" cy="1017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Mismatch between demand and supply of skills can contributes to costly economic inefficacies, including:-</a:t>
          </a:r>
          <a:endParaRPr lang="en-GB" sz="2800" kern="1200" dirty="0"/>
        </a:p>
      </dsp:txBody>
      <dsp:txXfrm>
        <a:off x="-82964" y="29806"/>
        <a:ext cx="8444086" cy="958032"/>
      </dsp:txXfrm>
    </dsp:sp>
    <dsp:sp modelId="{AA068FB6-FB2A-4894-9E45-A5D09AAACEC2}">
      <dsp:nvSpPr>
        <dsp:cNvPr id="0" name=""/>
        <dsp:cNvSpPr/>
      </dsp:nvSpPr>
      <dsp:spPr>
        <a:xfrm>
          <a:off x="422798" y="1202671"/>
          <a:ext cx="10169782" cy="1017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Difficult transition from education to productive employment</a:t>
          </a:r>
          <a:endParaRPr lang="en-GB" sz="3200" kern="1200" dirty="0"/>
        </a:p>
      </dsp:txBody>
      <dsp:txXfrm>
        <a:off x="452604" y="1232477"/>
        <a:ext cx="8559774" cy="958032"/>
      </dsp:txXfrm>
    </dsp:sp>
    <dsp:sp modelId="{3AE452FF-4B3F-4A4C-AAF0-8D6905549A24}">
      <dsp:nvSpPr>
        <dsp:cNvPr id="0" name=""/>
        <dsp:cNvSpPr/>
      </dsp:nvSpPr>
      <dsp:spPr>
        <a:xfrm>
          <a:off x="1487917" y="2405342"/>
          <a:ext cx="9628196" cy="1017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Under-utilization of existing skills</a:t>
          </a:r>
          <a:endParaRPr lang="en-GB" sz="3600" kern="1200" dirty="0"/>
        </a:p>
      </dsp:txBody>
      <dsp:txXfrm>
        <a:off x="1517723" y="2435148"/>
        <a:ext cx="8112788" cy="958032"/>
      </dsp:txXfrm>
    </dsp:sp>
    <dsp:sp modelId="{BFE71096-A033-4BB6-9BD1-3B7A77579476}">
      <dsp:nvSpPr>
        <dsp:cNvPr id="0" name=""/>
        <dsp:cNvSpPr/>
      </dsp:nvSpPr>
      <dsp:spPr>
        <a:xfrm>
          <a:off x="2068738" y="3608013"/>
          <a:ext cx="10079276" cy="1017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Limited portability of skills and qualifications across countries, and regions</a:t>
          </a:r>
          <a:endParaRPr lang="en-GB" sz="3200" kern="1200" dirty="0"/>
        </a:p>
      </dsp:txBody>
      <dsp:txXfrm>
        <a:off x="2098544" y="3637819"/>
        <a:ext cx="8483066" cy="958032"/>
      </dsp:txXfrm>
    </dsp:sp>
    <dsp:sp modelId="{EB73E5AF-4B14-4F73-AC18-1F17613C83CB}">
      <dsp:nvSpPr>
        <dsp:cNvPr id="0" name=""/>
        <dsp:cNvSpPr/>
      </dsp:nvSpPr>
      <dsp:spPr>
        <a:xfrm>
          <a:off x="8853956" y="779423"/>
          <a:ext cx="661469" cy="66146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/>
        </a:p>
      </dsp:txBody>
      <dsp:txXfrm>
        <a:off x="9002787" y="779423"/>
        <a:ext cx="363807" cy="497755"/>
      </dsp:txXfrm>
    </dsp:sp>
    <dsp:sp modelId="{447DA7BC-AD77-4BAF-8615-255BA242C01F}">
      <dsp:nvSpPr>
        <dsp:cNvPr id="0" name=""/>
        <dsp:cNvSpPr/>
      </dsp:nvSpPr>
      <dsp:spPr>
        <a:xfrm>
          <a:off x="9660318" y="1982094"/>
          <a:ext cx="661469" cy="66146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/>
        </a:p>
      </dsp:txBody>
      <dsp:txXfrm>
        <a:off x="9809149" y="1982094"/>
        <a:ext cx="363807" cy="497755"/>
      </dsp:txXfrm>
    </dsp:sp>
    <dsp:sp modelId="{57984B2C-520E-4462-BD4E-C5FD091DC5C0}">
      <dsp:nvSpPr>
        <dsp:cNvPr id="0" name=""/>
        <dsp:cNvSpPr/>
      </dsp:nvSpPr>
      <dsp:spPr>
        <a:xfrm>
          <a:off x="10454644" y="3184765"/>
          <a:ext cx="661469" cy="66146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/>
        </a:p>
      </dsp:txBody>
      <dsp:txXfrm>
        <a:off x="10603475" y="3184765"/>
        <a:ext cx="363807" cy="4977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144D05-302D-41A3-B972-358426D475FB}">
      <dsp:nvSpPr>
        <dsp:cNvPr id="0" name=""/>
        <dsp:cNvSpPr/>
      </dsp:nvSpPr>
      <dsp:spPr>
        <a:xfrm>
          <a:off x="344859" y="0"/>
          <a:ext cx="3908407" cy="431295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B186CF-A321-432F-BAC5-80F71CF983D6}">
      <dsp:nvSpPr>
        <dsp:cNvPr id="0" name=""/>
        <dsp:cNvSpPr/>
      </dsp:nvSpPr>
      <dsp:spPr>
        <a:xfrm>
          <a:off x="201168" y="1293885"/>
          <a:ext cx="4195789" cy="1725180"/>
        </a:xfrm>
        <a:prstGeom prst="roundRect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3100" b="1" kern="1200" dirty="0" smtClean="0"/>
            <a:t>Skills Anticipation         A Strategic Imperative and systematic process    </a:t>
          </a:r>
          <a:endParaRPr lang="en-GB" sz="3100" kern="1200" dirty="0"/>
        </a:p>
      </dsp:txBody>
      <dsp:txXfrm>
        <a:off x="285384" y="1378101"/>
        <a:ext cx="4027357" cy="15567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FE2F29-3D4D-40F5-A508-A3EFAA954697}">
      <dsp:nvSpPr>
        <dsp:cNvPr id="0" name=""/>
        <dsp:cNvSpPr/>
      </dsp:nvSpPr>
      <dsp:spPr>
        <a:xfrm>
          <a:off x="0" y="2321"/>
          <a:ext cx="4961564" cy="4961564"/>
        </a:xfrm>
        <a:prstGeom prst="ellipse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through which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labour</a:t>
          </a:r>
          <a:r>
            <a:rPr lang="en-US" sz="2800" kern="1200" dirty="0" smtClean="0"/>
            <a:t> market actors </a:t>
          </a:r>
          <a:r>
            <a:rPr lang="en-US" sz="2800" b="1" u="sng" kern="1200" dirty="0" smtClean="0"/>
            <a:t>identify</a:t>
          </a:r>
          <a:r>
            <a:rPr lang="en-US" sz="2800" kern="1200" dirty="0" smtClean="0"/>
            <a:t> and prepare to </a:t>
          </a:r>
          <a:r>
            <a:rPr lang="en-US" sz="2800" b="1" u="sng" kern="1200" dirty="0" smtClean="0"/>
            <a:t>address future skills needs</a:t>
          </a:r>
          <a:r>
            <a:rPr lang="en-US" sz="2800" kern="1200" dirty="0" smtClean="0"/>
            <a:t>, with the view </a:t>
          </a:r>
          <a:r>
            <a:rPr lang="en-US" sz="2800" b="1" kern="1200" dirty="0" smtClean="0"/>
            <a:t>to </a:t>
          </a:r>
          <a:r>
            <a:rPr lang="en-US" sz="2800" b="1" u="sng" kern="1200" dirty="0" smtClean="0"/>
            <a:t>avoid gaps</a:t>
          </a:r>
          <a:r>
            <a:rPr lang="en-US" sz="2800" b="1" kern="1200" dirty="0" smtClean="0"/>
            <a:t> </a:t>
          </a:r>
          <a:r>
            <a:rPr lang="en-US" sz="2800" kern="1200" dirty="0" smtClean="0"/>
            <a:t>between the demand and supply of skills</a:t>
          </a:r>
          <a:endParaRPr lang="en-GB" sz="2800" kern="1200" dirty="0"/>
        </a:p>
      </dsp:txBody>
      <dsp:txXfrm>
        <a:off x="726604" y="728925"/>
        <a:ext cx="3508356" cy="35083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54A38C-8F30-4046-98B9-F2F4EE3BA17B}">
      <dsp:nvSpPr>
        <dsp:cNvPr id="0" name=""/>
        <dsp:cNvSpPr/>
      </dsp:nvSpPr>
      <dsp:spPr>
        <a:xfrm>
          <a:off x="3741643" y="1348742"/>
          <a:ext cx="2284688" cy="826244"/>
        </a:xfrm>
        <a:custGeom>
          <a:avLst/>
          <a:gdLst/>
          <a:ahLst/>
          <a:cxnLst/>
          <a:rect l="0" t="0" r="0" b="0"/>
          <a:pathLst>
            <a:path>
              <a:moveTo>
                <a:pt x="2284688" y="0"/>
              </a:moveTo>
              <a:lnTo>
                <a:pt x="0" y="8262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1B323F-601E-4F9A-AD56-BD5FFB2C58D5}">
      <dsp:nvSpPr>
        <dsp:cNvPr id="0" name=""/>
        <dsp:cNvSpPr/>
      </dsp:nvSpPr>
      <dsp:spPr>
        <a:xfrm>
          <a:off x="6026331" y="1348742"/>
          <a:ext cx="4804341" cy="16378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0895"/>
              </a:lnTo>
              <a:lnTo>
                <a:pt x="4804341" y="1450895"/>
              </a:lnTo>
              <a:lnTo>
                <a:pt x="4804341" y="16378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6856DE-3116-4179-B2E6-176EFDE7B038}">
      <dsp:nvSpPr>
        <dsp:cNvPr id="0" name=""/>
        <dsp:cNvSpPr/>
      </dsp:nvSpPr>
      <dsp:spPr>
        <a:xfrm>
          <a:off x="6026331" y="1348742"/>
          <a:ext cx="2338656" cy="17082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1339"/>
              </a:lnTo>
              <a:lnTo>
                <a:pt x="2338656" y="1521339"/>
              </a:lnTo>
              <a:lnTo>
                <a:pt x="2338656" y="17082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ABAAC2-5CA2-4A36-89BE-3A6B301E1527}">
      <dsp:nvSpPr>
        <dsp:cNvPr id="0" name=""/>
        <dsp:cNvSpPr/>
      </dsp:nvSpPr>
      <dsp:spPr>
        <a:xfrm>
          <a:off x="5980611" y="1348742"/>
          <a:ext cx="91440" cy="16516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64700"/>
              </a:lnTo>
              <a:lnTo>
                <a:pt x="68364" y="1464700"/>
              </a:lnTo>
              <a:lnTo>
                <a:pt x="68364" y="16516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FDB381-F7F1-451D-8E4F-58008B165DF2}">
      <dsp:nvSpPr>
        <dsp:cNvPr id="0" name=""/>
        <dsp:cNvSpPr/>
      </dsp:nvSpPr>
      <dsp:spPr>
        <a:xfrm>
          <a:off x="3639377" y="1348742"/>
          <a:ext cx="2386954" cy="1681276"/>
        </a:xfrm>
        <a:custGeom>
          <a:avLst/>
          <a:gdLst/>
          <a:ahLst/>
          <a:cxnLst/>
          <a:rect l="0" t="0" r="0" b="0"/>
          <a:pathLst>
            <a:path>
              <a:moveTo>
                <a:pt x="2386954" y="0"/>
              </a:moveTo>
              <a:lnTo>
                <a:pt x="2386954" y="1494350"/>
              </a:lnTo>
              <a:lnTo>
                <a:pt x="0" y="1494350"/>
              </a:lnTo>
              <a:lnTo>
                <a:pt x="0" y="16812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25B2F4-EC37-41CC-960A-60245A748B11}">
      <dsp:nvSpPr>
        <dsp:cNvPr id="0" name=""/>
        <dsp:cNvSpPr/>
      </dsp:nvSpPr>
      <dsp:spPr>
        <a:xfrm>
          <a:off x="1063586" y="1348742"/>
          <a:ext cx="4962745" cy="1706466"/>
        </a:xfrm>
        <a:custGeom>
          <a:avLst/>
          <a:gdLst/>
          <a:ahLst/>
          <a:cxnLst/>
          <a:rect l="0" t="0" r="0" b="0"/>
          <a:pathLst>
            <a:path>
              <a:moveTo>
                <a:pt x="4962745" y="0"/>
              </a:moveTo>
              <a:lnTo>
                <a:pt x="4962745" y="1519541"/>
              </a:lnTo>
              <a:lnTo>
                <a:pt x="0" y="1519541"/>
              </a:lnTo>
              <a:lnTo>
                <a:pt x="0" y="17064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1812DE-0F7C-45E4-8BE0-0840275788A6}">
      <dsp:nvSpPr>
        <dsp:cNvPr id="0" name=""/>
        <dsp:cNvSpPr/>
      </dsp:nvSpPr>
      <dsp:spPr>
        <a:xfrm>
          <a:off x="4865179" y="458623"/>
          <a:ext cx="2322304" cy="8901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4865179" y="458623"/>
        <a:ext cx="2322304" cy="890119"/>
      </dsp:txXfrm>
    </dsp:sp>
    <dsp:sp modelId="{3B3834BD-C574-4A06-8B7A-9D60E2BF8478}">
      <dsp:nvSpPr>
        <dsp:cNvPr id="0" name=""/>
        <dsp:cNvSpPr/>
      </dsp:nvSpPr>
      <dsp:spPr>
        <a:xfrm>
          <a:off x="0" y="3055209"/>
          <a:ext cx="2127172" cy="11298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1. Dialogue to promote employment oriented skills development strengthened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(GIZ) </a:t>
          </a:r>
          <a:endParaRPr lang="en-US" sz="1600" b="1" kern="1200" dirty="0"/>
        </a:p>
      </dsp:txBody>
      <dsp:txXfrm>
        <a:off x="0" y="3055209"/>
        <a:ext cx="2127172" cy="1129837"/>
      </dsp:txXfrm>
    </dsp:sp>
    <dsp:sp modelId="{12EF3C61-DA6F-4481-A29C-6CCE38D29CC5}">
      <dsp:nvSpPr>
        <dsp:cNvPr id="0" name=""/>
        <dsp:cNvSpPr/>
      </dsp:nvSpPr>
      <dsp:spPr>
        <a:xfrm>
          <a:off x="2492119" y="3030018"/>
          <a:ext cx="2294515" cy="15557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2. Web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based learning/innovation for employment oriented skills development expanded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(GIZ)</a:t>
          </a:r>
          <a:endParaRPr lang="en-US" sz="1600" b="1" kern="1200" dirty="0"/>
        </a:p>
      </dsp:txBody>
      <dsp:txXfrm>
        <a:off x="2492119" y="3030018"/>
        <a:ext cx="2294515" cy="1555742"/>
      </dsp:txXfrm>
    </dsp:sp>
    <dsp:sp modelId="{424B5877-C435-42AE-AC0D-17A49195F284}">
      <dsp:nvSpPr>
        <dsp:cNvPr id="0" name=""/>
        <dsp:cNvSpPr/>
      </dsp:nvSpPr>
      <dsp:spPr>
        <a:xfrm>
          <a:off x="5093299" y="3000369"/>
          <a:ext cx="1911354" cy="1602927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3. </a:t>
          </a:r>
          <a:r>
            <a:rPr lang="en-US" sz="1600" b="1" kern="1200" dirty="0" smtClean="0"/>
            <a:t>Capacities for </a:t>
          </a:r>
          <a:r>
            <a:rPr lang="en-US" sz="1600" b="1" kern="1200" dirty="0" err="1" smtClean="0"/>
            <a:t>Labour</a:t>
          </a:r>
          <a:r>
            <a:rPr lang="en-US" sz="1600" b="1" kern="1200" dirty="0" smtClean="0"/>
            <a:t> market forecasting and skills anticipation enhanced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(ILO)</a:t>
          </a:r>
          <a:endParaRPr lang="en-US" sz="1600" b="1" kern="1200" dirty="0"/>
        </a:p>
      </dsp:txBody>
      <dsp:txXfrm>
        <a:off x="5093299" y="3000369"/>
        <a:ext cx="1911354" cy="1602927"/>
      </dsp:txXfrm>
    </dsp:sp>
    <dsp:sp modelId="{BDED89D6-7688-43BF-9D94-B068549B3540}">
      <dsp:nvSpPr>
        <dsp:cNvPr id="0" name=""/>
        <dsp:cNvSpPr/>
      </dsp:nvSpPr>
      <dsp:spPr>
        <a:xfrm>
          <a:off x="7474867" y="3057007"/>
          <a:ext cx="1780239" cy="16233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4.Foundation for African Continental Qualification Framework laid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(ETF)</a:t>
          </a:r>
          <a:endParaRPr lang="en-US" sz="1600" b="1" kern="1200" dirty="0"/>
        </a:p>
      </dsp:txBody>
      <dsp:txXfrm>
        <a:off x="7474867" y="3057007"/>
        <a:ext cx="1780239" cy="1623382"/>
      </dsp:txXfrm>
    </dsp:sp>
    <dsp:sp modelId="{8BF41429-56F9-44CC-AE36-2538D9ECFC8A}">
      <dsp:nvSpPr>
        <dsp:cNvPr id="0" name=""/>
        <dsp:cNvSpPr/>
      </dsp:nvSpPr>
      <dsp:spPr>
        <a:xfrm>
          <a:off x="9610015" y="2986563"/>
          <a:ext cx="2441313" cy="15234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5.AUC and NEPAD mandate to promote employment oriented skills development strengthened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GIZ)</a:t>
          </a:r>
          <a:endParaRPr lang="en-US" sz="1600" b="1" kern="1200" dirty="0"/>
        </a:p>
      </dsp:txBody>
      <dsp:txXfrm>
        <a:off x="9610015" y="2986563"/>
        <a:ext cx="2441313" cy="1523475"/>
      </dsp:txXfrm>
    </dsp:sp>
    <dsp:sp modelId="{533E5209-63D8-494B-BE35-15CB6559FEF4}">
      <dsp:nvSpPr>
        <dsp:cNvPr id="0" name=""/>
        <dsp:cNvSpPr/>
      </dsp:nvSpPr>
      <dsp:spPr>
        <a:xfrm>
          <a:off x="3741643" y="1729927"/>
          <a:ext cx="4731752" cy="890119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Conditions for Employment Oriented TVET in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AU Member States Improved </a:t>
          </a:r>
          <a:endParaRPr lang="en-US" sz="2000" b="1" kern="1200" dirty="0"/>
        </a:p>
      </dsp:txBody>
      <dsp:txXfrm>
        <a:off x="3741643" y="1729927"/>
        <a:ext cx="4731752" cy="890119"/>
      </dsp:txXfrm>
    </dsp:sp>
    <dsp:sp modelId="{5866E24A-6B20-412E-942C-316B10152C66}">
      <dsp:nvSpPr>
        <dsp:cNvPr id="0" name=""/>
        <dsp:cNvSpPr/>
      </dsp:nvSpPr>
      <dsp:spPr>
        <a:xfrm>
          <a:off x="3951845" y="376153"/>
          <a:ext cx="4364096" cy="999738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Economic and Social perspectives of Young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Africans Improved</a:t>
          </a:r>
          <a:endParaRPr lang="en-US" sz="2000" b="1" kern="1200" dirty="0"/>
        </a:p>
      </dsp:txBody>
      <dsp:txXfrm>
        <a:off x="3951845" y="376153"/>
        <a:ext cx="4364096" cy="99973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C125DE-2F54-40FA-818B-663B83ECFAF1}">
      <dsp:nvSpPr>
        <dsp:cNvPr id="0" name=""/>
        <dsp:cNvSpPr/>
      </dsp:nvSpPr>
      <dsp:spPr>
        <a:xfrm>
          <a:off x="2366749" y="0"/>
          <a:ext cx="1051901" cy="3513909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684543-32AE-48CF-852C-89BACB05C598}">
      <dsp:nvSpPr>
        <dsp:cNvPr id="0" name=""/>
        <dsp:cNvSpPr/>
      </dsp:nvSpPr>
      <dsp:spPr>
        <a:xfrm>
          <a:off x="862" y="0"/>
          <a:ext cx="2365887" cy="3513909"/>
        </a:xfrm>
        <a:prstGeom prst="roundRect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4000" kern="1200" dirty="0" smtClean="0"/>
            <a:t>Eleven AU</a:t>
          </a:r>
          <a:br>
            <a:rPr lang="en-ZA" sz="4000" kern="1200" dirty="0" smtClean="0"/>
          </a:br>
          <a:r>
            <a:rPr lang="en-ZA" sz="4000" kern="1200" dirty="0" smtClean="0"/>
            <a:t>Member States</a:t>
          </a:r>
          <a:br>
            <a:rPr lang="en-ZA" sz="4000" kern="1200" dirty="0" smtClean="0"/>
          </a:br>
          <a:r>
            <a:rPr lang="en-ZA" sz="4000" kern="1200" dirty="0" smtClean="0"/>
            <a:t>targeted</a:t>
          </a:r>
          <a:endParaRPr lang="en-GB" sz="4000" kern="1200" dirty="0"/>
        </a:p>
      </dsp:txBody>
      <dsp:txXfrm>
        <a:off x="116355" y="115493"/>
        <a:ext cx="2134901" cy="32829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34982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7" name="Picture 6" descr="H:\SIFA\Communication and Visibility\Logos\SIFA Header.jpg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537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:\SIFA\Communication and Visibility\Logos\SIFA Footer JPG.jpg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089" y="5514109"/>
            <a:ext cx="6949238" cy="13438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2624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8946"/>
            <a:ext cx="10515600" cy="97198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867" y="2040933"/>
            <a:ext cx="10515600" cy="4351338"/>
          </a:xfr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 descr="H:\SIFA\Communication and Visibility\Logos\SIFA Footer JPG.jpg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363" y="5975796"/>
            <a:ext cx="6306185" cy="882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:\SIFA\Communication and Visibility\Logos\SIFA Header.jpg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932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62927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89454-5882-45EB-A6E7-C9016AC827A6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BE47-1711-4C39-A368-292330B88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76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89454-5882-45EB-A6E7-C9016AC827A6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BE47-1711-4C39-A368-292330B88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46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89454-5882-45EB-A6E7-C9016AC827A6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BE47-1711-4C39-A368-292330B88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522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89454-5882-45EB-A6E7-C9016AC827A6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BE47-1711-4C39-A368-292330B88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776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89454-5882-45EB-A6E7-C9016AC827A6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BE47-1711-4C39-A368-292330B88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137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89454-5882-45EB-A6E7-C9016AC827A6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BE47-1711-4C39-A368-292330B88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338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89454-5882-45EB-A6E7-C9016AC827A6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BE47-1711-4C39-A368-292330B88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636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89454-5882-45EB-A6E7-C9016AC827A6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BE47-1711-4C39-A368-292330B88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328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89454-5882-45EB-A6E7-C9016AC827A6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6BE47-1711-4C39-A368-292330B88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55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89454-5882-45EB-A6E7-C9016AC827A6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6BE47-1711-4C39-A368-292330B88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843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4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0974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ZA" dirty="0" smtClean="0">
                <a:latin typeface="Arial Black" panose="020B0A04020102020204" pitchFamily="34" charset="0"/>
              </a:rPr>
              <a:t>The ILO </a:t>
            </a:r>
            <a:br>
              <a:rPr lang="en-ZA" dirty="0" smtClean="0">
                <a:latin typeface="Arial Black" panose="020B0A04020102020204" pitchFamily="34" charset="0"/>
              </a:rPr>
            </a:br>
            <a:r>
              <a:rPr lang="en-ZA" dirty="0" smtClean="0">
                <a:latin typeface="Arial Black" panose="020B0A04020102020204" pitchFamily="34" charset="0"/>
              </a:rPr>
              <a:t>Supported </a:t>
            </a:r>
            <a:br>
              <a:rPr lang="en-ZA" dirty="0" smtClean="0">
                <a:latin typeface="Arial Black" panose="020B0A04020102020204" pitchFamily="34" charset="0"/>
              </a:rPr>
            </a:br>
            <a:r>
              <a:rPr lang="en-ZA" dirty="0" smtClean="0">
                <a:latin typeface="Arial Black" panose="020B0A04020102020204" pitchFamily="34" charset="0"/>
              </a:rPr>
              <a:t>Skills Anticipation</a:t>
            </a:r>
            <a:br>
              <a:rPr lang="en-ZA" dirty="0" smtClean="0">
                <a:latin typeface="Arial Black" panose="020B0A04020102020204" pitchFamily="34" charset="0"/>
              </a:rPr>
            </a:br>
            <a:r>
              <a:rPr lang="en-ZA" dirty="0" smtClean="0">
                <a:latin typeface="Arial Black" panose="020B0A04020102020204" pitchFamily="34" charset="0"/>
              </a:rPr>
              <a:t>Component of SIFA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94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437" y="1030298"/>
            <a:ext cx="11495467" cy="52054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>
                <a:latin typeface="Arial Black" panose="020B0A04020102020204" pitchFamily="34" charset="0"/>
              </a:rPr>
              <a:t>Skills </a:t>
            </a:r>
            <a:r>
              <a:rPr lang="en-US" sz="4800" b="1" dirty="0">
                <a:latin typeface="Arial Black" panose="020B0A04020102020204" pitchFamily="34" charset="0"/>
              </a:rPr>
              <a:t>Initiative for Africa </a:t>
            </a:r>
            <a:endParaRPr lang="en-US" sz="4800" b="1" dirty="0" smtClean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en-US" sz="4800" b="1" dirty="0" smtClean="0">
                <a:latin typeface="Arial Black" panose="020B0A04020102020204" pitchFamily="34" charset="0"/>
              </a:rPr>
              <a:t>(SIFA)  </a:t>
            </a:r>
          </a:p>
          <a:p>
            <a:pPr marL="0" indent="0" algn="ctr">
              <a:buNone/>
            </a:pPr>
            <a:r>
              <a:rPr lang="en-US" sz="4800" b="1" dirty="0">
                <a:latin typeface="+mj-lt"/>
              </a:rPr>
              <a:t>A</a:t>
            </a:r>
            <a:r>
              <a:rPr lang="en-US" sz="4800" b="1" dirty="0" smtClean="0">
                <a:latin typeface="Arial Black" panose="020B0A04020102020204" pitchFamily="34" charset="0"/>
              </a:rPr>
              <a:t> </a:t>
            </a:r>
            <a:r>
              <a:rPr lang="en-US" sz="4800" dirty="0" smtClean="0"/>
              <a:t>Continental </a:t>
            </a:r>
            <a:r>
              <a:rPr lang="en-US" sz="4800" dirty="0" err="1" smtClean="0"/>
              <a:t>Programme</a:t>
            </a:r>
            <a:r>
              <a:rPr lang="en-US" sz="4800" dirty="0" smtClean="0"/>
              <a:t> of the </a:t>
            </a:r>
            <a:r>
              <a:rPr lang="en-US" sz="4800" dirty="0"/>
              <a:t>African Union Commission (AUC) and the African Union Development Agency </a:t>
            </a:r>
            <a:r>
              <a:rPr lang="en-US" sz="4800" dirty="0" smtClean="0"/>
              <a:t>(</a:t>
            </a:r>
            <a:r>
              <a:rPr lang="en-US" sz="4800" dirty="0" smtClean="0"/>
              <a:t>NEPAD),  financed by the European Union and the German </a:t>
            </a:r>
            <a:r>
              <a:rPr lang="en-US" sz="4800" dirty="0" smtClean="0"/>
              <a:t>Government </a:t>
            </a:r>
            <a:endParaRPr lang="en-GB" sz="4800" dirty="0"/>
          </a:p>
          <a:p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80848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951380"/>
            <a:ext cx="11560629" cy="971987"/>
          </a:xfrm>
        </p:spPr>
        <p:txBody>
          <a:bodyPr>
            <a:normAutofit/>
          </a:bodyPr>
          <a:lstStyle/>
          <a:p>
            <a:r>
              <a:rPr lang="en-ZA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SIFA-Skills Anticipation Component  </a:t>
            </a:r>
            <a:endParaRPr lang="en-GB" b="1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9967391"/>
              </p:ext>
            </p:extLst>
          </p:nvPr>
        </p:nvGraphicFramePr>
        <p:xfrm>
          <a:off x="457200" y="1685109"/>
          <a:ext cx="10541725" cy="448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598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755" y="705395"/>
            <a:ext cx="11299371" cy="1035093"/>
          </a:xfrm>
        </p:spPr>
        <p:txBody>
          <a:bodyPr>
            <a:normAutofit/>
          </a:bodyPr>
          <a:lstStyle/>
          <a:p>
            <a:r>
              <a:rPr lang="en-ZA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Why Skills Anticipation Component 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5142818"/>
              </p:ext>
            </p:extLst>
          </p:nvPr>
        </p:nvGraphicFramePr>
        <p:xfrm>
          <a:off x="156755" y="1570670"/>
          <a:ext cx="12035245" cy="4625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457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91018520"/>
              </p:ext>
            </p:extLst>
          </p:nvPr>
        </p:nvGraphicFramePr>
        <p:xfrm>
          <a:off x="195943" y="1552272"/>
          <a:ext cx="4598126" cy="43129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7081662"/>
              </p:ext>
            </p:extLst>
          </p:nvPr>
        </p:nvGraphicFramePr>
        <p:xfrm>
          <a:off x="5564777" y="901337"/>
          <a:ext cx="6505303" cy="4963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50746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29" y="1024150"/>
            <a:ext cx="11756571" cy="799043"/>
          </a:xfrm>
        </p:spPr>
        <p:txBody>
          <a:bodyPr>
            <a:normAutofit fontScale="90000"/>
          </a:bodyPr>
          <a:lstStyle/>
          <a:p>
            <a:r>
              <a:rPr lang="en-ZA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Contributes to broader SIFA Objectives </a:t>
            </a:r>
            <a:endParaRPr lang="en-GB" b="1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1427961"/>
              </p:ext>
            </p:extLst>
          </p:nvPr>
        </p:nvGraphicFramePr>
        <p:xfrm>
          <a:off x="-1" y="1423671"/>
          <a:ext cx="12052663" cy="5068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6074229" y="2836280"/>
            <a:ext cx="0" cy="3692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05394" y="4263219"/>
            <a:ext cx="10027920" cy="435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013267" y="4033909"/>
            <a:ext cx="13063" cy="41037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561806" y="4476742"/>
            <a:ext cx="0" cy="21825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325394" y="4469510"/>
            <a:ext cx="13063" cy="35269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0720251" y="4454881"/>
            <a:ext cx="13063" cy="35269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05394" y="4300393"/>
            <a:ext cx="13063" cy="35269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08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23255562"/>
              </p:ext>
            </p:extLst>
          </p:nvPr>
        </p:nvGraphicFramePr>
        <p:xfrm>
          <a:off x="404948" y="1698171"/>
          <a:ext cx="3419514" cy="3513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Content Placeholder 3" descr="C:\Users\lintini\AppData\Local\Microsoft\Windows\Temporary Internet Files\Content.Outlook\GZ3LVGPP\SIFA-Skills Anticipation Project Countries.png"/>
          <p:cNvPicPr>
            <a:picLocks noGrp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594" y="927464"/>
            <a:ext cx="5332600" cy="5003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479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80" y="1018902"/>
            <a:ext cx="7236823" cy="4898571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Increase </a:t>
            </a:r>
            <a:r>
              <a:rPr lang="en-US" sz="3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appreciation of skills anticipation </a:t>
            </a:r>
            <a:r>
              <a:rPr lang="en-US" sz="3800" dirty="0"/>
              <a:t>as </a:t>
            </a:r>
            <a:r>
              <a:rPr lang="en-US" sz="3800" dirty="0" smtClean="0"/>
              <a:t>means </a:t>
            </a:r>
            <a:r>
              <a:rPr lang="en-US" sz="3800" dirty="0"/>
              <a:t>to </a:t>
            </a:r>
            <a:r>
              <a:rPr lang="en-US" sz="3800" dirty="0" smtClean="0"/>
              <a:t>achieve </a:t>
            </a:r>
            <a:r>
              <a:rPr lang="en-US" sz="3800" dirty="0" err="1" smtClean="0"/>
              <a:t>labour</a:t>
            </a:r>
            <a:r>
              <a:rPr lang="en-US" sz="3800" dirty="0" smtClean="0"/>
              <a:t> </a:t>
            </a:r>
            <a:r>
              <a:rPr lang="en-US" sz="3800" dirty="0"/>
              <a:t>market responsive skills </a:t>
            </a:r>
            <a:r>
              <a:rPr lang="en-US" sz="3800" dirty="0" smtClean="0"/>
              <a:t>development in Africa</a:t>
            </a:r>
          </a:p>
          <a:p>
            <a:pPr marL="0" indent="0">
              <a:buNone/>
            </a:pPr>
            <a:endParaRPr lang="en-US" sz="13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3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Provide guidance to </a:t>
            </a:r>
            <a:r>
              <a:rPr lang="en-US" sz="3800" dirty="0" smtClean="0"/>
              <a:t> Member </a:t>
            </a:r>
            <a:r>
              <a:rPr lang="en-US" sz="3800" dirty="0"/>
              <a:t>States </a:t>
            </a:r>
            <a:r>
              <a:rPr lang="en-US" sz="3800" dirty="0" smtClean="0"/>
              <a:t>on how to use  </a:t>
            </a:r>
            <a:r>
              <a:rPr lang="en-US" sz="3800" dirty="0"/>
              <a:t>skills anticipation </a:t>
            </a:r>
            <a:r>
              <a:rPr lang="en-US" sz="3800" dirty="0" smtClean="0"/>
              <a:t>as </a:t>
            </a:r>
            <a:r>
              <a:rPr lang="en-US" sz="3800" dirty="0"/>
              <a:t>strategy for addressing </a:t>
            </a:r>
            <a:r>
              <a:rPr lang="en-US" sz="3800" dirty="0" smtClean="0"/>
              <a:t>imbalance </a:t>
            </a:r>
            <a:r>
              <a:rPr lang="en-US" sz="3800" dirty="0"/>
              <a:t>in </a:t>
            </a:r>
            <a:r>
              <a:rPr lang="en-US" sz="3800" dirty="0" smtClean="0"/>
              <a:t>demand </a:t>
            </a:r>
            <a:r>
              <a:rPr lang="en-US" sz="3800" dirty="0"/>
              <a:t>and supply of </a:t>
            </a:r>
            <a:r>
              <a:rPr lang="en-US" sz="3800" dirty="0" smtClean="0"/>
              <a:t>skills</a:t>
            </a:r>
          </a:p>
          <a:p>
            <a:pPr marL="0" indent="0">
              <a:buNone/>
            </a:pPr>
            <a:endParaRPr lang="en-US" sz="13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3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Provide tools for Rapid Skills Assessment  </a:t>
            </a:r>
            <a:r>
              <a:rPr lang="en-US" sz="3800" dirty="0" smtClean="0"/>
              <a:t>for quick identification of reskilling and upskilling needs arising from impact of COVID 19</a:t>
            </a:r>
          </a:p>
          <a:p>
            <a:pPr marL="0" indent="0">
              <a:buNone/>
            </a:pPr>
            <a:endParaRPr lang="en-US" sz="15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3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Capacity building of African </a:t>
            </a:r>
            <a:r>
              <a:rPr lang="en-US" sz="38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labour</a:t>
            </a:r>
            <a:r>
              <a:rPr lang="en-US" sz="3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market and skills practitioners  </a:t>
            </a:r>
            <a:r>
              <a:rPr lang="en-US" sz="3800" dirty="0" smtClean="0"/>
              <a:t>to generate, </a:t>
            </a:r>
            <a:r>
              <a:rPr lang="en-US" sz="3800" dirty="0" err="1" smtClean="0"/>
              <a:t>analyse</a:t>
            </a:r>
            <a:r>
              <a:rPr lang="en-US" sz="3800" dirty="0" smtClean="0"/>
              <a:t> and interpret </a:t>
            </a:r>
            <a:r>
              <a:rPr lang="en-US" sz="3800" dirty="0" err="1" smtClean="0"/>
              <a:t>labour</a:t>
            </a:r>
            <a:r>
              <a:rPr lang="en-US" sz="3800" dirty="0" smtClean="0"/>
              <a:t> market information  to promote  </a:t>
            </a:r>
            <a:r>
              <a:rPr lang="en-US" sz="3800" dirty="0" err="1" smtClean="0"/>
              <a:t>labour</a:t>
            </a:r>
            <a:r>
              <a:rPr lang="en-US" sz="3800" dirty="0" smtClean="0"/>
              <a:t> market responsive skills development policies and strategies</a:t>
            </a:r>
            <a:endParaRPr lang="en-GB" sz="3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56" y="1012929"/>
            <a:ext cx="3477307" cy="464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2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</TotalTime>
  <Words>346</Words>
  <Application>Microsoft Office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Wingdings</vt:lpstr>
      <vt:lpstr>Office Theme</vt:lpstr>
      <vt:lpstr>The ILO  Supported  Skills Anticipation Component of SIFA</vt:lpstr>
      <vt:lpstr>PowerPoint Presentation</vt:lpstr>
      <vt:lpstr>SIFA-Skills Anticipation Component  </vt:lpstr>
      <vt:lpstr>Why Skills Anticipation Component </vt:lpstr>
      <vt:lpstr>PowerPoint Presentation</vt:lpstr>
      <vt:lpstr>Contributes to broader SIFA Objectives </vt:lpstr>
      <vt:lpstr>PowerPoint Presentation</vt:lpstr>
      <vt:lpstr>PowerPoint Presentation</vt:lpstr>
    </vt:vector>
  </TitlesOfParts>
  <Company>ILO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SIFA Skills Anticipation Component</dc:title>
  <dc:creator>Lintini, Naomy</dc:creator>
  <cp:lastModifiedBy>Mohatle, Tshepo</cp:lastModifiedBy>
  <cp:revision>33</cp:revision>
  <dcterms:created xsi:type="dcterms:W3CDTF">2020-10-06T06:35:25Z</dcterms:created>
  <dcterms:modified xsi:type="dcterms:W3CDTF">2020-11-19T08:40:23Z</dcterms:modified>
</cp:coreProperties>
</file>