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5.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6.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7.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12.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4" r:id="rId1"/>
  </p:sldMasterIdLst>
  <p:notesMasterIdLst>
    <p:notesMasterId r:id="rId50"/>
  </p:notesMasterIdLst>
  <p:handoutMasterIdLst>
    <p:handoutMasterId r:id="rId51"/>
  </p:handoutMasterIdLst>
  <p:sldIdLst>
    <p:sldId id="256" r:id="rId2"/>
    <p:sldId id="258" r:id="rId3"/>
    <p:sldId id="757" r:id="rId4"/>
    <p:sldId id="346" r:id="rId5"/>
    <p:sldId id="289" r:id="rId6"/>
    <p:sldId id="291" r:id="rId7"/>
    <p:sldId id="292" r:id="rId8"/>
    <p:sldId id="432" r:id="rId9"/>
    <p:sldId id="739" r:id="rId10"/>
    <p:sldId id="564" r:id="rId11"/>
    <p:sldId id="568" r:id="rId12"/>
    <p:sldId id="569" r:id="rId13"/>
    <p:sldId id="565" r:id="rId14"/>
    <p:sldId id="716" r:id="rId15"/>
    <p:sldId id="758" r:id="rId16"/>
    <p:sldId id="680" r:id="rId17"/>
    <p:sldId id="702" r:id="rId18"/>
    <p:sldId id="703" r:id="rId19"/>
    <p:sldId id="720" r:id="rId20"/>
    <p:sldId id="711" r:id="rId21"/>
    <p:sldId id="710" r:id="rId22"/>
    <p:sldId id="705" r:id="rId23"/>
    <p:sldId id="708" r:id="rId24"/>
    <p:sldId id="724" r:id="rId25"/>
    <p:sldId id="779" r:id="rId26"/>
    <p:sldId id="775" r:id="rId27"/>
    <p:sldId id="780" r:id="rId28"/>
    <p:sldId id="777" r:id="rId29"/>
    <p:sldId id="781" r:id="rId30"/>
    <p:sldId id="782" r:id="rId31"/>
    <p:sldId id="784" r:id="rId32"/>
    <p:sldId id="776" r:id="rId33"/>
    <p:sldId id="744" r:id="rId34"/>
    <p:sldId id="746" r:id="rId35"/>
    <p:sldId id="747" r:id="rId36"/>
    <p:sldId id="748" r:id="rId37"/>
    <p:sldId id="769" r:id="rId38"/>
    <p:sldId id="548" r:id="rId39"/>
    <p:sldId id="519" r:id="rId40"/>
    <p:sldId id="532" r:id="rId41"/>
    <p:sldId id="732" r:id="rId42"/>
    <p:sldId id="522" r:id="rId43"/>
    <p:sldId id="786" r:id="rId44"/>
    <p:sldId id="787" r:id="rId45"/>
    <p:sldId id="788" r:id="rId46"/>
    <p:sldId id="773" r:id="rId47"/>
    <p:sldId id="791" r:id="rId48"/>
    <p:sldId id="785" r:id="rId49"/>
  </p:sldIdLst>
  <p:sldSz cx="9144000" cy="6858000" type="screen4x3"/>
  <p:notesSz cx="6858000" cy="99472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77" d="100"/>
          <a:sy n="77" d="100"/>
        </p:scale>
        <p:origin x="168"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handoutMaster" Target="handoutMasters/handoutMaster1.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66D01EC-C8C9-6844-AEDA-AAB1DC6C2DF0}" type="doc">
      <dgm:prSet loTypeId="urn:microsoft.com/office/officeart/2005/8/layout/hProcess3" loCatId="" qsTypeId="urn:microsoft.com/office/officeart/2005/8/quickstyle/simple4" qsCatId="simple" csTypeId="urn:microsoft.com/office/officeart/2005/8/colors/accent1_2" csCatId="accent1" phldr="1"/>
      <dgm:spPr/>
    </dgm:pt>
    <dgm:pt modelId="{43B232FD-8B68-EA4D-B531-653C28D1CEB8}">
      <dgm:prSet phldrT="[Text]" custT="1"/>
      <dgm:spPr/>
      <dgm:t>
        <a:bodyPr/>
        <a:lstStyle/>
        <a:p>
          <a:r>
            <a:rPr lang="en-US" sz="3600" b="1" dirty="0" smtClean="0"/>
            <a:t>Part I. </a:t>
          </a:r>
        </a:p>
        <a:p>
          <a:r>
            <a:rPr lang="en-US" sz="3600" b="1" dirty="0" smtClean="0"/>
            <a:t>Policy, practice and subject matter </a:t>
          </a:r>
          <a:r>
            <a:rPr lang="en-US" sz="3600" b="1" strike="sngStrike" dirty="0" smtClean="0"/>
            <a:t> </a:t>
          </a:r>
          <a:r>
            <a:rPr lang="en-US" sz="3600" b="1" dirty="0" smtClean="0"/>
            <a:t>of SD and </a:t>
          </a:r>
          <a:r>
            <a:rPr lang="en-US" sz="3600" b="1" dirty="0" err="1" smtClean="0"/>
            <a:t>tripartism</a:t>
          </a:r>
          <a:endParaRPr lang="en-US" sz="3600" b="1" dirty="0"/>
        </a:p>
      </dgm:t>
    </dgm:pt>
    <dgm:pt modelId="{B6F7EAF0-770C-444E-B495-E243417870AE}" type="parTrans" cxnId="{8C9D7920-3A8E-024C-881A-E388124993EA}">
      <dgm:prSet/>
      <dgm:spPr/>
      <dgm:t>
        <a:bodyPr/>
        <a:lstStyle/>
        <a:p>
          <a:endParaRPr lang="en-US"/>
        </a:p>
      </dgm:t>
    </dgm:pt>
    <dgm:pt modelId="{E4249C98-E8BA-2C40-907D-515618ACD784}" type="sibTrans" cxnId="{8C9D7920-3A8E-024C-881A-E388124993EA}">
      <dgm:prSet/>
      <dgm:spPr/>
      <dgm:t>
        <a:bodyPr/>
        <a:lstStyle/>
        <a:p>
          <a:endParaRPr lang="en-US"/>
        </a:p>
      </dgm:t>
    </dgm:pt>
    <dgm:pt modelId="{B9900A09-0664-474B-AF04-781EB7943ED1}" type="pres">
      <dgm:prSet presAssocID="{566D01EC-C8C9-6844-AEDA-AAB1DC6C2DF0}" presName="Name0" presStyleCnt="0">
        <dgm:presLayoutVars>
          <dgm:dir/>
          <dgm:animLvl val="lvl"/>
          <dgm:resizeHandles val="exact"/>
        </dgm:presLayoutVars>
      </dgm:prSet>
      <dgm:spPr/>
    </dgm:pt>
    <dgm:pt modelId="{D824F7CD-B068-4A4C-AF7A-9FE663AE7111}" type="pres">
      <dgm:prSet presAssocID="{566D01EC-C8C9-6844-AEDA-AAB1DC6C2DF0}" presName="dummy" presStyleCnt="0"/>
      <dgm:spPr/>
    </dgm:pt>
    <dgm:pt modelId="{513793B6-B12A-5242-83B4-15355065ED97}" type="pres">
      <dgm:prSet presAssocID="{566D01EC-C8C9-6844-AEDA-AAB1DC6C2DF0}" presName="linH" presStyleCnt="0"/>
      <dgm:spPr/>
    </dgm:pt>
    <dgm:pt modelId="{6E59456E-FC3A-0349-89F1-126270FFCB32}" type="pres">
      <dgm:prSet presAssocID="{566D01EC-C8C9-6844-AEDA-AAB1DC6C2DF0}" presName="padding1" presStyleCnt="0"/>
      <dgm:spPr/>
    </dgm:pt>
    <dgm:pt modelId="{19D24FAD-9829-CA47-82A8-79F0141B3771}" type="pres">
      <dgm:prSet presAssocID="{43B232FD-8B68-EA4D-B531-653C28D1CEB8}" presName="linV" presStyleCnt="0"/>
      <dgm:spPr/>
    </dgm:pt>
    <dgm:pt modelId="{40763A19-441D-F948-A6B8-96C8F6D83B42}" type="pres">
      <dgm:prSet presAssocID="{43B232FD-8B68-EA4D-B531-653C28D1CEB8}" presName="spVertical1" presStyleCnt="0"/>
      <dgm:spPr/>
    </dgm:pt>
    <dgm:pt modelId="{2329BFC1-569D-7F4F-8B68-147E0C6B023B}" type="pres">
      <dgm:prSet presAssocID="{43B232FD-8B68-EA4D-B531-653C28D1CEB8}" presName="parTx" presStyleLbl="revTx" presStyleIdx="0" presStyleCnt="1" custScaleX="139174" custScaleY="238108" custLinFactNeighborX="-13745" custLinFactNeighborY="4018">
        <dgm:presLayoutVars>
          <dgm:chMax val="0"/>
          <dgm:chPref val="0"/>
          <dgm:bulletEnabled val="1"/>
        </dgm:presLayoutVars>
      </dgm:prSet>
      <dgm:spPr/>
      <dgm:t>
        <a:bodyPr/>
        <a:lstStyle/>
        <a:p>
          <a:endParaRPr lang="en-US"/>
        </a:p>
      </dgm:t>
    </dgm:pt>
    <dgm:pt modelId="{1110B41C-7B72-6945-9BB5-2F27513234EB}" type="pres">
      <dgm:prSet presAssocID="{43B232FD-8B68-EA4D-B531-653C28D1CEB8}" presName="spVertical2" presStyleCnt="0"/>
      <dgm:spPr/>
    </dgm:pt>
    <dgm:pt modelId="{ADB088AB-8CC3-A84A-8555-BCFC65008E5D}" type="pres">
      <dgm:prSet presAssocID="{43B232FD-8B68-EA4D-B531-653C28D1CEB8}" presName="spVertical3" presStyleCnt="0"/>
      <dgm:spPr/>
    </dgm:pt>
    <dgm:pt modelId="{690CE776-E98A-2648-BB85-9622FC6D08A7}" type="pres">
      <dgm:prSet presAssocID="{566D01EC-C8C9-6844-AEDA-AAB1DC6C2DF0}" presName="padding2" presStyleCnt="0"/>
      <dgm:spPr/>
    </dgm:pt>
    <dgm:pt modelId="{04A7BA1E-C344-B24C-B506-E2D2962421E4}" type="pres">
      <dgm:prSet presAssocID="{566D01EC-C8C9-6844-AEDA-AAB1DC6C2DF0}" presName="negArrow" presStyleCnt="0"/>
      <dgm:spPr/>
    </dgm:pt>
    <dgm:pt modelId="{D684BED1-AB52-1C44-B1E5-D0D34732D378}" type="pres">
      <dgm:prSet presAssocID="{566D01EC-C8C9-6844-AEDA-AAB1DC6C2DF0}" presName="backgroundArrow" presStyleLbl="node1" presStyleIdx="0" presStyleCnt="1" custScaleY="582217"/>
      <dgm:spPr/>
    </dgm:pt>
  </dgm:ptLst>
  <dgm:cxnLst>
    <dgm:cxn modelId="{8C9D7920-3A8E-024C-881A-E388124993EA}" srcId="{566D01EC-C8C9-6844-AEDA-AAB1DC6C2DF0}" destId="{43B232FD-8B68-EA4D-B531-653C28D1CEB8}" srcOrd="0" destOrd="0" parTransId="{B6F7EAF0-770C-444E-B495-E243417870AE}" sibTransId="{E4249C98-E8BA-2C40-907D-515618ACD784}"/>
    <dgm:cxn modelId="{1AC89D24-736C-8D48-91B4-7EC6C033E443}" type="presOf" srcId="{43B232FD-8B68-EA4D-B531-653C28D1CEB8}" destId="{2329BFC1-569D-7F4F-8B68-147E0C6B023B}" srcOrd="0" destOrd="0" presId="urn:microsoft.com/office/officeart/2005/8/layout/hProcess3"/>
    <dgm:cxn modelId="{CC27A2BA-6359-B648-BE23-252925D18A49}" type="presOf" srcId="{566D01EC-C8C9-6844-AEDA-AAB1DC6C2DF0}" destId="{B9900A09-0664-474B-AF04-781EB7943ED1}" srcOrd="0" destOrd="0" presId="urn:microsoft.com/office/officeart/2005/8/layout/hProcess3"/>
    <dgm:cxn modelId="{CF701827-6D4E-7F46-9DC6-38837D30F193}" type="presParOf" srcId="{B9900A09-0664-474B-AF04-781EB7943ED1}" destId="{D824F7CD-B068-4A4C-AF7A-9FE663AE7111}" srcOrd="0" destOrd="0" presId="urn:microsoft.com/office/officeart/2005/8/layout/hProcess3"/>
    <dgm:cxn modelId="{9AC1A14B-D9C4-9742-AF44-5DF3C3662507}" type="presParOf" srcId="{B9900A09-0664-474B-AF04-781EB7943ED1}" destId="{513793B6-B12A-5242-83B4-15355065ED97}" srcOrd="1" destOrd="0" presId="urn:microsoft.com/office/officeart/2005/8/layout/hProcess3"/>
    <dgm:cxn modelId="{22A4E12D-41D4-F241-88C2-784457DADB0A}" type="presParOf" srcId="{513793B6-B12A-5242-83B4-15355065ED97}" destId="{6E59456E-FC3A-0349-89F1-126270FFCB32}" srcOrd="0" destOrd="0" presId="urn:microsoft.com/office/officeart/2005/8/layout/hProcess3"/>
    <dgm:cxn modelId="{B137A68E-16D0-3748-A531-1CB34E6F4256}" type="presParOf" srcId="{513793B6-B12A-5242-83B4-15355065ED97}" destId="{19D24FAD-9829-CA47-82A8-79F0141B3771}" srcOrd="1" destOrd="0" presId="urn:microsoft.com/office/officeart/2005/8/layout/hProcess3"/>
    <dgm:cxn modelId="{5E532410-6610-AE4D-8383-E24CDBDFFDD2}" type="presParOf" srcId="{19D24FAD-9829-CA47-82A8-79F0141B3771}" destId="{40763A19-441D-F948-A6B8-96C8F6D83B42}" srcOrd="0" destOrd="0" presId="urn:microsoft.com/office/officeart/2005/8/layout/hProcess3"/>
    <dgm:cxn modelId="{3CF01461-8E70-C043-994B-52D419F49E10}" type="presParOf" srcId="{19D24FAD-9829-CA47-82A8-79F0141B3771}" destId="{2329BFC1-569D-7F4F-8B68-147E0C6B023B}" srcOrd="1" destOrd="0" presId="urn:microsoft.com/office/officeart/2005/8/layout/hProcess3"/>
    <dgm:cxn modelId="{6756A960-8FF3-3F41-B7E0-844C3E34123C}" type="presParOf" srcId="{19D24FAD-9829-CA47-82A8-79F0141B3771}" destId="{1110B41C-7B72-6945-9BB5-2F27513234EB}" srcOrd="2" destOrd="0" presId="urn:microsoft.com/office/officeart/2005/8/layout/hProcess3"/>
    <dgm:cxn modelId="{F5EE79C3-3F9B-F74D-B298-C4109F8151D5}" type="presParOf" srcId="{19D24FAD-9829-CA47-82A8-79F0141B3771}" destId="{ADB088AB-8CC3-A84A-8555-BCFC65008E5D}" srcOrd="3" destOrd="0" presId="urn:microsoft.com/office/officeart/2005/8/layout/hProcess3"/>
    <dgm:cxn modelId="{86F4B9E9-16A7-9841-850B-1309E1AAE6E0}" type="presParOf" srcId="{513793B6-B12A-5242-83B4-15355065ED97}" destId="{690CE776-E98A-2648-BB85-9622FC6D08A7}" srcOrd="2" destOrd="0" presId="urn:microsoft.com/office/officeart/2005/8/layout/hProcess3"/>
    <dgm:cxn modelId="{3054D3B7-BCF3-7F41-AACC-F12457E7E16D}" type="presParOf" srcId="{513793B6-B12A-5242-83B4-15355065ED97}" destId="{04A7BA1E-C344-B24C-B506-E2D2962421E4}" srcOrd="3" destOrd="0" presId="urn:microsoft.com/office/officeart/2005/8/layout/hProcess3"/>
    <dgm:cxn modelId="{3FD2EA68-1CBE-B843-B44E-26CF21F4DC26}" type="presParOf" srcId="{513793B6-B12A-5242-83B4-15355065ED97}" destId="{D684BED1-AB52-1C44-B1E5-D0D34732D378}" srcOrd="4" destOrd="0" presId="urn:microsoft.com/office/officeart/2005/8/layout/h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DA327CC-31C7-BA40-989A-2EEBC3A9EACD}" type="doc">
      <dgm:prSet loTypeId="urn:microsoft.com/office/officeart/2005/8/layout/orgChart1" loCatId="" qsTypeId="urn:microsoft.com/office/officeart/2005/8/quickstyle/simple4" qsCatId="simple" csTypeId="urn:microsoft.com/office/officeart/2005/8/colors/accent1_2" csCatId="accent1" phldr="1"/>
      <dgm:spPr/>
      <dgm:t>
        <a:bodyPr/>
        <a:lstStyle/>
        <a:p>
          <a:endParaRPr lang="en-US"/>
        </a:p>
      </dgm:t>
    </dgm:pt>
    <dgm:pt modelId="{EBB85D9D-6012-9947-ACDD-004A912A3EEE}">
      <dgm:prSet phldrT="[Text]" custT="1"/>
      <dgm:spPr/>
      <dgm:t>
        <a:bodyPr/>
        <a:lstStyle/>
        <a:p>
          <a:r>
            <a:rPr lang="en-US" sz="2600" dirty="0" smtClean="0">
              <a:solidFill>
                <a:schemeClr val="tx1"/>
              </a:solidFill>
            </a:rPr>
            <a:t>National TIPC</a:t>
          </a:r>
          <a:endParaRPr lang="en-US" sz="2600" dirty="0">
            <a:solidFill>
              <a:schemeClr val="tx1"/>
            </a:solidFill>
          </a:endParaRPr>
        </a:p>
      </dgm:t>
    </dgm:pt>
    <dgm:pt modelId="{1544E08F-D9AF-BA4D-AB0F-1F32C7B2D268}" type="parTrans" cxnId="{A2DEE020-15DE-9A45-8397-8075A657FA15}">
      <dgm:prSet/>
      <dgm:spPr/>
      <dgm:t>
        <a:bodyPr/>
        <a:lstStyle/>
        <a:p>
          <a:endParaRPr lang="en-US"/>
        </a:p>
      </dgm:t>
    </dgm:pt>
    <dgm:pt modelId="{F8BEC37E-0703-2745-BE6A-387FA41715ED}" type="sibTrans" cxnId="{A2DEE020-15DE-9A45-8397-8075A657FA15}">
      <dgm:prSet/>
      <dgm:spPr/>
      <dgm:t>
        <a:bodyPr/>
        <a:lstStyle/>
        <a:p>
          <a:endParaRPr lang="en-US"/>
        </a:p>
      </dgm:t>
    </dgm:pt>
    <dgm:pt modelId="{8C8CCEF7-12A0-6E46-A073-CAE1A2FD613B}" type="asst">
      <dgm:prSet phldrT="[Text]" custT="1"/>
      <dgm:spPr/>
      <dgm:t>
        <a:bodyPr/>
        <a:lstStyle/>
        <a:p>
          <a:r>
            <a:rPr lang="en-US" sz="2600" dirty="0" smtClean="0">
              <a:solidFill>
                <a:srgbClr val="000000"/>
              </a:solidFill>
            </a:rPr>
            <a:t>Specialized advisory bodies</a:t>
          </a:r>
          <a:endParaRPr lang="en-US" sz="2600" dirty="0">
            <a:solidFill>
              <a:srgbClr val="000000"/>
            </a:solidFill>
          </a:endParaRPr>
        </a:p>
      </dgm:t>
    </dgm:pt>
    <dgm:pt modelId="{9189BD83-C4A9-EF4C-BC3D-B481845512F0}" type="parTrans" cxnId="{61256113-C0EE-FD41-93EF-C36724B2AEAE}">
      <dgm:prSet/>
      <dgm:spPr/>
      <dgm:t>
        <a:bodyPr/>
        <a:lstStyle/>
        <a:p>
          <a:endParaRPr lang="en-US"/>
        </a:p>
      </dgm:t>
    </dgm:pt>
    <dgm:pt modelId="{393EFBE1-0B8A-BE4D-BE6C-3627C623BCF0}" type="sibTrans" cxnId="{61256113-C0EE-FD41-93EF-C36724B2AEAE}">
      <dgm:prSet/>
      <dgm:spPr/>
      <dgm:t>
        <a:bodyPr/>
        <a:lstStyle/>
        <a:p>
          <a:endParaRPr lang="en-US"/>
        </a:p>
      </dgm:t>
    </dgm:pt>
    <dgm:pt modelId="{36BCB43C-2E79-F94E-A2C7-F2046B96D7AD}">
      <dgm:prSet phldrT="[Text]" custT="1"/>
      <dgm:spPr/>
      <dgm:t>
        <a:bodyPr/>
        <a:lstStyle/>
        <a:p>
          <a:r>
            <a:rPr lang="en-US" sz="2600" dirty="0" smtClean="0">
              <a:solidFill>
                <a:srgbClr val="000000"/>
              </a:solidFill>
            </a:rPr>
            <a:t>Regional TIPC</a:t>
          </a:r>
          <a:endParaRPr lang="en-US" sz="2600" dirty="0">
            <a:solidFill>
              <a:srgbClr val="000000"/>
            </a:solidFill>
          </a:endParaRPr>
        </a:p>
      </dgm:t>
    </dgm:pt>
    <dgm:pt modelId="{7543A70E-5543-FF46-916B-3387CE2B1FB4}" type="parTrans" cxnId="{DC6D9E5C-9C7B-0746-B6E4-175891C394CA}">
      <dgm:prSet/>
      <dgm:spPr/>
      <dgm:t>
        <a:bodyPr/>
        <a:lstStyle/>
        <a:p>
          <a:endParaRPr lang="en-US"/>
        </a:p>
      </dgm:t>
    </dgm:pt>
    <dgm:pt modelId="{1D4A592A-C89A-BE4E-9C1E-A9F235B118FE}" type="sibTrans" cxnId="{DC6D9E5C-9C7B-0746-B6E4-175891C394CA}">
      <dgm:prSet/>
      <dgm:spPr/>
      <dgm:t>
        <a:bodyPr/>
        <a:lstStyle/>
        <a:p>
          <a:endParaRPr lang="en-US"/>
        </a:p>
      </dgm:t>
    </dgm:pt>
    <dgm:pt modelId="{788F73CC-35BB-FA42-B80D-1A00410D0A11}">
      <dgm:prSet phldrT="[Text]"/>
      <dgm:spPr/>
      <dgm:t>
        <a:bodyPr/>
        <a:lstStyle/>
        <a:p>
          <a:r>
            <a:rPr lang="en-US" dirty="0" smtClean="0">
              <a:solidFill>
                <a:srgbClr val="000000"/>
              </a:solidFill>
            </a:rPr>
            <a:t>Industry Tripartite Council</a:t>
          </a:r>
          <a:endParaRPr lang="en-US" dirty="0">
            <a:solidFill>
              <a:srgbClr val="000000"/>
            </a:solidFill>
          </a:endParaRPr>
        </a:p>
      </dgm:t>
    </dgm:pt>
    <dgm:pt modelId="{6ACD6F29-0960-744C-94DC-5FC93545119A}" type="parTrans" cxnId="{D0548200-C5F5-7B4B-9774-F62D5FBFB5A2}">
      <dgm:prSet/>
      <dgm:spPr/>
      <dgm:t>
        <a:bodyPr/>
        <a:lstStyle/>
        <a:p>
          <a:endParaRPr lang="en-US"/>
        </a:p>
      </dgm:t>
    </dgm:pt>
    <dgm:pt modelId="{91FAB445-09D0-B94C-883C-C8F8DFACF227}" type="sibTrans" cxnId="{D0548200-C5F5-7B4B-9774-F62D5FBFB5A2}">
      <dgm:prSet/>
      <dgm:spPr/>
      <dgm:t>
        <a:bodyPr/>
        <a:lstStyle/>
        <a:p>
          <a:endParaRPr lang="en-US"/>
        </a:p>
      </dgm:t>
    </dgm:pt>
    <dgm:pt modelId="{C1BBBBFF-6651-5D46-A652-DEBE881F9012}">
      <dgm:prSet phldrT="[Text]"/>
      <dgm:spPr/>
      <dgm:t>
        <a:bodyPr/>
        <a:lstStyle/>
        <a:p>
          <a:r>
            <a:rPr lang="en-US" dirty="0" smtClean="0">
              <a:solidFill>
                <a:srgbClr val="000000"/>
              </a:solidFill>
            </a:rPr>
            <a:t>Area-based Industry Council</a:t>
          </a:r>
          <a:endParaRPr lang="en-US" dirty="0">
            <a:solidFill>
              <a:srgbClr val="000000"/>
            </a:solidFill>
          </a:endParaRPr>
        </a:p>
      </dgm:t>
    </dgm:pt>
    <dgm:pt modelId="{AAC5D317-10A1-4A49-AB57-94A7598C2AAF}" type="parTrans" cxnId="{7455F1C2-A623-A846-AFF7-2D3D26CF0CB5}">
      <dgm:prSet/>
      <dgm:spPr/>
      <dgm:t>
        <a:bodyPr/>
        <a:lstStyle/>
        <a:p>
          <a:endParaRPr lang="en-US"/>
        </a:p>
      </dgm:t>
    </dgm:pt>
    <dgm:pt modelId="{2D2A0573-904E-E740-8E32-058C0F1E7FBC}" type="sibTrans" cxnId="{7455F1C2-A623-A846-AFF7-2D3D26CF0CB5}">
      <dgm:prSet/>
      <dgm:spPr/>
      <dgm:t>
        <a:bodyPr/>
        <a:lstStyle/>
        <a:p>
          <a:endParaRPr lang="en-US"/>
        </a:p>
      </dgm:t>
    </dgm:pt>
    <dgm:pt modelId="{1A710DBE-2E22-3143-BA82-1074BD00DA7A}" type="asst">
      <dgm:prSet phldrT="[Text]"/>
      <dgm:spPr/>
      <dgm:t>
        <a:bodyPr/>
        <a:lstStyle/>
        <a:p>
          <a:r>
            <a:rPr lang="en-US" dirty="0" smtClean="0">
              <a:solidFill>
                <a:srgbClr val="000000"/>
              </a:solidFill>
            </a:rPr>
            <a:t>Tripartite conferences</a:t>
          </a:r>
          <a:endParaRPr lang="en-US" dirty="0">
            <a:solidFill>
              <a:srgbClr val="000000"/>
            </a:solidFill>
          </a:endParaRPr>
        </a:p>
      </dgm:t>
    </dgm:pt>
    <dgm:pt modelId="{63B99635-319E-A14F-AA4A-55C79CC68136}" type="parTrans" cxnId="{69726387-9371-B741-B9BF-F64FEABAAA20}">
      <dgm:prSet/>
      <dgm:spPr/>
      <dgm:t>
        <a:bodyPr/>
        <a:lstStyle/>
        <a:p>
          <a:endParaRPr lang="en-US"/>
        </a:p>
      </dgm:t>
    </dgm:pt>
    <dgm:pt modelId="{BAA4A091-8BB8-E940-BECD-DB966E4FD9B2}" type="sibTrans" cxnId="{69726387-9371-B741-B9BF-F64FEABAAA20}">
      <dgm:prSet/>
      <dgm:spPr/>
      <dgm:t>
        <a:bodyPr/>
        <a:lstStyle/>
        <a:p>
          <a:endParaRPr lang="en-US"/>
        </a:p>
      </dgm:t>
    </dgm:pt>
    <dgm:pt modelId="{94C25CBB-C925-5249-BE19-26030DF35F93}" type="pres">
      <dgm:prSet presAssocID="{0DA327CC-31C7-BA40-989A-2EEBC3A9EACD}" presName="hierChild1" presStyleCnt="0">
        <dgm:presLayoutVars>
          <dgm:orgChart val="1"/>
          <dgm:chPref val="1"/>
          <dgm:dir/>
          <dgm:animOne val="branch"/>
          <dgm:animLvl val="lvl"/>
          <dgm:resizeHandles/>
        </dgm:presLayoutVars>
      </dgm:prSet>
      <dgm:spPr/>
      <dgm:t>
        <a:bodyPr/>
        <a:lstStyle/>
        <a:p>
          <a:endParaRPr lang="en-US"/>
        </a:p>
      </dgm:t>
    </dgm:pt>
    <dgm:pt modelId="{7D3963B3-4F83-5648-99C9-C6E5B8B6256A}" type="pres">
      <dgm:prSet presAssocID="{EBB85D9D-6012-9947-ACDD-004A912A3EEE}" presName="hierRoot1" presStyleCnt="0">
        <dgm:presLayoutVars>
          <dgm:hierBranch val="init"/>
        </dgm:presLayoutVars>
      </dgm:prSet>
      <dgm:spPr/>
    </dgm:pt>
    <dgm:pt modelId="{19EC4D99-9BF3-3446-B775-933F6E29D045}" type="pres">
      <dgm:prSet presAssocID="{EBB85D9D-6012-9947-ACDD-004A912A3EEE}" presName="rootComposite1" presStyleCnt="0"/>
      <dgm:spPr/>
    </dgm:pt>
    <dgm:pt modelId="{38EB3285-EAA2-704D-8EC2-67FEE107C5D5}" type="pres">
      <dgm:prSet presAssocID="{EBB85D9D-6012-9947-ACDD-004A912A3EEE}" presName="rootText1" presStyleLbl="node0" presStyleIdx="0" presStyleCnt="1">
        <dgm:presLayoutVars>
          <dgm:chPref val="3"/>
        </dgm:presLayoutVars>
      </dgm:prSet>
      <dgm:spPr/>
      <dgm:t>
        <a:bodyPr/>
        <a:lstStyle/>
        <a:p>
          <a:endParaRPr lang="en-US"/>
        </a:p>
      </dgm:t>
    </dgm:pt>
    <dgm:pt modelId="{43C9FFBC-D569-4648-8754-85C8A5CB58FB}" type="pres">
      <dgm:prSet presAssocID="{EBB85D9D-6012-9947-ACDD-004A912A3EEE}" presName="rootConnector1" presStyleLbl="node1" presStyleIdx="0" presStyleCnt="0"/>
      <dgm:spPr/>
      <dgm:t>
        <a:bodyPr/>
        <a:lstStyle/>
        <a:p>
          <a:endParaRPr lang="en-US"/>
        </a:p>
      </dgm:t>
    </dgm:pt>
    <dgm:pt modelId="{1EBE4913-DDFA-A54C-AF01-B93E18075428}" type="pres">
      <dgm:prSet presAssocID="{EBB85D9D-6012-9947-ACDD-004A912A3EEE}" presName="hierChild2" presStyleCnt="0"/>
      <dgm:spPr/>
    </dgm:pt>
    <dgm:pt modelId="{0543DB67-8E22-D44B-BFD5-8E1324A063AB}" type="pres">
      <dgm:prSet presAssocID="{7543A70E-5543-FF46-916B-3387CE2B1FB4}" presName="Name37" presStyleLbl="parChTrans1D2" presStyleIdx="0" presStyleCnt="5"/>
      <dgm:spPr/>
      <dgm:t>
        <a:bodyPr/>
        <a:lstStyle/>
        <a:p>
          <a:endParaRPr lang="en-US"/>
        </a:p>
      </dgm:t>
    </dgm:pt>
    <dgm:pt modelId="{DE8078D3-9F4E-E14A-B811-077A91792A89}" type="pres">
      <dgm:prSet presAssocID="{36BCB43C-2E79-F94E-A2C7-F2046B96D7AD}" presName="hierRoot2" presStyleCnt="0">
        <dgm:presLayoutVars>
          <dgm:hierBranch val="init"/>
        </dgm:presLayoutVars>
      </dgm:prSet>
      <dgm:spPr/>
    </dgm:pt>
    <dgm:pt modelId="{5EED88EC-65C6-E744-8F6F-0632A2542C89}" type="pres">
      <dgm:prSet presAssocID="{36BCB43C-2E79-F94E-A2C7-F2046B96D7AD}" presName="rootComposite" presStyleCnt="0"/>
      <dgm:spPr/>
    </dgm:pt>
    <dgm:pt modelId="{284D2116-31C8-804F-B94C-4772B655B216}" type="pres">
      <dgm:prSet presAssocID="{36BCB43C-2E79-F94E-A2C7-F2046B96D7AD}" presName="rootText" presStyleLbl="node2" presStyleIdx="0" presStyleCnt="3" custLinFactNeighborX="-722">
        <dgm:presLayoutVars>
          <dgm:chPref val="3"/>
        </dgm:presLayoutVars>
      </dgm:prSet>
      <dgm:spPr/>
      <dgm:t>
        <a:bodyPr/>
        <a:lstStyle/>
        <a:p>
          <a:endParaRPr lang="en-US"/>
        </a:p>
      </dgm:t>
    </dgm:pt>
    <dgm:pt modelId="{78DA133B-43E1-644F-8B4D-6231D38B241B}" type="pres">
      <dgm:prSet presAssocID="{36BCB43C-2E79-F94E-A2C7-F2046B96D7AD}" presName="rootConnector" presStyleLbl="node2" presStyleIdx="0" presStyleCnt="3"/>
      <dgm:spPr/>
      <dgm:t>
        <a:bodyPr/>
        <a:lstStyle/>
        <a:p>
          <a:endParaRPr lang="en-US"/>
        </a:p>
      </dgm:t>
    </dgm:pt>
    <dgm:pt modelId="{E43C3764-879E-984B-B087-536D63ECB655}" type="pres">
      <dgm:prSet presAssocID="{36BCB43C-2E79-F94E-A2C7-F2046B96D7AD}" presName="hierChild4" presStyleCnt="0"/>
      <dgm:spPr/>
    </dgm:pt>
    <dgm:pt modelId="{DDC24D69-CEDB-F34B-AD11-8429A5203003}" type="pres">
      <dgm:prSet presAssocID="{36BCB43C-2E79-F94E-A2C7-F2046B96D7AD}" presName="hierChild5" presStyleCnt="0"/>
      <dgm:spPr/>
    </dgm:pt>
    <dgm:pt modelId="{B315EE24-9C3F-3649-9CDD-642080D76BE9}" type="pres">
      <dgm:prSet presAssocID="{6ACD6F29-0960-744C-94DC-5FC93545119A}" presName="Name37" presStyleLbl="parChTrans1D2" presStyleIdx="1" presStyleCnt="5"/>
      <dgm:spPr/>
      <dgm:t>
        <a:bodyPr/>
        <a:lstStyle/>
        <a:p>
          <a:endParaRPr lang="en-US"/>
        </a:p>
      </dgm:t>
    </dgm:pt>
    <dgm:pt modelId="{7EDF7D86-3182-AB40-9171-D6A60BD3FE0C}" type="pres">
      <dgm:prSet presAssocID="{788F73CC-35BB-FA42-B80D-1A00410D0A11}" presName="hierRoot2" presStyleCnt="0">
        <dgm:presLayoutVars>
          <dgm:hierBranch val="init"/>
        </dgm:presLayoutVars>
      </dgm:prSet>
      <dgm:spPr/>
    </dgm:pt>
    <dgm:pt modelId="{A59BD83B-B474-3345-BB26-2ABA399E0C33}" type="pres">
      <dgm:prSet presAssocID="{788F73CC-35BB-FA42-B80D-1A00410D0A11}" presName="rootComposite" presStyleCnt="0"/>
      <dgm:spPr/>
    </dgm:pt>
    <dgm:pt modelId="{93ED279E-E120-114B-A302-986C641EE984}" type="pres">
      <dgm:prSet presAssocID="{788F73CC-35BB-FA42-B80D-1A00410D0A11}" presName="rootText" presStyleLbl="node2" presStyleIdx="1" presStyleCnt="3">
        <dgm:presLayoutVars>
          <dgm:chPref val="3"/>
        </dgm:presLayoutVars>
      </dgm:prSet>
      <dgm:spPr/>
      <dgm:t>
        <a:bodyPr/>
        <a:lstStyle/>
        <a:p>
          <a:endParaRPr lang="en-US"/>
        </a:p>
      </dgm:t>
    </dgm:pt>
    <dgm:pt modelId="{8611D3D4-73B6-C145-ACC3-F2A00D8CDF31}" type="pres">
      <dgm:prSet presAssocID="{788F73CC-35BB-FA42-B80D-1A00410D0A11}" presName="rootConnector" presStyleLbl="node2" presStyleIdx="1" presStyleCnt="3"/>
      <dgm:spPr/>
      <dgm:t>
        <a:bodyPr/>
        <a:lstStyle/>
        <a:p>
          <a:endParaRPr lang="en-US"/>
        </a:p>
      </dgm:t>
    </dgm:pt>
    <dgm:pt modelId="{BA054655-3734-DA40-9A10-4758D76A24B8}" type="pres">
      <dgm:prSet presAssocID="{788F73CC-35BB-FA42-B80D-1A00410D0A11}" presName="hierChild4" presStyleCnt="0"/>
      <dgm:spPr/>
    </dgm:pt>
    <dgm:pt modelId="{0A3162A3-B392-FB42-8942-8A2415AF438C}" type="pres">
      <dgm:prSet presAssocID="{788F73CC-35BB-FA42-B80D-1A00410D0A11}" presName="hierChild5" presStyleCnt="0"/>
      <dgm:spPr/>
    </dgm:pt>
    <dgm:pt modelId="{386EF9E5-2238-BA4A-871B-031F90AFB788}" type="pres">
      <dgm:prSet presAssocID="{AAC5D317-10A1-4A49-AB57-94A7598C2AAF}" presName="Name37" presStyleLbl="parChTrans1D2" presStyleIdx="2" presStyleCnt="5"/>
      <dgm:spPr/>
      <dgm:t>
        <a:bodyPr/>
        <a:lstStyle/>
        <a:p>
          <a:endParaRPr lang="en-US"/>
        </a:p>
      </dgm:t>
    </dgm:pt>
    <dgm:pt modelId="{363240D8-60AF-174B-9E7F-E9553A7F7AB8}" type="pres">
      <dgm:prSet presAssocID="{C1BBBBFF-6651-5D46-A652-DEBE881F9012}" presName="hierRoot2" presStyleCnt="0">
        <dgm:presLayoutVars>
          <dgm:hierBranch val="init"/>
        </dgm:presLayoutVars>
      </dgm:prSet>
      <dgm:spPr/>
    </dgm:pt>
    <dgm:pt modelId="{6F04D934-26A8-0D44-BAD0-EDC826C8E6BA}" type="pres">
      <dgm:prSet presAssocID="{C1BBBBFF-6651-5D46-A652-DEBE881F9012}" presName="rootComposite" presStyleCnt="0"/>
      <dgm:spPr/>
    </dgm:pt>
    <dgm:pt modelId="{87E35384-9B17-7B40-99B8-2287E3A4EA7D}" type="pres">
      <dgm:prSet presAssocID="{C1BBBBFF-6651-5D46-A652-DEBE881F9012}" presName="rootText" presStyleLbl="node2" presStyleIdx="2" presStyleCnt="3">
        <dgm:presLayoutVars>
          <dgm:chPref val="3"/>
        </dgm:presLayoutVars>
      </dgm:prSet>
      <dgm:spPr/>
      <dgm:t>
        <a:bodyPr/>
        <a:lstStyle/>
        <a:p>
          <a:endParaRPr lang="en-US"/>
        </a:p>
      </dgm:t>
    </dgm:pt>
    <dgm:pt modelId="{6FAC027D-AF77-8247-8702-8D493C8E0A7A}" type="pres">
      <dgm:prSet presAssocID="{C1BBBBFF-6651-5D46-A652-DEBE881F9012}" presName="rootConnector" presStyleLbl="node2" presStyleIdx="2" presStyleCnt="3"/>
      <dgm:spPr/>
      <dgm:t>
        <a:bodyPr/>
        <a:lstStyle/>
        <a:p>
          <a:endParaRPr lang="en-US"/>
        </a:p>
      </dgm:t>
    </dgm:pt>
    <dgm:pt modelId="{D32C100B-B967-AB45-932A-F9FD283B424B}" type="pres">
      <dgm:prSet presAssocID="{C1BBBBFF-6651-5D46-A652-DEBE881F9012}" presName="hierChild4" presStyleCnt="0"/>
      <dgm:spPr/>
    </dgm:pt>
    <dgm:pt modelId="{32B46CD0-289D-5747-8F84-DE10E646B30E}" type="pres">
      <dgm:prSet presAssocID="{C1BBBBFF-6651-5D46-A652-DEBE881F9012}" presName="hierChild5" presStyleCnt="0"/>
      <dgm:spPr/>
    </dgm:pt>
    <dgm:pt modelId="{42C0A20C-209A-3F48-828E-039F2A3BBA21}" type="pres">
      <dgm:prSet presAssocID="{EBB85D9D-6012-9947-ACDD-004A912A3EEE}" presName="hierChild3" presStyleCnt="0"/>
      <dgm:spPr/>
    </dgm:pt>
    <dgm:pt modelId="{21B2C01A-BE12-8F41-8A82-B0D9B6780217}" type="pres">
      <dgm:prSet presAssocID="{9189BD83-C4A9-EF4C-BC3D-B481845512F0}" presName="Name111" presStyleLbl="parChTrans1D2" presStyleIdx="3" presStyleCnt="5"/>
      <dgm:spPr/>
      <dgm:t>
        <a:bodyPr/>
        <a:lstStyle/>
        <a:p>
          <a:endParaRPr lang="en-US"/>
        </a:p>
      </dgm:t>
    </dgm:pt>
    <dgm:pt modelId="{79055E1C-9C53-CF4F-9879-D4B52F4ABB97}" type="pres">
      <dgm:prSet presAssocID="{8C8CCEF7-12A0-6E46-A073-CAE1A2FD613B}" presName="hierRoot3" presStyleCnt="0">
        <dgm:presLayoutVars>
          <dgm:hierBranch val="init"/>
        </dgm:presLayoutVars>
      </dgm:prSet>
      <dgm:spPr/>
    </dgm:pt>
    <dgm:pt modelId="{712F915C-38DC-7E40-98AC-3FCA5A1F5054}" type="pres">
      <dgm:prSet presAssocID="{8C8CCEF7-12A0-6E46-A073-CAE1A2FD613B}" presName="rootComposite3" presStyleCnt="0"/>
      <dgm:spPr/>
    </dgm:pt>
    <dgm:pt modelId="{F10B4465-BA8D-5E46-9446-C931423A3ECD}" type="pres">
      <dgm:prSet presAssocID="{8C8CCEF7-12A0-6E46-A073-CAE1A2FD613B}" presName="rootText3" presStyleLbl="asst1" presStyleIdx="0" presStyleCnt="2">
        <dgm:presLayoutVars>
          <dgm:chPref val="3"/>
        </dgm:presLayoutVars>
      </dgm:prSet>
      <dgm:spPr/>
      <dgm:t>
        <a:bodyPr/>
        <a:lstStyle/>
        <a:p>
          <a:endParaRPr lang="en-US"/>
        </a:p>
      </dgm:t>
    </dgm:pt>
    <dgm:pt modelId="{BD80F3A7-28E0-6048-9630-0CA79A5EE696}" type="pres">
      <dgm:prSet presAssocID="{8C8CCEF7-12A0-6E46-A073-CAE1A2FD613B}" presName="rootConnector3" presStyleLbl="asst1" presStyleIdx="0" presStyleCnt="2"/>
      <dgm:spPr/>
      <dgm:t>
        <a:bodyPr/>
        <a:lstStyle/>
        <a:p>
          <a:endParaRPr lang="en-US"/>
        </a:p>
      </dgm:t>
    </dgm:pt>
    <dgm:pt modelId="{A0B76D65-7303-A243-A168-627C935EA6F7}" type="pres">
      <dgm:prSet presAssocID="{8C8CCEF7-12A0-6E46-A073-CAE1A2FD613B}" presName="hierChild6" presStyleCnt="0"/>
      <dgm:spPr/>
    </dgm:pt>
    <dgm:pt modelId="{8B6E4486-E245-754E-8098-5C0A0B7CC680}" type="pres">
      <dgm:prSet presAssocID="{8C8CCEF7-12A0-6E46-A073-CAE1A2FD613B}" presName="hierChild7" presStyleCnt="0"/>
      <dgm:spPr/>
    </dgm:pt>
    <dgm:pt modelId="{51669FCD-128D-7748-B893-477137D9C1A1}" type="pres">
      <dgm:prSet presAssocID="{63B99635-319E-A14F-AA4A-55C79CC68136}" presName="Name111" presStyleLbl="parChTrans1D2" presStyleIdx="4" presStyleCnt="5"/>
      <dgm:spPr/>
      <dgm:t>
        <a:bodyPr/>
        <a:lstStyle/>
        <a:p>
          <a:endParaRPr lang="en-US"/>
        </a:p>
      </dgm:t>
    </dgm:pt>
    <dgm:pt modelId="{7D063266-924B-A746-9D68-A57F8F09A5E1}" type="pres">
      <dgm:prSet presAssocID="{1A710DBE-2E22-3143-BA82-1074BD00DA7A}" presName="hierRoot3" presStyleCnt="0">
        <dgm:presLayoutVars>
          <dgm:hierBranch val="init"/>
        </dgm:presLayoutVars>
      </dgm:prSet>
      <dgm:spPr/>
    </dgm:pt>
    <dgm:pt modelId="{8B7556B9-C9BC-A247-8F40-5E3A03ECF197}" type="pres">
      <dgm:prSet presAssocID="{1A710DBE-2E22-3143-BA82-1074BD00DA7A}" presName="rootComposite3" presStyleCnt="0"/>
      <dgm:spPr/>
    </dgm:pt>
    <dgm:pt modelId="{C5BC2952-4908-1D4C-B224-1C6659519437}" type="pres">
      <dgm:prSet presAssocID="{1A710DBE-2E22-3143-BA82-1074BD00DA7A}" presName="rootText3" presStyleLbl="asst1" presStyleIdx="1" presStyleCnt="2">
        <dgm:presLayoutVars>
          <dgm:chPref val="3"/>
        </dgm:presLayoutVars>
      </dgm:prSet>
      <dgm:spPr/>
      <dgm:t>
        <a:bodyPr/>
        <a:lstStyle/>
        <a:p>
          <a:endParaRPr lang="en-US"/>
        </a:p>
      </dgm:t>
    </dgm:pt>
    <dgm:pt modelId="{C98DB11E-CA73-A347-8934-5E9FA5EAEE04}" type="pres">
      <dgm:prSet presAssocID="{1A710DBE-2E22-3143-BA82-1074BD00DA7A}" presName="rootConnector3" presStyleLbl="asst1" presStyleIdx="1" presStyleCnt="2"/>
      <dgm:spPr/>
      <dgm:t>
        <a:bodyPr/>
        <a:lstStyle/>
        <a:p>
          <a:endParaRPr lang="en-US"/>
        </a:p>
      </dgm:t>
    </dgm:pt>
    <dgm:pt modelId="{FE3ED1CE-2047-BF48-AFE8-193C7B87FC3E}" type="pres">
      <dgm:prSet presAssocID="{1A710DBE-2E22-3143-BA82-1074BD00DA7A}" presName="hierChild6" presStyleCnt="0"/>
      <dgm:spPr/>
    </dgm:pt>
    <dgm:pt modelId="{5C383DAA-E32B-FE45-8261-9E2EA89C7D12}" type="pres">
      <dgm:prSet presAssocID="{1A710DBE-2E22-3143-BA82-1074BD00DA7A}" presName="hierChild7" presStyleCnt="0"/>
      <dgm:spPr/>
    </dgm:pt>
  </dgm:ptLst>
  <dgm:cxnLst>
    <dgm:cxn modelId="{C8305D69-5775-494C-8674-00BAB53C04D3}" type="presOf" srcId="{C1BBBBFF-6651-5D46-A652-DEBE881F9012}" destId="{6FAC027D-AF77-8247-8702-8D493C8E0A7A}" srcOrd="1" destOrd="0" presId="urn:microsoft.com/office/officeart/2005/8/layout/orgChart1"/>
    <dgm:cxn modelId="{61256113-C0EE-FD41-93EF-C36724B2AEAE}" srcId="{EBB85D9D-6012-9947-ACDD-004A912A3EEE}" destId="{8C8CCEF7-12A0-6E46-A073-CAE1A2FD613B}" srcOrd="0" destOrd="0" parTransId="{9189BD83-C4A9-EF4C-BC3D-B481845512F0}" sibTransId="{393EFBE1-0B8A-BE4D-BE6C-3627C623BCF0}"/>
    <dgm:cxn modelId="{9CB94352-11E6-5A48-AD54-78F63A302732}" type="presOf" srcId="{9189BD83-C4A9-EF4C-BC3D-B481845512F0}" destId="{21B2C01A-BE12-8F41-8A82-B0D9B6780217}" srcOrd="0" destOrd="0" presId="urn:microsoft.com/office/officeart/2005/8/layout/orgChart1"/>
    <dgm:cxn modelId="{CB776EB2-55A2-824B-BD8C-39408A72AC8D}" type="presOf" srcId="{63B99635-319E-A14F-AA4A-55C79CC68136}" destId="{51669FCD-128D-7748-B893-477137D9C1A1}" srcOrd="0" destOrd="0" presId="urn:microsoft.com/office/officeart/2005/8/layout/orgChart1"/>
    <dgm:cxn modelId="{F1775714-A15E-B54D-B89F-9D2816DD32F5}" type="presOf" srcId="{7543A70E-5543-FF46-916B-3387CE2B1FB4}" destId="{0543DB67-8E22-D44B-BFD5-8E1324A063AB}" srcOrd="0" destOrd="0" presId="urn:microsoft.com/office/officeart/2005/8/layout/orgChart1"/>
    <dgm:cxn modelId="{DC6D9E5C-9C7B-0746-B6E4-175891C394CA}" srcId="{EBB85D9D-6012-9947-ACDD-004A912A3EEE}" destId="{36BCB43C-2E79-F94E-A2C7-F2046B96D7AD}" srcOrd="2" destOrd="0" parTransId="{7543A70E-5543-FF46-916B-3387CE2B1FB4}" sibTransId="{1D4A592A-C89A-BE4E-9C1E-A9F235B118FE}"/>
    <dgm:cxn modelId="{0599B7DF-EED9-4F4B-A0C9-C68A1B6EBCD6}" type="presOf" srcId="{1A710DBE-2E22-3143-BA82-1074BD00DA7A}" destId="{C98DB11E-CA73-A347-8934-5E9FA5EAEE04}" srcOrd="1" destOrd="0" presId="urn:microsoft.com/office/officeart/2005/8/layout/orgChart1"/>
    <dgm:cxn modelId="{D0548200-C5F5-7B4B-9774-F62D5FBFB5A2}" srcId="{EBB85D9D-6012-9947-ACDD-004A912A3EEE}" destId="{788F73CC-35BB-FA42-B80D-1A00410D0A11}" srcOrd="3" destOrd="0" parTransId="{6ACD6F29-0960-744C-94DC-5FC93545119A}" sibTransId="{91FAB445-09D0-B94C-883C-C8F8DFACF227}"/>
    <dgm:cxn modelId="{50D3A3D4-205C-BF4B-A16E-471E2F800BDE}" type="presOf" srcId="{36BCB43C-2E79-F94E-A2C7-F2046B96D7AD}" destId="{284D2116-31C8-804F-B94C-4772B655B216}" srcOrd="0" destOrd="0" presId="urn:microsoft.com/office/officeart/2005/8/layout/orgChart1"/>
    <dgm:cxn modelId="{7455F1C2-A623-A846-AFF7-2D3D26CF0CB5}" srcId="{EBB85D9D-6012-9947-ACDD-004A912A3EEE}" destId="{C1BBBBFF-6651-5D46-A652-DEBE881F9012}" srcOrd="4" destOrd="0" parTransId="{AAC5D317-10A1-4A49-AB57-94A7598C2AAF}" sibTransId="{2D2A0573-904E-E740-8E32-058C0F1E7FBC}"/>
    <dgm:cxn modelId="{E879954F-000A-794B-800B-ECE220BD4A91}" type="presOf" srcId="{AAC5D317-10A1-4A49-AB57-94A7598C2AAF}" destId="{386EF9E5-2238-BA4A-871B-031F90AFB788}" srcOrd="0" destOrd="0" presId="urn:microsoft.com/office/officeart/2005/8/layout/orgChart1"/>
    <dgm:cxn modelId="{EC1FB5F6-BADA-C94D-8E06-778E74C97F53}" type="presOf" srcId="{EBB85D9D-6012-9947-ACDD-004A912A3EEE}" destId="{38EB3285-EAA2-704D-8EC2-67FEE107C5D5}" srcOrd="0" destOrd="0" presId="urn:microsoft.com/office/officeart/2005/8/layout/orgChart1"/>
    <dgm:cxn modelId="{FA133472-E63D-9E42-9C9E-5A811A970A33}" type="presOf" srcId="{788F73CC-35BB-FA42-B80D-1A00410D0A11}" destId="{8611D3D4-73B6-C145-ACC3-F2A00D8CDF31}" srcOrd="1" destOrd="0" presId="urn:microsoft.com/office/officeart/2005/8/layout/orgChart1"/>
    <dgm:cxn modelId="{DA6BB5C8-A4E6-1F49-8E8C-4A1B04FA1626}" type="presOf" srcId="{8C8CCEF7-12A0-6E46-A073-CAE1A2FD613B}" destId="{F10B4465-BA8D-5E46-9446-C931423A3ECD}" srcOrd="0" destOrd="0" presId="urn:microsoft.com/office/officeart/2005/8/layout/orgChart1"/>
    <dgm:cxn modelId="{0C4BE44B-F935-C140-BC31-959F93B28FDA}" type="presOf" srcId="{EBB85D9D-6012-9947-ACDD-004A912A3EEE}" destId="{43C9FFBC-D569-4648-8754-85C8A5CB58FB}" srcOrd="1" destOrd="0" presId="urn:microsoft.com/office/officeart/2005/8/layout/orgChart1"/>
    <dgm:cxn modelId="{526B9D8E-5C5E-0243-BCBD-6E7668E1EE82}" type="presOf" srcId="{C1BBBBFF-6651-5D46-A652-DEBE881F9012}" destId="{87E35384-9B17-7B40-99B8-2287E3A4EA7D}" srcOrd="0" destOrd="0" presId="urn:microsoft.com/office/officeart/2005/8/layout/orgChart1"/>
    <dgm:cxn modelId="{69726387-9371-B741-B9BF-F64FEABAAA20}" srcId="{EBB85D9D-6012-9947-ACDD-004A912A3EEE}" destId="{1A710DBE-2E22-3143-BA82-1074BD00DA7A}" srcOrd="1" destOrd="0" parTransId="{63B99635-319E-A14F-AA4A-55C79CC68136}" sibTransId="{BAA4A091-8BB8-E940-BECD-DB966E4FD9B2}"/>
    <dgm:cxn modelId="{7C809498-2D85-144B-8747-8DC0C38E2227}" type="presOf" srcId="{6ACD6F29-0960-744C-94DC-5FC93545119A}" destId="{B315EE24-9C3F-3649-9CDD-642080D76BE9}" srcOrd="0" destOrd="0" presId="urn:microsoft.com/office/officeart/2005/8/layout/orgChart1"/>
    <dgm:cxn modelId="{A2DEE020-15DE-9A45-8397-8075A657FA15}" srcId="{0DA327CC-31C7-BA40-989A-2EEBC3A9EACD}" destId="{EBB85D9D-6012-9947-ACDD-004A912A3EEE}" srcOrd="0" destOrd="0" parTransId="{1544E08F-D9AF-BA4D-AB0F-1F32C7B2D268}" sibTransId="{F8BEC37E-0703-2745-BE6A-387FA41715ED}"/>
    <dgm:cxn modelId="{A2215C67-0FC8-D149-9C5E-761D0712C529}" type="presOf" srcId="{8C8CCEF7-12A0-6E46-A073-CAE1A2FD613B}" destId="{BD80F3A7-28E0-6048-9630-0CA79A5EE696}" srcOrd="1" destOrd="0" presId="urn:microsoft.com/office/officeart/2005/8/layout/orgChart1"/>
    <dgm:cxn modelId="{26FEF88F-A495-8147-AB79-E4F746AF9033}" type="presOf" srcId="{36BCB43C-2E79-F94E-A2C7-F2046B96D7AD}" destId="{78DA133B-43E1-644F-8B4D-6231D38B241B}" srcOrd="1" destOrd="0" presId="urn:microsoft.com/office/officeart/2005/8/layout/orgChart1"/>
    <dgm:cxn modelId="{F782DD23-9808-4C4A-9010-F21797432025}" type="presOf" srcId="{788F73CC-35BB-FA42-B80D-1A00410D0A11}" destId="{93ED279E-E120-114B-A302-986C641EE984}" srcOrd="0" destOrd="0" presId="urn:microsoft.com/office/officeart/2005/8/layout/orgChart1"/>
    <dgm:cxn modelId="{5DE1F004-FF76-A643-ADB8-FC1FD391AA1B}" type="presOf" srcId="{1A710DBE-2E22-3143-BA82-1074BD00DA7A}" destId="{C5BC2952-4908-1D4C-B224-1C6659519437}" srcOrd="0" destOrd="0" presId="urn:microsoft.com/office/officeart/2005/8/layout/orgChart1"/>
    <dgm:cxn modelId="{05246626-18EC-0A4F-8B25-EFF071181CCF}" type="presOf" srcId="{0DA327CC-31C7-BA40-989A-2EEBC3A9EACD}" destId="{94C25CBB-C925-5249-BE19-26030DF35F93}" srcOrd="0" destOrd="0" presId="urn:microsoft.com/office/officeart/2005/8/layout/orgChart1"/>
    <dgm:cxn modelId="{A722E732-9FE1-614C-89DF-BA1F9F281E04}" type="presParOf" srcId="{94C25CBB-C925-5249-BE19-26030DF35F93}" destId="{7D3963B3-4F83-5648-99C9-C6E5B8B6256A}" srcOrd="0" destOrd="0" presId="urn:microsoft.com/office/officeart/2005/8/layout/orgChart1"/>
    <dgm:cxn modelId="{65AB422F-A4DB-D040-A205-2E4DB1E58795}" type="presParOf" srcId="{7D3963B3-4F83-5648-99C9-C6E5B8B6256A}" destId="{19EC4D99-9BF3-3446-B775-933F6E29D045}" srcOrd="0" destOrd="0" presId="urn:microsoft.com/office/officeart/2005/8/layout/orgChart1"/>
    <dgm:cxn modelId="{0C70B00A-8051-844A-8A4D-8938FF93F628}" type="presParOf" srcId="{19EC4D99-9BF3-3446-B775-933F6E29D045}" destId="{38EB3285-EAA2-704D-8EC2-67FEE107C5D5}" srcOrd="0" destOrd="0" presId="urn:microsoft.com/office/officeart/2005/8/layout/orgChart1"/>
    <dgm:cxn modelId="{09E5C30C-9D32-3B40-85A2-B366149161AE}" type="presParOf" srcId="{19EC4D99-9BF3-3446-B775-933F6E29D045}" destId="{43C9FFBC-D569-4648-8754-85C8A5CB58FB}" srcOrd="1" destOrd="0" presId="urn:microsoft.com/office/officeart/2005/8/layout/orgChart1"/>
    <dgm:cxn modelId="{90D5679B-87DF-8E41-8107-6157200FFFEB}" type="presParOf" srcId="{7D3963B3-4F83-5648-99C9-C6E5B8B6256A}" destId="{1EBE4913-DDFA-A54C-AF01-B93E18075428}" srcOrd="1" destOrd="0" presId="urn:microsoft.com/office/officeart/2005/8/layout/orgChart1"/>
    <dgm:cxn modelId="{8EA127D8-C275-DD42-8535-CA200688E559}" type="presParOf" srcId="{1EBE4913-DDFA-A54C-AF01-B93E18075428}" destId="{0543DB67-8E22-D44B-BFD5-8E1324A063AB}" srcOrd="0" destOrd="0" presId="urn:microsoft.com/office/officeart/2005/8/layout/orgChart1"/>
    <dgm:cxn modelId="{9C9DEDFF-46C5-E64A-8D86-E0E38BDC6CD0}" type="presParOf" srcId="{1EBE4913-DDFA-A54C-AF01-B93E18075428}" destId="{DE8078D3-9F4E-E14A-B811-077A91792A89}" srcOrd="1" destOrd="0" presId="urn:microsoft.com/office/officeart/2005/8/layout/orgChart1"/>
    <dgm:cxn modelId="{6292AD18-CA82-AE4C-A977-055A8B742077}" type="presParOf" srcId="{DE8078D3-9F4E-E14A-B811-077A91792A89}" destId="{5EED88EC-65C6-E744-8F6F-0632A2542C89}" srcOrd="0" destOrd="0" presId="urn:microsoft.com/office/officeart/2005/8/layout/orgChart1"/>
    <dgm:cxn modelId="{8914FA92-B968-FB40-9D2A-C24B323579A6}" type="presParOf" srcId="{5EED88EC-65C6-E744-8F6F-0632A2542C89}" destId="{284D2116-31C8-804F-B94C-4772B655B216}" srcOrd="0" destOrd="0" presId="urn:microsoft.com/office/officeart/2005/8/layout/orgChart1"/>
    <dgm:cxn modelId="{A25E2CF5-93B5-9140-91B8-ABC3A7375A64}" type="presParOf" srcId="{5EED88EC-65C6-E744-8F6F-0632A2542C89}" destId="{78DA133B-43E1-644F-8B4D-6231D38B241B}" srcOrd="1" destOrd="0" presId="urn:microsoft.com/office/officeart/2005/8/layout/orgChart1"/>
    <dgm:cxn modelId="{E79B2D60-6D31-B240-B41A-7AEFF3BB1430}" type="presParOf" srcId="{DE8078D3-9F4E-E14A-B811-077A91792A89}" destId="{E43C3764-879E-984B-B087-536D63ECB655}" srcOrd="1" destOrd="0" presId="urn:microsoft.com/office/officeart/2005/8/layout/orgChart1"/>
    <dgm:cxn modelId="{2836282A-8D1A-CB48-9E43-DC1266F77FA0}" type="presParOf" srcId="{DE8078D3-9F4E-E14A-B811-077A91792A89}" destId="{DDC24D69-CEDB-F34B-AD11-8429A5203003}" srcOrd="2" destOrd="0" presId="urn:microsoft.com/office/officeart/2005/8/layout/orgChart1"/>
    <dgm:cxn modelId="{C8221E57-6F5A-CD4D-825B-FD56C6A6C61E}" type="presParOf" srcId="{1EBE4913-DDFA-A54C-AF01-B93E18075428}" destId="{B315EE24-9C3F-3649-9CDD-642080D76BE9}" srcOrd="2" destOrd="0" presId="urn:microsoft.com/office/officeart/2005/8/layout/orgChart1"/>
    <dgm:cxn modelId="{4CC36C68-11FB-644A-8C01-8D5C0D7C9AF4}" type="presParOf" srcId="{1EBE4913-DDFA-A54C-AF01-B93E18075428}" destId="{7EDF7D86-3182-AB40-9171-D6A60BD3FE0C}" srcOrd="3" destOrd="0" presId="urn:microsoft.com/office/officeart/2005/8/layout/orgChart1"/>
    <dgm:cxn modelId="{9F671BBB-14AA-B141-BB8B-C98AFF936BF3}" type="presParOf" srcId="{7EDF7D86-3182-AB40-9171-D6A60BD3FE0C}" destId="{A59BD83B-B474-3345-BB26-2ABA399E0C33}" srcOrd="0" destOrd="0" presId="urn:microsoft.com/office/officeart/2005/8/layout/orgChart1"/>
    <dgm:cxn modelId="{6591C17F-D4C6-D24F-AA04-4882218048DF}" type="presParOf" srcId="{A59BD83B-B474-3345-BB26-2ABA399E0C33}" destId="{93ED279E-E120-114B-A302-986C641EE984}" srcOrd="0" destOrd="0" presId="urn:microsoft.com/office/officeart/2005/8/layout/orgChart1"/>
    <dgm:cxn modelId="{25EC48B8-DD10-BD44-9028-0ED810EBD2D4}" type="presParOf" srcId="{A59BD83B-B474-3345-BB26-2ABA399E0C33}" destId="{8611D3D4-73B6-C145-ACC3-F2A00D8CDF31}" srcOrd="1" destOrd="0" presId="urn:microsoft.com/office/officeart/2005/8/layout/orgChart1"/>
    <dgm:cxn modelId="{6362041C-EF8E-BB4A-95DD-B87A23FE8BA3}" type="presParOf" srcId="{7EDF7D86-3182-AB40-9171-D6A60BD3FE0C}" destId="{BA054655-3734-DA40-9A10-4758D76A24B8}" srcOrd="1" destOrd="0" presId="urn:microsoft.com/office/officeart/2005/8/layout/orgChart1"/>
    <dgm:cxn modelId="{88AA9560-BB3E-004D-B62E-EBDC2F7DEA86}" type="presParOf" srcId="{7EDF7D86-3182-AB40-9171-D6A60BD3FE0C}" destId="{0A3162A3-B392-FB42-8942-8A2415AF438C}" srcOrd="2" destOrd="0" presId="urn:microsoft.com/office/officeart/2005/8/layout/orgChart1"/>
    <dgm:cxn modelId="{DA11D752-3B51-234D-A398-B8070F7E42E0}" type="presParOf" srcId="{1EBE4913-DDFA-A54C-AF01-B93E18075428}" destId="{386EF9E5-2238-BA4A-871B-031F90AFB788}" srcOrd="4" destOrd="0" presId="urn:microsoft.com/office/officeart/2005/8/layout/orgChart1"/>
    <dgm:cxn modelId="{2F3476EE-33BE-5B47-A837-E297F4515894}" type="presParOf" srcId="{1EBE4913-DDFA-A54C-AF01-B93E18075428}" destId="{363240D8-60AF-174B-9E7F-E9553A7F7AB8}" srcOrd="5" destOrd="0" presId="urn:microsoft.com/office/officeart/2005/8/layout/orgChart1"/>
    <dgm:cxn modelId="{3E7B9B27-3EDE-B346-8C04-15838F720F81}" type="presParOf" srcId="{363240D8-60AF-174B-9E7F-E9553A7F7AB8}" destId="{6F04D934-26A8-0D44-BAD0-EDC826C8E6BA}" srcOrd="0" destOrd="0" presId="urn:microsoft.com/office/officeart/2005/8/layout/orgChart1"/>
    <dgm:cxn modelId="{AF428B7A-8946-854A-8432-2989F467F4AC}" type="presParOf" srcId="{6F04D934-26A8-0D44-BAD0-EDC826C8E6BA}" destId="{87E35384-9B17-7B40-99B8-2287E3A4EA7D}" srcOrd="0" destOrd="0" presId="urn:microsoft.com/office/officeart/2005/8/layout/orgChart1"/>
    <dgm:cxn modelId="{F75ED885-8438-2240-AD63-C830B493AB7A}" type="presParOf" srcId="{6F04D934-26A8-0D44-BAD0-EDC826C8E6BA}" destId="{6FAC027D-AF77-8247-8702-8D493C8E0A7A}" srcOrd="1" destOrd="0" presId="urn:microsoft.com/office/officeart/2005/8/layout/orgChart1"/>
    <dgm:cxn modelId="{6BA4C631-461F-BB47-95E6-B0F8AFAB83CE}" type="presParOf" srcId="{363240D8-60AF-174B-9E7F-E9553A7F7AB8}" destId="{D32C100B-B967-AB45-932A-F9FD283B424B}" srcOrd="1" destOrd="0" presId="urn:microsoft.com/office/officeart/2005/8/layout/orgChart1"/>
    <dgm:cxn modelId="{CD3D0D50-E1A0-ED48-9414-F532082D64B8}" type="presParOf" srcId="{363240D8-60AF-174B-9E7F-E9553A7F7AB8}" destId="{32B46CD0-289D-5747-8F84-DE10E646B30E}" srcOrd="2" destOrd="0" presId="urn:microsoft.com/office/officeart/2005/8/layout/orgChart1"/>
    <dgm:cxn modelId="{E23C0398-D3A9-A04C-AF70-7C5232A07F3E}" type="presParOf" srcId="{7D3963B3-4F83-5648-99C9-C6E5B8B6256A}" destId="{42C0A20C-209A-3F48-828E-039F2A3BBA21}" srcOrd="2" destOrd="0" presId="urn:microsoft.com/office/officeart/2005/8/layout/orgChart1"/>
    <dgm:cxn modelId="{DA068E3D-D0FA-3D48-BD1E-4796A5078C28}" type="presParOf" srcId="{42C0A20C-209A-3F48-828E-039F2A3BBA21}" destId="{21B2C01A-BE12-8F41-8A82-B0D9B6780217}" srcOrd="0" destOrd="0" presId="urn:microsoft.com/office/officeart/2005/8/layout/orgChart1"/>
    <dgm:cxn modelId="{9BBC29F2-857A-9141-ACBA-A327EE95E51C}" type="presParOf" srcId="{42C0A20C-209A-3F48-828E-039F2A3BBA21}" destId="{79055E1C-9C53-CF4F-9879-D4B52F4ABB97}" srcOrd="1" destOrd="0" presId="urn:microsoft.com/office/officeart/2005/8/layout/orgChart1"/>
    <dgm:cxn modelId="{CA0592CD-AD8E-6348-B021-E244CD1748C8}" type="presParOf" srcId="{79055E1C-9C53-CF4F-9879-D4B52F4ABB97}" destId="{712F915C-38DC-7E40-98AC-3FCA5A1F5054}" srcOrd="0" destOrd="0" presId="urn:microsoft.com/office/officeart/2005/8/layout/orgChart1"/>
    <dgm:cxn modelId="{D23D2D03-72B3-574E-B89E-C3E3EB6AEF5B}" type="presParOf" srcId="{712F915C-38DC-7E40-98AC-3FCA5A1F5054}" destId="{F10B4465-BA8D-5E46-9446-C931423A3ECD}" srcOrd="0" destOrd="0" presId="urn:microsoft.com/office/officeart/2005/8/layout/orgChart1"/>
    <dgm:cxn modelId="{E33FFE59-A68E-524C-8F20-C4E1EDCD5CC8}" type="presParOf" srcId="{712F915C-38DC-7E40-98AC-3FCA5A1F5054}" destId="{BD80F3A7-28E0-6048-9630-0CA79A5EE696}" srcOrd="1" destOrd="0" presId="urn:microsoft.com/office/officeart/2005/8/layout/orgChart1"/>
    <dgm:cxn modelId="{F302271D-C700-A74A-88E8-5D84E56D5EB9}" type="presParOf" srcId="{79055E1C-9C53-CF4F-9879-D4B52F4ABB97}" destId="{A0B76D65-7303-A243-A168-627C935EA6F7}" srcOrd="1" destOrd="0" presId="urn:microsoft.com/office/officeart/2005/8/layout/orgChart1"/>
    <dgm:cxn modelId="{B3D9A8C2-8AE3-904A-9831-B2F2D177574D}" type="presParOf" srcId="{79055E1C-9C53-CF4F-9879-D4B52F4ABB97}" destId="{8B6E4486-E245-754E-8098-5C0A0B7CC680}" srcOrd="2" destOrd="0" presId="urn:microsoft.com/office/officeart/2005/8/layout/orgChart1"/>
    <dgm:cxn modelId="{A589A4FB-C66E-EB49-8A9E-88B42500B89D}" type="presParOf" srcId="{42C0A20C-209A-3F48-828E-039F2A3BBA21}" destId="{51669FCD-128D-7748-B893-477137D9C1A1}" srcOrd="2" destOrd="0" presId="urn:microsoft.com/office/officeart/2005/8/layout/orgChart1"/>
    <dgm:cxn modelId="{C83ACC04-4B23-984A-9E55-479451B1D8A6}" type="presParOf" srcId="{42C0A20C-209A-3F48-828E-039F2A3BBA21}" destId="{7D063266-924B-A746-9D68-A57F8F09A5E1}" srcOrd="3" destOrd="0" presId="urn:microsoft.com/office/officeart/2005/8/layout/orgChart1"/>
    <dgm:cxn modelId="{529B0AD3-68D6-1F41-AFA4-D784EA6E1AAF}" type="presParOf" srcId="{7D063266-924B-A746-9D68-A57F8F09A5E1}" destId="{8B7556B9-C9BC-A247-8F40-5E3A03ECF197}" srcOrd="0" destOrd="0" presId="urn:microsoft.com/office/officeart/2005/8/layout/orgChart1"/>
    <dgm:cxn modelId="{902256F9-B415-0D42-B4D1-4D7C87ED7709}" type="presParOf" srcId="{8B7556B9-C9BC-A247-8F40-5E3A03ECF197}" destId="{C5BC2952-4908-1D4C-B224-1C6659519437}" srcOrd="0" destOrd="0" presId="urn:microsoft.com/office/officeart/2005/8/layout/orgChart1"/>
    <dgm:cxn modelId="{16A40E13-CB3E-6843-82CE-DE58AE73C452}" type="presParOf" srcId="{8B7556B9-C9BC-A247-8F40-5E3A03ECF197}" destId="{C98DB11E-CA73-A347-8934-5E9FA5EAEE04}" srcOrd="1" destOrd="0" presId="urn:microsoft.com/office/officeart/2005/8/layout/orgChart1"/>
    <dgm:cxn modelId="{39170CF7-2E19-314B-9E01-E893DA3400D9}" type="presParOf" srcId="{7D063266-924B-A746-9D68-A57F8F09A5E1}" destId="{FE3ED1CE-2047-BF48-AFE8-193C7B87FC3E}" srcOrd="1" destOrd="0" presId="urn:microsoft.com/office/officeart/2005/8/layout/orgChart1"/>
    <dgm:cxn modelId="{378E1C58-D2C2-A647-A893-0CAF592A3E9F}" type="presParOf" srcId="{7D063266-924B-A746-9D68-A57F8F09A5E1}" destId="{5C383DAA-E32B-FE45-8261-9E2EA89C7D12}"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66D01EC-C8C9-6844-AEDA-AAB1DC6C2DF0}" type="doc">
      <dgm:prSet loTypeId="urn:microsoft.com/office/officeart/2005/8/layout/hProcess3" loCatId="" qsTypeId="urn:microsoft.com/office/officeart/2005/8/quickstyle/simple4" qsCatId="simple" csTypeId="urn:microsoft.com/office/officeart/2005/8/colors/accent1_2" csCatId="accent1" phldr="1"/>
      <dgm:spPr/>
    </dgm:pt>
    <dgm:pt modelId="{818C7F1E-5F7B-1C45-B61B-E1063A2D54F0}">
      <dgm:prSet phldrT="[Text]" custT="1"/>
      <dgm:spPr/>
      <dgm:t>
        <a:bodyPr/>
        <a:lstStyle/>
        <a:p>
          <a:r>
            <a:rPr lang="en-US" sz="2800" b="1" dirty="0" smtClean="0"/>
            <a:t>Assessment and SWOT analysis</a:t>
          </a:r>
        </a:p>
        <a:p>
          <a:r>
            <a:rPr lang="en-US" sz="2800" b="1" dirty="0" smtClean="0"/>
            <a:t>Experience sharing</a:t>
          </a:r>
          <a:endParaRPr lang="en-US" sz="2800" b="1" dirty="0"/>
        </a:p>
      </dgm:t>
    </dgm:pt>
    <dgm:pt modelId="{41D4AB4C-536D-734F-B560-802E0E37FDCD}" type="parTrans" cxnId="{26663056-2601-C744-B0AF-715627E73020}">
      <dgm:prSet/>
      <dgm:spPr/>
      <dgm:t>
        <a:bodyPr/>
        <a:lstStyle/>
        <a:p>
          <a:endParaRPr lang="en-US"/>
        </a:p>
      </dgm:t>
    </dgm:pt>
    <dgm:pt modelId="{181ED836-BF09-F24C-83CE-F2B92C9FFA11}" type="sibTrans" cxnId="{26663056-2601-C744-B0AF-715627E73020}">
      <dgm:prSet/>
      <dgm:spPr/>
      <dgm:t>
        <a:bodyPr/>
        <a:lstStyle/>
        <a:p>
          <a:endParaRPr lang="en-US"/>
        </a:p>
      </dgm:t>
    </dgm:pt>
    <dgm:pt modelId="{B9900A09-0664-474B-AF04-781EB7943ED1}" type="pres">
      <dgm:prSet presAssocID="{566D01EC-C8C9-6844-AEDA-AAB1DC6C2DF0}" presName="Name0" presStyleCnt="0">
        <dgm:presLayoutVars>
          <dgm:dir/>
          <dgm:animLvl val="lvl"/>
          <dgm:resizeHandles val="exact"/>
        </dgm:presLayoutVars>
      </dgm:prSet>
      <dgm:spPr/>
    </dgm:pt>
    <dgm:pt modelId="{D824F7CD-B068-4A4C-AF7A-9FE663AE7111}" type="pres">
      <dgm:prSet presAssocID="{566D01EC-C8C9-6844-AEDA-AAB1DC6C2DF0}" presName="dummy" presStyleCnt="0"/>
      <dgm:spPr/>
    </dgm:pt>
    <dgm:pt modelId="{513793B6-B12A-5242-83B4-15355065ED97}" type="pres">
      <dgm:prSet presAssocID="{566D01EC-C8C9-6844-AEDA-AAB1DC6C2DF0}" presName="linH" presStyleCnt="0"/>
      <dgm:spPr/>
    </dgm:pt>
    <dgm:pt modelId="{6E59456E-FC3A-0349-89F1-126270FFCB32}" type="pres">
      <dgm:prSet presAssocID="{566D01EC-C8C9-6844-AEDA-AAB1DC6C2DF0}" presName="padding1" presStyleCnt="0"/>
      <dgm:spPr/>
    </dgm:pt>
    <dgm:pt modelId="{6B4B1322-9C72-3F4B-BBB3-C7505A8E8430}" type="pres">
      <dgm:prSet presAssocID="{818C7F1E-5F7B-1C45-B61B-E1063A2D54F0}" presName="linV" presStyleCnt="0"/>
      <dgm:spPr/>
    </dgm:pt>
    <dgm:pt modelId="{1FEAE64D-5DB1-CB44-9CEC-13FFF558F7E2}" type="pres">
      <dgm:prSet presAssocID="{818C7F1E-5F7B-1C45-B61B-E1063A2D54F0}" presName="spVertical1" presStyleCnt="0"/>
      <dgm:spPr/>
    </dgm:pt>
    <dgm:pt modelId="{1F47D827-CF16-AA47-86EB-C2D9F2256FA0}" type="pres">
      <dgm:prSet presAssocID="{818C7F1E-5F7B-1C45-B61B-E1063A2D54F0}" presName="parTx" presStyleLbl="revTx" presStyleIdx="0" presStyleCnt="1" custScaleX="139174" custScaleY="135073" custLinFactNeighborX="-42636" custLinFactNeighborY="54574">
        <dgm:presLayoutVars>
          <dgm:chMax val="0"/>
          <dgm:chPref val="0"/>
          <dgm:bulletEnabled val="1"/>
        </dgm:presLayoutVars>
      </dgm:prSet>
      <dgm:spPr/>
      <dgm:t>
        <a:bodyPr/>
        <a:lstStyle/>
        <a:p>
          <a:endParaRPr lang="en-US"/>
        </a:p>
      </dgm:t>
    </dgm:pt>
    <dgm:pt modelId="{F7CC9B5B-DF3A-E942-B6DB-ED549095ED98}" type="pres">
      <dgm:prSet presAssocID="{818C7F1E-5F7B-1C45-B61B-E1063A2D54F0}" presName="spVertical2" presStyleCnt="0"/>
      <dgm:spPr/>
    </dgm:pt>
    <dgm:pt modelId="{95E9DAE8-ED90-9547-BEFA-078C4A6E932C}" type="pres">
      <dgm:prSet presAssocID="{818C7F1E-5F7B-1C45-B61B-E1063A2D54F0}" presName="spVertical3" presStyleCnt="0"/>
      <dgm:spPr/>
    </dgm:pt>
    <dgm:pt modelId="{690CE776-E98A-2648-BB85-9622FC6D08A7}" type="pres">
      <dgm:prSet presAssocID="{566D01EC-C8C9-6844-AEDA-AAB1DC6C2DF0}" presName="padding2" presStyleCnt="0"/>
      <dgm:spPr/>
    </dgm:pt>
    <dgm:pt modelId="{04A7BA1E-C344-B24C-B506-E2D2962421E4}" type="pres">
      <dgm:prSet presAssocID="{566D01EC-C8C9-6844-AEDA-AAB1DC6C2DF0}" presName="negArrow" presStyleCnt="0"/>
      <dgm:spPr/>
    </dgm:pt>
    <dgm:pt modelId="{D684BED1-AB52-1C44-B1E5-D0D34732D378}" type="pres">
      <dgm:prSet presAssocID="{566D01EC-C8C9-6844-AEDA-AAB1DC6C2DF0}" presName="backgroundArrow" presStyleLbl="node1" presStyleIdx="0" presStyleCnt="1" custScaleY="143342"/>
      <dgm:spPr/>
    </dgm:pt>
  </dgm:ptLst>
  <dgm:cxnLst>
    <dgm:cxn modelId="{0FB46311-BBDD-2F4F-82B2-090C3F9C878B}" type="presOf" srcId="{566D01EC-C8C9-6844-AEDA-AAB1DC6C2DF0}" destId="{B9900A09-0664-474B-AF04-781EB7943ED1}" srcOrd="0" destOrd="0" presId="urn:microsoft.com/office/officeart/2005/8/layout/hProcess3"/>
    <dgm:cxn modelId="{0C6272D5-6CB1-D849-B032-BA3EF5DD0CC9}" type="presOf" srcId="{818C7F1E-5F7B-1C45-B61B-E1063A2D54F0}" destId="{1F47D827-CF16-AA47-86EB-C2D9F2256FA0}" srcOrd="0" destOrd="0" presId="urn:microsoft.com/office/officeart/2005/8/layout/hProcess3"/>
    <dgm:cxn modelId="{26663056-2601-C744-B0AF-715627E73020}" srcId="{566D01EC-C8C9-6844-AEDA-AAB1DC6C2DF0}" destId="{818C7F1E-5F7B-1C45-B61B-E1063A2D54F0}" srcOrd="0" destOrd="0" parTransId="{41D4AB4C-536D-734F-B560-802E0E37FDCD}" sibTransId="{181ED836-BF09-F24C-83CE-F2B92C9FFA11}"/>
    <dgm:cxn modelId="{8FFC2C53-560E-A449-820C-2D2CD487D8D6}" type="presParOf" srcId="{B9900A09-0664-474B-AF04-781EB7943ED1}" destId="{D824F7CD-B068-4A4C-AF7A-9FE663AE7111}" srcOrd="0" destOrd="0" presId="urn:microsoft.com/office/officeart/2005/8/layout/hProcess3"/>
    <dgm:cxn modelId="{2DDFA437-CC92-614B-AD1E-5FC1DFDF6150}" type="presParOf" srcId="{B9900A09-0664-474B-AF04-781EB7943ED1}" destId="{513793B6-B12A-5242-83B4-15355065ED97}" srcOrd="1" destOrd="0" presId="urn:microsoft.com/office/officeart/2005/8/layout/hProcess3"/>
    <dgm:cxn modelId="{54F047AF-D116-8943-9ED3-6EE1221F59CD}" type="presParOf" srcId="{513793B6-B12A-5242-83B4-15355065ED97}" destId="{6E59456E-FC3A-0349-89F1-126270FFCB32}" srcOrd="0" destOrd="0" presId="urn:microsoft.com/office/officeart/2005/8/layout/hProcess3"/>
    <dgm:cxn modelId="{16C611EC-692F-8F43-AEBC-789B07F61AE2}" type="presParOf" srcId="{513793B6-B12A-5242-83B4-15355065ED97}" destId="{6B4B1322-9C72-3F4B-BBB3-C7505A8E8430}" srcOrd="1" destOrd="0" presId="urn:microsoft.com/office/officeart/2005/8/layout/hProcess3"/>
    <dgm:cxn modelId="{416A1D0B-B39A-5344-90B5-93BB62976CDE}" type="presParOf" srcId="{6B4B1322-9C72-3F4B-BBB3-C7505A8E8430}" destId="{1FEAE64D-5DB1-CB44-9CEC-13FFF558F7E2}" srcOrd="0" destOrd="0" presId="urn:microsoft.com/office/officeart/2005/8/layout/hProcess3"/>
    <dgm:cxn modelId="{C28F3910-E69E-894E-B160-C0D6FDD3DA97}" type="presParOf" srcId="{6B4B1322-9C72-3F4B-BBB3-C7505A8E8430}" destId="{1F47D827-CF16-AA47-86EB-C2D9F2256FA0}" srcOrd="1" destOrd="0" presId="urn:microsoft.com/office/officeart/2005/8/layout/hProcess3"/>
    <dgm:cxn modelId="{976DE5C3-41FD-AE4A-8CB9-C5E887089E18}" type="presParOf" srcId="{6B4B1322-9C72-3F4B-BBB3-C7505A8E8430}" destId="{F7CC9B5B-DF3A-E942-B6DB-ED549095ED98}" srcOrd="2" destOrd="0" presId="urn:microsoft.com/office/officeart/2005/8/layout/hProcess3"/>
    <dgm:cxn modelId="{29015F60-75F5-BE47-8192-234539A6AD41}" type="presParOf" srcId="{6B4B1322-9C72-3F4B-BBB3-C7505A8E8430}" destId="{95E9DAE8-ED90-9547-BEFA-078C4A6E932C}" srcOrd="3" destOrd="0" presId="urn:microsoft.com/office/officeart/2005/8/layout/hProcess3"/>
    <dgm:cxn modelId="{6258BACF-FF8E-B649-803F-B5A21214E3F9}" type="presParOf" srcId="{513793B6-B12A-5242-83B4-15355065ED97}" destId="{690CE776-E98A-2648-BB85-9622FC6D08A7}" srcOrd="2" destOrd="0" presId="urn:microsoft.com/office/officeart/2005/8/layout/hProcess3"/>
    <dgm:cxn modelId="{D2603B07-9AF3-1C4E-BE1B-5E8DA532AD7E}" type="presParOf" srcId="{513793B6-B12A-5242-83B4-15355065ED97}" destId="{04A7BA1E-C344-B24C-B506-E2D2962421E4}" srcOrd="3" destOrd="0" presId="urn:microsoft.com/office/officeart/2005/8/layout/hProcess3"/>
    <dgm:cxn modelId="{1305D879-9815-1843-AE1A-B6D2C5462675}" type="presParOf" srcId="{513793B6-B12A-5242-83B4-15355065ED97}" destId="{D684BED1-AB52-1C44-B1E5-D0D34732D378}" srcOrd="4" destOrd="0" presId="urn:microsoft.com/office/officeart/2005/8/layout/h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566D01EC-C8C9-6844-AEDA-AAB1DC6C2DF0}" type="doc">
      <dgm:prSet loTypeId="urn:microsoft.com/office/officeart/2005/8/layout/hProcess3" loCatId="" qsTypeId="urn:microsoft.com/office/officeart/2005/8/quickstyle/simple4" qsCatId="simple" csTypeId="urn:microsoft.com/office/officeart/2005/8/colors/accent1_2" csCatId="accent1" phldr="1"/>
      <dgm:spPr/>
    </dgm:pt>
    <dgm:pt modelId="{43B232FD-8B68-EA4D-B531-653C28D1CEB8}">
      <dgm:prSet phldrT="[Text]" custT="1"/>
      <dgm:spPr/>
      <dgm:t>
        <a:bodyPr/>
        <a:lstStyle/>
        <a:p>
          <a:r>
            <a:rPr lang="en-US" sz="3600" b="1" dirty="0" smtClean="0"/>
            <a:t>Part II. </a:t>
          </a:r>
        </a:p>
        <a:p>
          <a:r>
            <a:rPr lang="en-US" sz="3600" b="1" dirty="0" smtClean="0"/>
            <a:t>The policy cycle: principles and applications</a:t>
          </a:r>
          <a:endParaRPr lang="en-US" sz="3600" b="1" dirty="0"/>
        </a:p>
      </dgm:t>
    </dgm:pt>
    <dgm:pt modelId="{B6F7EAF0-770C-444E-B495-E243417870AE}" type="parTrans" cxnId="{8C9D7920-3A8E-024C-881A-E388124993EA}">
      <dgm:prSet/>
      <dgm:spPr/>
      <dgm:t>
        <a:bodyPr/>
        <a:lstStyle/>
        <a:p>
          <a:endParaRPr lang="en-US"/>
        </a:p>
      </dgm:t>
    </dgm:pt>
    <dgm:pt modelId="{E4249C98-E8BA-2C40-907D-515618ACD784}" type="sibTrans" cxnId="{8C9D7920-3A8E-024C-881A-E388124993EA}">
      <dgm:prSet/>
      <dgm:spPr/>
      <dgm:t>
        <a:bodyPr/>
        <a:lstStyle/>
        <a:p>
          <a:endParaRPr lang="en-US"/>
        </a:p>
      </dgm:t>
    </dgm:pt>
    <dgm:pt modelId="{B9900A09-0664-474B-AF04-781EB7943ED1}" type="pres">
      <dgm:prSet presAssocID="{566D01EC-C8C9-6844-AEDA-AAB1DC6C2DF0}" presName="Name0" presStyleCnt="0">
        <dgm:presLayoutVars>
          <dgm:dir/>
          <dgm:animLvl val="lvl"/>
          <dgm:resizeHandles val="exact"/>
        </dgm:presLayoutVars>
      </dgm:prSet>
      <dgm:spPr/>
    </dgm:pt>
    <dgm:pt modelId="{D824F7CD-B068-4A4C-AF7A-9FE663AE7111}" type="pres">
      <dgm:prSet presAssocID="{566D01EC-C8C9-6844-AEDA-AAB1DC6C2DF0}" presName="dummy" presStyleCnt="0"/>
      <dgm:spPr/>
    </dgm:pt>
    <dgm:pt modelId="{513793B6-B12A-5242-83B4-15355065ED97}" type="pres">
      <dgm:prSet presAssocID="{566D01EC-C8C9-6844-AEDA-AAB1DC6C2DF0}" presName="linH" presStyleCnt="0"/>
      <dgm:spPr/>
    </dgm:pt>
    <dgm:pt modelId="{6E59456E-FC3A-0349-89F1-126270FFCB32}" type="pres">
      <dgm:prSet presAssocID="{566D01EC-C8C9-6844-AEDA-AAB1DC6C2DF0}" presName="padding1" presStyleCnt="0"/>
      <dgm:spPr/>
    </dgm:pt>
    <dgm:pt modelId="{19D24FAD-9829-CA47-82A8-79F0141B3771}" type="pres">
      <dgm:prSet presAssocID="{43B232FD-8B68-EA4D-B531-653C28D1CEB8}" presName="linV" presStyleCnt="0"/>
      <dgm:spPr/>
    </dgm:pt>
    <dgm:pt modelId="{40763A19-441D-F948-A6B8-96C8F6D83B42}" type="pres">
      <dgm:prSet presAssocID="{43B232FD-8B68-EA4D-B531-653C28D1CEB8}" presName="spVertical1" presStyleCnt="0"/>
      <dgm:spPr/>
    </dgm:pt>
    <dgm:pt modelId="{2329BFC1-569D-7F4F-8B68-147E0C6B023B}" type="pres">
      <dgm:prSet presAssocID="{43B232FD-8B68-EA4D-B531-653C28D1CEB8}" presName="parTx" presStyleLbl="revTx" presStyleIdx="0" presStyleCnt="1" custScaleX="139174" custScaleY="238108" custLinFactNeighborX="-13745" custLinFactNeighborY="4018">
        <dgm:presLayoutVars>
          <dgm:chMax val="0"/>
          <dgm:chPref val="0"/>
          <dgm:bulletEnabled val="1"/>
        </dgm:presLayoutVars>
      </dgm:prSet>
      <dgm:spPr/>
      <dgm:t>
        <a:bodyPr/>
        <a:lstStyle/>
        <a:p>
          <a:endParaRPr lang="en-US"/>
        </a:p>
      </dgm:t>
    </dgm:pt>
    <dgm:pt modelId="{1110B41C-7B72-6945-9BB5-2F27513234EB}" type="pres">
      <dgm:prSet presAssocID="{43B232FD-8B68-EA4D-B531-653C28D1CEB8}" presName="spVertical2" presStyleCnt="0"/>
      <dgm:spPr/>
    </dgm:pt>
    <dgm:pt modelId="{ADB088AB-8CC3-A84A-8555-BCFC65008E5D}" type="pres">
      <dgm:prSet presAssocID="{43B232FD-8B68-EA4D-B531-653C28D1CEB8}" presName="spVertical3" presStyleCnt="0"/>
      <dgm:spPr/>
    </dgm:pt>
    <dgm:pt modelId="{690CE776-E98A-2648-BB85-9622FC6D08A7}" type="pres">
      <dgm:prSet presAssocID="{566D01EC-C8C9-6844-AEDA-AAB1DC6C2DF0}" presName="padding2" presStyleCnt="0"/>
      <dgm:spPr/>
    </dgm:pt>
    <dgm:pt modelId="{04A7BA1E-C344-B24C-B506-E2D2962421E4}" type="pres">
      <dgm:prSet presAssocID="{566D01EC-C8C9-6844-AEDA-AAB1DC6C2DF0}" presName="negArrow" presStyleCnt="0"/>
      <dgm:spPr/>
    </dgm:pt>
    <dgm:pt modelId="{D684BED1-AB52-1C44-B1E5-D0D34732D378}" type="pres">
      <dgm:prSet presAssocID="{566D01EC-C8C9-6844-AEDA-AAB1DC6C2DF0}" presName="backgroundArrow" presStyleLbl="node1" presStyleIdx="0" presStyleCnt="1" custScaleY="582217"/>
      <dgm:spPr/>
    </dgm:pt>
  </dgm:ptLst>
  <dgm:cxnLst>
    <dgm:cxn modelId="{EE500342-3C17-6746-B2A2-4D4EDA5C3D76}" type="presOf" srcId="{566D01EC-C8C9-6844-AEDA-AAB1DC6C2DF0}" destId="{B9900A09-0664-474B-AF04-781EB7943ED1}" srcOrd="0" destOrd="0" presId="urn:microsoft.com/office/officeart/2005/8/layout/hProcess3"/>
    <dgm:cxn modelId="{59CF64F0-85AA-2649-B1F0-99E38D19D3E7}" type="presOf" srcId="{43B232FD-8B68-EA4D-B531-653C28D1CEB8}" destId="{2329BFC1-569D-7F4F-8B68-147E0C6B023B}" srcOrd="0" destOrd="0" presId="urn:microsoft.com/office/officeart/2005/8/layout/hProcess3"/>
    <dgm:cxn modelId="{8C9D7920-3A8E-024C-881A-E388124993EA}" srcId="{566D01EC-C8C9-6844-AEDA-AAB1DC6C2DF0}" destId="{43B232FD-8B68-EA4D-B531-653C28D1CEB8}" srcOrd="0" destOrd="0" parTransId="{B6F7EAF0-770C-444E-B495-E243417870AE}" sibTransId="{E4249C98-E8BA-2C40-907D-515618ACD784}"/>
    <dgm:cxn modelId="{1657A8B4-74F1-1E42-85B6-DF8BA7D15FBD}" type="presParOf" srcId="{B9900A09-0664-474B-AF04-781EB7943ED1}" destId="{D824F7CD-B068-4A4C-AF7A-9FE663AE7111}" srcOrd="0" destOrd="0" presId="urn:microsoft.com/office/officeart/2005/8/layout/hProcess3"/>
    <dgm:cxn modelId="{FBBB1622-6895-4648-A400-737643A07914}" type="presParOf" srcId="{B9900A09-0664-474B-AF04-781EB7943ED1}" destId="{513793B6-B12A-5242-83B4-15355065ED97}" srcOrd="1" destOrd="0" presId="urn:microsoft.com/office/officeart/2005/8/layout/hProcess3"/>
    <dgm:cxn modelId="{774023D5-A93E-6C4A-B2B5-D7C171FC2CB6}" type="presParOf" srcId="{513793B6-B12A-5242-83B4-15355065ED97}" destId="{6E59456E-FC3A-0349-89F1-126270FFCB32}" srcOrd="0" destOrd="0" presId="urn:microsoft.com/office/officeart/2005/8/layout/hProcess3"/>
    <dgm:cxn modelId="{F91D191E-C89D-EA41-B038-BC6AE820A172}" type="presParOf" srcId="{513793B6-B12A-5242-83B4-15355065ED97}" destId="{19D24FAD-9829-CA47-82A8-79F0141B3771}" srcOrd="1" destOrd="0" presId="urn:microsoft.com/office/officeart/2005/8/layout/hProcess3"/>
    <dgm:cxn modelId="{24E03450-5E92-6F48-AB10-01419163DB82}" type="presParOf" srcId="{19D24FAD-9829-CA47-82A8-79F0141B3771}" destId="{40763A19-441D-F948-A6B8-96C8F6D83B42}" srcOrd="0" destOrd="0" presId="urn:microsoft.com/office/officeart/2005/8/layout/hProcess3"/>
    <dgm:cxn modelId="{B423C3BB-F730-F34D-B16A-8B3016571DB9}" type="presParOf" srcId="{19D24FAD-9829-CA47-82A8-79F0141B3771}" destId="{2329BFC1-569D-7F4F-8B68-147E0C6B023B}" srcOrd="1" destOrd="0" presId="urn:microsoft.com/office/officeart/2005/8/layout/hProcess3"/>
    <dgm:cxn modelId="{2815902F-BC0E-3C4E-A1AF-96E8F29844BA}" type="presParOf" srcId="{19D24FAD-9829-CA47-82A8-79F0141B3771}" destId="{1110B41C-7B72-6945-9BB5-2F27513234EB}" srcOrd="2" destOrd="0" presId="urn:microsoft.com/office/officeart/2005/8/layout/hProcess3"/>
    <dgm:cxn modelId="{3F7DF788-7337-E94D-B809-883B4E65962A}" type="presParOf" srcId="{19D24FAD-9829-CA47-82A8-79F0141B3771}" destId="{ADB088AB-8CC3-A84A-8555-BCFC65008E5D}" srcOrd="3" destOrd="0" presId="urn:microsoft.com/office/officeart/2005/8/layout/hProcess3"/>
    <dgm:cxn modelId="{BA1753C4-9D58-2248-9770-5A623259AB8A}" type="presParOf" srcId="{513793B6-B12A-5242-83B4-15355065ED97}" destId="{690CE776-E98A-2648-BB85-9622FC6D08A7}" srcOrd="2" destOrd="0" presId="urn:microsoft.com/office/officeart/2005/8/layout/hProcess3"/>
    <dgm:cxn modelId="{9A514731-6FD5-854B-9651-5BBD9EDCC951}" type="presParOf" srcId="{513793B6-B12A-5242-83B4-15355065ED97}" destId="{04A7BA1E-C344-B24C-B506-E2D2962421E4}" srcOrd="3" destOrd="0" presId="urn:microsoft.com/office/officeart/2005/8/layout/hProcess3"/>
    <dgm:cxn modelId="{B744A715-5904-8646-9FF3-F9F079339F7B}" type="presParOf" srcId="{513793B6-B12A-5242-83B4-15355065ED97}" destId="{D684BED1-AB52-1C44-B1E5-D0D34732D378}" srcOrd="4" destOrd="0" presId="urn:microsoft.com/office/officeart/2005/8/layout/h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256CF6B-94BE-CF4A-8EB9-E6482AD0F9C2}" type="doc">
      <dgm:prSet loTypeId="urn:microsoft.com/office/officeart/2005/8/layout/vList5" loCatId="" qsTypeId="urn:microsoft.com/office/officeart/2005/8/quickstyle/simple4" qsCatId="simple" csTypeId="urn:microsoft.com/office/officeart/2005/8/colors/accent1_2" csCatId="accent1" phldr="1"/>
      <dgm:spPr/>
      <dgm:t>
        <a:bodyPr/>
        <a:lstStyle/>
        <a:p>
          <a:endParaRPr lang="en-US"/>
        </a:p>
      </dgm:t>
    </dgm:pt>
    <dgm:pt modelId="{A39F9285-FE7C-4B48-80F9-134177B9AEAC}">
      <dgm:prSet phldrT="[Text]" custT="1"/>
      <dgm:spPr/>
      <dgm:t>
        <a:bodyPr/>
        <a:lstStyle/>
        <a:p>
          <a:r>
            <a:rPr lang="en-US" sz="3600" dirty="0" smtClean="0"/>
            <a:t>Policy</a:t>
          </a:r>
          <a:endParaRPr lang="en-US" sz="3600" dirty="0"/>
        </a:p>
      </dgm:t>
    </dgm:pt>
    <dgm:pt modelId="{82C20FA2-B948-7046-B3B1-A5A0DDBA6737}" type="parTrans" cxnId="{852AE289-487D-534C-A96D-276B370D1B5B}">
      <dgm:prSet/>
      <dgm:spPr/>
      <dgm:t>
        <a:bodyPr/>
        <a:lstStyle/>
        <a:p>
          <a:endParaRPr lang="en-US"/>
        </a:p>
      </dgm:t>
    </dgm:pt>
    <dgm:pt modelId="{E2A8EA33-7B2A-9641-AFC5-AEBD6003D4B6}" type="sibTrans" cxnId="{852AE289-487D-534C-A96D-276B370D1B5B}">
      <dgm:prSet/>
      <dgm:spPr/>
      <dgm:t>
        <a:bodyPr/>
        <a:lstStyle/>
        <a:p>
          <a:endParaRPr lang="en-US"/>
        </a:p>
      </dgm:t>
    </dgm:pt>
    <dgm:pt modelId="{C1D70328-4514-B54C-847B-76CA489AA94A}">
      <dgm:prSet phldrT="[Text]" custT="1"/>
      <dgm:spPr/>
      <dgm:t>
        <a:bodyPr/>
        <a:lstStyle/>
        <a:p>
          <a:r>
            <a:rPr lang="en-US" sz="2600" dirty="0" smtClean="0"/>
            <a:t>A guide to action, a plan or framework, a course of action or inaction to address a given problem or interrelated set of problems.</a:t>
          </a:r>
          <a:endParaRPr lang="en-US" sz="2600" dirty="0"/>
        </a:p>
      </dgm:t>
    </dgm:pt>
    <dgm:pt modelId="{0C4A2BA9-A256-D740-B9C4-4D25A3A3BE3B}" type="parTrans" cxnId="{E20BA258-38F0-E043-AA29-6DE2D8B76383}">
      <dgm:prSet/>
      <dgm:spPr/>
      <dgm:t>
        <a:bodyPr/>
        <a:lstStyle/>
        <a:p>
          <a:endParaRPr lang="en-US"/>
        </a:p>
      </dgm:t>
    </dgm:pt>
    <dgm:pt modelId="{9BA1F4EF-D6DA-F048-BE0F-359B95352DF1}" type="sibTrans" cxnId="{E20BA258-38F0-E043-AA29-6DE2D8B76383}">
      <dgm:prSet/>
      <dgm:spPr/>
      <dgm:t>
        <a:bodyPr/>
        <a:lstStyle/>
        <a:p>
          <a:endParaRPr lang="en-US"/>
        </a:p>
      </dgm:t>
    </dgm:pt>
    <dgm:pt modelId="{350DCFA8-4221-9146-8F65-9FE3A882315B}">
      <dgm:prSet phldrT="[Text]" custT="1"/>
      <dgm:spPr/>
      <dgm:t>
        <a:bodyPr/>
        <a:lstStyle/>
        <a:p>
          <a:r>
            <a:rPr lang="en-US" sz="3600" dirty="0" smtClean="0"/>
            <a:t>Public Policy</a:t>
          </a:r>
          <a:endParaRPr lang="en-US" sz="3600" dirty="0"/>
        </a:p>
      </dgm:t>
    </dgm:pt>
    <dgm:pt modelId="{1337612F-013D-F349-8484-65B21627CA5F}" type="parTrans" cxnId="{81F5F971-6F2A-C84E-A110-566ADDD9AAEF}">
      <dgm:prSet/>
      <dgm:spPr/>
      <dgm:t>
        <a:bodyPr/>
        <a:lstStyle/>
        <a:p>
          <a:endParaRPr lang="en-US"/>
        </a:p>
      </dgm:t>
    </dgm:pt>
    <dgm:pt modelId="{99167BEB-C41F-2740-9A61-D4FCEE5E6823}" type="sibTrans" cxnId="{81F5F971-6F2A-C84E-A110-566ADDD9AAEF}">
      <dgm:prSet/>
      <dgm:spPr/>
      <dgm:t>
        <a:bodyPr/>
        <a:lstStyle/>
        <a:p>
          <a:endParaRPr lang="en-US"/>
        </a:p>
      </dgm:t>
    </dgm:pt>
    <dgm:pt modelId="{5A5E1E16-8235-604D-9540-481F807D0B2B}">
      <dgm:prSet phldrT="[Text]"/>
      <dgm:spPr/>
      <dgm:t>
        <a:bodyPr/>
        <a:lstStyle/>
        <a:p>
          <a:r>
            <a:rPr lang="en-US" dirty="0" smtClean="0"/>
            <a:t>That made or taken by State authorities to address a problem or interrelated set of problems affecting the public.</a:t>
          </a:r>
          <a:endParaRPr lang="en-US" dirty="0"/>
        </a:p>
      </dgm:t>
    </dgm:pt>
    <dgm:pt modelId="{4C39C544-9984-C546-9A68-F5FD7EC59990}" type="parTrans" cxnId="{AC4C19A5-AE58-0D46-B740-471921129DD1}">
      <dgm:prSet/>
      <dgm:spPr/>
      <dgm:t>
        <a:bodyPr/>
        <a:lstStyle/>
        <a:p>
          <a:endParaRPr lang="en-US"/>
        </a:p>
      </dgm:t>
    </dgm:pt>
    <dgm:pt modelId="{C1341E6F-3BFD-3E4B-8B1D-84055D2A1452}" type="sibTrans" cxnId="{AC4C19A5-AE58-0D46-B740-471921129DD1}">
      <dgm:prSet/>
      <dgm:spPr/>
      <dgm:t>
        <a:bodyPr/>
        <a:lstStyle/>
        <a:p>
          <a:endParaRPr lang="en-US"/>
        </a:p>
      </dgm:t>
    </dgm:pt>
    <dgm:pt modelId="{6F233611-7174-3A44-B772-6D42835A7A58}" type="pres">
      <dgm:prSet presAssocID="{6256CF6B-94BE-CF4A-8EB9-E6482AD0F9C2}" presName="Name0" presStyleCnt="0">
        <dgm:presLayoutVars>
          <dgm:dir/>
          <dgm:animLvl val="lvl"/>
          <dgm:resizeHandles val="exact"/>
        </dgm:presLayoutVars>
      </dgm:prSet>
      <dgm:spPr/>
      <dgm:t>
        <a:bodyPr/>
        <a:lstStyle/>
        <a:p>
          <a:endParaRPr lang="en-US"/>
        </a:p>
      </dgm:t>
    </dgm:pt>
    <dgm:pt modelId="{7C53FAF9-3373-A440-AE58-728BC06AE365}" type="pres">
      <dgm:prSet presAssocID="{A39F9285-FE7C-4B48-80F9-134177B9AEAC}" presName="linNode" presStyleCnt="0"/>
      <dgm:spPr/>
    </dgm:pt>
    <dgm:pt modelId="{637B53B8-5CC8-884D-BE9A-58B0637E964A}" type="pres">
      <dgm:prSet presAssocID="{A39F9285-FE7C-4B48-80F9-134177B9AEAC}" presName="parentText" presStyleLbl="node1" presStyleIdx="0" presStyleCnt="2">
        <dgm:presLayoutVars>
          <dgm:chMax val="1"/>
          <dgm:bulletEnabled val="1"/>
        </dgm:presLayoutVars>
      </dgm:prSet>
      <dgm:spPr/>
      <dgm:t>
        <a:bodyPr/>
        <a:lstStyle/>
        <a:p>
          <a:endParaRPr lang="en-US"/>
        </a:p>
      </dgm:t>
    </dgm:pt>
    <dgm:pt modelId="{2BDE15AD-BF4C-4940-B872-3D334993EC49}" type="pres">
      <dgm:prSet presAssocID="{A39F9285-FE7C-4B48-80F9-134177B9AEAC}" presName="descendantText" presStyleLbl="alignAccFollowNode1" presStyleIdx="0" presStyleCnt="2">
        <dgm:presLayoutVars>
          <dgm:bulletEnabled val="1"/>
        </dgm:presLayoutVars>
      </dgm:prSet>
      <dgm:spPr/>
      <dgm:t>
        <a:bodyPr/>
        <a:lstStyle/>
        <a:p>
          <a:endParaRPr lang="en-US"/>
        </a:p>
      </dgm:t>
    </dgm:pt>
    <dgm:pt modelId="{F79C29B4-1223-1640-AFE3-5FB6FA84CF5A}" type="pres">
      <dgm:prSet presAssocID="{E2A8EA33-7B2A-9641-AFC5-AEBD6003D4B6}" presName="sp" presStyleCnt="0"/>
      <dgm:spPr/>
    </dgm:pt>
    <dgm:pt modelId="{5814A81C-30FA-4A4A-B884-8284A3FBBB2A}" type="pres">
      <dgm:prSet presAssocID="{350DCFA8-4221-9146-8F65-9FE3A882315B}" presName="linNode" presStyleCnt="0"/>
      <dgm:spPr/>
    </dgm:pt>
    <dgm:pt modelId="{774F1060-0FC1-CA46-8C78-114F23ACF459}" type="pres">
      <dgm:prSet presAssocID="{350DCFA8-4221-9146-8F65-9FE3A882315B}" presName="parentText" presStyleLbl="node1" presStyleIdx="1" presStyleCnt="2">
        <dgm:presLayoutVars>
          <dgm:chMax val="1"/>
          <dgm:bulletEnabled val="1"/>
        </dgm:presLayoutVars>
      </dgm:prSet>
      <dgm:spPr/>
      <dgm:t>
        <a:bodyPr/>
        <a:lstStyle/>
        <a:p>
          <a:endParaRPr lang="en-US"/>
        </a:p>
      </dgm:t>
    </dgm:pt>
    <dgm:pt modelId="{A4DB394A-4987-7F47-BEBA-87920DFBAB8B}" type="pres">
      <dgm:prSet presAssocID="{350DCFA8-4221-9146-8F65-9FE3A882315B}" presName="descendantText" presStyleLbl="alignAccFollowNode1" presStyleIdx="1" presStyleCnt="2">
        <dgm:presLayoutVars>
          <dgm:bulletEnabled val="1"/>
        </dgm:presLayoutVars>
      </dgm:prSet>
      <dgm:spPr/>
      <dgm:t>
        <a:bodyPr/>
        <a:lstStyle/>
        <a:p>
          <a:endParaRPr lang="en-US"/>
        </a:p>
      </dgm:t>
    </dgm:pt>
  </dgm:ptLst>
  <dgm:cxnLst>
    <dgm:cxn modelId="{9BE5E8C3-94E0-AF47-B252-2029B363D9A7}" type="presOf" srcId="{C1D70328-4514-B54C-847B-76CA489AA94A}" destId="{2BDE15AD-BF4C-4940-B872-3D334993EC49}" srcOrd="0" destOrd="0" presId="urn:microsoft.com/office/officeart/2005/8/layout/vList5"/>
    <dgm:cxn modelId="{81F5F971-6F2A-C84E-A110-566ADDD9AAEF}" srcId="{6256CF6B-94BE-CF4A-8EB9-E6482AD0F9C2}" destId="{350DCFA8-4221-9146-8F65-9FE3A882315B}" srcOrd="1" destOrd="0" parTransId="{1337612F-013D-F349-8484-65B21627CA5F}" sibTransId="{99167BEB-C41F-2740-9A61-D4FCEE5E6823}"/>
    <dgm:cxn modelId="{8AE7F2DF-B236-C149-853D-0582DCE2768D}" type="presOf" srcId="{5A5E1E16-8235-604D-9540-481F807D0B2B}" destId="{A4DB394A-4987-7F47-BEBA-87920DFBAB8B}" srcOrd="0" destOrd="0" presId="urn:microsoft.com/office/officeart/2005/8/layout/vList5"/>
    <dgm:cxn modelId="{73263733-C122-534D-8DD4-E2550BC8BDE8}" type="presOf" srcId="{350DCFA8-4221-9146-8F65-9FE3A882315B}" destId="{774F1060-0FC1-CA46-8C78-114F23ACF459}" srcOrd="0" destOrd="0" presId="urn:microsoft.com/office/officeart/2005/8/layout/vList5"/>
    <dgm:cxn modelId="{F615FAFF-93A1-494B-8C50-361C92CF2B4A}" type="presOf" srcId="{A39F9285-FE7C-4B48-80F9-134177B9AEAC}" destId="{637B53B8-5CC8-884D-BE9A-58B0637E964A}" srcOrd="0" destOrd="0" presId="urn:microsoft.com/office/officeart/2005/8/layout/vList5"/>
    <dgm:cxn modelId="{E20BA258-38F0-E043-AA29-6DE2D8B76383}" srcId="{A39F9285-FE7C-4B48-80F9-134177B9AEAC}" destId="{C1D70328-4514-B54C-847B-76CA489AA94A}" srcOrd="0" destOrd="0" parTransId="{0C4A2BA9-A256-D740-B9C4-4D25A3A3BE3B}" sibTransId="{9BA1F4EF-D6DA-F048-BE0F-359B95352DF1}"/>
    <dgm:cxn modelId="{AC4C19A5-AE58-0D46-B740-471921129DD1}" srcId="{350DCFA8-4221-9146-8F65-9FE3A882315B}" destId="{5A5E1E16-8235-604D-9540-481F807D0B2B}" srcOrd="0" destOrd="0" parTransId="{4C39C544-9984-C546-9A68-F5FD7EC59990}" sibTransId="{C1341E6F-3BFD-3E4B-8B1D-84055D2A1452}"/>
    <dgm:cxn modelId="{852AE289-487D-534C-A96D-276B370D1B5B}" srcId="{6256CF6B-94BE-CF4A-8EB9-E6482AD0F9C2}" destId="{A39F9285-FE7C-4B48-80F9-134177B9AEAC}" srcOrd="0" destOrd="0" parTransId="{82C20FA2-B948-7046-B3B1-A5A0DDBA6737}" sibTransId="{E2A8EA33-7B2A-9641-AFC5-AEBD6003D4B6}"/>
    <dgm:cxn modelId="{168462FC-5500-4D43-93F0-BC8E7D8503D7}" type="presOf" srcId="{6256CF6B-94BE-CF4A-8EB9-E6482AD0F9C2}" destId="{6F233611-7174-3A44-B772-6D42835A7A58}" srcOrd="0" destOrd="0" presId="urn:microsoft.com/office/officeart/2005/8/layout/vList5"/>
    <dgm:cxn modelId="{F060099D-EE73-2E4D-9570-0EC51553EFD2}" type="presParOf" srcId="{6F233611-7174-3A44-B772-6D42835A7A58}" destId="{7C53FAF9-3373-A440-AE58-728BC06AE365}" srcOrd="0" destOrd="0" presId="urn:microsoft.com/office/officeart/2005/8/layout/vList5"/>
    <dgm:cxn modelId="{8B105045-9A70-3741-A1D1-E689DE0AEB11}" type="presParOf" srcId="{7C53FAF9-3373-A440-AE58-728BC06AE365}" destId="{637B53B8-5CC8-884D-BE9A-58B0637E964A}" srcOrd="0" destOrd="0" presId="urn:microsoft.com/office/officeart/2005/8/layout/vList5"/>
    <dgm:cxn modelId="{D08DD195-9BE1-D74B-BE41-CCC16152C6C6}" type="presParOf" srcId="{7C53FAF9-3373-A440-AE58-728BC06AE365}" destId="{2BDE15AD-BF4C-4940-B872-3D334993EC49}" srcOrd="1" destOrd="0" presId="urn:microsoft.com/office/officeart/2005/8/layout/vList5"/>
    <dgm:cxn modelId="{514F7FBC-D2DF-D742-A81F-F452F52FDBA3}" type="presParOf" srcId="{6F233611-7174-3A44-B772-6D42835A7A58}" destId="{F79C29B4-1223-1640-AFE3-5FB6FA84CF5A}" srcOrd="1" destOrd="0" presId="urn:microsoft.com/office/officeart/2005/8/layout/vList5"/>
    <dgm:cxn modelId="{79499F13-70AB-4344-AE07-94FAD4E94B29}" type="presParOf" srcId="{6F233611-7174-3A44-B772-6D42835A7A58}" destId="{5814A81C-30FA-4A4A-B884-8284A3FBBB2A}" srcOrd="2" destOrd="0" presId="urn:microsoft.com/office/officeart/2005/8/layout/vList5"/>
    <dgm:cxn modelId="{85F97585-427D-6548-BD27-A92E1974BC2B}" type="presParOf" srcId="{5814A81C-30FA-4A4A-B884-8284A3FBBB2A}" destId="{774F1060-0FC1-CA46-8C78-114F23ACF459}" srcOrd="0" destOrd="0" presId="urn:microsoft.com/office/officeart/2005/8/layout/vList5"/>
    <dgm:cxn modelId="{1FA350B5-6B5F-B54D-A6C2-215CB0710950}" type="presParOf" srcId="{5814A81C-30FA-4A4A-B884-8284A3FBBB2A}" destId="{A4DB394A-4987-7F47-BEBA-87920DFBAB8B}"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BAB37F4-8494-3D4B-9B40-356AE252DBFE}" type="doc">
      <dgm:prSet loTypeId="urn:microsoft.com/office/officeart/2005/8/layout/target3" loCatId="" qsTypeId="urn:microsoft.com/office/officeart/2005/8/quickstyle/simple4" qsCatId="simple" csTypeId="urn:microsoft.com/office/officeart/2005/8/colors/accent1_2" csCatId="accent1" phldr="1"/>
      <dgm:spPr/>
      <dgm:t>
        <a:bodyPr/>
        <a:lstStyle/>
        <a:p>
          <a:endParaRPr lang="en-US"/>
        </a:p>
      </dgm:t>
    </dgm:pt>
    <dgm:pt modelId="{CFDFB39E-128D-134E-A60D-EBBD60326841}">
      <dgm:prSet phldrT="[Text]" custT="1"/>
      <dgm:spPr/>
      <dgm:t>
        <a:bodyPr/>
        <a:lstStyle/>
        <a:p>
          <a:r>
            <a:rPr lang="en-US" sz="3200" dirty="0" smtClean="0">
              <a:solidFill>
                <a:schemeClr val="tx1"/>
              </a:solidFill>
              <a:effectLst/>
              <a:latin typeface="+mn-lt"/>
              <a:ea typeface="+mn-ea"/>
              <a:cs typeface="+mn-cs"/>
            </a:rPr>
            <a:t>The disciplined application of intellect to public problems. </a:t>
          </a:r>
          <a:endParaRPr lang="en-US" sz="3200" dirty="0"/>
        </a:p>
      </dgm:t>
    </dgm:pt>
    <dgm:pt modelId="{9DAAF241-C699-C541-90A7-EA7DB6059506}" type="parTrans" cxnId="{238CD914-2D55-BA4F-BA1E-E4C5827B5FE7}">
      <dgm:prSet/>
      <dgm:spPr/>
      <dgm:t>
        <a:bodyPr/>
        <a:lstStyle/>
        <a:p>
          <a:endParaRPr lang="en-US"/>
        </a:p>
      </dgm:t>
    </dgm:pt>
    <dgm:pt modelId="{38B58B65-AA00-5442-856E-0B0C2BB1A369}" type="sibTrans" cxnId="{238CD914-2D55-BA4F-BA1E-E4C5827B5FE7}">
      <dgm:prSet/>
      <dgm:spPr/>
      <dgm:t>
        <a:bodyPr/>
        <a:lstStyle/>
        <a:p>
          <a:endParaRPr lang="en-US"/>
        </a:p>
      </dgm:t>
    </dgm:pt>
    <dgm:pt modelId="{88B57BF3-5795-2A4E-87C3-F4E783885D40}">
      <dgm:prSet phldrT="[Text]"/>
      <dgm:spPr/>
      <dgm:t>
        <a:bodyPr/>
        <a:lstStyle/>
        <a:p>
          <a:r>
            <a:rPr lang="en-US" dirty="0" smtClean="0">
              <a:solidFill>
                <a:schemeClr val="tx1"/>
              </a:solidFill>
              <a:effectLst/>
              <a:latin typeface="+mn-lt"/>
              <a:ea typeface="+mn-ea"/>
              <a:cs typeface="+mn-cs"/>
            </a:rPr>
            <a:t>A cognitive activity: focuses on policy outputs in terms of their problem definition, goals, and instruments.</a:t>
          </a:r>
          <a:endParaRPr lang="en-US" dirty="0"/>
        </a:p>
      </dgm:t>
    </dgm:pt>
    <dgm:pt modelId="{6AE57648-87C7-FC42-B9D5-27D0F8BBFC19}" type="parTrans" cxnId="{C2FFA1A9-54A4-1145-9298-D8945829276B}">
      <dgm:prSet/>
      <dgm:spPr/>
      <dgm:t>
        <a:bodyPr/>
        <a:lstStyle/>
        <a:p>
          <a:endParaRPr lang="en-US"/>
        </a:p>
      </dgm:t>
    </dgm:pt>
    <dgm:pt modelId="{3F5D7E02-F5FC-5449-A170-CAA68CE452B5}" type="sibTrans" cxnId="{C2FFA1A9-54A4-1145-9298-D8945829276B}">
      <dgm:prSet/>
      <dgm:spPr/>
      <dgm:t>
        <a:bodyPr/>
        <a:lstStyle/>
        <a:p>
          <a:endParaRPr lang="en-US"/>
        </a:p>
      </dgm:t>
    </dgm:pt>
    <dgm:pt modelId="{FF9B6FAD-BBDD-6B4D-AD16-BF9668C4DCB6}" type="pres">
      <dgm:prSet presAssocID="{2BAB37F4-8494-3D4B-9B40-356AE252DBFE}" presName="Name0" presStyleCnt="0">
        <dgm:presLayoutVars>
          <dgm:chMax val="7"/>
          <dgm:dir/>
          <dgm:animLvl val="lvl"/>
          <dgm:resizeHandles val="exact"/>
        </dgm:presLayoutVars>
      </dgm:prSet>
      <dgm:spPr/>
      <dgm:t>
        <a:bodyPr/>
        <a:lstStyle/>
        <a:p>
          <a:endParaRPr lang="en-US"/>
        </a:p>
      </dgm:t>
    </dgm:pt>
    <dgm:pt modelId="{33C6BA3D-5864-0849-8990-59E1C1474FF7}" type="pres">
      <dgm:prSet presAssocID="{CFDFB39E-128D-134E-A60D-EBBD60326841}" presName="circle1" presStyleLbl="node1" presStyleIdx="0" presStyleCnt="2"/>
      <dgm:spPr/>
    </dgm:pt>
    <dgm:pt modelId="{0664FF2E-123E-5D44-BEFB-17B1BF77284F}" type="pres">
      <dgm:prSet presAssocID="{CFDFB39E-128D-134E-A60D-EBBD60326841}" presName="space" presStyleCnt="0"/>
      <dgm:spPr/>
    </dgm:pt>
    <dgm:pt modelId="{FB495C51-3398-E44B-8DC7-FC1BDC975EE2}" type="pres">
      <dgm:prSet presAssocID="{CFDFB39E-128D-134E-A60D-EBBD60326841}" presName="rect1" presStyleLbl="alignAcc1" presStyleIdx="0" presStyleCnt="2"/>
      <dgm:spPr/>
      <dgm:t>
        <a:bodyPr/>
        <a:lstStyle/>
        <a:p>
          <a:endParaRPr lang="en-US"/>
        </a:p>
      </dgm:t>
    </dgm:pt>
    <dgm:pt modelId="{77122502-9523-424E-9F09-FD93482D4F99}" type="pres">
      <dgm:prSet presAssocID="{88B57BF3-5795-2A4E-87C3-F4E783885D40}" presName="vertSpace2" presStyleLbl="node1" presStyleIdx="0" presStyleCnt="2"/>
      <dgm:spPr/>
    </dgm:pt>
    <dgm:pt modelId="{E43DF9C7-E37E-0347-8990-F45FD7C1D606}" type="pres">
      <dgm:prSet presAssocID="{88B57BF3-5795-2A4E-87C3-F4E783885D40}" presName="circle2" presStyleLbl="node1" presStyleIdx="1" presStyleCnt="2" custLinFactNeighborX="-28158" custLinFactNeighborY="-48300"/>
      <dgm:spPr/>
    </dgm:pt>
    <dgm:pt modelId="{0E1557ED-FD35-884D-9DEA-48B949D104A8}" type="pres">
      <dgm:prSet presAssocID="{88B57BF3-5795-2A4E-87C3-F4E783885D40}" presName="rect2" presStyleLbl="alignAcc1" presStyleIdx="1" presStyleCnt="2" custLinFactNeighborX="2403"/>
      <dgm:spPr/>
      <dgm:t>
        <a:bodyPr/>
        <a:lstStyle/>
        <a:p>
          <a:endParaRPr lang="en-US"/>
        </a:p>
      </dgm:t>
    </dgm:pt>
    <dgm:pt modelId="{E2BFB752-A587-F64B-9ECA-BAB9772D2BFD}" type="pres">
      <dgm:prSet presAssocID="{CFDFB39E-128D-134E-A60D-EBBD60326841}" presName="rect1ParTxNoCh" presStyleLbl="alignAcc1" presStyleIdx="1" presStyleCnt="2">
        <dgm:presLayoutVars>
          <dgm:chMax val="1"/>
          <dgm:bulletEnabled val="1"/>
        </dgm:presLayoutVars>
      </dgm:prSet>
      <dgm:spPr/>
      <dgm:t>
        <a:bodyPr/>
        <a:lstStyle/>
        <a:p>
          <a:endParaRPr lang="en-US"/>
        </a:p>
      </dgm:t>
    </dgm:pt>
    <dgm:pt modelId="{871C4172-7345-E744-A09C-157FECD3E226}" type="pres">
      <dgm:prSet presAssocID="{88B57BF3-5795-2A4E-87C3-F4E783885D40}" presName="rect2ParTxNoCh" presStyleLbl="alignAcc1" presStyleIdx="1" presStyleCnt="2">
        <dgm:presLayoutVars>
          <dgm:chMax val="1"/>
          <dgm:bulletEnabled val="1"/>
        </dgm:presLayoutVars>
      </dgm:prSet>
      <dgm:spPr/>
      <dgm:t>
        <a:bodyPr/>
        <a:lstStyle/>
        <a:p>
          <a:endParaRPr lang="en-US"/>
        </a:p>
      </dgm:t>
    </dgm:pt>
  </dgm:ptLst>
  <dgm:cxnLst>
    <dgm:cxn modelId="{238CD914-2D55-BA4F-BA1E-E4C5827B5FE7}" srcId="{2BAB37F4-8494-3D4B-9B40-356AE252DBFE}" destId="{CFDFB39E-128D-134E-A60D-EBBD60326841}" srcOrd="0" destOrd="0" parTransId="{9DAAF241-C699-C541-90A7-EA7DB6059506}" sibTransId="{38B58B65-AA00-5442-856E-0B0C2BB1A369}"/>
    <dgm:cxn modelId="{21B289FD-AB21-504B-8FC7-8667C0D2BC3C}" type="presOf" srcId="{88B57BF3-5795-2A4E-87C3-F4E783885D40}" destId="{0E1557ED-FD35-884D-9DEA-48B949D104A8}" srcOrd="0" destOrd="0" presId="urn:microsoft.com/office/officeart/2005/8/layout/target3"/>
    <dgm:cxn modelId="{1D69AC64-24F9-EE49-BF60-39BCCBD1D18B}" type="presOf" srcId="{88B57BF3-5795-2A4E-87C3-F4E783885D40}" destId="{871C4172-7345-E744-A09C-157FECD3E226}" srcOrd="1" destOrd="0" presId="urn:microsoft.com/office/officeart/2005/8/layout/target3"/>
    <dgm:cxn modelId="{A01A0964-5519-C848-A352-66AAEF3E7FC7}" type="presOf" srcId="{2BAB37F4-8494-3D4B-9B40-356AE252DBFE}" destId="{FF9B6FAD-BBDD-6B4D-AD16-BF9668C4DCB6}" srcOrd="0" destOrd="0" presId="urn:microsoft.com/office/officeart/2005/8/layout/target3"/>
    <dgm:cxn modelId="{3F7379E7-3D39-9C48-A000-34681DE80A72}" type="presOf" srcId="{CFDFB39E-128D-134E-A60D-EBBD60326841}" destId="{FB495C51-3398-E44B-8DC7-FC1BDC975EE2}" srcOrd="0" destOrd="0" presId="urn:microsoft.com/office/officeart/2005/8/layout/target3"/>
    <dgm:cxn modelId="{C2FFA1A9-54A4-1145-9298-D8945829276B}" srcId="{2BAB37F4-8494-3D4B-9B40-356AE252DBFE}" destId="{88B57BF3-5795-2A4E-87C3-F4E783885D40}" srcOrd="1" destOrd="0" parTransId="{6AE57648-87C7-FC42-B9D5-27D0F8BBFC19}" sibTransId="{3F5D7E02-F5FC-5449-A170-CAA68CE452B5}"/>
    <dgm:cxn modelId="{C9716D0D-C3BA-424F-96BB-5346832D9EA1}" type="presOf" srcId="{CFDFB39E-128D-134E-A60D-EBBD60326841}" destId="{E2BFB752-A587-F64B-9ECA-BAB9772D2BFD}" srcOrd="1" destOrd="0" presId="urn:microsoft.com/office/officeart/2005/8/layout/target3"/>
    <dgm:cxn modelId="{A3D44250-3802-6742-99CA-A7A929DE560B}" type="presParOf" srcId="{FF9B6FAD-BBDD-6B4D-AD16-BF9668C4DCB6}" destId="{33C6BA3D-5864-0849-8990-59E1C1474FF7}" srcOrd="0" destOrd="0" presId="urn:microsoft.com/office/officeart/2005/8/layout/target3"/>
    <dgm:cxn modelId="{FAFFF122-FAAA-F940-A5B2-10751E3948FF}" type="presParOf" srcId="{FF9B6FAD-BBDD-6B4D-AD16-BF9668C4DCB6}" destId="{0664FF2E-123E-5D44-BEFB-17B1BF77284F}" srcOrd="1" destOrd="0" presId="urn:microsoft.com/office/officeart/2005/8/layout/target3"/>
    <dgm:cxn modelId="{14BF9CA3-C84D-9D4E-BEDD-60E96C72E65E}" type="presParOf" srcId="{FF9B6FAD-BBDD-6B4D-AD16-BF9668C4DCB6}" destId="{FB495C51-3398-E44B-8DC7-FC1BDC975EE2}" srcOrd="2" destOrd="0" presId="urn:microsoft.com/office/officeart/2005/8/layout/target3"/>
    <dgm:cxn modelId="{5E185379-A665-9547-A1F4-9C97EDEE4EF7}" type="presParOf" srcId="{FF9B6FAD-BBDD-6B4D-AD16-BF9668C4DCB6}" destId="{77122502-9523-424E-9F09-FD93482D4F99}" srcOrd="3" destOrd="0" presId="urn:microsoft.com/office/officeart/2005/8/layout/target3"/>
    <dgm:cxn modelId="{81E3ADCB-BAC8-184B-8E74-7F8AF73B18A8}" type="presParOf" srcId="{FF9B6FAD-BBDD-6B4D-AD16-BF9668C4DCB6}" destId="{E43DF9C7-E37E-0347-8990-F45FD7C1D606}" srcOrd="4" destOrd="0" presId="urn:microsoft.com/office/officeart/2005/8/layout/target3"/>
    <dgm:cxn modelId="{96427C74-F264-AD4A-8874-E27B666EDCB2}" type="presParOf" srcId="{FF9B6FAD-BBDD-6B4D-AD16-BF9668C4DCB6}" destId="{0E1557ED-FD35-884D-9DEA-48B949D104A8}" srcOrd="5" destOrd="0" presId="urn:microsoft.com/office/officeart/2005/8/layout/target3"/>
    <dgm:cxn modelId="{6B999619-CA69-284A-B064-32D15D092DF7}" type="presParOf" srcId="{FF9B6FAD-BBDD-6B4D-AD16-BF9668C4DCB6}" destId="{E2BFB752-A587-F64B-9ECA-BAB9772D2BFD}" srcOrd="6" destOrd="0" presId="urn:microsoft.com/office/officeart/2005/8/layout/target3"/>
    <dgm:cxn modelId="{875C0A19-FB67-E240-82EB-5F5571F2E5E4}" type="presParOf" srcId="{FF9B6FAD-BBDD-6B4D-AD16-BF9668C4DCB6}" destId="{871C4172-7345-E744-A09C-157FECD3E226}" srcOrd="7"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23E982C-9F2F-7D45-8783-BF9D8270E37E}" type="doc">
      <dgm:prSet loTypeId="urn:microsoft.com/office/officeart/2005/8/layout/cycle2" loCatId="" qsTypeId="urn:microsoft.com/office/officeart/2005/8/quickstyle/simple4" qsCatId="simple" csTypeId="urn:microsoft.com/office/officeart/2005/8/colors/accent1_2" csCatId="accent1" phldr="1"/>
      <dgm:spPr/>
      <dgm:t>
        <a:bodyPr/>
        <a:lstStyle/>
        <a:p>
          <a:endParaRPr lang="en-US"/>
        </a:p>
      </dgm:t>
    </dgm:pt>
    <dgm:pt modelId="{0CCEE059-24BC-3B47-A0E4-DFE0FDD8AA8B}">
      <dgm:prSet phldrT="[Text]" custT="1"/>
      <dgm:spPr/>
      <dgm:t>
        <a:bodyPr/>
        <a:lstStyle/>
        <a:p>
          <a:r>
            <a:rPr lang="en-US" sz="3200" dirty="0" smtClean="0"/>
            <a:t>Set agenda</a:t>
          </a:r>
          <a:endParaRPr lang="en-US" sz="3200" dirty="0"/>
        </a:p>
      </dgm:t>
    </dgm:pt>
    <dgm:pt modelId="{2AF2BAEB-9AE5-BE47-8BB6-C21D7D6AC112}" type="parTrans" cxnId="{70CCB640-2F74-F540-A494-CCF326066D77}">
      <dgm:prSet/>
      <dgm:spPr/>
      <dgm:t>
        <a:bodyPr/>
        <a:lstStyle/>
        <a:p>
          <a:endParaRPr lang="en-US"/>
        </a:p>
      </dgm:t>
    </dgm:pt>
    <dgm:pt modelId="{87CAFE89-BE87-4941-BDE9-8F83ABD205F0}" type="sibTrans" cxnId="{70CCB640-2F74-F540-A494-CCF326066D77}">
      <dgm:prSet/>
      <dgm:spPr/>
      <dgm:t>
        <a:bodyPr/>
        <a:lstStyle/>
        <a:p>
          <a:endParaRPr lang="en-US"/>
        </a:p>
      </dgm:t>
    </dgm:pt>
    <dgm:pt modelId="{AA48290D-002A-3D44-A4AA-BECEE8F34A9A}">
      <dgm:prSet phldrT="[Text]" custT="1"/>
      <dgm:spPr/>
      <dgm:t>
        <a:bodyPr/>
        <a:lstStyle/>
        <a:p>
          <a:r>
            <a:rPr lang="en-US" sz="3200" dirty="0" smtClean="0"/>
            <a:t>Formulate</a:t>
          </a:r>
          <a:endParaRPr lang="en-US" sz="3200" dirty="0"/>
        </a:p>
      </dgm:t>
    </dgm:pt>
    <dgm:pt modelId="{15F25903-319B-ED49-9C60-B6922A47AEFD}" type="parTrans" cxnId="{DE81C88C-4D18-7844-ADFA-0C001077DA97}">
      <dgm:prSet/>
      <dgm:spPr/>
      <dgm:t>
        <a:bodyPr/>
        <a:lstStyle/>
        <a:p>
          <a:endParaRPr lang="en-US"/>
        </a:p>
      </dgm:t>
    </dgm:pt>
    <dgm:pt modelId="{88764DFF-59F9-C047-872C-DF62B3906692}" type="sibTrans" cxnId="{DE81C88C-4D18-7844-ADFA-0C001077DA97}">
      <dgm:prSet/>
      <dgm:spPr/>
      <dgm:t>
        <a:bodyPr/>
        <a:lstStyle/>
        <a:p>
          <a:endParaRPr lang="en-US"/>
        </a:p>
      </dgm:t>
    </dgm:pt>
    <dgm:pt modelId="{D869663F-6F27-AC4F-8C56-77DB4220F396}">
      <dgm:prSet phldrT="[Text]"/>
      <dgm:spPr/>
      <dgm:t>
        <a:bodyPr/>
        <a:lstStyle/>
        <a:p>
          <a:r>
            <a:rPr lang="en-US" dirty="0" smtClean="0"/>
            <a:t>Implement</a:t>
          </a:r>
          <a:endParaRPr lang="en-US" dirty="0"/>
        </a:p>
      </dgm:t>
    </dgm:pt>
    <dgm:pt modelId="{C20B3D17-C5C9-364B-91F2-F9BAD12C162F}" type="parTrans" cxnId="{324E63A9-D85F-EE45-BA23-6D67637152AF}">
      <dgm:prSet/>
      <dgm:spPr/>
      <dgm:t>
        <a:bodyPr/>
        <a:lstStyle/>
        <a:p>
          <a:endParaRPr lang="en-US"/>
        </a:p>
      </dgm:t>
    </dgm:pt>
    <dgm:pt modelId="{2FCECCFB-EBB7-F046-985E-70FC023A03A5}" type="sibTrans" cxnId="{324E63A9-D85F-EE45-BA23-6D67637152AF}">
      <dgm:prSet/>
      <dgm:spPr/>
      <dgm:t>
        <a:bodyPr/>
        <a:lstStyle/>
        <a:p>
          <a:endParaRPr lang="en-US"/>
        </a:p>
      </dgm:t>
    </dgm:pt>
    <dgm:pt modelId="{380B92C9-C1DE-2F4D-96A4-09DBE6E84ED4}">
      <dgm:prSet phldrT="[Text]"/>
      <dgm:spPr/>
      <dgm:t>
        <a:bodyPr/>
        <a:lstStyle/>
        <a:p>
          <a:r>
            <a:rPr lang="en-US" dirty="0" smtClean="0"/>
            <a:t>Budget</a:t>
          </a:r>
          <a:endParaRPr lang="en-US" dirty="0"/>
        </a:p>
      </dgm:t>
    </dgm:pt>
    <dgm:pt modelId="{D169B3E0-8C9C-AA40-9AC9-3C2B2FCB91A2}" type="parTrans" cxnId="{59EE2E4E-F961-4943-9DB3-205A34088E96}">
      <dgm:prSet/>
      <dgm:spPr/>
      <dgm:t>
        <a:bodyPr/>
        <a:lstStyle/>
        <a:p>
          <a:endParaRPr lang="en-US"/>
        </a:p>
      </dgm:t>
    </dgm:pt>
    <dgm:pt modelId="{E2CDE093-2A8B-9C42-8501-9823F3702820}" type="sibTrans" cxnId="{59EE2E4E-F961-4943-9DB3-205A34088E96}">
      <dgm:prSet/>
      <dgm:spPr/>
      <dgm:t>
        <a:bodyPr/>
        <a:lstStyle/>
        <a:p>
          <a:endParaRPr lang="en-US"/>
        </a:p>
      </dgm:t>
    </dgm:pt>
    <dgm:pt modelId="{4FA9DD65-8C5A-B54E-9528-BA7E78B5D76E}">
      <dgm:prSet phldrT="[Text]"/>
      <dgm:spPr/>
      <dgm:t>
        <a:bodyPr/>
        <a:lstStyle/>
        <a:p>
          <a:r>
            <a:rPr lang="en-US" dirty="0" smtClean="0"/>
            <a:t>Evaluate</a:t>
          </a:r>
          <a:endParaRPr lang="en-US" dirty="0"/>
        </a:p>
      </dgm:t>
    </dgm:pt>
    <dgm:pt modelId="{A7F5AF46-3364-3A45-8F1D-6C8E53FEF012}" type="parTrans" cxnId="{EC98CA33-5032-604A-9A74-BABB62876FF0}">
      <dgm:prSet/>
      <dgm:spPr/>
      <dgm:t>
        <a:bodyPr/>
        <a:lstStyle/>
        <a:p>
          <a:endParaRPr lang="en-US"/>
        </a:p>
      </dgm:t>
    </dgm:pt>
    <dgm:pt modelId="{26202BF5-5B3E-3D4E-A47C-25841E273C22}" type="sibTrans" cxnId="{EC98CA33-5032-604A-9A74-BABB62876FF0}">
      <dgm:prSet/>
      <dgm:spPr/>
      <dgm:t>
        <a:bodyPr/>
        <a:lstStyle/>
        <a:p>
          <a:endParaRPr lang="en-US"/>
        </a:p>
      </dgm:t>
    </dgm:pt>
    <dgm:pt modelId="{55911741-BBF9-D442-95A8-2346C130EAB5}" type="pres">
      <dgm:prSet presAssocID="{323E982C-9F2F-7D45-8783-BF9D8270E37E}" presName="cycle" presStyleCnt="0">
        <dgm:presLayoutVars>
          <dgm:dir/>
          <dgm:resizeHandles val="exact"/>
        </dgm:presLayoutVars>
      </dgm:prSet>
      <dgm:spPr/>
      <dgm:t>
        <a:bodyPr/>
        <a:lstStyle/>
        <a:p>
          <a:endParaRPr lang="en-US"/>
        </a:p>
      </dgm:t>
    </dgm:pt>
    <dgm:pt modelId="{B27A345A-59AA-E04C-9B62-A60A56A96FFD}" type="pres">
      <dgm:prSet presAssocID="{0CCEE059-24BC-3B47-A0E4-DFE0FDD8AA8B}" presName="node" presStyleLbl="node1" presStyleIdx="0" presStyleCnt="5" custScaleX="173889">
        <dgm:presLayoutVars>
          <dgm:bulletEnabled val="1"/>
        </dgm:presLayoutVars>
      </dgm:prSet>
      <dgm:spPr/>
      <dgm:t>
        <a:bodyPr/>
        <a:lstStyle/>
        <a:p>
          <a:endParaRPr lang="en-US"/>
        </a:p>
      </dgm:t>
    </dgm:pt>
    <dgm:pt modelId="{B4A913AF-1C22-9D43-BF6C-7D12888765CF}" type="pres">
      <dgm:prSet presAssocID="{87CAFE89-BE87-4941-BDE9-8F83ABD205F0}" presName="sibTrans" presStyleLbl="sibTrans2D1" presStyleIdx="0" presStyleCnt="5"/>
      <dgm:spPr/>
      <dgm:t>
        <a:bodyPr/>
        <a:lstStyle/>
        <a:p>
          <a:endParaRPr lang="en-US"/>
        </a:p>
      </dgm:t>
    </dgm:pt>
    <dgm:pt modelId="{A5C58A91-0C27-3240-B55F-F439B9C8F60E}" type="pres">
      <dgm:prSet presAssocID="{87CAFE89-BE87-4941-BDE9-8F83ABD205F0}" presName="connectorText" presStyleLbl="sibTrans2D1" presStyleIdx="0" presStyleCnt="5"/>
      <dgm:spPr/>
      <dgm:t>
        <a:bodyPr/>
        <a:lstStyle/>
        <a:p>
          <a:endParaRPr lang="en-US"/>
        </a:p>
      </dgm:t>
    </dgm:pt>
    <dgm:pt modelId="{585F0DE1-DB6D-4642-9C71-129467348185}" type="pres">
      <dgm:prSet presAssocID="{AA48290D-002A-3D44-A4AA-BECEE8F34A9A}" presName="node" presStyleLbl="node1" presStyleIdx="1" presStyleCnt="5" custScaleX="188394" custRadScaleRad="161985" custRadScaleInc="19452">
        <dgm:presLayoutVars>
          <dgm:bulletEnabled val="1"/>
        </dgm:presLayoutVars>
      </dgm:prSet>
      <dgm:spPr/>
      <dgm:t>
        <a:bodyPr/>
        <a:lstStyle/>
        <a:p>
          <a:endParaRPr lang="en-US"/>
        </a:p>
      </dgm:t>
    </dgm:pt>
    <dgm:pt modelId="{755E21D9-F752-004D-9CBA-1F0A0A3E1C8B}" type="pres">
      <dgm:prSet presAssocID="{88764DFF-59F9-C047-872C-DF62B3906692}" presName="sibTrans" presStyleLbl="sibTrans2D1" presStyleIdx="1" presStyleCnt="5"/>
      <dgm:spPr/>
      <dgm:t>
        <a:bodyPr/>
        <a:lstStyle/>
        <a:p>
          <a:endParaRPr lang="en-US"/>
        </a:p>
      </dgm:t>
    </dgm:pt>
    <dgm:pt modelId="{2601CF19-C9C3-C146-AF1B-B260E246D8C7}" type="pres">
      <dgm:prSet presAssocID="{88764DFF-59F9-C047-872C-DF62B3906692}" presName="connectorText" presStyleLbl="sibTrans2D1" presStyleIdx="1" presStyleCnt="5"/>
      <dgm:spPr/>
      <dgm:t>
        <a:bodyPr/>
        <a:lstStyle/>
        <a:p>
          <a:endParaRPr lang="en-US"/>
        </a:p>
      </dgm:t>
    </dgm:pt>
    <dgm:pt modelId="{25A5B1FD-9524-6A4A-BCD7-C185566B82A2}" type="pres">
      <dgm:prSet presAssocID="{D869663F-6F27-AC4F-8C56-77DB4220F396}" presName="node" presStyleLbl="node1" presStyleIdx="2" presStyleCnt="5" custScaleX="173312" custRadScaleRad="127268" custRadScaleInc="-40367">
        <dgm:presLayoutVars>
          <dgm:bulletEnabled val="1"/>
        </dgm:presLayoutVars>
      </dgm:prSet>
      <dgm:spPr/>
      <dgm:t>
        <a:bodyPr/>
        <a:lstStyle/>
        <a:p>
          <a:endParaRPr lang="en-US"/>
        </a:p>
      </dgm:t>
    </dgm:pt>
    <dgm:pt modelId="{D3BC9427-5C79-E047-BCF8-AB67E18E64A6}" type="pres">
      <dgm:prSet presAssocID="{2FCECCFB-EBB7-F046-985E-70FC023A03A5}" presName="sibTrans" presStyleLbl="sibTrans2D1" presStyleIdx="2" presStyleCnt="5"/>
      <dgm:spPr/>
      <dgm:t>
        <a:bodyPr/>
        <a:lstStyle/>
        <a:p>
          <a:endParaRPr lang="en-US"/>
        </a:p>
      </dgm:t>
    </dgm:pt>
    <dgm:pt modelId="{274E2074-AD06-D543-BEA6-DD6ED49C9B17}" type="pres">
      <dgm:prSet presAssocID="{2FCECCFB-EBB7-F046-985E-70FC023A03A5}" presName="connectorText" presStyleLbl="sibTrans2D1" presStyleIdx="2" presStyleCnt="5"/>
      <dgm:spPr/>
      <dgm:t>
        <a:bodyPr/>
        <a:lstStyle/>
        <a:p>
          <a:endParaRPr lang="en-US"/>
        </a:p>
      </dgm:t>
    </dgm:pt>
    <dgm:pt modelId="{211A6486-D865-6542-AE91-EF5DF6A4B4E6}" type="pres">
      <dgm:prSet presAssocID="{380B92C9-C1DE-2F4D-96A4-09DBE6E84ED4}" presName="node" presStyleLbl="node1" presStyleIdx="3" presStyleCnt="5" custScaleX="176112" custRadScaleRad="116056" custRadScaleInc="27243">
        <dgm:presLayoutVars>
          <dgm:bulletEnabled val="1"/>
        </dgm:presLayoutVars>
      </dgm:prSet>
      <dgm:spPr/>
      <dgm:t>
        <a:bodyPr/>
        <a:lstStyle/>
        <a:p>
          <a:endParaRPr lang="en-US"/>
        </a:p>
      </dgm:t>
    </dgm:pt>
    <dgm:pt modelId="{BA25DE04-4D66-3B44-A92F-F0E4A6A14E25}" type="pres">
      <dgm:prSet presAssocID="{E2CDE093-2A8B-9C42-8501-9823F3702820}" presName="sibTrans" presStyleLbl="sibTrans2D1" presStyleIdx="3" presStyleCnt="5"/>
      <dgm:spPr/>
      <dgm:t>
        <a:bodyPr/>
        <a:lstStyle/>
        <a:p>
          <a:endParaRPr lang="en-US"/>
        </a:p>
      </dgm:t>
    </dgm:pt>
    <dgm:pt modelId="{D22CFAEB-BC0F-834D-9170-237F647AF2F7}" type="pres">
      <dgm:prSet presAssocID="{E2CDE093-2A8B-9C42-8501-9823F3702820}" presName="connectorText" presStyleLbl="sibTrans2D1" presStyleIdx="3" presStyleCnt="5"/>
      <dgm:spPr/>
      <dgm:t>
        <a:bodyPr/>
        <a:lstStyle/>
        <a:p>
          <a:endParaRPr lang="en-US"/>
        </a:p>
      </dgm:t>
    </dgm:pt>
    <dgm:pt modelId="{8B4E43EF-7A14-5646-88CA-5EAA8B6535B8}" type="pres">
      <dgm:prSet presAssocID="{4FA9DD65-8C5A-B54E-9528-BA7E78B5D76E}" presName="node" presStyleLbl="node1" presStyleIdx="4" presStyleCnt="5" custScaleX="177060" custRadScaleRad="154612" custRadScaleInc="-17976">
        <dgm:presLayoutVars>
          <dgm:bulletEnabled val="1"/>
        </dgm:presLayoutVars>
      </dgm:prSet>
      <dgm:spPr/>
      <dgm:t>
        <a:bodyPr/>
        <a:lstStyle/>
        <a:p>
          <a:endParaRPr lang="en-US"/>
        </a:p>
      </dgm:t>
    </dgm:pt>
    <dgm:pt modelId="{121696E5-548B-E947-8504-A6EC6A20B2C5}" type="pres">
      <dgm:prSet presAssocID="{26202BF5-5B3E-3D4E-A47C-25841E273C22}" presName="sibTrans" presStyleLbl="sibTrans2D1" presStyleIdx="4" presStyleCnt="5"/>
      <dgm:spPr/>
      <dgm:t>
        <a:bodyPr/>
        <a:lstStyle/>
        <a:p>
          <a:endParaRPr lang="en-US"/>
        </a:p>
      </dgm:t>
    </dgm:pt>
    <dgm:pt modelId="{D9BD94E3-AD61-F943-857B-75FD37DA4287}" type="pres">
      <dgm:prSet presAssocID="{26202BF5-5B3E-3D4E-A47C-25841E273C22}" presName="connectorText" presStyleLbl="sibTrans2D1" presStyleIdx="4" presStyleCnt="5"/>
      <dgm:spPr/>
      <dgm:t>
        <a:bodyPr/>
        <a:lstStyle/>
        <a:p>
          <a:endParaRPr lang="en-US"/>
        </a:p>
      </dgm:t>
    </dgm:pt>
  </dgm:ptLst>
  <dgm:cxnLst>
    <dgm:cxn modelId="{EC98CA33-5032-604A-9A74-BABB62876FF0}" srcId="{323E982C-9F2F-7D45-8783-BF9D8270E37E}" destId="{4FA9DD65-8C5A-B54E-9528-BA7E78B5D76E}" srcOrd="4" destOrd="0" parTransId="{A7F5AF46-3364-3A45-8F1D-6C8E53FEF012}" sibTransId="{26202BF5-5B3E-3D4E-A47C-25841E273C22}"/>
    <dgm:cxn modelId="{BCD43042-830D-ED42-B2CC-07EBC5F6CD71}" type="presOf" srcId="{380B92C9-C1DE-2F4D-96A4-09DBE6E84ED4}" destId="{211A6486-D865-6542-AE91-EF5DF6A4B4E6}" srcOrd="0" destOrd="0" presId="urn:microsoft.com/office/officeart/2005/8/layout/cycle2"/>
    <dgm:cxn modelId="{EF338B0B-6633-F548-9FA0-32B39AAEB660}" type="presOf" srcId="{88764DFF-59F9-C047-872C-DF62B3906692}" destId="{755E21D9-F752-004D-9CBA-1F0A0A3E1C8B}" srcOrd="0" destOrd="0" presId="urn:microsoft.com/office/officeart/2005/8/layout/cycle2"/>
    <dgm:cxn modelId="{81AFFE1B-AC24-224B-95EB-3D43285D1B1E}" type="presOf" srcId="{AA48290D-002A-3D44-A4AA-BECEE8F34A9A}" destId="{585F0DE1-DB6D-4642-9C71-129467348185}" srcOrd="0" destOrd="0" presId="urn:microsoft.com/office/officeart/2005/8/layout/cycle2"/>
    <dgm:cxn modelId="{A78C95B2-070D-B447-9A8C-887AEDA51145}" type="presOf" srcId="{E2CDE093-2A8B-9C42-8501-9823F3702820}" destId="{D22CFAEB-BC0F-834D-9170-237F647AF2F7}" srcOrd="1" destOrd="0" presId="urn:microsoft.com/office/officeart/2005/8/layout/cycle2"/>
    <dgm:cxn modelId="{70CCB640-2F74-F540-A494-CCF326066D77}" srcId="{323E982C-9F2F-7D45-8783-BF9D8270E37E}" destId="{0CCEE059-24BC-3B47-A0E4-DFE0FDD8AA8B}" srcOrd="0" destOrd="0" parTransId="{2AF2BAEB-9AE5-BE47-8BB6-C21D7D6AC112}" sibTransId="{87CAFE89-BE87-4941-BDE9-8F83ABD205F0}"/>
    <dgm:cxn modelId="{7B49CEFC-59E8-AE4E-9298-7EC954C3C6F5}" type="presOf" srcId="{2FCECCFB-EBB7-F046-985E-70FC023A03A5}" destId="{D3BC9427-5C79-E047-BCF8-AB67E18E64A6}" srcOrd="0" destOrd="0" presId="urn:microsoft.com/office/officeart/2005/8/layout/cycle2"/>
    <dgm:cxn modelId="{5EE14B0B-34EB-C340-825C-2FE5C3E700B7}" type="presOf" srcId="{88764DFF-59F9-C047-872C-DF62B3906692}" destId="{2601CF19-C9C3-C146-AF1B-B260E246D8C7}" srcOrd="1" destOrd="0" presId="urn:microsoft.com/office/officeart/2005/8/layout/cycle2"/>
    <dgm:cxn modelId="{9C2BEB89-BE57-CF46-8353-6A793B0F6E50}" type="presOf" srcId="{87CAFE89-BE87-4941-BDE9-8F83ABD205F0}" destId="{B4A913AF-1C22-9D43-BF6C-7D12888765CF}" srcOrd="0" destOrd="0" presId="urn:microsoft.com/office/officeart/2005/8/layout/cycle2"/>
    <dgm:cxn modelId="{59EE2E4E-F961-4943-9DB3-205A34088E96}" srcId="{323E982C-9F2F-7D45-8783-BF9D8270E37E}" destId="{380B92C9-C1DE-2F4D-96A4-09DBE6E84ED4}" srcOrd="3" destOrd="0" parTransId="{D169B3E0-8C9C-AA40-9AC9-3C2B2FCB91A2}" sibTransId="{E2CDE093-2A8B-9C42-8501-9823F3702820}"/>
    <dgm:cxn modelId="{324E63A9-D85F-EE45-BA23-6D67637152AF}" srcId="{323E982C-9F2F-7D45-8783-BF9D8270E37E}" destId="{D869663F-6F27-AC4F-8C56-77DB4220F396}" srcOrd="2" destOrd="0" parTransId="{C20B3D17-C5C9-364B-91F2-F9BAD12C162F}" sibTransId="{2FCECCFB-EBB7-F046-985E-70FC023A03A5}"/>
    <dgm:cxn modelId="{079BB470-5D31-ED47-95C3-2FAF3BCA07FD}" type="presOf" srcId="{26202BF5-5B3E-3D4E-A47C-25841E273C22}" destId="{D9BD94E3-AD61-F943-857B-75FD37DA4287}" srcOrd="1" destOrd="0" presId="urn:microsoft.com/office/officeart/2005/8/layout/cycle2"/>
    <dgm:cxn modelId="{DCFBCD1B-ECE3-EF4A-A0CA-F322926A6B21}" type="presOf" srcId="{0CCEE059-24BC-3B47-A0E4-DFE0FDD8AA8B}" destId="{B27A345A-59AA-E04C-9B62-A60A56A96FFD}" srcOrd="0" destOrd="0" presId="urn:microsoft.com/office/officeart/2005/8/layout/cycle2"/>
    <dgm:cxn modelId="{DE81C88C-4D18-7844-ADFA-0C001077DA97}" srcId="{323E982C-9F2F-7D45-8783-BF9D8270E37E}" destId="{AA48290D-002A-3D44-A4AA-BECEE8F34A9A}" srcOrd="1" destOrd="0" parTransId="{15F25903-319B-ED49-9C60-B6922A47AEFD}" sibTransId="{88764DFF-59F9-C047-872C-DF62B3906692}"/>
    <dgm:cxn modelId="{8F1C89D9-0CCD-F145-82FF-4242BC330465}" type="presOf" srcId="{4FA9DD65-8C5A-B54E-9528-BA7E78B5D76E}" destId="{8B4E43EF-7A14-5646-88CA-5EAA8B6535B8}" srcOrd="0" destOrd="0" presId="urn:microsoft.com/office/officeart/2005/8/layout/cycle2"/>
    <dgm:cxn modelId="{4735E36D-B8A6-FB48-BAE5-ED2114019067}" type="presOf" srcId="{26202BF5-5B3E-3D4E-A47C-25841E273C22}" destId="{121696E5-548B-E947-8504-A6EC6A20B2C5}" srcOrd="0" destOrd="0" presId="urn:microsoft.com/office/officeart/2005/8/layout/cycle2"/>
    <dgm:cxn modelId="{6A91B7EA-499B-7044-BF36-72A3C0B0047D}" type="presOf" srcId="{2FCECCFB-EBB7-F046-985E-70FC023A03A5}" destId="{274E2074-AD06-D543-BEA6-DD6ED49C9B17}" srcOrd="1" destOrd="0" presId="urn:microsoft.com/office/officeart/2005/8/layout/cycle2"/>
    <dgm:cxn modelId="{DCC24FBA-3A96-CB4B-B1C8-07EE15846721}" type="presOf" srcId="{323E982C-9F2F-7D45-8783-BF9D8270E37E}" destId="{55911741-BBF9-D442-95A8-2346C130EAB5}" srcOrd="0" destOrd="0" presId="urn:microsoft.com/office/officeart/2005/8/layout/cycle2"/>
    <dgm:cxn modelId="{3F501023-C08D-3842-80B7-5730B48994B5}" type="presOf" srcId="{E2CDE093-2A8B-9C42-8501-9823F3702820}" destId="{BA25DE04-4D66-3B44-A92F-F0E4A6A14E25}" srcOrd="0" destOrd="0" presId="urn:microsoft.com/office/officeart/2005/8/layout/cycle2"/>
    <dgm:cxn modelId="{CFC51AE3-D643-F74C-B67F-F8AC5889704F}" type="presOf" srcId="{D869663F-6F27-AC4F-8C56-77DB4220F396}" destId="{25A5B1FD-9524-6A4A-BCD7-C185566B82A2}" srcOrd="0" destOrd="0" presId="urn:microsoft.com/office/officeart/2005/8/layout/cycle2"/>
    <dgm:cxn modelId="{38249700-03B9-444A-A0BB-7DD3156DC455}" type="presOf" srcId="{87CAFE89-BE87-4941-BDE9-8F83ABD205F0}" destId="{A5C58A91-0C27-3240-B55F-F439B9C8F60E}" srcOrd="1" destOrd="0" presId="urn:microsoft.com/office/officeart/2005/8/layout/cycle2"/>
    <dgm:cxn modelId="{51E8C9EF-4658-A341-A05F-EB2035B54A91}" type="presParOf" srcId="{55911741-BBF9-D442-95A8-2346C130EAB5}" destId="{B27A345A-59AA-E04C-9B62-A60A56A96FFD}" srcOrd="0" destOrd="0" presId="urn:microsoft.com/office/officeart/2005/8/layout/cycle2"/>
    <dgm:cxn modelId="{A34F2AB0-CAD0-A549-96FD-F90E14FDC681}" type="presParOf" srcId="{55911741-BBF9-D442-95A8-2346C130EAB5}" destId="{B4A913AF-1C22-9D43-BF6C-7D12888765CF}" srcOrd="1" destOrd="0" presId="urn:microsoft.com/office/officeart/2005/8/layout/cycle2"/>
    <dgm:cxn modelId="{8D5213C5-BD2B-BE4A-AB32-713C8D02C95A}" type="presParOf" srcId="{B4A913AF-1C22-9D43-BF6C-7D12888765CF}" destId="{A5C58A91-0C27-3240-B55F-F439B9C8F60E}" srcOrd="0" destOrd="0" presId="urn:microsoft.com/office/officeart/2005/8/layout/cycle2"/>
    <dgm:cxn modelId="{FB0C868F-BEC4-3445-9BF8-A8BB2ECDF23D}" type="presParOf" srcId="{55911741-BBF9-D442-95A8-2346C130EAB5}" destId="{585F0DE1-DB6D-4642-9C71-129467348185}" srcOrd="2" destOrd="0" presId="urn:microsoft.com/office/officeart/2005/8/layout/cycle2"/>
    <dgm:cxn modelId="{CE0D955B-6A93-2043-8F6E-3FA78C9633F8}" type="presParOf" srcId="{55911741-BBF9-D442-95A8-2346C130EAB5}" destId="{755E21D9-F752-004D-9CBA-1F0A0A3E1C8B}" srcOrd="3" destOrd="0" presId="urn:microsoft.com/office/officeart/2005/8/layout/cycle2"/>
    <dgm:cxn modelId="{71091994-268B-CE4F-8F51-5B25AC239426}" type="presParOf" srcId="{755E21D9-F752-004D-9CBA-1F0A0A3E1C8B}" destId="{2601CF19-C9C3-C146-AF1B-B260E246D8C7}" srcOrd="0" destOrd="0" presId="urn:microsoft.com/office/officeart/2005/8/layout/cycle2"/>
    <dgm:cxn modelId="{51ED8B42-CE50-C744-ACAE-23F2DB7344BE}" type="presParOf" srcId="{55911741-BBF9-D442-95A8-2346C130EAB5}" destId="{25A5B1FD-9524-6A4A-BCD7-C185566B82A2}" srcOrd="4" destOrd="0" presId="urn:microsoft.com/office/officeart/2005/8/layout/cycle2"/>
    <dgm:cxn modelId="{4DF9C9B5-417C-4043-9C0E-738363D17732}" type="presParOf" srcId="{55911741-BBF9-D442-95A8-2346C130EAB5}" destId="{D3BC9427-5C79-E047-BCF8-AB67E18E64A6}" srcOrd="5" destOrd="0" presId="urn:microsoft.com/office/officeart/2005/8/layout/cycle2"/>
    <dgm:cxn modelId="{6107DD8D-69E6-8C40-8811-056156407C49}" type="presParOf" srcId="{D3BC9427-5C79-E047-BCF8-AB67E18E64A6}" destId="{274E2074-AD06-D543-BEA6-DD6ED49C9B17}" srcOrd="0" destOrd="0" presId="urn:microsoft.com/office/officeart/2005/8/layout/cycle2"/>
    <dgm:cxn modelId="{0F42120B-52AF-8741-B4E6-863576832CCB}" type="presParOf" srcId="{55911741-BBF9-D442-95A8-2346C130EAB5}" destId="{211A6486-D865-6542-AE91-EF5DF6A4B4E6}" srcOrd="6" destOrd="0" presId="urn:microsoft.com/office/officeart/2005/8/layout/cycle2"/>
    <dgm:cxn modelId="{93FBC921-8487-EF4A-9E15-8D84D6A84103}" type="presParOf" srcId="{55911741-BBF9-D442-95A8-2346C130EAB5}" destId="{BA25DE04-4D66-3B44-A92F-F0E4A6A14E25}" srcOrd="7" destOrd="0" presId="urn:microsoft.com/office/officeart/2005/8/layout/cycle2"/>
    <dgm:cxn modelId="{2D053E4E-7A33-774B-A19C-4746B3883614}" type="presParOf" srcId="{BA25DE04-4D66-3B44-A92F-F0E4A6A14E25}" destId="{D22CFAEB-BC0F-834D-9170-237F647AF2F7}" srcOrd="0" destOrd="0" presId="urn:microsoft.com/office/officeart/2005/8/layout/cycle2"/>
    <dgm:cxn modelId="{4697009D-ACF1-1742-9B45-F042454FEFDC}" type="presParOf" srcId="{55911741-BBF9-D442-95A8-2346C130EAB5}" destId="{8B4E43EF-7A14-5646-88CA-5EAA8B6535B8}" srcOrd="8" destOrd="0" presId="urn:microsoft.com/office/officeart/2005/8/layout/cycle2"/>
    <dgm:cxn modelId="{D606A124-31EA-C140-BE56-B64AA1D7AD57}" type="presParOf" srcId="{55911741-BBF9-D442-95A8-2346C130EAB5}" destId="{121696E5-548B-E947-8504-A6EC6A20B2C5}" srcOrd="9" destOrd="0" presId="urn:microsoft.com/office/officeart/2005/8/layout/cycle2"/>
    <dgm:cxn modelId="{F6C95D84-8F59-F547-8606-B39AED249AA5}" type="presParOf" srcId="{121696E5-548B-E947-8504-A6EC6A20B2C5}" destId="{D9BD94E3-AD61-F943-857B-75FD37DA4287}"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AD8AAEB-A919-4540-9F90-F6E3A6BB9A27}" type="doc">
      <dgm:prSet loTypeId="urn:microsoft.com/office/officeart/2005/8/layout/vList5" loCatId="" qsTypeId="urn:microsoft.com/office/officeart/2005/8/quickstyle/simple4" qsCatId="simple" csTypeId="urn:microsoft.com/office/officeart/2005/8/colors/accent1_2" csCatId="accent1" phldr="1"/>
      <dgm:spPr/>
      <dgm:t>
        <a:bodyPr/>
        <a:lstStyle/>
        <a:p>
          <a:endParaRPr lang="en-US"/>
        </a:p>
      </dgm:t>
    </dgm:pt>
    <dgm:pt modelId="{792826DD-8C8E-D04F-BF54-4A11E47CBF2D}">
      <dgm:prSet phldrT="[Text]" custT="1"/>
      <dgm:spPr/>
      <dgm:t>
        <a:bodyPr/>
        <a:lstStyle/>
        <a:p>
          <a:r>
            <a:rPr lang="en-US" sz="3000" dirty="0" smtClean="0"/>
            <a:t>Empirical</a:t>
          </a:r>
          <a:endParaRPr lang="en-US" sz="3000" dirty="0"/>
        </a:p>
      </dgm:t>
    </dgm:pt>
    <dgm:pt modelId="{BE373D13-E0CB-2449-B14D-315ADAF74490}" type="parTrans" cxnId="{BE67023B-1F64-134B-BCB8-7C0B484539E1}">
      <dgm:prSet/>
      <dgm:spPr/>
      <dgm:t>
        <a:bodyPr/>
        <a:lstStyle/>
        <a:p>
          <a:endParaRPr lang="en-US"/>
        </a:p>
      </dgm:t>
    </dgm:pt>
    <dgm:pt modelId="{3BE74D47-904F-FC43-BCA2-227368A9ECB6}" type="sibTrans" cxnId="{BE67023B-1F64-134B-BCB8-7C0B484539E1}">
      <dgm:prSet/>
      <dgm:spPr/>
      <dgm:t>
        <a:bodyPr/>
        <a:lstStyle/>
        <a:p>
          <a:endParaRPr lang="en-US"/>
        </a:p>
      </dgm:t>
    </dgm:pt>
    <dgm:pt modelId="{F15A98FB-EDDF-3649-BE1D-85F4D859504D}">
      <dgm:prSet phldrT="[Text]" custT="1"/>
      <dgm:spPr/>
      <dgm:t>
        <a:bodyPr/>
        <a:lstStyle/>
        <a:p>
          <a:r>
            <a:rPr lang="en-US" sz="2200" b="1" dirty="0" smtClean="0">
              <a:solidFill>
                <a:schemeClr val="tx1"/>
              </a:solidFill>
              <a:effectLst/>
              <a:latin typeface="+mn-lt"/>
              <a:ea typeface="+mn-ea"/>
              <a:cs typeface="+mn-cs"/>
            </a:rPr>
            <a:t>Descriptive or predictive, based on quantitative and verifiable facts; impacts and effects; costs and administration.</a:t>
          </a:r>
          <a:endParaRPr lang="en-US" sz="2200" b="1" dirty="0"/>
        </a:p>
      </dgm:t>
    </dgm:pt>
    <dgm:pt modelId="{EFC070E0-4612-BD4B-AFA5-C36FC05C03A0}" type="parTrans" cxnId="{74391FD8-1DCA-5F42-9174-4AD0406529EF}">
      <dgm:prSet/>
      <dgm:spPr/>
      <dgm:t>
        <a:bodyPr/>
        <a:lstStyle/>
        <a:p>
          <a:endParaRPr lang="en-US"/>
        </a:p>
      </dgm:t>
    </dgm:pt>
    <dgm:pt modelId="{D79994BD-45D7-8F45-AE2B-E0E9BD2C586D}" type="sibTrans" cxnId="{74391FD8-1DCA-5F42-9174-4AD0406529EF}">
      <dgm:prSet/>
      <dgm:spPr/>
      <dgm:t>
        <a:bodyPr/>
        <a:lstStyle/>
        <a:p>
          <a:endParaRPr lang="en-US"/>
        </a:p>
      </dgm:t>
    </dgm:pt>
    <dgm:pt modelId="{CCE9C764-0F16-8F42-A7DE-D060BFF6BC0F}">
      <dgm:prSet phldrT="[Text]" custT="1"/>
      <dgm:spPr/>
      <dgm:t>
        <a:bodyPr/>
        <a:lstStyle/>
        <a:p>
          <a:r>
            <a:rPr lang="en-US" sz="3000" dirty="0" smtClean="0"/>
            <a:t>Legal</a:t>
          </a:r>
          <a:endParaRPr lang="en-US" sz="3000" dirty="0"/>
        </a:p>
      </dgm:t>
    </dgm:pt>
    <dgm:pt modelId="{4B42E493-A1EB-0F4D-93A5-5C71176B87EE}" type="parTrans" cxnId="{FCF0C20D-642D-A342-98AC-376D5C0B4A65}">
      <dgm:prSet/>
      <dgm:spPr/>
      <dgm:t>
        <a:bodyPr/>
        <a:lstStyle/>
        <a:p>
          <a:endParaRPr lang="en-US"/>
        </a:p>
      </dgm:t>
    </dgm:pt>
    <dgm:pt modelId="{2178164D-8EB0-0948-9ECD-CEE78D4B1ACA}" type="sibTrans" cxnId="{FCF0C20D-642D-A342-98AC-376D5C0B4A65}">
      <dgm:prSet/>
      <dgm:spPr/>
      <dgm:t>
        <a:bodyPr/>
        <a:lstStyle/>
        <a:p>
          <a:endParaRPr lang="en-US"/>
        </a:p>
      </dgm:t>
    </dgm:pt>
    <dgm:pt modelId="{308E695D-930B-B14D-995B-4FEEE7646A30}">
      <dgm:prSet phldrT="[Text]" custT="1"/>
      <dgm:spPr/>
      <dgm:t>
        <a:bodyPr/>
        <a:lstStyle/>
        <a:p>
          <a:r>
            <a:rPr lang="en-US" sz="2200" b="1" dirty="0" smtClean="0"/>
            <a:t>Jurisdiction and consistency with legislation or the charter.</a:t>
          </a:r>
          <a:endParaRPr lang="en-US" sz="2200" b="1" dirty="0"/>
        </a:p>
      </dgm:t>
    </dgm:pt>
    <dgm:pt modelId="{85503EC3-54F6-8847-9D82-FBF59BC00CE1}" type="parTrans" cxnId="{9600D11E-D441-ED45-AD99-C9BA2F8EB681}">
      <dgm:prSet/>
      <dgm:spPr/>
      <dgm:t>
        <a:bodyPr/>
        <a:lstStyle/>
        <a:p>
          <a:endParaRPr lang="en-US"/>
        </a:p>
      </dgm:t>
    </dgm:pt>
    <dgm:pt modelId="{691A52C8-795A-6A48-AE66-0D8CFB3DDB66}" type="sibTrans" cxnId="{9600D11E-D441-ED45-AD99-C9BA2F8EB681}">
      <dgm:prSet/>
      <dgm:spPr/>
      <dgm:t>
        <a:bodyPr/>
        <a:lstStyle/>
        <a:p>
          <a:endParaRPr lang="en-US"/>
        </a:p>
      </dgm:t>
    </dgm:pt>
    <dgm:pt modelId="{497FFEE3-A1BA-0044-A656-60EC68F743BA}">
      <dgm:prSet phldrT="[Text]" custT="1"/>
      <dgm:spPr/>
      <dgm:t>
        <a:bodyPr/>
        <a:lstStyle/>
        <a:p>
          <a:r>
            <a:rPr lang="en-US" sz="3000" dirty="0" smtClean="0"/>
            <a:t>Normative</a:t>
          </a:r>
          <a:endParaRPr lang="en-US" sz="3000" dirty="0"/>
        </a:p>
      </dgm:t>
    </dgm:pt>
    <dgm:pt modelId="{EC3ED528-FDA2-F040-BAE1-3C53A3B5D2A2}" type="parTrans" cxnId="{5E4A0C38-1876-8048-8B14-E91C021B6205}">
      <dgm:prSet/>
      <dgm:spPr/>
      <dgm:t>
        <a:bodyPr/>
        <a:lstStyle/>
        <a:p>
          <a:endParaRPr lang="en-US"/>
        </a:p>
      </dgm:t>
    </dgm:pt>
    <dgm:pt modelId="{B9291B54-E623-114E-BD5E-57DB5714A74E}" type="sibTrans" cxnId="{5E4A0C38-1876-8048-8B14-E91C021B6205}">
      <dgm:prSet/>
      <dgm:spPr/>
      <dgm:t>
        <a:bodyPr/>
        <a:lstStyle/>
        <a:p>
          <a:endParaRPr lang="en-US"/>
        </a:p>
      </dgm:t>
    </dgm:pt>
    <dgm:pt modelId="{13ABC54E-9BB3-224A-96BD-6D9D4D171927}">
      <dgm:prSet phldrT="[Text]" custT="1"/>
      <dgm:spPr/>
      <dgm:t>
        <a:bodyPr/>
        <a:lstStyle/>
        <a:p>
          <a:r>
            <a:rPr lang="en-US" sz="2200" b="1" dirty="0" smtClean="0"/>
            <a:t>Basic values or ethical principles.</a:t>
          </a:r>
          <a:endParaRPr lang="en-US" sz="2200" b="1" dirty="0"/>
        </a:p>
      </dgm:t>
    </dgm:pt>
    <dgm:pt modelId="{46C9481A-950C-5A4B-A8A6-DD2849A9C9BA}" type="parTrans" cxnId="{48B36EF9-A66A-8F4B-9035-C68C43A6E764}">
      <dgm:prSet/>
      <dgm:spPr/>
      <dgm:t>
        <a:bodyPr/>
        <a:lstStyle/>
        <a:p>
          <a:endParaRPr lang="en-US"/>
        </a:p>
      </dgm:t>
    </dgm:pt>
    <dgm:pt modelId="{501288C8-74A3-5142-B3E5-FFC664D1AA27}" type="sibTrans" cxnId="{48B36EF9-A66A-8F4B-9035-C68C43A6E764}">
      <dgm:prSet/>
      <dgm:spPr/>
      <dgm:t>
        <a:bodyPr/>
        <a:lstStyle/>
        <a:p>
          <a:endParaRPr lang="en-US"/>
        </a:p>
      </dgm:t>
    </dgm:pt>
    <dgm:pt modelId="{6FF23CA1-945E-8641-9BF8-C837E2C6AD2B}">
      <dgm:prSet custT="1"/>
      <dgm:spPr/>
      <dgm:t>
        <a:bodyPr/>
        <a:lstStyle/>
        <a:p>
          <a:r>
            <a:rPr lang="en-US" sz="2000" b="1" dirty="0" smtClean="0"/>
            <a:t>Internal, vertical and horizontal consistency of policy and whether it makes sense.</a:t>
          </a:r>
          <a:endParaRPr lang="en-US" sz="2000" b="1" dirty="0"/>
        </a:p>
      </dgm:t>
    </dgm:pt>
    <dgm:pt modelId="{0F99C2B5-C681-DB43-ADEC-B64E245A3B8A}" type="parTrans" cxnId="{4780BDD3-F19C-9C45-BB2F-C99F9DCB30FB}">
      <dgm:prSet/>
      <dgm:spPr/>
      <dgm:t>
        <a:bodyPr/>
        <a:lstStyle/>
        <a:p>
          <a:endParaRPr lang="en-US"/>
        </a:p>
      </dgm:t>
    </dgm:pt>
    <dgm:pt modelId="{490B1A6E-EBF0-0D4E-966A-9F6C6E5F7EAE}" type="sibTrans" cxnId="{4780BDD3-F19C-9C45-BB2F-C99F9DCB30FB}">
      <dgm:prSet/>
      <dgm:spPr/>
      <dgm:t>
        <a:bodyPr/>
        <a:lstStyle/>
        <a:p>
          <a:endParaRPr lang="en-US"/>
        </a:p>
      </dgm:t>
    </dgm:pt>
    <dgm:pt modelId="{94300922-1B50-B549-85B4-E00E99216081}">
      <dgm:prSet custT="1"/>
      <dgm:spPr/>
      <dgm:t>
        <a:bodyPr/>
        <a:lstStyle/>
        <a:p>
          <a:r>
            <a:rPr lang="en-US" sz="3000" dirty="0" smtClean="0"/>
            <a:t>Logical</a:t>
          </a:r>
          <a:endParaRPr lang="en-US" sz="3000" dirty="0"/>
        </a:p>
      </dgm:t>
    </dgm:pt>
    <dgm:pt modelId="{A907EEC5-D54F-DF4B-A581-0FC494BDFD70}" type="parTrans" cxnId="{77CB7F23-66AA-2A42-B0B4-0FA453A5E21D}">
      <dgm:prSet/>
      <dgm:spPr/>
      <dgm:t>
        <a:bodyPr/>
        <a:lstStyle/>
        <a:p>
          <a:endParaRPr lang="en-US"/>
        </a:p>
      </dgm:t>
    </dgm:pt>
    <dgm:pt modelId="{10BF7377-4A11-A34E-B3D9-E8AF5A7A2D93}" type="sibTrans" cxnId="{77CB7F23-66AA-2A42-B0B4-0FA453A5E21D}">
      <dgm:prSet/>
      <dgm:spPr/>
      <dgm:t>
        <a:bodyPr/>
        <a:lstStyle/>
        <a:p>
          <a:endParaRPr lang="en-US"/>
        </a:p>
      </dgm:t>
    </dgm:pt>
    <dgm:pt modelId="{CFB78B5B-8428-4449-8FF9-73C0F3B01913}">
      <dgm:prSet phldrT="[Text]"/>
      <dgm:spPr/>
      <dgm:t>
        <a:bodyPr/>
        <a:lstStyle/>
        <a:p>
          <a:endParaRPr lang="en-US" sz="1600" dirty="0"/>
        </a:p>
      </dgm:t>
    </dgm:pt>
    <dgm:pt modelId="{01568594-1FB2-464D-B49E-611F1A951A99}" type="parTrans" cxnId="{E49878E1-EC0D-D642-81B8-524F9FF177E5}">
      <dgm:prSet/>
      <dgm:spPr/>
      <dgm:t>
        <a:bodyPr/>
        <a:lstStyle/>
        <a:p>
          <a:endParaRPr lang="en-US"/>
        </a:p>
      </dgm:t>
    </dgm:pt>
    <dgm:pt modelId="{1CF778AD-20D5-434E-8F01-79FFC131B0ED}" type="sibTrans" cxnId="{E49878E1-EC0D-D642-81B8-524F9FF177E5}">
      <dgm:prSet/>
      <dgm:spPr/>
      <dgm:t>
        <a:bodyPr/>
        <a:lstStyle/>
        <a:p>
          <a:endParaRPr lang="en-US"/>
        </a:p>
      </dgm:t>
    </dgm:pt>
    <dgm:pt modelId="{0A68EB29-69A5-9445-8D32-954B9CDAB6EF}" type="pres">
      <dgm:prSet presAssocID="{1AD8AAEB-A919-4540-9F90-F6E3A6BB9A27}" presName="Name0" presStyleCnt="0">
        <dgm:presLayoutVars>
          <dgm:dir/>
          <dgm:animLvl val="lvl"/>
          <dgm:resizeHandles val="exact"/>
        </dgm:presLayoutVars>
      </dgm:prSet>
      <dgm:spPr/>
      <dgm:t>
        <a:bodyPr/>
        <a:lstStyle/>
        <a:p>
          <a:endParaRPr lang="en-US"/>
        </a:p>
      </dgm:t>
    </dgm:pt>
    <dgm:pt modelId="{C284AEA8-2E9A-6D47-9D6F-0268839A6BA1}" type="pres">
      <dgm:prSet presAssocID="{792826DD-8C8E-D04F-BF54-4A11E47CBF2D}" presName="linNode" presStyleCnt="0"/>
      <dgm:spPr/>
    </dgm:pt>
    <dgm:pt modelId="{57D0570A-9DC1-FA41-9BF1-5B27A1D049AC}" type="pres">
      <dgm:prSet presAssocID="{792826DD-8C8E-D04F-BF54-4A11E47CBF2D}" presName="parentText" presStyleLbl="node1" presStyleIdx="0" presStyleCnt="4">
        <dgm:presLayoutVars>
          <dgm:chMax val="1"/>
          <dgm:bulletEnabled val="1"/>
        </dgm:presLayoutVars>
      </dgm:prSet>
      <dgm:spPr/>
      <dgm:t>
        <a:bodyPr/>
        <a:lstStyle/>
        <a:p>
          <a:endParaRPr lang="en-US"/>
        </a:p>
      </dgm:t>
    </dgm:pt>
    <dgm:pt modelId="{EFF914D9-1919-2140-B3EE-72F8C9F3C436}" type="pres">
      <dgm:prSet presAssocID="{792826DD-8C8E-D04F-BF54-4A11E47CBF2D}" presName="descendantText" presStyleLbl="alignAccFollowNode1" presStyleIdx="0" presStyleCnt="4" custScaleX="162926">
        <dgm:presLayoutVars>
          <dgm:bulletEnabled val="1"/>
        </dgm:presLayoutVars>
      </dgm:prSet>
      <dgm:spPr/>
      <dgm:t>
        <a:bodyPr/>
        <a:lstStyle/>
        <a:p>
          <a:endParaRPr lang="en-US"/>
        </a:p>
      </dgm:t>
    </dgm:pt>
    <dgm:pt modelId="{29755AFC-0885-0448-A2B9-EFD6665B1A57}" type="pres">
      <dgm:prSet presAssocID="{3BE74D47-904F-FC43-BCA2-227368A9ECB6}" presName="sp" presStyleCnt="0"/>
      <dgm:spPr/>
    </dgm:pt>
    <dgm:pt modelId="{9F5A7F5C-D365-5C4C-A99C-78F72D6F96E0}" type="pres">
      <dgm:prSet presAssocID="{CCE9C764-0F16-8F42-A7DE-D060BFF6BC0F}" presName="linNode" presStyleCnt="0"/>
      <dgm:spPr/>
    </dgm:pt>
    <dgm:pt modelId="{1425F372-287E-0841-B80C-947BAF3A6766}" type="pres">
      <dgm:prSet presAssocID="{CCE9C764-0F16-8F42-A7DE-D060BFF6BC0F}" presName="parentText" presStyleLbl="node1" presStyleIdx="1" presStyleCnt="4">
        <dgm:presLayoutVars>
          <dgm:chMax val="1"/>
          <dgm:bulletEnabled val="1"/>
        </dgm:presLayoutVars>
      </dgm:prSet>
      <dgm:spPr/>
      <dgm:t>
        <a:bodyPr/>
        <a:lstStyle/>
        <a:p>
          <a:endParaRPr lang="en-US"/>
        </a:p>
      </dgm:t>
    </dgm:pt>
    <dgm:pt modelId="{C4258ADD-8126-1D48-B079-47740EC533EE}" type="pres">
      <dgm:prSet presAssocID="{CCE9C764-0F16-8F42-A7DE-D060BFF6BC0F}" presName="descendantText" presStyleLbl="alignAccFollowNode1" presStyleIdx="1" presStyleCnt="4" custScaleX="158752">
        <dgm:presLayoutVars>
          <dgm:bulletEnabled val="1"/>
        </dgm:presLayoutVars>
      </dgm:prSet>
      <dgm:spPr/>
      <dgm:t>
        <a:bodyPr/>
        <a:lstStyle/>
        <a:p>
          <a:endParaRPr lang="en-US"/>
        </a:p>
      </dgm:t>
    </dgm:pt>
    <dgm:pt modelId="{0FF6BEE4-19A8-BD40-B274-A734549A949C}" type="pres">
      <dgm:prSet presAssocID="{2178164D-8EB0-0948-9ECD-CEE78D4B1ACA}" presName="sp" presStyleCnt="0"/>
      <dgm:spPr/>
    </dgm:pt>
    <dgm:pt modelId="{E209EAAC-2A60-AC4E-A1EC-0812E4D2D953}" type="pres">
      <dgm:prSet presAssocID="{497FFEE3-A1BA-0044-A656-60EC68F743BA}" presName="linNode" presStyleCnt="0"/>
      <dgm:spPr/>
    </dgm:pt>
    <dgm:pt modelId="{074E6A65-F728-474B-BFD1-CDBDEFFEE120}" type="pres">
      <dgm:prSet presAssocID="{497FFEE3-A1BA-0044-A656-60EC68F743BA}" presName="parentText" presStyleLbl="node1" presStyleIdx="2" presStyleCnt="4">
        <dgm:presLayoutVars>
          <dgm:chMax val="1"/>
          <dgm:bulletEnabled val="1"/>
        </dgm:presLayoutVars>
      </dgm:prSet>
      <dgm:spPr/>
      <dgm:t>
        <a:bodyPr/>
        <a:lstStyle/>
        <a:p>
          <a:endParaRPr lang="en-US"/>
        </a:p>
      </dgm:t>
    </dgm:pt>
    <dgm:pt modelId="{4458938E-C2DB-574C-BE01-E9BF33FC6F2E}" type="pres">
      <dgm:prSet presAssocID="{497FFEE3-A1BA-0044-A656-60EC68F743BA}" presName="descendantText" presStyleLbl="alignAccFollowNode1" presStyleIdx="2" presStyleCnt="4" custScaleX="162564">
        <dgm:presLayoutVars>
          <dgm:bulletEnabled val="1"/>
        </dgm:presLayoutVars>
      </dgm:prSet>
      <dgm:spPr/>
      <dgm:t>
        <a:bodyPr/>
        <a:lstStyle/>
        <a:p>
          <a:endParaRPr lang="en-US"/>
        </a:p>
      </dgm:t>
    </dgm:pt>
    <dgm:pt modelId="{51C1B14F-27EA-C749-B44F-0B2C42942FF5}" type="pres">
      <dgm:prSet presAssocID="{B9291B54-E623-114E-BD5E-57DB5714A74E}" presName="sp" presStyleCnt="0"/>
      <dgm:spPr/>
    </dgm:pt>
    <dgm:pt modelId="{E1545E75-6D67-0349-BD00-400F3702D365}" type="pres">
      <dgm:prSet presAssocID="{94300922-1B50-B549-85B4-E00E99216081}" presName="linNode" presStyleCnt="0"/>
      <dgm:spPr/>
    </dgm:pt>
    <dgm:pt modelId="{C92BE2B5-A190-9A46-A020-46D65547851D}" type="pres">
      <dgm:prSet presAssocID="{94300922-1B50-B549-85B4-E00E99216081}" presName="parentText" presStyleLbl="node1" presStyleIdx="3" presStyleCnt="4">
        <dgm:presLayoutVars>
          <dgm:chMax val="1"/>
          <dgm:bulletEnabled val="1"/>
        </dgm:presLayoutVars>
      </dgm:prSet>
      <dgm:spPr/>
      <dgm:t>
        <a:bodyPr/>
        <a:lstStyle/>
        <a:p>
          <a:endParaRPr lang="en-US"/>
        </a:p>
      </dgm:t>
    </dgm:pt>
    <dgm:pt modelId="{FC46270C-E86E-084C-B5BD-BAE727EAE230}" type="pres">
      <dgm:prSet presAssocID="{94300922-1B50-B549-85B4-E00E99216081}" presName="descendantText" presStyleLbl="alignAccFollowNode1" presStyleIdx="3" presStyleCnt="4" custScaleX="162564">
        <dgm:presLayoutVars>
          <dgm:bulletEnabled val="1"/>
        </dgm:presLayoutVars>
      </dgm:prSet>
      <dgm:spPr/>
      <dgm:t>
        <a:bodyPr/>
        <a:lstStyle/>
        <a:p>
          <a:endParaRPr lang="en-US"/>
        </a:p>
      </dgm:t>
    </dgm:pt>
  </dgm:ptLst>
  <dgm:cxnLst>
    <dgm:cxn modelId="{29148F3E-E0B0-FA41-8CFF-74B9BB8D722A}" type="presOf" srcId="{308E695D-930B-B14D-995B-4FEEE7646A30}" destId="{C4258ADD-8126-1D48-B079-47740EC533EE}" srcOrd="0" destOrd="0" presId="urn:microsoft.com/office/officeart/2005/8/layout/vList5"/>
    <dgm:cxn modelId="{9600D11E-D441-ED45-AD99-C9BA2F8EB681}" srcId="{CCE9C764-0F16-8F42-A7DE-D060BFF6BC0F}" destId="{308E695D-930B-B14D-995B-4FEEE7646A30}" srcOrd="0" destOrd="0" parTransId="{85503EC3-54F6-8847-9D82-FBF59BC00CE1}" sibTransId="{691A52C8-795A-6A48-AE66-0D8CFB3DDB66}"/>
    <dgm:cxn modelId="{C68D35E4-9699-2D46-AA21-F02062158E80}" type="presOf" srcId="{CCE9C764-0F16-8F42-A7DE-D060BFF6BC0F}" destId="{1425F372-287E-0841-B80C-947BAF3A6766}" srcOrd="0" destOrd="0" presId="urn:microsoft.com/office/officeart/2005/8/layout/vList5"/>
    <dgm:cxn modelId="{5E4A0C38-1876-8048-8B14-E91C021B6205}" srcId="{1AD8AAEB-A919-4540-9F90-F6E3A6BB9A27}" destId="{497FFEE3-A1BA-0044-A656-60EC68F743BA}" srcOrd="2" destOrd="0" parTransId="{EC3ED528-FDA2-F040-BAE1-3C53A3B5D2A2}" sibTransId="{B9291B54-E623-114E-BD5E-57DB5714A74E}"/>
    <dgm:cxn modelId="{29BE22F7-BD02-A649-9D47-F6D38F6179FE}" type="presOf" srcId="{94300922-1B50-B549-85B4-E00E99216081}" destId="{C92BE2B5-A190-9A46-A020-46D65547851D}" srcOrd="0" destOrd="0" presId="urn:microsoft.com/office/officeart/2005/8/layout/vList5"/>
    <dgm:cxn modelId="{ABD73EAB-ADEC-424D-9930-74DB03AE4BB0}" type="presOf" srcId="{1AD8AAEB-A919-4540-9F90-F6E3A6BB9A27}" destId="{0A68EB29-69A5-9445-8D32-954B9CDAB6EF}" srcOrd="0" destOrd="0" presId="urn:microsoft.com/office/officeart/2005/8/layout/vList5"/>
    <dgm:cxn modelId="{74391FD8-1DCA-5F42-9174-4AD0406529EF}" srcId="{792826DD-8C8E-D04F-BF54-4A11E47CBF2D}" destId="{F15A98FB-EDDF-3649-BE1D-85F4D859504D}" srcOrd="0" destOrd="0" parTransId="{EFC070E0-4612-BD4B-AFA5-C36FC05C03A0}" sibTransId="{D79994BD-45D7-8F45-AE2B-E0E9BD2C586D}"/>
    <dgm:cxn modelId="{8715BA32-903E-6F40-9B92-6E7035051DF8}" type="presOf" srcId="{6FF23CA1-945E-8641-9BF8-C837E2C6AD2B}" destId="{FC46270C-E86E-084C-B5BD-BAE727EAE230}" srcOrd="0" destOrd="0" presId="urn:microsoft.com/office/officeart/2005/8/layout/vList5"/>
    <dgm:cxn modelId="{E49878E1-EC0D-D642-81B8-524F9FF177E5}" srcId="{497FFEE3-A1BA-0044-A656-60EC68F743BA}" destId="{CFB78B5B-8428-4449-8FF9-73C0F3B01913}" srcOrd="1" destOrd="0" parTransId="{01568594-1FB2-464D-B49E-611F1A951A99}" sibTransId="{1CF778AD-20D5-434E-8F01-79FFC131B0ED}"/>
    <dgm:cxn modelId="{3B1859B7-2C5F-2644-A8B7-3C5295DAA34D}" type="presOf" srcId="{497FFEE3-A1BA-0044-A656-60EC68F743BA}" destId="{074E6A65-F728-474B-BFD1-CDBDEFFEE120}" srcOrd="0" destOrd="0" presId="urn:microsoft.com/office/officeart/2005/8/layout/vList5"/>
    <dgm:cxn modelId="{95187DF6-A77D-DF4E-BD1A-7450291BC69D}" type="presOf" srcId="{CFB78B5B-8428-4449-8FF9-73C0F3B01913}" destId="{4458938E-C2DB-574C-BE01-E9BF33FC6F2E}" srcOrd="0" destOrd="1" presId="urn:microsoft.com/office/officeart/2005/8/layout/vList5"/>
    <dgm:cxn modelId="{BE67023B-1F64-134B-BCB8-7C0B484539E1}" srcId="{1AD8AAEB-A919-4540-9F90-F6E3A6BB9A27}" destId="{792826DD-8C8E-D04F-BF54-4A11E47CBF2D}" srcOrd="0" destOrd="0" parTransId="{BE373D13-E0CB-2449-B14D-315ADAF74490}" sibTransId="{3BE74D47-904F-FC43-BCA2-227368A9ECB6}"/>
    <dgm:cxn modelId="{393BF458-F372-C147-9CAE-3F3023FDE4C5}" type="presOf" srcId="{792826DD-8C8E-D04F-BF54-4A11E47CBF2D}" destId="{57D0570A-9DC1-FA41-9BF1-5B27A1D049AC}" srcOrd="0" destOrd="0" presId="urn:microsoft.com/office/officeart/2005/8/layout/vList5"/>
    <dgm:cxn modelId="{77CB7F23-66AA-2A42-B0B4-0FA453A5E21D}" srcId="{1AD8AAEB-A919-4540-9F90-F6E3A6BB9A27}" destId="{94300922-1B50-B549-85B4-E00E99216081}" srcOrd="3" destOrd="0" parTransId="{A907EEC5-D54F-DF4B-A581-0FC494BDFD70}" sibTransId="{10BF7377-4A11-A34E-B3D9-E8AF5A7A2D93}"/>
    <dgm:cxn modelId="{53978285-2ECB-D446-B404-7D67869C0B2E}" type="presOf" srcId="{13ABC54E-9BB3-224A-96BD-6D9D4D171927}" destId="{4458938E-C2DB-574C-BE01-E9BF33FC6F2E}" srcOrd="0" destOrd="0" presId="urn:microsoft.com/office/officeart/2005/8/layout/vList5"/>
    <dgm:cxn modelId="{FCF0C20D-642D-A342-98AC-376D5C0B4A65}" srcId="{1AD8AAEB-A919-4540-9F90-F6E3A6BB9A27}" destId="{CCE9C764-0F16-8F42-A7DE-D060BFF6BC0F}" srcOrd="1" destOrd="0" parTransId="{4B42E493-A1EB-0F4D-93A5-5C71176B87EE}" sibTransId="{2178164D-8EB0-0948-9ECD-CEE78D4B1ACA}"/>
    <dgm:cxn modelId="{4780BDD3-F19C-9C45-BB2F-C99F9DCB30FB}" srcId="{94300922-1B50-B549-85B4-E00E99216081}" destId="{6FF23CA1-945E-8641-9BF8-C837E2C6AD2B}" srcOrd="0" destOrd="0" parTransId="{0F99C2B5-C681-DB43-ADEC-B64E245A3B8A}" sibTransId="{490B1A6E-EBF0-0D4E-966A-9F6C6E5F7EAE}"/>
    <dgm:cxn modelId="{195CBB1D-BB52-9C41-813B-A789C0E6B834}" type="presOf" srcId="{F15A98FB-EDDF-3649-BE1D-85F4D859504D}" destId="{EFF914D9-1919-2140-B3EE-72F8C9F3C436}" srcOrd="0" destOrd="0" presId="urn:microsoft.com/office/officeart/2005/8/layout/vList5"/>
    <dgm:cxn modelId="{48B36EF9-A66A-8F4B-9035-C68C43A6E764}" srcId="{497FFEE3-A1BA-0044-A656-60EC68F743BA}" destId="{13ABC54E-9BB3-224A-96BD-6D9D4D171927}" srcOrd="0" destOrd="0" parTransId="{46C9481A-950C-5A4B-A8A6-DD2849A9C9BA}" sibTransId="{501288C8-74A3-5142-B3E5-FFC664D1AA27}"/>
    <dgm:cxn modelId="{8288277B-C1E1-2540-A576-F80505C31F35}" type="presParOf" srcId="{0A68EB29-69A5-9445-8D32-954B9CDAB6EF}" destId="{C284AEA8-2E9A-6D47-9D6F-0268839A6BA1}" srcOrd="0" destOrd="0" presId="urn:microsoft.com/office/officeart/2005/8/layout/vList5"/>
    <dgm:cxn modelId="{B1F19118-BF7D-AB48-91AE-97A387696DD7}" type="presParOf" srcId="{C284AEA8-2E9A-6D47-9D6F-0268839A6BA1}" destId="{57D0570A-9DC1-FA41-9BF1-5B27A1D049AC}" srcOrd="0" destOrd="0" presId="urn:microsoft.com/office/officeart/2005/8/layout/vList5"/>
    <dgm:cxn modelId="{036F0266-701B-4F45-8A31-9CE42E88D844}" type="presParOf" srcId="{C284AEA8-2E9A-6D47-9D6F-0268839A6BA1}" destId="{EFF914D9-1919-2140-B3EE-72F8C9F3C436}" srcOrd="1" destOrd="0" presId="urn:microsoft.com/office/officeart/2005/8/layout/vList5"/>
    <dgm:cxn modelId="{D3D7F44E-B514-2E4B-BDD3-9B148C864A3F}" type="presParOf" srcId="{0A68EB29-69A5-9445-8D32-954B9CDAB6EF}" destId="{29755AFC-0885-0448-A2B9-EFD6665B1A57}" srcOrd="1" destOrd="0" presId="urn:microsoft.com/office/officeart/2005/8/layout/vList5"/>
    <dgm:cxn modelId="{3AB83D12-1038-3E47-94F1-9AAF0293E158}" type="presParOf" srcId="{0A68EB29-69A5-9445-8D32-954B9CDAB6EF}" destId="{9F5A7F5C-D365-5C4C-A99C-78F72D6F96E0}" srcOrd="2" destOrd="0" presId="urn:microsoft.com/office/officeart/2005/8/layout/vList5"/>
    <dgm:cxn modelId="{D5FC26DF-A3E8-154D-A14F-AD7AE8D11B8A}" type="presParOf" srcId="{9F5A7F5C-D365-5C4C-A99C-78F72D6F96E0}" destId="{1425F372-287E-0841-B80C-947BAF3A6766}" srcOrd="0" destOrd="0" presId="urn:microsoft.com/office/officeart/2005/8/layout/vList5"/>
    <dgm:cxn modelId="{B3376592-DB7B-E34D-A042-7F3D75853457}" type="presParOf" srcId="{9F5A7F5C-D365-5C4C-A99C-78F72D6F96E0}" destId="{C4258ADD-8126-1D48-B079-47740EC533EE}" srcOrd="1" destOrd="0" presId="urn:microsoft.com/office/officeart/2005/8/layout/vList5"/>
    <dgm:cxn modelId="{3576AFC8-7198-354E-99DC-EEE1B347513A}" type="presParOf" srcId="{0A68EB29-69A5-9445-8D32-954B9CDAB6EF}" destId="{0FF6BEE4-19A8-BD40-B274-A734549A949C}" srcOrd="3" destOrd="0" presId="urn:microsoft.com/office/officeart/2005/8/layout/vList5"/>
    <dgm:cxn modelId="{4B8083D5-994C-BC4A-B946-BD08B224FA36}" type="presParOf" srcId="{0A68EB29-69A5-9445-8D32-954B9CDAB6EF}" destId="{E209EAAC-2A60-AC4E-A1EC-0812E4D2D953}" srcOrd="4" destOrd="0" presId="urn:microsoft.com/office/officeart/2005/8/layout/vList5"/>
    <dgm:cxn modelId="{FEF71672-4D05-3449-8429-EB38AC17FD16}" type="presParOf" srcId="{E209EAAC-2A60-AC4E-A1EC-0812E4D2D953}" destId="{074E6A65-F728-474B-BFD1-CDBDEFFEE120}" srcOrd="0" destOrd="0" presId="urn:microsoft.com/office/officeart/2005/8/layout/vList5"/>
    <dgm:cxn modelId="{1888214A-B3F5-8447-8BF6-40125189B2EF}" type="presParOf" srcId="{E209EAAC-2A60-AC4E-A1EC-0812E4D2D953}" destId="{4458938E-C2DB-574C-BE01-E9BF33FC6F2E}" srcOrd="1" destOrd="0" presId="urn:microsoft.com/office/officeart/2005/8/layout/vList5"/>
    <dgm:cxn modelId="{64EB9F2F-0DAF-2042-98DC-EE4A0376C6DC}" type="presParOf" srcId="{0A68EB29-69A5-9445-8D32-954B9CDAB6EF}" destId="{51C1B14F-27EA-C749-B44F-0B2C42942FF5}" srcOrd="5" destOrd="0" presId="urn:microsoft.com/office/officeart/2005/8/layout/vList5"/>
    <dgm:cxn modelId="{5F3A2F25-1766-A243-B5B3-FB4D0083DFAB}" type="presParOf" srcId="{0A68EB29-69A5-9445-8D32-954B9CDAB6EF}" destId="{E1545E75-6D67-0349-BD00-400F3702D365}" srcOrd="6" destOrd="0" presId="urn:microsoft.com/office/officeart/2005/8/layout/vList5"/>
    <dgm:cxn modelId="{1894CAB8-D92D-7D49-89D0-C73F9B4C2EF5}" type="presParOf" srcId="{E1545E75-6D67-0349-BD00-400F3702D365}" destId="{C92BE2B5-A190-9A46-A020-46D65547851D}" srcOrd="0" destOrd="0" presId="urn:microsoft.com/office/officeart/2005/8/layout/vList5"/>
    <dgm:cxn modelId="{BC333EAC-FE81-8C41-944D-881D1FB3A05D}" type="presParOf" srcId="{E1545E75-6D67-0349-BD00-400F3702D365}" destId="{FC46270C-E86E-084C-B5BD-BAE727EAE230}"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2BAB37F4-8494-3D4B-9B40-356AE252DBFE}" type="doc">
      <dgm:prSet loTypeId="urn:microsoft.com/office/officeart/2005/8/layout/target3" loCatId="" qsTypeId="urn:microsoft.com/office/officeart/2005/8/quickstyle/simple4" qsCatId="simple" csTypeId="urn:microsoft.com/office/officeart/2005/8/colors/accent1_2" csCatId="accent1" phldr="1"/>
      <dgm:spPr/>
      <dgm:t>
        <a:bodyPr/>
        <a:lstStyle/>
        <a:p>
          <a:endParaRPr lang="en-US"/>
        </a:p>
      </dgm:t>
    </dgm:pt>
    <dgm:pt modelId="{CFDFB39E-128D-134E-A60D-EBBD60326841}">
      <dgm:prSet phldrT="[Text]" custT="1"/>
      <dgm:spPr/>
      <dgm:t>
        <a:bodyPr/>
        <a:lstStyle/>
        <a:p>
          <a:r>
            <a:rPr lang="en-US" sz="2800" b="1" dirty="0" smtClean="0"/>
            <a:t>Statistical modeling</a:t>
          </a:r>
          <a:endParaRPr lang="en-US" sz="2800" b="1" dirty="0"/>
        </a:p>
      </dgm:t>
    </dgm:pt>
    <dgm:pt modelId="{9DAAF241-C699-C541-90A7-EA7DB6059506}" type="parTrans" cxnId="{238CD914-2D55-BA4F-BA1E-E4C5827B5FE7}">
      <dgm:prSet/>
      <dgm:spPr/>
      <dgm:t>
        <a:bodyPr/>
        <a:lstStyle/>
        <a:p>
          <a:endParaRPr lang="en-US"/>
        </a:p>
      </dgm:t>
    </dgm:pt>
    <dgm:pt modelId="{38B58B65-AA00-5442-856E-0B0C2BB1A369}" type="sibTrans" cxnId="{238CD914-2D55-BA4F-BA1E-E4C5827B5FE7}">
      <dgm:prSet/>
      <dgm:spPr/>
      <dgm:t>
        <a:bodyPr/>
        <a:lstStyle/>
        <a:p>
          <a:endParaRPr lang="en-US"/>
        </a:p>
      </dgm:t>
    </dgm:pt>
    <dgm:pt modelId="{88B57BF3-5795-2A4E-87C3-F4E783885D40}">
      <dgm:prSet phldrT="[Text]" custT="1"/>
      <dgm:spPr/>
      <dgm:t>
        <a:bodyPr/>
        <a:lstStyle/>
        <a:p>
          <a:r>
            <a:rPr lang="en-US" sz="2800" b="1" dirty="0" smtClean="0"/>
            <a:t>Econometrics</a:t>
          </a:r>
          <a:endParaRPr lang="en-US" sz="2800" b="1" dirty="0"/>
        </a:p>
      </dgm:t>
    </dgm:pt>
    <dgm:pt modelId="{6AE57648-87C7-FC42-B9D5-27D0F8BBFC19}" type="parTrans" cxnId="{C2FFA1A9-54A4-1145-9298-D8945829276B}">
      <dgm:prSet/>
      <dgm:spPr/>
      <dgm:t>
        <a:bodyPr/>
        <a:lstStyle/>
        <a:p>
          <a:endParaRPr lang="en-US"/>
        </a:p>
      </dgm:t>
    </dgm:pt>
    <dgm:pt modelId="{3F5D7E02-F5FC-5449-A170-CAA68CE452B5}" type="sibTrans" cxnId="{C2FFA1A9-54A4-1145-9298-D8945829276B}">
      <dgm:prSet/>
      <dgm:spPr/>
      <dgm:t>
        <a:bodyPr/>
        <a:lstStyle/>
        <a:p>
          <a:endParaRPr lang="en-US"/>
        </a:p>
      </dgm:t>
    </dgm:pt>
    <dgm:pt modelId="{AD554198-A7E2-8B44-BF15-335E8AF393BC}">
      <dgm:prSet custT="1"/>
      <dgm:spPr/>
      <dgm:t>
        <a:bodyPr/>
        <a:lstStyle/>
        <a:p>
          <a:r>
            <a:rPr lang="en-US" sz="2800" b="1" dirty="0" smtClean="0"/>
            <a:t>Regulatory impact assessments</a:t>
          </a:r>
          <a:endParaRPr lang="en-US" sz="2800" b="1" dirty="0"/>
        </a:p>
      </dgm:t>
    </dgm:pt>
    <dgm:pt modelId="{DD4C5773-8445-E64C-8C62-6CA41CDB59D4}" type="parTrans" cxnId="{AC0B1DE4-6283-C441-89BE-D4CA92A612CC}">
      <dgm:prSet/>
      <dgm:spPr/>
      <dgm:t>
        <a:bodyPr/>
        <a:lstStyle/>
        <a:p>
          <a:endParaRPr lang="en-US"/>
        </a:p>
      </dgm:t>
    </dgm:pt>
    <dgm:pt modelId="{FBD4C98D-AEDC-7E49-ABA3-1ACFB7215FC2}" type="sibTrans" cxnId="{AC0B1DE4-6283-C441-89BE-D4CA92A612CC}">
      <dgm:prSet/>
      <dgm:spPr/>
      <dgm:t>
        <a:bodyPr/>
        <a:lstStyle/>
        <a:p>
          <a:endParaRPr lang="en-US"/>
        </a:p>
      </dgm:t>
    </dgm:pt>
    <dgm:pt modelId="{FF9B6FAD-BBDD-6B4D-AD16-BF9668C4DCB6}" type="pres">
      <dgm:prSet presAssocID="{2BAB37F4-8494-3D4B-9B40-356AE252DBFE}" presName="Name0" presStyleCnt="0">
        <dgm:presLayoutVars>
          <dgm:chMax val="7"/>
          <dgm:dir/>
          <dgm:animLvl val="lvl"/>
          <dgm:resizeHandles val="exact"/>
        </dgm:presLayoutVars>
      </dgm:prSet>
      <dgm:spPr/>
      <dgm:t>
        <a:bodyPr/>
        <a:lstStyle/>
        <a:p>
          <a:endParaRPr lang="en-US"/>
        </a:p>
      </dgm:t>
    </dgm:pt>
    <dgm:pt modelId="{33C6BA3D-5864-0849-8990-59E1C1474FF7}" type="pres">
      <dgm:prSet presAssocID="{CFDFB39E-128D-134E-A60D-EBBD60326841}" presName="circle1" presStyleLbl="node1" presStyleIdx="0" presStyleCnt="3"/>
      <dgm:spPr/>
    </dgm:pt>
    <dgm:pt modelId="{0664FF2E-123E-5D44-BEFB-17B1BF77284F}" type="pres">
      <dgm:prSet presAssocID="{CFDFB39E-128D-134E-A60D-EBBD60326841}" presName="space" presStyleCnt="0"/>
      <dgm:spPr/>
    </dgm:pt>
    <dgm:pt modelId="{FB495C51-3398-E44B-8DC7-FC1BDC975EE2}" type="pres">
      <dgm:prSet presAssocID="{CFDFB39E-128D-134E-A60D-EBBD60326841}" presName="rect1" presStyleLbl="alignAcc1" presStyleIdx="0" presStyleCnt="3"/>
      <dgm:spPr/>
      <dgm:t>
        <a:bodyPr/>
        <a:lstStyle/>
        <a:p>
          <a:endParaRPr lang="en-US"/>
        </a:p>
      </dgm:t>
    </dgm:pt>
    <dgm:pt modelId="{77122502-9523-424E-9F09-FD93482D4F99}" type="pres">
      <dgm:prSet presAssocID="{88B57BF3-5795-2A4E-87C3-F4E783885D40}" presName="vertSpace2" presStyleLbl="node1" presStyleIdx="0" presStyleCnt="3"/>
      <dgm:spPr/>
    </dgm:pt>
    <dgm:pt modelId="{E43DF9C7-E37E-0347-8990-F45FD7C1D606}" type="pres">
      <dgm:prSet presAssocID="{88B57BF3-5795-2A4E-87C3-F4E783885D40}" presName="circle2" presStyleLbl="node1" presStyleIdx="1" presStyleCnt="3" custLinFactNeighborY="-48300"/>
      <dgm:spPr/>
    </dgm:pt>
    <dgm:pt modelId="{0E1557ED-FD35-884D-9DEA-48B949D104A8}" type="pres">
      <dgm:prSet presAssocID="{88B57BF3-5795-2A4E-87C3-F4E783885D40}" presName="rect2" presStyleLbl="alignAcc1" presStyleIdx="1" presStyleCnt="3"/>
      <dgm:spPr/>
      <dgm:t>
        <a:bodyPr/>
        <a:lstStyle/>
        <a:p>
          <a:endParaRPr lang="en-US"/>
        </a:p>
      </dgm:t>
    </dgm:pt>
    <dgm:pt modelId="{EC424EFF-6094-7C4F-B97E-343573F918B3}" type="pres">
      <dgm:prSet presAssocID="{AD554198-A7E2-8B44-BF15-335E8AF393BC}" presName="vertSpace3" presStyleLbl="node1" presStyleIdx="1" presStyleCnt="3"/>
      <dgm:spPr/>
    </dgm:pt>
    <dgm:pt modelId="{E3AE91E9-35F0-4847-9397-EA5A330C6A4E}" type="pres">
      <dgm:prSet presAssocID="{AD554198-A7E2-8B44-BF15-335E8AF393BC}" presName="circle3" presStyleLbl="node1" presStyleIdx="2" presStyleCnt="3"/>
      <dgm:spPr/>
    </dgm:pt>
    <dgm:pt modelId="{8D7F63A1-B476-AA4F-8C97-B36CBB882CC9}" type="pres">
      <dgm:prSet presAssocID="{AD554198-A7E2-8B44-BF15-335E8AF393BC}" presName="rect3" presStyleLbl="alignAcc1" presStyleIdx="2" presStyleCnt="3"/>
      <dgm:spPr/>
      <dgm:t>
        <a:bodyPr/>
        <a:lstStyle/>
        <a:p>
          <a:endParaRPr lang="en-US"/>
        </a:p>
      </dgm:t>
    </dgm:pt>
    <dgm:pt modelId="{E2BFB752-A587-F64B-9ECA-BAB9772D2BFD}" type="pres">
      <dgm:prSet presAssocID="{CFDFB39E-128D-134E-A60D-EBBD60326841}" presName="rect1ParTxNoCh" presStyleLbl="alignAcc1" presStyleIdx="2" presStyleCnt="3">
        <dgm:presLayoutVars>
          <dgm:chMax val="1"/>
          <dgm:bulletEnabled val="1"/>
        </dgm:presLayoutVars>
      </dgm:prSet>
      <dgm:spPr/>
      <dgm:t>
        <a:bodyPr/>
        <a:lstStyle/>
        <a:p>
          <a:endParaRPr lang="en-US"/>
        </a:p>
      </dgm:t>
    </dgm:pt>
    <dgm:pt modelId="{871C4172-7345-E744-A09C-157FECD3E226}" type="pres">
      <dgm:prSet presAssocID="{88B57BF3-5795-2A4E-87C3-F4E783885D40}" presName="rect2ParTxNoCh" presStyleLbl="alignAcc1" presStyleIdx="2" presStyleCnt="3">
        <dgm:presLayoutVars>
          <dgm:chMax val="1"/>
          <dgm:bulletEnabled val="1"/>
        </dgm:presLayoutVars>
      </dgm:prSet>
      <dgm:spPr/>
      <dgm:t>
        <a:bodyPr/>
        <a:lstStyle/>
        <a:p>
          <a:endParaRPr lang="en-US"/>
        </a:p>
      </dgm:t>
    </dgm:pt>
    <dgm:pt modelId="{4FBABDBD-10D3-E848-8E15-46DAB7CA8EAB}" type="pres">
      <dgm:prSet presAssocID="{AD554198-A7E2-8B44-BF15-335E8AF393BC}" presName="rect3ParTxNoCh" presStyleLbl="alignAcc1" presStyleIdx="2" presStyleCnt="3">
        <dgm:presLayoutVars>
          <dgm:chMax val="1"/>
          <dgm:bulletEnabled val="1"/>
        </dgm:presLayoutVars>
      </dgm:prSet>
      <dgm:spPr/>
      <dgm:t>
        <a:bodyPr/>
        <a:lstStyle/>
        <a:p>
          <a:endParaRPr lang="en-US"/>
        </a:p>
      </dgm:t>
    </dgm:pt>
  </dgm:ptLst>
  <dgm:cxnLst>
    <dgm:cxn modelId="{E89DE7B9-63F7-1E47-BA89-6A6573396ACF}" type="presOf" srcId="{2BAB37F4-8494-3D4B-9B40-356AE252DBFE}" destId="{FF9B6FAD-BBDD-6B4D-AD16-BF9668C4DCB6}" srcOrd="0" destOrd="0" presId="urn:microsoft.com/office/officeart/2005/8/layout/target3"/>
    <dgm:cxn modelId="{F1A7F5CD-3C5D-A741-8723-55C08859524F}" type="presOf" srcId="{88B57BF3-5795-2A4E-87C3-F4E783885D40}" destId="{0E1557ED-FD35-884D-9DEA-48B949D104A8}" srcOrd="0" destOrd="0" presId="urn:microsoft.com/office/officeart/2005/8/layout/target3"/>
    <dgm:cxn modelId="{C2FFA1A9-54A4-1145-9298-D8945829276B}" srcId="{2BAB37F4-8494-3D4B-9B40-356AE252DBFE}" destId="{88B57BF3-5795-2A4E-87C3-F4E783885D40}" srcOrd="1" destOrd="0" parTransId="{6AE57648-87C7-FC42-B9D5-27D0F8BBFC19}" sibTransId="{3F5D7E02-F5FC-5449-A170-CAA68CE452B5}"/>
    <dgm:cxn modelId="{91D3F077-AE38-174C-A37D-593F57B7D130}" type="presOf" srcId="{88B57BF3-5795-2A4E-87C3-F4E783885D40}" destId="{871C4172-7345-E744-A09C-157FECD3E226}" srcOrd="1" destOrd="0" presId="urn:microsoft.com/office/officeart/2005/8/layout/target3"/>
    <dgm:cxn modelId="{3AE8BB65-3839-F447-AA0A-6035C3E6249A}" type="presOf" srcId="{AD554198-A7E2-8B44-BF15-335E8AF393BC}" destId="{8D7F63A1-B476-AA4F-8C97-B36CBB882CC9}" srcOrd="0" destOrd="0" presId="urn:microsoft.com/office/officeart/2005/8/layout/target3"/>
    <dgm:cxn modelId="{F4309E7C-8F5E-B247-8388-5FD8521DB971}" type="presOf" srcId="{AD554198-A7E2-8B44-BF15-335E8AF393BC}" destId="{4FBABDBD-10D3-E848-8E15-46DAB7CA8EAB}" srcOrd="1" destOrd="0" presId="urn:microsoft.com/office/officeart/2005/8/layout/target3"/>
    <dgm:cxn modelId="{9BE9EBD1-AB0C-D84F-B54B-047116B403C9}" type="presOf" srcId="{CFDFB39E-128D-134E-A60D-EBBD60326841}" destId="{E2BFB752-A587-F64B-9ECA-BAB9772D2BFD}" srcOrd="1" destOrd="0" presId="urn:microsoft.com/office/officeart/2005/8/layout/target3"/>
    <dgm:cxn modelId="{C4ECBE31-C610-924B-8C62-56001334516A}" type="presOf" srcId="{CFDFB39E-128D-134E-A60D-EBBD60326841}" destId="{FB495C51-3398-E44B-8DC7-FC1BDC975EE2}" srcOrd="0" destOrd="0" presId="urn:microsoft.com/office/officeart/2005/8/layout/target3"/>
    <dgm:cxn modelId="{238CD914-2D55-BA4F-BA1E-E4C5827B5FE7}" srcId="{2BAB37F4-8494-3D4B-9B40-356AE252DBFE}" destId="{CFDFB39E-128D-134E-A60D-EBBD60326841}" srcOrd="0" destOrd="0" parTransId="{9DAAF241-C699-C541-90A7-EA7DB6059506}" sibTransId="{38B58B65-AA00-5442-856E-0B0C2BB1A369}"/>
    <dgm:cxn modelId="{AC0B1DE4-6283-C441-89BE-D4CA92A612CC}" srcId="{2BAB37F4-8494-3D4B-9B40-356AE252DBFE}" destId="{AD554198-A7E2-8B44-BF15-335E8AF393BC}" srcOrd="2" destOrd="0" parTransId="{DD4C5773-8445-E64C-8C62-6CA41CDB59D4}" sibTransId="{FBD4C98D-AEDC-7E49-ABA3-1ACFB7215FC2}"/>
    <dgm:cxn modelId="{B12939FA-A742-1043-8295-80B41F502A36}" type="presParOf" srcId="{FF9B6FAD-BBDD-6B4D-AD16-BF9668C4DCB6}" destId="{33C6BA3D-5864-0849-8990-59E1C1474FF7}" srcOrd="0" destOrd="0" presId="urn:microsoft.com/office/officeart/2005/8/layout/target3"/>
    <dgm:cxn modelId="{2385921C-7D5B-AD40-A467-747167209B4D}" type="presParOf" srcId="{FF9B6FAD-BBDD-6B4D-AD16-BF9668C4DCB6}" destId="{0664FF2E-123E-5D44-BEFB-17B1BF77284F}" srcOrd="1" destOrd="0" presId="urn:microsoft.com/office/officeart/2005/8/layout/target3"/>
    <dgm:cxn modelId="{79AEF048-6A63-5F45-AB15-2A1A0C28BD41}" type="presParOf" srcId="{FF9B6FAD-BBDD-6B4D-AD16-BF9668C4DCB6}" destId="{FB495C51-3398-E44B-8DC7-FC1BDC975EE2}" srcOrd="2" destOrd="0" presId="urn:microsoft.com/office/officeart/2005/8/layout/target3"/>
    <dgm:cxn modelId="{231411E3-6B61-4149-935F-FD88102ECDBB}" type="presParOf" srcId="{FF9B6FAD-BBDD-6B4D-AD16-BF9668C4DCB6}" destId="{77122502-9523-424E-9F09-FD93482D4F99}" srcOrd="3" destOrd="0" presId="urn:microsoft.com/office/officeart/2005/8/layout/target3"/>
    <dgm:cxn modelId="{7E1AF4BA-C39D-944D-B1E1-7AF6D692BD90}" type="presParOf" srcId="{FF9B6FAD-BBDD-6B4D-AD16-BF9668C4DCB6}" destId="{E43DF9C7-E37E-0347-8990-F45FD7C1D606}" srcOrd="4" destOrd="0" presId="urn:microsoft.com/office/officeart/2005/8/layout/target3"/>
    <dgm:cxn modelId="{A3FD182C-876A-1846-A653-B5A52D936D15}" type="presParOf" srcId="{FF9B6FAD-BBDD-6B4D-AD16-BF9668C4DCB6}" destId="{0E1557ED-FD35-884D-9DEA-48B949D104A8}" srcOrd="5" destOrd="0" presId="urn:microsoft.com/office/officeart/2005/8/layout/target3"/>
    <dgm:cxn modelId="{21313E67-05D9-F545-BCF7-1C78F4A3F666}" type="presParOf" srcId="{FF9B6FAD-BBDD-6B4D-AD16-BF9668C4DCB6}" destId="{EC424EFF-6094-7C4F-B97E-343573F918B3}" srcOrd="6" destOrd="0" presId="urn:microsoft.com/office/officeart/2005/8/layout/target3"/>
    <dgm:cxn modelId="{F09DA4BA-57B9-924F-837F-343BE8849163}" type="presParOf" srcId="{FF9B6FAD-BBDD-6B4D-AD16-BF9668C4DCB6}" destId="{E3AE91E9-35F0-4847-9397-EA5A330C6A4E}" srcOrd="7" destOrd="0" presId="urn:microsoft.com/office/officeart/2005/8/layout/target3"/>
    <dgm:cxn modelId="{BABAF8AD-71AC-9B45-9FED-973157541E87}" type="presParOf" srcId="{FF9B6FAD-BBDD-6B4D-AD16-BF9668C4DCB6}" destId="{8D7F63A1-B476-AA4F-8C97-B36CBB882CC9}" srcOrd="8" destOrd="0" presId="urn:microsoft.com/office/officeart/2005/8/layout/target3"/>
    <dgm:cxn modelId="{29445D9D-1331-6E4F-BDC7-D4258A4DFD45}" type="presParOf" srcId="{FF9B6FAD-BBDD-6B4D-AD16-BF9668C4DCB6}" destId="{E2BFB752-A587-F64B-9ECA-BAB9772D2BFD}" srcOrd="9" destOrd="0" presId="urn:microsoft.com/office/officeart/2005/8/layout/target3"/>
    <dgm:cxn modelId="{69933B3B-EE53-4049-AB69-85FD073BE05A}" type="presParOf" srcId="{FF9B6FAD-BBDD-6B4D-AD16-BF9668C4DCB6}" destId="{871C4172-7345-E744-A09C-157FECD3E226}" srcOrd="10" destOrd="0" presId="urn:microsoft.com/office/officeart/2005/8/layout/target3"/>
    <dgm:cxn modelId="{C35405AF-319E-3142-984A-11498A9EA908}" type="presParOf" srcId="{FF9B6FAD-BBDD-6B4D-AD16-BF9668C4DCB6}" destId="{4FBABDBD-10D3-E848-8E15-46DAB7CA8EAB}" srcOrd="11"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4A3777CC-DDDE-8842-A11E-B8218DEFE7E2}" type="doc">
      <dgm:prSet loTypeId="urn:microsoft.com/office/officeart/2008/layout/VerticalCurvedList" loCatId="" qsTypeId="urn:microsoft.com/office/officeart/2005/8/quickstyle/simple4" qsCatId="simple" csTypeId="urn:microsoft.com/office/officeart/2005/8/colors/accent1_2" csCatId="accent1" phldr="1"/>
      <dgm:spPr/>
      <dgm:t>
        <a:bodyPr/>
        <a:lstStyle/>
        <a:p>
          <a:endParaRPr lang="en-US"/>
        </a:p>
      </dgm:t>
    </dgm:pt>
    <dgm:pt modelId="{96902C4D-F205-9649-B233-02C385FBAE6A}">
      <dgm:prSet phldrT="[Text]"/>
      <dgm:spPr/>
      <dgm:t>
        <a:bodyPr/>
        <a:lstStyle/>
        <a:p>
          <a:r>
            <a:rPr lang="en-US" dirty="0" smtClean="0"/>
            <a:t>The matter sought to be corrected or prevented.</a:t>
          </a:r>
          <a:endParaRPr lang="en-US" dirty="0"/>
        </a:p>
      </dgm:t>
    </dgm:pt>
    <dgm:pt modelId="{357DDA4C-B66F-234D-9B92-C80753460DB5}" type="parTrans" cxnId="{0419EE19-5B5D-B741-920D-160D0E96587B}">
      <dgm:prSet/>
      <dgm:spPr/>
      <dgm:t>
        <a:bodyPr/>
        <a:lstStyle/>
        <a:p>
          <a:endParaRPr lang="en-US"/>
        </a:p>
      </dgm:t>
    </dgm:pt>
    <dgm:pt modelId="{A1ADEA3E-B1D4-A245-9C43-A4CF4F7A4480}" type="sibTrans" cxnId="{0419EE19-5B5D-B741-920D-160D0E96587B}">
      <dgm:prSet/>
      <dgm:spPr/>
      <dgm:t>
        <a:bodyPr/>
        <a:lstStyle/>
        <a:p>
          <a:endParaRPr lang="en-US"/>
        </a:p>
      </dgm:t>
    </dgm:pt>
    <dgm:pt modelId="{3E2C6366-704E-EE49-AF27-908AD9FEA795}">
      <dgm:prSet phldrT="[Text]"/>
      <dgm:spPr/>
      <dgm:t>
        <a:bodyPr/>
        <a:lstStyle/>
        <a:p>
          <a:r>
            <a:rPr lang="en-US" dirty="0" smtClean="0"/>
            <a:t>What the policy seeks to achieve.</a:t>
          </a:r>
          <a:endParaRPr lang="en-US" dirty="0"/>
        </a:p>
      </dgm:t>
    </dgm:pt>
    <dgm:pt modelId="{478BDEE9-6F9D-D24E-9E3E-D96046E4AA5D}" type="parTrans" cxnId="{06CEDE05-EE15-D647-82AE-F238F3627248}">
      <dgm:prSet/>
      <dgm:spPr/>
      <dgm:t>
        <a:bodyPr/>
        <a:lstStyle/>
        <a:p>
          <a:endParaRPr lang="en-US"/>
        </a:p>
      </dgm:t>
    </dgm:pt>
    <dgm:pt modelId="{787D11AE-277A-E643-8A78-A0183AEF84CB}" type="sibTrans" cxnId="{06CEDE05-EE15-D647-82AE-F238F3627248}">
      <dgm:prSet/>
      <dgm:spPr/>
      <dgm:t>
        <a:bodyPr/>
        <a:lstStyle/>
        <a:p>
          <a:endParaRPr lang="en-US"/>
        </a:p>
      </dgm:t>
    </dgm:pt>
    <dgm:pt modelId="{B0148A32-CA12-D64A-848A-DF10169F7039}">
      <dgm:prSet phldrT="[Text]"/>
      <dgm:spPr/>
      <dgm:t>
        <a:bodyPr/>
        <a:lstStyle/>
        <a:p>
          <a:r>
            <a:rPr lang="en-US" dirty="0" smtClean="0"/>
            <a:t>Manner by which authorities implement public policy. </a:t>
          </a:r>
          <a:endParaRPr lang="en-US" dirty="0"/>
        </a:p>
      </dgm:t>
    </dgm:pt>
    <dgm:pt modelId="{48777D5D-5F4F-CF44-9E41-9C85F96432F7}" type="parTrans" cxnId="{D7E3AA33-18B2-A24F-92B5-A838FE77F3B4}">
      <dgm:prSet/>
      <dgm:spPr/>
      <dgm:t>
        <a:bodyPr/>
        <a:lstStyle/>
        <a:p>
          <a:endParaRPr lang="en-US"/>
        </a:p>
      </dgm:t>
    </dgm:pt>
    <dgm:pt modelId="{5921123F-D6B7-F44E-B4D8-B190BD296AE7}" type="sibTrans" cxnId="{D7E3AA33-18B2-A24F-92B5-A838FE77F3B4}">
      <dgm:prSet/>
      <dgm:spPr/>
      <dgm:t>
        <a:bodyPr/>
        <a:lstStyle/>
        <a:p>
          <a:endParaRPr lang="en-US"/>
        </a:p>
      </dgm:t>
    </dgm:pt>
    <dgm:pt modelId="{6B929B32-BB16-9042-9597-926F0F21AD1A}" type="pres">
      <dgm:prSet presAssocID="{4A3777CC-DDDE-8842-A11E-B8218DEFE7E2}" presName="Name0" presStyleCnt="0">
        <dgm:presLayoutVars>
          <dgm:chMax val="7"/>
          <dgm:chPref val="7"/>
          <dgm:dir/>
        </dgm:presLayoutVars>
      </dgm:prSet>
      <dgm:spPr/>
      <dgm:t>
        <a:bodyPr/>
        <a:lstStyle/>
        <a:p>
          <a:endParaRPr lang="en-US"/>
        </a:p>
      </dgm:t>
    </dgm:pt>
    <dgm:pt modelId="{04B35954-9750-B641-9056-88E95648A435}" type="pres">
      <dgm:prSet presAssocID="{4A3777CC-DDDE-8842-A11E-B8218DEFE7E2}" presName="Name1" presStyleCnt="0"/>
      <dgm:spPr/>
    </dgm:pt>
    <dgm:pt modelId="{65DE1C78-8C4F-6147-A70B-C6D8152B480A}" type="pres">
      <dgm:prSet presAssocID="{4A3777CC-DDDE-8842-A11E-B8218DEFE7E2}" presName="cycle" presStyleCnt="0"/>
      <dgm:spPr/>
    </dgm:pt>
    <dgm:pt modelId="{83726AEF-2982-1449-AF3E-7BCD89A60A47}" type="pres">
      <dgm:prSet presAssocID="{4A3777CC-DDDE-8842-A11E-B8218DEFE7E2}" presName="srcNode" presStyleLbl="node1" presStyleIdx="0" presStyleCnt="3"/>
      <dgm:spPr/>
    </dgm:pt>
    <dgm:pt modelId="{9F9BBC8A-3600-2742-8A4C-10D9B54C012F}" type="pres">
      <dgm:prSet presAssocID="{4A3777CC-DDDE-8842-A11E-B8218DEFE7E2}" presName="conn" presStyleLbl="parChTrans1D2" presStyleIdx="0" presStyleCnt="1"/>
      <dgm:spPr/>
      <dgm:t>
        <a:bodyPr/>
        <a:lstStyle/>
        <a:p>
          <a:endParaRPr lang="en-US"/>
        </a:p>
      </dgm:t>
    </dgm:pt>
    <dgm:pt modelId="{B7398C3D-EBA4-0349-A712-AF3FC81C1CFE}" type="pres">
      <dgm:prSet presAssocID="{4A3777CC-DDDE-8842-A11E-B8218DEFE7E2}" presName="extraNode" presStyleLbl="node1" presStyleIdx="0" presStyleCnt="3"/>
      <dgm:spPr/>
    </dgm:pt>
    <dgm:pt modelId="{C997628C-3AE6-4D47-A58E-30EA7D81554A}" type="pres">
      <dgm:prSet presAssocID="{4A3777CC-DDDE-8842-A11E-B8218DEFE7E2}" presName="dstNode" presStyleLbl="node1" presStyleIdx="0" presStyleCnt="3"/>
      <dgm:spPr/>
    </dgm:pt>
    <dgm:pt modelId="{DD588E49-9196-FE41-AFEF-ADCE9D1AD09B}" type="pres">
      <dgm:prSet presAssocID="{96902C4D-F205-9649-B233-02C385FBAE6A}" presName="text_1" presStyleLbl="node1" presStyleIdx="0" presStyleCnt="3" custScaleX="83988" custLinFactNeighborX="3861">
        <dgm:presLayoutVars>
          <dgm:bulletEnabled val="1"/>
        </dgm:presLayoutVars>
      </dgm:prSet>
      <dgm:spPr/>
      <dgm:t>
        <a:bodyPr/>
        <a:lstStyle/>
        <a:p>
          <a:endParaRPr lang="en-US"/>
        </a:p>
      </dgm:t>
    </dgm:pt>
    <dgm:pt modelId="{92A4B301-F308-9C4D-8C57-17045756F9A0}" type="pres">
      <dgm:prSet presAssocID="{96902C4D-F205-9649-B233-02C385FBAE6A}" presName="accent_1" presStyleCnt="0"/>
      <dgm:spPr/>
    </dgm:pt>
    <dgm:pt modelId="{3A52B3ED-7882-F445-95F5-95BEE0680BE6}" type="pres">
      <dgm:prSet presAssocID="{96902C4D-F205-9649-B233-02C385FBAE6A}" presName="accentRepeatNode" presStyleLbl="solidFgAcc1" presStyleIdx="0" presStyleCnt="3" custScaleX="220986"/>
      <dgm:spPr/>
    </dgm:pt>
    <dgm:pt modelId="{7BF57045-BC5A-284C-A936-DD846E7984F8}" type="pres">
      <dgm:prSet presAssocID="{3E2C6366-704E-EE49-AF27-908AD9FEA795}" presName="text_2" presStyleLbl="node1" presStyleIdx="1" presStyleCnt="3" custScaleX="83578" custLinFactNeighborX="5888">
        <dgm:presLayoutVars>
          <dgm:bulletEnabled val="1"/>
        </dgm:presLayoutVars>
      </dgm:prSet>
      <dgm:spPr/>
      <dgm:t>
        <a:bodyPr/>
        <a:lstStyle/>
        <a:p>
          <a:endParaRPr lang="en-US"/>
        </a:p>
      </dgm:t>
    </dgm:pt>
    <dgm:pt modelId="{1578542A-7A34-7545-A08E-322009D96AD2}" type="pres">
      <dgm:prSet presAssocID="{3E2C6366-704E-EE49-AF27-908AD9FEA795}" presName="accent_2" presStyleCnt="0"/>
      <dgm:spPr/>
    </dgm:pt>
    <dgm:pt modelId="{6CC093A2-2C2E-044C-9EC7-94BBCAE03122}" type="pres">
      <dgm:prSet presAssocID="{3E2C6366-704E-EE49-AF27-908AD9FEA795}" presName="accentRepeatNode" presStyleLbl="solidFgAcc1" presStyleIdx="1" presStyleCnt="3" custScaleX="220216"/>
      <dgm:spPr/>
    </dgm:pt>
    <dgm:pt modelId="{16251A0D-EEC1-EB4A-9AB4-2A6102AAECA4}" type="pres">
      <dgm:prSet presAssocID="{B0148A32-CA12-D64A-848A-DF10169F7039}" presName="text_3" presStyleLbl="node1" presStyleIdx="2" presStyleCnt="3" custScaleX="82299" custLinFactNeighborX="3920">
        <dgm:presLayoutVars>
          <dgm:bulletEnabled val="1"/>
        </dgm:presLayoutVars>
      </dgm:prSet>
      <dgm:spPr/>
      <dgm:t>
        <a:bodyPr/>
        <a:lstStyle/>
        <a:p>
          <a:endParaRPr lang="en-US"/>
        </a:p>
      </dgm:t>
    </dgm:pt>
    <dgm:pt modelId="{BA8802C8-CFF6-8D4F-8F82-ECDBC9319D2F}" type="pres">
      <dgm:prSet presAssocID="{B0148A32-CA12-D64A-848A-DF10169F7039}" presName="accent_3" presStyleCnt="0"/>
      <dgm:spPr/>
    </dgm:pt>
    <dgm:pt modelId="{E339DA22-5D03-E14F-BD80-96C3FACDDA12}" type="pres">
      <dgm:prSet presAssocID="{B0148A32-CA12-D64A-848A-DF10169F7039}" presName="accentRepeatNode" presStyleLbl="solidFgAcc1" presStyleIdx="2" presStyleCnt="3" custScaleX="219422"/>
      <dgm:spPr/>
    </dgm:pt>
  </dgm:ptLst>
  <dgm:cxnLst>
    <dgm:cxn modelId="{0419EE19-5B5D-B741-920D-160D0E96587B}" srcId="{4A3777CC-DDDE-8842-A11E-B8218DEFE7E2}" destId="{96902C4D-F205-9649-B233-02C385FBAE6A}" srcOrd="0" destOrd="0" parTransId="{357DDA4C-B66F-234D-9B92-C80753460DB5}" sibTransId="{A1ADEA3E-B1D4-A245-9C43-A4CF4F7A4480}"/>
    <dgm:cxn modelId="{370DCC45-3A4C-0249-B23B-94CAD786CE75}" type="presOf" srcId="{A1ADEA3E-B1D4-A245-9C43-A4CF4F7A4480}" destId="{9F9BBC8A-3600-2742-8A4C-10D9B54C012F}" srcOrd="0" destOrd="0" presId="urn:microsoft.com/office/officeart/2008/layout/VerticalCurvedList"/>
    <dgm:cxn modelId="{56160086-03C2-2048-8D69-D61836649D1A}" type="presOf" srcId="{3E2C6366-704E-EE49-AF27-908AD9FEA795}" destId="{7BF57045-BC5A-284C-A936-DD846E7984F8}" srcOrd="0" destOrd="0" presId="urn:microsoft.com/office/officeart/2008/layout/VerticalCurvedList"/>
    <dgm:cxn modelId="{D7E3AA33-18B2-A24F-92B5-A838FE77F3B4}" srcId="{4A3777CC-DDDE-8842-A11E-B8218DEFE7E2}" destId="{B0148A32-CA12-D64A-848A-DF10169F7039}" srcOrd="2" destOrd="0" parTransId="{48777D5D-5F4F-CF44-9E41-9C85F96432F7}" sibTransId="{5921123F-D6B7-F44E-B4D8-B190BD296AE7}"/>
    <dgm:cxn modelId="{21D9D64A-5C92-E745-AC12-991125AFAF8B}" type="presOf" srcId="{B0148A32-CA12-D64A-848A-DF10169F7039}" destId="{16251A0D-EEC1-EB4A-9AB4-2A6102AAECA4}" srcOrd="0" destOrd="0" presId="urn:microsoft.com/office/officeart/2008/layout/VerticalCurvedList"/>
    <dgm:cxn modelId="{06CEDE05-EE15-D647-82AE-F238F3627248}" srcId="{4A3777CC-DDDE-8842-A11E-B8218DEFE7E2}" destId="{3E2C6366-704E-EE49-AF27-908AD9FEA795}" srcOrd="1" destOrd="0" parTransId="{478BDEE9-6F9D-D24E-9E3E-D96046E4AA5D}" sibTransId="{787D11AE-277A-E643-8A78-A0183AEF84CB}"/>
    <dgm:cxn modelId="{F07FF405-7F86-7C4F-A131-4CA91E6DD2D6}" type="presOf" srcId="{96902C4D-F205-9649-B233-02C385FBAE6A}" destId="{DD588E49-9196-FE41-AFEF-ADCE9D1AD09B}" srcOrd="0" destOrd="0" presId="urn:microsoft.com/office/officeart/2008/layout/VerticalCurvedList"/>
    <dgm:cxn modelId="{5A22DB4A-79F7-4E47-B17F-9EA9C8ED4B6A}" type="presOf" srcId="{4A3777CC-DDDE-8842-A11E-B8218DEFE7E2}" destId="{6B929B32-BB16-9042-9597-926F0F21AD1A}" srcOrd="0" destOrd="0" presId="urn:microsoft.com/office/officeart/2008/layout/VerticalCurvedList"/>
    <dgm:cxn modelId="{B508055F-2F92-164D-A07E-51369B78395C}" type="presParOf" srcId="{6B929B32-BB16-9042-9597-926F0F21AD1A}" destId="{04B35954-9750-B641-9056-88E95648A435}" srcOrd="0" destOrd="0" presId="urn:microsoft.com/office/officeart/2008/layout/VerticalCurvedList"/>
    <dgm:cxn modelId="{9929D23E-6BBE-2246-BD17-BB90EAEC4B14}" type="presParOf" srcId="{04B35954-9750-B641-9056-88E95648A435}" destId="{65DE1C78-8C4F-6147-A70B-C6D8152B480A}" srcOrd="0" destOrd="0" presId="urn:microsoft.com/office/officeart/2008/layout/VerticalCurvedList"/>
    <dgm:cxn modelId="{C6B014A6-F3C0-834A-83C8-A38B1FBD0C45}" type="presParOf" srcId="{65DE1C78-8C4F-6147-A70B-C6D8152B480A}" destId="{83726AEF-2982-1449-AF3E-7BCD89A60A47}" srcOrd="0" destOrd="0" presId="urn:microsoft.com/office/officeart/2008/layout/VerticalCurvedList"/>
    <dgm:cxn modelId="{8CE8D795-CE93-0449-9B54-03E21F9ED037}" type="presParOf" srcId="{65DE1C78-8C4F-6147-A70B-C6D8152B480A}" destId="{9F9BBC8A-3600-2742-8A4C-10D9B54C012F}" srcOrd="1" destOrd="0" presId="urn:microsoft.com/office/officeart/2008/layout/VerticalCurvedList"/>
    <dgm:cxn modelId="{01D182A0-EC3C-274C-9537-EB14E0FFAD49}" type="presParOf" srcId="{65DE1C78-8C4F-6147-A70B-C6D8152B480A}" destId="{B7398C3D-EBA4-0349-A712-AF3FC81C1CFE}" srcOrd="2" destOrd="0" presId="urn:microsoft.com/office/officeart/2008/layout/VerticalCurvedList"/>
    <dgm:cxn modelId="{E7E461BD-B88B-8043-991B-E15F50FCEC50}" type="presParOf" srcId="{65DE1C78-8C4F-6147-A70B-C6D8152B480A}" destId="{C997628C-3AE6-4D47-A58E-30EA7D81554A}" srcOrd="3" destOrd="0" presId="urn:microsoft.com/office/officeart/2008/layout/VerticalCurvedList"/>
    <dgm:cxn modelId="{1B2F5C12-C186-5142-9E69-2BDC9CEBA542}" type="presParOf" srcId="{04B35954-9750-B641-9056-88E95648A435}" destId="{DD588E49-9196-FE41-AFEF-ADCE9D1AD09B}" srcOrd="1" destOrd="0" presId="urn:microsoft.com/office/officeart/2008/layout/VerticalCurvedList"/>
    <dgm:cxn modelId="{94FAA212-09E2-2E40-A728-ED77953874C5}" type="presParOf" srcId="{04B35954-9750-B641-9056-88E95648A435}" destId="{92A4B301-F308-9C4D-8C57-17045756F9A0}" srcOrd="2" destOrd="0" presId="urn:microsoft.com/office/officeart/2008/layout/VerticalCurvedList"/>
    <dgm:cxn modelId="{DF1AD32E-F561-944B-8605-0F30C99FB82F}" type="presParOf" srcId="{92A4B301-F308-9C4D-8C57-17045756F9A0}" destId="{3A52B3ED-7882-F445-95F5-95BEE0680BE6}" srcOrd="0" destOrd="0" presId="urn:microsoft.com/office/officeart/2008/layout/VerticalCurvedList"/>
    <dgm:cxn modelId="{401F31F8-BEB7-244C-B9DC-1635F1D904AB}" type="presParOf" srcId="{04B35954-9750-B641-9056-88E95648A435}" destId="{7BF57045-BC5A-284C-A936-DD846E7984F8}" srcOrd="3" destOrd="0" presId="urn:microsoft.com/office/officeart/2008/layout/VerticalCurvedList"/>
    <dgm:cxn modelId="{D1B2127C-16B4-BF44-A716-A5819709E4F1}" type="presParOf" srcId="{04B35954-9750-B641-9056-88E95648A435}" destId="{1578542A-7A34-7545-A08E-322009D96AD2}" srcOrd="4" destOrd="0" presId="urn:microsoft.com/office/officeart/2008/layout/VerticalCurvedList"/>
    <dgm:cxn modelId="{8833B6D4-6420-3A4E-B2E1-3FAE28FAD53A}" type="presParOf" srcId="{1578542A-7A34-7545-A08E-322009D96AD2}" destId="{6CC093A2-2C2E-044C-9EC7-94BBCAE03122}" srcOrd="0" destOrd="0" presId="urn:microsoft.com/office/officeart/2008/layout/VerticalCurvedList"/>
    <dgm:cxn modelId="{2B087506-4962-9948-A42B-41AF78020DA0}" type="presParOf" srcId="{04B35954-9750-B641-9056-88E95648A435}" destId="{16251A0D-EEC1-EB4A-9AB4-2A6102AAECA4}" srcOrd="5" destOrd="0" presId="urn:microsoft.com/office/officeart/2008/layout/VerticalCurvedList"/>
    <dgm:cxn modelId="{54F4530B-F0BA-A447-943D-4F91F59D6B6C}" type="presParOf" srcId="{04B35954-9750-B641-9056-88E95648A435}" destId="{BA8802C8-CFF6-8D4F-8F82-ECDBC9319D2F}" srcOrd="6" destOrd="0" presId="urn:microsoft.com/office/officeart/2008/layout/VerticalCurvedList"/>
    <dgm:cxn modelId="{FACF9A36-5A36-BA48-AD1B-360F8A79DE89}" type="presParOf" srcId="{BA8802C8-CFF6-8D4F-8F82-ECDBC9319D2F}" destId="{E339DA22-5D03-E14F-BD80-96C3FACDDA12}"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566D01EC-C8C9-6844-AEDA-AAB1DC6C2DF0}" type="doc">
      <dgm:prSet loTypeId="urn:microsoft.com/office/officeart/2005/8/layout/hProcess3" loCatId="" qsTypeId="urn:microsoft.com/office/officeart/2005/8/quickstyle/simple4" qsCatId="simple" csTypeId="urn:microsoft.com/office/officeart/2005/8/colors/accent1_2" csCatId="accent1" phldr="1"/>
      <dgm:spPr/>
    </dgm:pt>
    <dgm:pt modelId="{43B232FD-8B68-EA4D-B531-653C28D1CEB8}">
      <dgm:prSet phldrT="[Text]" custT="1"/>
      <dgm:spPr/>
      <dgm:t>
        <a:bodyPr/>
        <a:lstStyle/>
        <a:p>
          <a:r>
            <a:rPr lang="en-US" sz="3600" dirty="0" smtClean="0"/>
            <a:t>Education policy vs. employment policy?</a:t>
          </a:r>
        </a:p>
        <a:p>
          <a:r>
            <a:rPr lang="en-US" sz="3600" dirty="0" smtClean="0"/>
            <a:t>K to 12 and the minimum </a:t>
          </a:r>
          <a:r>
            <a:rPr lang="en-US" sz="3600" dirty="0" err="1" smtClean="0"/>
            <a:t>employeable</a:t>
          </a:r>
          <a:r>
            <a:rPr lang="en-US" sz="3600" dirty="0" smtClean="0"/>
            <a:t> age</a:t>
          </a:r>
          <a:endParaRPr lang="en-US" sz="3600" b="1" dirty="0" smtClean="0"/>
        </a:p>
      </dgm:t>
    </dgm:pt>
    <dgm:pt modelId="{B6F7EAF0-770C-444E-B495-E243417870AE}" type="parTrans" cxnId="{8C9D7920-3A8E-024C-881A-E388124993EA}">
      <dgm:prSet/>
      <dgm:spPr/>
      <dgm:t>
        <a:bodyPr/>
        <a:lstStyle/>
        <a:p>
          <a:endParaRPr lang="en-US"/>
        </a:p>
      </dgm:t>
    </dgm:pt>
    <dgm:pt modelId="{E4249C98-E8BA-2C40-907D-515618ACD784}" type="sibTrans" cxnId="{8C9D7920-3A8E-024C-881A-E388124993EA}">
      <dgm:prSet/>
      <dgm:spPr/>
      <dgm:t>
        <a:bodyPr/>
        <a:lstStyle/>
        <a:p>
          <a:endParaRPr lang="en-US"/>
        </a:p>
      </dgm:t>
    </dgm:pt>
    <dgm:pt modelId="{B9900A09-0664-474B-AF04-781EB7943ED1}" type="pres">
      <dgm:prSet presAssocID="{566D01EC-C8C9-6844-AEDA-AAB1DC6C2DF0}" presName="Name0" presStyleCnt="0">
        <dgm:presLayoutVars>
          <dgm:dir/>
          <dgm:animLvl val="lvl"/>
          <dgm:resizeHandles val="exact"/>
        </dgm:presLayoutVars>
      </dgm:prSet>
      <dgm:spPr/>
    </dgm:pt>
    <dgm:pt modelId="{D824F7CD-B068-4A4C-AF7A-9FE663AE7111}" type="pres">
      <dgm:prSet presAssocID="{566D01EC-C8C9-6844-AEDA-AAB1DC6C2DF0}" presName="dummy" presStyleCnt="0"/>
      <dgm:spPr/>
    </dgm:pt>
    <dgm:pt modelId="{513793B6-B12A-5242-83B4-15355065ED97}" type="pres">
      <dgm:prSet presAssocID="{566D01EC-C8C9-6844-AEDA-AAB1DC6C2DF0}" presName="linH" presStyleCnt="0"/>
      <dgm:spPr/>
    </dgm:pt>
    <dgm:pt modelId="{6E59456E-FC3A-0349-89F1-126270FFCB32}" type="pres">
      <dgm:prSet presAssocID="{566D01EC-C8C9-6844-AEDA-AAB1DC6C2DF0}" presName="padding1" presStyleCnt="0"/>
      <dgm:spPr/>
    </dgm:pt>
    <dgm:pt modelId="{19D24FAD-9829-CA47-82A8-79F0141B3771}" type="pres">
      <dgm:prSet presAssocID="{43B232FD-8B68-EA4D-B531-653C28D1CEB8}" presName="linV" presStyleCnt="0"/>
      <dgm:spPr/>
    </dgm:pt>
    <dgm:pt modelId="{40763A19-441D-F948-A6B8-96C8F6D83B42}" type="pres">
      <dgm:prSet presAssocID="{43B232FD-8B68-EA4D-B531-653C28D1CEB8}" presName="spVertical1" presStyleCnt="0"/>
      <dgm:spPr/>
    </dgm:pt>
    <dgm:pt modelId="{2329BFC1-569D-7F4F-8B68-147E0C6B023B}" type="pres">
      <dgm:prSet presAssocID="{43B232FD-8B68-EA4D-B531-653C28D1CEB8}" presName="parTx" presStyleLbl="revTx" presStyleIdx="0" presStyleCnt="1" custScaleX="139174" custScaleY="238108" custLinFactNeighborX="-13745" custLinFactNeighborY="4018">
        <dgm:presLayoutVars>
          <dgm:chMax val="0"/>
          <dgm:chPref val="0"/>
          <dgm:bulletEnabled val="1"/>
        </dgm:presLayoutVars>
      </dgm:prSet>
      <dgm:spPr/>
      <dgm:t>
        <a:bodyPr/>
        <a:lstStyle/>
        <a:p>
          <a:endParaRPr lang="en-US"/>
        </a:p>
      </dgm:t>
    </dgm:pt>
    <dgm:pt modelId="{1110B41C-7B72-6945-9BB5-2F27513234EB}" type="pres">
      <dgm:prSet presAssocID="{43B232FD-8B68-EA4D-B531-653C28D1CEB8}" presName="spVertical2" presStyleCnt="0"/>
      <dgm:spPr/>
    </dgm:pt>
    <dgm:pt modelId="{ADB088AB-8CC3-A84A-8555-BCFC65008E5D}" type="pres">
      <dgm:prSet presAssocID="{43B232FD-8B68-EA4D-B531-653C28D1CEB8}" presName="spVertical3" presStyleCnt="0"/>
      <dgm:spPr/>
    </dgm:pt>
    <dgm:pt modelId="{690CE776-E98A-2648-BB85-9622FC6D08A7}" type="pres">
      <dgm:prSet presAssocID="{566D01EC-C8C9-6844-AEDA-AAB1DC6C2DF0}" presName="padding2" presStyleCnt="0"/>
      <dgm:spPr/>
    </dgm:pt>
    <dgm:pt modelId="{04A7BA1E-C344-B24C-B506-E2D2962421E4}" type="pres">
      <dgm:prSet presAssocID="{566D01EC-C8C9-6844-AEDA-AAB1DC6C2DF0}" presName="negArrow" presStyleCnt="0"/>
      <dgm:spPr/>
    </dgm:pt>
    <dgm:pt modelId="{D684BED1-AB52-1C44-B1E5-D0D34732D378}" type="pres">
      <dgm:prSet presAssocID="{566D01EC-C8C9-6844-AEDA-AAB1DC6C2DF0}" presName="backgroundArrow" presStyleLbl="node1" presStyleIdx="0" presStyleCnt="1" custScaleY="582217"/>
      <dgm:spPr/>
    </dgm:pt>
  </dgm:ptLst>
  <dgm:cxnLst>
    <dgm:cxn modelId="{8C9D7920-3A8E-024C-881A-E388124993EA}" srcId="{566D01EC-C8C9-6844-AEDA-AAB1DC6C2DF0}" destId="{43B232FD-8B68-EA4D-B531-653C28D1CEB8}" srcOrd="0" destOrd="0" parTransId="{B6F7EAF0-770C-444E-B495-E243417870AE}" sibTransId="{E4249C98-E8BA-2C40-907D-515618ACD784}"/>
    <dgm:cxn modelId="{BA4551AB-693E-4F49-AD28-49F9731553EF}" type="presOf" srcId="{566D01EC-C8C9-6844-AEDA-AAB1DC6C2DF0}" destId="{B9900A09-0664-474B-AF04-781EB7943ED1}" srcOrd="0" destOrd="0" presId="urn:microsoft.com/office/officeart/2005/8/layout/hProcess3"/>
    <dgm:cxn modelId="{6D891C2C-3EEA-F54A-815A-09E647F1B8E6}" type="presOf" srcId="{43B232FD-8B68-EA4D-B531-653C28D1CEB8}" destId="{2329BFC1-569D-7F4F-8B68-147E0C6B023B}" srcOrd="0" destOrd="0" presId="urn:microsoft.com/office/officeart/2005/8/layout/hProcess3"/>
    <dgm:cxn modelId="{D20F503A-D242-7240-984E-028E78383966}" type="presParOf" srcId="{B9900A09-0664-474B-AF04-781EB7943ED1}" destId="{D824F7CD-B068-4A4C-AF7A-9FE663AE7111}" srcOrd="0" destOrd="0" presId="urn:microsoft.com/office/officeart/2005/8/layout/hProcess3"/>
    <dgm:cxn modelId="{483DFA74-A4FF-9B40-A7E1-1BD0BDE57B8C}" type="presParOf" srcId="{B9900A09-0664-474B-AF04-781EB7943ED1}" destId="{513793B6-B12A-5242-83B4-15355065ED97}" srcOrd="1" destOrd="0" presId="urn:microsoft.com/office/officeart/2005/8/layout/hProcess3"/>
    <dgm:cxn modelId="{153FC52F-1E52-4043-A884-0454969DC5A1}" type="presParOf" srcId="{513793B6-B12A-5242-83B4-15355065ED97}" destId="{6E59456E-FC3A-0349-89F1-126270FFCB32}" srcOrd="0" destOrd="0" presId="urn:microsoft.com/office/officeart/2005/8/layout/hProcess3"/>
    <dgm:cxn modelId="{69F0D229-707E-DE47-838B-DD4D745D6F2C}" type="presParOf" srcId="{513793B6-B12A-5242-83B4-15355065ED97}" destId="{19D24FAD-9829-CA47-82A8-79F0141B3771}" srcOrd="1" destOrd="0" presId="urn:microsoft.com/office/officeart/2005/8/layout/hProcess3"/>
    <dgm:cxn modelId="{EF2C003F-30C4-3245-85BD-1A073D20935D}" type="presParOf" srcId="{19D24FAD-9829-CA47-82A8-79F0141B3771}" destId="{40763A19-441D-F948-A6B8-96C8F6D83B42}" srcOrd="0" destOrd="0" presId="urn:microsoft.com/office/officeart/2005/8/layout/hProcess3"/>
    <dgm:cxn modelId="{D75B396F-EE7F-A74F-B44E-96751085B7BA}" type="presParOf" srcId="{19D24FAD-9829-CA47-82A8-79F0141B3771}" destId="{2329BFC1-569D-7F4F-8B68-147E0C6B023B}" srcOrd="1" destOrd="0" presId="urn:microsoft.com/office/officeart/2005/8/layout/hProcess3"/>
    <dgm:cxn modelId="{25FB2E84-5D83-DB46-B835-5CD410B364AE}" type="presParOf" srcId="{19D24FAD-9829-CA47-82A8-79F0141B3771}" destId="{1110B41C-7B72-6945-9BB5-2F27513234EB}" srcOrd="2" destOrd="0" presId="urn:microsoft.com/office/officeart/2005/8/layout/hProcess3"/>
    <dgm:cxn modelId="{92543578-AFB9-2748-B956-18FA4455EC21}" type="presParOf" srcId="{19D24FAD-9829-CA47-82A8-79F0141B3771}" destId="{ADB088AB-8CC3-A84A-8555-BCFC65008E5D}" srcOrd="3" destOrd="0" presId="urn:microsoft.com/office/officeart/2005/8/layout/hProcess3"/>
    <dgm:cxn modelId="{FBA612BD-4280-6E47-AB23-A162CB5EF6A6}" type="presParOf" srcId="{513793B6-B12A-5242-83B4-15355065ED97}" destId="{690CE776-E98A-2648-BB85-9622FC6D08A7}" srcOrd="2" destOrd="0" presId="urn:microsoft.com/office/officeart/2005/8/layout/hProcess3"/>
    <dgm:cxn modelId="{3F443F36-E108-9B4E-BBCE-C90B67946BB5}" type="presParOf" srcId="{513793B6-B12A-5242-83B4-15355065ED97}" destId="{04A7BA1E-C344-B24C-B506-E2D2962421E4}" srcOrd="3" destOrd="0" presId="urn:microsoft.com/office/officeart/2005/8/layout/hProcess3"/>
    <dgm:cxn modelId="{287637D2-4D04-2F48-AF88-96109AC18BDC}" type="presParOf" srcId="{513793B6-B12A-5242-83B4-15355065ED97}" destId="{D684BED1-AB52-1C44-B1E5-D0D34732D378}" srcOrd="4" destOrd="0" presId="urn:microsoft.com/office/officeart/2005/8/layout/h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566D01EC-C8C9-6844-AEDA-AAB1DC6C2DF0}" type="doc">
      <dgm:prSet loTypeId="urn:microsoft.com/office/officeart/2005/8/layout/hProcess3" loCatId="" qsTypeId="urn:microsoft.com/office/officeart/2005/8/quickstyle/simple4" qsCatId="simple" csTypeId="urn:microsoft.com/office/officeart/2005/8/colors/accent1_2" csCatId="accent1" phldr="1"/>
      <dgm:spPr/>
    </dgm:pt>
    <dgm:pt modelId="{43B232FD-8B68-EA4D-B531-653C28D1CEB8}">
      <dgm:prSet phldrT="[Text]" custT="1"/>
      <dgm:spPr/>
      <dgm:t>
        <a:bodyPr/>
        <a:lstStyle/>
        <a:p>
          <a:r>
            <a:rPr lang="en-US" sz="3600" dirty="0" smtClean="0"/>
            <a:t>The “double appeal” procedure in certification elections</a:t>
          </a:r>
          <a:endParaRPr lang="en-US" sz="3600" b="1" dirty="0" smtClean="0"/>
        </a:p>
      </dgm:t>
    </dgm:pt>
    <dgm:pt modelId="{B6F7EAF0-770C-444E-B495-E243417870AE}" type="parTrans" cxnId="{8C9D7920-3A8E-024C-881A-E388124993EA}">
      <dgm:prSet/>
      <dgm:spPr/>
      <dgm:t>
        <a:bodyPr/>
        <a:lstStyle/>
        <a:p>
          <a:endParaRPr lang="en-US"/>
        </a:p>
      </dgm:t>
    </dgm:pt>
    <dgm:pt modelId="{E4249C98-E8BA-2C40-907D-515618ACD784}" type="sibTrans" cxnId="{8C9D7920-3A8E-024C-881A-E388124993EA}">
      <dgm:prSet/>
      <dgm:spPr/>
      <dgm:t>
        <a:bodyPr/>
        <a:lstStyle/>
        <a:p>
          <a:endParaRPr lang="en-US"/>
        </a:p>
      </dgm:t>
    </dgm:pt>
    <dgm:pt modelId="{B9900A09-0664-474B-AF04-781EB7943ED1}" type="pres">
      <dgm:prSet presAssocID="{566D01EC-C8C9-6844-AEDA-AAB1DC6C2DF0}" presName="Name0" presStyleCnt="0">
        <dgm:presLayoutVars>
          <dgm:dir/>
          <dgm:animLvl val="lvl"/>
          <dgm:resizeHandles val="exact"/>
        </dgm:presLayoutVars>
      </dgm:prSet>
      <dgm:spPr/>
    </dgm:pt>
    <dgm:pt modelId="{D824F7CD-B068-4A4C-AF7A-9FE663AE7111}" type="pres">
      <dgm:prSet presAssocID="{566D01EC-C8C9-6844-AEDA-AAB1DC6C2DF0}" presName="dummy" presStyleCnt="0"/>
      <dgm:spPr/>
    </dgm:pt>
    <dgm:pt modelId="{513793B6-B12A-5242-83B4-15355065ED97}" type="pres">
      <dgm:prSet presAssocID="{566D01EC-C8C9-6844-AEDA-AAB1DC6C2DF0}" presName="linH" presStyleCnt="0"/>
      <dgm:spPr/>
    </dgm:pt>
    <dgm:pt modelId="{6E59456E-FC3A-0349-89F1-126270FFCB32}" type="pres">
      <dgm:prSet presAssocID="{566D01EC-C8C9-6844-AEDA-AAB1DC6C2DF0}" presName="padding1" presStyleCnt="0"/>
      <dgm:spPr/>
    </dgm:pt>
    <dgm:pt modelId="{19D24FAD-9829-CA47-82A8-79F0141B3771}" type="pres">
      <dgm:prSet presAssocID="{43B232FD-8B68-EA4D-B531-653C28D1CEB8}" presName="linV" presStyleCnt="0"/>
      <dgm:spPr/>
    </dgm:pt>
    <dgm:pt modelId="{40763A19-441D-F948-A6B8-96C8F6D83B42}" type="pres">
      <dgm:prSet presAssocID="{43B232FD-8B68-EA4D-B531-653C28D1CEB8}" presName="spVertical1" presStyleCnt="0"/>
      <dgm:spPr/>
    </dgm:pt>
    <dgm:pt modelId="{2329BFC1-569D-7F4F-8B68-147E0C6B023B}" type="pres">
      <dgm:prSet presAssocID="{43B232FD-8B68-EA4D-B531-653C28D1CEB8}" presName="parTx" presStyleLbl="revTx" presStyleIdx="0" presStyleCnt="1" custScaleX="139174" custScaleY="238108" custLinFactNeighborX="-13745" custLinFactNeighborY="4018">
        <dgm:presLayoutVars>
          <dgm:chMax val="0"/>
          <dgm:chPref val="0"/>
          <dgm:bulletEnabled val="1"/>
        </dgm:presLayoutVars>
      </dgm:prSet>
      <dgm:spPr/>
      <dgm:t>
        <a:bodyPr/>
        <a:lstStyle/>
        <a:p>
          <a:endParaRPr lang="en-US"/>
        </a:p>
      </dgm:t>
    </dgm:pt>
    <dgm:pt modelId="{1110B41C-7B72-6945-9BB5-2F27513234EB}" type="pres">
      <dgm:prSet presAssocID="{43B232FD-8B68-EA4D-B531-653C28D1CEB8}" presName="spVertical2" presStyleCnt="0"/>
      <dgm:spPr/>
    </dgm:pt>
    <dgm:pt modelId="{ADB088AB-8CC3-A84A-8555-BCFC65008E5D}" type="pres">
      <dgm:prSet presAssocID="{43B232FD-8B68-EA4D-B531-653C28D1CEB8}" presName="spVertical3" presStyleCnt="0"/>
      <dgm:spPr/>
    </dgm:pt>
    <dgm:pt modelId="{690CE776-E98A-2648-BB85-9622FC6D08A7}" type="pres">
      <dgm:prSet presAssocID="{566D01EC-C8C9-6844-AEDA-AAB1DC6C2DF0}" presName="padding2" presStyleCnt="0"/>
      <dgm:spPr/>
    </dgm:pt>
    <dgm:pt modelId="{04A7BA1E-C344-B24C-B506-E2D2962421E4}" type="pres">
      <dgm:prSet presAssocID="{566D01EC-C8C9-6844-AEDA-AAB1DC6C2DF0}" presName="negArrow" presStyleCnt="0"/>
      <dgm:spPr/>
    </dgm:pt>
    <dgm:pt modelId="{D684BED1-AB52-1C44-B1E5-D0D34732D378}" type="pres">
      <dgm:prSet presAssocID="{566D01EC-C8C9-6844-AEDA-AAB1DC6C2DF0}" presName="backgroundArrow" presStyleLbl="node1" presStyleIdx="0" presStyleCnt="1" custScaleY="582217"/>
      <dgm:spPr/>
    </dgm:pt>
  </dgm:ptLst>
  <dgm:cxnLst>
    <dgm:cxn modelId="{3F14CA5D-1FD9-3C48-8DF5-34F3BFBF992A}" type="presOf" srcId="{566D01EC-C8C9-6844-AEDA-AAB1DC6C2DF0}" destId="{B9900A09-0664-474B-AF04-781EB7943ED1}" srcOrd="0" destOrd="0" presId="urn:microsoft.com/office/officeart/2005/8/layout/hProcess3"/>
    <dgm:cxn modelId="{8C9D7920-3A8E-024C-881A-E388124993EA}" srcId="{566D01EC-C8C9-6844-AEDA-AAB1DC6C2DF0}" destId="{43B232FD-8B68-EA4D-B531-653C28D1CEB8}" srcOrd="0" destOrd="0" parTransId="{B6F7EAF0-770C-444E-B495-E243417870AE}" sibTransId="{E4249C98-E8BA-2C40-907D-515618ACD784}"/>
    <dgm:cxn modelId="{892E3654-C8C3-7549-9511-2C7FC3338C73}" type="presOf" srcId="{43B232FD-8B68-EA4D-B531-653C28D1CEB8}" destId="{2329BFC1-569D-7F4F-8B68-147E0C6B023B}" srcOrd="0" destOrd="0" presId="urn:microsoft.com/office/officeart/2005/8/layout/hProcess3"/>
    <dgm:cxn modelId="{9DB74540-17CE-8C4C-8DA8-91E82066BCD3}" type="presParOf" srcId="{B9900A09-0664-474B-AF04-781EB7943ED1}" destId="{D824F7CD-B068-4A4C-AF7A-9FE663AE7111}" srcOrd="0" destOrd="0" presId="urn:microsoft.com/office/officeart/2005/8/layout/hProcess3"/>
    <dgm:cxn modelId="{FEA25FB6-7E33-D147-9E67-BD453E6BA894}" type="presParOf" srcId="{B9900A09-0664-474B-AF04-781EB7943ED1}" destId="{513793B6-B12A-5242-83B4-15355065ED97}" srcOrd="1" destOrd="0" presId="urn:microsoft.com/office/officeart/2005/8/layout/hProcess3"/>
    <dgm:cxn modelId="{FAD3186F-E5A4-B14A-9802-BAED8B64FBE7}" type="presParOf" srcId="{513793B6-B12A-5242-83B4-15355065ED97}" destId="{6E59456E-FC3A-0349-89F1-126270FFCB32}" srcOrd="0" destOrd="0" presId="urn:microsoft.com/office/officeart/2005/8/layout/hProcess3"/>
    <dgm:cxn modelId="{D930455A-4681-9543-B480-2F642FA6C1C5}" type="presParOf" srcId="{513793B6-B12A-5242-83B4-15355065ED97}" destId="{19D24FAD-9829-CA47-82A8-79F0141B3771}" srcOrd="1" destOrd="0" presId="urn:microsoft.com/office/officeart/2005/8/layout/hProcess3"/>
    <dgm:cxn modelId="{47874DB7-507E-1943-8BDD-D9116E493453}" type="presParOf" srcId="{19D24FAD-9829-CA47-82A8-79F0141B3771}" destId="{40763A19-441D-F948-A6B8-96C8F6D83B42}" srcOrd="0" destOrd="0" presId="urn:microsoft.com/office/officeart/2005/8/layout/hProcess3"/>
    <dgm:cxn modelId="{ECD06479-1723-D843-AA6F-1D3B98455BA4}" type="presParOf" srcId="{19D24FAD-9829-CA47-82A8-79F0141B3771}" destId="{2329BFC1-569D-7F4F-8B68-147E0C6B023B}" srcOrd="1" destOrd="0" presId="urn:microsoft.com/office/officeart/2005/8/layout/hProcess3"/>
    <dgm:cxn modelId="{10E9D117-5574-1E49-B419-E61C1A6FBA10}" type="presParOf" srcId="{19D24FAD-9829-CA47-82A8-79F0141B3771}" destId="{1110B41C-7B72-6945-9BB5-2F27513234EB}" srcOrd="2" destOrd="0" presId="urn:microsoft.com/office/officeart/2005/8/layout/hProcess3"/>
    <dgm:cxn modelId="{DF7C591E-B20F-084F-91D5-3F636D519BC8}" type="presParOf" srcId="{19D24FAD-9829-CA47-82A8-79F0141B3771}" destId="{ADB088AB-8CC3-A84A-8555-BCFC65008E5D}" srcOrd="3" destOrd="0" presId="urn:microsoft.com/office/officeart/2005/8/layout/hProcess3"/>
    <dgm:cxn modelId="{636514EC-5C67-0548-9A45-6B6CE66871D8}" type="presParOf" srcId="{513793B6-B12A-5242-83B4-15355065ED97}" destId="{690CE776-E98A-2648-BB85-9622FC6D08A7}" srcOrd="2" destOrd="0" presId="urn:microsoft.com/office/officeart/2005/8/layout/hProcess3"/>
    <dgm:cxn modelId="{7291249D-B733-2C49-AF70-8276595560E4}" type="presParOf" srcId="{513793B6-B12A-5242-83B4-15355065ED97}" destId="{04A7BA1E-C344-B24C-B506-E2D2962421E4}" srcOrd="3" destOrd="0" presId="urn:microsoft.com/office/officeart/2005/8/layout/hProcess3"/>
    <dgm:cxn modelId="{EC6A0531-8DAF-104E-9C9F-5BD0426749F0}" type="presParOf" srcId="{513793B6-B12A-5242-83B4-15355065ED97}" destId="{D684BED1-AB52-1C44-B1E5-D0D34732D378}" srcOrd="4" destOrd="0" presId="urn:microsoft.com/office/officeart/2005/8/layout/h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566D01EC-C8C9-6844-AEDA-AAB1DC6C2DF0}" type="doc">
      <dgm:prSet loTypeId="urn:microsoft.com/office/officeart/2005/8/layout/hProcess3" loCatId="" qsTypeId="urn:microsoft.com/office/officeart/2005/8/quickstyle/simple4" qsCatId="simple" csTypeId="urn:microsoft.com/office/officeart/2005/8/colors/accent1_2" csCatId="accent1" phldr="1"/>
      <dgm:spPr/>
    </dgm:pt>
    <dgm:pt modelId="{43B232FD-8B68-EA4D-B531-653C28D1CEB8}">
      <dgm:prSet phldrT="[Text]" custT="1"/>
      <dgm:spPr/>
      <dgm:t>
        <a:bodyPr/>
        <a:lstStyle/>
        <a:p>
          <a:r>
            <a:rPr lang="en-US" sz="3600" dirty="0" smtClean="0"/>
            <a:t>Legislating productivity</a:t>
          </a:r>
          <a:endParaRPr lang="en-US" sz="3600" b="1" dirty="0" smtClean="0"/>
        </a:p>
      </dgm:t>
    </dgm:pt>
    <dgm:pt modelId="{B6F7EAF0-770C-444E-B495-E243417870AE}" type="parTrans" cxnId="{8C9D7920-3A8E-024C-881A-E388124993EA}">
      <dgm:prSet/>
      <dgm:spPr/>
      <dgm:t>
        <a:bodyPr/>
        <a:lstStyle/>
        <a:p>
          <a:endParaRPr lang="en-US"/>
        </a:p>
      </dgm:t>
    </dgm:pt>
    <dgm:pt modelId="{E4249C98-E8BA-2C40-907D-515618ACD784}" type="sibTrans" cxnId="{8C9D7920-3A8E-024C-881A-E388124993EA}">
      <dgm:prSet/>
      <dgm:spPr/>
      <dgm:t>
        <a:bodyPr/>
        <a:lstStyle/>
        <a:p>
          <a:endParaRPr lang="en-US"/>
        </a:p>
      </dgm:t>
    </dgm:pt>
    <dgm:pt modelId="{B9900A09-0664-474B-AF04-781EB7943ED1}" type="pres">
      <dgm:prSet presAssocID="{566D01EC-C8C9-6844-AEDA-AAB1DC6C2DF0}" presName="Name0" presStyleCnt="0">
        <dgm:presLayoutVars>
          <dgm:dir/>
          <dgm:animLvl val="lvl"/>
          <dgm:resizeHandles val="exact"/>
        </dgm:presLayoutVars>
      </dgm:prSet>
      <dgm:spPr/>
    </dgm:pt>
    <dgm:pt modelId="{D824F7CD-B068-4A4C-AF7A-9FE663AE7111}" type="pres">
      <dgm:prSet presAssocID="{566D01EC-C8C9-6844-AEDA-AAB1DC6C2DF0}" presName="dummy" presStyleCnt="0"/>
      <dgm:spPr/>
    </dgm:pt>
    <dgm:pt modelId="{513793B6-B12A-5242-83B4-15355065ED97}" type="pres">
      <dgm:prSet presAssocID="{566D01EC-C8C9-6844-AEDA-AAB1DC6C2DF0}" presName="linH" presStyleCnt="0"/>
      <dgm:spPr/>
    </dgm:pt>
    <dgm:pt modelId="{6E59456E-FC3A-0349-89F1-126270FFCB32}" type="pres">
      <dgm:prSet presAssocID="{566D01EC-C8C9-6844-AEDA-AAB1DC6C2DF0}" presName="padding1" presStyleCnt="0"/>
      <dgm:spPr/>
    </dgm:pt>
    <dgm:pt modelId="{19D24FAD-9829-CA47-82A8-79F0141B3771}" type="pres">
      <dgm:prSet presAssocID="{43B232FD-8B68-EA4D-B531-653C28D1CEB8}" presName="linV" presStyleCnt="0"/>
      <dgm:spPr/>
    </dgm:pt>
    <dgm:pt modelId="{40763A19-441D-F948-A6B8-96C8F6D83B42}" type="pres">
      <dgm:prSet presAssocID="{43B232FD-8B68-EA4D-B531-653C28D1CEB8}" presName="spVertical1" presStyleCnt="0"/>
      <dgm:spPr/>
    </dgm:pt>
    <dgm:pt modelId="{2329BFC1-569D-7F4F-8B68-147E0C6B023B}" type="pres">
      <dgm:prSet presAssocID="{43B232FD-8B68-EA4D-B531-653C28D1CEB8}" presName="parTx" presStyleLbl="revTx" presStyleIdx="0" presStyleCnt="1" custScaleX="139174" custScaleY="238108" custLinFactNeighborX="-13745" custLinFactNeighborY="4018">
        <dgm:presLayoutVars>
          <dgm:chMax val="0"/>
          <dgm:chPref val="0"/>
          <dgm:bulletEnabled val="1"/>
        </dgm:presLayoutVars>
      </dgm:prSet>
      <dgm:spPr/>
      <dgm:t>
        <a:bodyPr/>
        <a:lstStyle/>
        <a:p>
          <a:endParaRPr lang="en-US"/>
        </a:p>
      </dgm:t>
    </dgm:pt>
    <dgm:pt modelId="{1110B41C-7B72-6945-9BB5-2F27513234EB}" type="pres">
      <dgm:prSet presAssocID="{43B232FD-8B68-EA4D-B531-653C28D1CEB8}" presName="spVertical2" presStyleCnt="0"/>
      <dgm:spPr/>
    </dgm:pt>
    <dgm:pt modelId="{ADB088AB-8CC3-A84A-8555-BCFC65008E5D}" type="pres">
      <dgm:prSet presAssocID="{43B232FD-8B68-EA4D-B531-653C28D1CEB8}" presName="spVertical3" presStyleCnt="0"/>
      <dgm:spPr/>
    </dgm:pt>
    <dgm:pt modelId="{690CE776-E98A-2648-BB85-9622FC6D08A7}" type="pres">
      <dgm:prSet presAssocID="{566D01EC-C8C9-6844-AEDA-AAB1DC6C2DF0}" presName="padding2" presStyleCnt="0"/>
      <dgm:spPr/>
    </dgm:pt>
    <dgm:pt modelId="{04A7BA1E-C344-B24C-B506-E2D2962421E4}" type="pres">
      <dgm:prSet presAssocID="{566D01EC-C8C9-6844-AEDA-AAB1DC6C2DF0}" presName="negArrow" presStyleCnt="0"/>
      <dgm:spPr/>
    </dgm:pt>
    <dgm:pt modelId="{D684BED1-AB52-1C44-B1E5-D0D34732D378}" type="pres">
      <dgm:prSet presAssocID="{566D01EC-C8C9-6844-AEDA-AAB1DC6C2DF0}" presName="backgroundArrow" presStyleLbl="node1" presStyleIdx="0" presStyleCnt="1" custScaleY="582217"/>
      <dgm:spPr/>
    </dgm:pt>
  </dgm:ptLst>
  <dgm:cxnLst>
    <dgm:cxn modelId="{8C9D7920-3A8E-024C-881A-E388124993EA}" srcId="{566D01EC-C8C9-6844-AEDA-AAB1DC6C2DF0}" destId="{43B232FD-8B68-EA4D-B531-653C28D1CEB8}" srcOrd="0" destOrd="0" parTransId="{B6F7EAF0-770C-444E-B495-E243417870AE}" sibTransId="{E4249C98-E8BA-2C40-907D-515618ACD784}"/>
    <dgm:cxn modelId="{782234B7-A1DA-9F4B-81E0-08EE4C704D35}" type="presOf" srcId="{566D01EC-C8C9-6844-AEDA-AAB1DC6C2DF0}" destId="{B9900A09-0664-474B-AF04-781EB7943ED1}" srcOrd="0" destOrd="0" presId="urn:microsoft.com/office/officeart/2005/8/layout/hProcess3"/>
    <dgm:cxn modelId="{09D53C9C-D404-4F47-B0AD-9593D552834C}" type="presOf" srcId="{43B232FD-8B68-EA4D-B531-653C28D1CEB8}" destId="{2329BFC1-569D-7F4F-8B68-147E0C6B023B}" srcOrd="0" destOrd="0" presId="urn:microsoft.com/office/officeart/2005/8/layout/hProcess3"/>
    <dgm:cxn modelId="{33A0296D-D94B-AE48-B66A-779BE654A439}" type="presParOf" srcId="{B9900A09-0664-474B-AF04-781EB7943ED1}" destId="{D824F7CD-B068-4A4C-AF7A-9FE663AE7111}" srcOrd="0" destOrd="0" presId="urn:microsoft.com/office/officeart/2005/8/layout/hProcess3"/>
    <dgm:cxn modelId="{40096BC0-DFBF-C84C-B77D-9E17E4B2AEF5}" type="presParOf" srcId="{B9900A09-0664-474B-AF04-781EB7943ED1}" destId="{513793B6-B12A-5242-83B4-15355065ED97}" srcOrd="1" destOrd="0" presId="urn:microsoft.com/office/officeart/2005/8/layout/hProcess3"/>
    <dgm:cxn modelId="{472E41FF-B6B2-DA4E-92FB-C7A83898010B}" type="presParOf" srcId="{513793B6-B12A-5242-83B4-15355065ED97}" destId="{6E59456E-FC3A-0349-89F1-126270FFCB32}" srcOrd="0" destOrd="0" presId="urn:microsoft.com/office/officeart/2005/8/layout/hProcess3"/>
    <dgm:cxn modelId="{23BF2A84-1C5E-C444-B42C-29B8A59F98E8}" type="presParOf" srcId="{513793B6-B12A-5242-83B4-15355065ED97}" destId="{19D24FAD-9829-CA47-82A8-79F0141B3771}" srcOrd="1" destOrd="0" presId="urn:microsoft.com/office/officeart/2005/8/layout/hProcess3"/>
    <dgm:cxn modelId="{76D25859-8B1D-B744-83DA-86C7E5139D45}" type="presParOf" srcId="{19D24FAD-9829-CA47-82A8-79F0141B3771}" destId="{40763A19-441D-F948-A6B8-96C8F6D83B42}" srcOrd="0" destOrd="0" presId="urn:microsoft.com/office/officeart/2005/8/layout/hProcess3"/>
    <dgm:cxn modelId="{B6CD0B0C-284F-B24A-8982-A68963D79EDE}" type="presParOf" srcId="{19D24FAD-9829-CA47-82A8-79F0141B3771}" destId="{2329BFC1-569D-7F4F-8B68-147E0C6B023B}" srcOrd="1" destOrd="0" presId="urn:microsoft.com/office/officeart/2005/8/layout/hProcess3"/>
    <dgm:cxn modelId="{C29576F4-B830-C247-9EC1-A3C4C26C2BA0}" type="presParOf" srcId="{19D24FAD-9829-CA47-82A8-79F0141B3771}" destId="{1110B41C-7B72-6945-9BB5-2F27513234EB}" srcOrd="2" destOrd="0" presId="urn:microsoft.com/office/officeart/2005/8/layout/hProcess3"/>
    <dgm:cxn modelId="{572F6DD4-0D7A-7D4E-B2A4-49335BFC0C2C}" type="presParOf" srcId="{19D24FAD-9829-CA47-82A8-79F0141B3771}" destId="{ADB088AB-8CC3-A84A-8555-BCFC65008E5D}" srcOrd="3" destOrd="0" presId="urn:microsoft.com/office/officeart/2005/8/layout/hProcess3"/>
    <dgm:cxn modelId="{F4620877-6786-314D-86F2-94EBD2F234FC}" type="presParOf" srcId="{513793B6-B12A-5242-83B4-15355065ED97}" destId="{690CE776-E98A-2648-BB85-9622FC6D08A7}" srcOrd="2" destOrd="0" presId="urn:microsoft.com/office/officeart/2005/8/layout/hProcess3"/>
    <dgm:cxn modelId="{B44F46AB-DB80-5044-87C2-96ED454D63F0}" type="presParOf" srcId="{513793B6-B12A-5242-83B4-15355065ED97}" destId="{04A7BA1E-C344-B24C-B506-E2D2962421E4}" srcOrd="3" destOrd="0" presId="urn:microsoft.com/office/officeart/2005/8/layout/hProcess3"/>
    <dgm:cxn modelId="{C4F8832B-D625-A34F-B272-4D38E0937430}" type="presParOf" srcId="{513793B6-B12A-5242-83B4-15355065ED97}" destId="{D684BED1-AB52-1C44-B1E5-D0D34732D378}" srcOrd="4" destOrd="0" presId="urn:microsoft.com/office/officeart/2005/8/layout/h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566D01EC-C8C9-6844-AEDA-AAB1DC6C2DF0}" type="doc">
      <dgm:prSet loTypeId="urn:microsoft.com/office/officeart/2005/8/layout/hProcess3" loCatId="" qsTypeId="urn:microsoft.com/office/officeart/2005/8/quickstyle/simple4" qsCatId="simple" csTypeId="urn:microsoft.com/office/officeart/2005/8/colors/accent1_2" csCatId="accent1" phldr="1"/>
      <dgm:spPr/>
    </dgm:pt>
    <dgm:pt modelId="{43B232FD-8B68-EA4D-B531-653C28D1CEB8}">
      <dgm:prSet phldrT="[Text]" custT="1"/>
      <dgm:spPr/>
      <dgm:t>
        <a:bodyPr/>
        <a:lstStyle/>
        <a:p>
          <a:r>
            <a:rPr lang="en-US" sz="3600" b="1" dirty="0" smtClean="0"/>
            <a:t>Part IV. </a:t>
          </a:r>
        </a:p>
        <a:p>
          <a:r>
            <a:rPr lang="en-US" sz="3600" b="1" dirty="0" smtClean="0"/>
            <a:t>Interest-based negotiation (IBN) principles and its application to SD and </a:t>
          </a:r>
          <a:r>
            <a:rPr lang="en-US" sz="3600" b="1" dirty="0" err="1" smtClean="0"/>
            <a:t>tripartism</a:t>
          </a:r>
          <a:endParaRPr lang="en-US" sz="3600" b="1" dirty="0" smtClean="0"/>
        </a:p>
      </dgm:t>
    </dgm:pt>
    <dgm:pt modelId="{B6F7EAF0-770C-444E-B495-E243417870AE}" type="parTrans" cxnId="{8C9D7920-3A8E-024C-881A-E388124993EA}">
      <dgm:prSet/>
      <dgm:spPr/>
      <dgm:t>
        <a:bodyPr/>
        <a:lstStyle/>
        <a:p>
          <a:endParaRPr lang="en-US"/>
        </a:p>
      </dgm:t>
    </dgm:pt>
    <dgm:pt modelId="{E4249C98-E8BA-2C40-907D-515618ACD784}" type="sibTrans" cxnId="{8C9D7920-3A8E-024C-881A-E388124993EA}">
      <dgm:prSet/>
      <dgm:spPr/>
      <dgm:t>
        <a:bodyPr/>
        <a:lstStyle/>
        <a:p>
          <a:endParaRPr lang="en-US"/>
        </a:p>
      </dgm:t>
    </dgm:pt>
    <dgm:pt modelId="{B9900A09-0664-474B-AF04-781EB7943ED1}" type="pres">
      <dgm:prSet presAssocID="{566D01EC-C8C9-6844-AEDA-AAB1DC6C2DF0}" presName="Name0" presStyleCnt="0">
        <dgm:presLayoutVars>
          <dgm:dir/>
          <dgm:animLvl val="lvl"/>
          <dgm:resizeHandles val="exact"/>
        </dgm:presLayoutVars>
      </dgm:prSet>
      <dgm:spPr/>
    </dgm:pt>
    <dgm:pt modelId="{D824F7CD-B068-4A4C-AF7A-9FE663AE7111}" type="pres">
      <dgm:prSet presAssocID="{566D01EC-C8C9-6844-AEDA-AAB1DC6C2DF0}" presName="dummy" presStyleCnt="0"/>
      <dgm:spPr/>
    </dgm:pt>
    <dgm:pt modelId="{513793B6-B12A-5242-83B4-15355065ED97}" type="pres">
      <dgm:prSet presAssocID="{566D01EC-C8C9-6844-AEDA-AAB1DC6C2DF0}" presName="linH" presStyleCnt="0"/>
      <dgm:spPr/>
    </dgm:pt>
    <dgm:pt modelId="{6E59456E-FC3A-0349-89F1-126270FFCB32}" type="pres">
      <dgm:prSet presAssocID="{566D01EC-C8C9-6844-AEDA-AAB1DC6C2DF0}" presName="padding1" presStyleCnt="0"/>
      <dgm:spPr/>
    </dgm:pt>
    <dgm:pt modelId="{19D24FAD-9829-CA47-82A8-79F0141B3771}" type="pres">
      <dgm:prSet presAssocID="{43B232FD-8B68-EA4D-B531-653C28D1CEB8}" presName="linV" presStyleCnt="0"/>
      <dgm:spPr/>
    </dgm:pt>
    <dgm:pt modelId="{40763A19-441D-F948-A6B8-96C8F6D83B42}" type="pres">
      <dgm:prSet presAssocID="{43B232FD-8B68-EA4D-B531-653C28D1CEB8}" presName="spVertical1" presStyleCnt="0"/>
      <dgm:spPr/>
    </dgm:pt>
    <dgm:pt modelId="{2329BFC1-569D-7F4F-8B68-147E0C6B023B}" type="pres">
      <dgm:prSet presAssocID="{43B232FD-8B68-EA4D-B531-653C28D1CEB8}" presName="parTx" presStyleLbl="revTx" presStyleIdx="0" presStyleCnt="1" custScaleX="139174" custScaleY="238108" custLinFactNeighborX="-13745" custLinFactNeighborY="4018">
        <dgm:presLayoutVars>
          <dgm:chMax val="0"/>
          <dgm:chPref val="0"/>
          <dgm:bulletEnabled val="1"/>
        </dgm:presLayoutVars>
      </dgm:prSet>
      <dgm:spPr/>
      <dgm:t>
        <a:bodyPr/>
        <a:lstStyle/>
        <a:p>
          <a:endParaRPr lang="en-US"/>
        </a:p>
      </dgm:t>
    </dgm:pt>
    <dgm:pt modelId="{1110B41C-7B72-6945-9BB5-2F27513234EB}" type="pres">
      <dgm:prSet presAssocID="{43B232FD-8B68-EA4D-B531-653C28D1CEB8}" presName="spVertical2" presStyleCnt="0"/>
      <dgm:spPr/>
    </dgm:pt>
    <dgm:pt modelId="{ADB088AB-8CC3-A84A-8555-BCFC65008E5D}" type="pres">
      <dgm:prSet presAssocID="{43B232FD-8B68-EA4D-B531-653C28D1CEB8}" presName="spVertical3" presStyleCnt="0"/>
      <dgm:spPr/>
    </dgm:pt>
    <dgm:pt modelId="{690CE776-E98A-2648-BB85-9622FC6D08A7}" type="pres">
      <dgm:prSet presAssocID="{566D01EC-C8C9-6844-AEDA-AAB1DC6C2DF0}" presName="padding2" presStyleCnt="0"/>
      <dgm:spPr/>
    </dgm:pt>
    <dgm:pt modelId="{04A7BA1E-C344-B24C-B506-E2D2962421E4}" type="pres">
      <dgm:prSet presAssocID="{566D01EC-C8C9-6844-AEDA-AAB1DC6C2DF0}" presName="negArrow" presStyleCnt="0"/>
      <dgm:spPr/>
    </dgm:pt>
    <dgm:pt modelId="{D684BED1-AB52-1C44-B1E5-D0D34732D378}" type="pres">
      <dgm:prSet presAssocID="{566D01EC-C8C9-6844-AEDA-AAB1DC6C2DF0}" presName="backgroundArrow" presStyleLbl="node1" presStyleIdx="0" presStyleCnt="1" custScaleY="582217"/>
      <dgm:spPr/>
    </dgm:pt>
  </dgm:ptLst>
  <dgm:cxnLst>
    <dgm:cxn modelId="{8C9D7920-3A8E-024C-881A-E388124993EA}" srcId="{566D01EC-C8C9-6844-AEDA-AAB1DC6C2DF0}" destId="{43B232FD-8B68-EA4D-B531-653C28D1CEB8}" srcOrd="0" destOrd="0" parTransId="{B6F7EAF0-770C-444E-B495-E243417870AE}" sibTransId="{E4249C98-E8BA-2C40-907D-515618ACD784}"/>
    <dgm:cxn modelId="{420991CF-82F7-CB40-B400-7E32690FB466}" type="presOf" srcId="{43B232FD-8B68-EA4D-B531-653C28D1CEB8}" destId="{2329BFC1-569D-7F4F-8B68-147E0C6B023B}" srcOrd="0" destOrd="0" presId="urn:microsoft.com/office/officeart/2005/8/layout/hProcess3"/>
    <dgm:cxn modelId="{98E9E7EB-D16F-7147-A510-E3746CD47084}" type="presOf" srcId="{566D01EC-C8C9-6844-AEDA-AAB1DC6C2DF0}" destId="{B9900A09-0664-474B-AF04-781EB7943ED1}" srcOrd="0" destOrd="0" presId="urn:microsoft.com/office/officeart/2005/8/layout/hProcess3"/>
    <dgm:cxn modelId="{37EA0026-70FA-3B4E-9BE3-D45F15C21639}" type="presParOf" srcId="{B9900A09-0664-474B-AF04-781EB7943ED1}" destId="{D824F7CD-B068-4A4C-AF7A-9FE663AE7111}" srcOrd="0" destOrd="0" presId="urn:microsoft.com/office/officeart/2005/8/layout/hProcess3"/>
    <dgm:cxn modelId="{609A8F24-5D01-C14C-87BC-E4643E0BC9A2}" type="presParOf" srcId="{B9900A09-0664-474B-AF04-781EB7943ED1}" destId="{513793B6-B12A-5242-83B4-15355065ED97}" srcOrd="1" destOrd="0" presId="urn:microsoft.com/office/officeart/2005/8/layout/hProcess3"/>
    <dgm:cxn modelId="{B13C39D5-7AD0-1F4B-AAF0-3E541E8872F3}" type="presParOf" srcId="{513793B6-B12A-5242-83B4-15355065ED97}" destId="{6E59456E-FC3A-0349-89F1-126270FFCB32}" srcOrd="0" destOrd="0" presId="urn:microsoft.com/office/officeart/2005/8/layout/hProcess3"/>
    <dgm:cxn modelId="{52F7A140-840B-AE46-8EA6-C6DABF0165E1}" type="presParOf" srcId="{513793B6-B12A-5242-83B4-15355065ED97}" destId="{19D24FAD-9829-CA47-82A8-79F0141B3771}" srcOrd="1" destOrd="0" presId="urn:microsoft.com/office/officeart/2005/8/layout/hProcess3"/>
    <dgm:cxn modelId="{11775A9A-CB9A-6B47-ADEE-A786DE112A76}" type="presParOf" srcId="{19D24FAD-9829-CA47-82A8-79F0141B3771}" destId="{40763A19-441D-F948-A6B8-96C8F6D83B42}" srcOrd="0" destOrd="0" presId="urn:microsoft.com/office/officeart/2005/8/layout/hProcess3"/>
    <dgm:cxn modelId="{F751169E-DEFD-6748-B8B2-13D71D213AB5}" type="presParOf" srcId="{19D24FAD-9829-CA47-82A8-79F0141B3771}" destId="{2329BFC1-569D-7F4F-8B68-147E0C6B023B}" srcOrd="1" destOrd="0" presId="urn:microsoft.com/office/officeart/2005/8/layout/hProcess3"/>
    <dgm:cxn modelId="{41DEB155-4372-1F45-A0C7-68AFAC2FEF13}" type="presParOf" srcId="{19D24FAD-9829-CA47-82A8-79F0141B3771}" destId="{1110B41C-7B72-6945-9BB5-2F27513234EB}" srcOrd="2" destOrd="0" presId="urn:microsoft.com/office/officeart/2005/8/layout/hProcess3"/>
    <dgm:cxn modelId="{EADA4934-51A1-EB4B-B501-4EA08BF2E4A7}" type="presParOf" srcId="{19D24FAD-9829-CA47-82A8-79F0141B3771}" destId="{ADB088AB-8CC3-A84A-8555-BCFC65008E5D}" srcOrd="3" destOrd="0" presId="urn:microsoft.com/office/officeart/2005/8/layout/hProcess3"/>
    <dgm:cxn modelId="{7F889437-AE9E-3849-9B6A-E24587DE7113}" type="presParOf" srcId="{513793B6-B12A-5242-83B4-15355065ED97}" destId="{690CE776-E98A-2648-BB85-9622FC6D08A7}" srcOrd="2" destOrd="0" presId="urn:microsoft.com/office/officeart/2005/8/layout/hProcess3"/>
    <dgm:cxn modelId="{E0E56103-D79A-424F-B563-110B9479138F}" type="presParOf" srcId="{513793B6-B12A-5242-83B4-15355065ED97}" destId="{04A7BA1E-C344-B24C-B506-E2D2962421E4}" srcOrd="3" destOrd="0" presId="urn:microsoft.com/office/officeart/2005/8/layout/hProcess3"/>
    <dgm:cxn modelId="{A5CD9AEF-A80D-1C4E-8F95-0EBB1F18C90D}" type="presParOf" srcId="{513793B6-B12A-5242-83B4-15355065ED97}" destId="{D684BED1-AB52-1C44-B1E5-D0D34732D378}" srcOrd="4" destOrd="0" presId="urn:microsoft.com/office/officeart/2005/8/layout/h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566D01EC-C8C9-6844-AEDA-AAB1DC6C2DF0}" type="doc">
      <dgm:prSet loTypeId="urn:microsoft.com/office/officeart/2005/8/layout/hProcess3" loCatId="" qsTypeId="urn:microsoft.com/office/officeart/2005/8/quickstyle/simple4" qsCatId="simple" csTypeId="urn:microsoft.com/office/officeart/2005/8/colors/accent1_2" csCatId="accent1" phldr="1"/>
      <dgm:spPr/>
    </dgm:pt>
    <dgm:pt modelId="{43B232FD-8B68-EA4D-B531-653C28D1CEB8}">
      <dgm:prSet phldrT="[Text]" custT="1"/>
      <dgm:spPr/>
      <dgm:t>
        <a:bodyPr/>
        <a:lstStyle/>
        <a:p>
          <a:r>
            <a:rPr lang="en-US" sz="3600" b="1" dirty="0" smtClean="0"/>
            <a:t>Part IV. </a:t>
          </a:r>
        </a:p>
        <a:p>
          <a:r>
            <a:rPr lang="en-US" sz="3600" b="1" dirty="0" smtClean="0"/>
            <a:t>Interest-based negotiation (IBN) principles and its application to SD and </a:t>
          </a:r>
          <a:r>
            <a:rPr lang="en-US" sz="3600" b="1" dirty="0" err="1" smtClean="0"/>
            <a:t>tripartism</a:t>
          </a:r>
          <a:endParaRPr lang="en-US" sz="3600" b="1" dirty="0" smtClean="0"/>
        </a:p>
      </dgm:t>
    </dgm:pt>
    <dgm:pt modelId="{B6F7EAF0-770C-444E-B495-E243417870AE}" type="parTrans" cxnId="{8C9D7920-3A8E-024C-881A-E388124993EA}">
      <dgm:prSet/>
      <dgm:spPr/>
      <dgm:t>
        <a:bodyPr/>
        <a:lstStyle/>
        <a:p>
          <a:endParaRPr lang="en-US"/>
        </a:p>
      </dgm:t>
    </dgm:pt>
    <dgm:pt modelId="{E4249C98-E8BA-2C40-907D-515618ACD784}" type="sibTrans" cxnId="{8C9D7920-3A8E-024C-881A-E388124993EA}">
      <dgm:prSet/>
      <dgm:spPr/>
      <dgm:t>
        <a:bodyPr/>
        <a:lstStyle/>
        <a:p>
          <a:endParaRPr lang="en-US"/>
        </a:p>
      </dgm:t>
    </dgm:pt>
    <dgm:pt modelId="{B9900A09-0664-474B-AF04-781EB7943ED1}" type="pres">
      <dgm:prSet presAssocID="{566D01EC-C8C9-6844-AEDA-AAB1DC6C2DF0}" presName="Name0" presStyleCnt="0">
        <dgm:presLayoutVars>
          <dgm:dir/>
          <dgm:animLvl val="lvl"/>
          <dgm:resizeHandles val="exact"/>
        </dgm:presLayoutVars>
      </dgm:prSet>
      <dgm:spPr/>
    </dgm:pt>
    <dgm:pt modelId="{D824F7CD-B068-4A4C-AF7A-9FE663AE7111}" type="pres">
      <dgm:prSet presAssocID="{566D01EC-C8C9-6844-AEDA-AAB1DC6C2DF0}" presName="dummy" presStyleCnt="0"/>
      <dgm:spPr/>
    </dgm:pt>
    <dgm:pt modelId="{513793B6-B12A-5242-83B4-15355065ED97}" type="pres">
      <dgm:prSet presAssocID="{566D01EC-C8C9-6844-AEDA-AAB1DC6C2DF0}" presName="linH" presStyleCnt="0"/>
      <dgm:spPr/>
    </dgm:pt>
    <dgm:pt modelId="{6E59456E-FC3A-0349-89F1-126270FFCB32}" type="pres">
      <dgm:prSet presAssocID="{566D01EC-C8C9-6844-AEDA-AAB1DC6C2DF0}" presName="padding1" presStyleCnt="0"/>
      <dgm:spPr/>
    </dgm:pt>
    <dgm:pt modelId="{19D24FAD-9829-CA47-82A8-79F0141B3771}" type="pres">
      <dgm:prSet presAssocID="{43B232FD-8B68-EA4D-B531-653C28D1CEB8}" presName="linV" presStyleCnt="0"/>
      <dgm:spPr/>
    </dgm:pt>
    <dgm:pt modelId="{40763A19-441D-F948-A6B8-96C8F6D83B42}" type="pres">
      <dgm:prSet presAssocID="{43B232FD-8B68-EA4D-B531-653C28D1CEB8}" presName="spVertical1" presStyleCnt="0"/>
      <dgm:spPr/>
    </dgm:pt>
    <dgm:pt modelId="{2329BFC1-569D-7F4F-8B68-147E0C6B023B}" type="pres">
      <dgm:prSet presAssocID="{43B232FD-8B68-EA4D-B531-653C28D1CEB8}" presName="parTx" presStyleLbl="revTx" presStyleIdx="0" presStyleCnt="1" custScaleX="139174" custScaleY="238108" custLinFactNeighborX="-13745" custLinFactNeighborY="4018">
        <dgm:presLayoutVars>
          <dgm:chMax val="0"/>
          <dgm:chPref val="0"/>
          <dgm:bulletEnabled val="1"/>
        </dgm:presLayoutVars>
      </dgm:prSet>
      <dgm:spPr/>
      <dgm:t>
        <a:bodyPr/>
        <a:lstStyle/>
        <a:p>
          <a:endParaRPr lang="en-US"/>
        </a:p>
      </dgm:t>
    </dgm:pt>
    <dgm:pt modelId="{1110B41C-7B72-6945-9BB5-2F27513234EB}" type="pres">
      <dgm:prSet presAssocID="{43B232FD-8B68-EA4D-B531-653C28D1CEB8}" presName="spVertical2" presStyleCnt="0"/>
      <dgm:spPr/>
    </dgm:pt>
    <dgm:pt modelId="{ADB088AB-8CC3-A84A-8555-BCFC65008E5D}" type="pres">
      <dgm:prSet presAssocID="{43B232FD-8B68-EA4D-B531-653C28D1CEB8}" presName="spVertical3" presStyleCnt="0"/>
      <dgm:spPr/>
    </dgm:pt>
    <dgm:pt modelId="{690CE776-E98A-2648-BB85-9622FC6D08A7}" type="pres">
      <dgm:prSet presAssocID="{566D01EC-C8C9-6844-AEDA-AAB1DC6C2DF0}" presName="padding2" presStyleCnt="0"/>
      <dgm:spPr/>
    </dgm:pt>
    <dgm:pt modelId="{04A7BA1E-C344-B24C-B506-E2D2962421E4}" type="pres">
      <dgm:prSet presAssocID="{566D01EC-C8C9-6844-AEDA-AAB1DC6C2DF0}" presName="negArrow" presStyleCnt="0"/>
      <dgm:spPr/>
    </dgm:pt>
    <dgm:pt modelId="{D684BED1-AB52-1C44-B1E5-D0D34732D378}" type="pres">
      <dgm:prSet presAssocID="{566D01EC-C8C9-6844-AEDA-AAB1DC6C2DF0}" presName="backgroundArrow" presStyleLbl="node1" presStyleIdx="0" presStyleCnt="1" custScaleY="582217"/>
      <dgm:spPr/>
    </dgm:pt>
  </dgm:ptLst>
  <dgm:cxnLst>
    <dgm:cxn modelId="{8C9D7920-3A8E-024C-881A-E388124993EA}" srcId="{566D01EC-C8C9-6844-AEDA-AAB1DC6C2DF0}" destId="{43B232FD-8B68-EA4D-B531-653C28D1CEB8}" srcOrd="0" destOrd="0" parTransId="{B6F7EAF0-770C-444E-B495-E243417870AE}" sibTransId="{E4249C98-E8BA-2C40-907D-515618ACD784}"/>
    <dgm:cxn modelId="{BC78F1E7-2538-3242-ADCD-82593283B14D}" type="presOf" srcId="{43B232FD-8B68-EA4D-B531-653C28D1CEB8}" destId="{2329BFC1-569D-7F4F-8B68-147E0C6B023B}" srcOrd="0" destOrd="0" presId="urn:microsoft.com/office/officeart/2005/8/layout/hProcess3"/>
    <dgm:cxn modelId="{E1530162-0931-7846-A43B-01D2BD5DC358}" type="presOf" srcId="{566D01EC-C8C9-6844-AEDA-AAB1DC6C2DF0}" destId="{B9900A09-0664-474B-AF04-781EB7943ED1}" srcOrd="0" destOrd="0" presId="urn:microsoft.com/office/officeart/2005/8/layout/hProcess3"/>
    <dgm:cxn modelId="{2FAF357E-1DA7-F141-B3B7-54F7D5E18954}" type="presParOf" srcId="{B9900A09-0664-474B-AF04-781EB7943ED1}" destId="{D824F7CD-B068-4A4C-AF7A-9FE663AE7111}" srcOrd="0" destOrd="0" presId="urn:microsoft.com/office/officeart/2005/8/layout/hProcess3"/>
    <dgm:cxn modelId="{D1991E37-F0F1-5545-8806-D5100B3099ED}" type="presParOf" srcId="{B9900A09-0664-474B-AF04-781EB7943ED1}" destId="{513793B6-B12A-5242-83B4-15355065ED97}" srcOrd="1" destOrd="0" presId="urn:microsoft.com/office/officeart/2005/8/layout/hProcess3"/>
    <dgm:cxn modelId="{E6F140F2-7F47-EA40-8EB1-E283F14F312C}" type="presParOf" srcId="{513793B6-B12A-5242-83B4-15355065ED97}" destId="{6E59456E-FC3A-0349-89F1-126270FFCB32}" srcOrd="0" destOrd="0" presId="urn:microsoft.com/office/officeart/2005/8/layout/hProcess3"/>
    <dgm:cxn modelId="{75C57274-5EC4-6243-A9EF-71D1C4788D09}" type="presParOf" srcId="{513793B6-B12A-5242-83B4-15355065ED97}" destId="{19D24FAD-9829-CA47-82A8-79F0141B3771}" srcOrd="1" destOrd="0" presId="urn:microsoft.com/office/officeart/2005/8/layout/hProcess3"/>
    <dgm:cxn modelId="{9643472B-A314-0A4B-BD81-A09B3A68A30D}" type="presParOf" srcId="{19D24FAD-9829-CA47-82A8-79F0141B3771}" destId="{40763A19-441D-F948-A6B8-96C8F6D83B42}" srcOrd="0" destOrd="0" presId="urn:microsoft.com/office/officeart/2005/8/layout/hProcess3"/>
    <dgm:cxn modelId="{E540EC88-1284-AB4A-8DD0-6312A4E9279D}" type="presParOf" srcId="{19D24FAD-9829-CA47-82A8-79F0141B3771}" destId="{2329BFC1-569D-7F4F-8B68-147E0C6B023B}" srcOrd="1" destOrd="0" presId="urn:microsoft.com/office/officeart/2005/8/layout/hProcess3"/>
    <dgm:cxn modelId="{A4637FD5-473D-F34B-A9C6-D0AF6E0E528F}" type="presParOf" srcId="{19D24FAD-9829-CA47-82A8-79F0141B3771}" destId="{1110B41C-7B72-6945-9BB5-2F27513234EB}" srcOrd="2" destOrd="0" presId="urn:microsoft.com/office/officeart/2005/8/layout/hProcess3"/>
    <dgm:cxn modelId="{C282F66A-9448-964A-B5E3-54CDE2FA4EB4}" type="presParOf" srcId="{19D24FAD-9829-CA47-82A8-79F0141B3771}" destId="{ADB088AB-8CC3-A84A-8555-BCFC65008E5D}" srcOrd="3" destOrd="0" presId="urn:microsoft.com/office/officeart/2005/8/layout/hProcess3"/>
    <dgm:cxn modelId="{06FBE5AF-ED92-6B44-89EA-6AACCAB1F6DE}" type="presParOf" srcId="{513793B6-B12A-5242-83B4-15355065ED97}" destId="{690CE776-E98A-2648-BB85-9622FC6D08A7}" srcOrd="2" destOrd="0" presId="urn:microsoft.com/office/officeart/2005/8/layout/hProcess3"/>
    <dgm:cxn modelId="{65636DD1-8BC3-F348-AADE-1807AFFF3AFC}" type="presParOf" srcId="{513793B6-B12A-5242-83B4-15355065ED97}" destId="{04A7BA1E-C344-B24C-B506-E2D2962421E4}" srcOrd="3" destOrd="0" presId="urn:microsoft.com/office/officeart/2005/8/layout/hProcess3"/>
    <dgm:cxn modelId="{E6A710E7-4DA7-3045-8486-D2B4F32C742F}" type="presParOf" srcId="{513793B6-B12A-5242-83B4-15355065ED97}" destId="{D684BED1-AB52-1C44-B1E5-D0D34732D378}" srcOrd="4" destOrd="0" presId="urn:microsoft.com/office/officeart/2005/8/layout/h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566D01EC-C8C9-6844-AEDA-AAB1DC6C2DF0}" type="doc">
      <dgm:prSet loTypeId="urn:microsoft.com/office/officeart/2005/8/layout/hProcess3" loCatId="" qsTypeId="urn:microsoft.com/office/officeart/2005/8/quickstyle/simple4" qsCatId="simple" csTypeId="urn:microsoft.com/office/officeart/2005/8/colors/accent1_2" csCatId="accent1" phldr="1"/>
      <dgm:spPr/>
    </dgm:pt>
    <dgm:pt modelId="{43B232FD-8B68-EA4D-B531-653C28D1CEB8}">
      <dgm:prSet phldrT="[Text]" custT="1"/>
      <dgm:spPr/>
      <dgm:t>
        <a:bodyPr/>
        <a:lstStyle/>
        <a:p>
          <a:r>
            <a:rPr lang="en-US" sz="3600" dirty="0" smtClean="0"/>
            <a:t>Managing the labor market in business process outsourcing</a:t>
          </a:r>
        </a:p>
        <a:p>
          <a:r>
            <a:rPr lang="en-US" sz="3600" b="0" dirty="0" smtClean="0"/>
            <a:t>(refer to Worksheet 2-Guide         and fill out Worksheet 2)</a:t>
          </a:r>
        </a:p>
      </dgm:t>
    </dgm:pt>
    <dgm:pt modelId="{B6F7EAF0-770C-444E-B495-E243417870AE}" type="parTrans" cxnId="{8C9D7920-3A8E-024C-881A-E388124993EA}">
      <dgm:prSet/>
      <dgm:spPr/>
      <dgm:t>
        <a:bodyPr/>
        <a:lstStyle/>
        <a:p>
          <a:endParaRPr lang="en-US"/>
        </a:p>
      </dgm:t>
    </dgm:pt>
    <dgm:pt modelId="{E4249C98-E8BA-2C40-907D-515618ACD784}" type="sibTrans" cxnId="{8C9D7920-3A8E-024C-881A-E388124993EA}">
      <dgm:prSet/>
      <dgm:spPr/>
      <dgm:t>
        <a:bodyPr/>
        <a:lstStyle/>
        <a:p>
          <a:endParaRPr lang="en-US"/>
        </a:p>
      </dgm:t>
    </dgm:pt>
    <dgm:pt modelId="{B9900A09-0664-474B-AF04-781EB7943ED1}" type="pres">
      <dgm:prSet presAssocID="{566D01EC-C8C9-6844-AEDA-AAB1DC6C2DF0}" presName="Name0" presStyleCnt="0">
        <dgm:presLayoutVars>
          <dgm:dir/>
          <dgm:animLvl val="lvl"/>
          <dgm:resizeHandles val="exact"/>
        </dgm:presLayoutVars>
      </dgm:prSet>
      <dgm:spPr/>
    </dgm:pt>
    <dgm:pt modelId="{D824F7CD-B068-4A4C-AF7A-9FE663AE7111}" type="pres">
      <dgm:prSet presAssocID="{566D01EC-C8C9-6844-AEDA-AAB1DC6C2DF0}" presName="dummy" presStyleCnt="0"/>
      <dgm:spPr/>
    </dgm:pt>
    <dgm:pt modelId="{513793B6-B12A-5242-83B4-15355065ED97}" type="pres">
      <dgm:prSet presAssocID="{566D01EC-C8C9-6844-AEDA-AAB1DC6C2DF0}" presName="linH" presStyleCnt="0"/>
      <dgm:spPr/>
    </dgm:pt>
    <dgm:pt modelId="{6E59456E-FC3A-0349-89F1-126270FFCB32}" type="pres">
      <dgm:prSet presAssocID="{566D01EC-C8C9-6844-AEDA-AAB1DC6C2DF0}" presName="padding1" presStyleCnt="0"/>
      <dgm:spPr/>
    </dgm:pt>
    <dgm:pt modelId="{19D24FAD-9829-CA47-82A8-79F0141B3771}" type="pres">
      <dgm:prSet presAssocID="{43B232FD-8B68-EA4D-B531-653C28D1CEB8}" presName="linV" presStyleCnt="0"/>
      <dgm:spPr/>
    </dgm:pt>
    <dgm:pt modelId="{40763A19-441D-F948-A6B8-96C8F6D83B42}" type="pres">
      <dgm:prSet presAssocID="{43B232FD-8B68-EA4D-B531-653C28D1CEB8}" presName="spVertical1" presStyleCnt="0"/>
      <dgm:spPr/>
    </dgm:pt>
    <dgm:pt modelId="{2329BFC1-569D-7F4F-8B68-147E0C6B023B}" type="pres">
      <dgm:prSet presAssocID="{43B232FD-8B68-EA4D-B531-653C28D1CEB8}" presName="parTx" presStyleLbl="revTx" presStyleIdx="0" presStyleCnt="1" custScaleX="139174" custScaleY="238108" custLinFactNeighborX="-13745" custLinFactNeighborY="4018">
        <dgm:presLayoutVars>
          <dgm:chMax val="0"/>
          <dgm:chPref val="0"/>
          <dgm:bulletEnabled val="1"/>
        </dgm:presLayoutVars>
      </dgm:prSet>
      <dgm:spPr/>
      <dgm:t>
        <a:bodyPr/>
        <a:lstStyle/>
        <a:p>
          <a:endParaRPr lang="en-US"/>
        </a:p>
      </dgm:t>
    </dgm:pt>
    <dgm:pt modelId="{1110B41C-7B72-6945-9BB5-2F27513234EB}" type="pres">
      <dgm:prSet presAssocID="{43B232FD-8B68-EA4D-B531-653C28D1CEB8}" presName="spVertical2" presStyleCnt="0"/>
      <dgm:spPr/>
    </dgm:pt>
    <dgm:pt modelId="{ADB088AB-8CC3-A84A-8555-BCFC65008E5D}" type="pres">
      <dgm:prSet presAssocID="{43B232FD-8B68-EA4D-B531-653C28D1CEB8}" presName="spVertical3" presStyleCnt="0"/>
      <dgm:spPr/>
    </dgm:pt>
    <dgm:pt modelId="{690CE776-E98A-2648-BB85-9622FC6D08A7}" type="pres">
      <dgm:prSet presAssocID="{566D01EC-C8C9-6844-AEDA-AAB1DC6C2DF0}" presName="padding2" presStyleCnt="0"/>
      <dgm:spPr/>
    </dgm:pt>
    <dgm:pt modelId="{04A7BA1E-C344-B24C-B506-E2D2962421E4}" type="pres">
      <dgm:prSet presAssocID="{566D01EC-C8C9-6844-AEDA-AAB1DC6C2DF0}" presName="negArrow" presStyleCnt="0"/>
      <dgm:spPr/>
    </dgm:pt>
    <dgm:pt modelId="{D684BED1-AB52-1C44-B1E5-D0D34732D378}" type="pres">
      <dgm:prSet presAssocID="{566D01EC-C8C9-6844-AEDA-AAB1DC6C2DF0}" presName="backgroundArrow" presStyleLbl="node1" presStyleIdx="0" presStyleCnt="1" custScaleY="582217"/>
      <dgm:spPr/>
    </dgm:pt>
  </dgm:ptLst>
  <dgm:cxnLst>
    <dgm:cxn modelId="{DE1183E3-7A0E-924D-87C5-8722247C0F75}" type="presOf" srcId="{566D01EC-C8C9-6844-AEDA-AAB1DC6C2DF0}" destId="{B9900A09-0664-474B-AF04-781EB7943ED1}" srcOrd="0" destOrd="0" presId="urn:microsoft.com/office/officeart/2005/8/layout/hProcess3"/>
    <dgm:cxn modelId="{8C9D7920-3A8E-024C-881A-E388124993EA}" srcId="{566D01EC-C8C9-6844-AEDA-AAB1DC6C2DF0}" destId="{43B232FD-8B68-EA4D-B531-653C28D1CEB8}" srcOrd="0" destOrd="0" parTransId="{B6F7EAF0-770C-444E-B495-E243417870AE}" sibTransId="{E4249C98-E8BA-2C40-907D-515618ACD784}"/>
    <dgm:cxn modelId="{4DA0E54F-942D-BD4B-8F87-512FD9BFA914}" type="presOf" srcId="{43B232FD-8B68-EA4D-B531-653C28D1CEB8}" destId="{2329BFC1-569D-7F4F-8B68-147E0C6B023B}" srcOrd="0" destOrd="0" presId="urn:microsoft.com/office/officeart/2005/8/layout/hProcess3"/>
    <dgm:cxn modelId="{FCA41DC6-5D72-DD4E-B1D6-F81F2C138A65}" type="presParOf" srcId="{B9900A09-0664-474B-AF04-781EB7943ED1}" destId="{D824F7CD-B068-4A4C-AF7A-9FE663AE7111}" srcOrd="0" destOrd="0" presId="urn:microsoft.com/office/officeart/2005/8/layout/hProcess3"/>
    <dgm:cxn modelId="{B5F5469F-8F99-C448-9E69-3B5288C64D79}" type="presParOf" srcId="{B9900A09-0664-474B-AF04-781EB7943ED1}" destId="{513793B6-B12A-5242-83B4-15355065ED97}" srcOrd="1" destOrd="0" presId="urn:microsoft.com/office/officeart/2005/8/layout/hProcess3"/>
    <dgm:cxn modelId="{12695707-7C8A-A347-A535-8FF78C3EB457}" type="presParOf" srcId="{513793B6-B12A-5242-83B4-15355065ED97}" destId="{6E59456E-FC3A-0349-89F1-126270FFCB32}" srcOrd="0" destOrd="0" presId="urn:microsoft.com/office/officeart/2005/8/layout/hProcess3"/>
    <dgm:cxn modelId="{CEE98718-6923-EF40-B549-9A4D99FD3C82}" type="presParOf" srcId="{513793B6-B12A-5242-83B4-15355065ED97}" destId="{19D24FAD-9829-CA47-82A8-79F0141B3771}" srcOrd="1" destOrd="0" presId="urn:microsoft.com/office/officeart/2005/8/layout/hProcess3"/>
    <dgm:cxn modelId="{70A3033B-5C2D-B442-ACBF-7EA998044FB0}" type="presParOf" srcId="{19D24FAD-9829-CA47-82A8-79F0141B3771}" destId="{40763A19-441D-F948-A6B8-96C8F6D83B42}" srcOrd="0" destOrd="0" presId="urn:microsoft.com/office/officeart/2005/8/layout/hProcess3"/>
    <dgm:cxn modelId="{29C91258-286A-DB40-B571-5D25853381F0}" type="presParOf" srcId="{19D24FAD-9829-CA47-82A8-79F0141B3771}" destId="{2329BFC1-569D-7F4F-8B68-147E0C6B023B}" srcOrd="1" destOrd="0" presId="urn:microsoft.com/office/officeart/2005/8/layout/hProcess3"/>
    <dgm:cxn modelId="{3CFA73F3-9DA6-3643-A12E-C47E3EE27683}" type="presParOf" srcId="{19D24FAD-9829-CA47-82A8-79F0141B3771}" destId="{1110B41C-7B72-6945-9BB5-2F27513234EB}" srcOrd="2" destOrd="0" presId="urn:microsoft.com/office/officeart/2005/8/layout/hProcess3"/>
    <dgm:cxn modelId="{DC4713FB-E895-8243-A002-768B3C4ACDEC}" type="presParOf" srcId="{19D24FAD-9829-CA47-82A8-79F0141B3771}" destId="{ADB088AB-8CC3-A84A-8555-BCFC65008E5D}" srcOrd="3" destOrd="0" presId="urn:microsoft.com/office/officeart/2005/8/layout/hProcess3"/>
    <dgm:cxn modelId="{A90EB5D6-CAB3-2C4C-97EE-450DAF784BD7}" type="presParOf" srcId="{513793B6-B12A-5242-83B4-15355065ED97}" destId="{690CE776-E98A-2648-BB85-9622FC6D08A7}" srcOrd="2" destOrd="0" presId="urn:microsoft.com/office/officeart/2005/8/layout/hProcess3"/>
    <dgm:cxn modelId="{1887EAD1-EBD9-EC41-992B-9A483F236333}" type="presParOf" srcId="{513793B6-B12A-5242-83B4-15355065ED97}" destId="{04A7BA1E-C344-B24C-B506-E2D2962421E4}" srcOrd="3" destOrd="0" presId="urn:microsoft.com/office/officeart/2005/8/layout/hProcess3"/>
    <dgm:cxn modelId="{BA95E9FD-AC7B-B641-9046-FBCDC95B0B2E}" type="presParOf" srcId="{513793B6-B12A-5242-83B4-15355065ED97}" destId="{D684BED1-AB52-1C44-B1E5-D0D34732D378}" srcOrd="4" destOrd="0" presId="urn:microsoft.com/office/officeart/2005/8/layout/h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566D01EC-C8C9-6844-AEDA-AAB1DC6C2DF0}" type="doc">
      <dgm:prSet loTypeId="urn:microsoft.com/office/officeart/2005/8/layout/hProcess3" loCatId="" qsTypeId="urn:microsoft.com/office/officeart/2005/8/quickstyle/simple4" qsCatId="simple" csTypeId="urn:microsoft.com/office/officeart/2005/8/colors/accent1_2" csCatId="accent1" phldr="1"/>
      <dgm:spPr/>
    </dgm:pt>
    <dgm:pt modelId="{43B232FD-8B68-EA4D-B531-653C28D1CEB8}">
      <dgm:prSet phldrT="[Text]" custT="1"/>
      <dgm:spPr/>
      <dgm:t>
        <a:bodyPr/>
        <a:lstStyle/>
        <a:p>
          <a:r>
            <a:rPr lang="en-US" sz="3600" dirty="0" smtClean="0"/>
            <a:t>Reviewing the rules on contracting and subcontracting</a:t>
          </a:r>
        </a:p>
        <a:p>
          <a:r>
            <a:rPr lang="en-US" sz="3600" b="0" dirty="0" smtClean="0"/>
            <a:t>(refer to Worksheet 2-Guide         and fill out Worksheet 2)</a:t>
          </a:r>
        </a:p>
      </dgm:t>
    </dgm:pt>
    <dgm:pt modelId="{B6F7EAF0-770C-444E-B495-E243417870AE}" type="parTrans" cxnId="{8C9D7920-3A8E-024C-881A-E388124993EA}">
      <dgm:prSet/>
      <dgm:spPr/>
      <dgm:t>
        <a:bodyPr/>
        <a:lstStyle/>
        <a:p>
          <a:endParaRPr lang="en-US"/>
        </a:p>
      </dgm:t>
    </dgm:pt>
    <dgm:pt modelId="{E4249C98-E8BA-2C40-907D-515618ACD784}" type="sibTrans" cxnId="{8C9D7920-3A8E-024C-881A-E388124993EA}">
      <dgm:prSet/>
      <dgm:spPr/>
      <dgm:t>
        <a:bodyPr/>
        <a:lstStyle/>
        <a:p>
          <a:endParaRPr lang="en-US"/>
        </a:p>
      </dgm:t>
    </dgm:pt>
    <dgm:pt modelId="{B9900A09-0664-474B-AF04-781EB7943ED1}" type="pres">
      <dgm:prSet presAssocID="{566D01EC-C8C9-6844-AEDA-AAB1DC6C2DF0}" presName="Name0" presStyleCnt="0">
        <dgm:presLayoutVars>
          <dgm:dir/>
          <dgm:animLvl val="lvl"/>
          <dgm:resizeHandles val="exact"/>
        </dgm:presLayoutVars>
      </dgm:prSet>
      <dgm:spPr/>
    </dgm:pt>
    <dgm:pt modelId="{D824F7CD-B068-4A4C-AF7A-9FE663AE7111}" type="pres">
      <dgm:prSet presAssocID="{566D01EC-C8C9-6844-AEDA-AAB1DC6C2DF0}" presName="dummy" presStyleCnt="0"/>
      <dgm:spPr/>
    </dgm:pt>
    <dgm:pt modelId="{513793B6-B12A-5242-83B4-15355065ED97}" type="pres">
      <dgm:prSet presAssocID="{566D01EC-C8C9-6844-AEDA-AAB1DC6C2DF0}" presName="linH" presStyleCnt="0"/>
      <dgm:spPr/>
    </dgm:pt>
    <dgm:pt modelId="{6E59456E-FC3A-0349-89F1-126270FFCB32}" type="pres">
      <dgm:prSet presAssocID="{566D01EC-C8C9-6844-AEDA-AAB1DC6C2DF0}" presName="padding1" presStyleCnt="0"/>
      <dgm:spPr/>
    </dgm:pt>
    <dgm:pt modelId="{19D24FAD-9829-CA47-82A8-79F0141B3771}" type="pres">
      <dgm:prSet presAssocID="{43B232FD-8B68-EA4D-B531-653C28D1CEB8}" presName="linV" presStyleCnt="0"/>
      <dgm:spPr/>
    </dgm:pt>
    <dgm:pt modelId="{40763A19-441D-F948-A6B8-96C8F6D83B42}" type="pres">
      <dgm:prSet presAssocID="{43B232FD-8B68-EA4D-B531-653C28D1CEB8}" presName="spVertical1" presStyleCnt="0"/>
      <dgm:spPr/>
    </dgm:pt>
    <dgm:pt modelId="{2329BFC1-569D-7F4F-8B68-147E0C6B023B}" type="pres">
      <dgm:prSet presAssocID="{43B232FD-8B68-EA4D-B531-653C28D1CEB8}" presName="parTx" presStyleLbl="revTx" presStyleIdx="0" presStyleCnt="1" custScaleX="139174" custScaleY="238108" custLinFactNeighborX="-13745" custLinFactNeighborY="4018">
        <dgm:presLayoutVars>
          <dgm:chMax val="0"/>
          <dgm:chPref val="0"/>
          <dgm:bulletEnabled val="1"/>
        </dgm:presLayoutVars>
      </dgm:prSet>
      <dgm:spPr/>
      <dgm:t>
        <a:bodyPr/>
        <a:lstStyle/>
        <a:p>
          <a:endParaRPr lang="en-US"/>
        </a:p>
      </dgm:t>
    </dgm:pt>
    <dgm:pt modelId="{1110B41C-7B72-6945-9BB5-2F27513234EB}" type="pres">
      <dgm:prSet presAssocID="{43B232FD-8B68-EA4D-B531-653C28D1CEB8}" presName="spVertical2" presStyleCnt="0"/>
      <dgm:spPr/>
    </dgm:pt>
    <dgm:pt modelId="{ADB088AB-8CC3-A84A-8555-BCFC65008E5D}" type="pres">
      <dgm:prSet presAssocID="{43B232FD-8B68-EA4D-B531-653C28D1CEB8}" presName="spVertical3" presStyleCnt="0"/>
      <dgm:spPr/>
    </dgm:pt>
    <dgm:pt modelId="{690CE776-E98A-2648-BB85-9622FC6D08A7}" type="pres">
      <dgm:prSet presAssocID="{566D01EC-C8C9-6844-AEDA-AAB1DC6C2DF0}" presName="padding2" presStyleCnt="0"/>
      <dgm:spPr/>
    </dgm:pt>
    <dgm:pt modelId="{04A7BA1E-C344-B24C-B506-E2D2962421E4}" type="pres">
      <dgm:prSet presAssocID="{566D01EC-C8C9-6844-AEDA-AAB1DC6C2DF0}" presName="negArrow" presStyleCnt="0"/>
      <dgm:spPr/>
    </dgm:pt>
    <dgm:pt modelId="{D684BED1-AB52-1C44-B1E5-D0D34732D378}" type="pres">
      <dgm:prSet presAssocID="{566D01EC-C8C9-6844-AEDA-AAB1DC6C2DF0}" presName="backgroundArrow" presStyleLbl="node1" presStyleIdx="0" presStyleCnt="1" custScaleY="582217"/>
      <dgm:spPr/>
    </dgm:pt>
  </dgm:ptLst>
  <dgm:cxnLst>
    <dgm:cxn modelId="{8C9D7920-3A8E-024C-881A-E388124993EA}" srcId="{566D01EC-C8C9-6844-AEDA-AAB1DC6C2DF0}" destId="{43B232FD-8B68-EA4D-B531-653C28D1CEB8}" srcOrd="0" destOrd="0" parTransId="{B6F7EAF0-770C-444E-B495-E243417870AE}" sibTransId="{E4249C98-E8BA-2C40-907D-515618ACD784}"/>
    <dgm:cxn modelId="{8E9124D9-799E-4141-859E-5570E4A0B039}" type="presOf" srcId="{566D01EC-C8C9-6844-AEDA-AAB1DC6C2DF0}" destId="{B9900A09-0664-474B-AF04-781EB7943ED1}" srcOrd="0" destOrd="0" presId="urn:microsoft.com/office/officeart/2005/8/layout/hProcess3"/>
    <dgm:cxn modelId="{7DD3E7D9-DC21-3B48-9A78-0CA8A45840BA}" type="presOf" srcId="{43B232FD-8B68-EA4D-B531-653C28D1CEB8}" destId="{2329BFC1-569D-7F4F-8B68-147E0C6B023B}" srcOrd="0" destOrd="0" presId="urn:microsoft.com/office/officeart/2005/8/layout/hProcess3"/>
    <dgm:cxn modelId="{2F755346-53FF-0D4F-8529-8B670640AE4F}" type="presParOf" srcId="{B9900A09-0664-474B-AF04-781EB7943ED1}" destId="{D824F7CD-B068-4A4C-AF7A-9FE663AE7111}" srcOrd="0" destOrd="0" presId="urn:microsoft.com/office/officeart/2005/8/layout/hProcess3"/>
    <dgm:cxn modelId="{883B1C98-A9B5-5B4D-BEF6-D9A89F59F743}" type="presParOf" srcId="{B9900A09-0664-474B-AF04-781EB7943ED1}" destId="{513793B6-B12A-5242-83B4-15355065ED97}" srcOrd="1" destOrd="0" presId="urn:microsoft.com/office/officeart/2005/8/layout/hProcess3"/>
    <dgm:cxn modelId="{BA0788EB-D1B3-0547-A200-3872EA1F94B3}" type="presParOf" srcId="{513793B6-B12A-5242-83B4-15355065ED97}" destId="{6E59456E-FC3A-0349-89F1-126270FFCB32}" srcOrd="0" destOrd="0" presId="urn:microsoft.com/office/officeart/2005/8/layout/hProcess3"/>
    <dgm:cxn modelId="{A41A3D47-CA55-F546-A42B-EA5AB2A704B0}" type="presParOf" srcId="{513793B6-B12A-5242-83B4-15355065ED97}" destId="{19D24FAD-9829-CA47-82A8-79F0141B3771}" srcOrd="1" destOrd="0" presId="urn:microsoft.com/office/officeart/2005/8/layout/hProcess3"/>
    <dgm:cxn modelId="{3E09B1E9-95A6-9D4C-A1C3-7624607121E6}" type="presParOf" srcId="{19D24FAD-9829-CA47-82A8-79F0141B3771}" destId="{40763A19-441D-F948-A6B8-96C8F6D83B42}" srcOrd="0" destOrd="0" presId="urn:microsoft.com/office/officeart/2005/8/layout/hProcess3"/>
    <dgm:cxn modelId="{9733F89D-711C-624C-A559-0761003729E1}" type="presParOf" srcId="{19D24FAD-9829-CA47-82A8-79F0141B3771}" destId="{2329BFC1-569D-7F4F-8B68-147E0C6B023B}" srcOrd="1" destOrd="0" presId="urn:microsoft.com/office/officeart/2005/8/layout/hProcess3"/>
    <dgm:cxn modelId="{576CB189-E2D4-074D-87F0-52E31DFF86B2}" type="presParOf" srcId="{19D24FAD-9829-CA47-82A8-79F0141B3771}" destId="{1110B41C-7B72-6945-9BB5-2F27513234EB}" srcOrd="2" destOrd="0" presId="urn:microsoft.com/office/officeart/2005/8/layout/hProcess3"/>
    <dgm:cxn modelId="{BBDC3056-5E4C-6444-99CA-5F2AC34EA67D}" type="presParOf" srcId="{19D24FAD-9829-CA47-82A8-79F0141B3771}" destId="{ADB088AB-8CC3-A84A-8555-BCFC65008E5D}" srcOrd="3" destOrd="0" presId="urn:microsoft.com/office/officeart/2005/8/layout/hProcess3"/>
    <dgm:cxn modelId="{B6397754-887C-584F-8E8E-1CC7E25FFAA2}" type="presParOf" srcId="{513793B6-B12A-5242-83B4-15355065ED97}" destId="{690CE776-E98A-2648-BB85-9622FC6D08A7}" srcOrd="2" destOrd="0" presId="urn:microsoft.com/office/officeart/2005/8/layout/hProcess3"/>
    <dgm:cxn modelId="{52611368-D1C8-C54B-991E-C85AD26E6C7C}" type="presParOf" srcId="{513793B6-B12A-5242-83B4-15355065ED97}" destId="{04A7BA1E-C344-B24C-B506-E2D2962421E4}" srcOrd="3" destOrd="0" presId="urn:microsoft.com/office/officeart/2005/8/layout/hProcess3"/>
    <dgm:cxn modelId="{C9D651DB-23A7-0447-BC41-AAC2DE1AC6B7}" type="presParOf" srcId="{513793B6-B12A-5242-83B4-15355065ED97}" destId="{D684BED1-AB52-1C44-B1E5-D0D34732D378}" srcOrd="4" destOrd="0" presId="urn:microsoft.com/office/officeart/2005/8/layout/h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EBC74A13-4500-CE44-B356-26B78C4B6DD5}" type="doc">
      <dgm:prSet loTypeId="urn:microsoft.com/office/officeart/2005/8/layout/lProcess1" loCatId="" qsTypeId="urn:microsoft.com/office/officeart/2005/8/quickstyle/simple4" qsCatId="simple" csTypeId="urn:microsoft.com/office/officeart/2005/8/colors/accent1_2" csCatId="accent1" phldr="1"/>
      <dgm:spPr/>
      <dgm:t>
        <a:bodyPr/>
        <a:lstStyle/>
        <a:p>
          <a:endParaRPr lang="en-US"/>
        </a:p>
      </dgm:t>
    </dgm:pt>
    <dgm:pt modelId="{B71B63AE-BA0B-B344-829D-9E664FE5F792}">
      <dgm:prSet phldrT="[Text]" custT="1"/>
      <dgm:spPr/>
      <dgm:t>
        <a:bodyPr/>
        <a:lstStyle/>
        <a:p>
          <a:r>
            <a:rPr lang="en-US" sz="3100" dirty="0" smtClean="0">
              <a:solidFill>
                <a:schemeClr val="tx1"/>
              </a:solidFill>
            </a:rPr>
            <a:t>Consensus-oriented</a:t>
          </a:r>
          <a:endParaRPr lang="en-US" sz="3100" dirty="0">
            <a:solidFill>
              <a:schemeClr val="tx1"/>
            </a:solidFill>
          </a:endParaRPr>
        </a:p>
      </dgm:t>
    </dgm:pt>
    <dgm:pt modelId="{17B607E7-2E12-9A44-B786-13541C6A7161}" type="parTrans" cxnId="{A86E1081-D01B-3340-9FAD-14B5816A3FD7}">
      <dgm:prSet/>
      <dgm:spPr/>
      <dgm:t>
        <a:bodyPr/>
        <a:lstStyle/>
        <a:p>
          <a:endParaRPr lang="en-US"/>
        </a:p>
      </dgm:t>
    </dgm:pt>
    <dgm:pt modelId="{77B0602F-9E31-6E41-8249-E3FA02EDF25C}" type="sibTrans" cxnId="{A86E1081-D01B-3340-9FAD-14B5816A3FD7}">
      <dgm:prSet/>
      <dgm:spPr/>
      <dgm:t>
        <a:bodyPr/>
        <a:lstStyle/>
        <a:p>
          <a:endParaRPr lang="en-US"/>
        </a:p>
      </dgm:t>
    </dgm:pt>
    <dgm:pt modelId="{A787CC17-DC3C-184A-9D94-F6ED01D0BD01}">
      <dgm:prSet phldrT="[Text]" custT="1"/>
      <dgm:spPr/>
      <dgm:t>
        <a:bodyPr/>
        <a:lstStyle/>
        <a:p>
          <a:r>
            <a:rPr lang="en-US" sz="3100" dirty="0" smtClean="0"/>
            <a:t>Participatory</a:t>
          </a:r>
          <a:endParaRPr lang="en-US" sz="3100" dirty="0"/>
        </a:p>
      </dgm:t>
    </dgm:pt>
    <dgm:pt modelId="{997B8C79-5C29-9F4A-9429-2488645845E1}" type="parTrans" cxnId="{C8AB3BEF-23AF-704F-A4C8-4EF88812F2FD}">
      <dgm:prSet/>
      <dgm:spPr/>
      <dgm:t>
        <a:bodyPr/>
        <a:lstStyle/>
        <a:p>
          <a:endParaRPr lang="en-US"/>
        </a:p>
      </dgm:t>
    </dgm:pt>
    <dgm:pt modelId="{4E149B0F-824B-0E4F-940A-9FAEE2C85ACC}" type="sibTrans" cxnId="{C8AB3BEF-23AF-704F-A4C8-4EF88812F2FD}">
      <dgm:prSet/>
      <dgm:spPr/>
      <dgm:t>
        <a:bodyPr/>
        <a:lstStyle/>
        <a:p>
          <a:endParaRPr lang="en-US"/>
        </a:p>
      </dgm:t>
    </dgm:pt>
    <dgm:pt modelId="{BB12EA00-E557-A94A-949F-8FDF9125C505}">
      <dgm:prSet phldrT="[Text]" custT="1"/>
      <dgm:spPr/>
      <dgm:t>
        <a:bodyPr/>
        <a:lstStyle/>
        <a:p>
          <a:r>
            <a:rPr lang="en-US" sz="3100" dirty="0" smtClean="0"/>
            <a:t>Respects rule of law</a:t>
          </a:r>
          <a:endParaRPr lang="en-US" sz="3100" dirty="0"/>
        </a:p>
      </dgm:t>
    </dgm:pt>
    <dgm:pt modelId="{71CD716E-CF2F-774E-9523-0DC543A6D57A}" type="parTrans" cxnId="{DFC60CFC-BABC-574A-A55C-1FA2028228AD}">
      <dgm:prSet/>
      <dgm:spPr/>
      <dgm:t>
        <a:bodyPr/>
        <a:lstStyle/>
        <a:p>
          <a:endParaRPr lang="en-US"/>
        </a:p>
      </dgm:t>
    </dgm:pt>
    <dgm:pt modelId="{E0C9AF26-3828-7B49-BFD3-1D24E241E2C4}" type="sibTrans" cxnId="{DFC60CFC-BABC-574A-A55C-1FA2028228AD}">
      <dgm:prSet/>
      <dgm:spPr/>
      <dgm:t>
        <a:bodyPr/>
        <a:lstStyle/>
        <a:p>
          <a:endParaRPr lang="en-US"/>
        </a:p>
      </dgm:t>
    </dgm:pt>
    <dgm:pt modelId="{8D2132A5-96DB-424C-9C7B-4ADD2B71F665}">
      <dgm:prSet phldrT="[Text]" custT="1"/>
      <dgm:spPr/>
      <dgm:t>
        <a:bodyPr/>
        <a:lstStyle/>
        <a:p>
          <a:r>
            <a:rPr lang="en-US" sz="3100" dirty="0" smtClean="0">
              <a:solidFill>
                <a:srgbClr val="000000"/>
              </a:solidFill>
            </a:rPr>
            <a:t>Accountable</a:t>
          </a:r>
          <a:endParaRPr lang="en-US" sz="3100" dirty="0">
            <a:solidFill>
              <a:srgbClr val="000000"/>
            </a:solidFill>
          </a:endParaRPr>
        </a:p>
      </dgm:t>
    </dgm:pt>
    <dgm:pt modelId="{981EB14B-8609-BD4F-89C4-AC07B22B8F4F}" type="parTrans" cxnId="{28330DEA-ECAE-4047-A8F2-B3829F9D3964}">
      <dgm:prSet/>
      <dgm:spPr/>
      <dgm:t>
        <a:bodyPr/>
        <a:lstStyle/>
        <a:p>
          <a:endParaRPr lang="en-US"/>
        </a:p>
      </dgm:t>
    </dgm:pt>
    <dgm:pt modelId="{E221FAE1-7EED-1447-AD27-FA1F9BFEE99B}" type="sibTrans" cxnId="{28330DEA-ECAE-4047-A8F2-B3829F9D3964}">
      <dgm:prSet/>
      <dgm:spPr/>
      <dgm:t>
        <a:bodyPr/>
        <a:lstStyle/>
        <a:p>
          <a:endParaRPr lang="en-US"/>
        </a:p>
      </dgm:t>
    </dgm:pt>
    <dgm:pt modelId="{9ACCFE80-D147-D044-AC24-FD3550720883}">
      <dgm:prSet phldrT="[Text]" custT="1"/>
      <dgm:spPr/>
      <dgm:t>
        <a:bodyPr/>
        <a:lstStyle/>
        <a:p>
          <a:r>
            <a:rPr lang="en-US" sz="3100" dirty="0" smtClean="0"/>
            <a:t>Transparent</a:t>
          </a:r>
          <a:endParaRPr lang="en-US" sz="3100" dirty="0"/>
        </a:p>
      </dgm:t>
    </dgm:pt>
    <dgm:pt modelId="{EAF815E9-A2CC-9445-ADE8-CC190570EF7C}" type="parTrans" cxnId="{2975ABBD-8CDB-8B46-AFBF-C92EC8D082FA}">
      <dgm:prSet/>
      <dgm:spPr/>
      <dgm:t>
        <a:bodyPr/>
        <a:lstStyle/>
        <a:p>
          <a:endParaRPr lang="en-US"/>
        </a:p>
      </dgm:t>
    </dgm:pt>
    <dgm:pt modelId="{0C7E5630-0B89-9A46-BC06-1BA99B02188F}" type="sibTrans" cxnId="{2975ABBD-8CDB-8B46-AFBF-C92EC8D082FA}">
      <dgm:prSet/>
      <dgm:spPr/>
      <dgm:t>
        <a:bodyPr/>
        <a:lstStyle/>
        <a:p>
          <a:endParaRPr lang="en-US"/>
        </a:p>
      </dgm:t>
    </dgm:pt>
    <dgm:pt modelId="{276100E5-C06B-174A-8D67-2D8639B8E0F1}">
      <dgm:prSet phldrT="[Text]" custT="1"/>
      <dgm:spPr/>
      <dgm:t>
        <a:bodyPr/>
        <a:lstStyle/>
        <a:p>
          <a:r>
            <a:rPr lang="en-US" sz="3100" dirty="0" smtClean="0"/>
            <a:t>Responsive</a:t>
          </a:r>
          <a:endParaRPr lang="en-US" sz="3100" dirty="0"/>
        </a:p>
      </dgm:t>
    </dgm:pt>
    <dgm:pt modelId="{F72EF3DE-5789-E643-B965-1D57F2FCF9D2}" type="parTrans" cxnId="{6F706DEC-9315-D547-BE8E-19D538C3042A}">
      <dgm:prSet/>
      <dgm:spPr/>
      <dgm:t>
        <a:bodyPr/>
        <a:lstStyle/>
        <a:p>
          <a:endParaRPr lang="en-US"/>
        </a:p>
      </dgm:t>
    </dgm:pt>
    <dgm:pt modelId="{73C069BB-304F-3046-87A4-8EEEC319E59F}" type="sibTrans" cxnId="{6F706DEC-9315-D547-BE8E-19D538C3042A}">
      <dgm:prSet/>
      <dgm:spPr/>
      <dgm:t>
        <a:bodyPr/>
        <a:lstStyle/>
        <a:p>
          <a:endParaRPr lang="en-US"/>
        </a:p>
      </dgm:t>
    </dgm:pt>
    <dgm:pt modelId="{EE7FEE1A-706D-C040-B992-39E78DBC2B1F}">
      <dgm:prSet custT="1"/>
      <dgm:spPr/>
      <dgm:t>
        <a:bodyPr/>
        <a:lstStyle/>
        <a:p>
          <a:r>
            <a:rPr lang="en-US" sz="3100" dirty="0" smtClean="0"/>
            <a:t>Effective and efficient</a:t>
          </a:r>
          <a:endParaRPr lang="en-US" sz="3100" dirty="0"/>
        </a:p>
      </dgm:t>
    </dgm:pt>
    <dgm:pt modelId="{73FDB6CC-F1EC-CC4D-B078-40FBC1A4741E}" type="parTrans" cxnId="{38B459FF-FCD3-794E-A913-9C66A70453DA}">
      <dgm:prSet/>
      <dgm:spPr/>
      <dgm:t>
        <a:bodyPr/>
        <a:lstStyle/>
        <a:p>
          <a:endParaRPr lang="en-US"/>
        </a:p>
      </dgm:t>
    </dgm:pt>
    <dgm:pt modelId="{58861313-41AB-844B-A11B-D22EC15358DF}" type="sibTrans" cxnId="{38B459FF-FCD3-794E-A913-9C66A70453DA}">
      <dgm:prSet/>
      <dgm:spPr/>
      <dgm:t>
        <a:bodyPr/>
        <a:lstStyle/>
        <a:p>
          <a:endParaRPr lang="en-US"/>
        </a:p>
      </dgm:t>
    </dgm:pt>
    <dgm:pt modelId="{32244039-27FE-0149-A4CF-C1FCA453687D}">
      <dgm:prSet custT="1"/>
      <dgm:spPr/>
      <dgm:t>
        <a:bodyPr/>
        <a:lstStyle/>
        <a:p>
          <a:r>
            <a:rPr lang="en-US" sz="3100" dirty="0" smtClean="0"/>
            <a:t>Equitable and inclusive</a:t>
          </a:r>
          <a:endParaRPr lang="en-US" sz="3100" dirty="0"/>
        </a:p>
      </dgm:t>
    </dgm:pt>
    <dgm:pt modelId="{5E17679D-3378-C248-AFEF-C2D1B1C97024}" type="parTrans" cxnId="{7C3431C6-0D21-014C-9495-3A93EDEBC785}">
      <dgm:prSet/>
      <dgm:spPr/>
      <dgm:t>
        <a:bodyPr/>
        <a:lstStyle/>
        <a:p>
          <a:endParaRPr lang="en-US"/>
        </a:p>
      </dgm:t>
    </dgm:pt>
    <dgm:pt modelId="{63979A5D-66F3-3B46-9824-45CFAE65749F}" type="sibTrans" cxnId="{7C3431C6-0D21-014C-9495-3A93EDEBC785}">
      <dgm:prSet/>
      <dgm:spPr/>
      <dgm:t>
        <a:bodyPr/>
        <a:lstStyle/>
        <a:p>
          <a:endParaRPr lang="en-US"/>
        </a:p>
      </dgm:t>
    </dgm:pt>
    <dgm:pt modelId="{4148EA74-969D-874F-B02C-1B11CE1229E7}" type="pres">
      <dgm:prSet presAssocID="{EBC74A13-4500-CE44-B356-26B78C4B6DD5}" presName="Name0" presStyleCnt="0">
        <dgm:presLayoutVars>
          <dgm:dir/>
          <dgm:animLvl val="lvl"/>
          <dgm:resizeHandles val="exact"/>
        </dgm:presLayoutVars>
      </dgm:prSet>
      <dgm:spPr/>
      <dgm:t>
        <a:bodyPr/>
        <a:lstStyle/>
        <a:p>
          <a:endParaRPr lang="en-US"/>
        </a:p>
      </dgm:t>
    </dgm:pt>
    <dgm:pt modelId="{26D46615-7CF8-3542-80FA-853485CBFA82}" type="pres">
      <dgm:prSet presAssocID="{B71B63AE-BA0B-B344-829D-9E664FE5F792}" presName="vertFlow" presStyleCnt="0"/>
      <dgm:spPr/>
    </dgm:pt>
    <dgm:pt modelId="{B7B03EC6-7E98-8640-A97D-CCB0F871E7B4}" type="pres">
      <dgm:prSet presAssocID="{B71B63AE-BA0B-B344-829D-9E664FE5F792}" presName="header" presStyleLbl="node1" presStyleIdx="0" presStyleCnt="2"/>
      <dgm:spPr/>
      <dgm:t>
        <a:bodyPr/>
        <a:lstStyle/>
        <a:p>
          <a:endParaRPr lang="en-US"/>
        </a:p>
      </dgm:t>
    </dgm:pt>
    <dgm:pt modelId="{1A512E91-6BD8-EE46-8867-B23740B4B280}" type="pres">
      <dgm:prSet presAssocID="{997B8C79-5C29-9F4A-9429-2488645845E1}" presName="parTrans" presStyleLbl="sibTrans2D1" presStyleIdx="0" presStyleCnt="6"/>
      <dgm:spPr/>
      <dgm:t>
        <a:bodyPr/>
        <a:lstStyle/>
        <a:p>
          <a:endParaRPr lang="en-US"/>
        </a:p>
      </dgm:t>
    </dgm:pt>
    <dgm:pt modelId="{AA80F098-F8D8-A149-AF32-065C1F0A2F35}" type="pres">
      <dgm:prSet presAssocID="{A787CC17-DC3C-184A-9D94-F6ED01D0BD01}" presName="child" presStyleLbl="alignAccFollowNode1" presStyleIdx="0" presStyleCnt="6">
        <dgm:presLayoutVars>
          <dgm:chMax val="0"/>
          <dgm:bulletEnabled val="1"/>
        </dgm:presLayoutVars>
      </dgm:prSet>
      <dgm:spPr/>
      <dgm:t>
        <a:bodyPr/>
        <a:lstStyle/>
        <a:p>
          <a:endParaRPr lang="en-US"/>
        </a:p>
      </dgm:t>
    </dgm:pt>
    <dgm:pt modelId="{B977F602-2C92-944A-9379-C63B6EFAB53E}" type="pres">
      <dgm:prSet presAssocID="{4E149B0F-824B-0E4F-940A-9FAEE2C85ACC}" presName="sibTrans" presStyleLbl="sibTrans2D1" presStyleIdx="1" presStyleCnt="6"/>
      <dgm:spPr/>
      <dgm:t>
        <a:bodyPr/>
        <a:lstStyle/>
        <a:p>
          <a:endParaRPr lang="en-US"/>
        </a:p>
      </dgm:t>
    </dgm:pt>
    <dgm:pt modelId="{84B7B5CB-BDFC-3545-BEAB-B77C15D3FFF1}" type="pres">
      <dgm:prSet presAssocID="{BB12EA00-E557-A94A-949F-8FDF9125C505}" presName="child" presStyleLbl="alignAccFollowNode1" presStyleIdx="1" presStyleCnt="6">
        <dgm:presLayoutVars>
          <dgm:chMax val="0"/>
          <dgm:bulletEnabled val="1"/>
        </dgm:presLayoutVars>
      </dgm:prSet>
      <dgm:spPr/>
      <dgm:t>
        <a:bodyPr/>
        <a:lstStyle/>
        <a:p>
          <a:endParaRPr lang="en-US"/>
        </a:p>
      </dgm:t>
    </dgm:pt>
    <dgm:pt modelId="{3B4212E2-85B7-D240-8033-3D90DEE8892A}" type="pres">
      <dgm:prSet presAssocID="{E0C9AF26-3828-7B49-BFD3-1D24E241E2C4}" presName="sibTrans" presStyleLbl="sibTrans2D1" presStyleIdx="2" presStyleCnt="6"/>
      <dgm:spPr/>
      <dgm:t>
        <a:bodyPr/>
        <a:lstStyle/>
        <a:p>
          <a:endParaRPr lang="en-US"/>
        </a:p>
      </dgm:t>
    </dgm:pt>
    <dgm:pt modelId="{0268B0B1-F862-C844-A157-57A6CC458DF5}" type="pres">
      <dgm:prSet presAssocID="{EE7FEE1A-706D-C040-B992-39E78DBC2B1F}" presName="child" presStyleLbl="alignAccFollowNode1" presStyleIdx="2" presStyleCnt="6">
        <dgm:presLayoutVars>
          <dgm:chMax val="0"/>
          <dgm:bulletEnabled val="1"/>
        </dgm:presLayoutVars>
      </dgm:prSet>
      <dgm:spPr/>
      <dgm:t>
        <a:bodyPr/>
        <a:lstStyle/>
        <a:p>
          <a:endParaRPr lang="en-US"/>
        </a:p>
      </dgm:t>
    </dgm:pt>
    <dgm:pt modelId="{A3FC0883-3ADA-E248-810E-71B7898BCCDC}" type="pres">
      <dgm:prSet presAssocID="{B71B63AE-BA0B-B344-829D-9E664FE5F792}" presName="hSp" presStyleCnt="0"/>
      <dgm:spPr/>
    </dgm:pt>
    <dgm:pt modelId="{B4D85C62-8859-4C4D-ABEC-B9F1A8335E8E}" type="pres">
      <dgm:prSet presAssocID="{8D2132A5-96DB-424C-9C7B-4ADD2B71F665}" presName="vertFlow" presStyleCnt="0"/>
      <dgm:spPr/>
    </dgm:pt>
    <dgm:pt modelId="{AE869654-BB41-F149-95CF-941450C928F6}" type="pres">
      <dgm:prSet presAssocID="{8D2132A5-96DB-424C-9C7B-4ADD2B71F665}" presName="header" presStyleLbl="node1" presStyleIdx="1" presStyleCnt="2"/>
      <dgm:spPr/>
      <dgm:t>
        <a:bodyPr/>
        <a:lstStyle/>
        <a:p>
          <a:endParaRPr lang="en-US"/>
        </a:p>
      </dgm:t>
    </dgm:pt>
    <dgm:pt modelId="{F919EE96-EE56-514E-9905-35A7768FFD9D}" type="pres">
      <dgm:prSet presAssocID="{EAF815E9-A2CC-9445-ADE8-CC190570EF7C}" presName="parTrans" presStyleLbl="sibTrans2D1" presStyleIdx="3" presStyleCnt="6"/>
      <dgm:spPr/>
      <dgm:t>
        <a:bodyPr/>
        <a:lstStyle/>
        <a:p>
          <a:endParaRPr lang="en-US"/>
        </a:p>
      </dgm:t>
    </dgm:pt>
    <dgm:pt modelId="{3A4B8F3C-71E0-F641-AD24-6754062A9B59}" type="pres">
      <dgm:prSet presAssocID="{9ACCFE80-D147-D044-AC24-FD3550720883}" presName="child" presStyleLbl="alignAccFollowNode1" presStyleIdx="3" presStyleCnt="6">
        <dgm:presLayoutVars>
          <dgm:chMax val="0"/>
          <dgm:bulletEnabled val="1"/>
        </dgm:presLayoutVars>
      </dgm:prSet>
      <dgm:spPr/>
      <dgm:t>
        <a:bodyPr/>
        <a:lstStyle/>
        <a:p>
          <a:endParaRPr lang="en-US"/>
        </a:p>
      </dgm:t>
    </dgm:pt>
    <dgm:pt modelId="{68C03C4E-72F6-ED46-888F-A865D2CC7642}" type="pres">
      <dgm:prSet presAssocID="{0C7E5630-0B89-9A46-BC06-1BA99B02188F}" presName="sibTrans" presStyleLbl="sibTrans2D1" presStyleIdx="4" presStyleCnt="6"/>
      <dgm:spPr/>
      <dgm:t>
        <a:bodyPr/>
        <a:lstStyle/>
        <a:p>
          <a:endParaRPr lang="en-US"/>
        </a:p>
      </dgm:t>
    </dgm:pt>
    <dgm:pt modelId="{D39ADACC-75EC-524C-AFBA-3EDBB1921D8C}" type="pres">
      <dgm:prSet presAssocID="{276100E5-C06B-174A-8D67-2D8639B8E0F1}" presName="child" presStyleLbl="alignAccFollowNode1" presStyleIdx="4" presStyleCnt="6">
        <dgm:presLayoutVars>
          <dgm:chMax val="0"/>
          <dgm:bulletEnabled val="1"/>
        </dgm:presLayoutVars>
      </dgm:prSet>
      <dgm:spPr/>
      <dgm:t>
        <a:bodyPr/>
        <a:lstStyle/>
        <a:p>
          <a:endParaRPr lang="en-US"/>
        </a:p>
      </dgm:t>
    </dgm:pt>
    <dgm:pt modelId="{5157785B-D814-B04C-B627-178B017B45F5}" type="pres">
      <dgm:prSet presAssocID="{73C069BB-304F-3046-87A4-8EEEC319E59F}" presName="sibTrans" presStyleLbl="sibTrans2D1" presStyleIdx="5" presStyleCnt="6"/>
      <dgm:spPr/>
      <dgm:t>
        <a:bodyPr/>
        <a:lstStyle/>
        <a:p>
          <a:endParaRPr lang="en-US"/>
        </a:p>
      </dgm:t>
    </dgm:pt>
    <dgm:pt modelId="{2DDF2F74-53B4-EC49-B7DE-502334F5CA0E}" type="pres">
      <dgm:prSet presAssocID="{32244039-27FE-0149-A4CF-C1FCA453687D}" presName="child" presStyleLbl="alignAccFollowNode1" presStyleIdx="5" presStyleCnt="6">
        <dgm:presLayoutVars>
          <dgm:chMax val="0"/>
          <dgm:bulletEnabled val="1"/>
        </dgm:presLayoutVars>
      </dgm:prSet>
      <dgm:spPr/>
      <dgm:t>
        <a:bodyPr/>
        <a:lstStyle/>
        <a:p>
          <a:endParaRPr lang="en-US"/>
        </a:p>
      </dgm:t>
    </dgm:pt>
  </dgm:ptLst>
  <dgm:cxnLst>
    <dgm:cxn modelId="{10E827E2-6A98-9043-9490-391EE56284B0}" type="presOf" srcId="{9ACCFE80-D147-D044-AC24-FD3550720883}" destId="{3A4B8F3C-71E0-F641-AD24-6754062A9B59}" srcOrd="0" destOrd="0" presId="urn:microsoft.com/office/officeart/2005/8/layout/lProcess1"/>
    <dgm:cxn modelId="{2B82333A-621E-D242-8682-AA0F6BB2A5B3}" type="presOf" srcId="{276100E5-C06B-174A-8D67-2D8639B8E0F1}" destId="{D39ADACC-75EC-524C-AFBA-3EDBB1921D8C}" srcOrd="0" destOrd="0" presId="urn:microsoft.com/office/officeart/2005/8/layout/lProcess1"/>
    <dgm:cxn modelId="{7C3431C6-0D21-014C-9495-3A93EDEBC785}" srcId="{8D2132A5-96DB-424C-9C7B-4ADD2B71F665}" destId="{32244039-27FE-0149-A4CF-C1FCA453687D}" srcOrd="2" destOrd="0" parTransId="{5E17679D-3378-C248-AFEF-C2D1B1C97024}" sibTransId="{63979A5D-66F3-3B46-9824-45CFAE65749F}"/>
    <dgm:cxn modelId="{57D6E1D0-20AA-DF43-8D43-95EABF11AA6B}" type="presOf" srcId="{32244039-27FE-0149-A4CF-C1FCA453687D}" destId="{2DDF2F74-53B4-EC49-B7DE-502334F5CA0E}" srcOrd="0" destOrd="0" presId="urn:microsoft.com/office/officeart/2005/8/layout/lProcess1"/>
    <dgm:cxn modelId="{4E8D0F8A-5C42-384D-B9B9-F9F5113FA3D1}" type="presOf" srcId="{A787CC17-DC3C-184A-9D94-F6ED01D0BD01}" destId="{AA80F098-F8D8-A149-AF32-065C1F0A2F35}" srcOrd="0" destOrd="0" presId="urn:microsoft.com/office/officeart/2005/8/layout/lProcess1"/>
    <dgm:cxn modelId="{38B459FF-FCD3-794E-A913-9C66A70453DA}" srcId="{B71B63AE-BA0B-B344-829D-9E664FE5F792}" destId="{EE7FEE1A-706D-C040-B992-39E78DBC2B1F}" srcOrd="2" destOrd="0" parTransId="{73FDB6CC-F1EC-CC4D-B078-40FBC1A4741E}" sibTransId="{58861313-41AB-844B-A11B-D22EC15358DF}"/>
    <dgm:cxn modelId="{28330DEA-ECAE-4047-A8F2-B3829F9D3964}" srcId="{EBC74A13-4500-CE44-B356-26B78C4B6DD5}" destId="{8D2132A5-96DB-424C-9C7B-4ADD2B71F665}" srcOrd="1" destOrd="0" parTransId="{981EB14B-8609-BD4F-89C4-AC07B22B8F4F}" sibTransId="{E221FAE1-7EED-1447-AD27-FA1F9BFEE99B}"/>
    <dgm:cxn modelId="{6F706DEC-9315-D547-BE8E-19D538C3042A}" srcId="{8D2132A5-96DB-424C-9C7B-4ADD2B71F665}" destId="{276100E5-C06B-174A-8D67-2D8639B8E0F1}" srcOrd="1" destOrd="0" parTransId="{F72EF3DE-5789-E643-B965-1D57F2FCF9D2}" sibTransId="{73C069BB-304F-3046-87A4-8EEEC319E59F}"/>
    <dgm:cxn modelId="{DFC60CFC-BABC-574A-A55C-1FA2028228AD}" srcId="{B71B63AE-BA0B-B344-829D-9E664FE5F792}" destId="{BB12EA00-E557-A94A-949F-8FDF9125C505}" srcOrd="1" destOrd="0" parTransId="{71CD716E-CF2F-774E-9523-0DC543A6D57A}" sibTransId="{E0C9AF26-3828-7B49-BFD3-1D24E241E2C4}"/>
    <dgm:cxn modelId="{A86E1081-D01B-3340-9FAD-14B5816A3FD7}" srcId="{EBC74A13-4500-CE44-B356-26B78C4B6DD5}" destId="{B71B63AE-BA0B-B344-829D-9E664FE5F792}" srcOrd="0" destOrd="0" parTransId="{17B607E7-2E12-9A44-B786-13541C6A7161}" sibTransId="{77B0602F-9E31-6E41-8249-E3FA02EDF25C}"/>
    <dgm:cxn modelId="{46E0CAD0-94C9-7A4C-8495-C1CF9F5C15A7}" type="presOf" srcId="{E0C9AF26-3828-7B49-BFD3-1D24E241E2C4}" destId="{3B4212E2-85B7-D240-8033-3D90DEE8892A}" srcOrd="0" destOrd="0" presId="urn:microsoft.com/office/officeart/2005/8/layout/lProcess1"/>
    <dgm:cxn modelId="{7C24A49B-6ABD-5249-A13A-A84D372BCEAC}" type="presOf" srcId="{EE7FEE1A-706D-C040-B992-39E78DBC2B1F}" destId="{0268B0B1-F862-C844-A157-57A6CC458DF5}" srcOrd="0" destOrd="0" presId="urn:microsoft.com/office/officeart/2005/8/layout/lProcess1"/>
    <dgm:cxn modelId="{CA01ECD0-9273-1042-9997-3EB4C6F856CC}" type="presOf" srcId="{4E149B0F-824B-0E4F-940A-9FAEE2C85ACC}" destId="{B977F602-2C92-944A-9379-C63B6EFAB53E}" srcOrd="0" destOrd="0" presId="urn:microsoft.com/office/officeart/2005/8/layout/lProcess1"/>
    <dgm:cxn modelId="{3FDC20B6-EA9A-0449-8160-3588F829D119}" type="presOf" srcId="{B71B63AE-BA0B-B344-829D-9E664FE5F792}" destId="{B7B03EC6-7E98-8640-A97D-CCB0F871E7B4}" srcOrd="0" destOrd="0" presId="urn:microsoft.com/office/officeart/2005/8/layout/lProcess1"/>
    <dgm:cxn modelId="{C8AB3BEF-23AF-704F-A4C8-4EF88812F2FD}" srcId="{B71B63AE-BA0B-B344-829D-9E664FE5F792}" destId="{A787CC17-DC3C-184A-9D94-F6ED01D0BD01}" srcOrd="0" destOrd="0" parTransId="{997B8C79-5C29-9F4A-9429-2488645845E1}" sibTransId="{4E149B0F-824B-0E4F-940A-9FAEE2C85ACC}"/>
    <dgm:cxn modelId="{BCFCAA58-1DD3-4D49-B04D-4583B03398EC}" type="presOf" srcId="{EBC74A13-4500-CE44-B356-26B78C4B6DD5}" destId="{4148EA74-969D-874F-B02C-1B11CE1229E7}" srcOrd="0" destOrd="0" presId="urn:microsoft.com/office/officeart/2005/8/layout/lProcess1"/>
    <dgm:cxn modelId="{2975ABBD-8CDB-8B46-AFBF-C92EC8D082FA}" srcId="{8D2132A5-96DB-424C-9C7B-4ADD2B71F665}" destId="{9ACCFE80-D147-D044-AC24-FD3550720883}" srcOrd="0" destOrd="0" parTransId="{EAF815E9-A2CC-9445-ADE8-CC190570EF7C}" sibTransId="{0C7E5630-0B89-9A46-BC06-1BA99B02188F}"/>
    <dgm:cxn modelId="{209F2F02-5691-EE41-85A9-1DA13D1C8734}" type="presOf" srcId="{EAF815E9-A2CC-9445-ADE8-CC190570EF7C}" destId="{F919EE96-EE56-514E-9905-35A7768FFD9D}" srcOrd="0" destOrd="0" presId="urn:microsoft.com/office/officeart/2005/8/layout/lProcess1"/>
    <dgm:cxn modelId="{AC1F3A6E-AF33-8544-B04A-E53DA345DBCE}" type="presOf" srcId="{73C069BB-304F-3046-87A4-8EEEC319E59F}" destId="{5157785B-D814-B04C-B627-178B017B45F5}" srcOrd="0" destOrd="0" presId="urn:microsoft.com/office/officeart/2005/8/layout/lProcess1"/>
    <dgm:cxn modelId="{3F30002B-F428-2E4A-8368-8AD0C685236F}" type="presOf" srcId="{0C7E5630-0B89-9A46-BC06-1BA99B02188F}" destId="{68C03C4E-72F6-ED46-888F-A865D2CC7642}" srcOrd="0" destOrd="0" presId="urn:microsoft.com/office/officeart/2005/8/layout/lProcess1"/>
    <dgm:cxn modelId="{48F83927-6740-3A44-A175-747779A92FF9}" type="presOf" srcId="{997B8C79-5C29-9F4A-9429-2488645845E1}" destId="{1A512E91-6BD8-EE46-8867-B23740B4B280}" srcOrd="0" destOrd="0" presId="urn:microsoft.com/office/officeart/2005/8/layout/lProcess1"/>
    <dgm:cxn modelId="{3DF3EF23-4119-2E43-8ECE-B98E9FD81CC7}" type="presOf" srcId="{8D2132A5-96DB-424C-9C7B-4ADD2B71F665}" destId="{AE869654-BB41-F149-95CF-941450C928F6}" srcOrd="0" destOrd="0" presId="urn:microsoft.com/office/officeart/2005/8/layout/lProcess1"/>
    <dgm:cxn modelId="{CF0550CC-DD51-B140-AF59-83861DBC9981}" type="presOf" srcId="{BB12EA00-E557-A94A-949F-8FDF9125C505}" destId="{84B7B5CB-BDFC-3545-BEAB-B77C15D3FFF1}" srcOrd="0" destOrd="0" presId="urn:microsoft.com/office/officeart/2005/8/layout/lProcess1"/>
    <dgm:cxn modelId="{4D8947F4-DC3F-DE4C-B820-767B4E6E643E}" type="presParOf" srcId="{4148EA74-969D-874F-B02C-1B11CE1229E7}" destId="{26D46615-7CF8-3542-80FA-853485CBFA82}" srcOrd="0" destOrd="0" presId="urn:microsoft.com/office/officeart/2005/8/layout/lProcess1"/>
    <dgm:cxn modelId="{900CFBE7-A852-0B49-BCBE-08D90A7C8B32}" type="presParOf" srcId="{26D46615-7CF8-3542-80FA-853485CBFA82}" destId="{B7B03EC6-7E98-8640-A97D-CCB0F871E7B4}" srcOrd="0" destOrd="0" presId="urn:microsoft.com/office/officeart/2005/8/layout/lProcess1"/>
    <dgm:cxn modelId="{80396D6B-0A51-5D48-9405-FC3F4994B911}" type="presParOf" srcId="{26D46615-7CF8-3542-80FA-853485CBFA82}" destId="{1A512E91-6BD8-EE46-8867-B23740B4B280}" srcOrd="1" destOrd="0" presId="urn:microsoft.com/office/officeart/2005/8/layout/lProcess1"/>
    <dgm:cxn modelId="{8821213F-F7EC-E746-A3AB-FFC76C089AC2}" type="presParOf" srcId="{26D46615-7CF8-3542-80FA-853485CBFA82}" destId="{AA80F098-F8D8-A149-AF32-065C1F0A2F35}" srcOrd="2" destOrd="0" presId="urn:microsoft.com/office/officeart/2005/8/layout/lProcess1"/>
    <dgm:cxn modelId="{27FCB574-A20F-3C4B-B890-60D60D81D439}" type="presParOf" srcId="{26D46615-7CF8-3542-80FA-853485CBFA82}" destId="{B977F602-2C92-944A-9379-C63B6EFAB53E}" srcOrd="3" destOrd="0" presId="urn:microsoft.com/office/officeart/2005/8/layout/lProcess1"/>
    <dgm:cxn modelId="{72A0ABAD-5B08-1E42-8E2F-5501911ADDC1}" type="presParOf" srcId="{26D46615-7CF8-3542-80FA-853485CBFA82}" destId="{84B7B5CB-BDFC-3545-BEAB-B77C15D3FFF1}" srcOrd="4" destOrd="0" presId="urn:microsoft.com/office/officeart/2005/8/layout/lProcess1"/>
    <dgm:cxn modelId="{667960B9-BDE8-184B-ADC2-CE3B6865C839}" type="presParOf" srcId="{26D46615-7CF8-3542-80FA-853485CBFA82}" destId="{3B4212E2-85B7-D240-8033-3D90DEE8892A}" srcOrd="5" destOrd="0" presId="urn:microsoft.com/office/officeart/2005/8/layout/lProcess1"/>
    <dgm:cxn modelId="{B8882749-02E1-FD4B-A095-6FF0DF55411B}" type="presParOf" srcId="{26D46615-7CF8-3542-80FA-853485CBFA82}" destId="{0268B0B1-F862-C844-A157-57A6CC458DF5}" srcOrd="6" destOrd="0" presId="urn:microsoft.com/office/officeart/2005/8/layout/lProcess1"/>
    <dgm:cxn modelId="{2D99160F-459B-AD40-A4B2-AB4012F4FFCB}" type="presParOf" srcId="{4148EA74-969D-874F-B02C-1B11CE1229E7}" destId="{A3FC0883-3ADA-E248-810E-71B7898BCCDC}" srcOrd="1" destOrd="0" presId="urn:microsoft.com/office/officeart/2005/8/layout/lProcess1"/>
    <dgm:cxn modelId="{7F4F7359-1F21-1540-ABA5-448B312E5806}" type="presParOf" srcId="{4148EA74-969D-874F-B02C-1B11CE1229E7}" destId="{B4D85C62-8859-4C4D-ABEC-B9F1A8335E8E}" srcOrd="2" destOrd="0" presId="urn:microsoft.com/office/officeart/2005/8/layout/lProcess1"/>
    <dgm:cxn modelId="{BD0F97A5-3AC4-E34C-8F8D-D2C5B9068DDD}" type="presParOf" srcId="{B4D85C62-8859-4C4D-ABEC-B9F1A8335E8E}" destId="{AE869654-BB41-F149-95CF-941450C928F6}" srcOrd="0" destOrd="0" presId="urn:microsoft.com/office/officeart/2005/8/layout/lProcess1"/>
    <dgm:cxn modelId="{0B4375A7-BF56-7A4C-8A72-79D0C209E037}" type="presParOf" srcId="{B4D85C62-8859-4C4D-ABEC-B9F1A8335E8E}" destId="{F919EE96-EE56-514E-9905-35A7768FFD9D}" srcOrd="1" destOrd="0" presId="urn:microsoft.com/office/officeart/2005/8/layout/lProcess1"/>
    <dgm:cxn modelId="{7960980E-7F25-924E-A5B3-08CA4F2CFD2C}" type="presParOf" srcId="{B4D85C62-8859-4C4D-ABEC-B9F1A8335E8E}" destId="{3A4B8F3C-71E0-F641-AD24-6754062A9B59}" srcOrd="2" destOrd="0" presId="urn:microsoft.com/office/officeart/2005/8/layout/lProcess1"/>
    <dgm:cxn modelId="{65E5236C-DD13-054F-B874-556440CFD542}" type="presParOf" srcId="{B4D85C62-8859-4C4D-ABEC-B9F1A8335E8E}" destId="{68C03C4E-72F6-ED46-888F-A865D2CC7642}" srcOrd="3" destOrd="0" presId="urn:microsoft.com/office/officeart/2005/8/layout/lProcess1"/>
    <dgm:cxn modelId="{22D59655-1A99-5D41-A98B-8E82220D06E8}" type="presParOf" srcId="{B4D85C62-8859-4C4D-ABEC-B9F1A8335E8E}" destId="{D39ADACC-75EC-524C-AFBA-3EDBB1921D8C}" srcOrd="4" destOrd="0" presId="urn:microsoft.com/office/officeart/2005/8/layout/lProcess1"/>
    <dgm:cxn modelId="{3DFEB81E-E961-F041-A8C8-B610CAE4425F}" type="presParOf" srcId="{B4D85C62-8859-4C4D-ABEC-B9F1A8335E8E}" destId="{5157785B-D814-B04C-B627-178B017B45F5}" srcOrd="5" destOrd="0" presId="urn:microsoft.com/office/officeart/2005/8/layout/lProcess1"/>
    <dgm:cxn modelId="{1726E0AC-90C9-B54B-B1AC-4BFA1F5B3405}" type="presParOf" srcId="{B4D85C62-8859-4C4D-ABEC-B9F1A8335E8E}" destId="{2DDF2F74-53B4-EC49-B7DE-502334F5CA0E}" srcOrd="6" destOrd="0" presId="urn:microsoft.com/office/officeart/2005/8/layout/l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566D01EC-C8C9-6844-AEDA-AAB1DC6C2DF0}" type="doc">
      <dgm:prSet loTypeId="urn:microsoft.com/office/officeart/2005/8/layout/hProcess3" loCatId="" qsTypeId="urn:microsoft.com/office/officeart/2005/8/quickstyle/simple4" qsCatId="simple" csTypeId="urn:microsoft.com/office/officeart/2005/8/colors/accent1_2" csCatId="accent1" phldr="1"/>
      <dgm:spPr/>
    </dgm:pt>
    <dgm:pt modelId="{43B232FD-8B68-EA4D-B531-653C28D1CEB8}">
      <dgm:prSet phldrT="[Text]" custT="1"/>
      <dgm:spPr/>
      <dgm:t>
        <a:bodyPr/>
        <a:lstStyle/>
        <a:p>
          <a:r>
            <a:rPr lang="en-US" sz="3600" b="1" dirty="0" smtClean="0"/>
            <a:t>Part V. </a:t>
          </a:r>
        </a:p>
        <a:p>
          <a:r>
            <a:rPr lang="en-US" sz="3600" b="1" dirty="0" smtClean="0"/>
            <a:t>Setting the agenda</a:t>
          </a:r>
          <a:endParaRPr lang="en-US" sz="3600" b="1" dirty="0"/>
        </a:p>
      </dgm:t>
    </dgm:pt>
    <dgm:pt modelId="{B6F7EAF0-770C-444E-B495-E243417870AE}" type="parTrans" cxnId="{8C9D7920-3A8E-024C-881A-E388124993EA}">
      <dgm:prSet/>
      <dgm:spPr/>
      <dgm:t>
        <a:bodyPr/>
        <a:lstStyle/>
        <a:p>
          <a:endParaRPr lang="en-US"/>
        </a:p>
      </dgm:t>
    </dgm:pt>
    <dgm:pt modelId="{E4249C98-E8BA-2C40-907D-515618ACD784}" type="sibTrans" cxnId="{8C9D7920-3A8E-024C-881A-E388124993EA}">
      <dgm:prSet/>
      <dgm:spPr/>
      <dgm:t>
        <a:bodyPr/>
        <a:lstStyle/>
        <a:p>
          <a:endParaRPr lang="en-US"/>
        </a:p>
      </dgm:t>
    </dgm:pt>
    <dgm:pt modelId="{B9900A09-0664-474B-AF04-781EB7943ED1}" type="pres">
      <dgm:prSet presAssocID="{566D01EC-C8C9-6844-AEDA-AAB1DC6C2DF0}" presName="Name0" presStyleCnt="0">
        <dgm:presLayoutVars>
          <dgm:dir/>
          <dgm:animLvl val="lvl"/>
          <dgm:resizeHandles val="exact"/>
        </dgm:presLayoutVars>
      </dgm:prSet>
      <dgm:spPr/>
    </dgm:pt>
    <dgm:pt modelId="{D824F7CD-B068-4A4C-AF7A-9FE663AE7111}" type="pres">
      <dgm:prSet presAssocID="{566D01EC-C8C9-6844-AEDA-AAB1DC6C2DF0}" presName="dummy" presStyleCnt="0"/>
      <dgm:spPr/>
    </dgm:pt>
    <dgm:pt modelId="{513793B6-B12A-5242-83B4-15355065ED97}" type="pres">
      <dgm:prSet presAssocID="{566D01EC-C8C9-6844-AEDA-AAB1DC6C2DF0}" presName="linH" presStyleCnt="0"/>
      <dgm:spPr/>
    </dgm:pt>
    <dgm:pt modelId="{6E59456E-FC3A-0349-89F1-126270FFCB32}" type="pres">
      <dgm:prSet presAssocID="{566D01EC-C8C9-6844-AEDA-AAB1DC6C2DF0}" presName="padding1" presStyleCnt="0"/>
      <dgm:spPr/>
    </dgm:pt>
    <dgm:pt modelId="{19D24FAD-9829-CA47-82A8-79F0141B3771}" type="pres">
      <dgm:prSet presAssocID="{43B232FD-8B68-EA4D-B531-653C28D1CEB8}" presName="linV" presStyleCnt="0"/>
      <dgm:spPr/>
    </dgm:pt>
    <dgm:pt modelId="{40763A19-441D-F948-A6B8-96C8F6D83B42}" type="pres">
      <dgm:prSet presAssocID="{43B232FD-8B68-EA4D-B531-653C28D1CEB8}" presName="spVertical1" presStyleCnt="0"/>
      <dgm:spPr/>
    </dgm:pt>
    <dgm:pt modelId="{2329BFC1-569D-7F4F-8B68-147E0C6B023B}" type="pres">
      <dgm:prSet presAssocID="{43B232FD-8B68-EA4D-B531-653C28D1CEB8}" presName="parTx" presStyleLbl="revTx" presStyleIdx="0" presStyleCnt="1" custScaleX="139174" custScaleY="238108" custLinFactNeighborX="-13745" custLinFactNeighborY="4018">
        <dgm:presLayoutVars>
          <dgm:chMax val="0"/>
          <dgm:chPref val="0"/>
          <dgm:bulletEnabled val="1"/>
        </dgm:presLayoutVars>
      </dgm:prSet>
      <dgm:spPr/>
      <dgm:t>
        <a:bodyPr/>
        <a:lstStyle/>
        <a:p>
          <a:endParaRPr lang="en-US"/>
        </a:p>
      </dgm:t>
    </dgm:pt>
    <dgm:pt modelId="{1110B41C-7B72-6945-9BB5-2F27513234EB}" type="pres">
      <dgm:prSet presAssocID="{43B232FD-8B68-EA4D-B531-653C28D1CEB8}" presName="spVertical2" presStyleCnt="0"/>
      <dgm:spPr/>
    </dgm:pt>
    <dgm:pt modelId="{ADB088AB-8CC3-A84A-8555-BCFC65008E5D}" type="pres">
      <dgm:prSet presAssocID="{43B232FD-8B68-EA4D-B531-653C28D1CEB8}" presName="spVertical3" presStyleCnt="0"/>
      <dgm:spPr/>
    </dgm:pt>
    <dgm:pt modelId="{690CE776-E98A-2648-BB85-9622FC6D08A7}" type="pres">
      <dgm:prSet presAssocID="{566D01EC-C8C9-6844-AEDA-AAB1DC6C2DF0}" presName="padding2" presStyleCnt="0"/>
      <dgm:spPr/>
    </dgm:pt>
    <dgm:pt modelId="{04A7BA1E-C344-B24C-B506-E2D2962421E4}" type="pres">
      <dgm:prSet presAssocID="{566D01EC-C8C9-6844-AEDA-AAB1DC6C2DF0}" presName="negArrow" presStyleCnt="0"/>
      <dgm:spPr/>
    </dgm:pt>
    <dgm:pt modelId="{D684BED1-AB52-1C44-B1E5-D0D34732D378}" type="pres">
      <dgm:prSet presAssocID="{566D01EC-C8C9-6844-AEDA-AAB1DC6C2DF0}" presName="backgroundArrow" presStyleLbl="node1" presStyleIdx="0" presStyleCnt="1" custScaleY="582217"/>
      <dgm:spPr/>
    </dgm:pt>
  </dgm:ptLst>
  <dgm:cxnLst>
    <dgm:cxn modelId="{8A003FE3-FB4F-F94E-B07D-C7E42412A3EC}" type="presOf" srcId="{566D01EC-C8C9-6844-AEDA-AAB1DC6C2DF0}" destId="{B9900A09-0664-474B-AF04-781EB7943ED1}" srcOrd="0" destOrd="0" presId="urn:microsoft.com/office/officeart/2005/8/layout/hProcess3"/>
    <dgm:cxn modelId="{8C9D7920-3A8E-024C-881A-E388124993EA}" srcId="{566D01EC-C8C9-6844-AEDA-AAB1DC6C2DF0}" destId="{43B232FD-8B68-EA4D-B531-653C28D1CEB8}" srcOrd="0" destOrd="0" parTransId="{B6F7EAF0-770C-444E-B495-E243417870AE}" sibTransId="{E4249C98-E8BA-2C40-907D-515618ACD784}"/>
    <dgm:cxn modelId="{9EA8D8C7-76D0-B649-BD2A-D5EFD7489967}" type="presOf" srcId="{43B232FD-8B68-EA4D-B531-653C28D1CEB8}" destId="{2329BFC1-569D-7F4F-8B68-147E0C6B023B}" srcOrd="0" destOrd="0" presId="urn:microsoft.com/office/officeart/2005/8/layout/hProcess3"/>
    <dgm:cxn modelId="{B468791B-C8C6-0D42-B566-6848ED4D8D2A}" type="presParOf" srcId="{B9900A09-0664-474B-AF04-781EB7943ED1}" destId="{D824F7CD-B068-4A4C-AF7A-9FE663AE7111}" srcOrd="0" destOrd="0" presId="urn:microsoft.com/office/officeart/2005/8/layout/hProcess3"/>
    <dgm:cxn modelId="{00B91486-5F83-1841-AE15-491B439EE294}" type="presParOf" srcId="{B9900A09-0664-474B-AF04-781EB7943ED1}" destId="{513793B6-B12A-5242-83B4-15355065ED97}" srcOrd="1" destOrd="0" presId="urn:microsoft.com/office/officeart/2005/8/layout/hProcess3"/>
    <dgm:cxn modelId="{E89C5795-E471-494F-B134-95E7A43B18BC}" type="presParOf" srcId="{513793B6-B12A-5242-83B4-15355065ED97}" destId="{6E59456E-FC3A-0349-89F1-126270FFCB32}" srcOrd="0" destOrd="0" presId="urn:microsoft.com/office/officeart/2005/8/layout/hProcess3"/>
    <dgm:cxn modelId="{563C9EED-B859-5C40-9EB7-274654024A71}" type="presParOf" srcId="{513793B6-B12A-5242-83B4-15355065ED97}" destId="{19D24FAD-9829-CA47-82A8-79F0141B3771}" srcOrd="1" destOrd="0" presId="urn:microsoft.com/office/officeart/2005/8/layout/hProcess3"/>
    <dgm:cxn modelId="{4820AD83-035F-074E-B87E-D330F596FDDB}" type="presParOf" srcId="{19D24FAD-9829-CA47-82A8-79F0141B3771}" destId="{40763A19-441D-F948-A6B8-96C8F6D83B42}" srcOrd="0" destOrd="0" presId="urn:microsoft.com/office/officeart/2005/8/layout/hProcess3"/>
    <dgm:cxn modelId="{CFBDFD80-1371-ED4A-B4BE-045D3C6FE001}" type="presParOf" srcId="{19D24FAD-9829-CA47-82A8-79F0141B3771}" destId="{2329BFC1-569D-7F4F-8B68-147E0C6B023B}" srcOrd="1" destOrd="0" presId="urn:microsoft.com/office/officeart/2005/8/layout/hProcess3"/>
    <dgm:cxn modelId="{5CD3137E-995D-464D-B8E0-748E502D0750}" type="presParOf" srcId="{19D24FAD-9829-CA47-82A8-79F0141B3771}" destId="{1110B41C-7B72-6945-9BB5-2F27513234EB}" srcOrd="2" destOrd="0" presId="urn:microsoft.com/office/officeart/2005/8/layout/hProcess3"/>
    <dgm:cxn modelId="{F6E00A7B-1CE3-CC4A-972B-54B1B136E6D1}" type="presParOf" srcId="{19D24FAD-9829-CA47-82A8-79F0141B3771}" destId="{ADB088AB-8CC3-A84A-8555-BCFC65008E5D}" srcOrd="3" destOrd="0" presId="urn:microsoft.com/office/officeart/2005/8/layout/hProcess3"/>
    <dgm:cxn modelId="{1D0E8207-452A-D945-918A-AC5144149F94}" type="presParOf" srcId="{513793B6-B12A-5242-83B4-15355065ED97}" destId="{690CE776-E98A-2648-BB85-9622FC6D08A7}" srcOrd="2" destOrd="0" presId="urn:microsoft.com/office/officeart/2005/8/layout/hProcess3"/>
    <dgm:cxn modelId="{105EB0F5-48F3-8A40-9363-113AA51E6FD6}" type="presParOf" srcId="{513793B6-B12A-5242-83B4-15355065ED97}" destId="{04A7BA1E-C344-B24C-B506-E2D2962421E4}" srcOrd="3" destOrd="0" presId="urn:microsoft.com/office/officeart/2005/8/layout/hProcess3"/>
    <dgm:cxn modelId="{B193A53A-5768-684B-B47C-1F053BA32128}" type="presParOf" srcId="{513793B6-B12A-5242-83B4-15355065ED97}" destId="{D684BED1-AB52-1C44-B1E5-D0D34732D378}" srcOrd="4" destOrd="0" presId="urn:microsoft.com/office/officeart/2005/8/layout/h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566D01EC-C8C9-6844-AEDA-AAB1DC6C2DF0}" type="doc">
      <dgm:prSet loTypeId="urn:microsoft.com/office/officeart/2005/8/layout/hProcess3" loCatId="" qsTypeId="urn:microsoft.com/office/officeart/2005/8/quickstyle/simple4" qsCatId="simple" csTypeId="urn:microsoft.com/office/officeart/2005/8/colors/accent1_2" csCatId="accent1" phldr="1"/>
      <dgm:spPr/>
    </dgm:pt>
    <dgm:pt modelId="{43B232FD-8B68-EA4D-B531-653C28D1CEB8}">
      <dgm:prSet phldrT="[Text]" custT="1"/>
      <dgm:spPr/>
      <dgm:t>
        <a:bodyPr/>
        <a:lstStyle/>
        <a:p>
          <a:r>
            <a:rPr lang="en-US" sz="3600" dirty="0" smtClean="0"/>
            <a:t>Identifying policy opportunities and challenges</a:t>
          </a:r>
        </a:p>
        <a:p>
          <a:r>
            <a:rPr lang="en-US" sz="3600" b="0" dirty="0" smtClean="0"/>
            <a:t>(Worksheet 4-GUIDE/ Worksheet 4)</a:t>
          </a:r>
        </a:p>
      </dgm:t>
    </dgm:pt>
    <dgm:pt modelId="{B6F7EAF0-770C-444E-B495-E243417870AE}" type="parTrans" cxnId="{8C9D7920-3A8E-024C-881A-E388124993EA}">
      <dgm:prSet/>
      <dgm:spPr/>
      <dgm:t>
        <a:bodyPr/>
        <a:lstStyle/>
        <a:p>
          <a:endParaRPr lang="en-US"/>
        </a:p>
      </dgm:t>
    </dgm:pt>
    <dgm:pt modelId="{E4249C98-E8BA-2C40-907D-515618ACD784}" type="sibTrans" cxnId="{8C9D7920-3A8E-024C-881A-E388124993EA}">
      <dgm:prSet/>
      <dgm:spPr/>
      <dgm:t>
        <a:bodyPr/>
        <a:lstStyle/>
        <a:p>
          <a:endParaRPr lang="en-US"/>
        </a:p>
      </dgm:t>
    </dgm:pt>
    <dgm:pt modelId="{B9900A09-0664-474B-AF04-781EB7943ED1}" type="pres">
      <dgm:prSet presAssocID="{566D01EC-C8C9-6844-AEDA-AAB1DC6C2DF0}" presName="Name0" presStyleCnt="0">
        <dgm:presLayoutVars>
          <dgm:dir/>
          <dgm:animLvl val="lvl"/>
          <dgm:resizeHandles val="exact"/>
        </dgm:presLayoutVars>
      </dgm:prSet>
      <dgm:spPr/>
    </dgm:pt>
    <dgm:pt modelId="{D824F7CD-B068-4A4C-AF7A-9FE663AE7111}" type="pres">
      <dgm:prSet presAssocID="{566D01EC-C8C9-6844-AEDA-AAB1DC6C2DF0}" presName="dummy" presStyleCnt="0"/>
      <dgm:spPr/>
    </dgm:pt>
    <dgm:pt modelId="{513793B6-B12A-5242-83B4-15355065ED97}" type="pres">
      <dgm:prSet presAssocID="{566D01EC-C8C9-6844-AEDA-AAB1DC6C2DF0}" presName="linH" presStyleCnt="0"/>
      <dgm:spPr/>
    </dgm:pt>
    <dgm:pt modelId="{6E59456E-FC3A-0349-89F1-126270FFCB32}" type="pres">
      <dgm:prSet presAssocID="{566D01EC-C8C9-6844-AEDA-AAB1DC6C2DF0}" presName="padding1" presStyleCnt="0"/>
      <dgm:spPr/>
    </dgm:pt>
    <dgm:pt modelId="{19D24FAD-9829-CA47-82A8-79F0141B3771}" type="pres">
      <dgm:prSet presAssocID="{43B232FD-8B68-EA4D-B531-653C28D1CEB8}" presName="linV" presStyleCnt="0"/>
      <dgm:spPr/>
    </dgm:pt>
    <dgm:pt modelId="{40763A19-441D-F948-A6B8-96C8F6D83B42}" type="pres">
      <dgm:prSet presAssocID="{43B232FD-8B68-EA4D-B531-653C28D1CEB8}" presName="spVertical1" presStyleCnt="0"/>
      <dgm:spPr/>
    </dgm:pt>
    <dgm:pt modelId="{2329BFC1-569D-7F4F-8B68-147E0C6B023B}" type="pres">
      <dgm:prSet presAssocID="{43B232FD-8B68-EA4D-B531-653C28D1CEB8}" presName="parTx" presStyleLbl="revTx" presStyleIdx="0" presStyleCnt="1" custScaleX="178691" custScaleY="238108" custLinFactNeighborX="-13745" custLinFactNeighborY="4018">
        <dgm:presLayoutVars>
          <dgm:chMax val="0"/>
          <dgm:chPref val="0"/>
          <dgm:bulletEnabled val="1"/>
        </dgm:presLayoutVars>
      </dgm:prSet>
      <dgm:spPr/>
      <dgm:t>
        <a:bodyPr/>
        <a:lstStyle/>
        <a:p>
          <a:endParaRPr lang="en-US"/>
        </a:p>
      </dgm:t>
    </dgm:pt>
    <dgm:pt modelId="{1110B41C-7B72-6945-9BB5-2F27513234EB}" type="pres">
      <dgm:prSet presAssocID="{43B232FD-8B68-EA4D-B531-653C28D1CEB8}" presName="spVertical2" presStyleCnt="0"/>
      <dgm:spPr/>
    </dgm:pt>
    <dgm:pt modelId="{ADB088AB-8CC3-A84A-8555-BCFC65008E5D}" type="pres">
      <dgm:prSet presAssocID="{43B232FD-8B68-EA4D-B531-653C28D1CEB8}" presName="spVertical3" presStyleCnt="0"/>
      <dgm:spPr/>
    </dgm:pt>
    <dgm:pt modelId="{690CE776-E98A-2648-BB85-9622FC6D08A7}" type="pres">
      <dgm:prSet presAssocID="{566D01EC-C8C9-6844-AEDA-AAB1DC6C2DF0}" presName="padding2" presStyleCnt="0"/>
      <dgm:spPr/>
    </dgm:pt>
    <dgm:pt modelId="{04A7BA1E-C344-B24C-B506-E2D2962421E4}" type="pres">
      <dgm:prSet presAssocID="{566D01EC-C8C9-6844-AEDA-AAB1DC6C2DF0}" presName="negArrow" presStyleCnt="0"/>
      <dgm:spPr/>
    </dgm:pt>
    <dgm:pt modelId="{D684BED1-AB52-1C44-B1E5-D0D34732D378}" type="pres">
      <dgm:prSet presAssocID="{566D01EC-C8C9-6844-AEDA-AAB1DC6C2DF0}" presName="backgroundArrow" presStyleLbl="node1" presStyleIdx="0" presStyleCnt="1" custScaleY="582217"/>
      <dgm:spPr/>
    </dgm:pt>
  </dgm:ptLst>
  <dgm:cxnLst>
    <dgm:cxn modelId="{8C9D7920-3A8E-024C-881A-E388124993EA}" srcId="{566D01EC-C8C9-6844-AEDA-AAB1DC6C2DF0}" destId="{43B232FD-8B68-EA4D-B531-653C28D1CEB8}" srcOrd="0" destOrd="0" parTransId="{B6F7EAF0-770C-444E-B495-E243417870AE}" sibTransId="{E4249C98-E8BA-2C40-907D-515618ACD784}"/>
    <dgm:cxn modelId="{0D7FB72C-7E2E-2048-B85F-228CFC6B2D18}" type="presOf" srcId="{43B232FD-8B68-EA4D-B531-653C28D1CEB8}" destId="{2329BFC1-569D-7F4F-8B68-147E0C6B023B}" srcOrd="0" destOrd="0" presId="urn:microsoft.com/office/officeart/2005/8/layout/hProcess3"/>
    <dgm:cxn modelId="{EA620B1C-B237-A443-A17E-471EB85C5341}" type="presOf" srcId="{566D01EC-C8C9-6844-AEDA-AAB1DC6C2DF0}" destId="{B9900A09-0664-474B-AF04-781EB7943ED1}" srcOrd="0" destOrd="0" presId="urn:microsoft.com/office/officeart/2005/8/layout/hProcess3"/>
    <dgm:cxn modelId="{0E60D1E7-79A1-CD45-9ACF-53E452AF5C17}" type="presParOf" srcId="{B9900A09-0664-474B-AF04-781EB7943ED1}" destId="{D824F7CD-B068-4A4C-AF7A-9FE663AE7111}" srcOrd="0" destOrd="0" presId="urn:microsoft.com/office/officeart/2005/8/layout/hProcess3"/>
    <dgm:cxn modelId="{1560D803-3FAE-F64F-B779-0CC8FFEA0A17}" type="presParOf" srcId="{B9900A09-0664-474B-AF04-781EB7943ED1}" destId="{513793B6-B12A-5242-83B4-15355065ED97}" srcOrd="1" destOrd="0" presId="urn:microsoft.com/office/officeart/2005/8/layout/hProcess3"/>
    <dgm:cxn modelId="{2EC353E4-F582-AC43-AD69-08A189236D8E}" type="presParOf" srcId="{513793B6-B12A-5242-83B4-15355065ED97}" destId="{6E59456E-FC3A-0349-89F1-126270FFCB32}" srcOrd="0" destOrd="0" presId="urn:microsoft.com/office/officeart/2005/8/layout/hProcess3"/>
    <dgm:cxn modelId="{4C76D178-0D00-B741-9EFE-5B4ED6D3DE7A}" type="presParOf" srcId="{513793B6-B12A-5242-83B4-15355065ED97}" destId="{19D24FAD-9829-CA47-82A8-79F0141B3771}" srcOrd="1" destOrd="0" presId="urn:microsoft.com/office/officeart/2005/8/layout/hProcess3"/>
    <dgm:cxn modelId="{52B6348F-1803-6A4F-8ADE-A91867460FC9}" type="presParOf" srcId="{19D24FAD-9829-CA47-82A8-79F0141B3771}" destId="{40763A19-441D-F948-A6B8-96C8F6D83B42}" srcOrd="0" destOrd="0" presId="urn:microsoft.com/office/officeart/2005/8/layout/hProcess3"/>
    <dgm:cxn modelId="{95D76482-3D11-D349-9664-0A1FC87B09BB}" type="presParOf" srcId="{19D24FAD-9829-CA47-82A8-79F0141B3771}" destId="{2329BFC1-569D-7F4F-8B68-147E0C6B023B}" srcOrd="1" destOrd="0" presId="urn:microsoft.com/office/officeart/2005/8/layout/hProcess3"/>
    <dgm:cxn modelId="{A454773B-303E-D548-A28A-15287BEFECD9}" type="presParOf" srcId="{19D24FAD-9829-CA47-82A8-79F0141B3771}" destId="{1110B41C-7B72-6945-9BB5-2F27513234EB}" srcOrd="2" destOrd="0" presId="urn:microsoft.com/office/officeart/2005/8/layout/hProcess3"/>
    <dgm:cxn modelId="{B71491BC-C44C-184B-AC8B-73FD742988C3}" type="presParOf" srcId="{19D24FAD-9829-CA47-82A8-79F0141B3771}" destId="{ADB088AB-8CC3-A84A-8555-BCFC65008E5D}" srcOrd="3" destOrd="0" presId="urn:microsoft.com/office/officeart/2005/8/layout/hProcess3"/>
    <dgm:cxn modelId="{96AE61E2-D32A-3445-8F78-92C87B9A941E}" type="presParOf" srcId="{513793B6-B12A-5242-83B4-15355065ED97}" destId="{690CE776-E98A-2648-BB85-9622FC6D08A7}" srcOrd="2" destOrd="0" presId="urn:microsoft.com/office/officeart/2005/8/layout/hProcess3"/>
    <dgm:cxn modelId="{24B5E63A-3FA3-E94B-9B9F-D2C14DC9AD76}" type="presParOf" srcId="{513793B6-B12A-5242-83B4-15355065ED97}" destId="{04A7BA1E-C344-B24C-B506-E2D2962421E4}" srcOrd="3" destOrd="0" presId="urn:microsoft.com/office/officeart/2005/8/layout/hProcess3"/>
    <dgm:cxn modelId="{A15A8E77-9F1E-B746-941B-BD427E02F6B6}" type="presParOf" srcId="{513793B6-B12A-5242-83B4-15355065ED97}" destId="{D684BED1-AB52-1C44-B1E5-D0D34732D378}" srcOrd="4" destOrd="0" presId="urn:microsoft.com/office/officeart/2005/8/layout/h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566D01EC-C8C9-6844-AEDA-AAB1DC6C2DF0}" type="doc">
      <dgm:prSet loTypeId="urn:microsoft.com/office/officeart/2005/8/layout/hProcess3" loCatId="" qsTypeId="urn:microsoft.com/office/officeart/2005/8/quickstyle/simple4" qsCatId="simple" csTypeId="urn:microsoft.com/office/officeart/2005/8/colors/accent1_2" csCatId="accent1" phldr="1"/>
      <dgm:spPr/>
    </dgm:pt>
    <dgm:pt modelId="{43B232FD-8B68-EA4D-B531-653C28D1CEB8}">
      <dgm:prSet phldrT="[Text]" custT="1"/>
      <dgm:spPr/>
      <dgm:t>
        <a:bodyPr/>
        <a:lstStyle/>
        <a:p>
          <a:r>
            <a:rPr lang="en-US" sz="3600" b="1" dirty="0" smtClean="0"/>
            <a:t>Integration and concluding notes</a:t>
          </a:r>
          <a:endParaRPr lang="en-US" sz="3600" b="1" dirty="0"/>
        </a:p>
      </dgm:t>
    </dgm:pt>
    <dgm:pt modelId="{B6F7EAF0-770C-444E-B495-E243417870AE}" type="parTrans" cxnId="{8C9D7920-3A8E-024C-881A-E388124993EA}">
      <dgm:prSet/>
      <dgm:spPr/>
      <dgm:t>
        <a:bodyPr/>
        <a:lstStyle/>
        <a:p>
          <a:endParaRPr lang="en-US"/>
        </a:p>
      </dgm:t>
    </dgm:pt>
    <dgm:pt modelId="{E4249C98-E8BA-2C40-907D-515618ACD784}" type="sibTrans" cxnId="{8C9D7920-3A8E-024C-881A-E388124993EA}">
      <dgm:prSet/>
      <dgm:spPr/>
      <dgm:t>
        <a:bodyPr/>
        <a:lstStyle/>
        <a:p>
          <a:endParaRPr lang="en-US"/>
        </a:p>
      </dgm:t>
    </dgm:pt>
    <dgm:pt modelId="{B9900A09-0664-474B-AF04-781EB7943ED1}" type="pres">
      <dgm:prSet presAssocID="{566D01EC-C8C9-6844-AEDA-AAB1DC6C2DF0}" presName="Name0" presStyleCnt="0">
        <dgm:presLayoutVars>
          <dgm:dir/>
          <dgm:animLvl val="lvl"/>
          <dgm:resizeHandles val="exact"/>
        </dgm:presLayoutVars>
      </dgm:prSet>
      <dgm:spPr/>
    </dgm:pt>
    <dgm:pt modelId="{D824F7CD-B068-4A4C-AF7A-9FE663AE7111}" type="pres">
      <dgm:prSet presAssocID="{566D01EC-C8C9-6844-AEDA-AAB1DC6C2DF0}" presName="dummy" presStyleCnt="0"/>
      <dgm:spPr/>
    </dgm:pt>
    <dgm:pt modelId="{513793B6-B12A-5242-83B4-15355065ED97}" type="pres">
      <dgm:prSet presAssocID="{566D01EC-C8C9-6844-AEDA-AAB1DC6C2DF0}" presName="linH" presStyleCnt="0"/>
      <dgm:spPr/>
    </dgm:pt>
    <dgm:pt modelId="{6E59456E-FC3A-0349-89F1-126270FFCB32}" type="pres">
      <dgm:prSet presAssocID="{566D01EC-C8C9-6844-AEDA-AAB1DC6C2DF0}" presName="padding1" presStyleCnt="0"/>
      <dgm:spPr/>
    </dgm:pt>
    <dgm:pt modelId="{19D24FAD-9829-CA47-82A8-79F0141B3771}" type="pres">
      <dgm:prSet presAssocID="{43B232FD-8B68-EA4D-B531-653C28D1CEB8}" presName="linV" presStyleCnt="0"/>
      <dgm:spPr/>
    </dgm:pt>
    <dgm:pt modelId="{40763A19-441D-F948-A6B8-96C8F6D83B42}" type="pres">
      <dgm:prSet presAssocID="{43B232FD-8B68-EA4D-B531-653C28D1CEB8}" presName="spVertical1" presStyleCnt="0"/>
      <dgm:spPr/>
    </dgm:pt>
    <dgm:pt modelId="{2329BFC1-569D-7F4F-8B68-147E0C6B023B}" type="pres">
      <dgm:prSet presAssocID="{43B232FD-8B68-EA4D-B531-653C28D1CEB8}" presName="parTx" presStyleLbl="revTx" presStyleIdx="0" presStyleCnt="1" custScaleX="139174" custScaleY="238108" custLinFactNeighborX="-13745" custLinFactNeighborY="4018">
        <dgm:presLayoutVars>
          <dgm:chMax val="0"/>
          <dgm:chPref val="0"/>
          <dgm:bulletEnabled val="1"/>
        </dgm:presLayoutVars>
      </dgm:prSet>
      <dgm:spPr/>
      <dgm:t>
        <a:bodyPr/>
        <a:lstStyle/>
        <a:p>
          <a:endParaRPr lang="en-US"/>
        </a:p>
      </dgm:t>
    </dgm:pt>
    <dgm:pt modelId="{1110B41C-7B72-6945-9BB5-2F27513234EB}" type="pres">
      <dgm:prSet presAssocID="{43B232FD-8B68-EA4D-B531-653C28D1CEB8}" presName="spVertical2" presStyleCnt="0"/>
      <dgm:spPr/>
    </dgm:pt>
    <dgm:pt modelId="{ADB088AB-8CC3-A84A-8555-BCFC65008E5D}" type="pres">
      <dgm:prSet presAssocID="{43B232FD-8B68-EA4D-B531-653C28D1CEB8}" presName="spVertical3" presStyleCnt="0"/>
      <dgm:spPr/>
    </dgm:pt>
    <dgm:pt modelId="{690CE776-E98A-2648-BB85-9622FC6D08A7}" type="pres">
      <dgm:prSet presAssocID="{566D01EC-C8C9-6844-AEDA-AAB1DC6C2DF0}" presName="padding2" presStyleCnt="0"/>
      <dgm:spPr/>
    </dgm:pt>
    <dgm:pt modelId="{04A7BA1E-C344-B24C-B506-E2D2962421E4}" type="pres">
      <dgm:prSet presAssocID="{566D01EC-C8C9-6844-AEDA-AAB1DC6C2DF0}" presName="negArrow" presStyleCnt="0"/>
      <dgm:spPr/>
    </dgm:pt>
    <dgm:pt modelId="{D684BED1-AB52-1C44-B1E5-D0D34732D378}" type="pres">
      <dgm:prSet presAssocID="{566D01EC-C8C9-6844-AEDA-AAB1DC6C2DF0}" presName="backgroundArrow" presStyleLbl="node1" presStyleIdx="0" presStyleCnt="1" custScaleY="582217"/>
      <dgm:spPr/>
    </dgm:pt>
  </dgm:ptLst>
  <dgm:cxnLst>
    <dgm:cxn modelId="{8C9D7920-3A8E-024C-881A-E388124993EA}" srcId="{566D01EC-C8C9-6844-AEDA-AAB1DC6C2DF0}" destId="{43B232FD-8B68-EA4D-B531-653C28D1CEB8}" srcOrd="0" destOrd="0" parTransId="{B6F7EAF0-770C-444E-B495-E243417870AE}" sibTransId="{E4249C98-E8BA-2C40-907D-515618ACD784}"/>
    <dgm:cxn modelId="{32C64AB7-BCEC-CB44-A070-CDE740D79242}" type="presOf" srcId="{566D01EC-C8C9-6844-AEDA-AAB1DC6C2DF0}" destId="{B9900A09-0664-474B-AF04-781EB7943ED1}" srcOrd="0" destOrd="0" presId="urn:microsoft.com/office/officeart/2005/8/layout/hProcess3"/>
    <dgm:cxn modelId="{C33BFC40-EF60-3A47-94F6-2DF87E91BE0E}" type="presOf" srcId="{43B232FD-8B68-EA4D-B531-653C28D1CEB8}" destId="{2329BFC1-569D-7F4F-8B68-147E0C6B023B}" srcOrd="0" destOrd="0" presId="urn:microsoft.com/office/officeart/2005/8/layout/hProcess3"/>
    <dgm:cxn modelId="{2443FCE9-D777-F446-A5B3-F3E01C622127}" type="presParOf" srcId="{B9900A09-0664-474B-AF04-781EB7943ED1}" destId="{D824F7CD-B068-4A4C-AF7A-9FE663AE7111}" srcOrd="0" destOrd="0" presId="urn:microsoft.com/office/officeart/2005/8/layout/hProcess3"/>
    <dgm:cxn modelId="{17E83731-B304-4649-9AA2-C3D161293ADF}" type="presParOf" srcId="{B9900A09-0664-474B-AF04-781EB7943ED1}" destId="{513793B6-B12A-5242-83B4-15355065ED97}" srcOrd="1" destOrd="0" presId="urn:microsoft.com/office/officeart/2005/8/layout/hProcess3"/>
    <dgm:cxn modelId="{55EB0BCE-29B8-0E4E-A197-E8AEEC2C3C89}" type="presParOf" srcId="{513793B6-B12A-5242-83B4-15355065ED97}" destId="{6E59456E-FC3A-0349-89F1-126270FFCB32}" srcOrd="0" destOrd="0" presId="urn:microsoft.com/office/officeart/2005/8/layout/hProcess3"/>
    <dgm:cxn modelId="{A19CC104-2261-8747-A05C-3045D22BABFF}" type="presParOf" srcId="{513793B6-B12A-5242-83B4-15355065ED97}" destId="{19D24FAD-9829-CA47-82A8-79F0141B3771}" srcOrd="1" destOrd="0" presId="urn:microsoft.com/office/officeart/2005/8/layout/hProcess3"/>
    <dgm:cxn modelId="{31FF1B44-9B4A-0C4D-A9BD-8E541B178DDA}" type="presParOf" srcId="{19D24FAD-9829-CA47-82A8-79F0141B3771}" destId="{40763A19-441D-F948-A6B8-96C8F6D83B42}" srcOrd="0" destOrd="0" presId="urn:microsoft.com/office/officeart/2005/8/layout/hProcess3"/>
    <dgm:cxn modelId="{7D55F3BE-033D-FA47-A193-4A3FEB8B40C7}" type="presParOf" srcId="{19D24FAD-9829-CA47-82A8-79F0141B3771}" destId="{2329BFC1-569D-7F4F-8B68-147E0C6B023B}" srcOrd="1" destOrd="0" presId="urn:microsoft.com/office/officeart/2005/8/layout/hProcess3"/>
    <dgm:cxn modelId="{00E7F8C7-B89C-6D4C-8FF0-B7D745FFDEFA}" type="presParOf" srcId="{19D24FAD-9829-CA47-82A8-79F0141B3771}" destId="{1110B41C-7B72-6945-9BB5-2F27513234EB}" srcOrd="2" destOrd="0" presId="urn:microsoft.com/office/officeart/2005/8/layout/hProcess3"/>
    <dgm:cxn modelId="{0F0D528C-182D-864C-90C0-EF5A59B06C25}" type="presParOf" srcId="{19D24FAD-9829-CA47-82A8-79F0141B3771}" destId="{ADB088AB-8CC3-A84A-8555-BCFC65008E5D}" srcOrd="3" destOrd="0" presId="urn:microsoft.com/office/officeart/2005/8/layout/hProcess3"/>
    <dgm:cxn modelId="{3A6C369B-F575-9445-9143-53321148172B}" type="presParOf" srcId="{513793B6-B12A-5242-83B4-15355065ED97}" destId="{690CE776-E98A-2648-BB85-9622FC6D08A7}" srcOrd="2" destOrd="0" presId="urn:microsoft.com/office/officeart/2005/8/layout/hProcess3"/>
    <dgm:cxn modelId="{4AA6D413-7CEB-D043-B84C-B9D5DB1B74B8}" type="presParOf" srcId="{513793B6-B12A-5242-83B4-15355065ED97}" destId="{04A7BA1E-C344-B24C-B506-E2D2962421E4}" srcOrd="3" destOrd="0" presId="urn:microsoft.com/office/officeart/2005/8/layout/hProcess3"/>
    <dgm:cxn modelId="{559FF7E0-46C1-6343-BC76-EE048F75CE62}" type="presParOf" srcId="{513793B6-B12A-5242-83B4-15355065ED97}" destId="{D684BED1-AB52-1C44-B1E5-D0D34732D378}" srcOrd="4" destOrd="0" presId="urn:microsoft.com/office/officeart/2005/8/layout/h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hProcess3">
  <dgm:title val=""/>
  <dgm:desc val=""/>
  <dgm:catLst>
    <dgm:cat type="process" pri="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chOrder="t">
    <dgm:varLst>
      <dgm:dir/>
      <dgm:animLvl val="lvl"/>
      <dgm:resizeHandles val="exact"/>
    </dgm:varLst>
    <dgm:alg type="composite"/>
    <dgm:shape xmlns:r="http://schemas.openxmlformats.org/officeDocument/2006/relationships" r:blip="">
      <dgm:adjLst/>
    </dgm:shape>
    <dgm:presOf/>
    <dgm:constrLst>
      <dgm:constr type="w" for="ch" forName="dummy" refType="w"/>
      <dgm:constr type="h" for="ch" forName="dummy" refType="h"/>
      <dgm:constr type="h" for="ch" forName="dummy" refType="w" refFor="ch" refForName="dummy" op="lte" fact="0.4"/>
      <dgm:constr type="ctrX" for="ch" forName="dummy" refType="w" fact="0.5"/>
      <dgm:constr type="ctrY" for="ch" forName="dummy" refType="h" fact="0.5"/>
      <dgm:constr type="w" for="ch" forName="linH" refType="w"/>
      <dgm:constr type="h" for="ch" forName="linH" refType="h"/>
      <dgm:constr type="ctrX" for="ch" forName="linH" refType="w" fact="0.5"/>
      <dgm:constr type="ctrY" for="ch" forName="linH" refType="h" fact="0.5"/>
      <dgm:constr type="userP" for="ch" forName="linH" refType="h" refFor="ch" refForName="dummy" fact="0.25"/>
      <dgm:constr type="userT" for="des" forName="parTx" refType="w" refFor="ch" refForName="dummy" fact="0.2"/>
    </dgm:constrLst>
    <dgm:ruleLst/>
    <dgm:layoutNode name="dummy">
      <dgm:alg type="sp"/>
      <dgm:shape xmlns:r="http://schemas.openxmlformats.org/officeDocument/2006/relationships" r:blip="">
        <dgm:adjLst/>
      </dgm:shape>
      <dgm:presOf/>
      <dgm:constrLst/>
      <dgm:ruleLst/>
    </dgm:layoutNode>
    <dgm:layoutNode name="linH">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primFontSz" for="des" forName="parTx" val="65"/>
        <dgm:constr type="primFontSz" for="des" forName="desTx" refType="primFontSz" refFor="des" refForName="parTx" op="equ"/>
        <dgm:constr type="h" for="des" forName="parTx" refType="primFontSz" refFor="des" refForName="parTx"/>
        <dgm:constr type="h" for="des" forName="desTx" refType="primFontSz" refFor="des" refForName="parTx" fact="0.5"/>
        <dgm:constr type="h" for="des" forName="parTx" op="equ"/>
        <dgm:constr type="h" for="des" forName="desTx" op="equ"/>
        <dgm:constr type="h" for="ch" forName="backgroundArrow" refType="primFontSz" refFor="des" refForName="parTx" fact="2"/>
        <dgm:constr type="h" for="ch" forName="backgroundArrow" refType="h" refFor="des" refForName="parTx" op="lte" fact="2"/>
        <dgm:constr type="h" for="ch" forName="backgroundArrow" refType="h" refFor="des" refForName="parTx" op="gte" fact="2"/>
        <dgm:constr type="h" for="des" forName="spVertical1" refType="primFontSz" refFor="des" refForName="parTx" fact="0.5"/>
        <dgm:constr type="h" for="des" forName="spVertical1" refType="h" refFor="des" refForName="parTx" op="lte" fact="0.5"/>
        <dgm:constr type="h" for="des" forName="spVertical1" refType="h" refFor="des" refForName="parTx" op="gte" fact="0.5"/>
        <dgm:constr type="h" for="des" forName="spVertical2" refType="primFontSz" refFor="des" refForName="parTx" fact="0.5"/>
        <dgm:constr type="h" for="des" forName="spVertical2" refType="h" refFor="des" refForName="parTx" op="lte" fact="0.5"/>
        <dgm:constr type="h" for="des" forName="spVertical2" refType="h" refFor="des" refForName="parTx" op="gte" fact="0.5"/>
        <dgm:constr type="h" for="des" forName="spVertical3" refType="primFontSz" refFor="des" refForName="parTx" fact="-0.4"/>
        <dgm:constr type="h" for="des" forName="spVertical3" refType="h" refFor="des" refForName="parTx" op="lte" fact="-0.4"/>
        <dgm:constr type="h" for="des" forName="spVertical3" refType="h" refFor="des" refForName="parTx" op="gte" fact="-0.4"/>
        <dgm:constr type="w" for="ch" forName="backgroundArrow" refType="w"/>
        <dgm:constr type="w" for="ch" forName="negArrow" refType="w" fact="-1"/>
        <dgm:constr type="w" for="ch" forName="linV" refType="w"/>
        <dgm:constr type="w" for="ch" forName="space" refType="w" refFor="ch" refForName="linV" fact="0.2"/>
        <dgm:constr type="w" for="ch" forName="padding1" refType="w" fact="0.08"/>
        <dgm:constr type="userP"/>
        <dgm:constr type="w" for="ch" forName="padding2" refType="userP"/>
      </dgm:constrLst>
      <dgm:ruleLst>
        <dgm:rule type="w" for="ch" forName="linV" val="0" fact="NaN" max="NaN"/>
        <dgm:rule type="primFontSz" for="des" forName="parTx" val="5" fact="NaN" max="NaN"/>
      </dgm:ruleLst>
      <dgm:layoutNode name="padding1">
        <dgm:alg type="sp"/>
        <dgm:shape xmlns:r="http://schemas.openxmlformats.org/officeDocument/2006/relationships" r:blip="">
          <dgm:adjLst/>
        </dgm:shape>
        <dgm:presOf/>
        <dgm:constrLst/>
        <dgm:ruleLst/>
      </dgm:layoutNode>
      <dgm:forEach name="Name4" axis="ch" ptType="node">
        <dgm:layoutNode name="linV">
          <dgm:alg type="lin">
            <dgm:param type="linDir" val="fromT"/>
          </dgm:alg>
          <dgm:shape xmlns:r="http://schemas.openxmlformats.org/officeDocument/2006/relationships" r:blip="">
            <dgm:adjLst/>
          </dgm:shape>
          <dgm:presOf/>
          <dgm:constrLst>
            <dgm:constr type="w" for="ch" forName="spVertical1" refType="w"/>
            <dgm:constr type="w" for="ch" forName="parTx" refType="w"/>
            <dgm:constr type="w" for="ch" forName="spVertical2" refType="w"/>
            <dgm:constr type="w" for="ch" forName="spVertical3" refType="w"/>
            <dgm:constr type="w" for="ch" forName="desTx" refType="w"/>
          </dgm:constrLst>
          <dgm:ruleLst/>
          <dgm:layoutNode name="spVertical1">
            <dgm:alg type="sp"/>
            <dgm:shape xmlns:r="http://schemas.openxmlformats.org/officeDocument/2006/relationships" r:blip="">
              <dgm:adjLst/>
            </dgm:shape>
            <dgm:presOf/>
            <dgm:constrLst/>
            <dgm:ruleLst/>
          </dgm:layoutNode>
          <dgm:layoutNode name="parTx" styleLbl="revTx">
            <dgm:varLst>
              <dgm:chMax val="0"/>
              <dgm:chPref val="0"/>
              <dgm:bulletEnabled val="1"/>
            </dgm:varLst>
            <dgm:choose name="Name5">
              <dgm:if name="Name6" axis="root des" ptType="all node" func="maxDepth" op="gt" val="1">
                <dgm:alg type="tx">
                  <dgm:param type="parTxLTRAlign" val="l"/>
                  <dgm:param type="parTxRTLAlign" val="r"/>
                </dgm:alg>
              </dgm:if>
              <dgm:else name="Name7">
                <dgm:alg type="tx">
                  <dgm:param type="parTxLTRAlign" val="ctr"/>
                  <dgm:param type="parTxRTLAlign" val="ctr"/>
                </dgm:alg>
              </dgm:else>
            </dgm:choose>
            <dgm:shape xmlns:r="http://schemas.openxmlformats.org/officeDocument/2006/relationships" type="rect" r:blip="">
              <dgm:adjLst/>
            </dgm:shape>
            <dgm:presOf axis="self" ptType="node"/>
            <dgm:choose name="Name8">
              <dgm:if name="Name9" func="var" arg="dir" op="equ" val="norm">
                <dgm:constrLst>
                  <dgm:constr type="userT"/>
                  <dgm:constr type="h" refType="userT" op="lte"/>
                  <dgm:constr type="tMarg" refType="primFontSz" fact="0.8"/>
                  <dgm:constr type="bMarg" refType="tMarg"/>
                  <dgm:constr type="lMarg"/>
                  <dgm:constr type="rMarg"/>
                </dgm:constrLst>
              </dgm:if>
              <dgm:else name="Name10">
                <dgm:constrLst>
                  <dgm:constr type="userT"/>
                  <dgm:constr type="h" refType="userT" op="lte"/>
                  <dgm:constr type="tMarg" refType="primFontSz" fact="0.8"/>
                  <dgm:constr type="bMarg" refType="tMarg"/>
                  <dgm:constr type="lMarg"/>
                  <dgm:constr type="rMarg"/>
                </dgm:constrLst>
              </dgm:else>
            </dgm:choose>
            <dgm:ruleLst>
              <dgm:rule type="h" val="INF" fact="NaN" max="NaN"/>
            </dgm:ruleLst>
          </dgm:layoutNode>
          <dgm:layoutNode name="spVertical2">
            <dgm:alg type="sp"/>
            <dgm:shape xmlns:r="http://schemas.openxmlformats.org/officeDocument/2006/relationships" r:blip="">
              <dgm:adjLst/>
            </dgm:shape>
            <dgm:presOf/>
            <dgm:constrLst/>
            <dgm:ruleLst/>
          </dgm:layoutNode>
          <dgm:layoutNode name="spVertical3">
            <dgm:alg type="sp"/>
            <dgm:shape xmlns:r="http://schemas.openxmlformats.org/officeDocument/2006/relationships" r:blip="">
              <dgm:adjLst/>
            </dgm:shape>
            <dgm:presOf/>
            <dgm:constrLst/>
            <dgm:ruleLst/>
          </dgm:layoutNode>
          <dgm:choose name="Name11">
            <dgm:if name="Name12" axis="ch" ptType="node" func="cnt" op="gte" val="1">
              <dgm:layoutNode name="desTx" styleLbl="revTx">
                <dgm:varLst>
                  <dgm:bulletEnabled val="1"/>
                </dgm:varLst>
                <dgm:alg type="tx">
                  <dgm:param type="stBulletLvl" val="1"/>
                </dgm:alg>
                <dgm:shape xmlns:r="http://schemas.openxmlformats.org/officeDocument/2006/relationships" type="rect" r:blip="">
                  <dgm:adjLst/>
                </dgm:shape>
                <dgm:presOf axis="des" ptType="node"/>
                <dgm:constrLst>
                  <dgm:constr type="tMarg"/>
                  <dgm:constr type="bMarg"/>
                  <dgm:constr type="rMarg"/>
                  <dgm:constr type="lMarg"/>
                </dgm:constrLst>
                <dgm:ruleLst>
                  <dgm:rule type="h" val="INF" fact="NaN" max="NaN"/>
                </dgm:ruleLst>
              </dgm:layoutNode>
            </dgm:if>
            <dgm:else name="Name13"/>
          </dgm:choose>
        </dgm:layoutNod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name="padding2">
        <dgm:alg type="sp"/>
        <dgm:shape xmlns:r="http://schemas.openxmlformats.org/officeDocument/2006/relationships" r:blip="">
          <dgm:adjLst/>
        </dgm:shape>
        <dgm:presOf/>
        <dgm:constrLst/>
        <dgm:ruleLst/>
      </dgm:layoutNode>
      <dgm:layoutNode name="negArrow">
        <dgm:alg type="sp"/>
        <dgm:shape xmlns:r="http://schemas.openxmlformats.org/officeDocument/2006/relationships" r:blip="">
          <dgm:adjLst/>
        </dgm:shape>
        <dgm:presOf/>
        <dgm:constrLst/>
        <dgm:ruleLst/>
      </dgm:layoutNode>
      <dgm:layoutNode name="backgroundArrow" styleLbl="node1">
        <dgm:alg type="sp"/>
        <dgm:choose name="Name15">
          <dgm:if name="Name16" func="var" arg="dir" op="equ" val="norm">
            <dgm:shape xmlns:r="http://schemas.openxmlformats.org/officeDocument/2006/relationships" type="rightArrow" r:blip="">
              <dgm:adjLst/>
            </dgm:shape>
          </dgm:if>
          <dgm:else name="Name17">
            <dgm:shape xmlns:r="http://schemas.openxmlformats.org/officeDocument/2006/relationships" type="leftArrow" r:blip="">
              <dgm:adjLst/>
            </dgm:shape>
          </dgm:else>
        </dgm:choose>
        <dgm:presOf/>
        <dgm:constrLst/>
        <dgm:ruleLst/>
      </dgm:layoutNode>
    </dgm:layoutNode>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3">
  <dgm:title val=""/>
  <dgm:desc val=""/>
  <dgm:catLst>
    <dgm:cat type="process" pri="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chOrder="t">
    <dgm:varLst>
      <dgm:dir/>
      <dgm:animLvl val="lvl"/>
      <dgm:resizeHandles val="exact"/>
    </dgm:varLst>
    <dgm:alg type="composite"/>
    <dgm:shape xmlns:r="http://schemas.openxmlformats.org/officeDocument/2006/relationships" r:blip="">
      <dgm:adjLst/>
    </dgm:shape>
    <dgm:presOf/>
    <dgm:constrLst>
      <dgm:constr type="w" for="ch" forName="dummy" refType="w"/>
      <dgm:constr type="h" for="ch" forName="dummy" refType="h"/>
      <dgm:constr type="h" for="ch" forName="dummy" refType="w" refFor="ch" refForName="dummy" op="lte" fact="0.4"/>
      <dgm:constr type="ctrX" for="ch" forName="dummy" refType="w" fact="0.5"/>
      <dgm:constr type="ctrY" for="ch" forName="dummy" refType="h" fact="0.5"/>
      <dgm:constr type="w" for="ch" forName="linH" refType="w"/>
      <dgm:constr type="h" for="ch" forName="linH" refType="h"/>
      <dgm:constr type="ctrX" for="ch" forName="linH" refType="w" fact="0.5"/>
      <dgm:constr type="ctrY" for="ch" forName="linH" refType="h" fact="0.5"/>
      <dgm:constr type="userP" for="ch" forName="linH" refType="h" refFor="ch" refForName="dummy" fact="0.25"/>
      <dgm:constr type="userT" for="des" forName="parTx" refType="w" refFor="ch" refForName="dummy" fact="0.2"/>
    </dgm:constrLst>
    <dgm:ruleLst/>
    <dgm:layoutNode name="dummy">
      <dgm:alg type="sp"/>
      <dgm:shape xmlns:r="http://schemas.openxmlformats.org/officeDocument/2006/relationships" r:blip="">
        <dgm:adjLst/>
      </dgm:shape>
      <dgm:presOf/>
      <dgm:constrLst/>
      <dgm:ruleLst/>
    </dgm:layoutNode>
    <dgm:layoutNode name="linH">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primFontSz" for="des" forName="parTx" val="65"/>
        <dgm:constr type="primFontSz" for="des" forName="desTx" refType="primFontSz" refFor="des" refForName="parTx" op="equ"/>
        <dgm:constr type="h" for="des" forName="parTx" refType="primFontSz" refFor="des" refForName="parTx"/>
        <dgm:constr type="h" for="des" forName="desTx" refType="primFontSz" refFor="des" refForName="parTx" fact="0.5"/>
        <dgm:constr type="h" for="des" forName="parTx" op="equ"/>
        <dgm:constr type="h" for="des" forName="desTx" op="equ"/>
        <dgm:constr type="h" for="ch" forName="backgroundArrow" refType="primFontSz" refFor="des" refForName="parTx" fact="2"/>
        <dgm:constr type="h" for="ch" forName="backgroundArrow" refType="h" refFor="des" refForName="parTx" op="lte" fact="2"/>
        <dgm:constr type="h" for="ch" forName="backgroundArrow" refType="h" refFor="des" refForName="parTx" op="gte" fact="2"/>
        <dgm:constr type="h" for="des" forName="spVertical1" refType="primFontSz" refFor="des" refForName="parTx" fact="0.5"/>
        <dgm:constr type="h" for="des" forName="spVertical1" refType="h" refFor="des" refForName="parTx" op="lte" fact="0.5"/>
        <dgm:constr type="h" for="des" forName="spVertical1" refType="h" refFor="des" refForName="parTx" op="gte" fact="0.5"/>
        <dgm:constr type="h" for="des" forName="spVertical2" refType="primFontSz" refFor="des" refForName="parTx" fact="0.5"/>
        <dgm:constr type="h" for="des" forName="spVertical2" refType="h" refFor="des" refForName="parTx" op="lte" fact="0.5"/>
        <dgm:constr type="h" for="des" forName="spVertical2" refType="h" refFor="des" refForName="parTx" op="gte" fact="0.5"/>
        <dgm:constr type="h" for="des" forName="spVertical3" refType="primFontSz" refFor="des" refForName="parTx" fact="-0.4"/>
        <dgm:constr type="h" for="des" forName="spVertical3" refType="h" refFor="des" refForName="parTx" op="lte" fact="-0.4"/>
        <dgm:constr type="h" for="des" forName="spVertical3" refType="h" refFor="des" refForName="parTx" op="gte" fact="-0.4"/>
        <dgm:constr type="w" for="ch" forName="backgroundArrow" refType="w"/>
        <dgm:constr type="w" for="ch" forName="negArrow" refType="w" fact="-1"/>
        <dgm:constr type="w" for="ch" forName="linV" refType="w"/>
        <dgm:constr type="w" for="ch" forName="space" refType="w" refFor="ch" refForName="linV" fact="0.2"/>
        <dgm:constr type="w" for="ch" forName="padding1" refType="w" fact="0.08"/>
        <dgm:constr type="userP"/>
        <dgm:constr type="w" for="ch" forName="padding2" refType="userP"/>
      </dgm:constrLst>
      <dgm:ruleLst>
        <dgm:rule type="w" for="ch" forName="linV" val="0" fact="NaN" max="NaN"/>
        <dgm:rule type="primFontSz" for="des" forName="parTx" val="5" fact="NaN" max="NaN"/>
      </dgm:ruleLst>
      <dgm:layoutNode name="padding1">
        <dgm:alg type="sp"/>
        <dgm:shape xmlns:r="http://schemas.openxmlformats.org/officeDocument/2006/relationships" r:blip="">
          <dgm:adjLst/>
        </dgm:shape>
        <dgm:presOf/>
        <dgm:constrLst/>
        <dgm:ruleLst/>
      </dgm:layoutNode>
      <dgm:forEach name="Name4" axis="ch" ptType="node">
        <dgm:layoutNode name="linV">
          <dgm:alg type="lin">
            <dgm:param type="linDir" val="fromT"/>
          </dgm:alg>
          <dgm:shape xmlns:r="http://schemas.openxmlformats.org/officeDocument/2006/relationships" r:blip="">
            <dgm:adjLst/>
          </dgm:shape>
          <dgm:presOf/>
          <dgm:constrLst>
            <dgm:constr type="w" for="ch" forName="spVertical1" refType="w"/>
            <dgm:constr type="w" for="ch" forName="parTx" refType="w"/>
            <dgm:constr type="w" for="ch" forName="spVertical2" refType="w"/>
            <dgm:constr type="w" for="ch" forName="spVertical3" refType="w"/>
            <dgm:constr type="w" for="ch" forName="desTx" refType="w"/>
          </dgm:constrLst>
          <dgm:ruleLst/>
          <dgm:layoutNode name="spVertical1">
            <dgm:alg type="sp"/>
            <dgm:shape xmlns:r="http://schemas.openxmlformats.org/officeDocument/2006/relationships" r:blip="">
              <dgm:adjLst/>
            </dgm:shape>
            <dgm:presOf/>
            <dgm:constrLst/>
            <dgm:ruleLst/>
          </dgm:layoutNode>
          <dgm:layoutNode name="parTx" styleLbl="revTx">
            <dgm:varLst>
              <dgm:chMax val="0"/>
              <dgm:chPref val="0"/>
              <dgm:bulletEnabled val="1"/>
            </dgm:varLst>
            <dgm:choose name="Name5">
              <dgm:if name="Name6" axis="root des" ptType="all node" func="maxDepth" op="gt" val="1">
                <dgm:alg type="tx">
                  <dgm:param type="parTxLTRAlign" val="l"/>
                  <dgm:param type="parTxRTLAlign" val="r"/>
                </dgm:alg>
              </dgm:if>
              <dgm:else name="Name7">
                <dgm:alg type="tx">
                  <dgm:param type="parTxLTRAlign" val="ctr"/>
                  <dgm:param type="parTxRTLAlign" val="ctr"/>
                </dgm:alg>
              </dgm:else>
            </dgm:choose>
            <dgm:shape xmlns:r="http://schemas.openxmlformats.org/officeDocument/2006/relationships" type="rect" r:blip="">
              <dgm:adjLst/>
            </dgm:shape>
            <dgm:presOf axis="self" ptType="node"/>
            <dgm:choose name="Name8">
              <dgm:if name="Name9" func="var" arg="dir" op="equ" val="norm">
                <dgm:constrLst>
                  <dgm:constr type="userT"/>
                  <dgm:constr type="h" refType="userT" op="lte"/>
                  <dgm:constr type="tMarg" refType="primFontSz" fact="0.8"/>
                  <dgm:constr type="bMarg" refType="tMarg"/>
                  <dgm:constr type="lMarg"/>
                  <dgm:constr type="rMarg"/>
                </dgm:constrLst>
              </dgm:if>
              <dgm:else name="Name10">
                <dgm:constrLst>
                  <dgm:constr type="userT"/>
                  <dgm:constr type="h" refType="userT" op="lte"/>
                  <dgm:constr type="tMarg" refType="primFontSz" fact="0.8"/>
                  <dgm:constr type="bMarg" refType="tMarg"/>
                  <dgm:constr type="lMarg"/>
                  <dgm:constr type="rMarg"/>
                </dgm:constrLst>
              </dgm:else>
            </dgm:choose>
            <dgm:ruleLst>
              <dgm:rule type="h" val="INF" fact="NaN" max="NaN"/>
            </dgm:ruleLst>
          </dgm:layoutNode>
          <dgm:layoutNode name="spVertical2">
            <dgm:alg type="sp"/>
            <dgm:shape xmlns:r="http://schemas.openxmlformats.org/officeDocument/2006/relationships" r:blip="">
              <dgm:adjLst/>
            </dgm:shape>
            <dgm:presOf/>
            <dgm:constrLst/>
            <dgm:ruleLst/>
          </dgm:layoutNode>
          <dgm:layoutNode name="spVertical3">
            <dgm:alg type="sp"/>
            <dgm:shape xmlns:r="http://schemas.openxmlformats.org/officeDocument/2006/relationships" r:blip="">
              <dgm:adjLst/>
            </dgm:shape>
            <dgm:presOf/>
            <dgm:constrLst/>
            <dgm:ruleLst/>
          </dgm:layoutNode>
          <dgm:choose name="Name11">
            <dgm:if name="Name12" axis="ch" ptType="node" func="cnt" op="gte" val="1">
              <dgm:layoutNode name="desTx" styleLbl="revTx">
                <dgm:varLst>
                  <dgm:bulletEnabled val="1"/>
                </dgm:varLst>
                <dgm:alg type="tx">
                  <dgm:param type="stBulletLvl" val="1"/>
                </dgm:alg>
                <dgm:shape xmlns:r="http://schemas.openxmlformats.org/officeDocument/2006/relationships" type="rect" r:blip="">
                  <dgm:adjLst/>
                </dgm:shape>
                <dgm:presOf axis="des" ptType="node"/>
                <dgm:constrLst>
                  <dgm:constr type="tMarg"/>
                  <dgm:constr type="bMarg"/>
                  <dgm:constr type="rMarg"/>
                  <dgm:constr type="lMarg"/>
                </dgm:constrLst>
                <dgm:ruleLst>
                  <dgm:rule type="h" val="INF" fact="NaN" max="NaN"/>
                </dgm:ruleLst>
              </dgm:layoutNode>
            </dgm:if>
            <dgm:else name="Name13"/>
          </dgm:choose>
        </dgm:layoutNod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name="padding2">
        <dgm:alg type="sp"/>
        <dgm:shape xmlns:r="http://schemas.openxmlformats.org/officeDocument/2006/relationships" r:blip="">
          <dgm:adjLst/>
        </dgm:shape>
        <dgm:presOf/>
        <dgm:constrLst/>
        <dgm:ruleLst/>
      </dgm:layoutNode>
      <dgm:layoutNode name="negArrow">
        <dgm:alg type="sp"/>
        <dgm:shape xmlns:r="http://schemas.openxmlformats.org/officeDocument/2006/relationships" r:blip="">
          <dgm:adjLst/>
        </dgm:shape>
        <dgm:presOf/>
        <dgm:constrLst/>
        <dgm:ruleLst/>
      </dgm:layoutNode>
      <dgm:layoutNode name="backgroundArrow" styleLbl="node1">
        <dgm:alg type="sp"/>
        <dgm:choose name="Name15">
          <dgm:if name="Name16" func="var" arg="dir" op="equ" val="norm">
            <dgm:shape xmlns:r="http://schemas.openxmlformats.org/officeDocument/2006/relationships" type="rightArrow" r:blip="">
              <dgm:adjLst/>
            </dgm:shape>
          </dgm:if>
          <dgm:else name="Name17">
            <dgm:shape xmlns:r="http://schemas.openxmlformats.org/officeDocument/2006/relationships" type="leftArrow" r:blip="">
              <dgm:adjLst/>
            </dgm:shape>
          </dgm:else>
        </dgm:choose>
        <dgm:presOf/>
        <dgm:constrLst/>
        <dgm:ruleLst/>
      </dgm:layoutNode>
    </dgm:layoutNode>
  </dgm:layoutNode>
</dgm:layoutDef>
</file>

<file path=ppt/diagrams/layout4.xml><?xml version="1.0" encoding="utf-8"?>
<dgm:layoutDef xmlns:dgm="http://schemas.openxmlformats.org/drawingml/2006/diagram" xmlns:a="http://schemas.openxmlformats.org/drawingml/2006/main" uniqueId="urn:microsoft.com/office/officeart/2005/8/layout/hProcess3">
  <dgm:title val=""/>
  <dgm:desc val=""/>
  <dgm:catLst>
    <dgm:cat type="process" pri="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chOrder="t">
    <dgm:varLst>
      <dgm:dir/>
      <dgm:animLvl val="lvl"/>
      <dgm:resizeHandles val="exact"/>
    </dgm:varLst>
    <dgm:alg type="composite"/>
    <dgm:shape xmlns:r="http://schemas.openxmlformats.org/officeDocument/2006/relationships" r:blip="">
      <dgm:adjLst/>
    </dgm:shape>
    <dgm:presOf/>
    <dgm:constrLst>
      <dgm:constr type="w" for="ch" forName="dummy" refType="w"/>
      <dgm:constr type="h" for="ch" forName="dummy" refType="h"/>
      <dgm:constr type="h" for="ch" forName="dummy" refType="w" refFor="ch" refForName="dummy" op="lte" fact="0.4"/>
      <dgm:constr type="ctrX" for="ch" forName="dummy" refType="w" fact="0.5"/>
      <dgm:constr type="ctrY" for="ch" forName="dummy" refType="h" fact="0.5"/>
      <dgm:constr type="w" for="ch" forName="linH" refType="w"/>
      <dgm:constr type="h" for="ch" forName="linH" refType="h"/>
      <dgm:constr type="ctrX" for="ch" forName="linH" refType="w" fact="0.5"/>
      <dgm:constr type="ctrY" for="ch" forName="linH" refType="h" fact="0.5"/>
      <dgm:constr type="userP" for="ch" forName="linH" refType="h" refFor="ch" refForName="dummy" fact="0.25"/>
      <dgm:constr type="userT" for="des" forName="parTx" refType="w" refFor="ch" refForName="dummy" fact="0.2"/>
    </dgm:constrLst>
    <dgm:ruleLst/>
    <dgm:layoutNode name="dummy">
      <dgm:alg type="sp"/>
      <dgm:shape xmlns:r="http://schemas.openxmlformats.org/officeDocument/2006/relationships" r:blip="">
        <dgm:adjLst/>
      </dgm:shape>
      <dgm:presOf/>
      <dgm:constrLst/>
      <dgm:ruleLst/>
    </dgm:layoutNode>
    <dgm:layoutNode name="linH">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primFontSz" for="des" forName="parTx" val="65"/>
        <dgm:constr type="primFontSz" for="des" forName="desTx" refType="primFontSz" refFor="des" refForName="parTx" op="equ"/>
        <dgm:constr type="h" for="des" forName="parTx" refType="primFontSz" refFor="des" refForName="parTx"/>
        <dgm:constr type="h" for="des" forName="desTx" refType="primFontSz" refFor="des" refForName="parTx" fact="0.5"/>
        <dgm:constr type="h" for="des" forName="parTx" op="equ"/>
        <dgm:constr type="h" for="des" forName="desTx" op="equ"/>
        <dgm:constr type="h" for="ch" forName="backgroundArrow" refType="primFontSz" refFor="des" refForName="parTx" fact="2"/>
        <dgm:constr type="h" for="ch" forName="backgroundArrow" refType="h" refFor="des" refForName="parTx" op="lte" fact="2"/>
        <dgm:constr type="h" for="ch" forName="backgroundArrow" refType="h" refFor="des" refForName="parTx" op="gte" fact="2"/>
        <dgm:constr type="h" for="des" forName="spVertical1" refType="primFontSz" refFor="des" refForName="parTx" fact="0.5"/>
        <dgm:constr type="h" for="des" forName="spVertical1" refType="h" refFor="des" refForName="parTx" op="lte" fact="0.5"/>
        <dgm:constr type="h" for="des" forName="spVertical1" refType="h" refFor="des" refForName="parTx" op="gte" fact="0.5"/>
        <dgm:constr type="h" for="des" forName="spVertical2" refType="primFontSz" refFor="des" refForName="parTx" fact="0.5"/>
        <dgm:constr type="h" for="des" forName="spVertical2" refType="h" refFor="des" refForName="parTx" op="lte" fact="0.5"/>
        <dgm:constr type="h" for="des" forName="spVertical2" refType="h" refFor="des" refForName="parTx" op="gte" fact="0.5"/>
        <dgm:constr type="h" for="des" forName="spVertical3" refType="primFontSz" refFor="des" refForName="parTx" fact="-0.4"/>
        <dgm:constr type="h" for="des" forName="spVertical3" refType="h" refFor="des" refForName="parTx" op="lte" fact="-0.4"/>
        <dgm:constr type="h" for="des" forName="spVertical3" refType="h" refFor="des" refForName="parTx" op="gte" fact="-0.4"/>
        <dgm:constr type="w" for="ch" forName="backgroundArrow" refType="w"/>
        <dgm:constr type="w" for="ch" forName="negArrow" refType="w" fact="-1"/>
        <dgm:constr type="w" for="ch" forName="linV" refType="w"/>
        <dgm:constr type="w" for="ch" forName="space" refType="w" refFor="ch" refForName="linV" fact="0.2"/>
        <dgm:constr type="w" for="ch" forName="padding1" refType="w" fact="0.08"/>
        <dgm:constr type="userP"/>
        <dgm:constr type="w" for="ch" forName="padding2" refType="userP"/>
      </dgm:constrLst>
      <dgm:ruleLst>
        <dgm:rule type="w" for="ch" forName="linV" val="0" fact="NaN" max="NaN"/>
        <dgm:rule type="primFontSz" for="des" forName="parTx" val="5" fact="NaN" max="NaN"/>
      </dgm:ruleLst>
      <dgm:layoutNode name="padding1">
        <dgm:alg type="sp"/>
        <dgm:shape xmlns:r="http://schemas.openxmlformats.org/officeDocument/2006/relationships" r:blip="">
          <dgm:adjLst/>
        </dgm:shape>
        <dgm:presOf/>
        <dgm:constrLst/>
        <dgm:ruleLst/>
      </dgm:layoutNode>
      <dgm:forEach name="Name4" axis="ch" ptType="node">
        <dgm:layoutNode name="linV">
          <dgm:alg type="lin">
            <dgm:param type="linDir" val="fromT"/>
          </dgm:alg>
          <dgm:shape xmlns:r="http://schemas.openxmlformats.org/officeDocument/2006/relationships" r:blip="">
            <dgm:adjLst/>
          </dgm:shape>
          <dgm:presOf/>
          <dgm:constrLst>
            <dgm:constr type="w" for="ch" forName="spVertical1" refType="w"/>
            <dgm:constr type="w" for="ch" forName="parTx" refType="w"/>
            <dgm:constr type="w" for="ch" forName="spVertical2" refType="w"/>
            <dgm:constr type="w" for="ch" forName="spVertical3" refType="w"/>
            <dgm:constr type="w" for="ch" forName="desTx" refType="w"/>
          </dgm:constrLst>
          <dgm:ruleLst/>
          <dgm:layoutNode name="spVertical1">
            <dgm:alg type="sp"/>
            <dgm:shape xmlns:r="http://schemas.openxmlformats.org/officeDocument/2006/relationships" r:blip="">
              <dgm:adjLst/>
            </dgm:shape>
            <dgm:presOf/>
            <dgm:constrLst/>
            <dgm:ruleLst/>
          </dgm:layoutNode>
          <dgm:layoutNode name="parTx" styleLbl="revTx">
            <dgm:varLst>
              <dgm:chMax val="0"/>
              <dgm:chPref val="0"/>
              <dgm:bulletEnabled val="1"/>
            </dgm:varLst>
            <dgm:choose name="Name5">
              <dgm:if name="Name6" axis="root des" ptType="all node" func="maxDepth" op="gt" val="1">
                <dgm:alg type="tx">
                  <dgm:param type="parTxLTRAlign" val="l"/>
                  <dgm:param type="parTxRTLAlign" val="r"/>
                </dgm:alg>
              </dgm:if>
              <dgm:else name="Name7">
                <dgm:alg type="tx">
                  <dgm:param type="parTxLTRAlign" val="ctr"/>
                  <dgm:param type="parTxRTLAlign" val="ctr"/>
                </dgm:alg>
              </dgm:else>
            </dgm:choose>
            <dgm:shape xmlns:r="http://schemas.openxmlformats.org/officeDocument/2006/relationships" type="rect" r:blip="">
              <dgm:adjLst/>
            </dgm:shape>
            <dgm:presOf axis="self" ptType="node"/>
            <dgm:choose name="Name8">
              <dgm:if name="Name9" func="var" arg="dir" op="equ" val="norm">
                <dgm:constrLst>
                  <dgm:constr type="userT"/>
                  <dgm:constr type="h" refType="userT" op="lte"/>
                  <dgm:constr type="tMarg" refType="primFontSz" fact="0.8"/>
                  <dgm:constr type="bMarg" refType="tMarg"/>
                  <dgm:constr type="lMarg"/>
                  <dgm:constr type="rMarg"/>
                </dgm:constrLst>
              </dgm:if>
              <dgm:else name="Name10">
                <dgm:constrLst>
                  <dgm:constr type="userT"/>
                  <dgm:constr type="h" refType="userT" op="lte"/>
                  <dgm:constr type="tMarg" refType="primFontSz" fact="0.8"/>
                  <dgm:constr type="bMarg" refType="tMarg"/>
                  <dgm:constr type="lMarg"/>
                  <dgm:constr type="rMarg"/>
                </dgm:constrLst>
              </dgm:else>
            </dgm:choose>
            <dgm:ruleLst>
              <dgm:rule type="h" val="INF" fact="NaN" max="NaN"/>
            </dgm:ruleLst>
          </dgm:layoutNode>
          <dgm:layoutNode name="spVertical2">
            <dgm:alg type="sp"/>
            <dgm:shape xmlns:r="http://schemas.openxmlformats.org/officeDocument/2006/relationships" r:blip="">
              <dgm:adjLst/>
            </dgm:shape>
            <dgm:presOf/>
            <dgm:constrLst/>
            <dgm:ruleLst/>
          </dgm:layoutNode>
          <dgm:layoutNode name="spVertical3">
            <dgm:alg type="sp"/>
            <dgm:shape xmlns:r="http://schemas.openxmlformats.org/officeDocument/2006/relationships" r:blip="">
              <dgm:adjLst/>
            </dgm:shape>
            <dgm:presOf/>
            <dgm:constrLst/>
            <dgm:ruleLst/>
          </dgm:layoutNode>
          <dgm:choose name="Name11">
            <dgm:if name="Name12" axis="ch" ptType="node" func="cnt" op="gte" val="1">
              <dgm:layoutNode name="desTx" styleLbl="revTx">
                <dgm:varLst>
                  <dgm:bulletEnabled val="1"/>
                </dgm:varLst>
                <dgm:alg type="tx">
                  <dgm:param type="stBulletLvl" val="1"/>
                </dgm:alg>
                <dgm:shape xmlns:r="http://schemas.openxmlformats.org/officeDocument/2006/relationships" type="rect" r:blip="">
                  <dgm:adjLst/>
                </dgm:shape>
                <dgm:presOf axis="des" ptType="node"/>
                <dgm:constrLst>
                  <dgm:constr type="tMarg"/>
                  <dgm:constr type="bMarg"/>
                  <dgm:constr type="rMarg"/>
                  <dgm:constr type="lMarg"/>
                </dgm:constrLst>
                <dgm:ruleLst>
                  <dgm:rule type="h" val="INF" fact="NaN" max="NaN"/>
                </dgm:ruleLst>
              </dgm:layoutNode>
            </dgm:if>
            <dgm:else name="Name13"/>
          </dgm:choose>
        </dgm:layoutNod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name="padding2">
        <dgm:alg type="sp"/>
        <dgm:shape xmlns:r="http://schemas.openxmlformats.org/officeDocument/2006/relationships" r:blip="">
          <dgm:adjLst/>
        </dgm:shape>
        <dgm:presOf/>
        <dgm:constrLst/>
        <dgm:ruleLst/>
      </dgm:layoutNode>
      <dgm:layoutNode name="negArrow">
        <dgm:alg type="sp"/>
        <dgm:shape xmlns:r="http://schemas.openxmlformats.org/officeDocument/2006/relationships" r:blip="">
          <dgm:adjLst/>
        </dgm:shape>
        <dgm:presOf/>
        <dgm:constrLst/>
        <dgm:ruleLst/>
      </dgm:layoutNode>
      <dgm:layoutNode name="backgroundArrow" styleLbl="node1">
        <dgm:alg type="sp"/>
        <dgm:choose name="Name15">
          <dgm:if name="Name16" func="var" arg="dir" op="equ" val="norm">
            <dgm:shape xmlns:r="http://schemas.openxmlformats.org/officeDocument/2006/relationships" type="rightArrow" r:blip="">
              <dgm:adjLst/>
            </dgm:shape>
          </dgm:if>
          <dgm:else name="Name17">
            <dgm:shape xmlns:r="http://schemas.openxmlformats.org/officeDocument/2006/relationships" type="leftArrow" r:blip="">
              <dgm:adjLst/>
            </dgm:shape>
          </dgm:else>
        </dgm:choose>
        <dgm:presOf/>
        <dgm:constrLst/>
        <dgm:ruleLst/>
      </dgm:layoutNode>
    </dgm:layoutNode>
  </dgm:layoutNode>
</dgm:layoutDef>
</file>

<file path=ppt/diagrams/layout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10.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1.xml><?xml version="1.0" encoding="utf-8"?>
<dgm:layoutDef xmlns:dgm="http://schemas.openxmlformats.org/drawingml/2006/diagram" xmlns:a="http://schemas.openxmlformats.org/drawingml/2006/main" uniqueId="urn:microsoft.com/office/officeart/2005/8/layout/hProcess3">
  <dgm:title val=""/>
  <dgm:desc val=""/>
  <dgm:catLst>
    <dgm:cat type="process" pri="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chOrder="t">
    <dgm:varLst>
      <dgm:dir/>
      <dgm:animLvl val="lvl"/>
      <dgm:resizeHandles val="exact"/>
    </dgm:varLst>
    <dgm:alg type="composite"/>
    <dgm:shape xmlns:r="http://schemas.openxmlformats.org/officeDocument/2006/relationships" r:blip="">
      <dgm:adjLst/>
    </dgm:shape>
    <dgm:presOf/>
    <dgm:constrLst>
      <dgm:constr type="w" for="ch" forName="dummy" refType="w"/>
      <dgm:constr type="h" for="ch" forName="dummy" refType="h"/>
      <dgm:constr type="h" for="ch" forName="dummy" refType="w" refFor="ch" refForName="dummy" op="lte" fact="0.4"/>
      <dgm:constr type="ctrX" for="ch" forName="dummy" refType="w" fact="0.5"/>
      <dgm:constr type="ctrY" for="ch" forName="dummy" refType="h" fact="0.5"/>
      <dgm:constr type="w" for="ch" forName="linH" refType="w"/>
      <dgm:constr type="h" for="ch" forName="linH" refType="h"/>
      <dgm:constr type="ctrX" for="ch" forName="linH" refType="w" fact="0.5"/>
      <dgm:constr type="ctrY" for="ch" forName="linH" refType="h" fact="0.5"/>
      <dgm:constr type="userP" for="ch" forName="linH" refType="h" refFor="ch" refForName="dummy" fact="0.25"/>
      <dgm:constr type="userT" for="des" forName="parTx" refType="w" refFor="ch" refForName="dummy" fact="0.2"/>
    </dgm:constrLst>
    <dgm:ruleLst/>
    <dgm:layoutNode name="dummy">
      <dgm:alg type="sp"/>
      <dgm:shape xmlns:r="http://schemas.openxmlformats.org/officeDocument/2006/relationships" r:blip="">
        <dgm:adjLst/>
      </dgm:shape>
      <dgm:presOf/>
      <dgm:constrLst/>
      <dgm:ruleLst/>
    </dgm:layoutNode>
    <dgm:layoutNode name="linH">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primFontSz" for="des" forName="parTx" val="65"/>
        <dgm:constr type="primFontSz" for="des" forName="desTx" refType="primFontSz" refFor="des" refForName="parTx" op="equ"/>
        <dgm:constr type="h" for="des" forName="parTx" refType="primFontSz" refFor="des" refForName="parTx"/>
        <dgm:constr type="h" for="des" forName="desTx" refType="primFontSz" refFor="des" refForName="parTx" fact="0.5"/>
        <dgm:constr type="h" for="des" forName="parTx" op="equ"/>
        <dgm:constr type="h" for="des" forName="desTx" op="equ"/>
        <dgm:constr type="h" for="ch" forName="backgroundArrow" refType="primFontSz" refFor="des" refForName="parTx" fact="2"/>
        <dgm:constr type="h" for="ch" forName="backgroundArrow" refType="h" refFor="des" refForName="parTx" op="lte" fact="2"/>
        <dgm:constr type="h" for="ch" forName="backgroundArrow" refType="h" refFor="des" refForName="parTx" op="gte" fact="2"/>
        <dgm:constr type="h" for="des" forName="spVertical1" refType="primFontSz" refFor="des" refForName="parTx" fact="0.5"/>
        <dgm:constr type="h" for="des" forName="spVertical1" refType="h" refFor="des" refForName="parTx" op="lte" fact="0.5"/>
        <dgm:constr type="h" for="des" forName="spVertical1" refType="h" refFor="des" refForName="parTx" op="gte" fact="0.5"/>
        <dgm:constr type="h" for="des" forName="spVertical2" refType="primFontSz" refFor="des" refForName="parTx" fact="0.5"/>
        <dgm:constr type="h" for="des" forName="spVertical2" refType="h" refFor="des" refForName="parTx" op="lte" fact="0.5"/>
        <dgm:constr type="h" for="des" forName="spVertical2" refType="h" refFor="des" refForName="parTx" op="gte" fact="0.5"/>
        <dgm:constr type="h" for="des" forName="spVertical3" refType="primFontSz" refFor="des" refForName="parTx" fact="-0.4"/>
        <dgm:constr type="h" for="des" forName="spVertical3" refType="h" refFor="des" refForName="parTx" op="lte" fact="-0.4"/>
        <dgm:constr type="h" for="des" forName="spVertical3" refType="h" refFor="des" refForName="parTx" op="gte" fact="-0.4"/>
        <dgm:constr type="w" for="ch" forName="backgroundArrow" refType="w"/>
        <dgm:constr type="w" for="ch" forName="negArrow" refType="w" fact="-1"/>
        <dgm:constr type="w" for="ch" forName="linV" refType="w"/>
        <dgm:constr type="w" for="ch" forName="space" refType="w" refFor="ch" refForName="linV" fact="0.2"/>
        <dgm:constr type="w" for="ch" forName="padding1" refType="w" fact="0.08"/>
        <dgm:constr type="userP"/>
        <dgm:constr type="w" for="ch" forName="padding2" refType="userP"/>
      </dgm:constrLst>
      <dgm:ruleLst>
        <dgm:rule type="w" for="ch" forName="linV" val="0" fact="NaN" max="NaN"/>
        <dgm:rule type="primFontSz" for="des" forName="parTx" val="5" fact="NaN" max="NaN"/>
      </dgm:ruleLst>
      <dgm:layoutNode name="padding1">
        <dgm:alg type="sp"/>
        <dgm:shape xmlns:r="http://schemas.openxmlformats.org/officeDocument/2006/relationships" r:blip="">
          <dgm:adjLst/>
        </dgm:shape>
        <dgm:presOf/>
        <dgm:constrLst/>
        <dgm:ruleLst/>
      </dgm:layoutNode>
      <dgm:forEach name="Name4" axis="ch" ptType="node">
        <dgm:layoutNode name="linV">
          <dgm:alg type="lin">
            <dgm:param type="linDir" val="fromT"/>
          </dgm:alg>
          <dgm:shape xmlns:r="http://schemas.openxmlformats.org/officeDocument/2006/relationships" r:blip="">
            <dgm:adjLst/>
          </dgm:shape>
          <dgm:presOf/>
          <dgm:constrLst>
            <dgm:constr type="w" for="ch" forName="spVertical1" refType="w"/>
            <dgm:constr type="w" for="ch" forName="parTx" refType="w"/>
            <dgm:constr type="w" for="ch" forName="spVertical2" refType="w"/>
            <dgm:constr type="w" for="ch" forName="spVertical3" refType="w"/>
            <dgm:constr type="w" for="ch" forName="desTx" refType="w"/>
          </dgm:constrLst>
          <dgm:ruleLst/>
          <dgm:layoutNode name="spVertical1">
            <dgm:alg type="sp"/>
            <dgm:shape xmlns:r="http://schemas.openxmlformats.org/officeDocument/2006/relationships" r:blip="">
              <dgm:adjLst/>
            </dgm:shape>
            <dgm:presOf/>
            <dgm:constrLst/>
            <dgm:ruleLst/>
          </dgm:layoutNode>
          <dgm:layoutNode name="parTx" styleLbl="revTx">
            <dgm:varLst>
              <dgm:chMax val="0"/>
              <dgm:chPref val="0"/>
              <dgm:bulletEnabled val="1"/>
            </dgm:varLst>
            <dgm:choose name="Name5">
              <dgm:if name="Name6" axis="root des" ptType="all node" func="maxDepth" op="gt" val="1">
                <dgm:alg type="tx">
                  <dgm:param type="parTxLTRAlign" val="l"/>
                  <dgm:param type="parTxRTLAlign" val="r"/>
                </dgm:alg>
              </dgm:if>
              <dgm:else name="Name7">
                <dgm:alg type="tx">
                  <dgm:param type="parTxLTRAlign" val="ctr"/>
                  <dgm:param type="parTxRTLAlign" val="ctr"/>
                </dgm:alg>
              </dgm:else>
            </dgm:choose>
            <dgm:shape xmlns:r="http://schemas.openxmlformats.org/officeDocument/2006/relationships" type="rect" r:blip="">
              <dgm:adjLst/>
            </dgm:shape>
            <dgm:presOf axis="self" ptType="node"/>
            <dgm:choose name="Name8">
              <dgm:if name="Name9" func="var" arg="dir" op="equ" val="norm">
                <dgm:constrLst>
                  <dgm:constr type="userT"/>
                  <dgm:constr type="h" refType="userT" op="lte"/>
                  <dgm:constr type="tMarg" refType="primFontSz" fact="0.8"/>
                  <dgm:constr type="bMarg" refType="tMarg"/>
                  <dgm:constr type="lMarg"/>
                  <dgm:constr type="rMarg"/>
                </dgm:constrLst>
              </dgm:if>
              <dgm:else name="Name10">
                <dgm:constrLst>
                  <dgm:constr type="userT"/>
                  <dgm:constr type="h" refType="userT" op="lte"/>
                  <dgm:constr type="tMarg" refType="primFontSz" fact="0.8"/>
                  <dgm:constr type="bMarg" refType="tMarg"/>
                  <dgm:constr type="lMarg"/>
                  <dgm:constr type="rMarg"/>
                </dgm:constrLst>
              </dgm:else>
            </dgm:choose>
            <dgm:ruleLst>
              <dgm:rule type="h" val="INF" fact="NaN" max="NaN"/>
            </dgm:ruleLst>
          </dgm:layoutNode>
          <dgm:layoutNode name="spVertical2">
            <dgm:alg type="sp"/>
            <dgm:shape xmlns:r="http://schemas.openxmlformats.org/officeDocument/2006/relationships" r:blip="">
              <dgm:adjLst/>
            </dgm:shape>
            <dgm:presOf/>
            <dgm:constrLst/>
            <dgm:ruleLst/>
          </dgm:layoutNode>
          <dgm:layoutNode name="spVertical3">
            <dgm:alg type="sp"/>
            <dgm:shape xmlns:r="http://schemas.openxmlformats.org/officeDocument/2006/relationships" r:blip="">
              <dgm:adjLst/>
            </dgm:shape>
            <dgm:presOf/>
            <dgm:constrLst/>
            <dgm:ruleLst/>
          </dgm:layoutNode>
          <dgm:choose name="Name11">
            <dgm:if name="Name12" axis="ch" ptType="node" func="cnt" op="gte" val="1">
              <dgm:layoutNode name="desTx" styleLbl="revTx">
                <dgm:varLst>
                  <dgm:bulletEnabled val="1"/>
                </dgm:varLst>
                <dgm:alg type="tx">
                  <dgm:param type="stBulletLvl" val="1"/>
                </dgm:alg>
                <dgm:shape xmlns:r="http://schemas.openxmlformats.org/officeDocument/2006/relationships" type="rect" r:blip="">
                  <dgm:adjLst/>
                </dgm:shape>
                <dgm:presOf axis="des" ptType="node"/>
                <dgm:constrLst>
                  <dgm:constr type="tMarg"/>
                  <dgm:constr type="bMarg"/>
                  <dgm:constr type="rMarg"/>
                  <dgm:constr type="lMarg"/>
                </dgm:constrLst>
                <dgm:ruleLst>
                  <dgm:rule type="h" val="INF" fact="NaN" max="NaN"/>
                </dgm:ruleLst>
              </dgm:layoutNode>
            </dgm:if>
            <dgm:else name="Name13"/>
          </dgm:choose>
        </dgm:layoutNod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name="padding2">
        <dgm:alg type="sp"/>
        <dgm:shape xmlns:r="http://schemas.openxmlformats.org/officeDocument/2006/relationships" r:blip="">
          <dgm:adjLst/>
        </dgm:shape>
        <dgm:presOf/>
        <dgm:constrLst/>
        <dgm:ruleLst/>
      </dgm:layoutNode>
      <dgm:layoutNode name="negArrow">
        <dgm:alg type="sp"/>
        <dgm:shape xmlns:r="http://schemas.openxmlformats.org/officeDocument/2006/relationships" r:blip="">
          <dgm:adjLst/>
        </dgm:shape>
        <dgm:presOf/>
        <dgm:constrLst/>
        <dgm:ruleLst/>
      </dgm:layoutNode>
      <dgm:layoutNode name="backgroundArrow" styleLbl="node1">
        <dgm:alg type="sp"/>
        <dgm:choose name="Name15">
          <dgm:if name="Name16" func="var" arg="dir" op="equ" val="norm">
            <dgm:shape xmlns:r="http://schemas.openxmlformats.org/officeDocument/2006/relationships" type="rightArrow" r:blip="">
              <dgm:adjLst/>
            </dgm:shape>
          </dgm:if>
          <dgm:else name="Name17">
            <dgm:shape xmlns:r="http://schemas.openxmlformats.org/officeDocument/2006/relationships" type="leftArrow" r:blip="">
              <dgm:adjLst/>
            </dgm:shape>
          </dgm:else>
        </dgm:choose>
        <dgm:presOf/>
        <dgm:constrLst/>
        <dgm:ruleLst/>
      </dgm:layoutNode>
    </dgm:layoutNode>
  </dgm:layoutNode>
</dgm:layoutDef>
</file>

<file path=ppt/diagrams/layout12.xml><?xml version="1.0" encoding="utf-8"?>
<dgm:layoutDef xmlns:dgm="http://schemas.openxmlformats.org/drawingml/2006/diagram" xmlns:a="http://schemas.openxmlformats.org/drawingml/2006/main" uniqueId="urn:microsoft.com/office/officeart/2005/8/layout/hProcess3">
  <dgm:title val=""/>
  <dgm:desc val=""/>
  <dgm:catLst>
    <dgm:cat type="process" pri="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chOrder="t">
    <dgm:varLst>
      <dgm:dir/>
      <dgm:animLvl val="lvl"/>
      <dgm:resizeHandles val="exact"/>
    </dgm:varLst>
    <dgm:alg type="composite"/>
    <dgm:shape xmlns:r="http://schemas.openxmlformats.org/officeDocument/2006/relationships" r:blip="">
      <dgm:adjLst/>
    </dgm:shape>
    <dgm:presOf/>
    <dgm:constrLst>
      <dgm:constr type="w" for="ch" forName="dummy" refType="w"/>
      <dgm:constr type="h" for="ch" forName="dummy" refType="h"/>
      <dgm:constr type="h" for="ch" forName="dummy" refType="w" refFor="ch" refForName="dummy" op="lte" fact="0.4"/>
      <dgm:constr type="ctrX" for="ch" forName="dummy" refType="w" fact="0.5"/>
      <dgm:constr type="ctrY" for="ch" forName="dummy" refType="h" fact="0.5"/>
      <dgm:constr type="w" for="ch" forName="linH" refType="w"/>
      <dgm:constr type="h" for="ch" forName="linH" refType="h"/>
      <dgm:constr type="ctrX" for="ch" forName="linH" refType="w" fact="0.5"/>
      <dgm:constr type="ctrY" for="ch" forName="linH" refType="h" fact="0.5"/>
      <dgm:constr type="userP" for="ch" forName="linH" refType="h" refFor="ch" refForName="dummy" fact="0.25"/>
      <dgm:constr type="userT" for="des" forName="parTx" refType="w" refFor="ch" refForName="dummy" fact="0.2"/>
    </dgm:constrLst>
    <dgm:ruleLst/>
    <dgm:layoutNode name="dummy">
      <dgm:alg type="sp"/>
      <dgm:shape xmlns:r="http://schemas.openxmlformats.org/officeDocument/2006/relationships" r:blip="">
        <dgm:adjLst/>
      </dgm:shape>
      <dgm:presOf/>
      <dgm:constrLst/>
      <dgm:ruleLst/>
    </dgm:layoutNode>
    <dgm:layoutNode name="linH">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primFontSz" for="des" forName="parTx" val="65"/>
        <dgm:constr type="primFontSz" for="des" forName="desTx" refType="primFontSz" refFor="des" refForName="parTx" op="equ"/>
        <dgm:constr type="h" for="des" forName="parTx" refType="primFontSz" refFor="des" refForName="parTx"/>
        <dgm:constr type="h" for="des" forName="desTx" refType="primFontSz" refFor="des" refForName="parTx" fact="0.5"/>
        <dgm:constr type="h" for="des" forName="parTx" op="equ"/>
        <dgm:constr type="h" for="des" forName="desTx" op="equ"/>
        <dgm:constr type="h" for="ch" forName="backgroundArrow" refType="primFontSz" refFor="des" refForName="parTx" fact="2"/>
        <dgm:constr type="h" for="ch" forName="backgroundArrow" refType="h" refFor="des" refForName="parTx" op="lte" fact="2"/>
        <dgm:constr type="h" for="ch" forName="backgroundArrow" refType="h" refFor="des" refForName="parTx" op="gte" fact="2"/>
        <dgm:constr type="h" for="des" forName="spVertical1" refType="primFontSz" refFor="des" refForName="parTx" fact="0.5"/>
        <dgm:constr type="h" for="des" forName="spVertical1" refType="h" refFor="des" refForName="parTx" op="lte" fact="0.5"/>
        <dgm:constr type="h" for="des" forName="spVertical1" refType="h" refFor="des" refForName="parTx" op="gte" fact="0.5"/>
        <dgm:constr type="h" for="des" forName="spVertical2" refType="primFontSz" refFor="des" refForName="parTx" fact="0.5"/>
        <dgm:constr type="h" for="des" forName="spVertical2" refType="h" refFor="des" refForName="parTx" op="lte" fact="0.5"/>
        <dgm:constr type="h" for="des" forName="spVertical2" refType="h" refFor="des" refForName="parTx" op="gte" fact="0.5"/>
        <dgm:constr type="h" for="des" forName="spVertical3" refType="primFontSz" refFor="des" refForName="parTx" fact="-0.4"/>
        <dgm:constr type="h" for="des" forName="spVertical3" refType="h" refFor="des" refForName="parTx" op="lte" fact="-0.4"/>
        <dgm:constr type="h" for="des" forName="spVertical3" refType="h" refFor="des" refForName="parTx" op="gte" fact="-0.4"/>
        <dgm:constr type="w" for="ch" forName="backgroundArrow" refType="w"/>
        <dgm:constr type="w" for="ch" forName="negArrow" refType="w" fact="-1"/>
        <dgm:constr type="w" for="ch" forName="linV" refType="w"/>
        <dgm:constr type="w" for="ch" forName="space" refType="w" refFor="ch" refForName="linV" fact="0.2"/>
        <dgm:constr type="w" for="ch" forName="padding1" refType="w" fact="0.08"/>
        <dgm:constr type="userP"/>
        <dgm:constr type="w" for="ch" forName="padding2" refType="userP"/>
      </dgm:constrLst>
      <dgm:ruleLst>
        <dgm:rule type="w" for="ch" forName="linV" val="0" fact="NaN" max="NaN"/>
        <dgm:rule type="primFontSz" for="des" forName="parTx" val="5" fact="NaN" max="NaN"/>
      </dgm:ruleLst>
      <dgm:layoutNode name="padding1">
        <dgm:alg type="sp"/>
        <dgm:shape xmlns:r="http://schemas.openxmlformats.org/officeDocument/2006/relationships" r:blip="">
          <dgm:adjLst/>
        </dgm:shape>
        <dgm:presOf/>
        <dgm:constrLst/>
        <dgm:ruleLst/>
      </dgm:layoutNode>
      <dgm:forEach name="Name4" axis="ch" ptType="node">
        <dgm:layoutNode name="linV">
          <dgm:alg type="lin">
            <dgm:param type="linDir" val="fromT"/>
          </dgm:alg>
          <dgm:shape xmlns:r="http://schemas.openxmlformats.org/officeDocument/2006/relationships" r:blip="">
            <dgm:adjLst/>
          </dgm:shape>
          <dgm:presOf/>
          <dgm:constrLst>
            <dgm:constr type="w" for="ch" forName="spVertical1" refType="w"/>
            <dgm:constr type="w" for="ch" forName="parTx" refType="w"/>
            <dgm:constr type="w" for="ch" forName="spVertical2" refType="w"/>
            <dgm:constr type="w" for="ch" forName="spVertical3" refType="w"/>
            <dgm:constr type="w" for="ch" forName="desTx" refType="w"/>
          </dgm:constrLst>
          <dgm:ruleLst/>
          <dgm:layoutNode name="spVertical1">
            <dgm:alg type="sp"/>
            <dgm:shape xmlns:r="http://schemas.openxmlformats.org/officeDocument/2006/relationships" r:blip="">
              <dgm:adjLst/>
            </dgm:shape>
            <dgm:presOf/>
            <dgm:constrLst/>
            <dgm:ruleLst/>
          </dgm:layoutNode>
          <dgm:layoutNode name="parTx" styleLbl="revTx">
            <dgm:varLst>
              <dgm:chMax val="0"/>
              <dgm:chPref val="0"/>
              <dgm:bulletEnabled val="1"/>
            </dgm:varLst>
            <dgm:choose name="Name5">
              <dgm:if name="Name6" axis="root des" ptType="all node" func="maxDepth" op="gt" val="1">
                <dgm:alg type="tx">
                  <dgm:param type="parTxLTRAlign" val="l"/>
                  <dgm:param type="parTxRTLAlign" val="r"/>
                </dgm:alg>
              </dgm:if>
              <dgm:else name="Name7">
                <dgm:alg type="tx">
                  <dgm:param type="parTxLTRAlign" val="ctr"/>
                  <dgm:param type="parTxRTLAlign" val="ctr"/>
                </dgm:alg>
              </dgm:else>
            </dgm:choose>
            <dgm:shape xmlns:r="http://schemas.openxmlformats.org/officeDocument/2006/relationships" type="rect" r:blip="">
              <dgm:adjLst/>
            </dgm:shape>
            <dgm:presOf axis="self" ptType="node"/>
            <dgm:choose name="Name8">
              <dgm:if name="Name9" func="var" arg="dir" op="equ" val="norm">
                <dgm:constrLst>
                  <dgm:constr type="userT"/>
                  <dgm:constr type="h" refType="userT" op="lte"/>
                  <dgm:constr type="tMarg" refType="primFontSz" fact="0.8"/>
                  <dgm:constr type="bMarg" refType="tMarg"/>
                  <dgm:constr type="lMarg"/>
                  <dgm:constr type="rMarg"/>
                </dgm:constrLst>
              </dgm:if>
              <dgm:else name="Name10">
                <dgm:constrLst>
                  <dgm:constr type="userT"/>
                  <dgm:constr type="h" refType="userT" op="lte"/>
                  <dgm:constr type="tMarg" refType="primFontSz" fact="0.8"/>
                  <dgm:constr type="bMarg" refType="tMarg"/>
                  <dgm:constr type="lMarg"/>
                  <dgm:constr type="rMarg"/>
                </dgm:constrLst>
              </dgm:else>
            </dgm:choose>
            <dgm:ruleLst>
              <dgm:rule type="h" val="INF" fact="NaN" max="NaN"/>
            </dgm:ruleLst>
          </dgm:layoutNode>
          <dgm:layoutNode name="spVertical2">
            <dgm:alg type="sp"/>
            <dgm:shape xmlns:r="http://schemas.openxmlformats.org/officeDocument/2006/relationships" r:blip="">
              <dgm:adjLst/>
            </dgm:shape>
            <dgm:presOf/>
            <dgm:constrLst/>
            <dgm:ruleLst/>
          </dgm:layoutNode>
          <dgm:layoutNode name="spVertical3">
            <dgm:alg type="sp"/>
            <dgm:shape xmlns:r="http://schemas.openxmlformats.org/officeDocument/2006/relationships" r:blip="">
              <dgm:adjLst/>
            </dgm:shape>
            <dgm:presOf/>
            <dgm:constrLst/>
            <dgm:ruleLst/>
          </dgm:layoutNode>
          <dgm:choose name="Name11">
            <dgm:if name="Name12" axis="ch" ptType="node" func="cnt" op="gte" val="1">
              <dgm:layoutNode name="desTx" styleLbl="revTx">
                <dgm:varLst>
                  <dgm:bulletEnabled val="1"/>
                </dgm:varLst>
                <dgm:alg type="tx">
                  <dgm:param type="stBulletLvl" val="1"/>
                </dgm:alg>
                <dgm:shape xmlns:r="http://schemas.openxmlformats.org/officeDocument/2006/relationships" type="rect" r:blip="">
                  <dgm:adjLst/>
                </dgm:shape>
                <dgm:presOf axis="des" ptType="node"/>
                <dgm:constrLst>
                  <dgm:constr type="tMarg"/>
                  <dgm:constr type="bMarg"/>
                  <dgm:constr type="rMarg"/>
                  <dgm:constr type="lMarg"/>
                </dgm:constrLst>
                <dgm:ruleLst>
                  <dgm:rule type="h" val="INF" fact="NaN" max="NaN"/>
                </dgm:ruleLst>
              </dgm:layoutNode>
            </dgm:if>
            <dgm:else name="Name13"/>
          </dgm:choose>
        </dgm:layoutNod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name="padding2">
        <dgm:alg type="sp"/>
        <dgm:shape xmlns:r="http://schemas.openxmlformats.org/officeDocument/2006/relationships" r:blip="">
          <dgm:adjLst/>
        </dgm:shape>
        <dgm:presOf/>
        <dgm:constrLst/>
        <dgm:ruleLst/>
      </dgm:layoutNode>
      <dgm:layoutNode name="negArrow">
        <dgm:alg type="sp"/>
        <dgm:shape xmlns:r="http://schemas.openxmlformats.org/officeDocument/2006/relationships" r:blip="">
          <dgm:adjLst/>
        </dgm:shape>
        <dgm:presOf/>
        <dgm:constrLst/>
        <dgm:ruleLst/>
      </dgm:layoutNode>
      <dgm:layoutNode name="backgroundArrow" styleLbl="node1">
        <dgm:alg type="sp"/>
        <dgm:choose name="Name15">
          <dgm:if name="Name16" func="var" arg="dir" op="equ" val="norm">
            <dgm:shape xmlns:r="http://schemas.openxmlformats.org/officeDocument/2006/relationships" type="rightArrow" r:blip="">
              <dgm:adjLst/>
            </dgm:shape>
          </dgm:if>
          <dgm:else name="Name17">
            <dgm:shape xmlns:r="http://schemas.openxmlformats.org/officeDocument/2006/relationships" type="leftArrow" r:blip="">
              <dgm:adjLst/>
            </dgm:shape>
          </dgm:else>
        </dgm:choose>
        <dgm:presOf/>
        <dgm:constrLst/>
        <dgm:ruleLst/>
      </dgm:layoutNode>
    </dgm:layoutNode>
  </dgm:layoutNode>
</dgm:layoutDef>
</file>

<file path=ppt/diagrams/layout13.xml><?xml version="1.0" encoding="utf-8"?>
<dgm:layoutDef xmlns:dgm="http://schemas.openxmlformats.org/drawingml/2006/diagram" xmlns:a="http://schemas.openxmlformats.org/drawingml/2006/main" uniqueId="urn:microsoft.com/office/officeart/2005/8/layout/hProcess3">
  <dgm:title val=""/>
  <dgm:desc val=""/>
  <dgm:catLst>
    <dgm:cat type="process" pri="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chOrder="t">
    <dgm:varLst>
      <dgm:dir/>
      <dgm:animLvl val="lvl"/>
      <dgm:resizeHandles val="exact"/>
    </dgm:varLst>
    <dgm:alg type="composite"/>
    <dgm:shape xmlns:r="http://schemas.openxmlformats.org/officeDocument/2006/relationships" r:blip="">
      <dgm:adjLst/>
    </dgm:shape>
    <dgm:presOf/>
    <dgm:constrLst>
      <dgm:constr type="w" for="ch" forName="dummy" refType="w"/>
      <dgm:constr type="h" for="ch" forName="dummy" refType="h"/>
      <dgm:constr type="h" for="ch" forName="dummy" refType="w" refFor="ch" refForName="dummy" op="lte" fact="0.4"/>
      <dgm:constr type="ctrX" for="ch" forName="dummy" refType="w" fact="0.5"/>
      <dgm:constr type="ctrY" for="ch" forName="dummy" refType="h" fact="0.5"/>
      <dgm:constr type="w" for="ch" forName="linH" refType="w"/>
      <dgm:constr type="h" for="ch" forName="linH" refType="h"/>
      <dgm:constr type="ctrX" for="ch" forName="linH" refType="w" fact="0.5"/>
      <dgm:constr type="ctrY" for="ch" forName="linH" refType="h" fact="0.5"/>
      <dgm:constr type="userP" for="ch" forName="linH" refType="h" refFor="ch" refForName="dummy" fact="0.25"/>
      <dgm:constr type="userT" for="des" forName="parTx" refType="w" refFor="ch" refForName="dummy" fact="0.2"/>
    </dgm:constrLst>
    <dgm:ruleLst/>
    <dgm:layoutNode name="dummy">
      <dgm:alg type="sp"/>
      <dgm:shape xmlns:r="http://schemas.openxmlformats.org/officeDocument/2006/relationships" r:blip="">
        <dgm:adjLst/>
      </dgm:shape>
      <dgm:presOf/>
      <dgm:constrLst/>
      <dgm:ruleLst/>
    </dgm:layoutNode>
    <dgm:layoutNode name="linH">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primFontSz" for="des" forName="parTx" val="65"/>
        <dgm:constr type="primFontSz" for="des" forName="desTx" refType="primFontSz" refFor="des" refForName="parTx" op="equ"/>
        <dgm:constr type="h" for="des" forName="parTx" refType="primFontSz" refFor="des" refForName="parTx"/>
        <dgm:constr type="h" for="des" forName="desTx" refType="primFontSz" refFor="des" refForName="parTx" fact="0.5"/>
        <dgm:constr type="h" for="des" forName="parTx" op="equ"/>
        <dgm:constr type="h" for="des" forName="desTx" op="equ"/>
        <dgm:constr type="h" for="ch" forName="backgroundArrow" refType="primFontSz" refFor="des" refForName="parTx" fact="2"/>
        <dgm:constr type="h" for="ch" forName="backgroundArrow" refType="h" refFor="des" refForName="parTx" op="lte" fact="2"/>
        <dgm:constr type="h" for="ch" forName="backgroundArrow" refType="h" refFor="des" refForName="parTx" op="gte" fact="2"/>
        <dgm:constr type="h" for="des" forName="spVertical1" refType="primFontSz" refFor="des" refForName="parTx" fact="0.5"/>
        <dgm:constr type="h" for="des" forName="spVertical1" refType="h" refFor="des" refForName="parTx" op="lte" fact="0.5"/>
        <dgm:constr type="h" for="des" forName="spVertical1" refType="h" refFor="des" refForName="parTx" op="gte" fact="0.5"/>
        <dgm:constr type="h" for="des" forName="spVertical2" refType="primFontSz" refFor="des" refForName="parTx" fact="0.5"/>
        <dgm:constr type="h" for="des" forName="spVertical2" refType="h" refFor="des" refForName="parTx" op="lte" fact="0.5"/>
        <dgm:constr type="h" for="des" forName="spVertical2" refType="h" refFor="des" refForName="parTx" op="gte" fact="0.5"/>
        <dgm:constr type="h" for="des" forName="spVertical3" refType="primFontSz" refFor="des" refForName="parTx" fact="-0.4"/>
        <dgm:constr type="h" for="des" forName="spVertical3" refType="h" refFor="des" refForName="parTx" op="lte" fact="-0.4"/>
        <dgm:constr type="h" for="des" forName="spVertical3" refType="h" refFor="des" refForName="parTx" op="gte" fact="-0.4"/>
        <dgm:constr type="w" for="ch" forName="backgroundArrow" refType="w"/>
        <dgm:constr type="w" for="ch" forName="negArrow" refType="w" fact="-1"/>
        <dgm:constr type="w" for="ch" forName="linV" refType="w"/>
        <dgm:constr type="w" for="ch" forName="space" refType="w" refFor="ch" refForName="linV" fact="0.2"/>
        <dgm:constr type="w" for="ch" forName="padding1" refType="w" fact="0.08"/>
        <dgm:constr type="userP"/>
        <dgm:constr type="w" for="ch" forName="padding2" refType="userP"/>
      </dgm:constrLst>
      <dgm:ruleLst>
        <dgm:rule type="w" for="ch" forName="linV" val="0" fact="NaN" max="NaN"/>
        <dgm:rule type="primFontSz" for="des" forName="parTx" val="5" fact="NaN" max="NaN"/>
      </dgm:ruleLst>
      <dgm:layoutNode name="padding1">
        <dgm:alg type="sp"/>
        <dgm:shape xmlns:r="http://schemas.openxmlformats.org/officeDocument/2006/relationships" r:blip="">
          <dgm:adjLst/>
        </dgm:shape>
        <dgm:presOf/>
        <dgm:constrLst/>
        <dgm:ruleLst/>
      </dgm:layoutNode>
      <dgm:forEach name="Name4" axis="ch" ptType="node">
        <dgm:layoutNode name="linV">
          <dgm:alg type="lin">
            <dgm:param type="linDir" val="fromT"/>
          </dgm:alg>
          <dgm:shape xmlns:r="http://schemas.openxmlformats.org/officeDocument/2006/relationships" r:blip="">
            <dgm:adjLst/>
          </dgm:shape>
          <dgm:presOf/>
          <dgm:constrLst>
            <dgm:constr type="w" for="ch" forName="spVertical1" refType="w"/>
            <dgm:constr type="w" for="ch" forName="parTx" refType="w"/>
            <dgm:constr type="w" for="ch" forName="spVertical2" refType="w"/>
            <dgm:constr type="w" for="ch" forName="spVertical3" refType="w"/>
            <dgm:constr type="w" for="ch" forName="desTx" refType="w"/>
          </dgm:constrLst>
          <dgm:ruleLst/>
          <dgm:layoutNode name="spVertical1">
            <dgm:alg type="sp"/>
            <dgm:shape xmlns:r="http://schemas.openxmlformats.org/officeDocument/2006/relationships" r:blip="">
              <dgm:adjLst/>
            </dgm:shape>
            <dgm:presOf/>
            <dgm:constrLst/>
            <dgm:ruleLst/>
          </dgm:layoutNode>
          <dgm:layoutNode name="parTx" styleLbl="revTx">
            <dgm:varLst>
              <dgm:chMax val="0"/>
              <dgm:chPref val="0"/>
              <dgm:bulletEnabled val="1"/>
            </dgm:varLst>
            <dgm:choose name="Name5">
              <dgm:if name="Name6" axis="root des" ptType="all node" func="maxDepth" op="gt" val="1">
                <dgm:alg type="tx">
                  <dgm:param type="parTxLTRAlign" val="l"/>
                  <dgm:param type="parTxRTLAlign" val="r"/>
                </dgm:alg>
              </dgm:if>
              <dgm:else name="Name7">
                <dgm:alg type="tx">
                  <dgm:param type="parTxLTRAlign" val="ctr"/>
                  <dgm:param type="parTxRTLAlign" val="ctr"/>
                </dgm:alg>
              </dgm:else>
            </dgm:choose>
            <dgm:shape xmlns:r="http://schemas.openxmlformats.org/officeDocument/2006/relationships" type="rect" r:blip="">
              <dgm:adjLst/>
            </dgm:shape>
            <dgm:presOf axis="self" ptType="node"/>
            <dgm:choose name="Name8">
              <dgm:if name="Name9" func="var" arg="dir" op="equ" val="norm">
                <dgm:constrLst>
                  <dgm:constr type="userT"/>
                  <dgm:constr type="h" refType="userT" op="lte"/>
                  <dgm:constr type="tMarg" refType="primFontSz" fact="0.8"/>
                  <dgm:constr type="bMarg" refType="tMarg"/>
                  <dgm:constr type="lMarg"/>
                  <dgm:constr type="rMarg"/>
                </dgm:constrLst>
              </dgm:if>
              <dgm:else name="Name10">
                <dgm:constrLst>
                  <dgm:constr type="userT"/>
                  <dgm:constr type="h" refType="userT" op="lte"/>
                  <dgm:constr type="tMarg" refType="primFontSz" fact="0.8"/>
                  <dgm:constr type="bMarg" refType="tMarg"/>
                  <dgm:constr type="lMarg"/>
                  <dgm:constr type="rMarg"/>
                </dgm:constrLst>
              </dgm:else>
            </dgm:choose>
            <dgm:ruleLst>
              <dgm:rule type="h" val="INF" fact="NaN" max="NaN"/>
            </dgm:ruleLst>
          </dgm:layoutNode>
          <dgm:layoutNode name="spVertical2">
            <dgm:alg type="sp"/>
            <dgm:shape xmlns:r="http://schemas.openxmlformats.org/officeDocument/2006/relationships" r:blip="">
              <dgm:adjLst/>
            </dgm:shape>
            <dgm:presOf/>
            <dgm:constrLst/>
            <dgm:ruleLst/>
          </dgm:layoutNode>
          <dgm:layoutNode name="spVertical3">
            <dgm:alg type="sp"/>
            <dgm:shape xmlns:r="http://schemas.openxmlformats.org/officeDocument/2006/relationships" r:blip="">
              <dgm:adjLst/>
            </dgm:shape>
            <dgm:presOf/>
            <dgm:constrLst/>
            <dgm:ruleLst/>
          </dgm:layoutNode>
          <dgm:choose name="Name11">
            <dgm:if name="Name12" axis="ch" ptType="node" func="cnt" op="gte" val="1">
              <dgm:layoutNode name="desTx" styleLbl="revTx">
                <dgm:varLst>
                  <dgm:bulletEnabled val="1"/>
                </dgm:varLst>
                <dgm:alg type="tx">
                  <dgm:param type="stBulletLvl" val="1"/>
                </dgm:alg>
                <dgm:shape xmlns:r="http://schemas.openxmlformats.org/officeDocument/2006/relationships" type="rect" r:blip="">
                  <dgm:adjLst/>
                </dgm:shape>
                <dgm:presOf axis="des" ptType="node"/>
                <dgm:constrLst>
                  <dgm:constr type="tMarg"/>
                  <dgm:constr type="bMarg"/>
                  <dgm:constr type="rMarg"/>
                  <dgm:constr type="lMarg"/>
                </dgm:constrLst>
                <dgm:ruleLst>
                  <dgm:rule type="h" val="INF" fact="NaN" max="NaN"/>
                </dgm:ruleLst>
              </dgm:layoutNode>
            </dgm:if>
            <dgm:else name="Name13"/>
          </dgm:choose>
        </dgm:layoutNod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name="padding2">
        <dgm:alg type="sp"/>
        <dgm:shape xmlns:r="http://schemas.openxmlformats.org/officeDocument/2006/relationships" r:blip="">
          <dgm:adjLst/>
        </dgm:shape>
        <dgm:presOf/>
        <dgm:constrLst/>
        <dgm:ruleLst/>
      </dgm:layoutNode>
      <dgm:layoutNode name="negArrow">
        <dgm:alg type="sp"/>
        <dgm:shape xmlns:r="http://schemas.openxmlformats.org/officeDocument/2006/relationships" r:blip="">
          <dgm:adjLst/>
        </dgm:shape>
        <dgm:presOf/>
        <dgm:constrLst/>
        <dgm:ruleLst/>
      </dgm:layoutNode>
      <dgm:layoutNode name="backgroundArrow" styleLbl="node1">
        <dgm:alg type="sp"/>
        <dgm:choose name="Name15">
          <dgm:if name="Name16" func="var" arg="dir" op="equ" val="norm">
            <dgm:shape xmlns:r="http://schemas.openxmlformats.org/officeDocument/2006/relationships" type="rightArrow" r:blip="">
              <dgm:adjLst/>
            </dgm:shape>
          </dgm:if>
          <dgm:else name="Name17">
            <dgm:shape xmlns:r="http://schemas.openxmlformats.org/officeDocument/2006/relationships" type="leftArrow" r:blip="">
              <dgm:adjLst/>
            </dgm:shape>
          </dgm:else>
        </dgm:choose>
        <dgm:presOf/>
        <dgm:constrLst/>
        <dgm:ruleLst/>
      </dgm:layoutNode>
    </dgm:layoutNode>
  </dgm:layoutNode>
</dgm:layoutDef>
</file>

<file path=ppt/diagrams/layout14.xml><?xml version="1.0" encoding="utf-8"?>
<dgm:layoutDef xmlns:dgm="http://schemas.openxmlformats.org/drawingml/2006/diagram" xmlns:a="http://schemas.openxmlformats.org/drawingml/2006/main" uniqueId="urn:microsoft.com/office/officeart/2005/8/layout/hProcess3">
  <dgm:title val=""/>
  <dgm:desc val=""/>
  <dgm:catLst>
    <dgm:cat type="process" pri="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chOrder="t">
    <dgm:varLst>
      <dgm:dir/>
      <dgm:animLvl val="lvl"/>
      <dgm:resizeHandles val="exact"/>
    </dgm:varLst>
    <dgm:alg type="composite"/>
    <dgm:shape xmlns:r="http://schemas.openxmlformats.org/officeDocument/2006/relationships" r:blip="">
      <dgm:adjLst/>
    </dgm:shape>
    <dgm:presOf/>
    <dgm:constrLst>
      <dgm:constr type="w" for="ch" forName="dummy" refType="w"/>
      <dgm:constr type="h" for="ch" forName="dummy" refType="h"/>
      <dgm:constr type="h" for="ch" forName="dummy" refType="w" refFor="ch" refForName="dummy" op="lte" fact="0.4"/>
      <dgm:constr type="ctrX" for="ch" forName="dummy" refType="w" fact="0.5"/>
      <dgm:constr type="ctrY" for="ch" forName="dummy" refType="h" fact="0.5"/>
      <dgm:constr type="w" for="ch" forName="linH" refType="w"/>
      <dgm:constr type="h" for="ch" forName="linH" refType="h"/>
      <dgm:constr type="ctrX" for="ch" forName="linH" refType="w" fact="0.5"/>
      <dgm:constr type="ctrY" for="ch" forName="linH" refType="h" fact="0.5"/>
      <dgm:constr type="userP" for="ch" forName="linH" refType="h" refFor="ch" refForName="dummy" fact="0.25"/>
      <dgm:constr type="userT" for="des" forName="parTx" refType="w" refFor="ch" refForName="dummy" fact="0.2"/>
    </dgm:constrLst>
    <dgm:ruleLst/>
    <dgm:layoutNode name="dummy">
      <dgm:alg type="sp"/>
      <dgm:shape xmlns:r="http://schemas.openxmlformats.org/officeDocument/2006/relationships" r:blip="">
        <dgm:adjLst/>
      </dgm:shape>
      <dgm:presOf/>
      <dgm:constrLst/>
      <dgm:ruleLst/>
    </dgm:layoutNode>
    <dgm:layoutNode name="linH">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primFontSz" for="des" forName="parTx" val="65"/>
        <dgm:constr type="primFontSz" for="des" forName="desTx" refType="primFontSz" refFor="des" refForName="parTx" op="equ"/>
        <dgm:constr type="h" for="des" forName="parTx" refType="primFontSz" refFor="des" refForName="parTx"/>
        <dgm:constr type="h" for="des" forName="desTx" refType="primFontSz" refFor="des" refForName="parTx" fact="0.5"/>
        <dgm:constr type="h" for="des" forName="parTx" op="equ"/>
        <dgm:constr type="h" for="des" forName="desTx" op="equ"/>
        <dgm:constr type="h" for="ch" forName="backgroundArrow" refType="primFontSz" refFor="des" refForName="parTx" fact="2"/>
        <dgm:constr type="h" for="ch" forName="backgroundArrow" refType="h" refFor="des" refForName="parTx" op="lte" fact="2"/>
        <dgm:constr type="h" for="ch" forName="backgroundArrow" refType="h" refFor="des" refForName="parTx" op="gte" fact="2"/>
        <dgm:constr type="h" for="des" forName="spVertical1" refType="primFontSz" refFor="des" refForName="parTx" fact="0.5"/>
        <dgm:constr type="h" for="des" forName="spVertical1" refType="h" refFor="des" refForName="parTx" op="lte" fact="0.5"/>
        <dgm:constr type="h" for="des" forName="spVertical1" refType="h" refFor="des" refForName="parTx" op="gte" fact="0.5"/>
        <dgm:constr type="h" for="des" forName="spVertical2" refType="primFontSz" refFor="des" refForName="parTx" fact="0.5"/>
        <dgm:constr type="h" for="des" forName="spVertical2" refType="h" refFor="des" refForName="parTx" op="lte" fact="0.5"/>
        <dgm:constr type="h" for="des" forName="spVertical2" refType="h" refFor="des" refForName="parTx" op="gte" fact="0.5"/>
        <dgm:constr type="h" for="des" forName="spVertical3" refType="primFontSz" refFor="des" refForName="parTx" fact="-0.4"/>
        <dgm:constr type="h" for="des" forName="spVertical3" refType="h" refFor="des" refForName="parTx" op="lte" fact="-0.4"/>
        <dgm:constr type="h" for="des" forName="spVertical3" refType="h" refFor="des" refForName="parTx" op="gte" fact="-0.4"/>
        <dgm:constr type="w" for="ch" forName="backgroundArrow" refType="w"/>
        <dgm:constr type="w" for="ch" forName="negArrow" refType="w" fact="-1"/>
        <dgm:constr type="w" for="ch" forName="linV" refType="w"/>
        <dgm:constr type="w" for="ch" forName="space" refType="w" refFor="ch" refForName="linV" fact="0.2"/>
        <dgm:constr type="w" for="ch" forName="padding1" refType="w" fact="0.08"/>
        <dgm:constr type="userP"/>
        <dgm:constr type="w" for="ch" forName="padding2" refType="userP"/>
      </dgm:constrLst>
      <dgm:ruleLst>
        <dgm:rule type="w" for="ch" forName="linV" val="0" fact="NaN" max="NaN"/>
        <dgm:rule type="primFontSz" for="des" forName="parTx" val="5" fact="NaN" max="NaN"/>
      </dgm:ruleLst>
      <dgm:layoutNode name="padding1">
        <dgm:alg type="sp"/>
        <dgm:shape xmlns:r="http://schemas.openxmlformats.org/officeDocument/2006/relationships" r:blip="">
          <dgm:adjLst/>
        </dgm:shape>
        <dgm:presOf/>
        <dgm:constrLst/>
        <dgm:ruleLst/>
      </dgm:layoutNode>
      <dgm:forEach name="Name4" axis="ch" ptType="node">
        <dgm:layoutNode name="linV">
          <dgm:alg type="lin">
            <dgm:param type="linDir" val="fromT"/>
          </dgm:alg>
          <dgm:shape xmlns:r="http://schemas.openxmlformats.org/officeDocument/2006/relationships" r:blip="">
            <dgm:adjLst/>
          </dgm:shape>
          <dgm:presOf/>
          <dgm:constrLst>
            <dgm:constr type="w" for="ch" forName="spVertical1" refType="w"/>
            <dgm:constr type="w" for="ch" forName="parTx" refType="w"/>
            <dgm:constr type="w" for="ch" forName="spVertical2" refType="w"/>
            <dgm:constr type="w" for="ch" forName="spVertical3" refType="w"/>
            <dgm:constr type="w" for="ch" forName="desTx" refType="w"/>
          </dgm:constrLst>
          <dgm:ruleLst/>
          <dgm:layoutNode name="spVertical1">
            <dgm:alg type="sp"/>
            <dgm:shape xmlns:r="http://schemas.openxmlformats.org/officeDocument/2006/relationships" r:blip="">
              <dgm:adjLst/>
            </dgm:shape>
            <dgm:presOf/>
            <dgm:constrLst/>
            <dgm:ruleLst/>
          </dgm:layoutNode>
          <dgm:layoutNode name="parTx" styleLbl="revTx">
            <dgm:varLst>
              <dgm:chMax val="0"/>
              <dgm:chPref val="0"/>
              <dgm:bulletEnabled val="1"/>
            </dgm:varLst>
            <dgm:choose name="Name5">
              <dgm:if name="Name6" axis="root des" ptType="all node" func="maxDepth" op="gt" val="1">
                <dgm:alg type="tx">
                  <dgm:param type="parTxLTRAlign" val="l"/>
                  <dgm:param type="parTxRTLAlign" val="r"/>
                </dgm:alg>
              </dgm:if>
              <dgm:else name="Name7">
                <dgm:alg type="tx">
                  <dgm:param type="parTxLTRAlign" val="ctr"/>
                  <dgm:param type="parTxRTLAlign" val="ctr"/>
                </dgm:alg>
              </dgm:else>
            </dgm:choose>
            <dgm:shape xmlns:r="http://schemas.openxmlformats.org/officeDocument/2006/relationships" type="rect" r:blip="">
              <dgm:adjLst/>
            </dgm:shape>
            <dgm:presOf axis="self" ptType="node"/>
            <dgm:choose name="Name8">
              <dgm:if name="Name9" func="var" arg="dir" op="equ" val="norm">
                <dgm:constrLst>
                  <dgm:constr type="userT"/>
                  <dgm:constr type="h" refType="userT" op="lte"/>
                  <dgm:constr type="tMarg" refType="primFontSz" fact="0.8"/>
                  <dgm:constr type="bMarg" refType="tMarg"/>
                  <dgm:constr type="lMarg"/>
                  <dgm:constr type="rMarg"/>
                </dgm:constrLst>
              </dgm:if>
              <dgm:else name="Name10">
                <dgm:constrLst>
                  <dgm:constr type="userT"/>
                  <dgm:constr type="h" refType="userT" op="lte"/>
                  <dgm:constr type="tMarg" refType="primFontSz" fact="0.8"/>
                  <dgm:constr type="bMarg" refType="tMarg"/>
                  <dgm:constr type="lMarg"/>
                  <dgm:constr type="rMarg"/>
                </dgm:constrLst>
              </dgm:else>
            </dgm:choose>
            <dgm:ruleLst>
              <dgm:rule type="h" val="INF" fact="NaN" max="NaN"/>
            </dgm:ruleLst>
          </dgm:layoutNode>
          <dgm:layoutNode name="spVertical2">
            <dgm:alg type="sp"/>
            <dgm:shape xmlns:r="http://schemas.openxmlformats.org/officeDocument/2006/relationships" r:blip="">
              <dgm:adjLst/>
            </dgm:shape>
            <dgm:presOf/>
            <dgm:constrLst/>
            <dgm:ruleLst/>
          </dgm:layoutNode>
          <dgm:layoutNode name="spVertical3">
            <dgm:alg type="sp"/>
            <dgm:shape xmlns:r="http://schemas.openxmlformats.org/officeDocument/2006/relationships" r:blip="">
              <dgm:adjLst/>
            </dgm:shape>
            <dgm:presOf/>
            <dgm:constrLst/>
            <dgm:ruleLst/>
          </dgm:layoutNode>
          <dgm:choose name="Name11">
            <dgm:if name="Name12" axis="ch" ptType="node" func="cnt" op="gte" val="1">
              <dgm:layoutNode name="desTx" styleLbl="revTx">
                <dgm:varLst>
                  <dgm:bulletEnabled val="1"/>
                </dgm:varLst>
                <dgm:alg type="tx">
                  <dgm:param type="stBulletLvl" val="1"/>
                </dgm:alg>
                <dgm:shape xmlns:r="http://schemas.openxmlformats.org/officeDocument/2006/relationships" type="rect" r:blip="">
                  <dgm:adjLst/>
                </dgm:shape>
                <dgm:presOf axis="des" ptType="node"/>
                <dgm:constrLst>
                  <dgm:constr type="tMarg"/>
                  <dgm:constr type="bMarg"/>
                  <dgm:constr type="rMarg"/>
                  <dgm:constr type="lMarg"/>
                </dgm:constrLst>
                <dgm:ruleLst>
                  <dgm:rule type="h" val="INF" fact="NaN" max="NaN"/>
                </dgm:ruleLst>
              </dgm:layoutNode>
            </dgm:if>
            <dgm:else name="Name13"/>
          </dgm:choose>
        </dgm:layoutNod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name="padding2">
        <dgm:alg type="sp"/>
        <dgm:shape xmlns:r="http://schemas.openxmlformats.org/officeDocument/2006/relationships" r:blip="">
          <dgm:adjLst/>
        </dgm:shape>
        <dgm:presOf/>
        <dgm:constrLst/>
        <dgm:ruleLst/>
      </dgm:layoutNode>
      <dgm:layoutNode name="negArrow">
        <dgm:alg type="sp"/>
        <dgm:shape xmlns:r="http://schemas.openxmlformats.org/officeDocument/2006/relationships" r:blip="">
          <dgm:adjLst/>
        </dgm:shape>
        <dgm:presOf/>
        <dgm:constrLst/>
        <dgm:ruleLst/>
      </dgm:layoutNode>
      <dgm:layoutNode name="backgroundArrow" styleLbl="node1">
        <dgm:alg type="sp"/>
        <dgm:choose name="Name15">
          <dgm:if name="Name16" func="var" arg="dir" op="equ" val="norm">
            <dgm:shape xmlns:r="http://schemas.openxmlformats.org/officeDocument/2006/relationships" type="rightArrow" r:blip="">
              <dgm:adjLst/>
            </dgm:shape>
          </dgm:if>
          <dgm:else name="Name17">
            <dgm:shape xmlns:r="http://schemas.openxmlformats.org/officeDocument/2006/relationships" type="leftArrow" r:blip="">
              <dgm:adjLst/>
            </dgm:shape>
          </dgm:else>
        </dgm:choose>
        <dgm:presOf/>
        <dgm:constrLst/>
        <dgm:ruleLst/>
      </dgm:layoutNode>
    </dgm:layoutNode>
  </dgm:layoutNode>
</dgm:layoutDef>
</file>

<file path=ppt/diagrams/layout15.xml><?xml version="1.0" encoding="utf-8"?>
<dgm:layoutDef xmlns:dgm="http://schemas.openxmlformats.org/drawingml/2006/diagram" xmlns:a="http://schemas.openxmlformats.org/drawingml/2006/main" uniqueId="urn:microsoft.com/office/officeart/2005/8/layout/hProcess3">
  <dgm:title val=""/>
  <dgm:desc val=""/>
  <dgm:catLst>
    <dgm:cat type="process" pri="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chOrder="t">
    <dgm:varLst>
      <dgm:dir/>
      <dgm:animLvl val="lvl"/>
      <dgm:resizeHandles val="exact"/>
    </dgm:varLst>
    <dgm:alg type="composite"/>
    <dgm:shape xmlns:r="http://schemas.openxmlformats.org/officeDocument/2006/relationships" r:blip="">
      <dgm:adjLst/>
    </dgm:shape>
    <dgm:presOf/>
    <dgm:constrLst>
      <dgm:constr type="w" for="ch" forName="dummy" refType="w"/>
      <dgm:constr type="h" for="ch" forName="dummy" refType="h"/>
      <dgm:constr type="h" for="ch" forName="dummy" refType="w" refFor="ch" refForName="dummy" op="lte" fact="0.4"/>
      <dgm:constr type="ctrX" for="ch" forName="dummy" refType="w" fact="0.5"/>
      <dgm:constr type="ctrY" for="ch" forName="dummy" refType="h" fact="0.5"/>
      <dgm:constr type="w" for="ch" forName="linH" refType="w"/>
      <dgm:constr type="h" for="ch" forName="linH" refType="h"/>
      <dgm:constr type="ctrX" for="ch" forName="linH" refType="w" fact="0.5"/>
      <dgm:constr type="ctrY" for="ch" forName="linH" refType="h" fact="0.5"/>
      <dgm:constr type="userP" for="ch" forName="linH" refType="h" refFor="ch" refForName="dummy" fact="0.25"/>
      <dgm:constr type="userT" for="des" forName="parTx" refType="w" refFor="ch" refForName="dummy" fact="0.2"/>
    </dgm:constrLst>
    <dgm:ruleLst/>
    <dgm:layoutNode name="dummy">
      <dgm:alg type="sp"/>
      <dgm:shape xmlns:r="http://schemas.openxmlformats.org/officeDocument/2006/relationships" r:blip="">
        <dgm:adjLst/>
      </dgm:shape>
      <dgm:presOf/>
      <dgm:constrLst/>
      <dgm:ruleLst/>
    </dgm:layoutNode>
    <dgm:layoutNode name="linH">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primFontSz" for="des" forName="parTx" val="65"/>
        <dgm:constr type="primFontSz" for="des" forName="desTx" refType="primFontSz" refFor="des" refForName="parTx" op="equ"/>
        <dgm:constr type="h" for="des" forName="parTx" refType="primFontSz" refFor="des" refForName="parTx"/>
        <dgm:constr type="h" for="des" forName="desTx" refType="primFontSz" refFor="des" refForName="parTx" fact="0.5"/>
        <dgm:constr type="h" for="des" forName="parTx" op="equ"/>
        <dgm:constr type="h" for="des" forName="desTx" op="equ"/>
        <dgm:constr type="h" for="ch" forName="backgroundArrow" refType="primFontSz" refFor="des" refForName="parTx" fact="2"/>
        <dgm:constr type="h" for="ch" forName="backgroundArrow" refType="h" refFor="des" refForName="parTx" op="lte" fact="2"/>
        <dgm:constr type="h" for="ch" forName="backgroundArrow" refType="h" refFor="des" refForName="parTx" op="gte" fact="2"/>
        <dgm:constr type="h" for="des" forName="spVertical1" refType="primFontSz" refFor="des" refForName="parTx" fact="0.5"/>
        <dgm:constr type="h" for="des" forName="spVertical1" refType="h" refFor="des" refForName="parTx" op="lte" fact="0.5"/>
        <dgm:constr type="h" for="des" forName="spVertical1" refType="h" refFor="des" refForName="parTx" op="gte" fact="0.5"/>
        <dgm:constr type="h" for="des" forName="spVertical2" refType="primFontSz" refFor="des" refForName="parTx" fact="0.5"/>
        <dgm:constr type="h" for="des" forName="spVertical2" refType="h" refFor="des" refForName="parTx" op="lte" fact="0.5"/>
        <dgm:constr type="h" for="des" forName="spVertical2" refType="h" refFor="des" refForName="parTx" op="gte" fact="0.5"/>
        <dgm:constr type="h" for="des" forName="spVertical3" refType="primFontSz" refFor="des" refForName="parTx" fact="-0.4"/>
        <dgm:constr type="h" for="des" forName="spVertical3" refType="h" refFor="des" refForName="parTx" op="lte" fact="-0.4"/>
        <dgm:constr type="h" for="des" forName="spVertical3" refType="h" refFor="des" refForName="parTx" op="gte" fact="-0.4"/>
        <dgm:constr type="w" for="ch" forName="backgroundArrow" refType="w"/>
        <dgm:constr type="w" for="ch" forName="negArrow" refType="w" fact="-1"/>
        <dgm:constr type="w" for="ch" forName="linV" refType="w"/>
        <dgm:constr type="w" for="ch" forName="space" refType="w" refFor="ch" refForName="linV" fact="0.2"/>
        <dgm:constr type="w" for="ch" forName="padding1" refType="w" fact="0.08"/>
        <dgm:constr type="userP"/>
        <dgm:constr type="w" for="ch" forName="padding2" refType="userP"/>
      </dgm:constrLst>
      <dgm:ruleLst>
        <dgm:rule type="w" for="ch" forName="linV" val="0" fact="NaN" max="NaN"/>
        <dgm:rule type="primFontSz" for="des" forName="parTx" val="5" fact="NaN" max="NaN"/>
      </dgm:ruleLst>
      <dgm:layoutNode name="padding1">
        <dgm:alg type="sp"/>
        <dgm:shape xmlns:r="http://schemas.openxmlformats.org/officeDocument/2006/relationships" r:blip="">
          <dgm:adjLst/>
        </dgm:shape>
        <dgm:presOf/>
        <dgm:constrLst/>
        <dgm:ruleLst/>
      </dgm:layoutNode>
      <dgm:forEach name="Name4" axis="ch" ptType="node">
        <dgm:layoutNode name="linV">
          <dgm:alg type="lin">
            <dgm:param type="linDir" val="fromT"/>
          </dgm:alg>
          <dgm:shape xmlns:r="http://schemas.openxmlformats.org/officeDocument/2006/relationships" r:blip="">
            <dgm:adjLst/>
          </dgm:shape>
          <dgm:presOf/>
          <dgm:constrLst>
            <dgm:constr type="w" for="ch" forName="spVertical1" refType="w"/>
            <dgm:constr type="w" for="ch" forName="parTx" refType="w"/>
            <dgm:constr type="w" for="ch" forName="spVertical2" refType="w"/>
            <dgm:constr type="w" for="ch" forName="spVertical3" refType="w"/>
            <dgm:constr type="w" for="ch" forName="desTx" refType="w"/>
          </dgm:constrLst>
          <dgm:ruleLst/>
          <dgm:layoutNode name="spVertical1">
            <dgm:alg type="sp"/>
            <dgm:shape xmlns:r="http://schemas.openxmlformats.org/officeDocument/2006/relationships" r:blip="">
              <dgm:adjLst/>
            </dgm:shape>
            <dgm:presOf/>
            <dgm:constrLst/>
            <dgm:ruleLst/>
          </dgm:layoutNode>
          <dgm:layoutNode name="parTx" styleLbl="revTx">
            <dgm:varLst>
              <dgm:chMax val="0"/>
              <dgm:chPref val="0"/>
              <dgm:bulletEnabled val="1"/>
            </dgm:varLst>
            <dgm:choose name="Name5">
              <dgm:if name="Name6" axis="root des" ptType="all node" func="maxDepth" op="gt" val="1">
                <dgm:alg type="tx">
                  <dgm:param type="parTxLTRAlign" val="l"/>
                  <dgm:param type="parTxRTLAlign" val="r"/>
                </dgm:alg>
              </dgm:if>
              <dgm:else name="Name7">
                <dgm:alg type="tx">
                  <dgm:param type="parTxLTRAlign" val="ctr"/>
                  <dgm:param type="parTxRTLAlign" val="ctr"/>
                </dgm:alg>
              </dgm:else>
            </dgm:choose>
            <dgm:shape xmlns:r="http://schemas.openxmlformats.org/officeDocument/2006/relationships" type="rect" r:blip="">
              <dgm:adjLst/>
            </dgm:shape>
            <dgm:presOf axis="self" ptType="node"/>
            <dgm:choose name="Name8">
              <dgm:if name="Name9" func="var" arg="dir" op="equ" val="norm">
                <dgm:constrLst>
                  <dgm:constr type="userT"/>
                  <dgm:constr type="h" refType="userT" op="lte"/>
                  <dgm:constr type="tMarg" refType="primFontSz" fact="0.8"/>
                  <dgm:constr type="bMarg" refType="tMarg"/>
                  <dgm:constr type="lMarg"/>
                  <dgm:constr type="rMarg"/>
                </dgm:constrLst>
              </dgm:if>
              <dgm:else name="Name10">
                <dgm:constrLst>
                  <dgm:constr type="userT"/>
                  <dgm:constr type="h" refType="userT" op="lte"/>
                  <dgm:constr type="tMarg" refType="primFontSz" fact="0.8"/>
                  <dgm:constr type="bMarg" refType="tMarg"/>
                  <dgm:constr type="lMarg"/>
                  <dgm:constr type="rMarg"/>
                </dgm:constrLst>
              </dgm:else>
            </dgm:choose>
            <dgm:ruleLst>
              <dgm:rule type="h" val="INF" fact="NaN" max="NaN"/>
            </dgm:ruleLst>
          </dgm:layoutNode>
          <dgm:layoutNode name="spVertical2">
            <dgm:alg type="sp"/>
            <dgm:shape xmlns:r="http://schemas.openxmlformats.org/officeDocument/2006/relationships" r:blip="">
              <dgm:adjLst/>
            </dgm:shape>
            <dgm:presOf/>
            <dgm:constrLst/>
            <dgm:ruleLst/>
          </dgm:layoutNode>
          <dgm:layoutNode name="spVertical3">
            <dgm:alg type="sp"/>
            <dgm:shape xmlns:r="http://schemas.openxmlformats.org/officeDocument/2006/relationships" r:blip="">
              <dgm:adjLst/>
            </dgm:shape>
            <dgm:presOf/>
            <dgm:constrLst/>
            <dgm:ruleLst/>
          </dgm:layoutNode>
          <dgm:choose name="Name11">
            <dgm:if name="Name12" axis="ch" ptType="node" func="cnt" op="gte" val="1">
              <dgm:layoutNode name="desTx" styleLbl="revTx">
                <dgm:varLst>
                  <dgm:bulletEnabled val="1"/>
                </dgm:varLst>
                <dgm:alg type="tx">
                  <dgm:param type="stBulletLvl" val="1"/>
                </dgm:alg>
                <dgm:shape xmlns:r="http://schemas.openxmlformats.org/officeDocument/2006/relationships" type="rect" r:blip="">
                  <dgm:adjLst/>
                </dgm:shape>
                <dgm:presOf axis="des" ptType="node"/>
                <dgm:constrLst>
                  <dgm:constr type="tMarg"/>
                  <dgm:constr type="bMarg"/>
                  <dgm:constr type="rMarg"/>
                  <dgm:constr type="lMarg"/>
                </dgm:constrLst>
                <dgm:ruleLst>
                  <dgm:rule type="h" val="INF" fact="NaN" max="NaN"/>
                </dgm:ruleLst>
              </dgm:layoutNode>
            </dgm:if>
            <dgm:else name="Name13"/>
          </dgm:choose>
        </dgm:layoutNod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name="padding2">
        <dgm:alg type="sp"/>
        <dgm:shape xmlns:r="http://schemas.openxmlformats.org/officeDocument/2006/relationships" r:blip="">
          <dgm:adjLst/>
        </dgm:shape>
        <dgm:presOf/>
        <dgm:constrLst/>
        <dgm:ruleLst/>
      </dgm:layoutNode>
      <dgm:layoutNode name="negArrow">
        <dgm:alg type="sp"/>
        <dgm:shape xmlns:r="http://schemas.openxmlformats.org/officeDocument/2006/relationships" r:blip="">
          <dgm:adjLst/>
        </dgm:shape>
        <dgm:presOf/>
        <dgm:constrLst/>
        <dgm:ruleLst/>
      </dgm:layoutNode>
      <dgm:layoutNode name="backgroundArrow" styleLbl="node1">
        <dgm:alg type="sp"/>
        <dgm:choose name="Name15">
          <dgm:if name="Name16" func="var" arg="dir" op="equ" val="norm">
            <dgm:shape xmlns:r="http://schemas.openxmlformats.org/officeDocument/2006/relationships" type="rightArrow" r:blip="">
              <dgm:adjLst/>
            </dgm:shape>
          </dgm:if>
          <dgm:else name="Name17">
            <dgm:shape xmlns:r="http://schemas.openxmlformats.org/officeDocument/2006/relationships" type="leftArrow" r:blip="">
              <dgm:adjLst/>
            </dgm:shape>
          </dgm:else>
        </dgm:choose>
        <dgm:presOf/>
        <dgm:constrLst/>
        <dgm:ruleLst/>
      </dgm:layoutNode>
    </dgm:layoutNode>
  </dgm:layoutNode>
</dgm:layoutDef>
</file>

<file path=ppt/diagrams/layout16.xml><?xml version="1.0" encoding="utf-8"?>
<dgm:layoutDef xmlns:dgm="http://schemas.openxmlformats.org/drawingml/2006/diagram" xmlns:a="http://schemas.openxmlformats.org/drawingml/2006/main" uniqueId="urn:microsoft.com/office/officeart/2005/8/layout/hProcess3">
  <dgm:title val=""/>
  <dgm:desc val=""/>
  <dgm:catLst>
    <dgm:cat type="process" pri="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chOrder="t">
    <dgm:varLst>
      <dgm:dir/>
      <dgm:animLvl val="lvl"/>
      <dgm:resizeHandles val="exact"/>
    </dgm:varLst>
    <dgm:alg type="composite"/>
    <dgm:shape xmlns:r="http://schemas.openxmlformats.org/officeDocument/2006/relationships" r:blip="">
      <dgm:adjLst/>
    </dgm:shape>
    <dgm:presOf/>
    <dgm:constrLst>
      <dgm:constr type="w" for="ch" forName="dummy" refType="w"/>
      <dgm:constr type="h" for="ch" forName="dummy" refType="h"/>
      <dgm:constr type="h" for="ch" forName="dummy" refType="w" refFor="ch" refForName="dummy" op="lte" fact="0.4"/>
      <dgm:constr type="ctrX" for="ch" forName="dummy" refType="w" fact="0.5"/>
      <dgm:constr type="ctrY" for="ch" forName="dummy" refType="h" fact="0.5"/>
      <dgm:constr type="w" for="ch" forName="linH" refType="w"/>
      <dgm:constr type="h" for="ch" forName="linH" refType="h"/>
      <dgm:constr type="ctrX" for="ch" forName="linH" refType="w" fact="0.5"/>
      <dgm:constr type="ctrY" for="ch" forName="linH" refType="h" fact="0.5"/>
      <dgm:constr type="userP" for="ch" forName="linH" refType="h" refFor="ch" refForName="dummy" fact="0.25"/>
      <dgm:constr type="userT" for="des" forName="parTx" refType="w" refFor="ch" refForName="dummy" fact="0.2"/>
    </dgm:constrLst>
    <dgm:ruleLst/>
    <dgm:layoutNode name="dummy">
      <dgm:alg type="sp"/>
      <dgm:shape xmlns:r="http://schemas.openxmlformats.org/officeDocument/2006/relationships" r:blip="">
        <dgm:adjLst/>
      </dgm:shape>
      <dgm:presOf/>
      <dgm:constrLst/>
      <dgm:ruleLst/>
    </dgm:layoutNode>
    <dgm:layoutNode name="linH">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primFontSz" for="des" forName="parTx" val="65"/>
        <dgm:constr type="primFontSz" for="des" forName="desTx" refType="primFontSz" refFor="des" refForName="parTx" op="equ"/>
        <dgm:constr type="h" for="des" forName="parTx" refType="primFontSz" refFor="des" refForName="parTx"/>
        <dgm:constr type="h" for="des" forName="desTx" refType="primFontSz" refFor="des" refForName="parTx" fact="0.5"/>
        <dgm:constr type="h" for="des" forName="parTx" op="equ"/>
        <dgm:constr type="h" for="des" forName="desTx" op="equ"/>
        <dgm:constr type="h" for="ch" forName="backgroundArrow" refType="primFontSz" refFor="des" refForName="parTx" fact="2"/>
        <dgm:constr type="h" for="ch" forName="backgroundArrow" refType="h" refFor="des" refForName="parTx" op="lte" fact="2"/>
        <dgm:constr type="h" for="ch" forName="backgroundArrow" refType="h" refFor="des" refForName="parTx" op="gte" fact="2"/>
        <dgm:constr type="h" for="des" forName="spVertical1" refType="primFontSz" refFor="des" refForName="parTx" fact="0.5"/>
        <dgm:constr type="h" for="des" forName="spVertical1" refType="h" refFor="des" refForName="parTx" op="lte" fact="0.5"/>
        <dgm:constr type="h" for="des" forName="spVertical1" refType="h" refFor="des" refForName="parTx" op="gte" fact="0.5"/>
        <dgm:constr type="h" for="des" forName="spVertical2" refType="primFontSz" refFor="des" refForName="parTx" fact="0.5"/>
        <dgm:constr type="h" for="des" forName="spVertical2" refType="h" refFor="des" refForName="parTx" op="lte" fact="0.5"/>
        <dgm:constr type="h" for="des" forName="spVertical2" refType="h" refFor="des" refForName="parTx" op="gte" fact="0.5"/>
        <dgm:constr type="h" for="des" forName="spVertical3" refType="primFontSz" refFor="des" refForName="parTx" fact="-0.4"/>
        <dgm:constr type="h" for="des" forName="spVertical3" refType="h" refFor="des" refForName="parTx" op="lte" fact="-0.4"/>
        <dgm:constr type="h" for="des" forName="spVertical3" refType="h" refFor="des" refForName="parTx" op="gte" fact="-0.4"/>
        <dgm:constr type="w" for="ch" forName="backgroundArrow" refType="w"/>
        <dgm:constr type="w" for="ch" forName="negArrow" refType="w" fact="-1"/>
        <dgm:constr type="w" for="ch" forName="linV" refType="w"/>
        <dgm:constr type="w" for="ch" forName="space" refType="w" refFor="ch" refForName="linV" fact="0.2"/>
        <dgm:constr type="w" for="ch" forName="padding1" refType="w" fact="0.08"/>
        <dgm:constr type="userP"/>
        <dgm:constr type="w" for="ch" forName="padding2" refType="userP"/>
      </dgm:constrLst>
      <dgm:ruleLst>
        <dgm:rule type="w" for="ch" forName="linV" val="0" fact="NaN" max="NaN"/>
        <dgm:rule type="primFontSz" for="des" forName="parTx" val="5" fact="NaN" max="NaN"/>
      </dgm:ruleLst>
      <dgm:layoutNode name="padding1">
        <dgm:alg type="sp"/>
        <dgm:shape xmlns:r="http://schemas.openxmlformats.org/officeDocument/2006/relationships" r:blip="">
          <dgm:adjLst/>
        </dgm:shape>
        <dgm:presOf/>
        <dgm:constrLst/>
        <dgm:ruleLst/>
      </dgm:layoutNode>
      <dgm:forEach name="Name4" axis="ch" ptType="node">
        <dgm:layoutNode name="linV">
          <dgm:alg type="lin">
            <dgm:param type="linDir" val="fromT"/>
          </dgm:alg>
          <dgm:shape xmlns:r="http://schemas.openxmlformats.org/officeDocument/2006/relationships" r:blip="">
            <dgm:adjLst/>
          </dgm:shape>
          <dgm:presOf/>
          <dgm:constrLst>
            <dgm:constr type="w" for="ch" forName="spVertical1" refType="w"/>
            <dgm:constr type="w" for="ch" forName="parTx" refType="w"/>
            <dgm:constr type="w" for="ch" forName="spVertical2" refType="w"/>
            <dgm:constr type="w" for="ch" forName="spVertical3" refType="w"/>
            <dgm:constr type="w" for="ch" forName="desTx" refType="w"/>
          </dgm:constrLst>
          <dgm:ruleLst/>
          <dgm:layoutNode name="spVertical1">
            <dgm:alg type="sp"/>
            <dgm:shape xmlns:r="http://schemas.openxmlformats.org/officeDocument/2006/relationships" r:blip="">
              <dgm:adjLst/>
            </dgm:shape>
            <dgm:presOf/>
            <dgm:constrLst/>
            <dgm:ruleLst/>
          </dgm:layoutNode>
          <dgm:layoutNode name="parTx" styleLbl="revTx">
            <dgm:varLst>
              <dgm:chMax val="0"/>
              <dgm:chPref val="0"/>
              <dgm:bulletEnabled val="1"/>
            </dgm:varLst>
            <dgm:choose name="Name5">
              <dgm:if name="Name6" axis="root des" ptType="all node" func="maxDepth" op="gt" val="1">
                <dgm:alg type="tx">
                  <dgm:param type="parTxLTRAlign" val="l"/>
                  <dgm:param type="parTxRTLAlign" val="r"/>
                </dgm:alg>
              </dgm:if>
              <dgm:else name="Name7">
                <dgm:alg type="tx">
                  <dgm:param type="parTxLTRAlign" val="ctr"/>
                  <dgm:param type="parTxRTLAlign" val="ctr"/>
                </dgm:alg>
              </dgm:else>
            </dgm:choose>
            <dgm:shape xmlns:r="http://schemas.openxmlformats.org/officeDocument/2006/relationships" type="rect" r:blip="">
              <dgm:adjLst/>
            </dgm:shape>
            <dgm:presOf axis="self" ptType="node"/>
            <dgm:choose name="Name8">
              <dgm:if name="Name9" func="var" arg="dir" op="equ" val="norm">
                <dgm:constrLst>
                  <dgm:constr type="userT"/>
                  <dgm:constr type="h" refType="userT" op="lte"/>
                  <dgm:constr type="tMarg" refType="primFontSz" fact="0.8"/>
                  <dgm:constr type="bMarg" refType="tMarg"/>
                  <dgm:constr type="lMarg"/>
                  <dgm:constr type="rMarg"/>
                </dgm:constrLst>
              </dgm:if>
              <dgm:else name="Name10">
                <dgm:constrLst>
                  <dgm:constr type="userT"/>
                  <dgm:constr type="h" refType="userT" op="lte"/>
                  <dgm:constr type="tMarg" refType="primFontSz" fact="0.8"/>
                  <dgm:constr type="bMarg" refType="tMarg"/>
                  <dgm:constr type="lMarg"/>
                  <dgm:constr type="rMarg"/>
                </dgm:constrLst>
              </dgm:else>
            </dgm:choose>
            <dgm:ruleLst>
              <dgm:rule type="h" val="INF" fact="NaN" max="NaN"/>
            </dgm:ruleLst>
          </dgm:layoutNode>
          <dgm:layoutNode name="spVertical2">
            <dgm:alg type="sp"/>
            <dgm:shape xmlns:r="http://schemas.openxmlformats.org/officeDocument/2006/relationships" r:blip="">
              <dgm:adjLst/>
            </dgm:shape>
            <dgm:presOf/>
            <dgm:constrLst/>
            <dgm:ruleLst/>
          </dgm:layoutNode>
          <dgm:layoutNode name="spVertical3">
            <dgm:alg type="sp"/>
            <dgm:shape xmlns:r="http://schemas.openxmlformats.org/officeDocument/2006/relationships" r:blip="">
              <dgm:adjLst/>
            </dgm:shape>
            <dgm:presOf/>
            <dgm:constrLst/>
            <dgm:ruleLst/>
          </dgm:layoutNode>
          <dgm:choose name="Name11">
            <dgm:if name="Name12" axis="ch" ptType="node" func="cnt" op="gte" val="1">
              <dgm:layoutNode name="desTx" styleLbl="revTx">
                <dgm:varLst>
                  <dgm:bulletEnabled val="1"/>
                </dgm:varLst>
                <dgm:alg type="tx">
                  <dgm:param type="stBulletLvl" val="1"/>
                </dgm:alg>
                <dgm:shape xmlns:r="http://schemas.openxmlformats.org/officeDocument/2006/relationships" type="rect" r:blip="">
                  <dgm:adjLst/>
                </dgm:shape>
                <dgm:presOf axis="des" ptType="node"/>
                <dgm:constrLst>
                  <dgm:constr type="tMarg"/>
                  <dgm:constr type="bMarg"/>
                  <dgm:constr type="rMarg"/>
                  <dgm:constr type="lMarg"/>
                </dgm:constrLst>
                <dgm:ruleLst>
                  <dgm:rule type="h" val="INF" fact="NaN" max="NaN"/>
                </dgm:ruleLst>
              </dgm:layoutNode>
            </dgm:if>
            <dgm:else name="Name13"/>
          </dgm:choose>
        </dgm:layoutNod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name="padding2">
        <dgm:alg type="sp"/>
        <dgm:shape xmlns:r="http://schemas.openxmlformats.org/officeDocument/2006/relationships" r:blip="">
          <dgm:adjLst/>
        </dgm:shape>
        <dgm:presOf/>
        <dgm:constrLst/>
        <dgm:ruleLst/>
      </dgm:layoutNode>
      <dgm:layoutNode name="negArrow">
        <dgm:alg type="sp"/>
        <dgm:shape xmlns:r="http://schemas.openxmlformats.org/officeDocument/2006/relationships" r:blip="">
          <dgm:adjLst/>
        </dgm:shape>
        <dgm:presOf/>
        <dgm:constrLst/>
        <dgm:ruleLst/>
      </dgm:layoutNode>
      <dgm:layoutNode name="backgroundArrow" styleLbl="node1">
        <dgm:alg type="sp"/>
        <dgm:choose name="Name15">
          <dgm:if name="Name16" func="var" arg="dir" op="equ" val="norm">
            <dgm:shape xmlns:r="http://schemas.openxmlformats.org/officeDocument/2006/relationships" type="rightArrow" r:blip="">
              <dgm:adjLst/>
            </dgm:shape>
          </dgm:if>
          <dgm:else name="Name17">
            <dgm:shape xmlns:r="http://schemas.openxmlformats.org/officeDocument/2006/relationships" type="leftArrow" r:blip="">
              <dgm:adjLst/>
            </dgm:shape>
          </dgm:else>
        </dgm:choose>
        <dgm:presOf/>
        <dgm:constrLst/>
        <dgm:ruleLst/>
      </dgm:layoutNode>
    </dgm:layoutNode>
  </dgm:layoutNode>
</dgm:layoutDef>
</file>

<file path=ppt/diagrams/layout17.xml><?xml version="1.0" encoding="utf-8"?>
<dgm:layoutDef xmlns:dgm="http://schemas.openxmlformats.org/drawingml/2006/diagram" xmlns:a="http://schemas.openxmlformats.org/drawingml/2006/main" uniqueId="urn:microsoft.com/office/officeart/2005/8/layout/hProcess3">
  <dgm:title val=""/>
  <dgm:desc val=""/>
  <dgm:catLst>
    <dgm:cat type="process" pri="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chOrder="t">
    <dgm:varLst>
      <dgm:dir/>
      <dgm:animLvl val="lvl"/>
      <dgm:resizeHandles val="exact"/>
    </dgm:varLst>
    <dgm:alg type="composite"/>
    <dgm:shape xmlns:r="http://schemas.openxmlformats.org/officeDocument/2006/relationships" r:blip="">
      <dgm:adjLst/>
    </dgm:shape>
    <dgm:presOf/>
    <dgm:constrLst>
      <dgm:constr type="w" for="ch" forName="dummy" refType="w"/>
      <dgm:constr type="h" for="ch" forName="dummy" refType="h"/>
      <dgm:constr type="h" for="ch" forName="dummy" refType="w" refFor="ch" refForName="dummy" op="lte" fact="0.4"/>
      <dgm:constr type="ctrX" for="ch" forName="dummy" refType="w" fact="0.5"/>
      <dgm:constr type="ctrY" for="ch" forName="dummy" refType="h" fact="0.5"/>
      <dgm:constr type="w" for="ch" forName="linH" refType="w"/>
      <dgm:constr type="h" for="ch" forName="linH" refType="h"/>
      <dgm:constr type="ctrX" for="ch" forName="linH" refType="w" fact="0.5"/>
      <dgm:constr type="ctrY" for="ch" forName="linH" refType="h" fact="0.5"/>
      <dgm:constr type="userP" for="ch" forName="linH" refType="h" refFor="ch" refForName="dummy" fact="0.25"/>
      <dgm:constr type="userT" for="des" forName="parTx" refType="w" refFor="ch" refForName="dummy" fact="0.2"/>
    </dgm:constrLst>
    <dgm:ruleLst/>
    <dgm:layoutNode name="dummy">
      <dgm:alg type="sp"/>
      <dgm:shape xmlns:r="http://schemas.openxmlformats.org/officeDocument/2006/relationships" r:blip="">
        <dgm:adjLst/>
      </dgm:shape>
      <dgm:presOf/>
      <dgm:constrLst/>
      <dgm:ruleLst/>
    </dgm:layoutNode>
    <dgm:layoutNode name="linH">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primFontSz" for="des" forName="parTx" val="65"/>
        <dgm:constr type="primFontSz" for="des" forName="desTx" refType="primFontSz" refFor="des" refForName="parTx" op="equ"/>
        <dgm:constr type="h" for="des" forName="parTx" refType="primFontSz" refFor="des" refForName="parTx"/>
        <dgm:constr type="h" for="des" forName="desTx" refType="primFontSz" refFor="des" refForName="parTx" fact="0.5"/>
        <dgm:constr type="h" for="des" forName="parTx" op="equ"/>
        <dgm:constr type="h" for="des" forName="desTx" op="equ"/>
        <dgm:constr type="h" for="ch" forName="backgroundArrow" refType="primFontSz" refFor="des" refForName="parTx" fact="2"/>
        <dgm:constr type="h" for="ch" forName="backgroundArrow" refType="h" refFor="des" refForName="parTx" op="lte" fact="2"/>
        <dgm:constr type="h" for="ch" forName="backgroundArrow" refType="h" refFor="des" refForName="parTx" op="gte" fact="2"/>
        <dgm:constr type="h" for="des" forName="spVertical1" refType="primFontSz" refFor="des" refForName="parTx" fact="0.5"/>
        <dgm:constr type="h" for="des" forName="spVertical1" refType="h" refFor="des" refForName="parTx" op="lte" fact="0.5"/>
        <dgm:constr type="h" for="des" forName="spVertical1" refType="h" refFor="des" refForName="parTx" op="gte" fact="0.5"/>
        <dgm:constr type="h" for="des" forName="spVertical2" refType="primFontSz" refFor="des" refForName="parTx" fact="0.5"/>
        <dgm:constr type="h" for="des" forName="spVertical2" refType="h" refFor="des" refForName="parTx" op="lte" fact="0.5"/>
        <dgm:constr type="h" for="des" forName="spVertical2" refType="h" refFor="des" refForName="parTx" op="gte" fact="0.5"/>
        <dgm:constr type="h" for="des" forName="spVertical3" refType="primFontSz" refFor="des" refForName="parTx" fact="-0.4"/>
        <dgm:constr type="h" for="des" forName="spVertical3" refType="h" refFor="des" refForName="parTx" op="lte" fact="-0.4"/>
        <dgm:constr type="h" for="des" forName="spVertical3" refType="h" refFor="des" refForName="parTx" op="gte" fact="-0.4"/>
        <dgm:constr type="w" for="ch" forName="backgroundArrow" refType="w"/>
        <dgm:constr type="w" for="ch" forName="negArrow" refType="w" fact="-1"/>
        <dgm:constr type="w" for="ch" forName="linV" refType="w"/>
        <dgm:constr type="w" for="ch" forName="space" refType="w" refFor="ch" refForName="linV" fact="0.2"/>
        <dgm:constr type="w" for="ch" forName="padding1" refType="w" fact="0.08"/>
        <dgm:constr type="userP"/>
        <dgm:constr type="w" for="ch" forName="padding2" refType="userP"/>
      </dgm:constrLst>
      <dgm:ruleLst>
        <dgm:rule type="w" for="ch" forName="linV" val="0" fact="NaN" max="NaN"/>
        <dgm:rule type="primFontSz" for="des" forName="parTx" val="5" fact="NaN" max="NaN"/>
      </dgm:ruleLst>
      <dgm:layoutNode name="padding1">
        <dgm:alg type="sp"/>
        <dgm:shape xmlns:r="http://schemas.openxmlformats.org/officeDocument/2006/relationships" r:blip="">
          <dgm:adjLst/>
        </dgm:shape>
        <dgm:presOf/>
        <dgm:constrLst/>
        <dgm:ruleLst/>
      </dgm:layoutNode>
      <dgm:forEach name="Name4" axis="ch" ptType="node">
        <dgm:layoutNode name="linV">
          <dgm:alg type="lin">
            <dgm:param type="linDir" val="fromT"/>
          </dgm:alg>
          <dgm:shape xmlns:r="http://schemas.openxmlformats.org/officeDocument/2006/relationships" r:blip="">
            <dgm:adjLst/>
          </dgm:shape>
          <dgm:presOf/>
          <dgm:constrLst>
            <dgm:constr type="w" for="ch" forName="spVertical1" refType="w"/>
            <dgm:constr type="w" for="ch" forName="parTx" refType="w"/>
            <dgm:constr type="w" for="ch" forName="spVertical2" refType="w"/>
            <dgm:constr type="w" for="ch" forName="spVertical3" refType="w"/>
            <dgm:constr type="w" for="ch" forName="desTx" refType="w"/>
          </dgm:constrLst>
          <dgm:ruleLst/>
          <dgm:layoutNode name="spVertical1">
            <dgm:alg type="sp"/>
            <dgm:shape xmlns:r="http://schemas.openxmlformats.org/officeDocument/2006/relationships" r:blip="">
              <dgm:adjLst/>
            </dgm:shape>
            <dgm:presOf/>
            <dgm:constrLst/>
            <dgm:ruleLst/>
          </dgm:layoutNode>
          <dgm:layoutNode name="parTx" styleLbl="revTx">
            <dgm:varLst>
              <dgm:chMax val="0"/>
              <dgm:chPref val="0"/>
              <dgm:bulletEnabled val="1"/>
            </dgm:varLst>
            <dgm:choose name="Name5">
              <dgm:if name="Name6" axis="root des" ptType="all node" func="maxDepth" op="gt" val="1">
                <dgm:alg type="tx">
                  <dgm:param type="parTxLTRAlign" val="l"/>
                  <dgm:param type="parTxRTLAlign" val="r"/>
                </dgm:alg>
              </dgm:if>
              <dgm:else name="Name7">
                <dgm:alg type="tx">
                  <dgm:param type="parTxLTRAlign" val="ctr"/>
                  <dgm:param type="parTxRTLAlign" val="ctr"/>
                </dgm:alg>
              </dgm:else>
            </dgm:choose>
            <dgm:shape xmlns:r="http://schemas.openxmlformats.org/officeDocument/2006/relationships" type="rect" r:blip="">
              <dgm:adjLst/>
            </dgm:shape>
            <dgm:presOf axis="self" ptType="node"/>
            <dgm:choose name="Name8">
              <dgm:if name="Name9" func="var" arg="dir" op="equ" val="norm">
                <dgm:constrLst>
                  <dgm:constr type="userT"/>
                  <dgm:constr type="h" refType="userT" op="lte"/>
                  <dgm:constr type="tMarg" refType="primFontSz" fact="0.8"/>
                  <dgm:constr type="bMarg" refType="tMarg"/>
                  <dgm:constr type="lMarg"/>
                  <dgm:constr type="rMarg"/>
                </dgm:constrLst>
              </dgm:if>
              <dgm:else name="Name10">
                <dgm:constrLst>
                  <dgm:constr type="userT"/>
                  <dgm:constr type="h" refType="userT" op="lte"/>
                  <dgm:constr type="tMarg" refType="primFontSz" fact="0.8"/>
                  <dgm:constr type="bMarg" refType="tMarg"/>
                  <dgm:constr type="lMarg"/>
                  <dgm:constr type="rMarg"/>
                </dgm:constrLst>
              </dgm:else>
            </dgm:choose>
            <dgm:ruleLst>
              <dgm:rule type="h" val="INF" fact="NaN" max="NaN"/>
            </dgm:ruleLst>
          </dgm:layoutNode>
          <dgm:layoutNode name="spVertical2">
            <dgm:alg type="sp"/>
            <dgm:shape xmlns:r="http://schemas.openxmlformats.org/officeDocument/2006/relationships" r:blip="">
              <dgm:adjLst/>
            </dgm:shape>
            <dgm:presOf/>
            <dgm:constrLst/>
            <dgm:ruleLst/>
          </dgm:layoutNode>
          <dgm:layoutNode name="spVertical3">
            <dgm:alg type="sp"/>
            <dgm:shape xmlns:r="http://schemas.openxmlformats.org/officeDocument/2006/relationships" r:blip="">
              <dgm:adjLst/>
            </dgm:shape>
            <dgm:presOf/>
            <dgm:constrLst/>
            <dgm:ruleLst/>
          </dgm:layoutNode>
          <dgm:choose name="Name11">
            <dgm:if name="Name12" axis="ch" ptType="node" func="cnt" op="gte" val="1">
              <dgm:layoutNode name="desTx" styleLbl="revTx">
                <dgm:varLst>
                  <dgm:bulletEnabled val="1"/>
                </dgm:varLst>
                <dgm:alg type="tx">
                  <dgm:param type="stBulletLvl" val="1"/>
                </dgm:alg>
                <dgm:shape xmlns:r="http://schemas.openxmlformats.org/officeDocument/2006/relationships" type="rect" r:blip="">
                  <dgm:adjLst/>
                </dgm:shape>
                <dgm:presOf axis="des" ptType="node"/>
                <dgm:constrLst>
                  <dgm:constr type="tMarg"/>
                  <dgm:constr type="bMarg"/>
                  <dgm:constr type="rMarg"/>
                  <dgm:constr type="lMarg"/>
                </dgm:constrLst>
                <dgm:ruleLst>
                  <dgm:rule type="h" val="INF" fact="NaN" max="NaN"/>
                </dgm:ruleLst>
              </dgm:layoutNode>
            </dgm:if>
            <dgm:else name="Name13"/>
          </dgm:choose>
        </dgm:layoutNod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name="padding2">
        <dgm:alg type="sp"/>
        <dgm:shape xmlns:r="http://schemas.openxmlformats.org/officeDocument/2006/relationships" r:blip="">
          <dgm:adjLst/>
        </dgm:shape>
        <dgm:presOf/>
        <dgm:constrLst/>
        <dgm:ruleLst/>
      </dgm:layoutNode>
      <dgm:layoutNode name="negArrow">
        <dgm:alg type="sp"/>
        <dgm:shape xmlns:r="http://schemas.openxmlformats.org/officeDocument/2006/relationships" r:blip="">
          <dgm:adjLst/>
        </dgm:shape>
        <dgm:presOf/>
        <dgm:constrLst/>
        <dgm:ruleLst/>
      </dgm:layoutNode>
      <dgm:layoutNode name="backgroundArrow" styleLbl="node1">
        <dgm:alg type="sp"/>
        <dgm:choose name="Name15">
          <dgm:if name="Name16" func="var" arg="dir" op="equ" val="norm">
            <dgm:shape xmlns:r="http://schemas.openxmlformats.org/officeDocument/2006/relationships" type="rightArrow" r:blip="">
              <dgm:adjLst/>
            </dgm:shape>
          </dgm:if>
          <dgm:else name="Name17">
            <dgm:shape xmlns:r="http://schemas.openxmlformats.org/officeDocument/2006/relationships" type="leftArrow" r:blip="">
              <dgm:adjLst/>
            </dgm:shape>
          </dgm:else>
        </dgm:choose>
        <dgm:presOf/>
        <dgm:constrLst/>
        <dgm:ruleLst/>
      </dgm:layoutNode>
    </dgm:layoutNode>
  </dgm:layoutNode>
</dgm:layoutDef>
</file>

<file path=ppt/diagrams/layout18.xml><?xml version="1.0" encoding="utf-8"?>
<dgm:layoutDef xmlns:dgm="http://schemas.openxmlformats.org/drawingml/2006/diagram" xmlns:a="http://schemas.openxmlformats.org/drawingml/2006/main" uniqueId="urn:microsoft.com/office/officeart/2005/8/layout/lProcess1">
  <dgm:title val=""/>
  <dgm:desc val=""/>
  <dgm:catLst>
    <dgm:cat type="process" pri="1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0" destId="2" srcOrd="0" destOrd="0"/>
        <dgm:cxn modelId="6" srcId="1" destId="3" srcOrd="1" destOrd="0"/>
        <dgm:cxn modelId="23" srcId="2" destId="21" srcOrd="0" destOrd="0"/>
        <dgm:cxn modelId="24" srcId="2" destId="22" srcOrd="1" destOrd="0"/>
        <dgm:cxn modelId="33" srcId="1" destId="31" srcOrd="0" destOrd="0"/>
      </dgm:cxnLst>
      <dgm:bg/>
      <dgm:whole/>
    </dgm:dataModel>
  </dgm:sampData>
  <dgm:styleData>
    <dgm:dataModel>
      <dgm:ptLst>
        <dgm:pt modelId="0" type="doc"/>
        <dgm:pt modelId="1"/>
        <dgm:pt modelId="11"/>
        <dgm:pt modelId="2"/>
        <dgm:pt modelId="22"/>
      </dgm:ptLst>
      <dgm:cxnLst>
        <dgm:cxn modelId="3" srcId="0" destId="1" srcOrd="0" destOrd="0"/>
        <dgm:cxn modelId="4" srcId="0" destId="2" srcOrd="0" destOrd="0"/>
        <dgm:cxn modelId="5" srcId="1" destId="11" srcOrd="0" destOrd="0"/>
        <dgm:cxn modelId="6" srcId="2" destId="2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vertAlign" val="mid"/>
          <dgm:param type="nodeHorzAlign" val="l"/>
          <dgm:param type="nodeVertAlign" val="t"/>
          <dgm:param type="fallback" val="2D"/>
        </dgm:alg>
      </dgm:if>
      <dgm:else name="Name3">
        <dgm:alg type="lin">
          <dgm:param type="linDir" val="fromR"/>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h" for="des" forName="header" refType="h"/>
      <dgm:constr type="w" for="des" forName="header" refType="h" refFor="des" refForName="header" op="equ" fact="4"/>
      <dgm:constr type="h" for="des" forName="child" refType="h" refFor="des" refForName="header" op="equ"/>
      <dgm:constr type="w" for="des" forName="child" refType="w" refFor="des" refForName="header" op="equ"/>
      <dgm:constr type="w" for="ch" forName="hSp" refType="w" refFor="des" refForName="header" op="equ" fact="0.14"/>
      <dgm:constr type="h" for="des" forName="parTrans" refType="h" refFor="des" refForName="header" op="equ" fact="0.35"/>
      <dgm:constr type="h" for="des" forName="sibTrans" refType="h" refFor="des" refForName="parTrans" op="equ"/>
      <dgm:constr type="primFontSz" for="des" forName="child" op="equ" val="65"/>
      <dgm:constr type="primFontSz" for="des" forName="header" op="equ" val="65"/>
    </dgm:constrLst>
    <dgm:ruleLst/>
    <dgm:forEach name="Name4" axis="ch" ptType="node">
      <dgm:layoutNode name="vertFlow">
        <dgm:choose name="Name5">
          <dgm:if name="Name6" func="var" arg="dir" op="equ" val="norm">
            <dgm:alg type="lin">
              <dgm:param type="linDir" val="fromT"/>
              <dgm:param type="nodeHorzAlign" val="ctr"/>
              <dgm:param type="nodeVertAlign" val="t"/>
              <dgm:param type="fallback" val="2D"/>
            </dgm:alg>
          </dgm:if>
          <dgm:else name="Name7">
            <dgm:alg type="lin">
              <dgm:param type="linDir" val="fromT"/>
              <dgm:param type="nodeHorzAlign" val="ctr"/>
              <dgm:param type="nodeVertAlign" val="t"/>
              <dgm:param type="fallback" val="2D"/>
            </dgm:alg>
          </dgm:else>
        </dgm:choose>
        <dgm:shape xmlns:r="http://schemas.openxmlformats.org/officeDocument/2006/relationships" r:blip="">
          <dgm:adjLst/>
        </dgm:shape>
        <dgm:presOf/>
        <dgm:constrLst/>
        <dgm:ruleLst/>
        <dgm:layoutNode name="header" styleLbl="node1">
          <dgm:alg type="tx"/>
          <dgm:shape xmlns:r="http://schemas.openxmlformats.org/officeDocument/2006/relationships" type="roundRect" r:blip="">
            <dgm:adjLst>
              <dgm:adj idx="1" val="0.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8" axis="ch" ptType="parTrans" cnt="1">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connDist" fact="0.25"/>
              <dgm:constr type="endPad" refType="connDist" fact="0.25"/>
            </dgm:constrLst>
            <dgm:ruleLst/>
          </dgm:layoutNode>
        </dgm:forEach>
        <dgm:forEach name="Name9" axis="ch" ptType="node">
          <dgm:layoutNode name="child" styleLbl="alignAccFollowNode1">
            <dgm:varLst>
              <dgm:chMax val="0"/>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0" axis="followSib" ptType="sibTrans" cnt="1">
            <dgm:layoutNode name="sibTrans" styleLbl="sibTrans2D1">
              <dgm:alg type="conn">
                <dgm:param type="begPts" val="auto"/>
                <dgm:param type="endPts" val="auto"/>
              </dgm:alg>
              <dgm:shape xmlns:r="http://schemas.openxmlformats.org/officeDocument/2006/relationships" type="conn" r:blip="">
                <dgm:adjLst/>
              </dgm:shape>
              <dgm:presOf axis="self"/>
              <dgm:constrLst>
                <dgm:constr type="w" refType="h"/>
                <dgm:constr type="connDist"/>
                <dgm:constr type="wArH" refType="h" fact="0.25"/>
                <dgm:constr type="hArH" refType="wArH" fact="2"/>
                <dgm:constr type="stemThick" refType="hArH" fact="0.667"/>
                <dgm:constr type="begPad" refType="w" fact="0.25"/>
                <dgm:constr type="endPad" refType="w" fact="0.25"/>
              </dgm:constrLst>
              <dgm:ruleLst/>
            </dgm:layoutNode>
          </dgm:forEach>
        </dgm:forEach>
      </dgm:layoutNode>
      <dgm:choose name="Name11">
        <dgm:if name="Name12" axis="self" ptType="node" func="revPos" op="gte" val="2">
          <dgm:layoutNode name="hSp">
            <dgm:alg type="sp"/>
            <dgm:shape xmlns:r="http://schemas.openxmlformats.org/officeDocument/2006/relationships" r:blip="">
              <dgm:adjLst/>
            </dgm:shape>
            <dgm:presOf/>
            <dgm:constrLst/>
            <dgm:ruleLst/>
          </dgm:layoutNode>
        </dgm:if>
        <dgm:else name="Name13"/>
      </dgm:choose>
    </dgm:forEach>
  </dgm:layoutNode>
</dgm:layoutDef>
</file>

<file path=ppt/diagrams/layout19.xml><?xml version="1.0" encoding="utf-8"?>
<dgm:layoutDef xmlns:dgm="http://schemas.openxmlformats.org/drawingml/2006/diagram" xmlns:a="http://schemas.openxmlformats.org/drawingml/2006/main" uniqueId="urn:microsoft.com/office/officeart/2005/8/layout/hProcess3">
  <dgm:title val=""/>
  <dgm:desc val=""/>
  <dgm:catLst>
    <dgm:cat type="process" pri="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chOrder="t">
    <dgm:varLst>
      <dgm:dir/>
      <dgm:animLvl val="lvl"/>
      <dgm:resizeHandles val="exact"/>
    </dgm:varLst>
    <dgm:alg type="composite"/>
    <dgm:shape xmlns:r="http://schemas.openxmlformats.org/officeDocument/2006/relationships" r:blip="">
      <dgm:adjLst/>
    </dgm:shape>
    <dgm:presOf/>
    <dgm:constrLst>
      <dgm:constr type="w" for="ch" forName="dummy" refType="w"/>
      <dgm:constr type="h" for="ch" forName="dummy" refType="h"/>
      <dgm:constr type="h" for="ch" forName="dummy" refType="w" refFor="ch" refForName="dummy" op="lte" fact="0.4"/>
      <dgm:constr type="ctrX" for="ch" forName="dummy" refType="w" fact="0.5"/>
      <dgm:constr type="ctrY" for="ch" forName="dummy" refType="h" fact="0.5"/>
      <dgm:constr type="w" for="ch" forName="linH" refType="w"/>
      <dgm:constr type="h" for="ch" forName="linH" refType="h"/>
      <dgm:constr type="ctrX" for="ch" forName="linH" refType="w" fact="0.5"/>
      <dgm:constr type="ctrY" for="ch" forName="linH" refType="h" fact="0.5"/>
      <dgm:constr type="userP" for="ch" forName="linH" refType="h" refFor="ch" refForName="dummy" fact="0.25"/>
      <dgm:constr type="userT" for="des" forName="parTx" refType="w" refFor="ch" refForName="dummy" fact="0.2"/>
    </dgm:constrLst>
    <dgm:ruleLst/>
    <dgm:layoutNode name="dummy">
      <dgm:alg type="sp"/>
      <dgm:shape xmlns:r="http://schemas.openxmlformats.org/officeDocument/2006/relationships" r:blip="">
        <dgm:adjLst/>
      </dgm:shape>
      <dgm:presOf/>
      <dgm:constrLst/>
      <dgm:ruleLst/>
    </dgm:layoutNode>
    <dgm:layoutNode name="linH">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primFontSz" for="des" forName="parTx" val="65"/>
        <dgm:constr type="primFontSz" for="des" forName="desTx" refType="primFontSz" refFor="des" refForName="parTx" op="equ"/>
        <dgm:constr type="h" for="des" forName="parTx" refType="primFontSz" refFor="des" refForName="parTx"/>
        <dgm:constr type="h" for="des" forName="desTx" refType="primFontSz" refFor="des" refForName="parTx" fact="0.5"/>
        <dgm:constr type="h" for="des" forName="parTx" op="equ"/>
        <dgm:constr type="h" for="des" forName="desTx" op="equ"/>
        <dgm:constr type="h" for="ch" forName="backgroundArrow" refType="primFontSz" refFor="des" refForName="parTx" fact="2"/>
        <dgm:constr type="h" for="ch" forName="backgroundArrow" refType="h" refFor="des" refForName="parTx" op="lte" fact="2"/>
        <dgm:constr type="h" for="ch" forName="backgroundArrow" refType="h" refFor="des" refForName="parTx" op="gte" fact="2"/>
        <dgm:constr type="h" for="des" forName="spVertical1" refType="primFontSz" refFor="des" refForName="parTx" fact="0.5"/>
        <dgm:constr type="h" for="des" forName="spVertical1" refType="h" refFor="des" refForName="parTx" op="lte" fact="0.5"/>
        <dgm:constr type="h" for="des" forName="spVertical1" refType="h" refFor="des" refForName="parTx" op="gte" fact="0.5"/>
        <dgm:constr type="h" for="des" forName="spVertical2" refType="primFontSz" refFor="des" refForName="parTx" fact="0.5"/>
        <dgm:constr type="h" for="des" forName="spVertical2" refType="h" refFor="des" refForName="parTx" op="lte" fact="0.5"/>
        <dgm:constr type="h" for="des" forName="spVertical2" refType="h" refFor="des" refForName="parTx" op="gte" fact="0.5"/>
        <dgm:constr type="h" for="des" forName="spVertical3" refType="primFontSz" refFor="des" refForName="parTx" fact="-0.4"/>
        <dgm:constr type="h" for="des" forName="spVertical3" refType="h" refFor="des" refForName="parTx" op="lte" fact="-0.4"/>
        <dgm:constr type="h" for="des" forName="spVertical3" refType="h" refFor="des" refForName="parTx" op="gte" fact="-0.4"/>
        <dgm:constr type="w" for="ch" forName="backgroundArrow" refType="w"/>
        <dgm:constr type="w" for="ch" forName="negArrow" refType="w" fact="-1"/>
        <dgm:constr type="w" for="ch" forName="linV" refType="w"/>
        <dgm:constr type="w" for="ch" forName="space" refType="w" refFor="ch" refForName="linV" fact="0.2"/>
        <dgm:constr type="w" for="ch" forName="padding1" refType="w" fact="0.08"/>
        <dgm:constr type="userP"/>
        <dgm:constr type="w" for="ch" forName="padding2" refType="userP"/>
      </dgm:constrLst>
      <dgm:ruleLst>
        <dgm:rule type="w" for="ch" forName="linV" val="0" fact="NaN" max="NaN"/>
        <dgm:rule type="primFontSz" for="des" forName="parTx" val="5" fact="NaN" max="NaN"/>
      </dgm:ruleLst>
      <dgm:layoutNode name="padding1">
        <dgm:alg type="sp"/>
        <dgm:shape xmlns:r="http://schemas.openxmlformats.org/officeDocument/2006/relationships" r:blip="">
          <dgm:adjLst/>
        </dgm:shape>
        <dgm:presOf/>
        <dgm:constrLst/>
        <dgm:ruleLst/>
      </dgm:layoutNode>
      <dgm:forEach name="Name4" axis="ch" ptType="node">
        <dgm:layoutNode name="linV">
          <dgm:alg type="lin">
            <dgm:param type="linDir" val="fromT"/>
          </dgm:alg>
          <dgm:shape xmlns:r="http://schemas.openxmlformats.org/officeDocument/2006/relationships" r:blip="">
            <dgm:adjLst/>
          </dgm:shape>
          <dgm:presOf/>
          <dgm:constrLst>
            <dgm:constr type="w" for="ch" forName="spVertical1" refType="w"/>
            <dgm:constr type="w" for="ch" forName="parTx" refType="w"/>
            <dgm:constr type="w" for="ch" forName="spVertical2" refType="w"/>
            <dgm:constr type="w" for="ch" forName="spVertical3" refType="w"/>
            <dgm:constr type="w" for="ch" forName="desTx" refType="w"/>
          </dgm:constrLst>
          <dgm:ruleLst/>
          <dgm:layoutNode name="spVertical1">
            <dgm:alg type="sp"/>
            <dgm:shape xmlns:r="http://schemas.openxmlformats.org/officeDocument/2006/relationships" r:blip="">
              <dgm:adjLst/>
            </dgm:shape>
            <dgm:presOf/>
            <dgm:constrLst/>
            <dgm:ruleLst/>
          </dgm:layoutNode>
          <dgm:layoutNode name="parTx" styleLbl="revTx">
            <dgm:varLst>
              <dgm:chMax val="0"/>
              <dgm:chPref val="0"/>
              <dgm:bulletEnabled val="1"/>
            </dgm:varLst>
            <dgm:choose name="Name5">
              <dgm:if name="Name6" axis="root des" ptType="all node" func="maxDepth" op="gt" val="1">
                <dgm:alg type="tx">
                  <dgm:param type="parTxLTRAlign" val="l"/>
                  <dgm:param type="parTxRTLAlign" val="r"/>
                </dgm:alg>
              </dgm:if>
              <dgm:else name="Name7">
                <dgm:alg type="tx">
                  <dgm:param type="parTxLTRAlign" val="ctr"/>
                  <dgm:param type="parTxRTLAlign" val="ctr"/>
                </dgm:alg>
              </dgm:else>
            </dgm:choose>
            <dgm:shape xmlns:r="http://schemas.openxmlformats.org/officeDocument/2006/relationships" type="rect" r:blip="">
              <dgm:adjLst/>
            </dgm:shape>
            <dgm:presOf axis="self" ptType="node"/>
            <dgm:choose name="Name8">
              <dgm:if name="Name9" func="var" arg="dir" op="equ" val="norm">
                <dgm:constrLst>
                  <dgm:constr type="userT"/>
                  <dgm:constr type="h" refType="userT" op="lte"/>
                  <dgm:constr type="tMarg" refType="primFontSz" fact="0.8"/>
                  <dgm:constr type="bMarg" refType="tMarg"/>
                  <dgm:constr type="lMarg"/>
                  <dgm:constr type="rMarg"/>
                </dgm:constrLst>
              </dgm:if>
              <dgm:else name="Name10">
                <dgm:constrLst>
                  <dgm:constr type="userT"/>
                  <dgm:constr type="h" refType="userT" op="lte"/>
                  <dgm:constr type="tMarg" refType="primFontSz" fact="0.8"/>
                  <dgm:constr type="bMarg" refType="tMarg"/>
                  <dgm:constr type="lMarg"/>
                  <dgm:constr type="rMarg"/>
                </dgm:constrLst>
              </dgm:else>
            </dgm:choose>
            <dgm:ruleLst>
              <dgm:rule type="h" val="INF" fact="NaN" max="NaN"/>
            </dgm:ruleLst>
          </dgm:layoutNode>
          <dgm:layoutNode name="spVertical2">
            <dgm:alg type="sp"/>
            <dgm:shape xmlns:r="http://schemas.openxmlformats.org/officeDocument/2006/relationships" r:blip="">
              <dgm:adjLst/>
            </dgm:shape>
            <dgm:presOf/>
            <dgm:constrLst/>
            <dgm:ruleLst/>
          </dgm:layoutNode>
          <dgm:layoutNode name="spVertical3">
            <dgm:alg type="sp"/>
            <dgm:shape xmlns:r="http://schemas.openxmlformats.org/officeDocument/2006/relationships" r:blip="">
              <dgm:adjLst/>
            </dgm:shape>
            <dgm:presOf/>
            <dgm:constrLst/>
            <dgm:ruleLst/>
          </dgm:layoutNode>
          <dgm:choose name="Name11">
            <dgm:if name="Name12" axis="ch" ptType="node" func="cnt" op="gte" val="1">
              <dgm:layoutNode name="desTx" styleLbl="revTx">
                <dgm:varLst>
                  <dgm:bulletEnabled val="1"/>
                </dgm:varLst>
                <dgm:alg type="tx">
                  <dgm:param type="stBulletLvl" val="1"/>
                </dgm:alg>
                <dgm:shape xmlns:r="http://schemas.openxmlformats.org/officeDocument/2006/relationships" type="rect" r:blip="">
                  <dgm:adjLst/>
                </dgm:shape>
                <dgm:presOf axis="des" ptType="node"/>
                <dgm:constrLst>
                  <dgm:constr type="tMarg"/>
                  <dgm:constr type="bMarg"/>
                  <dgm:constr type="rMarg"/>
                  <dgm:constr type="lMarg"/>
                </dgm:constrLst>
                <dgm:ruleLst>
                  <dgm:rule type="h" val="INF" fact="NaN" max="NaN"/>
                </dgm:ruleLst>
              </dgm:layoutNode>
            </dgm:if>
            <dgm:else name="Name13"/>
          </dgm:choose>
        </dgm:layoutNod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name="padding2">
        <dgm:alg type="sp"/>
        <dgm:shape xmlns:r="http://schemas.openxmlformats.org/officeDocument/2006/relationships" r:blip="">
          <dgm:adjLst/>
        </dgm:shape>
        <dgm:presOf/>
        <dgm:constrLst/>
        <dgm:ruleLst/>
      </dgm:layoutNode>
      <dgm:layoutNode name="negArrow">
        <dgm:alg type="sp"/>
        <dgm:shape xmlns:r="http://schemas.openxmlformats.org/officeDocument/2006/relationships" r:blip="">
          <dgm:adjLst/>
        </dgm:shape>
        <dgm:presOf/>
        <dgm:constrLst/>
        <dgm:ruleLst/>
      </dgm:layoutNode>
      <dgm:layoutNode name="backgroundArrow" styleLbl="node1">
        <dgm:alg type="sp"/>
        <dgm:choose name="Name15">
          <dgm:if name="Name16" func="var" arg="dir" op="equ" val="norm">
            <dgm:shape xmlns:r="http://schemas.openxmlformats.org/officeDocument/2006/relationships" type="rightArrow" r:blip="">
              <dgm:adjLst/>
            </dgm:shape>
          </dgm:if>
          <dgm:else name="Name17">
            <dgm:shape xmlns:r="http://schemas.openxmlformats.org/officeDocument/2006/relationships" type="leftArrow" r:blip="">
              <dgm:adjLst/>
            </dgm:shape>
          </dgm:else>
        </dgm:choose>
        <dgm:presOf/>
        <dgm:constrLst/>
        <dgm:ruleLst/>
      </dgm:layoutNode>
    </dgm:layoutNode>
  </dgm:layoutNode>
</dgm:layoutDef>
</file>

<file path=ppt/diagrams/layout20.xml><?xml version="1.0" encoding="utf-8"?>
<dgm:layoutDef xmlns:dgm="http://schemas.openxmlformats.org/drawingml/2006/diagram" xmlns:a="http://schemas.openxmlformats.org/drawingml/2006/main" uniqueId="urn:microsoft.com/office/officeart/2005/8/layout/hProcess3">
  <dgm:title val=""/>
  <dgm:desc val=""/>
  <dgm:catLst>
    <dgm:cat type="process" pri="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chOrder="t">
    <dgm:varLst>
      <dgm:dir/>
      <dgm:animLvl val="lvl"/>
      <dgm:resizeHandles val="exact"/>
    </dgm:varLst>
    <dgm:alg type="composite"/>
    <dgm:shape xmlns:r="http://schemas.openxmlformats.org/officeDocument/2006/relationships" r:blip="">
      <dgm:adjLst/>
    </dgm:shape>
    <dgm:presOf/>
    <dgm:constrLst>
      <dgm:constr type="w" for="ch" forName="dummy" refType="w"/>
      <dgm:constr type="h" for="ch" forName="dummy" refType="h"/>
      <dgm:constr type="h" for="ch" forName="dummy" refType="w" refFor="ch" refForName="dummy" op="lte" fact="0.4"/>
      <dgm:constr type="ctrX" for="ch" forName="dummy" refType="w" fact="0.5"/>
      <dgm:constr type="ctrY" for="ch" forName="dummy" refType="h" fact="0.5"/>
      <dgm:constr type="w" for="ch" forName="linH" refType="w"/>
      <dgm:constr type="h" for="ch" forName="linH" refType="h"/>
      <dgm:constr type="ctrX" for="ch" forName="linH" refType="w" fact="0.5"/>
      <dgm:constr type="ctrY" for="ch" forName="linH" refType="h" fact="0.5"/>
      <dgm:constr type="userP" for="ch" forName="linH" refType="h" refFor="ch" refForName="dummy" fact="0.25"/>
      <dgm:constr type="userT" for="des" forName="parTx" refType="w" refFor="ch" refForName="dummy" fact="0.2"/>
    </dgm:constrLst>
    <dgm:ruleLst/>
    <dgm:layoutNode name="dummy">
      <dgm:alg type="sp"/>
      <dgm:shape xmlns:r="http://schemas.openxmlformats.org/officeDocument/2006/relationships" r:blip="">
        <dgm:adjLst/>
      </dgm:shape>
      <dgm:presOf/>
      <dgm:constrLst/>
      <dgm:ruleLst/>
    </dgm:layoutNode>
    <dgm:layoutNode name="linH">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primFontSz" for="des" forName="parTx" val="65"/>
        <dgm:constr type="primFontSz" for="des" forName="desTx" refType="primFontSz" refFor="des" refForName="parTx" op="equ"/>
        <dgm:constr type="h" for="des" forName="parTx" refType="primFontSz" refFor="des" refForName="parTx"/>
        <dgm:constr type="h" for="des" forName="desTx" refType="primFontSz" refFor="des" refForName="parTx" fact="0.5"/>
        <dgm:constr type="h" for="des" forName="parTx" op="equ"/>
        <dgm:constr type="h" for="des" forName="desTx" op="equ"/>
        <dgm:constr type="h" for="ch" forName="backgroundArrow" refType="primFontSz" refFor="des" refForName="parTx" fact="2"/>
        <dgm:constr type="h" for="ch" forName="backgroundArrow" refType="h" refFor="des" refForName="parTx" op="lte" fact="2"/>
        <dgm:constr type="h" for="ch" forName="backgroundArrow" refType="h" refFor="des" refForName="parTx" op="gte" fact="2"/>
        <dgm:constr type="h" for="des" forName="spVertical1" refType="primFontSz" refFor="des" refForName="parTx" fact="0.5"/>
        <dgm:constr type="h" for="des" forName="spVertical1" refType="h" refFor="des" refForName="parTx" op="lte" fact="0.5"/>
        <dgm:constr type="h" for="des" forName="spVertical1" refType="h" refFor="des" refForName="parTx" op="gte" fact="0.5"/>
        <dgm:constr type="h" for="des" forName="spVertical2" refType="primFontSz" refFor="des" refForName="parTx" fact="0.5"/>
        <dgm:constr type="h" for="des" forName="spVertical2" refType="h" refFor="des" refForName="parTx" op="lte" fact="0.5"/>
        <dgm:constr type="h" for="des" forName="spVertical2" refType="h" refFor="des" refForName="parTx" op="gte" fact="0.5"/>
        <dgm:constr type="h" for="des" forName="spVertical3" refType="primFontSz" refFor="des" refForName="parTx" fact="-0.4"/>
        <dgm:constr type="h" for="des" forName="spVertical3" refType="h" refFor="des" refForName="parTx" op="lte" fact="-0.4"/>
        <dgm:constr type="h" for="des" forName="spVertical3" refType="h" refFor="des" refForName="parTx" op="gte" fact="-0.4"/>
        <dgm:constr type="w" for="ch" forName="backgroundArrow" refType="w"/>
        <dgm:constr type="w" for="ch" forName="negArrow" refType="w" fact="-1"/>
        <dgm:constr type="w" for="ch" forName="linV" refType="w"/>
        <dgm:constr type="w" for="ch" forName="space" refType="w" refFor="ch" refForName="linV" fact="0.2"/>
        <dgm:constr type="w" for="ch" forName="padding1" refType="w" fact="0.08"/>
        <dgm:constr type="userP"/>
        <dgm:constr type="w" for="ch" forName="padding2" refType="userP"/>
      </dgm:constrLst>
      <dgm:ruleLst>
        <dgm:rule type="w" for="ch" forName="linV" val="0" fact="NaN" max="NaN"/>
        <dgm:rule type="primFontSz" for="des" forName="parTx" val="5" fact="NaN" max="NaN"/>
      </dgm:ruleLst>
      <dgm:layoutNode name="padding1">
        <dgm:alg type="sp"/>
        <dgm:shape xmlns:r="http://schemas.openxmlformats.org/officeDocument/2006/relationships" r:blip="">
          <dgm:adjLst/>
        </dgm:shape>
        <dgm:presOf/>
        <dgm:constrLst/>
        <dgm:ruleLst/>
      </dgm:layoutNode>
      <dgm:forEach name="Name4" axis="ch" ptType="node">
        <dgm:layoutNode name="linV">
          <dgm:alg type="lin">
            <dgm:param type="linDir" val="fromT"/>
          </dgm:alg>
          <dgm:shape xmlns:r="http://schemas.openxmlformats.org/officeDocument/2006/relationships" r:blip="">
            <dgm:adjLst/>
          </dgm:shape>
          <dgm:presOf/>
          <dgm:constrLst>
            <dgm:constr type="w" for="ch" forName="spVertical1" refType="w"/>
            <dgm:constr type="w" for="ch" forName="parTx" refType="w"/>
            <dgm:constr type="w" for="ch" forName="spVertical2" refType="w"/>
            <dgm:constr type="w" for="ch" forName="spVertical3" refType="w"/>
            <dgm:constr type="w" for="ch" forName="desTx" refType="w"/>
          </dgm:constrLst>
          <dgm:ruleLst/>
          <dgm:layoutNode name="spVertical1">
            <dgm:alg type="sp"/>
            <dgm:shape xmlns:r="http://schemas.openxmlformats.org/officeDocument/2006/relationships" r:blip="">
              <dgm:adjLst/>
            </dgm:shape>
            <dgm:presOf/>
            <dgm:constrLst/>
            <dgm:ruleLst/>
          </dgm:layoutNode>
          <dgm:layoutNode name="parTx" styleLbl="revTx">
            <dgm:varLst>
              <dgm:chMax val="0"/>
              <dgm:chPref val="0"/>
              <dgm:bulletEnabled val="1"/>
            </dgm:varLst>
            <dgm:choose name="Name5">
              <dgm:if name="Name6" axis="root des" ptType="all node" func="maxDepth" op="gt" val="1">
                <dgm:alg type="tx">
                  <dgm:param type="parTxLTRAlign" val="l"/>
                  <dgm:param type="parTxRTLAlign" val="r"/>
                </dgm:alg>
              </dgm:if>
              <dgm:else name="Name7">
                <dgm:alg type="tx">
                  <dgm:param type="parTxLTRAlign" val="ctr"/>
                  <dgm:param type="parTxRTLAlign" val="ctr"/>
                </dgm:alg>
              </dgm:else>
            </dgm:choose>
            <dgm:shape xmlns:r="http://schemas.openxmlformats.org/officeDocument/2006/relationships" type="rect" r:blip="">
              <dgm:adjLst/>
            </dgm:shape>
            <dgm:presOf axis="self" ptType="node"/>
            <dgm:choose name="Name8">
              <dgm:if name="Name9" func="var" arg="dir" op="equ" val="norm">
                <dgm:constrLst>
                  <dgm:constr type="userT"/>
                  <dgm:constr type="h" refType="userT" op="lte"/>
                  <dgm:constr type="tMarg" refType="primFontSz" fact="0.8"/>
                  <dgm:constr type="bMarg" refType="tMarg"/>
                  <dgm:constr type="lMarg"/>
                  <dgm:constr type="rMarg"/>
                </dgm:constrLst>
              </dgm:if>
              <dgm:else name="Name10">
                <dgm:constrLst>
                  <dgm:constr type="userT"/>
                  <dgm:constr type="h" refType="userT" op="lte"/>
                  <dgm:constr type="tMarg" refType="primFontSz" fact="0.8"/>
                  <dgm:constr type="bMarg" refType="tMarg"/>
                  <dgm:constr type="lMarg"/>
                  <dgm:constr type="rMarg"/>
                </dgm:constrLst>
              </dgm:else>
            </dgm:choose>
            <dgm:ruleLst>
              <dgm:rule type="h" val="INF" fact="NaN" max="NaN"/>
            </dgm:ruleLst>
          </dgm:layoutNode>
          <dgm:layoutNode name="spVertical2">
            <dgm:alg type="sp"/>
            <dgm:shape xmlns:r="http://schemas.openxmlformats.org/officeDocument/2006/relationships" r:blip="">
              <dgm:adjLst/>
            </dgm:shape>
            <dgm:presOf/>
            <dgm:constrLst/>
            <dgm:ruleLst/>
          </dgm:layoutNode>
          <dgm:layoutNode name="spVertical3">
            <dgm:alg type="sp"/>
            <dgm:shape xmlns:r="http://schemas.openxmlformats.org/officeDocument/2006/relationships" r:blip="">
              <dgm:adjLst/>
            </dgm:shape>
            <dgm:presOf/>
            <dgm:constrLst/>
            <dgm:ruleLst/>
          </dgm:layoutNode>
          <dgm:choose name="Name11">
            <dgm:if name="Name12" axis="ch" ptType="node" func="cnt" op="gte" val="1">
              <dgm:layoutNode name="desTx" styleLbl="revTx">
                <dgm:varLst>
                  <dgm:bulletEnabled val="1"/>
                </dgm:varLst>
                <dgm:alg type="tx">
                  <dgm:param type="stBulletLvl" val="1"/>
                </dgm:alg>
                <dgm:shape xmlns:r="http://schemas.openxmlformats.org/officeDocument/2006/relationships" type="rect" r:blip="">
                  <dgm:adjLst/>
                </dgm:shape>
                <dgm:presOf axis="des" ptType="node"/>
                <dgm:constrLst>
                  <dgm:constr type="tMarg"/>
                  <dgm:constr type="bMarg"/>
                  <dgm:constr type="rMarg"/>
                  <dgm:constr type="lMarg"/>
                </dgm:constrLst>
                <dgm:ruleLst>
                  <dgm:rule type="h" val="INF" fact="NaN" max="NaN"/>
                </dgm:ruleLst>
              </dgm:layoutNode>
            </dgm:if>
            <dgm:else name="Name13"/>
          </dgm:choose>
        </dgm:layoutNod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name="padding2">
        <dgm:alg type="sp"/>
        <dgm:shape xmlns:r="http://schemas.openxmlformats.org/officeDocument/2006/relationships" r:blip="">
          <dgm:adjLst/>
        </dgm:shape>
        <dgm:presOf/>
        <dgm:constrLst/>
        <dgm:ruleLst/>
      </dgm:layoutNode>
      <dgm:layoutNode name="negArrow">
        <dgm:alg type="sp"/>
        <dgm:shape xmlns:r="http://schemas.openxmlformats.org/officeDocument/2006/relationships" r:blip="">
          <dgm:adjLst/>
        </dgm:shape>
        <dgm:presOf/>
        <dgm:constrLst/>
        <dgm:ruleLst/>
      </dgm:layoutNode>
      <dgm:layoutNode name="backgroundArrow" styleLbl="node1">
        <dgm:alg type="sp"/>
        <dgm:choose name="Name15">
          <dgm:if name="Name16" func="var" arg="dir" op="equ" val="norm">
            <dgm:shape xmlns:r="http://schemas.openxmlformats.org/officeDocument/2006/relationships" type="rightArrow" r:blip="">
              <dgm:adjLst/>
            </dgm:shape>
          </dgm:if>
          <dgm:else name="Name17">
            <dgm:shape xmlns:r="http://schemas.openxmlformats.org/officeDocument/2006/relationships" type="leftArrow" r:blip="">
              <dgm:adjLst/>
            </dgm:shape>
          </dgm:else>
        </dgm:choose>
        <dgm:presOf/>
        <dgm:constrLst/>
        <dgm:ruleLst/>
      </dgm:layoutNode>
    </dgm:layoutNode>
  </dgm:layoutNode>
</dgm:layoutDef>
</file>

<file path=ppt/diagrams/layout21.xml><?xml version="1.0" encoding="utf-8"?>
<dgm:layoutDef xmlns:dgm="http://schemas.openxmlformats.org/drawingml/2006/diagram" xmlns:a="http://schemas.openxmlformats.org/drawingml/2006/main" uniqueId="urn:microsoft.com/office/officeart/2005/8/layout/hProcess3">
  <dgm:title val=""/>
  <dgm:desc val=""/>
  <dgm:catLst>
    <dgm:cat type="process" pri="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chOrder="t">
    <dgm:varLst>
      <dgm:dir/>
      <dgm:animLvl val="lvl"/>
      <dgm:resizeHandles val="exact"/>
    </dgm:varLst>
    <dgm:alg type="composite"/>
    <dgm:shape xmlns:r="http://schemas.openxmlformats.org/officeDocument/2006/relationships" r:blip="">
      <dgm:adjLst/>
    </dgm:shape>
    <dgm:presOf/>
    <dgm:constrLst>
      <dgm:constr type="w" for="ch" forName="dummy" refType="w"/>
      <dgm:constr type="h" for="ch" forName="dummy" refType="h"/>
      <dgm:constr type="h" for="ch" forName="dummy" refType="w" refFor="ch" refForName="dummy" op="lte" fact="0.4"/>
      <dgm:constr type="ctrX" for="ch" forName="dummy" refType="w" fact="0.5"/>
      <dgm:constr type="ctrY" for="ch" forName="dummy" refType="h" fact="0.5"/>
      <dgm:constr type="w" for="ch" forName="linH" refType="w"/>
      <dgm:constr type="h" for="ch" forName="linH" refType="h"/>
      <dgm:constr type="ctrX" for="ch" forName="linH" refType="w" fact="0.5"/>
      <dgm:constr type="ctrY" for="ch" forName="linH" refType="h" fact="0.5"/>
      <dgm:constr type="userP" for="ch" forName="linH" refType="h" refFor="ch" refForName="dummy" fact="0.25"/>
      <dgm:constr type="userT" for="des" forName="parTx" refType="w" refFor="ch" refForName="dummy" fact="0.2"/>
    </dgm:constrLst>
    <dgm:ruleLst/>
    <dgm:layoutNode name="dummy">
      <dgm:alg type="sp"/>
      <dgm:shape xmlns:r="http://schemas.openxmlformats.org/officeDocument/2006/relationships" r:blip="">
        <dgm:adjLst/>
      </dgm:shape>
      <dgm:presOf/>
      <dgm:constrLst/>
      <dgm:ruleLst/>
    </dgm:layoutNode>
    <dgm:layoutNode name="linH">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primFontSz" for="des" forName="parTx" val="65"/>
        <dgm:constr type="primFontSz" for="des" forName="desTx" refType="primFontSz" refFor="des" refForName="parTx" op="equ"/>
        <dgm:constr type="h" for="des" forName="parTx" refType="primFontSz" refFor="des" refForName="parTx"/>
        <dgm:constr type="h" for="des" forName="desTx" refType="primFontSz" refFor="des" refForName="parTx" fact="0.5"/>
        <dgm:constr type="h" for="des" forName="parTx" op="equ"/>
        <dgm:constr type="h" for="des" forName="desTx" op="equ"/>
        <dgm:constr type="h" for="ch" forName="backgroundArrow" refType="primFontSz" refFor="des" refForName="parTx" fact="2"/>
        <dgm:constr type="h" for="ch" forName="backgroundArrow" refType="h" refFor="des" refForName="parTx" op="lte" fact="2"/>
        <dgm:constr type="h" for="ch" forName="backgroundArrow" refType="h" refFor="des" refForName="parTx" op="gte" fact="2"/>
        <dgm:constr type="h" for="des" forName="spVertical1" refType="primFontSz" refFor="des" refForName="parTx" fact="0.5"/>
        <dgm:constr type="h" for="des" forName="spVertical1" refType="h" refFor="des" refForName="parTx" op="lte" fact="0.5"/>
        <dgm:constr type="h" for="des" forName="spVertical1" refType="h" refFor="des" refForName="parTx" op="gte" fact="0.5"/>
        <dgm:constr type="h" for="des" forName="spVertical2" refType="primFontSz" refFor="des" refForName="parTx" fact="0.5"/>
        <dgm:constr type="h" for="des" forName="spVertical2" refType="h" refFor="des" refForName="parTx" op="lte" fact="0.5"/>
        <dgm:constr type="h" for="des" forName="spVertical2" refType="h" refFor="des" refForName="parTx" op="gte" fact="0.5"/>
        <dgm:constr type="h" for="des" forName="spVertical3" refType="primFontSz" refFor="des" refForName="parTx" fact="-0.4"/>
        <dgm:constr type="h" for="des" forName="spVertical3" refType="h" refFor="des" refForName="parTx" op="lte" fact="-0.4"/>
        <dgm:constr type="h" for="des" forName="spVertical3" refType="h" refFor="des" refForName="parTx" op="gte" fact="-0.4"/>
        <dgm:constr type="w" for="ch" forName="backgroundArrow" refType="w"/>
        <dgm:constr type="w" for="ch" forName="negArrow" refType="w" fact="-1"/>
        <dgm:constr type="w" for="ch" forName="linV" refType="w"/>
        <dgm:constr type="w" for="ch" forName="space" refType="w" refFor="ch" refForName="linV" fact="0.2"/>
        <dgm:constr type="w" for="ch" forName="padding1" refType="w" fact="0.08"/>
        <dgm:constr type="userP"/>
        <dgm:constr type="w" for="ch" forName="padding2" refType="userP"/>
      </dgm:constrLst>
      <dgm:ruleLst>
        <dgm:rule type="w" for="ch" forName="linV" val="0" fact="NaN" max="NaN"/>
        <dgm:rule type="primFontSz" for="des" forName="parTx" val="5" fact="NaN" max="NaN"/>
      </dgm:ruleLst>
      <dgm:layoutNode name="padding1">
        <dgm:alg type="sp"/>
        <dgm:shape xmlns:r="http://schemas.openxmlformats.org/officeDocument/2006/relationships" r:blip="">
          <dgm:adjLst/>
        </dgm:shape>
        <dgm:presOf/>
        <dgm:constrLst/>
        <dgm:ruleLst/>
      </dgm:layoutNode>
      <dgm:forEach name="Name4" axis="ch" ptType="node">
        <dgm:layoutNode name="linV">
          <dgm:alg type="lin">
            <dgm:param type="linDir" val="fromT"/>
          </dgm:alg>
          <dgm:shape xmlns:r="http://schemas.openxmlformats.org/officeDocument/2006/relationships" r:blip="">
            <dgm:adjLst/>
          </dgm:shape>
          <dgm:presOf/>
          <dgm:constrLst>
            <dgm:constr type="w" for="ch" forName="spVertical1" refType="w"/>
            <dgm:constr type="w" for="ch" forName="parTx" refType="w"/>
            <dgm:constr type="w" for="ch" forName="spVertical2" refType="w"/>
            <dgm:constr type="w" for="ch" forName="spVertical3" refType="w"/>
            <dgm:constr type="w" for="ch" forName="desTx" refType="w"/>
          </dgm:constrLst>
          <dgm:ruleLst/>
          <dgm:layoutNode name="spVertical1">
            <dgm:alg type="sp"/>
            <dgm:shape xmlns:r="http://schemas.openxmlformats.org/officeDocument/2006/relationships" r:blip="">
              <dgm:adjLst/>
            </dgm:shape>
            <dgm:presOf/>
            <dgm:constrLst/>
            <dgm:ruleLst/>
          </dgm:layoutNode>
          <dgm:layoutNode name="parTx" styleLbl="revTx">
            <dgm:varLst>
              <dgm:chMax val="0"/>
              <dgm:chPref val="0"/>
              <dgm:bulletEnabled val="1"/>
            </dgm:varLst>
            <dgm:choose name="Name5">
              <dgm:if name="Name6" axis="root des" ptType="all node" func="maxDepth" op="gt" val="1">
                <dgm:alg type="tx">
                  <dgm:param type="parTxLTRAlign" val="l"/>
                  <dgm:param type="parTxRTLAlign" val="r"/>
                </dgm:alg>
              </dgm:if>
              <dgm:else name="Name7">
                <dgm:alg type="tx">
                  <dgm:param type="parTxLTRAlign" val="ctr"/>
                  <dgm:param type="parTxRTLAlign" val="ctr"/>
                </dgm:alg>
              </dgm:else>
            </dgm:choose>
            <dgm:shape xmlns:r="http://schemas.openxmlformats.org/officeDocument/2006/relationships" type="rect" r:blip="">
              <dgm:adjLst/>
            </dgm:shape>
            <dgm:presOf axis="self" ptType="node"/>
            <dgm:choose name="Name8">
              <dgm:if name="Name9" func="var" arg="dir" op="equ" val="norm">
                <dgm:constrLst>
                  <dgm:constr type="userT"/>
                  <dgm:constr type="h" refType="userT" op="lte"/>
                  <dgm:constr type="tMarg" refType="primFontSz" fact="0.8"/>
                  <dgm:constr type="bMarg" refType="tMarg"/>
                  <dgm:constr type="lMarg"/>
                  <dgm:constr type="rMarg"/>
                </dgm:constrLst>
              </dgm:if>
              <dgm:else name="Name10">
                <dgm:constrLst>
                  <dgm:constr type="userT"/>
                  <dgm:constr type="h" refType="userT" op="lte"/>
                  <dgm:constr type="tMarg" refType="primFontSz" fact="0.8"/>
                  <dgm:constr type="bMarg" refType="tMarg"/>
                  <dgm:constr type="lMarg"/>
                  <dgm:constr type="rMarg"/>
                </dgm:constrLst>
              </dgm:else>
            </dgm:choose>
            <dgm:ruleLst>
              <dgm:rule type="h" val="INF" fact="NaN" max="NaN"/>
            </dgm:ruleLst>
          </dgm:layoutNode>
          <dgm:layoutNode name="spVertical2">
            <dgm:alg type="sp"/>
            <dgm:shape xmlns:r="http://schemas.openxmlformats.org/officeDocument/2006/relationships" r:blip="">
              <dgm:adjLst/>
            </dgm:shape>
            <dgm:presOf/>
            <dgm:constrLst/>
            <dgm:ruleLst/>
          </dgm:layoutNode>
          <dgm:layoutNode name="spVertical3">
            <dgm:alg type="sp"/>
            <dgm:shape xmlns:r="http://schemas.openxmlformats.org/officeDocument/2006/relationships" r:blip="">
              <dgm:adjLst/>
            </dgm:shape>
            <dgm:presOf/>
            <dgm:constrLst/>
            <dgm:ruleLst/>
          </dgm:layoutNode>
          <dgm:choose name="Name11">
            <dgm:if name="Name12" axis="ch" ptType="node" func="cnt" op="gte" val="1">
              <dgm:layoutNode name="desTx" styleLbl="revTx">
                <dgm:varLst>
                  <dgm:bulletEnabled val="1"/>
                </dgm:varLst>
                <dgm:alg type="tx">
                  <dgm:param type="stBulletLvl" val="1"/>
                </dgm:alg>
                <dgm:shape xmlns:r="http://schemas.openxmlformats.org/officeDocument/2006/relationships" type="rect" r:blip="">
                  <dgm:adjLst/>
                </dgm:shape>
                <dgm:presOf axis="des" ptType="node"/>
                <dgm:constrLst>
                  <dgm:constr type="tMarg"/>
                  <dgm:constr type="bMarg"/>
                  <dgm:constr type="rMarg"/>
                  <dgm:constr type="lMarg"/>
                </dgm:constrLst>
                <dgm:ruleLst>
                  <dgm:rule type="h" val="INF" fact="NaN" max="NaN"/>
                </dgm:ruleLst>
              </dgm:layoutNode>
            </dgm:if>
            <dgm:else name="Name13"/>
          </dgm:choose>
        </dgm:layoutNod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name="padding2">
        <dgm:alg type="sp"/>
        <dgm:shape xmlns:r="http://schemas.openxmlformats.org/officeDocument/2006/relationships" r:blip="">
          <dgm:adjLst/>
        </dgm:shape>
        <dgm:presOf/>
        <dgm:constrLst/>
        <dgm:ruleLst/>
      </dgm:layoutNode>
      <dgm:layoutNode name="negArrow">
        <dgm:alg type="sp"/>
        <dgm:shape xmlns:r="http://schemas.openxmlformats.org/officeDocument/2006/relationships" r:blip="">
          <dgm:adjLst/>
        </dgm:shape>
        <dgm:presOf/>
        <dgm:constrLst/>
        <dgm:ruleLst/>
      </dgm:layoutNode>
      <dgm:layoutNode name="backgroundArrow" styleLbl="node1">
        <dgm:alg type="sp"/>
        <dgm:choose name="Name15">
          <dgm:if name="Name16" func="var" arg="dir" op="equ" val="norm">
            <dgm:shape xmlns:r="http://schemas.openxmlformats.org/officeDocument/2006/relationships" type="rightArrow" r:blip="">
              <dgm:adjLst/>
            </dgm:shape>
          </dgm:if>
          <dgm:else name="Name17">
            <dgm:shape xmlns:r="http://schemas.openxmlformats.org/officeDocument/2006/relationships" type="leftArrow" r:blip="">
              <dgm:adjLst/>
            </dgm:shape>
          </dgm:else>
        </dgm:choose>
        <dgm:presOf/>
        <dgm:constrLst/>
        <dgm:ruleLst/>
      </dgm:layoutNode>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6888"/>
          </a:xfrm>
          <a:prstGeom prst="rect">
            <a:avLst/>
          </a:prstGeom>
        </p:spPr>
        <p:txBody>
          <a:bodyPr vert="horz" lIns="91440" tIns="45720" rIns="91440" bIns="45720" rtlCol="0"/>
          <a:lstStyle>
            <a:lvl1pPr algn="l">
              <a:defRPr sz="1200"/>
            </a:lvl1pPr>
          </a:lstStyle>
          <a:p>
            <a:r>
              <a:rPr lang="en-US" smtClean="0"/>
              <a:t>Beyond the Enterprise: Social Dialogue and Tripartism for Better Policy-Making</a:t>
            </a:r>
            <a:endParaRPr lang="en-US"/>
          </a:p>
        </p:txBody>
      </p:sp>
      <p:sp>
        <p:nvSpPr>
          <p:cNvPr id="3" name="Date Placeholder 2"/>
          <p:cNvSpPr>
            <a:spLocks noGrp="1"/>
          </p:cNvSpPr>
          <p:nvPr>
            <p:ph type="dt" sz="quarter" idx="1"/>
          </p:nvPr>
        </p:nvSpPr>
        <p:spPr>
          <a:xfrm>
            <a:off x="3884613" y="0"/>
            <a:ext cx="2971800" cy="496888"/>
          </a:xfrm>
          <a:prstGeom prst="rect">
            <a:avLst/>
          </a:prstGeom>
        </p:spPr>
        <p:txBody>
          <a:bodyPr vert="horz" lIns="91440" tIns="45720" rIns="91440" bIns="45720" rtlCol="0"/>
          <a:lstStyle>
            <a:lvl1pPr algn="r">
              <a:defRPr sz="1200"/>
            </a:lvl1pPr>
          </a:lstStyle>
          <a:p>
            <a:r>
              <a:rPr lang="en-US" smtClean="0"/>
              <a:t>19-21 October 2015</a:t>
            </a:r>
            <a:endParaRPr lang="en-US"/>
          </a:p>
        </p:txBody>
      </p:sp>
      <p:sp>
        <p:nvSpPr>
          <p:cNvPr id="4" name="Footer Placeholder 3"/>
          <p:cNvSpPr>
            <a:spLocks noGrp="1"/>
          </p:cNvSpPr>
          <p:nvPr>
            <p:ph type="ftr" sz="quarter" idx="2"/>
          </p:nvPr>
        </p:nvSpPr>
        <p:spPr>
          <a:xfrm>
            <a:off x="0" y="9448800"/>
            <a:ext cx="2971800" cy="49688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9448800"/>
            <a:ext cx="2971800" cy="496888"/>
          </a:xfrm>
          <a:prstGeom prst="rect">
            <a:avLst/>
          </a:prstGeom>
        </p:spPr>
        <p:txBody>
          <a:bodyPr vert="horz" lIns="91440" tIns="45720" rIns="91440" bIns="45720" rtlCol="0" anchor="b"/>
          <a:lstStyle>
            <a:lvl1pPr algn="r">
              <a:defRPr sz="1200"/>
            </a:lvl1pPr>
          </a:lstStyle>
          <a:p>
            <a:fld id="{5DF01C17-1954-4227-B141-2F622E047752}" type="slidenum">
              <a:rPr lang="en-US" smtClean="0"/>
              <a:t>‹#›</a:t>
            </a:fld>
            <a:endParaRPr lang="en-US"/>
          </a:p>
        </p:txBody>
      </p:sp>
    </p:spTree>
    <p:extLst>
      <p:ext uri="{BB962C8B-B14F-4D97-AF65-F5344CB8AC3E}">
        <p14:creationId xmlns:p14="http://schemas.microsoft.com/office/powerpoint/2010/main" val="54962559"/>
      </p:ext>
    </p:extLst>
  </p:cSld>
  <p:clrMap bg1="lt1" tx1="dk1" bg2="lt2" tx2="dk2" accent1="accent1" accent2="accent2" accent3="accent3" accent4="accent4" accent5="accent5" accent6="accent6" hlink="hlink" folHlink="folHlink"/>
  <p:hf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7364"/>
          </a:xfrm>
          <a:prstGeom prst="rect">
            <a:avLst/>
          </a:prstGeom>
        </p:spPr>
        <p:txBody>
          <a:bodyPr vert="horz" lIns="91440" tIns="45720" rIns="91440" bIns="45720" rtlCol="0"/>
          <a:lstStyle>
            <a:lvl1pPr algn="l">
              <a:defRPr sz="1200"/>
            </a:lvl1pPr>
          </a:lstStyle>
          <a:p>
            <a:r>
              <a:rPr lang="en-US" smtClean="0"/>
              <a:t>Beyond the Enterprise: Social Dialogue and Tripartism for Better Policy-Making</a:t>
            </a:r>
            <a:endParaRPr lang="en-US"/>
          </a:p>
        </p:txBody>
      </p:sp>
      <p:sp>
        <p:nvSpPr>
          <p:cNvPr id="3" name="Date Placeholder 2"/>
          <p:cNvSpPr>
            <a:spLocks noGrp="1"/>
          </p:cNvSpPr>
          <p:nvPr>
            <p:ph type="dt" idx="1"/>
          </p:nvPr>
        </p:nvSpPr>
        <p:spPr>
          <a:xfrm>
            <a:off x="3884613" y="0"/>
            <a:ext cx="2971800" cy="497364"/>
          </a:xfrm>
          <a:prstGeom prst="rect">
            <a:avLst/>
          </a:prstGeom>
        </p:spPr>
        <p:txBody>
          <a:bodyPr vert="horz" lIns="91440" tIns="45720" rIns="91440" bIns="45720" rtlCol="0"/>
          <a:lstStyle>
            <a:lvl1pPr algn="r">
              <a:defRPr sz="1200"/>
            </a:lvl1pPr>
          </a:lstStyle>
          <a:p>
            <a:r>
              <a:rPr lang="en-US" smtClean="0"/>
              <a:t>19-21 October 2015</a:t>
            </a:r>
            <a:endParaRPr lang="en-US"/>
          </a:p>
        </p:txBody>
      </p:sp>
      <p:sp>
        <p:nvSpPr>
          <p:cNvPr id="4" name="Slide Image Placeholder 3"/>
          <p:cNvSpPr>
            <a:spLocks noGrp="1" noRot="1" noChangeAspect="1"/>
          </p:cNvSpPr>
          <p:nvPr>
            <p:ph type="sldImg" idx="2"/>
          </p:nvPr>
        </p:nvSpPr>
        <p:spPr>
          <a:xfrm>
            <a:off x="942975" y="746125"/>
            <a:ext cx="4972050" cy="3730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724956"/>
            <a:ext cx="5486400" cy="4476274"/>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448185"/>
            <a:ext cx="2971800" cy="49736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9448185"/>
            <a:ext cx="2971800" cy="497364"/>
          </a:xfrm>
          <a:prstGeom prst="rect">
            <a:avLst/>
          </a:prstGeom>
        </p:spPr>
        <p:txBody>
          <a:bodyPr vert="horz" lIns="91440" tIns="45720" rIns="91440" bIns="45720" rtlCol="0" anchor="b"/>
          <a:lstStyle>
            <a:lvl1pPr algn="r">
              <a:defRPr sz="1200"/>
            </a:lvl1pPr>
          </a:lstStyle>
          <a:p>
            <a:fld id="{BCF9B51C-0E74-D945-8638-3D02B2EB9295}" type="slidenum">
              <a:rPr lang="en-US" smtClean="0"/>
              <a:pPr/>
              <a:t>‹#›</a:t>
            </a:fld>
            <a:endParaRPr lang="en-US"/>
          </a:p>
        </p:txBody>
      </p:sp>
    </p:spTree>
    <p:extLst>
      <p:ext uri="{BB962C8B-B14F-4D97-AF65-F5344CB8AC3E}">
        <p14:creationId xmlns:p14="http://schemas.microsoft.com/office/powerpoint/2010/main" val="282833817"/>
      </p:ext>
    </p:extLst>
  </p:cSld>
  <p:clrMap bg1="lt1" tx1="dk1" bg2="lt2" tx2="dk2" accent1="accent1" accent2="accent2" accent3="accent3" accent4="accent4" accent5="accent5" accent6="accent6" hlink="hlink" folHlink="folHlink"/>
  <p:hf ftr="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CF9B51C-0E74-D945-8638-3D02B2EB9295}" type="slidenum">
              <a:rPr lang="en-US" smtClean="0"/>
              <a:pPr/>
              <a:t>1</a:t>
            </a:fld>
            <a:endParaRPr lang="en-US"/>
          </a:p>
        </p:txBody>
      </p:sp>
      <p:sp>
        <p:nvSpPr>
          <p:cNvPr id="5" name="Date Placeholder 4"/>
          <p:cNvSpPr>
            <a:spLocks noGrp="1"/>
          </p:cNvSpPr>
          <p:nvPr>
            <p:ph type="dt" idx="11"/>
          </p:nvPr>
        </p:nvSpPr>
        <p:spPr/>
        <p:txBody>
          <a:bodyPr/>
          <a:lstStyle/>
          <a:p>
            <a:r>
              <a:rPr lang="en-US" smtClean="0"/>
              <a:t>19-21 October 2015</a:t>
            </a:r>
            <a:endParaRPr lang="en-US"/>
          </a:p>
        </p:txBody>
      </p:sp>
      <p:sp>
        <p:nvSpPr>
          <p:cNvPr id="6" name="Header Placeholder 5"/>
          <p:cNvSpPr>
            <a:spLocks noGrp="1"/>
          </p:cNvSpPr>
          <p:nvPr>
            <p:ph type="hdr" sz="quarter" idx="12"/>
          </p:nvPr>
        </p:nvSpPr>
        <p:spPr/>
        <p:txBody>
          <a:bodyPr/>
          <a:lstStyle/>
          <a:p>
            <a:r>
              <a:rPr lang="en-US" smtClean="0"/>
              <a:t>Beyond the Enterprise: Social Dialogue and Tripartism for Better Policy-Making</a:t>
            </a:r>
            <a:endParaRPr lang="en-US"/>
          </a:p>
        </p:txBody>
      </p:sp>
    </p:spTree>
    <p:extLst>
      <p:ext uri="{BB962C8B-B14F-4D97-AF65-F5344CB8AC3E}">
        <p14:creationId xmlns:p14="http://schemas.microsoft.com/office/powerpoint/2010/main" val="34513121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14300" lvl="1" indent="0">
              <a:buClr>
                <a:schemeClr val="accent1"/>
              </a:buClr>
              <a:buNone/>
              <a:defRPr/>
            </a:pPr>
            <a:r>
              <a:rPr lang="en-US" dirty="0" smtClean="0"/>
              <a:t>(1) Monitor the full implementation and compliance of concerned sectors with the provisions of all tripartite instruments, including international conventions and declarations, codes of conduct, and social accords;</a:t>
            </a:r>
          </a:p>
          <a:p>
            <a:r>
              <a:rPr lang="en-US" dirty="0" smtClean="0"/>
              <a:t>“(2) Participate in national, regional or industry-specific tripartite conferences which the President or the Secretary of Labor and Employment may call from time to time;</a:t>
            </a:r>
          </a:p>
          <a:p>
            <a:r>
              <a:rPr lang="en-US" dirty="0" smtClean="0"/>
              <a:t>“(3) Review existing labor, economic and social policies and evaluate local and international developments affecting them;</a:t>
            </a:r>
          </a:p>
          <a:p>
            <a:r>
              <a:rPr lang="en-US" dirty="0" smtClean="0"/>
              <a:t>“(4) Formulate, for submission to the President or to Congress, tripartite views, recommendations and proposals on labor, economic, and social concerns, including the presentation of tripartite positions on relevant bills pending in Congress;</a:t>
            </a:r>
          </a:p>
          <a:p>
            <a:r>
              <a:rPr lang="en-US" dirty="0" smtClean="0"/>
              <a:t>“(5) Advise the Secretary of Labor and Employment in the formulation or implementation of policies and legislation affecting labor and employment;</a:t>
            </a:r>
          </a:p>
          <a:p>
            <a:r>
              <a:rPr lang="en-US" dirty="0" smtClean="0"/>
              <a:t>“(6) Serve as a communication channel and a mechanism for undertaking joint programs among government, workers, employers and their organizations toward enhancing labor-management relations; and</a:t>
            </a:r>
          </a:p>
          <a:p>
            <a:r>
              <a:rPr lang="en-US" dirty="0" smtClean="0"/>
              <a:t>“(7) Adopt its own program of activities and rules, consistent with development objectives.</a:t>
            </a:r>
          </a:p>
          <a:p>
            <a:endParaRPr lang="en-US" dirty="0"/>
          </a:p>
        </p:txBody>
      </p:sp>
      <p:sp>
        <p:nvSpPr>
          <p:cNvPr id="4" name="Slide Number Placeholder 3"/>
          <p:cNvSpPr>
            <a:spLocks noGrp="1"/>
          </p:cNvSpPr>
          <p:nvPr>
            <p:ph type="sldNum" sz="quarter" idx="10"/>
          </p:nvPr>
        </p:nvSpPr>
        <p:spPr/>
        <p:txBody>
          <a:bodyPr/>
          <a:lstStyle/>
          <a:p>
            <a:fld id="{BCF9B51C-0E74-D945-8638-3D02B2EB9295}" type="slidenum">
              <a:rPr lang="en-US" smtClean="0"/>
              <a:pPr/>
              <a:t>11</a:t>
            </a:fld>
            <a:endParaRPr lang="en-US"/>
          </a:p>
        </p:txBody>
      </p:sp>
      <p:sp>
        <p:nvSpPr>
          <p:cNvPr id="5" name="Date Placeholder 4"/>
          <p:cNvSpPr>
            <a:spLocks noGrp="1"/>
          </p:cNvSpPr>
          <p:nvPr>
            <p:ph type="dt" idx="11"/>
          </p:nvPr>
        </p:nvSpPr>
        <p:spPr/>
        <p:txBody>
          <a:bodyPr/>
          <a:lstStyle/>
          <a:p>
            <a:r>
              <a:rPr lang="en-US" smtClean="0"/>
              <a:t>19-21 October 2015</a:t>
            </a:r>
            <a:endParaRPr lang="en-US"/>
          </a:p>
        </p:txBody>
      </p:sp>
      <p:sp>
        <p:nvSpPr>
          <p:cNvPr id="6" name="Header Placeholder 5"/>
          <p:cNvSpPr>
            <a:spLocks noGrp="1"/>
          </p:cNvSpPr>
          <p:nvPr>
            <p:ph type="hdr" sz="quarter" idx="12"/>
          </p:nvPr>
        </p:nvSpPr>
        <p:spPr/>
        <p:txBody>
          <a:bodyPr/>
          <a:lstStyle/>
          <a:p>
            <a:r>
              <a:rPr lang="en-US" smtClean="0"/>
              <a:t>Beyond the Enterprise: Social Dialogue and Tripartism for Better Policy-Making</a:t>
            </a:r>
            <a:endParaRPr lang="en-US"/>
          </a:p>
        </p:txBody>
      </p:sp>
    </p:spTree>
    <p:extLst>
      <p:ext uri="{BB962C8B-B14F-4D97-AF65-F5344CB8AC3E}">
        <p14:creationId xmlns:p14="http://schemas.microsoft.com/office/powerpoint/2010/main" val="10069410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14300" lvl="1" indent="0">
              <a:buClr>
                <a:schemeClr val="accent1"/>
              </a:buClr>
              <a:buNone/>
              <a:defRPr/>
            </a:pPr>
            <a:r>
              <a:rPr lang="en-US" dirty="0" smtClean="0"/>
              <a:t>(1) Monitor the full implementation and compliance of concerned sectors with the provisions of all tripartite instruments, including international conventions and declarations, codes of conduct, and social accords;</a:t>
            </a:r>
          </a:p>
          <a:p>
            <a:r>
              <a:rPr lang="en-US" dirty="0" smtClean="0"/>
              <a:t>“(2) Participate in national, regional or industry-specific tripartite conferences which the President or the Secretary of Labor and Employment may call from time to time;</a:t>
            </a:r>
          </a:p>
          <a:p>
            <a:r>
              <a:rPr lang="en-US" dirty="0" smtClean="0"/>
              <a:t>“(3) Review existing labor, economic and social policies and evaluate local and international developments affecting them;</a:t>
            </a:r>
          </a:p>
          <a:p>
            <a:r>
              <a:rPr lang="en-US" dirty="0" smtClean="0"/>
              <a:t>“(4) Formulate, for submission to the President or to Congress, tripartite views, recommendations and proposals on labor, economic, and social concerns, including the presentation of tripartite positions on relevant bills pending in Congress;</a:t>
            </a:r>
          </a:p>
          <a:p>
            <a:r>
              <a:rPr lang="en-US" dirty="0" smtClean="0"/>
              <a:t>“(5) Advise the Secretary of Labor and Employment in the formulation or implementation of policies and legislation affecting labor and employment;</a:t>
            </a:r>
          </a:p>
          <a:p>
            <a:r>
              <a:rPr lang="en-US" dirty="0" smtClean="0"/>
              <a:t>“(6) Serve as a communication channel and a mechanism for undertaking joint programs among government, workers, employers and their organizations toward enhancing labor-management relations; and</a:t>
            </a:r>
          </a:p>
          <a:p>
            <a:r>
              <a:rPr lang="en-US" dirty="0" smtClean="0"/>
              <a:t>“(7) Adopt its own program of activities and rules, consistent with development objectives.</a:t>
            </a:r>
          </a:p>
          <a:p>
            <a:endParaRPr lang="en-US" dirty="0"/>
          </a:p>
        </p:txBody>
      </p:sp>
      <p:sp>
        <p:nvSpPr>
          <p:cNvPr id="4" name="Slide Number Placeholder 3"/>
          <p:cNvSpPr>
            <a:spLocks noGrp="1"/>
          </p:cNvSpPr>
          <p:nvPr>
            <p:ph type="sldNum" sz="quarter" idx="10"/>
          </p:nvPr>
        </p:nvSpPr>
        <p:spPr/>
        <p:txBody>
          <a:bodyPr/>
          <a:lstStyle/>
          <a:p>
            <a:fld id="{BCF9B51C-0E74-D945-8638-3D02B2EB9295}" type="slidenum">
              <a:rPr lang="en-US" smtClean="0"/>
              <a:pPr/>
              <a:t>12</a:t>
            </a:fld>
            <a:endParaRPr lang="en-US"/>
          </a:p>
        </p:txBody>
      </p:sp>
      <p:sp>
        <p:nvSpPr>
          <p:cNvPr id="5" name="Date Placeholder 4"/>
          <p:cNvSpPr>
            <a:spLocks noGrp="1"/>
          </p:cNvSpPr>
          <p:nvPr>
            <p:ph type="dt" idx="11"/>
          </p:nvPr>
        </p:nvSpPr>
        <p:spPr/>
        <p:txBody>
          <a:bodyPr/>
          <a:lstStyle/>
          <a:p>
            <a:r>
              <a:rPr lang="en-US" smtClean="0"/>
              <a:t>19-21 October 2015</a:t>
            </a:r>
            <a:endParaRPr lang="en-US"/>
          </a:p>
        </p:txBody>
      </p:sp>
      <p:sp>
        <p:nvSpPr>
          <p:cNvPr id="6" name="Header Placeholder 5"/>
          <p:cNvSpPr>
            <a:spLocks noGrp="1"/>
          </p:cNvSpPr>
          <p:nvPr>
            <p:ph type="hdr" sz="quarter" idx="12"/>
          </p:nvPr>
        </p:nvSpPr>
        <p:spPr/>
        <p:txBody>
          <a:bodyPr/>
          <a:lstStyle/>
          <a:p>
            <a:r>
              <a:rPr lang="en-US" smtClean="0"/>
              <a:t>Beyond the Enterprise: Social Dialogue and Tripartism for Better Policy-Making</a:t>
            </a:r>
            <a:endParaRPr lang="en-US"/>
          </a:p>
        </p:txBody>
      </p:sp>
    </p:spTree>
    <p:extLst>
      <p:ext uri="{BB962C8B-B14F-4D97-AF65-F5344CB8AC3E}">
        <p14:creationId xmlns:p14="http://schemas.microsoft.com/office/powerpoint/2010/main" val="1006941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6B504FB-69C4-364D-B9B1-CF9AA07B0150}" type="slidenum">
              <a:rPr lang="en-US" smtClean="0"/>
              <a:pPr/>
              <a:t>16</a:t>
            </a:fld>
            <a:endParaRPr lang="en-US"/>
          </a:p>
        </p:txBody>
      </p:sp>
      <p:sp>
        <p:nvSpPr>
          <p:cNvPr id="5" name="Date Placeholder 4"/>
          <p:cNvSpPr>
            <a:spLocks noGrp="1"/>
          </p:cNvSpPr>
          <p:nvPr>
            <p:ph type="dt" idx="11"/>
          </p:nvPr>
        </p:nvSpPr>
        <p:spPr/>
        <p:txBody>
          <a:bodyPr/>
          <a:lstStyle/>
          <a:p>
            <a:r>
              <a:rPr lang="en-US" smtClean="0"/>
              <a:t>19-21 October 2015</a:t>
            </a:r>
            <a:endParaRPr lang="en-US"/>
          </a:p>
        </p:txBody>
      </p:sp>
      <p:sp>
        <p:nvSpPr>
          <p:cNvPr id="6" name="Header Placeholder 5"/>
          <p:cNvSpPr>
            <a:spLocks noGrp="1"/>
          </p:cNvSpPr>
          <p:nvPr>
            <p:ph type="hdr" sz="quarter" idx="12"/>
          </p:nvPr>
        </p:nvSpPr>
        <p:spPr/>
        <p:txBody>
          <a:bodyPr/>
          <a:lstStyle/>
          <a:p>
            <a:r>
              <a:rPr lang="en-US" smtClean="0"/>
              <a:t>Beyond the Enterprise: Social Dialogue and Tripartism for Better Policy-Making</a:t>
            </a:r>
            <a:endParaRPr lang="en-US"/>
          </a:p>
        </p:txBody>
      </p:sp>
    </p:spTree>
    <p:extLst>
      <p:ext uri="{BB962C8B-B14F-4D97-AF65-F5344CB8AC3E}">
        <p14:creationId xmlns:p14="http://schemas.microsoft.com/office/powerpoint/2010/main" val="8755163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mn-lt"/>
                <a:ea typeface="+mn-ea"/>
                <a:cs typeface="+mn-cs"/>
              </a:rPr>
              <a:t>POLICY PROCESS or POLICY CYCLE? Different approaches or models are used in the study and practice of public policy. The two dominant models are POLICY PROCESS and POLICY CYCLE. Though often used interchangeably, these are distinct models in the study and practice of public policy. </a:t>
            </a:r>
          </a:p>
          <a:p>
            <a:r>
              <a:rPr lang="en-US" sz="1200" kern="1200" dirty="0" smtClean="0">
                <a:solidFill>
                  <a:schemeClr val="tx1"/>
                </a:solidFill>
                <a:effectLst/>
                <a:latin typeface="+mn-lt"/>
                <a:ea typeface="+mn-ea"/>
                <a:cs typeface="+mn-cs"/>
              </a:rPr>
              <a:t> </a:t>
            </a:r>
          </a:p>
          <a:p>
            <a:pPr lvl="1"/>
            <a:r>
              <a:rPr lang="en-US" sz="1200" kern="1200" dirty="0" smtClean="0">
                <a:solidFill>
                  <a:schemeClr val="tx1"/>
                </a:solidFill>
                <a:effectLst/>
                <a:latin typeface="+mn-lt"/>
                <a:ea typeface="+mn-ea"/>
                <a:cs typeface="+mn-cs"/>
              </a:rPr>
              <a:t>The POLICY PROCESS model has been described as having two faces (</a:t>
            </a:r>
            <a:r>
              <a:rPr lang="en-US" sz="1200" kern="1200" dirty="0" err="1" smtClean="0">
                <a:solidFill>
                  <a:schemeClr val="tx1"/>
                </a:solidFill>
                <a:effectLst/>
                <a:latin typeface="+mn-lt"/>
                <a:ea typeface="+mn-ea"/>
                <a:cs typeface="+mn-cs"/>
              </a:rPr>
              <a:t>Lineberry</a:t>
            </a:r>
            <a:r>
              <a:rPr lang="en-US" sz="1200" kern="1200" dirty="0" smtClean="0">
                <a:solidFill>
                  <a:schemeClr val="tx1"/>
                </a:solidFill>
                <a:effectLst/>
                <a:latin typeface="+mn-lt"/>
                <a:ea typeface="+mn-ea"/>
                <a:cs typeface="+mn-cs"/>
              </a:rPr>
              <a:t>, 1977) -</a:t>
            </a:r>
          </a:p>
          <a:p>
            <a:r>
              <a:rPr lang="en-US" sz="1200" kern="1200" dirty="0" smtClean="0">
                <a:solidFill>
                  <a:schemeClr val="tx1"/>
                </a:solidFill>
                <a:effectLst/>
                <a:latin typeface="+mn-lt"/>
                <a:ea typeface="+mn-ea"/>
                <a:cs typeface="+mn-cs"/>
              </a:rPr>
              <a:t> </a:t>
            </a:r>
          </a:p>
          <a:p>
            <a:pPr lvl="2"/>
            <a:r>
              <a:rPr lang="en-US" sz="1200" kern="1200" dirty="0" smtClean="0">
                <a:solidFill>
                  <a:schemeClr val="tx1"/>
                </a:solidFill>
                <a:effectLst/>
                <a:latin typeface="+mn-lt"/>
                <a:ea typeface="+mn-ea"/>
                <a:cs typeface="+mn-cs"/>
              </a:rPr>
              <a:t>An </a:t>
            </a:r>
            <a:r>
              <a:rPr lang="en-US" sz="1200" i="1" kern="1200" dirty="0" smtClean="0">
                <a:solidFill>
                  <a:schemeClr val="tx1"/>
                </a:solidFill>
                <a:effectLst/>
                <a:latin typeface="+mn-lt"/>
                <a:ea typeface="+mn-ea"/>
                <a:cs typeface="+mn-cs"/>
              </a:rPr>
              <a:t>output</a:t>
            </a:r>
            <a:r>
              <a:rPr lang="en-US" sz="1200" kern="1200" dirty="0" smtClean="0">
                <a:solidFill>
                  <a:schemeClr val="tx1"/>
                </a:solidFill>
                <a:effectLst/>
                <a:latin typeface="+mn-lt"/>
                <a:ea typeface="+mn-ea"/>
                <a:cs typeface="+mn-cs"/>
              </a:rPr>
              <a:t> of the political process that presumably </a:t>
            </a:r>
            <a:r>
              <a:rPr lang="en-US" sz="1200" i="1" kern="1200" dirty="0" smtClean="0">
                <a:solidFill>
                  <a:schemeClr val="tx1"/>
                </a:solidFill>
                <a:effectLst/>
                <a:latin typeface="+mn-lt"/>
                <a:ea typeface="+mn-ea"/>
                <a:cs typeface="+mn-cs"/>
              </a:rPr>
              <a:t>causes</a:t>
            </a:r>
            <a:r>
              <a:rPr lang="en-US" sz="1200" kern="1200" dirty="0" smtClean="0">
                <a:solidFill>
                  <a:schemeClr val="tx1"/>
                </a:solidFill>
                <a:effectLst/>
                <a:latin typeface="+mn-lt"/>
                <a:ea typeface="+mn-ea"/>
                <a:cs typeface="+mn-cs"/>
              </a:rPr>
              <a:t> policies to be developed. In terms of cause and effect this is policy-as-effect, the result of all the constraints, compromises, and conflicts within the political system. Policy is a dependent variable. </a:t>
            </a:r>
          </a:p>
          <a:p>
            <a:r>
              <a:rPr lang="en-US" sz="1200" kern="1200" dirty="0" smtClean="0">
                <a:solidFill>
                  <a:schemeClr val="tx1"/>
                </a:solidFill>
                <a:effectLst/>
                <a:latin typeface="+mn-lt"/>
                <a:ea typeface="+mn-ea"/>
                <a:cs typeface="+mn-cs"/>
              </a:rPr>
              <a:t> </a:t>
            </a:r>
          </a:p>
          <a:p>
            <a:pPr lvl="2"/>
            <a:r>
              <a:rPr lang="en-US" sz="1200" kern="1200" dirty="0" smtClean="0">
                <a:solidFill>
                  <a:schemeClr val="tx1"/>
                </a:solidFill>
                <a:effectLst/>
                <a:latin typeface="+mn-lt"/>
                <a:ea typeface="+mn-ea"/>
                <a:cs typeface="+mn-cs"/>
              </a:rPr>
              <a:t>The beginning point in a series of subsequent empirical effects and focuses on </a:t>
            </a:r>
            <a:r>
              <a:rPr lang="en-US" sz="1200" i="1" kern="1200" dirty="0" smtClean="0">
                <a:solidFill>
                  <a:schemeClr val="tx1"/>
                </a:solidFill>
                <a:effectLst/>
                <a:latin typeface="+mn-lt"/>
                <a:ea typeface="+mn-ea"/>
                <a:cs typeface="+mn-cs"/>
              </a:rPr>
              <a:t>policy impacts</a:t>
            </a:r>
            <a:r>
              <a:rPr lang="en-US" sz="1200" kern="1200" dirty="0" smtClean="0">
                <a:solidFill>
                  <a:schemeClr val="tx1"/>
                </a:solidFill>
                <a:effectLst/>
                <a:latin typeface="+mn-lt"/>
                <a:ea typeface="+mn-ea"/>
                <a:cs typeface="+mn-cs"/>
              </a:rPr>
              <a:t>. Policy is an independent variable. </a:t>
            </a:r>
          </a:p>
          <a:p>
            <a:r>
              <a:rPr lang="en-US" sz="1200" kern="1200" dirty="0" smtClean="0">
                <a:solidFill>
                  <a:schemeClr val="tx1"/>
                </a:solidFill>
                <a:effectLst/>
                <a:latin typeface="+mn-lt"/>
                <a:ea typeface="+mn-ea"/>
                <a:cs typeface="+mn-cs"/>
              </a:rPr>
              <a:t> </a:t>
            </a:r>
          </a:p>
          <a:p>
            <a:pPr lvl="2"/>
            <a:r>
              <a:rPr lang="en-US" sz="1200" kern="1200" dirty="0" smtClean="0">
                <a:solidFill>
                  <a:schemeClr val="tx1"/>
                </a:solidFill>
                <a:effectLst/>
                <a:latin typeface="+mn-lt"/>
                <a:ea typeface="+mn-ea"/>
                <a:cs typeface="+mn-cs"/>
              </a:rPr>
              <a:t>The Policy Studies Organization presents the two faces of public policy in the figure below.</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Policy</a:t>
            </a:r>
          </a:p>
          <a:p>
            <a:r>
              <a:rPr lang="en-US" sz="1200" kern="1200" dirty="0" smtClean="0">
                <a:solidFill>
                  <a:schemeClr val="tx1"/>
                </a:solidFill>
                <a:effectLst/>
                <a:latin typeface="+mn-lt"/>
                <a:ea typeface="+mn-ea"/>
                <a:cs typeface="+mn-cs"/>
              </a:rPr>
              <a:t>Causes</a:t>
            </a:r>
          </a:p>
          <a:p>
            <a:r>
              <a:rPr lang="en-US" sz="1200" kern="1200" dirty="0" smtClean="0">
                <a:solidFill>
                  <a:schemeClr val="tx1"/>
                </a:solidFill>
                <a:effectLst/>
                <a:latin typeface="+mn-lt"/>
                <a:ea typeface="+mn-ea"/>
                <a:cs typeface="+mn-cs"/>
              </a:rPr>
              <a:t>Effects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pPr lvl="1"/>
            <a:r>
              <a:rPr lang="en-US" dirty="0" smtClean="0">
                <a:effectLst/>
              </a:rPr>
              <a:t/>
            </a:r>
            <a:br>
              <a:rPr lang="en-US" dirty="0" smtClean="0">
                <a:effectLst/>
              </a:rPr>
            </a:br>
            <a:r>
              <a:rPr lang="en-US" sz="1200" kern="1200" dirty="0" smtClean="0">
                <a:solidFill>
                  <a:schemeClr val="tx1"/>
                </a:solidFill>
                <a:effectLst/>
                <a:latin typeface="+mn-lt"/>
                <a:ea typeface="+mn-ea"/>
                <a:cs typeface="+mn-cs"/>
              </a:rPr>
              <a:t>Early on, Easton (1957) interpreted political dynamics in public policy in terms of a continuous process, a system of interaction, a political system being an interrelated set of activities, roles, and institutions that operates within an environment which provides inputs to the political system and then translates these inputs into policy outputs.</a:t>
            </a:r>
          </a:p>
          <a:p>
            <a:r>
              <a:rPr lang="en-US" sz="1200" kern="1200" dirty="0" smtClean="0">
                <a:solidFill>
                  <a:schemeClr val="tx1"/>
                </a:solidFill>
                <a:effectLst/>
                <a:latin typeface="+mn-lt"/>
                <a:ea typeface="+mn-ea"/>
                <a:cs typeface="+mn-cs"/>
              </a:rPr>
              <a:t> </a:t>
            </a:r>
          </a:p>
          <a:p>
            <a:pPr lvl="2"/>
            <a:r>
              <a:rPr lang="en-US" sz="1200" kern="1200" dirty="0" smtClean="0">
                <a:solidFill>
                  <a:schemeClr val="tx1"/>
                </a:solidFill>
                <a:effectLst/>
                <a:latin typeface="+mn-lt"/>
                <a:ea typeface="+mn-ea"/>
                <a:cs typeface="+mn-cs"/>
              </a:rPr>
              <a:t>Easton’s Political System Model is illustrated below.</a:t>
            </a:r>
          </a:p>
          <a:p>
            <a:r>
              <a:rPr lang="en-US" sz="1200" kern="1200" dirty="0" smtClean="0">
                <a:solidFill>
                  <a:schemeClr val="tx1"/>
                </a:solidFill>
                <a:effectLst/>
                <a:latin typeface="+mn-lt"/>
                <a:ea typeface="+mn-ea"/>
                <a:cs typeface="+mn-cs"/>
              </a:rPr>
              <a:t>TASK ENVIRONMENT</a:t>
            </a:r>
          </a:p>
          <a:p>
            <a:r>
              <a:rPr lang="en-US" sz="1200" kern="1200" dirty="0" smtClean="0">
                <a:solidFill>
                  <a:schemeClr val="tx1"/>
                </a:solidFill>
                <a:effectLst/>
                <a:latin typeface="+mn-lt"/>
                <a:ea typeface="+mn-ea"/>
                <a:cs typeface="+mn-cs"/>
              </a:rPr>
              <a:t>POLITICAL SYSTEM</a:t>
            </a:r>
          </a:p>
          <a:p>
            <a:pPr lvl="0"/>
            <a:r>
              <a:rPr lang="en-US" sz="1200" kern="1200" dirty="0" smtClean="0">
                <a:solidFill>
                  <a:schemeClr val="tx1"/>
                </a:solidFill>
                <a:effectLst/>
                <a:latin typeface="+mn-lt"/>
                <a:ea typeface="+mn-ea"/>
                <a:cs typeface="+mn-cs"/>
              </a:rPr>
              <a:t>Inputs</a:t>
            </a:r>
          </a:p>
          <a:p>
            <a:pPr lvl="0"/>
            <a:r>
              <a:rPr lang="en-US" sz="1200" kern="1200" dirty="0" smtClean="0">
                <a:solidFill>
                  <a:schemeClr val="tx1"/>
                </a:solidFill>
                <a:effectLst/>
                <a:latin typeface="+mn-lt"/>
                <a:ea typeface="+mn-ea"/>
                <a:cs typeface="+mn-cs"/>
              </a:rPr>
              <a:t>Demands</a:t>
            </a:r>
          </a:p>
          <a:p>
            <a:pPr lvl="0"/>
            <a:r>
              <a:rPr lang="en-US" sz="1200" kern="1200" dirty="0" smtClean="0">
                <a:solidFill>
                  <a:schemeClr val="tx1"/>
                </a:solidFill>
                <a:effectLst/>
                <a:latin typeface="+mn-lt"/>
                <a:ea typeface="+mn-ea"/>
                <a:cs typeface="+mn-cs"/>
              </a:rPr>
              <a:t>Supports</a:t>
            </a:r>
          </a:p>
          <a:p>
            <a:r>
              <a:rPr lang="en-US" sz="1200" kern="1200" dirty="0" smtClean="0">
                <a:solidFill>
                  <a:schemeClr val="tx1"/>
                </a:solidFill>
                <a:effectLst/>
                <a:latin typeface="+mn-lt"/>
                <a:ea typeface="+mn-ea"/>
                <a:cs typeface="+mn-cs"/>
              </a:rPr>
              <a:t>Decisions,</a:t>
            </a:r>
          </a:p>
          <a:p>
            <a:r>
              <a:rPr lang="en-US" sz="1200" kern="1200" dirty="0" smtClean="0">
                <a:solidFill>
                  <a:schemeClr val="tx1"/>
                </a:solidFill>
                <a:effectLst/>
                <a:latin typeface="+mn-lt"/>
                <a:ea typeface="+mn-ea"/>
                <a:cs typeface="+mn-cs"/>
              </a:rPr>
              <a:t>Actors &amp;</a:t>
            </a:r>
          </a:p>
          <a:p>
            <a:r>
              <a:rPr lang="en-US" sz="1200" kern="1200" dirty="0" smtClean="0">
                <a:solidFill>
                  <a:schemeClr val="tx1"/>
                </a:solidFill>
                <a:effectLst/>
                <a:latin typeface="+mn-lt"/>
                <a:ea typeface="+mn-ea"/>
                <a:cs typeface="+mn-cs"/>
              </a:rPr>
              <a:t>Institutions</a:t>
            </a:r>
          </a:p>
          <a:p>
            <a:r>
              <a:rPr lang="en-US" sz="1200" kern="1200" dirty="0" smtClean="0">
                <a:solidFill>
                  <a:schemeClr val="tx1"/>
                </a:solidFill>
                <a:effectLst/>
                <a:latin typeface="+mn-lt"/>
                <a:ea typeface="+mn-ea"/>
                <a:cs typeface="+mn-cs"/>
              </a:rPr>
              <a:t>Policies &amp;</a:t>
            </a:r>
          </a:p>
          <a:p>
            <a:r>
              <a:rPr lang="en-US" sz="1200" kern="1200" dirty="0" smtClean="0">
                <a:solidFill>
                  <a:schemeClr val="tx1"/>
                </a:solidFill>
                <a:effectLst/>
                <a:latin typeface="+mn-lt"/>
                <a:ea typeface="+mn-ea"/>
                <a:cs typeface="+mn-cs"/>
              </a:rPr>
              <a:t>Outcomes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r>
              <a:rPr lang="en-US" dirty="0" smtClean="0">
                <a:effectLst/>
              </a:rPr>
              <a:t/>
            </a:r>
            <a:br>
              <a:rPr lang="en-US" dirty="0" smtClean="0">
                <a:effectLst/>
              </a:rPr>
            </a:b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Impacts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r>
              <a:rPr lang="en-US" dirty="0" smtClean="0">
                <a:effectLst/>
              </a:rPr>
              <a:t/>
            </a:r>
            <a:br>
              <a:rPr lang="en-US" dirty="0" smtClean="0">
                <a:effectLst/>
              </a:rPr>
            </a:br>
            <a:r>
              <a:rPr lang="en-US" sz="1200" kern="1200" dirty="0" smtClean="0">
                <a:solidFill>
                  <a:schemeClr val="tx1"/>
                </a:solidFill>
                <a:effectLst/>
                <a:latin typeface="+mn-lt"/>
                <a:ea typeface="+mn-ea"/>
                <a:cs typeface="+mn-cs"/>
              </a:rPr>
              <a:t>3.3.2.   The political actors and institutions act as </a:t>
            </a:r>
            <a:r>
              <a:rPr lang="en-US" sz="1200" b="1" kern="1200" dirty="0" smtClean="0">
                <a:solidFill>
                  <a:schemeClr val="tx1"/>
                </a:solidFill>
                <a:effectLst/>
                <a:latin typeface="+mn-lt"/>
                <a:ea typeface="+mn-ea"/>
                <a:cs typeface="+mn-cs"/>
              </a:rPr>
              <a:t>gatekeepers</a:t>
            </a:r>
            <a:r>
              <a:rPr lang="en-US" sz="1200" kern="1200" dirty="0" smtClean="0">
                <a:solidFill>
                  <a:schemeClr val="tx1"/>
                </a:solidFill>
                <a:effectLst/>
                <a:latin typeface="+mn-lt"/>
                <a:ea typeface="+mn-ea"/>
                <a:cs typeface="+mn-cs"/>
              </a:rPr>
              <a:t>, filtering demands into the tightly sealed political </a:t>
            </a:r>
            <a:r>
              <a:rPr lang="en-US" sz="1200" i="1" kern="1200" dirty="0" smtClean="0">
                <a:solidFill>
                  <a:schemeClr val="tx1"/>
                </a:solidFill>
                <a:effectLst/>
                <a:latin typeface="+mn-lt"/>
                <a:ea typeface="+mn-ea"/>
                <a:cs typeface="+mn-cs"/>
              </a:rPr>
              <a:t>black box</a:t>
            </a:r>
            <a:r>
              <a:rPr lang="en-US" sz="1200" kern="1200" dirty="0" smtClean="0">
                <a:solidFill>
                  <a:schemeClr val="tx1"/>
                </a:solidFill>
                <a:effectLst/>
                <a:latin typeface="+mn-lt"/>
                <a:ea typeface="+mn-ea"/>
                <a:cs typeface="+mn-cs"/>
              </a:rPr>
              <a:t>. The gatekeeper function is important, for it determines the political agenda. Most demands on the political system fail to pass through this filter. The outputs of these political decisions are the actual policies formulated by the political institutions and actors. The </a:t>
            </a:r>
            <a:r>
              <a:rPr lang="en-US" sz="1200" i="1" kern="1200" dirty="0" smtClean="0">
                <a:solidFill>
                  <a:schemeClr val="tx1"/>
                </a:solidFill>
                <a:effectLst/>
                <a:latin typeface="+mn-lt"/>
                <a:ea typeface="+mn-ea"/>
                <a:cs typeface="+mn-cs"/>
              </a:rPr>
              <a:t>impacts</a:t>
            </a:r>
            <a:r>
              <a:rPr lang="en-US" sz="1200" kern="1200" dirty="0" smtClean="0">
                <a:solidFill>
                  <a:schemeClr val="tx1"/>
                </a:solidFill>
                <a:effectLst/>
                <a:latin typeface="+mn-lt"/>
                <a:ea typeface="+mn-ea"/>
                <a:cs typeface="+mn-cs"/>
              </a:rPr>
              <a:t> of the policy are concrete changes categorized as economic, social, and environmental. Impacts may be what were intended, even desired and anticipated, but there may be impacts that were not intended and that might be adverse. Finally, such impacts are perceived and then injected back into the political system as </a:t>
            </a:r>
            <a:r>
              <a:rPr lang="en-US" sz="1200" i="1" kern="1200" dirty="0" smtClean="0">
                <a:solidFill>
                  <a:schemeClr val="tx1"/>
                </a:solidFill>
                <a:effectLst/>
                <a:latin typeface="+mn-lt"/>
                <a:ea typeface="+mn-ea"/>
                <a:cs typeface="+mn-cs"/>
              </a:rPr>
              <a:t>feedback</a:t>
            </a:r>
            <a:r>
              <a:rPr lang="en-US" sz="1200" kern="1200" dirty="0" smtClean="0">
                <a:solidFill>
                  <a:schemeClr val="tx1"/>
                </a:solidFill>
                <a:effectLst/>
                <a:latin typeface="+mn-lt"/>
                <a:ea typeface="+mn-ea"/>
                <a:cs typeface="+mn-cs"/>
              </a:rPr>
              <a:t>. The majority of agenda items in the political system may come from feedback. Most policy decisions are relatively minor modifications of past policies, a phenomenon called policy succession or </a:t>
            </a:r>
            <a:r>
              <a:rPr lang="en-US" sz="1200" b="1" kern="1200" dirty="0" err="1" smtClean="0">
                <a:solidFill>
                  <a:schemeClr val="tx1"/>
                </a:solidFill>
                <a:effectLst/>
                <a:latin typeface="+mn-lt"/>
                <a:ea typeface="+mn-ea"/>
                <a:cs typeface="+mn-cs"/>
              </a:rPr>
              <a:t>incrementalism</a:t>
            </a:r>
            <a:r>
              <a:rPr lang="en-US" sz="1200" kern="1200" dirty="0" smtClean="0">
                <a:solidFill>
                  <a:schemeClr val="tx1"/>
                </a:solidFill>
                <a:effectLst/>
                <a:latin typeface="+mn-lt"/>
                <a:ea typeface="+mn-ea"/>
                <a:cs typeface="+mn-cs"/>
              </a:rPr>
              <a:t>.</a:t>
            </a:r>
          </a:p>
          <a:p>
            <a:pPr lvl="1"/>
            <a:r>
              <a:rPr lang="en-US" sz="1200" kern="1200" dirty="0" smtClean="0">
                <a:solidFill>
                  <a:schemeClr val="tx1"/>
                </a:solidFill>
                <a:effectLst/>
                <a:latin typeface="+mn-lt"/>
                <a:ea typeface="+mn-ea"/>
                <a:cs typeface="+mn-cs"/>
              </a:rPr>
              <a:t>The POLICY CYCLE model looks at public policy as a series of interconnected steps principally consisting of 1) agenda-setting; 2) formulation; 3) implementation or execution; 4) budgeting; and 5) evaluation (Jones, 1984). </a:t>
            </a:r>
          </a:p>
          <a:p>
            <a:r>
              <a:rPr lang="en-US" sz="1200" kern="1200" dirty="0" smtClean="0">
                <a:solidFill>
                  <a:schemeClr val="tx1"/>
                </a:solidFill>
                <a:effectLst/>
                <a:latin typeface="+mn-lt"/>
                <a:ea typeface="+mn-ea"/>
                <a:cs typeface="+mn-cs"/>
              </a:rPr>
              <a:t> </a:t>
            </a:r>
          </a:p>
          <a:p>
            <a:pPr lvl="2"/>
            <a:r>
              <a:rPr lang="en-US" sz="1200" kern="1200" dirty="0" smtClean="0">
                <a:solidFill>
                  <a:schemeClr val="tx1"/>
                </a:solidFill>
                <a:effectLst/>
                <a:latin typeface="+mn-lt"/>
                <a:ea typeface="+mn-ea"/>
                <a:cs typeface="+mn-cs"/>
              </a:rPr>
              <a:t>The policy cycle “ . . . includes the manner in which problems get conceptualized and brought to the government for solution; governmental institutions formulate alternatives and select policy solutions; and those solutions get implemented, evaluated and revised” (Sabatier, 1999). </a:t>
            </a:r>
          </a:p>
          <a:p>
            <a:r>
              <a:rPr lang="en-US" sz="1200" kern="1200" dirty="0" smtClean="0">
                <a:solidFill>
                  <a:schemeClr val="tx1"/>
                </a:solidFill>
                <a:effectLst/>
                <a:latin typeface="+mn-lt"/>
                <a:ea typeface="+mn-ea"/>
                <a:cs typeface="+mn-cs"/>
              </a:rPr>
              <a:t> </a:t>
            </a:r>
          </a:p>
          <a:p>
            <a:pPr lvl="2"/>
            <a:r>
              <a:rPr lang="en-US" sz="1200" kern="1200" dirty="0" smtClean="0">
                <a:solidFill>
                  <a:schemeClr val="tx1"/>
                </a:solidFill>
                <a:effectLst/>
                <a:latin typeface="+mn-lt"/>
                <a:ea typeface="+mn-ea"/>
                <a:cs typeface="+mn-cs"/>
              </a:rPr>
              <a:t>As a methodological approach, the policy cycle deconstructs the policy process in a manner most conducive to understanding how private issues evolve into public and political concerns, how the legislative process structures political concerns into legislative concerns, how the laws are formulated and put into effect, as well as how such policies are evaluated and may eventually change or end (</a:t>
            </a:r>
            <a:r>
              <a:rPr lang="en-US" sz="1200" kern="1200" dirty="0" err="1" smtClean="0">
                <a:solidFill>
                  <a:schemeClr val="tx1"/>
                </a:solidFill>
                <a:effectLst/>
                <a:latin typeface="+mn-lt"/>
                <a:ea typeface="+mn-ea"/>
                <a:cs typeface="+mn-cs"/>
              </a:rPr>
              <a:t>Theodoulou</a:t>
            </a:r>
            <a:r>
              <a:rPr lang="en-US" sz="1200" kern="1200" dirty="0" smtClean="0">
                <a:solidFill>
                  <a:schemeClr val="tx1"/>
                </a:solidFill>
                <a:effectLst/>
                <a:latin typeface="+mn-lt"/>
                <a:ea typeface="+mn-ea"/>
                <a:cs typeface="+mn-cs"/>
              </a:rPr>
              <a:t> and </a:t>
            </a:r>
            <a:r>
              <a:rPr lang="en-US" sz="1200" kern="1200" dirty="0" err="1" smtClean="0">
                <a:solidFill>
                  <a:schemeClr val="tx1"/>
                </a:solidFill>
                <a:effectLst/>
                <a:latin typeface="+mn-lt"/>
                <a:ea typeface="+mn-ea"/>
                <a:cs typeface="+mn-cs"/>
              </a:rPr>
              <a:t>Kofinis</a:t>
            </a:r>
            <a:r>
              <a:rPr lang="en-US" sz="1200" kern="1200" dirty="0" smtClean="0">
                <a:solidFill>
                  <a:schemeClr val="tx1"/>
                </a:solidFill>
                <a:effectLst/>
                <a:latin typeface="+mn-lt"/>
                <a:ea typeface="+mn-ea"/>
                <a:cs typeface="+mn-cs"/>
              </a:rPr>
              <a:t>, 2004).</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two models are equally concerned with policy content and substance. The distinction appears to lie in their points of emphasis. The policy process model emphasizes the procedures and institutions involved in the formulation of policy. The policy cycle model builds on the policy process model with further emphasis on evaluation, outcomes and impacts, including matters of efficiency and effectiveness. The POLICY CYCLE model became more favored by policy analysts starting from the 1980s.</a:t>
            </a:r>
            <a:r>
              <a:rPr lang="en-US" dirty="0" smtClean="0">
                <a:effectLst/>
              </a:rPr>
              <a:t> </a:t>
            </a:r>
            <a:endParaRPr lang="en-US" dirty="0"/>
          </a:p>
        </p:txBody>
      </p:sp>
      <p:sp>
        <p:nvSpPr>
          <p:cNvPr id="4" name="Slide Number Placeholder 3"/>
          <p:cNvSpPr>
            <a:spLocks noGrp="1"/>
          </p:cNvSpPr>
          <p:nvPr>
            <p:ph type="sldNum" sz="quarter" idx="10"/>
          </p:nvPr>
        </p:nvSpPr>
        <p:spPr/>
        <p:txBody>
          <a:bodyPr/>
          <a:lstStyle/>
          <a:p>
            <a:fld id="{B53FF642-1442-A543-89AA-C3CF12CE5FD2}" type="slidenum">
              <a:rPr lang="en-US" smtClean="0"/>
              <a:pPr/>
              <a:t>20</a:t>
            </a:fld>
            <a:endParaRPr lang="en-US"/>
          </a:p>
        </p:txBody>
      </p:sp>
      <p:sp>
        <p:nvSpPr>
          <p:cNvPr id="5" name="Date Placeholder 4"/>
          <p:cNvSpPr>
            <a:spLocks noGrp="1"/>
          </p:cNvSpPr>
          <p:nvPr>
            <p:ph type="dt" idx="11"/>
          </p:nvPr>
        </p:nvSpPr>
        <p:spPr/>
        <p:txBody>
          <a:bodyPr/>
          <a:lstStyle/>
          <a:p>
            <a:r>
              <a:rPr lang="en-US" smtClean="0"/>
              <a:t>19-21 October 2015</a:t>
            </a:r>
            <a:endParaRPr lang="en-US"/>
          </a:p>
        </p:txBody>
      </p:sp>
      <p:sp>
        <p:nvSpPr>
          <p:cNvPr id="6" name="Header Placeholder 5"/>
          <p:cNvSpPr>
            <a:spLocks noGrp="1"/>
          </p:cNvSpPr>
          <p:nvPr>
            <p:ph type="hdr" sz="quarter" idx="12"/>
          </p:nvPr>
        </p:nvSpPr>
        <p:spPr/>
        <p:txBody>
          <a:bodyPr/>
          <a:lstStyle/>
          <a:p>
            <a:r>
              <a:rPr lang="en-US" smtClean="0"/>
              <a:t>Beyond the Enterprise: Social Dialogue and Tripartism for Better Policy-Making</a:t>
            </a:r>
            <a:endParaRPr lang="en-US"/>
          </a:p>
        </p:txBody>
      </p:sp>
    </p:spTree>
    <p:extLst>
      <p:ext uri="{BB962C8B-B14F-4D97-AF65-F5344CB8AC3E}">
        <p14:creationId xmlns:p14="http://schemas.microsoft.com/office/powerpoint/2010/main" val="39843209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US" sz="1200" kern="1200" dirty="0" smtClean="0">
                <a:solidFill>
                  <a:schemeClr val="tx1"/>
                </a:solidFill>
                <a:effectLst/>
                <a:latin typeface="+mn-lt"/>
                <a:ea typeface="+mn-ea"/>
                <a:cs typeface="+mn-cs"/>
              </a:rPr>
              <a:t>Policy content has three elements: policy problem; policy goal/s; and policy instrument/s. </a:t>
            </a:r>
          </a:p>
          <a:p>
            <a:r>
              <a:rPr lang="en-US" sz="1200" kern="1200" dirty="0" smtClean="0">
                <a:solidFill>
                  <a:schemeClr val="tx1"/>
                </a:solidFill>
                <a:effectLst/>
                <a:latin typeface="+mn-lt"/>
                <a:ea typeface="+mn-ea"/>
                <a:cs typeface="+mn-cs"/>
              </a:rPr>
              <a:t> </a:t>
            </a:r>
          </a:p>
          <a:p>
            <a:pPr lvl="2"/>
            <a:r>
              <a:rPr lang="en-US" sz="1200" kern="1200" dirty="0" smtClean="0">
                <a:solidFill>
                  <a:schemeClr val="tx1"/>
                </a:solidFill>
                <a:effectLst/>
                <a:latin typeface="+mn-lt"/>
                <a:ea typeface="+mn-ea"/>
                <a:cs typeface="+mn-cs"/>
              </a:rPr>
              <a:t>Statement of the problem includes policy recognition, definition, appearance of problems in clusters, and causality.</a:t>
            </a:r>
          </a:p>
          <a:p>
            <a:r>
              <a:rPr lang="en-US" sz="1200" kern="1200" dirty="0" smtClean="0">
                <a:solidFill>
                  <a:schemeClr val="tx1"/>
                </a:solidFill>
                <a:effectLst/>
                <a:latin typeface="+mn-lt"/>
                <a:ea typeface="+mn-ea"/>
                <a:cs typeface="+mn-cs"/>
              </a:rPr>
              <a:t> </a:t>
            </a:r>
          </a:p>
          <a:p>
            <a:pPr lvl="2"/>
            <a:r>
              <a:rPr lang="en-US" sz="1200" kern="1200" dirty="0" smtClean="0">
                <a:solidFill>
                  <a:schemeClr val="tx1"/>
                </a:solidFill>
                <a:effectLst/>
                <a:latin typeface="+mn-lt"/>
                <a:ea typeface="+mn-ea"/>
                <a:cs typeface="+mn-cs"/>
              </a:rPr>
              <a:t>Policy goal is what the policy seeks to achieve (policy future or impact). It is what or how things will be after the policy problem is solved. Statement of the policy goals may include intermediate vs. ultimate goal, specific vs. general or vague goal, policy goal vs. real goal.</a:t>
            </a:r>
          </a:p>
          <a:p>
            <a:r>
              <a:rPr lang="en-US" sz="1200" kern="1200" dirty="0" smtClean="0">
                <a:solidFill>
                  <a:schemeClr val="tx1"/>
                </a:solidFill>
                <a:effectLst/>
                <a:latin typeface="+mn-lt"/>
                <a:ea typeface="+mn-ea"/>
                <a:cs typeface="+mn-cs"/>
              </a:rPr>
              <a:t> </a:t>
            </a:r>
          </a:p>
          <a:p>
            <a:pPr lvl="0"/>
            <a:r>
              <a:rPr lang="en-US" sz="1200" kern="1200" dirty="0" smtClean="0">
                <a:solidFill>
                  <a:schemeClr val="tx1"/>
                </a:solidFill>
                <a:effectLst/>
                <a:latin typeface="+mn-lt"/>
                <a:ea typeface="+mn-ea"/>
                <a:cs typeface="+mn-cs"/>
              </a:rPr>
              <a:t>Usually embodied in policy declarations or policy objectives. </a:t>
            </a:r>
          </a:p>
          <a:p>
            <a:r>
              <a:rPr lang="en-US" sz="1200" kern="1200" dirty="0" smtClean="0">
                <a:solidFill>
                  <a:schemeClr val="tx1"/>
                </a:solidFill>
                <a:effectLst/>
                <a:latin typeface="+mn-lt"/>
                <a:ea typeface="+mn-ea"/>
                <a:cs typeface="+mn-cs"/>
              </a:rPr>
              <a:t> </a:t>
            </a:r>
          </a:p>
          <a:p>
            <a:pPr lvl="0"/>
            <a:r>
              <a:rPr lang="en-US" sz="1200" kern="1200" dirty="0" smtClean="0">
                <a:solidFill>
                  <a:schemeClr val="tx1"/>
                </a:solidFill>
                <a:effectLst/>
                <a:latin typeface="+mn-lt"/>
                <a:ea typeface="+mn-ea"/>
                <a:cs typeface="+mn-cs"/>
              </a:rPr>
              <a:t>Consistency of policy across several fields, including internal, vertical and horizontal consistency, and absence of duplication.</a:t>
            </a:r>
          </a:p>
          <a:p>
            <a:r>
              <a:rPr lang="en-US" sz="1200" kern="1200" dirty="0" smtClean="0">
                <a:solidFill>
                  <a:schemeClr val="tx1"/>
                </a:solidFill>
                <a:effectLst/>
                <a:latin typeface="+mn-lt"/>
                <a:ea typeface="+mn-ea"/>
                <a:cs typeface="+mn-cs"/>
              </a:rPr>
              <a:t> </a:t>
            </a:r>
          </a:p>
          <a:p>
            <a:pPr lvl="0"/>
            <a:r>
              <a:rPr lang="en-US" sz="1200" kern="1200" dirty="0" smtClean="0">
                <a:solidFill>
                  <a:schemeClr val="tx1"/>
                </a:solidFill>
                <a:effectLst/>
                <a:latin typeface="+mn-lt"/>
                <a:ea typeface="+mn-ea"/>
                <a:cs typeface="+mn-cs"/>
              </a:rPr>
              <a:t>Analyzing policy goals is not easy because all goals are expressed with the best intentions. </a:t>
            </a:r>
          </a:p>
          <a:p>
            <a:r>
              <a:rPr lang="en-US" sz="1200" u="none" strike="noStrike"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pPr lvl="0"/>
            <a:r>
              <a:rPr lang="en-US" sz="1200" u="sng" kern="1200" dirty="0" smtClean="0">
                <a:solidFill>
                  <a:schemeClr val="tx1"/>
                </a:solidFill>
                <a:effectLst/>
                <a:latin typeface="+mn-lt"/>
                <a:ea typeface="+mn-ea"/>
                <a:cs typeface="+mn-cs"/>
              </a:rPr>
              <a:t>Cautionary note</a:t>
            </a:r>
            <a:r>
              <a:rPr lang="en-US" sz="1200" kern="1200" dirty="0" smtClean="0">
                <a:solidFill>
                  <a:schemeClr val="tx1"/>
                </a:solidFill>
                <a:effectLst/>
                <a:latin typeface="+mn-lt"/>
                <a:ea typeface="+mn-ea"/>
                <a:cs typeface="+mn-cs"/>
              </a:rPr>
              <a:t>: Policy is not always what governments intend or say. It is what they do.</a:t>
            </a:r>
          </a:p>
          <a:p>
            <a:r>
              <a:rPr lang="en-US" sz="1200" kern="1200" dirty="0" smtClean="0">
                <a:solidFill>
                  <a:schemeClr val="tx1"/>
                </a:solidFill>
                <a:effectLst/>
                <a:latin typeface="+mn-lt"/>
                <a:ea typeface="+mn-ea"/>
                <a:cs typeface="+mn-cs"/>
              </a:rPr>
              <a:t> </a:t>
            </a:r>
          </a:p>
          <a:p>
            <a:pPr lvl="2"/>
            <a:r>
              <a:rPr lang="en-US" sz="1200" kern="1200" dirty="0" smtClean="0">
                <a:solidFill>
                  <a:schemeClr val="tx1"/>
                </a:solidFill>
                <a:effectLst/>
                <a:latin typeface="+mn-lt"/>
                <a:ea typeface="+mn-ea"/>
                <a:cs typeface="+mn-cs"/>
              </a:rPr>
              <a:t>A policy instrument is the manner by which authorities implement public policy. In a modern market economy, it is the manner by which the State intervenes in private or market transactions, usually by way of legislation or law, administrative issuances, programs, or any combination of these. Choice of policy instruments theoretically includes a wide menu, such as taxation, eminent domain (expropriation), production, expenditure, regulation, provision, promotion, and reporting/information. It is distinct from implementation and may be constrained by legitimacy, legality and practicality.</a:t>
            </a:r>
          </a:p>
          <a:p>
            <a:endParaRPr lang="en-US" dirty="0"/>
          </a:p>
        </p:txBody>
      </p:sp>
      <p:sp>
        <p:nvSpPr>
          <p:cNvPr id="4" name="Slide Number Placeholder 3"/>
          <p:cNvSpPr>
            <a:spLocks noGrp="1"/>
          </p:cNvSpPr>
          <p:nvPr>
            <p:ph type="sldNum" sz="quarter" idx="10"/>
          </p:nvPr>
        </p:nvSpPr>
        <p:spPr/>
        <p:txBody>
          <a:bodyPr/>
          <a:lstStyle/>
          <a:p>
            <a:fld id="{B53FF642-1442-A543-89AA-C3CF12CE5FD2}" type="slidenum">
              <a:rPr lang="en-US" smtClean="0"/>
              <a:pPr/>
              <a:t>23</a:t>
            </a:fld>
            <a:endParaRPr lang="en-US"/>
          </a:p>
        </p:txBody>
      </p:sp>
      <p:sp>
        <p:nvSpPr>
          <p:cNvPr id="5" name="Date Placeholder 4"/>
          <p:cNvSpPr>
            <a:spLocks noGrp="1"/>
          </p:cNvSpPr>
          <p:nvPr>
            <p:ph type="dt" idx="11"/>
          </p:nvPr>
        </p:nvSpPr>
        <p:spPr/>
        <p:txBody>
          <a:bodyPr/>
          <a:lstStyle/>
          <a:p>
            <a:r>
              <a:rPr lang="en-US" smtClean="0"/>
              <a:t>19-21 October 2015</a:t>
            </a:r>
            <a:endParaRPr lang="en-US"/>
          </a:p>
        </p:txBody>
      </p:sp>
      <p:sp>
        <p:nvSpPr>
          <p:cNvPr id="6" name="Header Placeholder 5"/>
          <p:cNvSpPr>
            <a:spLocks noGrp="1"/>
          </p:cNvSpPr>
          <p:nvPr>
            <p:ph type="hdr" sz="quarter" idx="12"/>
          </p:nvPr>
        </p:nvSpPr>
        <p:spPr/>
        <p:txBody>
          <a:bodyPr/>
          <a:lstStyle/>
          <a:p>
            <a:r>
              <a:rPr lang="en-US" smtClean="0"/>
              <a:t>Beyond the Enterprise: Social Dialogue and Tripartism for Better Policy-Making</a:t>
            </a:r>
            <a:endParaRPr lang="en-US"/>
          </a:p>
        </p:txBody>
      </p:sp>
    </p:spTree>
    <p:extLst>
      <p:ext uri="{BB962C8B-B14F-4D97-AF65-F5344CB8AC3E}">
        <p14:creationId xmlns:p14="http://schemas.microsoft.com/office/powerpoint/2010/main" val="21645442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CF9B51C-0E74-D945-8638-3D02B2EB9295}" type="slidenum">
              <a:rPr lang="en-US" smtClean="0"/>
              <a:pPr/>
              <a:t>37</a:t>
            </a:fld>
            <a:endParaRPr lang="en-US"/>
          </a:p>
        </p:txBody>
      </p:sp>
      <p:sp>
        <p:nvSpPr>
          <p:cNvPr id="5" name="Date Placeholder 4"/>
          <p:cNvSpPr>
            <a:spLocks noGrp="1"/>
          </p:cNvSpPr>
          <p:nvPr>
            <p:ph type="dt" idx="11"/>
          </p:nvPr>
        </p:nvSpPr>
        <p:spPr/>
        <p:txBody>
          <a:bodyPr/>
          <a:lstStyle/>
          <a:p>
            <a:r>
              <a:rPr lang="en-US" smtClean="0"/>
              <a:t>19-21 October 2015</a:t>
            </a:r>
            <a:endParaRPr lang="en-US"/>
          </a:p>
        </p:txBody>
      </p:sp>
      <p:sp>
        <p:nvSpPr>
          <p:cNvPr id="6" name="Header Placeholder 5"/>
          <p:cNvSpPr>
            <a:spLocks noGrp="1"/>
          </p:cNvSpPr>
          <p:nvPr>
            <p:ph type="hdr" sz="quarter" idx="12"/>
          </p:nvPr>
        </p:nvSpPr>
        <p:spPr/>
        <p:txBody>
          <a:bodyPr/>
          <a:lstStyle/>
          <a:p>
            <a:r>
              <a:rPr lang="en-US" smtClean="0"/>
              <a:t>Beyond the Enterprise: Social Dialogue and Tripartism for Better Policy-Making</a:t>
            </a:r>
            <a:endParaRPr lang="en-US"/>
          </a:p>
        </p:txBody>
      </p:sp>
    </p:spTree>
    <p:extLst>
      <p:ext uri="{BB962C8B-B14F-4D97-AF65-F5344CB8AC3E}">
        <p14:creationId xmlns:p14="http://schemas.microsoft.com/office/powerpoint/2010/main" val="28316155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6B504FB-69C4-364D-B9B1-CF9AA07B0150}" type="slidenum">
              <a:rPr lang="en-US" smtClean="0"/>
              <a:pPr/>
              <a:t>38</a:t>
            </a:fld>
            <a:endParaRPr lang="en-US"/>
          </a:p>
        </p:txBody>
      </p:sp>
      <p:sp>
        <p:nvSpPr>
          <p:cNvPr id="5" name="Date Placeholder 4"/>
          <p:cNvSpPr>
            <a:spLocks noGrp="1"/>
          </p:cNvSpPr>
          <p:nvPr>
            <p:ph type="dt" idx="11"/>
          </p:nvPr>
        </p:nvSpPr>
        <p:spPr/>
        <p:txBody>
          <a:bodyPr/>
          <a:lstStyle/>
          <a:p>
            <a:r>
              <a:rPr lang="en-US" smtClean="0"/>
              <a:t>19-21 October 2015</a:t>
            </a:r>
            <a:endParaRPr lang="en-US"/>
          </a:p>
        </p:txBody>
      </p:sp>
      <p:sp>
        <p:nvSpPr>
          <p:cNvPr id="6" name="Header Placeholder 5"/>
          <p:cNvSpPr>
            <a:spLocks noGrp="1"/>
          </p:cNvSpPr>
          <p:nvPr>
            <p:ph type="hdr" sz="quarter" idx="12"/>
          </p:nvPr>
        </p:nvSpPr>
        <p:spPr/>
        <p:txBody>
          <a:bodyPr/>
          <a:lstStyle/>
          <a:p>
            <a:r>
              <a:rPr lang="en-US" smtClean="0"/>
              <a:t>Beyond the Enterprise: Social Dialogue and Tripartism for Better Policy-Making</a:t>
            </a:r>
            <a:endParaRPr lang="en-US"/>
          </a:p>
        </p:txBody>
      </p:sp>
    </p:spTree>
    <p:extLst>
      <p:ext uri="{BB962C8B-B14F-4D97-AF65-F5344CB8AC3E}">
        <p14:creationId xmlns:p14="http://schemas.microsoft.com/office/powerpoint/2010/main" val="8755163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6B504FB-69C4-364D-B9B1-CF9AA07B0150}" type="slidenum">
              <a:rPr lang="en-US" smtClean="0"/>
              <a:pPr/>
              <a:t>40</a:t>
            </a:fld>
            <a:endParaRPr lang="en-US"/>
          </a:p>
        </p:txBody>
      </p:sp>
      <p:sp>
        <p:nvSpPr>
          <p:cNvPr id="5" name="Date Placeholder 4"/>
          <p:cNvSpPr>
            <a:spLocks noGrp="1"/>
          </p:cNvSpPr>
          <p:nvPr>
            <p:ph type="dt" idx="11"/>
          </p:nvPr>
        </p:nvSpPr>
        <p:spPr/>
        <p:txBody>
          <a:bodyPr/>
          <a:lstStyle/>
          <a:p>
            <a:r>
              <a:rPr lang="en-US" smtClean="0"/>
              <a:t>19-21 October 2015</a:t>
            </a:r>
            <a:endParaRPr lang="en-US"/>
          </a:p>
        </p:txBody>
      </p:sp>
      <p:sp>
        <p:nvSpPr>
          <p:cNvPr id="6" name="Header Placeholder 5"/>
          <p:cNvSpPr>
            <a:spLocks noGrp="1"/>
          </p:cNvSpPr>
          <p:nvPr>
            <p:ph type="hdr" sz="quarter" idx="12"/>
          </p:nvPr>
        </p:nvSpPr>
        <p:spPr/>
        <p:txBody>
          <a:bodyPr/>
          <a:lstStyle/>
          <a:p>
            <a:r>
              <a:rPr lang="en-US" smtClean="0"/>
              <a:t>Beyond the Enterprise: Social Dialogue and Tripartism for Better Policy-Making</a:t>
            </a:r>
            <a:endParaRPr lang="en-US"/>
          </a:p>
        </p:txBody>
      </p:sp>
    </p:spTree>
    <p:extLst>
      <p:ext uri="{BB962C8B-B14F-4D97-AF65-F5344CB8AC3E}">
        <p14:creationId xmlns:p14="http://schemas.microsoft.com/office/powerpoint/2010/main" val="8755163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6B504FB-69C4-364D-B9B1-CF9AA07B0150}" type="slidenum">
              <a:rPr lang="en-US" smtClean="0"/>
              <a:pPr/>
              <a:t>41</a:t>
            </a:fld>
            <a:endParaRPr lang="en-US"/>
          </a:p>
        </p:txBody>
      </p:sp>
      <p:sp>
        <p:nvSpPr>
          <p:cNvPr id="5" name="Date Placeholder 4"/>
          <p:cNvSpPr>
            <a:spLocks noGrp="1"/>
          </p:cNvSpPr>
          <p:nvPr>
            <p:ph type="dt" idx="11"/>
          </p:nvPr>
        </p:nvSpPr>
        <p:spPr/>
        <p:txBody>
          <a:bodyPr/>
          <a:lstStyle/>
          <a:p>
            <a:r>
              <a:rPr lang="en-US" smtClean="0"/>
              <a:t>19-21 October 2015</a:t>
            </a:r>
            <a:endParaRPr lang="en-US"/>
          </a:p>
        </p:txBody>
      </p:sp>
      <p:sp>
        <p:nvSpPr>
          <p:cNvPr id="6" name="Header Placeholder 5"/>
          <p:cNvSpPr>
            <a:spLocks noGrp="1"/>
          </p:cNvSpPr>
          <p:nvPr>
            <p:ph type="hdr" sz="quarter" idx="12"/>
          </p:nvPr>
        </p:nvSpPr>
        <p:spPr/>
        <p:txBody>
          <a:bodyPr/>
          <a:lstStyle/>
          <a:p>
            <a:r>
              <a:rPr lang="en-US" smtClean="0"/>
              <a:t>Beyond the Enterprise: Social Dialogue and Tripartism for Better Policy-Making</a:t>
            </a:r>
            <a:endParaRPr lang="en-US"/>
          </a:p>
        </p:txBody>
      </p:sp>
    </p:spTree>
    <p:extLst>
      <p:ext uri="{BB962C8B-B14F-4D97-AF65-F5344CB8AC3E}">
        <p14:creationId xmlns:p14="http://schemas.microsoft.com/office/powerpoint/2010/main" val="8755163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6B504FB-69C4-364D-B9B1-CF9AA07B0150}" type="slidenum">
              <a:rPr lang="en-US" smtClean="0"/>
              <a:pPr/>
              <a:t>42</a:t>
            </a:fld>
            <a:endParaRPr lang="en-US"/>
          </a:p>
        </p:txBody>
      </p:sp>
      <p:sp>
        <p:nvSpPr>
          <p:cNvPr id="5" name="Date Placeholder 4"/>
          <p:cNvSpPr>
            <a:spLocks noGrp="1"/>
          </p:cNvSpPr>
          <p:nvPr>
            <p:ph type="dt" idx="11"/>
          </p:nvPr>
        </p:nvSpPr>
        <p:spPr/>
        <p:txBody>
          <a:bodyPr/>
          <a:lstStyle/>
          <a:p>
            <a:r>
              <a:rPr lang="en-US" smtClean="0"/>
              <a:t>19-21 October 2015</a:t>
            </a:r>
            <a:endParaRPr lang="en-US"/>
          </a:p>
        </p:txBody>
      </p:sp>
      <p:sp>
        <p:nvSpPr>
          <p:cNvPr id="6" name="Header Placeholder 5"/>
          <p:cNvSpPr>
            <a:spLocks noGrp="1"/>
          </p:cNvSpPr>
          <p:nvPr>
            <p:ph type="hdr" sz="quarter" idx="12"/>
          </p:nvPr>
        </p:nvSpPr>
        <p:spPr/>
        <p:txBody>
          <a:bodyPr/>
          <a:lstStyle/>
          <a:p>
            <a:r>
              <a:rPr lang="en-US" smtClean="0"/>
              <a:t>Beyond the Enterprise: Social Dialogue and Tripartism for Better Policy-Making</a:t>
            </a:r>
            <a:endParaRPr lang="en-US"/>
          </a:p>
        </p:txBody>
      </p:sp>
    </p:spTree>
    <p:extLst>
      <p:ext uri="{BB962C8B-B14F-4D97-AF65-F5344CB8AC3E}">
        <p14:creationId xmlns:p14="http://schemas.microsoft.com/office/powerpoint/2010/main" val="8755163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endParaRPr lang="en-US" dirty="0"/>
          </a:p>
        </p:txBody>
      </p:sp>
      <p:sp>
        <p:nvSpPr>
          <p:cNvPr id="4" name="Slide Number Placeholder 3"/>
          <p:cNvSpPr>
            <a:spLocks noGrp="1"/>
          </p:cNvSpPr>
          <p:nvPr>
            <p:ph type="sldNum" sz="quarter" idx="10"/>
          </p:nvPr>
        </p:nvSpPr>
        <p:spPr/>
        <p:txBody>
          <a:bodyPr/>
          <a:lstStyle/>
          <a:p>
            <a:fld id="{B53FF642-1442-A543-89AA-C3CF12CE5FD2}" type="slidenum">
              <a:rPr lang="en-US" smtClean="0"/>
              <a:pPr/>
              <a:t>45</a:t>
            </a:fld>
            <a:endParaRPr lang="en-US"/>
          </a:p>
        </p:txBody>
      </p:sp>
      <p:sp>
        <p:nvSpPr>
          <p:cNvPr id="5" name="Date Placeholder 4"/>
          <p:cNvSpPr>
            <a:spLocks noGrp="1"/>
          </p:cNvSpPr>
          <p:nvPr>
            <p:ph type="dt" idx="11"/>
          </p:nvPr>
        </p:nvSpPr>
        <p:spPr/>
        <p:txBody>
          <a:bodyPr/>
          <a:lstStyle/>
          <a:p>
            <a:r>
              <a:rPr lang="en-US" smtClean="0"/>
              <a:t>19-21 October 2015</a:t>
            </a:r>
            <a:endParaRPr lang="en-US"/>
          </a:p>
        </p:txBody>
      </p:sp>
      <p:sp>
        <p:nvSpPr>
          <p:cNvPr id="6" name="Header Placeholder 5"/>
          <p:cNvSpPr>
            <a:spLocks noGrp="1"/>
          </p:cNvSpPr>
          <p:nvPr>
            <p:ph type="hdr" sz="quarter" idx="12"/>
          </p:nvPr>
        </p:nvSpPr>
        <p:spPr/>
        <p:txBody>
          <a:bodyPr/>
          <a:lstStyle/>
          <a:p>
            <a:r>
              <a:rPr lang="en-US" smtClean="0"/>
              <a:t>Beyond the Enterprise: Social Dialogue and Tripartism for Better Policy-Making</a:t>
            </a:r>
            <a:endParaRPr lang="en-US"/>
          </a:p>
        </p:txBody>
      </p:sp>
    </p:spTree>
    <p:extLst>
      <p:ext uri="{BB962C8B-B14F-4D97-AF65-F5344CB8AC3E}">
        <p14:creationId xmlns:p14="http://schemas.microsoft.com/office/powerpoint/2010/main" val="21645442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0"/>
            <a:ext cx="9143999" cy="513543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ctrTitle"/>
          </p:nvPr>
        </p:nvSpPr>
        <p:spPr>
          <a:xfrm>
            <a:off x="685800" y="3355848"/>
            <a:ext cx="8077200" cy="1673352"/>
          </a:xfrm>
        </p:spPr>
        <p:txBody>
          <a:bodyPr vert="horz" lIns="91440" tIns="0" rIns="45720" bIns="0" rtlCol="0" anchor="t">
            <a:normAutofit/>
            <a:scene3d>
              <a:camera prst="orthographicFront"/>
              <a:lightRig rig="threePt" dir="t">
                <a:rot lat="0" lon="0" rev="4800000"/>
              </a:lightRig>
            </a:scene3d>
            <a:sp3d prstMaterial="matte">
              <a:bevelT w="50800" h="10160"/>
            </a:sp3d>
          </a:bodyPr>
          <a:lstStyle>
            <a:lvl1pPr algn="l">
              <a:defRPr sz="4700" b="1"/>
            </a:lvl1pPr>
            <a:extLst/>
          </a:lstStyle>
          <a:p>
            <a:r>
              <a:rPr kumimoji="0" lang="en-US" smtClean="0"/>
              <a:t>Click to edit Master title style</a:t>
            </a:r>
            <a:endParaRPr kumimoji="0"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kumimoji="0" lang="en-US" smtClean="0"/>
              <a:t>Click to edit Master subtitle style</a:t>
            </a:r>
            <a:endParaRPr kumimoji="0" lang="en-US"/>
          </a:p>
        </p:txBody>
      </p:sp>
      <p:sp>
        <p:nvSpPr>
          <p:cNvPr id="4" name="Date Placeholder 3"/>
          <p:cNvSpPr>
            <a:spLocks noGrp="1"/>
          </p:cNvSpPr>
          <p:nvPr>
            <p:ph type="dt" sz="half" idx="10"/>
          </p:nvPr>
        </p:nvSpPr>
        <p:spPr/>
        <p:txBody>
          <a:bodyPr/>
          <a:lstStyle/>
          <a:p>
            <a:fld id="{44EFF58B-DCCF-F442-8842-1C2415F1C06E}" type="datetimeFigureOut">
              <a:rPr lang="en-US" smtClean="0"/>
              <a:pPr/>
              <a:t>11/24/2015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D889E0-CAB2-4699-909D-B9A88D47ACBE}" type="slidenum">
              <a:rPr lang="en-US" smtClean="0"/>
              <a:pPr/>
              <a:t>‹#›</a:t>
            </a:fld>
            <a:endParaRPr lang="en-US"/>
          </a:p>
        </p:txBody>
      </p:sp>
      <p:sp>
        <p:nvSpPr>
          <p:cNvPr id="10" name="Rectangle 9"/>
          <p:cNvSpPr/>
          <p:nvPr/>
        </p:nvSpPr>
        <p:spPr bwMode="invGray">
          <a:xfrm>
            <a:off x="0" y="5128334"/>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4EFF58B-DCCF-F442-8842-1C2415F1C06E}" type="datetimeFigureOut">
              <a:rPr lang="en-US" smtClean="0"/>
              <a:pPr/>
              <a:t>11/24/2015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EB6418-68BC-1940-86D6-B20DBDFD48C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9" name="Rectangle 8"/>
          <p:cNvSpPr/>
          <p:nvPr/>
        </p:nvSpPr>
        <p:spPr bwMode="ltGray">
          <a:xfrm>
            <a:off x="0" y="1"/>
            <a:ext cx="9144000" cy="260252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12" name="Rectangle 11"/>
          <p:cNvSpPr/>
          <p:nvPr/>
        </p:nvSpPr>
        <p:spPr bwMode="invGray">
          <a:xfrm>
            <a:off x="0" y="2602520"/>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749808" y="118872"/>
            <a:ext cx="8013192" cy="1636776"/>
          </a:xfrm>
        </p:spPr>
        <p:txBody>
          <a:bodyPr vert="horz" lIns="91440" tIns="0" rIns="91440" bIns="0" rtlCol="0" anchor="b">
            <a:normAutofit/>
            <a:scene3d>
              <a:camera prst="orthographicFront"/>
              <a:lightRig rig="threePt" dir="t">
                <a:rot lat="0" lon="0" rev="4800000"/>
              </a:lightRig>
            </a:scene3d>
            <a:sp3d prstMaterial="matte">
              <a:bevelT w="50800" h="10160"/>
            </a:sp3d>
          </a:bodyPr>
          <a:lstStyle>
            <a:lvl1pPr algn="l">
              <a:defRPr sz="47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740664" y="1828800"/>
            <a:ext cx="8022336" cy="685800"/>
          </a:xfrm>
        </p:spPr>
        <p:txBody>
          <a:bodyPr lIns="146304" tIns="0" rIns="45720" bIns="0" anchor="t"/>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44EFF58B-DCCF-F442-8842-1C2415F1C06E}" type="datetimeFigureOut">
              <a:rPr lang="en-US" smtClean="0"/>
              <a:pPr/>
              <a:t>11/24/2015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FD889E0-CAB2-4699-909D-B9A88D47ACBE}"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4EFF58B-DCCF-F442-8842-1C2415F1C06E}" type="datetimeFigureOut">
              <a:rPr lang="en-US" smtClean="0"/>
              <a:pPr/>
              <a:t>11/24/2015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BEB6418-68BC-1940-86D6-B20DBDFD48C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eaLnBrk="1" latinLnBrk="0" hangingPunct="1"/>
            <a:r>
              <a:rPr kumimoji="0"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44EFF58B-DCCF-F442-8842-1C2415F1C06E}" type="datetimeFigureOut">
              <a:rPr lang="en-US" smtClean="0"/>
              <a:pPr/>
              <a:t>11/24/2015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BEB6418-68BC-1940-86D6-B20DBDFD48C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4EFF58B-DCCF-F442-8842-1C2415F1C06E}" type="datetimeFigureOut">
              <a:rPr lang="en-US" smtClean="0"/>
              <a:pPr/>
              <a:t>11/24/2015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BEB6418-68BC-1940-86D6-B20DBDFD48C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4EFF58B-DCCF-F442-8842-1C2415F1C06E}" type="datetimeFigureOut">
              <a:rPr lang="en-US" smtClean="0"/>
              <a:pPr/>
              <a:t>11/24/2015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BEB6418-68BC-1940-86D6-B20DBDFD48C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838" y="152400"/>
            <a:ext cx="2523744" cy="978408"/>
          </a:xfrm>
        </p:spPr>
        <p:txBody>
          <a:bodyPr vert="horz" lIns="73152" rIns="45720" bIns="0" rtlCol="0" anchor="b">
            <a:normAutofit/>
            <a:sp3d prstMaterial="matte"/>
          </a:bodyPr>
          <a:lstStyle>
            <a:lvl1pPr algn="l">
              <a:defRPr sz="2000" b="0"/>
            </a:lvl1pPr>
            <a:extLst/>
          </a:lstStyle>
          <a:p>
            <a:r>
              <a:rPr kumimoji="0" lang="en-US" smtClean="0"/>
              <a:t>Click to edit Master title style</a:t>
            </a:r>
            <a:endParaRPr kumimoji="0"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44EFF58B-DCCF-F442-8842-1C2415F1C06E}" type="datetimeFigureOut">
              <a:rPr lang="en-US" smtClean="0"/>
              <a:pPr/>
              <a:t>11/24/2015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BEB6418-68BC-1940-86D6-B20DBDFD48C2}" type="slidenum">
              <a:rPr lang="en-US" smtClean="0"/>
              <a:pPr/>
              <a:t>‹#›</a:t>
            </a:fld>
            <a:endParaRPr lang="en-US"/>
          </a:p>
        </p:txBody>
      </p:sp>
      <p:sp>
        <p:nvSpPr>
          <p:cNvPr id="12" name="Rectangle 11"/>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1453896"/>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r>
              <a:rPr kumimoji="0" lang="en-US" smtClean="0"/>
              <a:t>Drag picture to placeholder or click icon to add</a:t>
            </a:r>
            <a:endParaRPr kumimoji="0" lang="en-US"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164592" y="1170432"/>
            <a:ext cx="2523744" cy="201168"/>
          </a:xfrm>
        </p:spPr>
        <p:txBody>
          <a:bodyPr/>
          <a:lstStyle/>
          <a:p>
            <a:fld id="{44EFF58B-DCCF-F442-8842-1C2415F1C06E}" type="datetimeFigureOut">
              <a:rPr lang="en-US" smtClean="0"/>
              <a:pPr/>
              <a:t>11/24/2015</a:t>
            </a:fld>
            <a:endParaRPr lang="en-US"/>
          </a:p>
        </p:txBody>
      </p:sp>
      <p:sp>
        <p:nvSpPr>
          <p:cNvPr id="11" name="Rectangle 10"/>
          <p:cNvSpPr/>
          <p:nvPr/>
        </p:nvSpPr>
        <p:spPr>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bwMode="invGray">
          <a:xfrm>
            <a:off x="2855737" y="0"/>
            <a:ext cx="45720"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6" name="Footer Placeholder 5"/>
          <p:cNvSpPr>
            <a:spLocks noGrp="1"/>
          </p:cNvSpPr>
          <p:nvPr>
            <p:ph type="ftr" sz="quarter" idx="11"/>
          </p:nvPr>
        </p:nvSpPr>
        <p:spPr>
          <a:xfrm>
            <a:off x="3035808" y="1170432"/>
            <a:ext cx="5193792" cy="201168"/>
          </a:xfrm>
        </p:spPr>
        <p:txBody>
          <a:bodyPr/>
          <a:lstStyle>
            <a:lvl1pPr>
              <a:defRPr>
                <a:solidFill>
                  <a:schemeClr val="bg1">
                    <a:shade val="50000"/>
                  </a:schemeClr>
                </a:solidFill>
              </a:defRPr>
            </a:lvl1pPr>
          </a:lstStyle>
          <a:p>
            <a:endParaRPr lang="en-US"/>
          </a:p>
        </p:txBody>
      </p:sp>
      <p:sp>
        <p:nvSpPr>
          <p:cNvPr id="7" name="Slide Number Placeholder 6"/>
          <p:cNvSpPr>
            <a:spLocks noGrp="1"/>
          </p:cNvSpPr>
          <p:nvPr>
            <p:ph type="sldNum" sz="quarter" idx="12"/>
          </p:nvPr>
        </p:nvSpPr>
        <p:spPr>
          <a:xfrm>
            <a:off x="8339328" y="1170432"/>
            <a:ext cx="733864" cy="201168"/>
          </a:xfrm>
        </p:spPr>
        <p:txBody>
          <a:bodyPr/>
          <a:lstStyle/>
          <a:p>
            <a:fld id="{FBEB6418-68BC-1940-86D6-B20DBDFD48C2}"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4EFF58B-DCCF-F442-8842-1C2415F1C06E}" type="datetimeFigureOut">
              <a:rPr lang="en-US" smtClean="0"/>
              <a:pPr/>
              <a:t>11/24/2015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BEB6418-68BC-1940-86D6-B20DBDFD48C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p:cNvSpPr/>
          <p:nvPr/>
        </p:nvSpPr>
        <p:spPr bwMode="invGray">
          <a:xfrm>
            <a:off x="6598920" y="0"/>
            <a:ext cx="45720"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8" name="Rectangle 7"/>
          <p:cNvSpPr/>
          <p:nvPr/>
        </p:nvSpPr>
        <p:spPr bwMode="ltGray">
          <a:xfrm>
            <a:off x="6647687" y="0"/>
            <a:ext cx="2514601"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4EFF58B-DCCF-F442-8842-1C2415F1C06E}" type="datetimeFigureOut">
              <a:rPr lang="en-US" smtClean="0"/>
              <a:pPr/>
              <a:t>11/24/2015</a:t>
            </a:fld>
            <a:endParaRPr lang="en-US"/>
          </a:p>
        </p:txBody>
      </p:sp>
      <p:sp>
        <p:nvSpPr>
          <p:cNvPr id="5" name="Footer Placeholder 4"/>
          <p:cNvSpPr>
            <a:spLocks noGrp="1"/>
          </p:cNvSpPr>
          <p:nvPr>
            <p:ph type="ftr" sz="quarter" idx="11"/>
          </p:nvPr>
        </p:nvSpPr>
        <p:spPr>
          <a:xfrm>
            <a:off x="2640597" y="6377459"/>
            <a:ext cx="3836404" cy="365125"/>
          </a:xfrm>
        </p:spPr>
        <p:txBody>
          <a:bodyPr/>
          <a:lstStyle/>
          <a:p>
            <a:endParaRPr lang="en-US"/>
          </a:p>
        </p:txBody>
      </p:sp>
      <p:sp>
        <p:nvSpPr>
          <p:cNvPr id="6" name="Slide Number Placeholder 5"/>
          <p:cNvSpPr>
            <a:spLocks noGrp="1"/>
          </p:cNvSpPr>
          <p:nvPr>
            <p:ph type="sldNum" sz="quarter" idx="12"/>
          </p:nvPr>
        </p:nvSpPr>
        <p:spPr/>
        <p:txBody>
          <a:bodyPr/>
          <a:lstStyle/>
          <a:p>
            <a:fld id="{FBEB6418-68BC-1940-86D6-B20DBDFD48C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5895"/>
            <a:ext cx="9144000" cy="4572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7" name="Rectangle 6"/>
          <p:cNvSpPr/>
          <p:nvPr/>
        </p:nvSpPr>
        <p:spPr bwMode="ltGray">
          <a:xfrm>
            <a:off x="0" y="0"/>
            <a:ext cx="9143999" cy="143373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Placeholder 1"/>
          <p:cNvSpPr>
            <a:spLocks noGrp="1"/>
          </p:cNvSpPr>
          <p:nvPr>
            <p:ph type="title"/>
          </p:nvPr>
        </p:nvSpPr>
        <p:spPr>
          <a:xfrm>
            <a:off x="457200" y="152400"/>
            <a:ext cx="8229600" cy="1251062"/>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775191"/>
            <a:ext cx="8229600" cy="4625609"/>
          </a:xfrm>
          <a:prstGeom prst="rect">
            <a:avLst/>
          </a:prstGeom>
        </p:spPr>
        <p:txBody>
          <a:bodyPr vert="horz" lIns="54864" tIns="91440" rtlCol="0">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4" name="Date Placeholder 3"/>
          <p:cNvSpPr>
            <a:spLocks noGrp="1"/>
          </p:cNvSpPr>
          <p:nvPr>
            <p:ph type="dt" sz="half" idx="2"/>
          </p:nvPr>
        </p:nvSpPr>
        <p:spPr>
          <a:xfrm>
            <a:off x="457200" y="6476999"/>
            <a:ext cx="2133600" cy="274320"/>
          </a:xfrm>
          <a:prstGeom prst="rect">
            <a:avLst/>
          </a:prstGeom>
        </p:spPr>
        <p:txBody>
          <a:bodyPr vert="horz" lIns="109728" rIns="45720" bIns="0" rtlCol="0" anchor="b"/>
          <a:lstStyle>
            <a:lvl1pPr algn="l" eaLnBrk="1" latinLnBrk="0" hangingPunct="1">
              <a:defRPr kumimoji="0" sz="1200">
                <a:solidFill>
                  <a:schemeClr val="tx1">
                    <a:tint val="95000"/>
                  </a:schemeClr>
                </a:solidFill>
              </a:defRPr>
            </a:lvl1pPr>
            <a:extLst/>
          </a:lstStyle>
          <a:p>
            <a:fld id="{44EFF58B-DCCF-F442-8842-1C2415F1C06E}" type="datetimeFigureOut">
              <a:rPr lang="en-US" smtClean="0"/>
              <a:pPr/>
              <a:t>11/24/2015</a:t>
            </a:fld>
            <a:endParaRPr lang="en-US"/>
          </a:p>
        </p:txBody>
      </p:sp>
      <p:sp>
        <p:nvSpPr>
          <p:cNvPr id="5" name="Footer Placeholder 4"/>
          <p:cNvSpPr>
            <a:spLocks noGrp="1"/>
          </p:cNvSpPr>
          <p:nvPr>
            <p:ph type="ftr" sz="quarter" idx="3"/>
          </p:nvPr>
        </p:nvSpPr>
        <p:spPr>
          <a:xfrm>
            <a:off x="2640596" y="6476999"/>
            <a:ext cx="5507719" cy="274320"/>
          </a:xfrm>
          <a:prstGeom prst="rect">
            <a:avLst/>
          </a:prstGeom>
        </p:spPr>
        <p:txBody>
          <a:bodyPr vert="horz" lIns="45720" rIns="45720" bIns="0" rtlCol="0" anchor="b"/>
          <a:lstStyle>
            <a:lvl1pPr algn="l" eaLnBrk="1" latinLnBrk="0" hangingPunct="1">
              <a:defRPr kumimoji="0" sz="1200">
                <a:solidFill>
                  <a:schemeClr val="tx1">
                    <a:tint val="95000"/>
                  </a:schemeClr>
                </a:solidFill>
              </a:defRPr>
            </a:lvl1pPr>
            <a:extLst/>
          </a:lstStyle>
          <a:p>
            <a:endParaRPr lang="en-US"/>
          </a:p>
        </p:txBody>
      </p:sp>
      <p:sp>
        <p:nvSpPr>
          <p:cNvPr id="6" name="Slide Number Placeholder 5"/>
          <p:cNvSpPr>
            <a:spLocks noGrp="1"/>
          </p:cNvSpPr>
          <p:nvPr>
            <p:ph type="sldNum" sz="quarter" idx="4"/>
          </p:nvPr>
        </p:nvSpPr>
        <p:spPr>
          <a:xfrm>
            <a:off x="8204396" y="6476999"/>
            <a:ext cx="733864" cy="274320"/>
          </a:xfrm>
          <a:prstGeom prst="rect">
            <a:avLst/>
          </a:prstGeom>
        </p:spPr>
        <p:txBody>
          <a:bodyPr vert="horz" bIns="0" rtlCol="0" anchor="b"/>
          <a:lstStyle>
            <a:lvl1pPr algn="r" eaLnBrk="1" latinLnBrk="0" hangingPunct="1">
              <a:defRPr kumimoji="0" sz="1200">
                <a:solidFill>
                  <a:schemeClr val="tx1">
                    <a:tint val="95000"/>
                  </a:schemeClr>
                </a:solidFill>
              </a:defRPr>
            </a:lvl1pPr>
            <a:extLst/>
          </a:lstStyle>
          <a:p>
            <a:fld id="{FBEB6418-68BC-1940-86D6-B20DBDFD48C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Lst>
  <p:txStyles>
    <p:titleStyle>
      <a:lvl1pPr algn="l" rtl="0" eaLnBrk="1" latinLnBrk="0" hangingPunct="1">
        <a:spcBef>
          <a:spcPct val="0"/>
        </a:spcBef>
        <a:buNone/>
        <a:defRPr kumimoji="0" sz="4500" b="1" kern="1200">
          <a:solidFill>
            <a:schemeClr val="accent1">
              <a:satMod val="150000"/>
            </a:schemeClr>
          </a:solidFill>
          <a:effectLst/>
          <a:latin typeface="+mj-lt"/>
          <a:ea typeface="+mj-ea"/>
          <a:cs typeface="+mj-cs"/>
        </a:defRPr>
      </a:lvl1pPr>
      <a:extLst/>
    </p:titleStyle>
    <p:bodyStyle>
      <a:lvl1pPr marL="438912" indent="-320040" algn="l" rtl="0" eaLnBrk="1" latinLnBrk="0" hangingPunct="1">
        <a:spcBef>
          <a:spcPts val="0"/>
        </a:spcBef>
        <a:buClr>
          <a:schemeClr val="accent1"/>
        </a:buClr>
        <a:buSzPct val="80000"/>
        <a:buFont typeface="Wingdings 2"/>
        <a:buChar char=""/>
        <a:defRPr kumimoji="0" sz="3200" kern="1200">
          <a:solidFill>
            <a:schemeClr val="tx1"/>
          </a:solidFill>
          <a:latin typeface="+mn-lt"/>
          <a:ea typeface="+mn-ea"/>
          <a:cs typeface="+mn-cs"/>
        </a:defRPr>
      </a:lvl1pPr>
      <a:lvl2pPr marL="731520" indent="-274320" algn="l" rtl="0" eaLnBrk="1" latinLnBrk="0" hangingPunct="1">
        <a:spcBef>
          <a:spcPct val="20000"/>
        </a:spcBef>
        <a:buClr>
          <a:schemeClr val="accent2"/>
        </a:buClr>
        <a:buSzPct val="90000"/>
        <a:buFont typeface="Wingdings"/>
        <a:buChar char=""/>
        <a:defRPr kumimoji="0" sz="2800" kern="1200">
          <a:solidFill>
            <a:schemeClr val="tx1"/>
          </a:solidFill>
          <a:latin typeface="+mn-lt"/>
          <a:ea typeface="+mn-ea"/>
          <a:cs typeface="+mn-cs"/>
        </a:defRPr>
      </a:lvl2pPr>
      <a:lvl3pPr marL="996696" indent="-228600" algn="l" rtl="0" eaLnBrk="1" latinLnBrk="0" hangingPunct="1">
        <a:spcBef>
          <a:spcPct val="20000"/>
        </a:spcBef>
        <a:buClr>
          <a:schemeClr val="accent3"/>
        </a:buClr>
        <a:buFont typeface="Arial"/>
        <a:buChar char="▪"/>
        <a:defRPr kumimoji="0" sz="2400" kern="1200">
          <a:solidFill>
            <a:schemeClr val="tx1"/>
          </a:solidFill>
          <a:latin typeface="+mn-lt"/>
          <a:ea typeface="+mn-ea"/>
          <a:cs typeface="+mn-cs"/>
        </a:defRPr>
      </a:lvl3pPr>
      <a:lvl4pPr marL="1216152" indent="-182880" algn="l" rtl="0" eaLnBrk="1" latinLnBrk="0" hangingPunct="1">
        <a:spcBef>
          <a:spcPct val="20000"/>
        </a:spcBef>
        <a:buClr>
          <a:schemeClr val="accent4"/>
        </a:buClr>
        <a:buFont typeface="Arial"/>
        <a:buChar char="▪"/>
        <a:defRPr kumimoji="0" sz="2000" kern="1200">
          <a:solidFill>
            <a:schemeClr val="tx1"/>
          </a:solidFill>
          <a:latin typeface="+mn-lt"/>
          <a:ea typeface="+mn-ea"/>
          <a:cs typeface="+mn-cs"/>
        </a:defRPr>
      </a:lvl4pPr>
      <a:lvl5pPr marL="1426464" indent="-182880" algn="l" rtl="0" eaLnBrk="1" latinLnBrk="0" hangingPunct="1">
        <a:spcBef>
          <a:spcPct val="20000"/>
        </a:spcBef>
        <a:buClr>
          <a:schemeClr val="accent5"/>
        </a:buClr>
        <a:buFont typeface="Wingdings 3"/>
        <a:buChar char=""/>
        <a:defRPr kumimoji="0" lang="en-US" sz="2000" kern="1200" smtClean="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45.xml.rels><?xml version="1.0" encoding="UTF-8" standalone="yes"?>
<Relationships xmlns="http://schemas.openxmlformats.org/package/2006/relationships"><Relationship Id="rId3" Type="http://schemas.openxmlformats.org/officeDocument/2006/relationships/diagramData" Target="../diagrams/data18.xml"/><Relationship Id="rId7" Type="http://schemas.microsoft.com/office/2007/relationships/diagramDrawing" Target="../diagrams/drawing18.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18.xml"/><Relationship Id="rId5" Type="http://schemas.openxmlformats.org/officeDocument/2006/relationships/diagramQuickStyle" Target="../diagrams/quickStyle18.xml"/><Relationship Id="rId4" Type="http://schemas.openxmlformats.org/officeDocument/2006/relationships/diagramLayout" Target="../diagrams/layout18.xml"/></Relationships>
</file>

<file path=ppt/slides/_rels/slide46.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2.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47.xml.rels><?xml version="1.0" encoding="UTF-8" standalone="yes"?>
<Relationships xmlns="http://schemas.openxmlformats.org/package/2006/relationships"><Relationship Id="rId3" Type="http://schemas.openxmlformats.org/officeDocument/2006/relationships/diagramLayout" Target="../diagrams/layout20.xml"/><Relationship Id="rId2" Type="http://schemas.openxmlformats.org/officeDocument/2006/relationships/diagramData" Target="../diagrams/data20.xml"/><Relationship Id="rId1" Type="http://schemas.openxmlformats.org/officeDocument/2006/relationships/slideLayout" Target="../slideLayouts/slideLayout2.xml"/><Relationship Id="rId6" Type="http://schemas.microsoft.com/office/2007/relationships/diagramDrawing" Target="../diagrams/drawing20.xml"/><Relationship Id="rId5" Type="http://schemas.openxmlformats.org/officeDocument/2006/relationships/diagramColors" Target="../diagrams/colors20.xml"/><Relationship Id="rId4" Type="http://schemas.openxmlformats.org/officeDocument/2006/relationships/diagramQuickStyle" Target="../diagrams/quickStyle20.xml"/></Relationships>
</file>

<file path=ppt/slides/_rels/slide48.xml.rels><?xml version="1.0" encoding="UTF-8" standalone="yes"?>
<Relationships xmlns="http://schemas.openxmlformats.org/package/2006/relationships"><Relationship Id="rId3" Type="http://schemas.openxmlformats.org/officeDocument/2006/relationships/diagramLayout" Target="../diagrams/layout21.xml"/><Relationship Id="rId2" Type="http://schemas.openxmlformats.org/officeDocument/2006/relationships/diagramData" Target="../diagrams/data21.xml"/><Relationship Id="rId1" Type="http://schemas.openxmlformats.org/officeDocument/2006/relationships/slideLayout" Target="../slideLayouts/slideLayout2.xml"/><Relationship Id="rId6" Type="http://schemas.microsoft.com/office/2007/relationships/diagramDrawing" Target="../diagrams/drawing21.xml"/><Relationship Id="rId5" Type="http://schemas.openxmlformats.org/officeDocument/2006/relationships/diagramColors" Target="../diagrams/colors21.xml"/><Relationship Id="rId4" Type="http://schemas.openxmlformats.org/officeDocument/2006/relationships/diagramQuickStyle" Target="../diagrams/quickStyle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815472"/>
            <a:ext cx="8077200" cy="1673352"/>
          </a:xfrm>
        </p:spPr>
        <p:txBody>
          <a:bodyPr>
            <a:noAutofit/>
          </a:bodyPr>
          <a:lstStyle/>
          <a:p>
            <a:pPr algn="ctr"/>
            <a:r>
              <a:rPr lang="en-US" sz="3600" dirty="0" smtClean="0"/>
              <a:t>ENHANCING CAPACITY FOR </a:t>
            </a:r>
            <a:br>
              <a:rPr lang="en-US" sz="3600" dirty="0" smtClean="0"/>
            </a:br>
            <a:r>
              <a:rPr lang="en-US" sz="3600" dirty="0" smtClean="0"/>
              <a:t>SOCIAL DIALOGUE AND TRIPARTISM</a:t>
            </a:r>
            <a:br>
              <a:rPr lang="en-US" sz="3600" dirty="0" smtClean="0"/>
            </a:br>
            <a:r>
              <a:rPr lang="en-US" sz="3600" dirty="0" smtClean="0"/>
              <a:t>FOR BETTER POLICYMAKING</a:t>
            </a:r>
            <a:endParaRPr lang="en-US" sz="3600" dirty="0"/>
          </a:p>
        </p:txBody>
      </p:sp>
      <p:sp>
        <p:nvSpPr>
          <p:cNvPr id="3" name="Subtitle 2"/>
          <p:cNvSpPr>
            <a:spLocks noGrp="1"/>
          </p:cNvSpPr>
          <p:nvPr>
            <p:ph type="subTitle" idx="1"/>
          </p:nvPr>
        </p:nvSpPr>
        <p:spPr>
          <a:xfrm>
            <a:off x="685800" y="2831578"/>
            <a:ext cx="8077200" cy="1499616"/>
          </a:xfrm>
        </p:spPr>
        <p:txBody>
          <a:bodyPr>
            <a:normAutofit/>
          </a:bodyPr>
          <a:lstStyle/>
          <a:p>
            <a:pPr algn="ctr"/>
            <a:r>
              <a:rPr lang="en-US" sz="2600" dirty="0" smtClean="0"/>
              <a:t>19-21 October 2015</a:t>
            </a:r>
          </a:p>
          <a:p>
            <a:pPr algn="ctr"/>
            <a:r>
              <a:rPr lang="en-US" sz="2600" dirty="0" smtClean="0"/>
              <a:t>Fontana Hotel, Clark Special Economic Zone, Pampanga</a:t>
            </a:r>
            <a:endParaRPr lang="en-US" sz="2600" dirty="0"/>
          </a:p>
        </p:txBody>
      </p:sp>
      <p:sp>
        <p:nvSpPr>
          <p:cNvPr id="4" name="TextBox 3"/>
          <p:cNvSpPr txBox="1"/>
          <p:nvPr/>
        </p:nvSpPr>
        <p:spPr>
          <a:xfrm>
            <a:off x="1666703" y="5548803"/>
            <a:ext cx="6158958" cy="830997"/>
          </a:xfrm>
          <a:prstGeom prst="rect">
            <a:avLst/>
          </a:prstGeom>
          <a:noFill/>
        </p:spPr>
        <p:txBody>
          <a:bodyPr wrap="none" rtlCol="0">
            <a:spAutoFit/>
          </a:bodyPr>
          <a:lstStyle/>
          <a:p>
            <a:pPr algn="ctr"/>
            <a:r>
              <a:rPr lang="en-US" sz="2400" b="1" dirty="0" smtClean="0"/>
              <a:t>ATTY. BENEDICTO ERNESTO R. BITONIO JR.</a:t>
            </a:r>
          </a:p>
          <a:p>
            <a:pPr algn="ctr"/>
            <a:r>
              <a:rPr lang="en-US" sz="2400" b="1" dirty="0" smtClean="0"/>
              <a:t>Consultant</a:t>
            </a:r>
            <a:endParaRPr lang="en-US" sz="2400" b="1" dirty="0"/>
          </a:p>
        </p:txBody>
      </p:sp>
    </p:spTree>
    <p:extLst>
      <p:ext uri="{BB962C8B-B14F-4D97-AF65-F5344CB8AC3E}">
        <p14:creationId xmlns:p14="http://schemas.microsoft.com/office/powerpoint/2010/main" val="236347398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Outline</a:t>
            </a:r>
            <a:endParaRPr lang="en-US" sz="4000" dirty="0"/>
          </a:p>
        </p:txBody>
      </p:sp>
      <p:sp>
        <p:nvSpPr>
          <p:cNvPr id="3" name="Content Placeholder 2"/>
          <p:cNvSpPr>
            <a:spLocks noGrp="1"/>
          </p:cNvSpPr>
          <p:nvPr>
            <p:ph idx="1"/>
          </p:nvPr>
        </p:nvSpPr>
        <p:spPr>
          <a:xfrm>
            <a:off x="732618" y="1775191"/>
            <a:ext cx="7954182" cy="4625609"/>
          </a:xfrm>
        </p:spPr>
        <p:txBody>
          <a:bodyPr>
            <a:normAutofit lnSpcReduction="10000"/>
          </a:bodyPr>
          <a:lstStyle/>
          <a:p>
            <a:pPr marL="640080" lvl="1" indent="-571500">
              <a:buClr>
                <a:schemeClr val="accent1"/>
              </a:buClr>
              <a:buSzPct val="100000"/>
              <a:buFont typeface="+mj-lt"/>
              <a:buAutoNum type="romanUcPeriod"/>
              <a:defRPr/>
            </a:pPr>
            <a:r>
              <a:rPr lang="en-US" sz="3200" dirty="0" smtClean="0"/>
              <a:t>Policy</a:t>
            </a:r>
            <a:r>
              <a:rPr lang="en-US" sz="3200" dirty="0"/>
              <a:t>, </a:t>
            </a:r>
            <a:r>
              <a:rPr lang="en-US" sz="3200" dirty="0" smtClean="0"/>
              <a:t>practice </a:t>
            </a:r>
            <a:r>
              <a:rPr lang="en-US" sz="3200" dirty="0"/>
              <a:t>and subject matter </a:t>
            </a:r>
            <a:r>
              <a:rPr lang="en-US" sz="3200" strike="sngStrike" dirty="0"/>
              <a:t> </a:t>
            </a:r>
            <a:r>
              <a:rPr lang="en-US" sz="3200" dirty="0"/>
              <a:t>of SD and </a:t>
            </a:r>
            <a:r>
              <a:rPr lang="en-US" sz="3200" dirty="0" err="1" smtClean="0"/>
              <a:t>tripartism</a:t>
            </a:r>
            <a:endParaRPr lang="en-US" sz="3200" dirty="0" smtClean="0"/>
          </a:p>
          <a:p>
            <a:pPr marL="640080" lvl="1" indent="-571500">
              <a:buClr>
                <a:schemeClr val="accent1"/>
              </a:buClr>
              <a:buSzPct val="100000"/>
              <a:buFont typeface="+mj-lt"/>
              <a:buAutoNum type="romanUcPeriod"/>
              <a:defRPr/>
            </a:pPr>
            <a:r>
              <a:rPr lang="en-US" sz="3200" dirty="0" smtClean="0"/>
              <a:t>The policy cycle: principles and applications</a:t>
            </a:r>
            <a:endParaRPr lang="en-US" sz="3200" dirty="0"/>
          </a:p>
          <a:p>
            <a:pPr marL="640080" lvl="1" indent="-571500">
              <a:buClr>
                <a:schemeClr val="accent1"/>
              </a:buClr>
              <a:buSzPct val="100000"/>
              <a:buFont typeface="+mj-lt"/>
              <a:buAutoNum type="romanUcPeriod"/>
              <a:defRPr/>
            </a:pPr>
            <a:r>
              <a:rPr lang="en-US" sz="3200" dirty="0" smtClean="0"/>
              <a:t>SD and </a:t>
            </a:r>
            <a:r>
              <a:rPr lang="en-US" sz="3200" dirty="0" err="1" smtClean="0"/>
              <a:t>tripartism</a:t>
            </a:r>
            <a:r>
              <a:rPr lang="en-US" sz="3200" dirty="0" smtClean="0"/>
              <a:t> as means to manage diverse interests and conflicts</a:t>
            </a:r>
          </a:p>
          <a:p>
            <a:pPr marL="640080" lvl="1" indent="-571500">
              <a:buClr>
                <a:schemeClr val="accent1"/>
              </a:buClr>
              <a:buSzPct val="100000"/>
              <a:buFont typeface="+mj-lt"/>
              <a:buAutoNum type="romanUcPeriod"/>
              <a:defRPr/>
            </a:pPr>
            <a:r>
              <a:rPr lang="en-US" sz="3200" dirty="0" smtClean="0"/>
              <a:t>Interest-based negotiation (IBN) principles and its application to SD and </a:t>
            </a:r>
            <a:r>
              <a:rPr lang="en-US" sz="3200" dirty="0" err="1" smtClean="0"/>
              <a:t>tripartism</a:t>
            </a:r>
            <a:endParaRPr lang="en-US" sz="3200" dirty="0" smtClean="0"/>
          </a:p>
          <a:p>
            <a:pPr marL="640080" lvl="1" indent="-571500">
              <a:buClr>
                <a:schemeClr val="accent1"/>
              </a:buClr>
              <a:buSzPct val="100000"/>
              <a:buFont typeface="+mj-lt"/>
              <a:buAutoNum type="romanUcPeriod"/>
              <a:defRPr/>
            </a:pPr>
            <a:r>
              <a:rPr lang="en-US" sz="3200" dirty="0" smtClean="0"/>
              <a:t>Setting the agenda</a:t>
            </a:r>
            <a:endParaRPr lang="en-US" dirty="0"/>
          </a:p>
        </p:txBody>
      </p:sp>
      <p:sp>
        <p:nvSpPr>
          <p:cNvPr id="4" name="TextBox 3"/>
          <p:cNvSpPr txBox="1"/>
          <p:nvPr/>
        </p:nvSpPr>
        <p:spPr>
          <a:xfrm>
            <a:off x="5615299" y="6441099"/>
            <a:ext cx="3459457" cy="338554"/>
          </a:xfrm>
          <a:prstGeom prst="rect">
            <a:avLst/>
          </a:prstGeom>
          <a:noFill/>
        </p:spPr>
        <p:txBody>
          <a:bodyPr wrap="none" rtlCol="0">
            <a:spAutoFit/>
          </a:bodyPr>
          <a:lstStyle/>
          <a:p>
            <a:r>
              <a:rPr lang="en-US" sz="1600" i="1" dirty="0" smtClean="0"/>
              <a:t>SD Beyond the Enterprise/</a:t>
            </a:r>
            <a:r>
              <a:rPr lang="en-US" sz="1600" i="1" dirty="0" err="1" smtClean="0"/>
              <a:t>BERBitonioJr</a:t>
            </a:r>
            <a:endParaRPr lang="en-US" sz="1600" i="1" dirty="0"/>
          </a:p>
        </p:txBody>
      </p:sp>
    </p:spTree>
    <p:extLst>
      <p:ext uri="{BB962C8B-B14F-4D97-AF65-F5344CB8AC3E}">
        <p14:creationId xmlns:p14="http://schemas.microsoft.com/office/powerpoint/2010/main" val="28838441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3611624705"/>
              </p:ext>
            </p:extLst>
          </p:nvPr>
        </p:nvGraphicFramePr>
        <p:xfrm>
          <a:off x="457200" y="1774825"/>
          <a:ext cx="8229600" cy="46259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277345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What is SD</a:t>
            </a:r>
            <a:endParaRPr lang="en-US" sz="4000" dirty="0"/>
          </a:p>
        </p:txBody>
      </p:sp>
      <p:sp>
        <p:nvSpPr>
          <p:cNvPr id="3" name="Content Placeholder 2"/>
          <p:cNvSpPr>
            <a:spLocks noGrp="1"/>
          </p:cNvSpPr>
          <p:nvPr>
            <p:ph idx="1"/>
          </p:nvPr>
        </p:nvSpPr>
        <p:spPr/>
        <p:txBody>
          <a:bodyPr>
            <a:normAutofit lnSpcReduction="10000"/>
          </a:bodyPr>
          <a:lstStyle/>
          <a:p>
            <a:pPr marL="114300" lvl="1" indent="0">
              <a:buClr>
                <a:schemeClr val="accent1"/>
              </a:buClr>
              <a:buNone/>
              <a:defRPr/>
            </a:pPr>
            <a:r>
              <a:rPr lang="en-US" sz="2600" b="1" i="1" dirty="0" smtClean="0">
                <a:solidFill>
                  <a:srgbClr val="000000"/>
                </a:solidFill>
              </a:rPr>
              <a:t>SD is engagement, participation </a:t>
            </a:r>
            <a:r>
              <a:rPr lang="en-US" sz="2600" b="1" i="1" dirty="0">
                <a:solidFill>
                  <a:srgbClr val="000000"/>
                </a:solidFill>
              </a:rPr>
              <a:t>and </a:t>
            </a:r>
            <a:r>
              <a:rPr lang="en-US" sz="2600" b="1" i="1" dirty="0" smtClean="0">
                <a:solidFill>
                  <a:srgbClr val="000000"/>
                </a:solidFill>
              </a:rPr>
              <a:t>collaboration among partners. It includes –</a:t>
            </a:r>
            <a:endParaRPr lang="en-US" sz="2600" b="1" i="1" dirty="0">
              <a:solidFill>
                <a:srgbClr val="000000"/>
              </a:solidFill>
            </a:endParaRPr>
          </a:p>
          <a:p>
            <a:pPr marL="342900" lvl="1">
              <a:buClr>
                <a:schemeClr val="accent1"/>
              </a:buClr>
              <a:buFont typeface="Arial" pitchFamily="34" charset="0"/>
              <a:buChar char="•"/>
              <a:defRPr/>
            </a:pPr>
            <a:r>
              <a:rPr lang="en-US" sz="2600" dirty="0" smtClean="0">
                <a:solidFill>
                  <a:srgbClr val="000000"/>
                </a:solidFill>
              </a:rPr>
              <a:t>All </a:t>
            </a:r>
            <a:r>
              <a:rPr lang="en-US" sz="2600" dirty="0">
                <a:solidFill>
                  <a:srgbClr val="000000"/>
                </a:solidFill>
              </a:rPr>
              <a:t>types of </a:t>
            </a:r>
            <a:r>
              <a:rPr lang="en-US" sz="2600" b="1" i="1" dirty="0">
                <a:solidFill>
                  <a:srgbClr val="000000"/>
                </a:solidFill>
              </a:rPr>
              <a:t>negotiation</a:t>
            </a:r>
            <a:r>
              <a:rPr lang="en-US" sz="2600" dirty="0">
                <a:solidFill>
                  <a:srgbClr val="000000"/>
                </a:solidFill>
              </a:rPr>
              <a:t>, </a:t>
            </a:r>
            <a:r>
              <a:rPr lang="en-US" sz="2600" b="1" i="1" dirty="0">
                <a:solidFill>
                  <a:srgbClr val="000000"/>
                </a:solidFill>
              </a:rPr>
              <a:t>consultation</a:t>
            </a:r>
            <a:r>
              <a:rPr lang="en-US" sz="2600" dirty="0">
                <a:solidFill>
                  <a:srgbClr val="000000"/>
                </a:solidFill>
              </a:rPr>
              <a:t> or </a:t>
            </a:r>
            <a:r>
              <a:rPr lang="en-US" sz="2600" b="1" i="1" dirty="0" smtClean="0">
                <a:solidFill>
                  <a:srgbClr val="000000"/>
                </a:solidFill>
              </a:rPr>
              <a:t>exchange </a:t>
            </a:r>
            <a:r>
              <a:rPr lang="en-US" sz="2600" b="1" i="1" dirty="0">
                <a:solidFill>
                  <a:srgbClr val="000000"/>
                </a:solidFill>
              </a:rPr>
              <a:t>of information </a:t>
            </a:r>
            <a:endParaRPr lang="en-US" sz="2600" b="1" i="1" dirty="0" smtClean="0">
              <a:solidFill>
                <a:srgbClr val="000000"/>
              </a:solidFill>
            </a:endParaRPr>
          </a:p>
          <a:p>
            <a:pPr marL="342900" lvl="1">
              <a:buClr>
                <a:schemeClr val="accent1"/>
              </a:buClr>
              <a:buFont typeface="Arial" pitchFamily="34" charset="0"/>
              <a:buChar char="•"/>
              <a:defRPr/>
            </a:pPr>
            <a:r>
              <a:rPr lang="en-US" sz="2600" dirty="0" smtClean="0">
                <a:solidFill>
                  <a:srgbClr val="000000"/>
                </a:solidFill>
              </a:rPr>
              <a:t>Between </a:t>
            </a:r>
            <a:r>
              <a:rPr lang="en-US" sz="2600" dirty="0">
                <a:solidFill>
                  <a:srgbClr val="000000"/>
                </a:solidFill>
              </a:rPr>
              <a:t>or among, representatives of </a:t>
            </a:r>
            <a:r>
              <a:rPr lang="en-US" sz="2600" b="1" i="1" dirty="0">
                <a:solidFill>
                  <a:srgbClr val="000000"/>
                </a:solidFill>
              </a:rPr>
              <a:t>governments</a:t>
            </a:r>
            <a:r>
              <a:rPr lang="en-US" sz="2600" dirty="0">
                <a:solidFill>
                  <a:srgbClr val="000000"/>
                </a:solidFill>
              </a:rPr>
              <a:t>, </a:t>
            </a:r>
            <a:r>
              <a:rPr lang="en-US" sz="2600" b="1" i="1" dirty="0">
                <a:solidFill>
                  <a:srgbClr val="000000"/>
                </a:solidFill>
              </a:rPr>
              <a:t>employers</a:t>
            </a:r>
            <a:r>
              <a:rPr lang="en-US" sz="2600" dirty="0">
                <a:solidFill>
                  <a:srgbClr val="000000"/>
                </a:solidFill>
              </a:rPr>
              <a:t> and </a:t>
            </a:r>
            <a:r>
              <a:rPr lang="en-US" sz="2600" b="1" i="1" dirty="0">
                <a:solidFill>
                  <a:srgbClr val="000000"/>
                </a:solidFill>
              </a:rPr>
              <a:t>workers</a:t>
            </a:r>
            <a:r>
              <a:rPr lang="en-US" sz="2600" dirty="0">
                <a:solidFill>
                  <a:srgbClr val="000000"/>
                </a:solidFill>
              </a:rPr>
              <a:t> </a:t>
            </a:r>
            <a:endParaRPr lang="en-US" sz="2600" dirty="0" smtClean="0">
              <a:solidFill>
                <a:srgbClr val="000000"/>
              </a:solidFill>
            </a:endParaRPr>
          </a:p>
          <a:p>
            <a:pPr marL="342900" lvl="1">
              <a:buClr>
                <a:schemeClr val="accent1"/>
              </a:buClr>
              <a:buFont typeface="Arial" pitchFamily="34" charset="0"/>
              <a:buChar char="•"/>
              <a:defRPr/>
            </a:pPr>
            <a:r>
              <a:rPr lang="en-US" sz="2600" dirty="0">
                <a:solidFill>
                  <a:srgbClr val="000000"/>
                </a:solidFill>
              </a:rPr>
              <a:t>O</a:t>
            </a:r>
            <a:r>
              <a:rPr lang="en-US" sz="2600" dirty="0" smtClean="0">
                <a:solidFill>
                  <a:srgbClr val="000000"/>
                </a:solidFill>
              </a:rPr>
              <a:t>n </a:t>
            </a:r>
            <a:r>
              <a:rPr lang="en-US" sz="2600" b="1" i="1" dirty="0">
                <a:solidFill>
                  <a:srgbClr val="000000"/>
                </a:solidFill>
              </a:rPr>
              <a:t>issues of common interest</a:t>
            </a:r>
            <a:r>
              <a:rPr lang="en-US" sz="2600" dirty="0">
                <a:solidFill>
                  <a:srgbClr val="000000"/>
                </a:solidFill>
              </a:rPr>
              <a:t> relating </a:t>
            </a:r>
            <a:r>
              <a:rPr lang="en-US" sz="2600" dirty="0" smtClean="0">
                <a:solidFill>
                  <a:srgbClr val="000000"/>
                </a:solidFill>
              </a:rPr>
              <a:t>to - </a:t>
            </a:r>
          </a:p>
          <a:p>
            <a:pPr marL="790956" lvl="2" indent="-457200">
              <a:buClr>
                <a:schemeClr val="accent1"/>
              </a:buClr>
              <a:defRPr/>
            </a:pPr>
            <a:r>
              <a:rPr lang="en-US" sz="2600" b="1" i="1" dirty="0" smtClean="0">
                <a:solidFill>
                  <a:srgbClr val="000000"/>
                </a:solidFill>
              </a:rPr>
              <a:t>economic and social policy</a:t>
            </a:r>
          </a:p>
          <a:p>
            <a:pPr marL="790956" lvl="2" indent="-457200">
              <a:buClr>
                <a:schemeClr val="accent1"/>
              </a:buClr>
              <a:defRPr/>
            </a:pPr>
            <a:r>
              <a:rPr lang="en-US" sz="2600" b="1" i="1" dirty="0" smtClean="0">
                <a:solidFill>
                  <a:srgbClr val="000000"/>
                </a:solidFill>
              </a:rPr>
              <a:t>productivity and </a:t>
            </a:r>
            <a:r>
              <a:rPr lang="en-US" sz="2600" b="1" i="1" dirty="0">
                <a:solidFill>
                  <a:srgbClr val="000000"/>
                </a:solidFill>
              </a:rPr>
              <a:t>terms and conditions of </a:t>
            </a:r>
            <a:r>
              <a:rPr lang="en-US" sz="2600" b="1" i="1" dirty="0" smtClean="0">
                <a:solidFill>
                  <a:srgbClr val="000000"/>
                </a:solidFill>
              </a:rPr>
              <a:t>employment</a:t>
            </a:r>
            <a:r>
              <a:rPr lang="en-US" sz="2600" dirty="0" smtClean="0">
                <a:solidFill>
                  <a:srgbClr val="000000"/>
                </a:solidFill>
              </a:rPr>
              <a:t> </a:t>
            </a:r>
          </a:p>
          <a:p>
            <a:pPr marL="790956" lvl="2" indent="-457200">
              <a:buClr>
                <a:schemeClr val="accent1"/>
              </a:buClr>
              <a:defRPr/>
            </a:pPr>
            <a:r>
              <a:rPr lang="en-US" sz="2600" b="1" i="1" dirty="0" smtClean="0">
                <a:solidFill>
                  <a:srgbClr val="000000"/>
                </a:solidFill>
              </a:rPr>
              <a:t>welfare and well-being of workers</a:t>
            </a:r>
            <a:r>
              <a:rPr lang="en-US" sz="2600" dirty="0" smtClean="0">
                <a:solidFill>
                  <a:srgbClr val="000000"/>
                </a:solidFill>
              </a:rPr>
              <a:t> </a:t>
            </a:r>
          </a:p>
          <a:p>
            <a:pPr marL="118872" indent="0">
              <a:buNone/>
            </a:pPr>
            <a:endParaRPr lang="en-US" dirty="0"/>
          </a:p>
        </p:txBody>
      </p:sp>
      <p:sp>
        <p:nvSpPr>
          <p:cNvPr id="7" name="TextBox 6"/>
          <p:cNvSpPr txBox="1"/>
          <p:nvPr/>
        </p:nvSpPr>
        <p:spPr>
          <a:xfrm>
            <a:off x="5615299" y="6441099"/>
            <a:ext cx="3459457" cy="338554"/>
          </a:xfrm>
          <a:prstGeom prst="rect">
            <a:avLst/>
          </a:prstGeom>
          <a:noFill/>
        </p:spPr>
        <p:txBody>
          <a:bodyPr wrap="none" rtlCol="0">
            <a:spAutoFit/>
          </a:bodyPr>
          <a:lstStyle/>
          <a:p>
            <a:r>
              <a:rPr lang="en-US" sz="1600" i="1" dirty="0" smtClean="0"/>
              <a:t>SD Beyond the Enterprise/</a:t>
            </a:r>
            <a:r>
              <a:rPr lang="en-US" sz="1600" i="1" dirty="0" err="1" smtClean="0"/>
              <a:t>BERBitonioJr</a:t>
            </a:r>
            <a:endParaRPr lang="en-US" sz="1600" i="1" dirty="0"/>
          </a:p>
        </p:txBody>
      </p:sp>
    </p:spTree>
    <p:extLst>
      <p:ext uri="{BB962C8B-B14F-4D97-AF65-F5344CB8AC3E}">
        <p14:creationId xmlns:p14="http://schemas.microsoft.com/office/powerpoint/2010/main" val="16428891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609040" cy="1252728"/>
          </a:xfrm>
        </p:spPr>
        <p:txBody>
          <a:bodyPr>
            <a:normAutofit fontScale="90000"/>
          </a:bodyPr>
          <a:lstStyle/>
          <a:p>
            <a:r>
              <a:rPr lang="en-US" sz="4000" dirty="0" smtClean="0"/>
              <a:t>An expanded term </a:t>
            </a:r>
            <a:br>
              <a:rPr lang="en-US" sz="4000" dirty="0" smtClean="0"/>
            </a:br>
            <a:r>
              <a:rPr lang="en-US" sz="4000" dirty="0" smtClean="0"/>
              <a:t>for a familiar concept</a:t>
            </a:r>
            <a:endParaRPr lang="en-US" sz="4000" dirty="0"/>
          </a:p>
        </p:txBody>
      </p:sp>
      <p:sp>
        <p:nvSpPr>
          <p:cNvPr id="3" name="Content Placeholder 2"/>
          <p:cNvSpPr>
            <a:spLocks noGrp="1"/>
          </p:cNvSpPr>
          <p:nvPr>
            <p:ph idx="1"/>
          </p:nvPr>
        </p:nvSpPr>
        <p:spPr/>
        <p:txBody>
          <a:bodyPr>
            <a:normAutofit/>
          </a:bodyPr>
          <a:lstStyle/>
          <a:p>
            <a:pPr marL="114300" indent="0">
              <a:lnSpc>
                <a:spcPct val="110000"/>
              </a:lnSpc>
              <a:buFont typeface="Arial" charset="0"/>
              <a:buNone/>
              <a:defRPr/>
            </a:pPr>
            <a:r>
              <a:rPr lang="en-US" sz="2800" b="1" i="1" dirty="0" smtClean="0"/>
              <a:t>ILO </a:t>
            </a:r>
            <a:r>
              <a:rPr lang="en-US" sz="2800" b="1" i="1" dirty="0"/>
              <a:t>started using SD </a:t>
            </a:r>
            <a:r>
              <a:rPr lang="en-US" sz="2800" b="1" i="1" dirty="0" smtClean="0"/>
              <a:t>in 1998 as one of the four pillars of its DECENT WORK agenda. </a:t>
            </a:r>
            <a:endParaRPr lang="en-US" sz="2800" b="1" i="1" dirty="0"/>
          </a:p>
          <a:p>
            <a:pPr>
              <a:lnSpc>
                <a:spcPct val="110000"/>
              </a:lnSpc>
              <a:defRPr/>
            </a:pPr>
            <a:r>
              <a:rPr lang="en-US" sz="2700" dirty="0"/>
              <a:t>But </a:t>
            </a:r>
            <a:r>
              <a:rPr lang="en-US" sz="2700" dirty="0" smtClean="0"/>
              <a:t>SD processes such </a:t>
            </a:r>
            <a:r>
              <a:rPr lang="en-US" sz="2700" dirty="0"/>
              <a:t>as NEGOTIATION, CONSULTATION or EXCHANGE OF INFORMATION, and TRIPARTISM </a:t>
            </a:r>
            <a:r>
              <a:rPr lang="en-US" sz="2700" dirty="0" smtClean="0"/>
              <a:t>have </a:t>
            </a:r>
            <a:r>
              <a:rPr lang="en-US" sz="2700" dirty="0"/>
              <a:t>been practiced for a long time in many countries, including in the </a:t>
            </a:r>
            <a:r>
              <a:rPr lang="en-US" sz="2700" dirty="0" smtClean="0"/>
              <a:t>Philippines . . .</a:t>
            </a:r>
          </a:p>
          <a:p>
            <a:pPr>
              <a:lnSpc>
                <a:spcPct val="110000"/>
              </a:lnSpc>
              <a:defRPr/>
            </a:pPr>
            <a:r>
              <a:rPr lang="en-US" sz="2700" dirty="0" smtClean="0"/>
              <a:t>. . . as a strategic and democratic approach of promoting harmonious and productive relations between workers and employers.</a:t>
            </a:r>
          </a:p>
          <a:p>
            <a:pPr marL="118872" indent="0">
              <a:buNone/>
              <a:defRPr/>
            </a:pPr>
            <a:endParaRPr lang="en-US" sz="2600" dirty="0"/>
          </a:p>
        </p:txBody>
      </p:sp>
      <p:sp>
        <p:nvSpPr>
          <p:cNvPr id="6" name="TextBox 5"/>
          <p:cNvSpPr txBox="1"/>
          <p:nvPr/>
        </p:nvSpPr>
        <p:spPr>
          <a:xfrm>
            <a:off x="5615299" y="6441099"/>
            <a:ext cx="3459457" cy="338554"/>
          </a:xfrm>
          <a:prstGeom prst="rect">
            <a:avLst/>
          </a:prstGeom>
          <a:noFill/>
        </p:spPr>
        <p:txBody>
          <a:bodyPr wrap="none" rtlCol="0">
            <a:spAutoFit/>
          </a:bodyPr>
          <a:lstStyle/>
          <a:p>
            <a:r>
              <a:rPr lang="en-US" sz="1600" i="1" dirty="0" smtClean="0"/>
              <a:t>SD Beyond the Enterprise/</a:t>
            </a:r>
            <a:r>
              <a:rPr lang="en-US" sz="1600" i="1" dirty="0" err="1" smtClean="0"/>
              <a:t>BERBitonioJr</a:t>
            </a:r>
            <a:endParaRPr lang="en-US" sz="1600" i="1" dirty="0"/>
          </a:p>
        </p:txBody>
      </p:sp>
    </p:spTree>
    <p:extLst>
      <p:ext uri="{BB962C8B-B14F-4D97-AF65-F5344CB8AC3E}">
        <p14:creationId xmlns:p14="http://schemas.microsoft.com/office/powerpoint/2010/main" val="30307201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609040" cy="1252728"/>
          </a:xfrm>
        </p:spPr>
        <p:txBody>
          <a:bodyPr>
            <a:normAutofit fontScale="90000"/>
          </a:bodyPr>
          <a:lstStyle/>
          <a:p>
            <a:r>
              <a:rPr lang="en-US" sz="4000" dirty="0" smtClean="0"/>
              <a:t>SD is part of the country’s </a:t>
            </a:r>
            <a:br>
              <a:rPr lang="en-US" sz="4000" dirty="0" smtClean="0"/>
            </a:br>
            <a:r>
              <a:rPr lang="en-US" sz="4000" dirty="0" smtClean="0"/>
              <a:t>industrial relations system  </a:t>
            </a:r>
            <a:endParaRPr lang="en-US" sz="4000" dirty="0"/>
          </a:p>
        </p:txBody>
      </p:sp>
      <p:sp>
        <p:nvSpPr>
          <p:cNvPr id="3" name="Content Placeholder 2"/>
          <p:cNvSpPr>
            <a:spLocks noGrp="1"/>
          </p:cNvSpPr>
          <p:nvPr>
            <p:ph idx="1"/>
          </p:nvPr>
        </p:nvSpPr>
        <p:spPr/>
        <p:txBody>
          <a:bodyPr>
            <a:normAutofit/>
          </a:bodyPr>
          <a:lstStyle/>
          <a:p>
            <a:pPr marL="114300" indent="0">
              <a:lnSpc>
                <a:spcPct val="110000"/>
              </a:lnSpc>
              <a:buFont typeface="Arial" charset="0"/>
              <a:buNone/>
              <a:defRPr/>
            </a:pPr>
            <a:r>
              <a:rPr lang="en-US" sz="2800" b="1" i="1" dirty="0" smtClean="0"/>
              <a:t>Institutionalized and embedded in the system thru -</a:t>
            </a:r>
            <a:endParaRPr lang="en-US" sz="2800" b="1" i="1" dirty="0"/>
          </a:p>
          <a:p>
            <a:pPr>
              <a:lnSpc>
                <a:spcPct val="110000"/>
              </a:lnSpc>
              <a:defRPr/>
            </a:pPr>
            <a:r>
              <a:rPr lang="en-US" sz="2600" b="1" dirty="0" smtClean="0">
                <a:latin typeface="Calibri" charset="0"/>
              </a:rPr>
              <a:t>ILO </a:t>
            </a:r>
            <a:r>
              <a:rPr lang="en-US" sz="2600" b="1" dirty="0">
                <a:latin typeface="Calibri" charset="0"/>
              </a:rPr>
              <a:t>Conventions </a:t>
            </a:r>
            <a:r>
              <a:rPr lang="en-US" sz="2600" b="1" dirty="0" smtClean="0">
                <a:latin typeface="Calibri" charset="0"/>
              </a:rPr>
              <a:t>87, 98, and 144</a:t>
            </a:r>
            <a:r>
              <a:rPr lang="en-US" sz="2600" dirty="0" smtClean="0">
                <a:latin typeface="Calibri" charset="0"/>
              </a:rPr>
              <a:t>, which the Philippines ratified</a:t>
            </a:r>
            <a:endParaRPr lang="en-US" sz="2600" dirty="0">
              <a:latin typeface="Calibri" charset="0"/>
            </a:endParaRPr>
          </a:p>
          <a:p>
            <a:pPr>
              <a:lnSpc>
                <a:spcPct val="110000"/>
              </a:lnSpc>
              <a:defRPr/>
            </a:pPr>
            <a:r>
              <a:rPr lang="en-US" sz="2600" b="1" dirty="0" smtClean="0">
                <a:latin typeface="Calibri" charset="0"/>
              </a:rPr>
              <a:t>Constitution</a:t>
            </a:r>
            <a:r>
              <a:rPr lang="en-US" sz="2600" dirty="0" smtClean="0">
                <a:latin typeface="Calibri" charset="0"/>
              </a:rPr>
              <a:t>, which recognizes the rights to self-organization and collective bargaining, workers’ participation, just sharing in the fruits of production, and reasonable returns on investments for employers. </a:t>
            </a:r>
            <a:endParaRPr lang="en-US" sz="2600" dirty="0">
              <a:latin typeface="Calibri" charset="0"/>
            </a:endParaRPr>
          </a:p>
          <a:p>
            <a:pPr>
              <a:lnSpc>
                <a:spcPct val="110000"/>
              </a:lnSpc>
              <a:defRPr/>
            </a:pPr>
            <a:r>
              <a:rPr lang="en-US" sz="2600" b="1" dirty="0" smtClean="0">
                <a:latin typeface="Calibri" charset="0"/>
              </a:rPr>
              <a:t>Labor </a:t>
            </a:r>
            <a:r>
              <a:rPr lang="en-US" sz="2600" b="1" dirty="0">
                <a:latin typeface="Calibri" charset="0"/>
              </a:rPr>
              <a:t>Code</a:t>
            </a:r>
            <a:r>
              <a:rPr lang="en-US" sz="2600" dirty="0">
                <a:latin typeface="Calibri" charset="0"/>
              </a:rPr>
              <a:t>, as </a:t>
            </a:r>
            <a:r>
              <a:rPr lang="en-US" sz="2600" dirty="0" smtClean="0">
                <a:latin typeface="Calibri" charset="0"/>
              </a:rPr>
              <a:t>amended, thru free trade unionism, enterprise level collective bargaining and, beyond the enterprise level, </a:t>
            </a:r>
            <a:r>
              <a:rPr lang="en-US" sz="2600" dirty="0" err="1" smtClean="0">
                <a:latin typeface="Calibri" charset="0"/>
              </a:rPr>
              <a:t>tripartism</a:t>
            </a:r>
            <a:r>
              <a:rPr lang="en-US" sz="2600" dirty="0" smtClean="0">
                <a:latin typeface="Calibri" charset="0"/>
              </a:rPr>
              <a:t>.</a:t>
            </a:r>
            <a:endParaRPr lang="en-US" sz="2600" dirty="0"/>
          </a:p>
        </p:txBody>
      </p:sp>
      <p:sp>
        <p:nvSpPr>
          <p:cNvPr id="6" name="TextBox 5"/>
          <p:cNvSpPr txBox="1"/>
          <p:nvPr/>
        </p:nvSpPr>
        <p:spPr>
          <a:xfrm>
            <a:off x="5615299" y="6441099"/>
            <a:ext cx="3459457" cy="338554"/>
          </a:xfrm>
          <a:prstGeom prst="rect">
            <a:avLst/>
          </a:prstGeom>
          <a:noFill/>
        </p:spPr>
        <p:txBody>
          <a:bodyPr wrap="none" rtlCol="0">
            <a:spAutoFit/>
          </a:bodyPr>
          <a:lstStyle/>
          <a:p>
            <a:r>
              <a:rPr lang="en-US" sz="1600" i="1" dirty="0" smtClean="0"/>
              <a:t>SD Beyond the Enterprise/</a:t>
            </a:r>
            <a:r>
              <a:rPr lang="en-US" sz="1600" i="1" dirty="0" err="1" smtClean="0"/>
              <a:t>BERBitonioJr</a:t>
            </a:r>
            <a:endParaRPr lang="en-US" sz="1600" i="1" dirty="0"/>
          </a:p>
        </p:txBody>
      </p:sp>
    </p:spTree>
    <p:extLst>
      <p:ext uri="{BB962C8B-B14F-4D97-AF65-F5344CB8AC3E}">
        <p14:creationId xmlns:p14="http://schemas.microsoft.com/office/powerpoint/2010/main" val="1546930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609040" cy="1252728"/>
          </a:xfrm>
        </p:spPr>
        <p:txBody>
          <a:bodyPr>
            <a:normAutofit fontScale="90000"/>
          </a:bodyPr>
          <a:lstStyle/>
          <a:p>
            <a:r>
              <a:rPr lang="en-US" sz="4000" dirty="0" smtClean="0"/>
              <a:t>SD is a common practice in enterprises, </a:t>
            </a:r>
            <a:br>
              <a:rPr lang="en-US" sz="4000" dirty="0" smtClean="0"/>
            </a:br>
            <a:r>
              <a:rPr lang="en-US" sz="4000" dirty="0" smtClean="0"/>
              <a:t>in obligatory and voluntary forms</a:t>
            </a:r>
            <a:endParaRPr lang="en-US" sz="4000" dirty="0"/>
          </a:p>
        </p:txBody>
      </p:sp>
      <p:sp>
        <p:nvSpPr>
          <p:cNvPr id="3" name="Content Placeholder 2"/>
          <p:cNvSpPr>
            <a:spLocks noGrp="1"/>
          </p:cNvSpPr>
          <p:nvPr>
            <p:ph idx="1"/>
          </p:nvPr>
        </p:nvSpPr>
        <p:spPr>
          <a:xfrm>
            <a:off x="579608" y="1775191"/>
            <a:ext cx="8187620" cy="4625609"/>
          </a:xfrm>
        </p:spPr>
        <p:txBody>
          <a:bodyPr>
            <a:noAutofit/>
          </a:bodyPr>
          <a:lstStyle/>
          <a:p>
            <a:pPr marL="114300" lvl="1" indent="0">
              <a:buClr>
                <a:schemeClr val="accent1"/>
              </a:buClr>
              <a:buNone/>
              <a:defRPr/>
            </a:pPr>
            <a:r>
              <a:rPr lang="en-US" b="1" i="1" dirty="0">
                <a:solidFill>
                  <a:srgbClr val="000000"/>
                </a:solidFill>
              </a:rPr>
              <a:t>W</a:t>
            </a:r>
            <a:r>
              <a:rPr lang="en-US" b="1" i="1" dirty="0" smtClean="0">
                <a:solidFill>
                  <a:srgbClr val="000000"/>
                </a:solidFill>
              </a:rPr>
              <a:t>hen workers and employers,</a:t>
            </a:r>
            <a:endParaRPr lang="en-US" b="1" i="1" dirty="0">
              <a:solidFill>
                <a:srgbClr val="000000"/>
              </a:solidFill>
            </a:endParaRPr>
          </a:p>
          <a:p>
            <a:pPr marL="342900" lvl="1">
              <a:buClr>
                <a:schemeClr val="accent1"/>
              </a:buClr>
              <a:buFont typeface="Arial" pitchFamily="34" charset="0"/>
              <a:buChar char="•"/>
              <a:defRPr/>
            </a:pPr>
            <a:r>
              <a:rPr lang="en-US" sz="2700" b="1" i="1" dirty="0" smtClean="0">
                <a:solidFill>
                  <a:srgbClr val="000000"/>
                </a:solidFill>
              </a:rPr>
              <a:t>As a matter of obligation and duty, </a:t>
            </a:r>
            <a:r>
              <a:rPr lang="en-US" sz="2700" dirty="0" smtClean="0">
                <a:solidFill>
                  <a:srgbClr val="000000"/>
                </a:solidFill>
              </a:rPr>
              <a:t>engage in </a:t>
            </a:r>
            <a:r>
              <a:rPr lang="en-US" sz="2700" b="1" i="1" dirty="0" smtClean="0">
                <a:solidFill>
                  <a:srgbClr val="000000"/>
                </a:solidFill>
              </a:rPr>
              <a:t>collective bargaining</a:t>
            </a:r>
            <a:r>
              <a:rPr lang="en-US" sz="2700" dirty="0" smtClean="0">
                <a:solidFill>
                  <a:srgbClr val="000000"/>
                </a:solidFill>
              </a:rPr>
              <a:t>, negotiate, conclude and administer a CBA, or solve differences thru the </a:t>
            </a:r>
            <a:r>
              <a:rPr lang="en-US" sz="2700" b="1" i="1" dirty="0" smtClean="0">
                <a:solidFill>
                  <a:srgbClr val="000000"/>
                </a:solidFill>
              </a:rPr>
              <a:t>grievance mechanism</a:t>
            </a:r>
            <a:r>
              <a:rPr lang="en-US" sz="2700" dirty="0" smtClean="0">
                <a:solidFill>
                  <a:srgbClr val="000000"/>
                </a:solidFill>
              </a:rPr>
              <a:t>, or join DOLE compliance officers in making an </a:t>
            </a:r>
            <a:r>
              <a:rPr lang="en-US" sz="2700" b="1" i="1" dirty="0" smtClean="0">
                <a:solidFill>
                  <a:srgbClr val="000000"/>
                </a:solidFill>
              </a:rPr>
              <a:t>LLCS assessment</a:t>
            </a:r>
            <a:r>
              <a:rPr lang="en-US" sz="2700" dirty="0" smtClean="0">
                <a:solidFill>
                  <a:srgbClr val="000000"/>
                </a:solidFill>
              </a:rPr>
              <a:t> </a:t>
            </a:r>
          </a:p>
          <a:p>
            <a:pPr marL="342900" lvl="1">
              <a:buClr>
                <a:schemeClr val="accent1"/>
              </a:buClr>
              <a:buFont typeface="Arial" pitchFamily="34" charset="0"/>
              <a:buChar char="•"/>
              <a:defRPr/>
            </a:pPr>
            <a:r>
              <a:rPr lang="en-US" sz="2700" b="1" i="1" dirty="0" smtClean="0">
                <a:solidFill>
                  <a:srgbClr val="000000"/>
                </a:solidFill>
              </a:rPr>
              <a:t>Or voluntarily </a:t>
            </a:r>
            <a:r>
              <a:rPr lang="en-US" sz="2700" dirty="0" smtClean="0">
                <a:solidFill>
                  <a:srgbClr val="000000"/>
                </a:solidFill>
              </a:rPr>
              <a:t>set up</a:t>
            </a:r>
            <a:r>
              <a:rPr lang="en-US" sz="2700" b="1" i="1" dirty="0" smtClean="0">
                <a:solidFill>
                  <a:srgbClr val="000000"/>
                </a:solidFill>
              </a:rPr>
              <a:t> </a:t>
            </a:r>
            <a:r>
              <a:rPr lang="en-US" sz="2700" dirty="0" smtClean="0">
                <a:solidFill>
                  <a:srgbClr val="000000"/>
                </a:solidFill>
              </a:rPr>
              <a:t>communication and problem solving mechanisms, such as </a:t>
            </a:r>
            <a:r>
              <a:rPr lang="en-US" sz="2700" dirty="0" smtClean="0"/>
              <a:t>LMCs, general assemblies and the like, whether or not the employees in the enterprise are represented by a union</a:t>
            </a:r>
          </a:p>
        </p:txBody>
      </p:sp>
      <p:sp>
        <p:nvSpPr>
          <p:cNvPr id="6" name="TextBox 5"/>
          <p:cNvSpPr txBox="1"/>
          <p:nvPr/>
        </p:nvSpPr>
        <p:spPr>
          <a:xfrm>
            <a:off x="5615299" y="6441099"/>
            <a:ext cx="3459457" cy="338554"/>
          </a:xfrm>
          <a:prstGeom prst="rect">
            <a:avLst/>
          </a:prstGeom>
          <a:noFill/>
        </p:spPr>
        <p:txBody>
          <a:bodyPr wrap="none" rtlCol="0">
            <a:spAutoFit/>
          </a:bodyPr>
          <a:lstStyle/>
          <a:p>
            <a:r>
              <a:rPr lang="en-US" sz="1600" i="1" dirty="0" smtClean="0"/>
              <a:t>SD Beyond the Enterprise/</a:t>
            </a:r>
            <a:r>
              <a:rPr lang="en-US" sz="1600" i="1" dirty="0" err="1" smtClean="0"/>
              <a:t>BERBitonioJr</a:t>
            </a:r>
            <a:endParaRPr lang="en-US" sz="1600" i="1" dirty="0"/>
          </a:p>
        </p:txBody>
      </p:sp>
    </p:spTree>
    <p:extLst>
      <p:ext uri="{BB962C8B-B14F-4D97-AF65-F5344CB8AC3E}">
        <p14:creationId xmlns:p14="http://schemas.microsoft.com/office/powerpoint/2010/main" val="5056554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609040" cy="1252728"/>
          </a:xfrm>
        </p:spPr>
        <p:txBody>
          <a:bodyPr>
            <a:normAutofit fontScale="90000"/>
          </a:bodyPr>
          <a:lstStyle/>
          <a:p>
            <a:r>
              <a:rPr lang="en-US" sz="4000" dirty="0" smtClean="0"/>
              <a:t>Outside the enterprise, </a:t>
            </a:r>
            <a:br>
              <a:rPr lang="en-US" sz="4000" dirty="0" smtClean="0"/>
            </a:br>
            <a:r>
              <a:rPr lang="en-US" sz="4000" dirty="0" smtClean="0"/>
              <a:t>SD is often synonymous with </a:t>
            </a:r>
            <a:r>
              <a:rPr lang="en-US" sz="4000" dirty="0" err="1" smtClean="0"/>
              <a:t>tripartism</a:t>
            </a:r>
            <a:endParaRPr lang="en-US" sz="4000" dirty="0"/>
          </a:p>
        </p:txBody>
      </p:sp>
      <p:sp>
        <p:nvSpPr>
          <p:cNvPr id="3" name="Content Placeholder 2"/>
          <p:cNvSpPr>
            <a:spLocks noGrp="1"/>
          </p:cNvSpPr>
          <p:nvPr>
            <p:ph idx="1"/>
          </p:nvPr>
        </p:nvSpPr>
        <p:spPr>
          <a:xfrm>
            <a:off x="457199" y="1622201"/>
            <a:ext cx="8355925" cy="4625609"/>
          </a:xfrm>
        </p:spPr>
        <p:txBody>
          <a:bodyPr>
            <a:noAutofit/>
          </a:bodyPr>
          <a:lstStyle/>
          <a:p>
            <a:pPr marL="114300" lvl="1" indent="0">
              <a:buClr>
                <a:schemeClr val="accent1"/>
              </a:buClr>
              <a:buNone/>
              <a:defRPr/>
            </a:pPr>
            <a:r>
              <a:rPr lang="en-US" sz="2600" b="1" i="1" dirty="0" smtClean="0">
                <a:solidFill>
                  <a:srgbClr val="000000"/>
                </a:solidFill>
              </a:rPr>
              <a:t>Practiced when representatives of workers, employers and government –</a:t>
            </a:r>
          </a:p>
          <a:p>
            <a:pPr marL="342900" lvl="1">
              <a:buClr>
                <a:schemeClr val="accent1"/>
              </a:buClr>
              <a:buFont typeface="Arial" pitchFamily="34" charset="0"/>
              <a:buChar char="•"/>
              <a:defRPr/>
            </a:pPr>
            <a:r>
              <a:rPr lang="en-US" sz="2500" dirty="0" smtClean="0">
                <a:solidFill>
                  <a:srgbClr val="000000"/>
                </a:solidFill>
              </a:rPr>
              <a:t>Decide minimum wage adjustments (RTWPBs)</a:t>
            </a:r>
          </a:p>
          <a:p>
            <a:pPr marL="342900" lvl="1">
              <a:buClr>
                <a:schemeClr val="accent1"/>
              </a:buClr>
              <a:buFont typeface="Arial" pitchFamily="34" charset="0"/>
              <a:buChar char="•"/>
              <a:defRPr/>
            </a:pPr>
            <a:r>
              <a:rPr lang="en-US" sz="2500" dirty="0" smtClean="0">
                <a:solidFill>
                  <a:srgbClr val="000000"/>
                </a:solidFill>
              </a:rPr>
              <a:t>Adjudicate appeals (NLRC proper)</a:t>
            </a:r>
          </a:p>
          <a:p>
            <a:pPr marL="342900" lvl="1">
              <a:buClr>
                <a:schemeClr val="accent1"/>
              </a:buClr>
              <a:buFont typeface="Arial" pitchFamily="34" charset="0"/>
              <a:buChar char="•"/>
              <a:defRPr/>
            </a:pPr>
            <a:r>
              <a:rPr lang="en-US" sz="2500" dirty="0" smtClean="0">
                <a:solidFill>
                  <a:srgbClr val="000000"/>
                </a:solidFill>
              </a:rPr>
              <a:t>Decide on policy matters (NWPC, TESDA, POEA, OWWA, SSS)</a:t>
            </a:r>
          </a:p>
          <a:p>
            <a:pPr marL="342900" lvl="1">
              <a:buClr>
                <a:schemeClr val="accent1"/>
              </a:buClr>
              <a:buFont typeface="Arial" pitchFamily="34" charset="0"/>
              <a:buChar char="•"/>
              <a:defRPr/>
            </a:pPr>
            <a:r>
              <a:rPr lang="en-US" sz="2500" dirty="0" smtClean="0">
                <a:solidFill>
                  <a:srgbClr val="000000"/>
                </a:solidFill>
              </a:rPr>
              <a:t>Formulate policy recommendations (TIPC, TVAC)</a:t>
            </a:r>
          </a:p>
          <a:p>
            <a:pPr marL="342900" lvl="1">
              <a:buClr>
                <a:schemeClr val="accent1"/>
              </a:buClr>
              <a:buFont typeface="Arial" pitchFamily="34" charset="0"/>
              <a:buChar char="•"/>
              <a:defRPr/>
            </a:pPr>
            <a:r>
              <a:rPr lang="en-US" sz="2500" dirty="0" smtClean="0">
                <a:solidFill>
                  <a:srgbClr val="000000"/>
                </a:solidFill>
              </a:rPr>
              <a:t>Settle cases thru conciliation and mediation (DOLE’s SEADOs, NCMB, NLRC)</a:t>
            </a:r>
          </a:p>
          <a:p>
            <a:pPr marL="342900" lvl="1">
              <a:buClr>
                <a:schemeClr val="accent1"/>
              </a:buClr>
              <a:buFont typeface="Arial" pitchFamily="34" charset="0"/>
              <a:buChar char="•"/>
              <a:defRPr/>
            </a:pPr>
            <a:r>
              <a:rPr lang="en-US" sz="2500" dirty="0" smtClean="0">
                <a:solidFill>
                  <a:srgbClr val="000000"/>
                </a:solidFill>
              </a:rPr>
              <a:t>Affirm commitment to good principles (ITCs/RTIPCs)</a:t>
            </a:r>
          </a:p>
        </p:txBody>
      </p:sp>
      <p:sp>
        <p:nvSpPr>
          <p:cNvPr id="6" name="TextBox 5"/>
          <p:cNvSpPr txBox="1"/>
          <p:nvPr/>
        </p:nvSpPr>
        <p:spPr>
          <a:xfrm>
            <a:off x="5615299" y="6441099"/>
            <a:ext cx="3459457" cy="338554"/>
          </a:xfrm>
          <a:prstGeom prst="rect">
            <a:avLst/>
          </a:prstGeom>
          <a:noFill/>
        </p:spPr>
        <p:txBody>
          <a:bodyPr wrap="none" rtlCol="0">
            <a:spAutoFit/>
          </a:bodyPr>
          <a:lstStyle/>
          <a:p>
            <a:r>
              <a:rPr lang="en-US" sz="1600" i="1" dirty="0" smtClean="0"/>
              <a:t>SD Beyond the Enterprise/</a:t>
            </a:r>
            <a:r>
              <a:rPr lang="en-US" sz="1600" i="1" dirty="0" err="1" smtClean="0"/>
              <a:t>BERBitonioJr</a:t>
            </a:r>
            <a:endParaRPr lang="en-US" sz="1600" i="1" dirty="0"/>
          </a:p>
        </p:txBody>
      </p:sp>
    </p:spTree>
    <p:extLst>
      <p:ext uri="{BB962C8B-B14F-4D97-AF65-F5344CB8AC3E}">
        <p14:creationId xmlns:p14="http://schemas.microsoft.com/office/powerpoint/2010/main" val="15808057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609040" cy="1252728"/>
          </a:xfrm>
        </p:spPr>
        <p:txBody>
          <a:bodyPr>
            <a:normAutofit fontScale="90000"/>
          </a:bodyPr>
          <a:lstStyle/>
          <a:p>
            <a:r>
              <a:rPr lang="en-US" sz="4000" dirty="0" smtClean="0"/>
              <a:t>As a consultative process, </a:t>
            </a:r>
            <a:br>
              <a:rPr lang="en-US" sz="4000" dirty="0" smtClean="0"/>
            </a:br>
            <a:r>
              <a:rPr lang="en-US" sz="4000" dirty="0" err="1" smtClean="0"/>
              <a:t>tripartism</a:t>
            </a:r>
            <a:r>
              <a:rPr lang="en-US" sz="4000" dirty="0" smtClean="0"/>
              <a:t> has a long track record</a:t>
            </a:r>
            <a:endParaRPr lang="en-US" sz="4000" dirty="0"/>
          </a:p>
        </p:txBody>
      </p:sp>
      <p:sp>
        <p:nvSpPr>
          <p:cNvPr id="3" name="Content Placeholder 2"/>
          <p:cNvSpPr>
            <a:spLocks noGrp="1"/>
          </p:cNvSpPr>
          <p:nvPr>
            <p:ph idx="1"/>
          </p:nvPr>
        </p:nvSpPr>
        <p:spPr>
          <a:xfrm>
            <a:off x="457199" y="1622201"/>
            <a:ext cx="8355925" cy="4625609"/>
          </a:xfrm>
        </p:spPr>
        <p:txBody>
          <a:bodyPr>
            <a:noAutofit/>
          </a:bodyPr>
          <a:lstStyle/>
          <a:p>
            <a:pPr marL="342900" lvl="1">
              <a:buClr>
                <a:schemeClr val="accent1"/>
              </a:buClr>
              <a:buFont typeface="Arial" pitchFamily="34" charset="0"/>
              <a:buChar char="•"/>
              <a:defRPr/>
            </a:pPr>
            <a:r>
              <a:rPr lang="en-US" sz="2500" dirty="0" smtClean="0">
                <a:solidFill>
                  <a:srgbClr val="000000"/>
                </a:solidFill>
              </a:rPr>
              <a:t>IPA (1953) introduced  area-wide labor-management conferences</a:t>
            </a:r>
          </a:p>
          <a:p>
            <a:pPr marL="342900" lvl="1">
              <a:buClr>
                <a:schemeClr val="accent1"/>
              </a:buClr>
              <a:buFont typeface="Arial" pitchFamily="34" charset="0"/>
              <a:buChar char="•"/>
              <a:defRPr/>
            </a:pPr>
            <a:r>
              <a:rPr lang="en-US" sz="2500" dirty="0" smtClean="0">
                <a:solidFill>
                  <a:srgbClr val="000000"/>
                </a:solidFill>
              </a:rPr>
              <a:t>Labor Code introduced national tripartite conferences</a:t>
            </a:r>
          </a:p>
          <a:p>
            <a:pPr marL="342900" lvl="1">
              <a:buClr>
                <a:schemeClr val="accent1"/>
              </a:buClr>
              <a:buFont typeface="Arial" pitchFamily="34" charset="0"/>
              <a:buChar char="•"/>
              <a:defRPr/>
            </a:pPr>
            <a:r>
              <a:rPr lang="en-US" sz="2500" dirty="0" smtClean="0">
                <a:solidFill>
                  <a:srgbClr val="000000"/>
                </a:solidFill>
              </a:rPr>
              <a:t>Tripartite Review Committee (1986) provided significant inputs to 1989 Labor Code amendments</a:t>
            </a:r>
          </a:p>
          <a:p>
            <a:pPr marL="342900" lvl="1">
              <a:buClr>
                <a:schemeClr val="accent1"/>
              </a:buClr>
              <a:buFont typeface="Arial" pitchFamily="34" charset="0"/>
              <a:buChar char="•"/>
              <a:defRPr/>
            </a:pPr>
            <a:r>
              <a:rPr lang="en-US" sz="2500" dirty="0" smtClean="0">
                <a:solidFill>
                  <a:srgbClr val="000000"/>
                </a:solidFill>
              </a:rPr>
              <a:t>Industrial Peace Accord (1990) affirmed good principles and set up of the TIPC</a:t>
            </a:r>
          </a:p>
          <a:p>
            <a:pPr marL="342900" lvl="1">
              <a:buClr>
                <a:schemeClr val="accent1"/>
              </a:buClr>
              <a:buFont typeface="Arial" pitchFamily="34" charset="0"/>
              <a:buChar char="•"/>
              <a:defRPr/>
            </a:pPr>
            <a:r>
              <a:rPr lang="en-US" sz="2500" dirty="0" smtClean="0">
                <a:solidFill>
                  <a:srgbClr val="000000"/>
                </a:solidFill>
              </a:rPr>
              <a:t>Social pacts on structural adjustments (1994) </a:t>
            </a:r>
          </a:p>
          <a:p>
            <a:pPr marL="342900" lvl="1">
              <a:buClr>
                <a:schemeClr val="accent1"/>
              </a:buClr>
              <a:buFont typeface="Arial" pitchFamily="34" charset="0"/>
              <a:buChar char="•"/>
              <a:defRPr/>
            </a:pPr>
            <a:r>
              <a:rPr lang="en-US" sz="2500" dirty="0" smtClean="0">
                <a:solidFill>
                  <a:srgbClr val="000000"/>
                </a:solidFill>
              </a:rPr>
              <a:t>Resolutions in the Employment Summit of 1995</a:t>
            </a:r>
          </a:p>
          <a:p>
            <a:pPr marL="342900" lvl="1">
              <a:buClr>
                <a:schemeClr val="accent1"/>
              </a:buClr>
              <a:buFont typeface="Arial" pitchFamily="34" charset="0"/>
              <a:buChar char="•"/>
              <a:defRPr/>
            </a:pPr>
            <a:r>
              <a:rPr lang="en-US" sz="2500" dirty="0" smtClean="0">
                <a:solidFill>
                  <a:srgbClr val="000000"/>
                </a:solidFill>
              </a:rPr>
              <a:t>Several national tripartite conferences held throughout the 1990s</a:t>
            </a:r>
          </a:p>
        </p:txBody>
      </p:sp>
      <p:sp>
        <p:nvSpPr>
          <p:cNvPr id="6" name="TextBox 5"/>
          <p:cNvSpPr txBox="1"/>
          <p:nvPr/>
        </p:nvSpPr>
        <p:spPr>
          <a:xfrm>
            <a:off x="5615299" y="6441099"/>
            <a:ext cx="3459457" cy="338554"/>
          </a:xfrm>
          <a:prstGeom prst="rect">
            <a:avLst/>
          </a:prstGeom>
          <a:noFill/>
        </p:spPr>
        <p:txBody>
          <a:bodyPr wrap="none" rtlCol="0">
            <a:spAutoFit/>
          </a:bodyPr>
          <a:lstStyle/>
          <a:p>
            <a:r>
              <a:rPr lang="en-US" sz="1600" i="1" dirty="0" smtClean="0"/>
              <a:t>SD Beyond the Enterprise/</a:t>
            </a:r>
            <a:r>
              <a:rPr lang="en-US" sz="1600" i="1" dirty="0" err="1" smtClean="0"/>
              <a:t>BERBitonioJr</a:t>
            </a:r>
            <a:endParaRPr lang="en-US" sz="1600" i="1" dirty="0"/>
          </a:p>
        </p:txBody>
      </p:sp>
    </p:spTree>
    <p:extLst>
      <p:ext uri="{BB962C8B-B14F-4D97-AF65-F5344CB8AC3E}">
        <p14:creationId xmlns:p14="http://schemas.microsoft.com/office/powerpoint/2010/main" val="27227822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609040" cy="1252728"/>
          </a:xfrm>
        </p:spPr>
        <p:txBody>
          <a:bodyPr>
            <a:normAutofit/>
          </a:bodyPr>
          <a:lstStyle/>
          <a:p>
            <a:r>
              <a:rPr lang="en-US" sz="3600" dirty="0" err="1" smtClean="0"/>
              <a:t>Tripartism</a:t>
            </a:r>
            <a:r>
              <a:rPr lang="en-US" sz="3600" dirty="0" smtClean="0"/>
              <a:t> as labor relations policy strengthened thru R.A. 10395</a:t>
            </a:r>
            <a:endParaRPr lang="en-US" sz="3600" dirty="0"/>
          </a:p>
        </p:txBody>
      </p:sp>
      <p:sp>
        <p:nvSpPr>
          <p:cNvPr id="3" name="Content Placeholder 2"/>
          <p:cNvSpPr>
            <a:spLocks noGrp="1"/>
          </p:cNvSpPr>
          <p:nvPr>
            <p:ph idx="1"/>
          </p:nvPr>
        </p:nvSpPr>
        <p:spPr>
          <a:xfrm>
            <a:off x="457199" y="1622201"/>
            <a:ext cx="8355925" cy="4625609"/>
          </a:xfrm>
        </p:spPr>
        <p:txBody>
          <a:bodyPr>
            <a:noAutofit/>
          </a:bodyPr>
          <a:lstStyle/>
          <a:p>
            <a:pPr marL="525780" lvl="1" indent="-457200">
              <a:buClr>
                <a:schemeClr val="accent1"/>
              </a:buClr>
              <a:buSzPct val="100000"/>
              <a:buFont typeface="Wingdings" charset="2"/>
              <a:buChar char="§"/>
              <a:defRPr/>
            </a:pPr>
            <a:r>
              <a:rPr lang="en-US" sz="2600" dirty="0" smtClean="0">
                <a:solidFill>
                  <a:srgbClr val="000000"/>
                </a:solidFill>
              </a:rPr>
              <a:t>Formally provides legislative recognition of the TIPC</a:t>
            </a:r>
          </a:p>
          <a:p>
            <a:pPr marL="525780" lvl="1" indent="-457200">
              <a:buClr>
                <a:schemeClr val="accent1"/>
              </a:buClr>
              <a:buSzPct val="100000"/>
              <a:buFont typeface="Wingdings" charset="2"/>
              <a:buChar char="§"/>
              <a:defRPr/>
            </a:pPr>
            <a:r>
              <a:rPr lang="en-US" sz="2600" dirty="0" smtClean="0">
                <a:solidFill>
                  <a:srgbClr val="000000"/>
                </a:solidFill>
              </a:rPr>
              <a:t>Structures </a:t>
            </a:r>
            <a:r>
              <a:rPr lang="en-US" sz="2600" dirty="0" err="1" smtClean="0">
                <a:solidFill>
                  <a:srgbClr val="000000"/>
                </a:solidFill>
              </a:rPr>
              <a:t>tripartism</a:t>
            </a:r>
            <a:r>
              <a:rPr lang="en-US" sz="2600" dirty="0" smtClean="0">
                <a:solidFill>
                  <a:srgbClr val="000000"/>
                </a:solidFill>
              </a:rPr>
              <a:t> at national, regional and industry levels, supplemented by tripartite conferences from time to time in which other interest groups may also participate</a:t>
            </a:r>
          </a:p>
          <a:p>
            <a:pPr marL="525780" lvl="1" indent="-457200">
              <a:buClr>
                <a:schemeClr val="accent1"/>
              </a:buClr>
              <a:buSzPct val="100000"/>
              <a:buFont typeface="Wingdings" charset="2"/>
              <a:buChar char="§"/>
              <a:defRPr/>
            </a:pPr>
            <a:r>
              <a:rPr lang="en-US" sz="2600" dirty="0" smtClean="0"/>
              <a:t>Aims to be a </a:t>
            </a:r>
            <a:r>
              <a:rPr lang="en-US" sz="2600" dirty="0"/>
              <a:t>continuing forum for tripartite advisement and consultation in aid of streamlining the role of government, empowering workers’ and employers’ organizations, enhancing their respective rights, attaining industrial peace, and improving productivity</a:t>
            </a:r>
            <a:r>
              <a:rPr lang="en-US" sz="2600" dirty="0" smtClean="0"/>
              <a:t>.</a:t>
            </a:r>
            <a:endParaRPr lang="en-US" sz="2600" dirty="0" smtClean="0">
              <a:solidFill>
                <a:srgbClr val="000000"/>
              </a:solidFill>
            </a:endParaRPr>
          </a:p>
        </p:txBody>
      </p:sp>
      <p:sp>
        <p:nvSpPr>
          <p:cNvPr id="6" name="TextBox 5"/>
          <p:cNvSpPr txBox="1"/>
          <p:nvPr/>
        </p:nvSpPr>
        <p:spPr>
          <a:xfrm>
            <a:off x="5615299" y="6441099"/>
            <a:ext cx="3459457" cy="338554"/>
          </a:xfrm>
          <a:prstGeom prst="rect">
            <a:avLst/>
          </a:prstGeom>
          <a:noFill/>
        </p:spPr>
        <p:txBody>
          <a:bodyPr wrap="none" rtlCol="0">
            <a:spAutoFit/>
          </a:bodyPr>
          <a:lstStyle/>
          <a:p>
            <a:r>
              <a:rPr lang="en-US" sz="1600" i="1" dirty="0" smtClean="0"/>
              <a:t>SD Beyond the Enterprise/</a:t>
            </a:r>
            <a:r>
              <a:rPr lang="en-US" sz="1600" i="1" dirty="0" err="1" smtClean="0"/>
              <a:t>BERBitonioJr</a:t>
            </a:r>
            <a:endParaRPr lang="en-US" sz="1600" i="1" dirty="0"/>
          </a:p>
        </p:txBody>
      </p:sp>
    </p:spTree>
    <p:extLst>
      <p:ext uri="{BB962C8B-B14F-4D97-AF65-F5344CB8AC3E}">
        <p14:creationId xmlns:p14="http://schemas.microsoft.com/office/powerpoint/2010/main" val="21081607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609040" cy="1252728"/>
          </a:xfrm>
        </p:spPr>
        <p:txBody>
          <a:bodyPr>
            <a:normAutofit/>
          </a:bodyPr>
          <a:lstStyle/>
          <a:p>
            <a:r>
              <a:rPr lang="en-US" sz="3600" dirty="0" smtClean="0"/>
              <a:t>7-fold functions of the TIPC (1)</a:t>
            </a:r>
            <a:endParaRPr lang="en-US" sz="3600" dirty="0"/>
          </a:p>
        </p:txBody>
      </p:sp>
      <p:sp>
        <p:nvSpPr>
          <p:cNvPr id="3" name="Content Placeholder 2"/>
          <p:cNvSpPr>
            <a:spLocks noGrp="1"/>
          </p:cNvSpPr>
          <p:nvPr>
            <p:ph idx="1"/>
          </p:nvPr>
        </p:nvSpPr>
        <p:spPr>
          <a:xfrm>
            <a:off x="457199" y="1539726"/>
            <a:ext cx="8355925" cy="4625609"/>
          </a:xfrm>
        </p:spPr>
        <p:txBody>
          <a:bodyPr>
            <a:noAutofit/>
          </a:bodyPr>
          <a:lstStyle/>
          <a:p>
            <a:pPr marL="360000" lvl="1" indent="-313200">
              <a:spcBef>
                <a:spcPts val="0"/>
              </a:spcBef>
              <a:buClr>
                <a:schemeClr val="accent1"/>
              </a:buClr>
              <a:buFont typeface="Wingdings" charset="2"/>
              <a:buChar char="§"/>
              <a:defRPr/>
            </a:pPr>
            <a:r>
              <a:rPr lang="en-US" sz="2600" dirty="0" smtClean="0"/>
              <a:t>(</a:t>
            </a:r>
            <a:r>
              <a:rPr lang="en-US" sz="2600" dirty="0"/>
              <a:t>1) Monitor </a:t>
            </a:r>
            <a:r>
              <a:rPr lang="en-US" sz="2600" dirty="0" smtClean="0"/>
              <a:t>implementation of </a:t>
            </a:r>
            <a:r>
              <a:rPr lang="en-US" sz="2600" dirty="0"/>
              <a:t>and compliance </a:t>
            </a:r>
            <a:r>
              <a:rPr lang="en-US" sz="2600" dirty="0" smtClean="0"/>
              <a:t>with all </a:t>
            </a:r>
            <a:r>
              <a:rPr lang="en-US" sz="2600" dirty="0"/>
              <a:t>tripartite instruments, including international conventions and declarations, codes of conduct, and social </a:t>
            </a:r>
            <a:r>
              <a:rPr lang="en-US" sz="2600" dirty="0" smtClean="0"/>
              <a:t>accords</a:t>
            </a:r>
          </a:p>
          <a:p>
            <a:pPr marL="360000" lvl="1" indent="-313200">
              <a:spcBef>
                <a:spcPts val="0"/>
              </a:spcBef>
              <a:buClr>
                <a:schemeClr val="accent1"/>
              </a:buClr>
              <a:buFont typeface="Wingdings" charset="2"/>
              <a:buChar char="§"/>
              <a:defRPr/>
            </a:pPr>
            <a:r>
              <a:rPr lang="en-US" sz="2600" dirty="0" smtClean="0"/>
              <a:t>(</a:t>
            </a:r>
            <a:r>
              <a:rPr lang="en-US" sz="2600" dirty="0"/>
              <a:t>2) Participate in national, regional or industry-specific tripartite </a:t>
            </a:r>
            <a:r>
              <a:rPr lang="en-US" sz="2600" dirty="0" smtClean="0"/>
              <a:t>conferences</a:t>
            </a:r>
            <a:endParaRPr lang="en-US" sz="2600" dirty="0"/>
          </a:p>
          <a:p>
            <a:pPr marL="360000" lvl="1" indent="-313200">
              <a:spcBef>
                <a:spcPts val="0"/>
              </a:spcBef>
              <a:buClr>
                <a:schemeClr val="accent1"/>
              </a:buClr>
              <a:buFont typeface="Wingdings" charset="2"/>
              <a:buChar char="§"/>
              <a:defRPr/>
            </a:pPr>
            <a:r>
              <a:rPr lang="en-US" sz="2600" dirty="0" smtClean="0"/>
              <a:t>(</a:t>
            </a:r>
            <a:r>
              <a:rPr lang="en-US" sz="2600" dirty="0"/>
              <a:t>3) Review existing labor, economic and social policies and evaluate local and international developments affecting </a:t>
            </a:r>
            <a:r>
              <a:rPr lang="en-US" sz="2600" dirty="0" smtClean="0"/>
              <a:t>them</a:t>
            </a:r>
          </a:p>
          <a:p>
            <a:pPr marL="360000" lvl="1" indent="-313200">
              <a:spcBef>
                <a:spcPts val="0"/>
              </a:spcBef>
              <a:buClr>
                <a:schemeClr val="accent1"/>
              </a:buClr>
              <a:buFont typeface="Wingdings" charset="2"/>
              <a:buChar char="§"/>
              <a:defRPr/>
            </a:pPr>
            <a:r>
              <a:rPr lang="en-US" sz="2600" dirty="0" smtClean="0"/>
              <a:t>(</a:t>
            </a:r>
            <a:r>
              <a:rPr lang="en-US" sz="2600" dirty="0"/>
              <a:t>4) Formulate, for submission to the President or to Congress, tripartite views, recommendations and proposals on labor, economic, and social </a:t>
            </a:r>
            <a:r>
              <a:rPr lang="en-US" sz="2600" dirty="0" smtClean="0"/>
              <a:t>concerns</a:t>
            </a:r>
            <a:endParaRPr lang="en-US" sz="2600" dirty="0"/>
          </a:p>
          <a:p>
            <a:pPr marL="342900" lvl="1">
              <a:buClr>
                <a:schemeClr val="accent1"/>
              </a:buClr>
              <a:buFont typeface="Arial" pitchFamily="34" charset="0"/>
              <a:buChar char="•"/>
              <a:defRPr/>
            </a:pPr>
            <a:endParaRPr lang="en-US" sz="2500" dirty="0" smtClean="0">
              <a:solidFill>
                <a:srgbClr val="000000"/>
              </a:solidFill>
            </a:endParaRPr>
          </a:p>
          <a:p>
            <a:pPr marL="342900" lvl="1">
              <a:buClr>
                <a:schemeClr val="accent1"/>
              </a:buClr>
              <a:buFont typeface="Arial" pitchFamily="34" charset="0"/>
              <a:buChar char="•"/>
              <a:defRPr/>
            </a:pPr>
            <a:endParaRPr lang="en-US" sz="2500" dirty="0" smtClean="0">
              <a:solidFill>
                <a:srgbClr val="000000"/>
              </a:solidFill>
            </a:endParaRPr>
          </a:p>
        </p:txBody>
      </p:sp>
      <p:sp>
        <p:nvSpPr>
          <p:cNvPr id="6" name="TextBox 5"/>
          <p:cNvSpPr txBox="1"/>
          <p:nvPr/>
        </p:nvSpPr>
        <p:spPr>
          <a:xfrm>
            <a:off x="5615299" y="6441099"/>
            <a:ext cx="3459457" cy="338554"/>
          </a:xfrm>
          <a:prstGeom prst="rect">
            <a:avLst/>
          </a:prstGeom>
          <a:noFill/>
        </p:spPr>
        <p:txBody>
          <a:bodyPr wrap="none" rtlCol="0">
            <a:spAutoFit/>
          </a:bodyPr>
          <a:lstStyle/>
          <a:p>
            <a:r>
              <a:rPr lang="en-US" sz="1600" i="1" dirty="0" smtClean="0"/>
              <a:t>SD Beyond the Enterprise/</a:t>
            </a:r>
            <a:r>
              <a:rPr lang="en-US" sz="1600" i="1" dirty="0" err="1" smtClean="0"/>
              <a:t>BERBitonioJr</a:t>
            </a:r>
            <a:endParaRPr lang="en-US" sz="1600" i="1" dirty="0"/>
          </a:p>
        </p:txBody>
      </p:sp>
    </p:spTree>
    <p:extLst>
      <p:ext uri="{BB962C8B-B14F-4D97-AF65-F5344CB8AC3E}">
        <p14:creationId xmlns:p14="http://schemas.microsoft.com/office/powerpoint/2010/main" val="10881753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609040" cy="1252728"/>
          </a:xfrm>
        </p:spPr>
        <p:txBody>
          <a:bodyPr>
            <a:normAutofit/>
          </a:bodyPr>
          <a:lstStyle/>
          <a:p>
            <a:r>
              <a:rPr lang="en-US" sz="3600" dirty="0" smtClean="0"/>
              <a:t>7-fold functions of the TIPC (2)</a:t>
            </a:r>
            <a:endParaRPr lang="en-US" sz="3600" dirty="0"/>
          </a:p>
        </p:txBody>
      </p:sp>
      <p:sp>
        <p:nvSpPr>
          <p:cNvPr id="3" name="Content Placeholder 2"/>
          <p:cNvSpPr>
            <a:spLocks noGrp="1"/>
          </p:cNvSpPr>
          <p:nvPr>
            <p:ph idx="1"/>
          </p:nvPr>
        </p:nvSpPr>
        <p:spPr>
          <a:xfrm>
            <a:off x="457199" y="1803646"/>
            <a:ext cx="8355925" cy="4625609"/>
          </a:xfrm>
        </p:spPr>
        <p:txBody>
          <a:bodyPr>
            <a:noAutofit/>
          </a:bodyPr>
          <a:lstStyle/>
          <a:p>
            <a:pPr marL="360000" lvl="1" indent="-313200">
              <a:spcBef>
                <a:spcPts val="600"/>
              </a:spcBef>
              <a:buClr>
                <a:schemeClr val="accent1"/>
              </a:buClr>
              <a:buFont typeface="Wingdings" charset="2"/>
              <a:buChar char="§"/>
              <a:defRPr/>
            </a:pPr>
            <a:r>
              <a:rPr lang="en-US" sz="2600" dirty="0" smtClean="0"/>
              <a:t>5</a:t>
            </a:r>
            <a:r>
              <a:rPr lang="en-US" sz="2600" dirty="0"/>
              <a:t>) Advise the Secretary of Labor and Employment in the formulation or implementation of policies and legislation affecting labor and </a:t>
            </a:r>
            <a:r>
              <a:rPr lang="en-US" sz="2600" dirty="0" smtClean="0"/>
              <a:t>employment</a:t>
            </a:r>
          </a:p>
          <a:p>
            <a:pPr marL="360000" lvl="1" indent="-313200">
              <a:spcBef>
                <a:spcPts val="600"/>
              </a:spcBef>
              <a:buClr>
                <a:schemeClr val="accent1"/>
              </a:buClr>
              <a:buFont typeface="Wingdings" charset="2"/>
              <a:buChar char="§"/>
              <a:defRPr/>
            </a:pPr>
            <a:r>
              <a:rPr lang="en-US" sz="2600" dirty="0" smtClean="0"/>
              <a:t>(</a:t>
            </a:r>
            <a:r>
              <a:rPr lang="en-US" sz="2600" dirty="0"/>
              <a:t>6) Serve as a communication channel and a mechanism for undertaking joint programs among government, workers, employers and their organizations toward enhancing labor-management </a:t>
            </a:r>
            <a:r>
              <a:rPr lang="en-US" sz="2600" dirty="0" smtClean="0"/>
              <a:t>relations</a:t>
            </a:r>
          </a:p>
          <a:p>
            <a:pPr marL="360000" lvl="1" indent="-313200">
              <a:spcBef>
                <a:spcPts val="600"/>
              </a:spcBef>
              <a:buClr>
                <a:schemeClr val="accent1"/>
              </a:buClr>
              <a:buFont typeface="Wingdings" charset="2"/>
              <a:buChar char="§"/>
              <a:defRPr/>
            </a:pPr>
            <a:r>
              <a:rPr lang="en-US" sz="2600" dirty="0" smtClean="0"/>
              <a:t>(</a:t>
            </a:r>
            <a:r>
              <a:rPr lang="en-US" sz="2600" dirty="0"/>
              <a:t>7) Adopt its own program of activities and rules, consistent with development </a:t>
            </a:r>
            <a:r>
              <a:rPr lang="en-US" sz="2600" dirty="0" smtClean="0"/>
              <a:t>objectives</a:t>
            </a:r>
            <a:endParaRPr lang="en-US" sz="2600" dirty="0"/>
          </a:p>
          <a:p>
            <a:pPr marL="342900" lvl="1">
              <a:buClr>
                <a:schemeClr val="accent1"/>
              </a:buClr>
              <a:buFont typeface="Arial" pitchFamily="34" charset="0"/>
              <a:buChar char="•"/>
              <a:defRPr/>
            </a:pPr>
            <a:endParaRPr lang="en-US" sz="2500" dirty="0" smtClean="0">
              <a:solidFill>
                <a:srgbClr val="000000"/>
              </a:solidFill>
            </a:endParaRPr>
          </a:p>
          <a:p>
            <a:pPr marL="342900" lvl="1">
              <a:buClr>
                <a:schemeClr val="accent1"/>
              </a:buClr>
              <a:buFont typeface="Arial" pitchFamily="34" charset="0"/>
              <a:buChar char="•"/>
              <a:defRPr/>
            </a:pPr>
            <a:endParaRPr lang="en-US" sz="2500" dirty="0" smtClean="0">
              <a:solidFill>
                <a:srgbClr val="000000"/>
              </a:solidFill>
            </a:endParaRPr>
          </a:p>
        </p:txBody>
      </p:sp>
      <p:sp>
        <p:nvSpPr>
          <p:cNvPr id="6" name="TextBox 5"/>
          <p:cNvSpPr txBox="1"/>
          <p:nvPr/>
        </p:nvSpPr>
        <p:spPr>
          <a:xfrm>
            <a:off x="5615299" y="6441099"/>
            <a:ext cx="3459457" cy="338554"/>
          </a:xfrm>
          <a:prstGeom prst="rect">
            <a:avLst/>
          </a:prstGeom>
          <a:noFill/>
        </p:spPr>
        <p:txBody>
          <a:bodyPr wrap="none" rtlCol="0">
            <a:spAutoFit/>
          </a:bodyPr>
          <a:lstStyle/>
          <a:p>
            <a:r>
              <a:rPr lang="en-US" sz="1600" i="1" dirty="0" smtClean="0"/>
              <a:t>SD Beyond the Enterprise/</a:t>
            </a:r>
            <a:r>
              <a:rPr lang="en-US" sz="1600" i="1" dirty="0" err="1" smtClean="0"/>
              <a:t>BERBitonioJr</a:t>
            </a:r>
            <a:endParaRPr lang="en-US" sz="1600" i="1" dirty="0"/>
          </a:p>
        </p:txBody>
      </p:sp>
    </p:spTree>
    <p:extLst>
      <p:ext uri="{BB962C8B-B14F-4D97-AF65-F5344CB8AC3E}">
        <p14:creationId xmlns:p14="http://schemas.microsoft.com/office/powerpoint/2010/main" val="40600588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609040" cy="1252728"/>
          </a:xfrm>
        </p:spPr>
        <p:txBody>
          <a:bodyPr>
            <a:normAutofit/>
          </a:bodyPr>
          <a:lstStyle/>
          <a:p>
            <a:r>
              <a:rPr lang="en-US" sz="3600" dirty="0" err="1" smtClean="0"/>
              <a:t>Tripartism</a:t>
            </a:r>
            <a:r>
              <a:rPr lang="en-US" sz="3600" dirty="0" smtClean="0"/>
              <a:t> as a consultative process:</a:t>
            </a:r>
            <a:br>
              <a:rPr lang="en-US" sz="3600" dirty="0" smtClean="0"/>
            </a:br>
            <a:r>
              <a:rPr lang="en-US" sz="3600" dirty="0" smtClean="0"/>
              <a:t>structure and levels</a:t>
            </a:r>
            <a:endParaRPr lang="en-US" sz="36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757756288"/>
              </p:ext>
            </p:extLst>
          </p:nvPr>
        </p:nvGraphicFramePr>
        <p:xfrm>
          <a:off x="659770" y="1896977"/>
          <a:ext cx="7818275" cy="44998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p:cNvSpPr txBox="1"/>
          <p:nvPr/>
        </p:nvSpPr>
        <p:spPr>
          <a:xfrm>
            <a:off x="5615299" y="6441099"/>
            <a:ext cx="3459457" cy="338554"/>
          </a:xfrm>
          <a:prstGeom prst="rect">
            <a:avLst/>
          </a:prstGeom>
          <a:noFill/>
        </p:spPr>
        <p:txBody>
          <a:bodyPr wrap="none" rtlCol="0">
            <a:spAutoFit/>
          </a:bodyPr>
          <a:lstStyle/>
          <a:p>
            <a:r>
              <a:rPr lang="en-US" sz="1600" i="1" dirty="0" smtClean="0"/>
              <a:t>SD Beyond the Enterprise/</a:t>
            </a:r>
            <a:r>
              <a:rPr lang="en-US" sz="1600" i="1" dirty="0" err="1" smtClean="0"/>
              <a:t>BERBitonioJr</a:t>
            </a:r>
            <a:endParaRPr lang="en-US" sz="1600" i="1" dirty="0"/>
          </a:p>
        </p:txBody>
      </p:sp>
      <p:sp>
        <p:nvSpPr>
          <p:cNvPr id="5" name="TextBox 4"/>
          <p:cNvSpPr txBox="1"/>
          <p:nvPr/>
        </p:nvSpPr>
        <p:spPr>
          <a:xfrm>
            <a:off x="80605" y="1682566"/>
            <a:ext cx="3179357" cy="1692771"/>
          </a:xfrm>
          <a:prstGeom prst="rect">
            <a:avLst/>
          </a:prstGeom>
          <a:noFill/>
        </p:spPr>
        <p:txBody>
          <a:bodyPr wrap="none" rtlCol="0">
            <a:spAutoFit/>
          </a:bodyPr>
          <a:lstStyle/>
          <a:p>
            <a:pPr algn="just"/>
            <a:r>
              <a:rPr lang="en-US" sz="2600" b="1" i="1" dirty="0" smtClean="0"/>
              <a:t>A continuing </a:t>
            </a:r>
            <a:r>
              <a:rPr lang="en-US" sz="2600" b="1" i="1" dirty="0"/>
              <a:t>forum </a:t>
            </a:r>
            <a:endParaRPr lang="en-US" sz="2600" b="1" i="1" dirty="0" smtClean="0"/>
          </a:p>
          <a:p>
            <a:pPr algn="ctr"/>
            <a:r>
              <a:rPr lang="en-US" sz="2600" b="1" i="1" dirty="0"/>
              <a:t>f</a:t>
            </a:r>
            <a:r>
              <a:rPr lang="en-US" sz="2600" b="1" i="1" dirty="0" smtClean="0"/>
              <a:t>or tripartite </a:t>
            </a:r>
          </a:p>
          <a:p>
            <a:pPr algn="ctr"/>
            <a:r>
              <a:rPr lang="en-US" sz="2600" b="1" i="1" dirty="0" smtClean="0"/>
              <a:t>advisement </a:t>
            </a:r>
          </a:p>
          <a:p>
            <a:pPr algn="ctr"/>
            <a:r>
              <a:rPr lang="en-US" sz="2600" b="1" i="1" dirty="0" smtClean="0"/>
              <a:t>and consultation . . .</a:t>
            </a:r>
            <a:endParaRPr lang="en-US" sz="2600" b="1" i="1" dirty="0"/>
          </a:p>
        </p:txBody>
      </p:sp>
      <p:sp>
        <p:nvSpPr>
          <p:cNvPr id="7" name="TextBox 6"/>
          <p:cNvSpPr txBox="1"/>
          <p:nvPr/>
        </p:nvSpPr>
        <p:spPr>
          <a:xfrm flipH="1">
            <a:off x="5832443" y="2017104"/>
            <a:ext cx="3281518" cy="1692771"/>
          </a:xfrm>
          <a:prstGeom prst="rect">
            <a:avLst/>
          </a:prstGeom>
          <a:noFill/>
        </p:spPr>
        <p:txBody>
          <a:bodyPr wrap="square" rtlCol="0">
            <a:spAutoFit/>
          </a:bodyPr>
          <a:lstStyle/>
          <a:p>
            <a:pPr algn="r"/>
            <a:r>
              <a:rPr lang="en-US" sz="2600" b="1" i="1" dirty="0" smtClean="0"/>
              <a:t>. . . </a:t>
            </a:r>
            <a:r>
              <a:rPr lang="en-US" sz="2600" b="1" i="1" dirty="0"/>
              <a:t>f</a:t>
            </a:r>
            <a:r>
              <a:rPr lang="en-US" sz="2600" b="1" i="1" dirty="0" smtClean="0"/>
              <a:t>or empowerment, respect for rights, industrial peace and productivity.</a:t>
            </a:r>
            <a:endParaRPr lang="en-US" sz="2600" b="1" i="1" dirty="0"/>
          </a:p>
        </p:txBody>
      </p:sp>
    </p:spTree>
    <p:extLst>
      <p:ext uri="{BB962C8B-B14F-4D97-AF65-F5344CB8AC3E}">
        <p14:creationId xmlns:p14="http://schemas.microsoft.com/office/powerpoint/2010/main" val="63948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Individual exercise</a:t>
            </a:r>
            <a:endParaRPr lang="en-US" sz="4000"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650477191"/>
              </p:ext>
            </p:extLst>
          </p:nvPr>
        </p:nvGraphicFramePr>
        <p:xfrm>
          <a:off x="457200" y="1774825"/>
          <a:ext cx="8229600" cy="46259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9444603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26665986"/>
              </p:ext>
            </p:extLst>
          </p:nvPr>
        </p:nvGraphicFramePr>
        <p:xfrm>
          <a:off x="457200" y="1774825"/>
          <a:ext cx="8229600" cy="46259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111371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5308"/>
            <a:ext cx="8229600" cy="1143000"/>
          </a:xfrm>
        </p:spPr>
        <p:txBody>
          <a:bodyPr>
            <a:noAutofit/>
          </a:bodyPr>
          <a:lstStyle/>
          <a:p>
            <a:r>
              <a:rPr lang="en-US" sz="3600" dirty="0" smtClean="0"/>
              <a:t>What is policy?</a:t>
            </a:r>
            <a:endParaRPr lang="en-US" sz="3600" dirty="0"/>
          </a:p>
        </p:txBody>
      </p:sp>
      <p:sp>
        <p:nvSpPr>
          <p:cNvPr id="6" name="TextBox 5"/>
          <p:cNvSpPr txBox="1"/>
          <p:nvPr/>
        </p:nvSpPr>
        <p:spPr>
          <a:xfrm>
            <a:off x="5615299" y="6441099"/>
            <a:ext cx="3459457" cy="338554"/>
          </a:xfrm>
          <a:prstGeom prst="rect">
            <a:avLst/>
          </a:prstGeom>
          <a:noFill/>
        </p:spPr>
        <p:txBody>
          <a:bodyPr wrap="none" rtlCol="0">
            <a:spAutoFit/>
          </a:bodyPr>
          <a:lstStyle/>
          <a:p>
            <a:r>
              <a:rPr lang="en-US" sz="1600" i="1" dirty="0" smtClean="0"/>
              <a:t>SD Beyond the Enterprise/</a:t>
            </a:r>
            <a:r>
              <a:rPr lang="en-US" sz="1600" i="1" dirty="0" err="1" smtClean="0"/>
              <a:t>BERBitonioJr</a:t>
            </a:r>
            <a:endParaRPr lang="en-US" sz="1600" i="1" dirty="0"/>
          </a:p>
        </p:txBody>
      </p:sp>
      <p:graphicFrame>
        <p:nvGraphicFramePr>
          <p:cNvPr id="5" name="Content Placeholder 5"/>
          <p:cNvGraphicFramePr>
            <a:graphicFrameLocks noGrp="1"/>
          </p:cNvGraphicFramePr>
          <p:nvPr>
            <p:ph idx="1"/>
            <p:extLst>
              <p:ext uri="{D42A27DB-BD31-4B8C-83A1-F6EECF244321}">
                <p14:modId xmlns:p14="http://schemas.microsoft.com/office/powerpoint/2010/main" val="55279992"/>
              </p:ext>
            </p:extLst>
          </p:nvPr>
        </p:nvGraphicFramePr>
        <p:xfrm>
          <a:off x="457200" y="1871848"/>
          <a:ext cx="8229600" cy="44804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145833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609040" cy="1252728"/>
          </a:xfrm>
        </p:spPr>
        <p:txBody>
          <a:bodyPr>
            <a:normAutofit/>
          </a:bodyPr>
          <a:lstStyle/>
          <a:p>
            <a:r>
              <a:rPr lang="en-US" sz="3600" dirty="0" smtClean="0"/>
              <a:t>Major areas of labor policy</a:t>
            </a:r>
            <a:endParaRPr lang="en-US" sz="3600" dirty="0"/>
          </a:p>
        </p:txBody>
      </p:sp>
      <p:sp>
        <p:nvSpPr>
          <p:cNvPr id="3" name="Content Placeholder 2"/>
          <p:cNvSpPr>
            <a:spLocks noGrp="1"/>
          </p:cNvSpPr>
          <p:nvPr>
            <p:ph idx="1"/>
          </p:nvPr>
        </p:nvSpPr>
        <p:spPr>
          <a:xfrm>
            <a:off x="508854" y="1554134"/>
            <a:ext cx="8229600" cy="5032933"/>
          </a:xfrm>
        </p:spPr>
        <p:txBody>
          <a:bodyPr>
            <a:normAutofit fontScale="85000" lnSpcReduction="10000"/>
          </a:bodyPr>
          <a:lstStyle/>
          <a:p>
            <a:pPr>
              <a:lnSpc>
                <a:spcPct val="120000"/>
              </a:lnSpc>
            </a:pPr>
            <a:r>
              <a:rPr lang="en-US" sz="3100" dirty="0"/>
              <a:t>Human resource development</a:t>
            </a:r>
          </a:p>
          <a:p>
            <a:pPr>
              <a:lnSpc>
                <a:spcPct val="120000"/>
              </a:lnSpc>
            </a:pPr>
            <a:r>
              <a:rPr lang="en-US" sz="3100" dirty="0"/>
              <a:t>Employment </a:t>
            </a:r>
            <a:r>
              <a:rPr lang="en-US" sz="3100" dirty="0" smtClean="0"/>
              <a:t>and pre-employment, </a:t>
            </a:r>
            <a:r>
              <a:rPr lang="en-US" sz="3100" dirty="0"/>
              <a:t>local and overseas</a:t>
            </a:r>
          </a:p>
          <a:p>
            <a:pPr>
              <a:lnSpc>
                <a:spcPct val="120000"/>
              </a:lnSpc>
            </a:pPr>
            <a:r>
              <a:rPr lang="en-US" sz="3100" dirty="0"/>
              <a:t>Security of tenure</a:t>
            </a:r>
          </a:p>
          <a:p>
            <a:pPr>
              <a:lnSpc>
                <a:spcPct val="120000"/>
              </a:lnSpc>
            </a:pPr>
            <a:r>
              <a:rPr lang="en-US" sz="3100" dirty="0" smtClean="0"/>
              <a:t>Working conditions (wages, GLS and OSH)  </a:t>
            </a:r>
            <a:endParaRPr lang="en-US" sz="3100" dirty="0"/>
          </a:p>
          <a:p>
            <a:pPr>
              <a:lnSpc>
                <a:spcPct val="120000"/>
              </a:lnSpc>
            </a:pPr>
            <a:r>
              <a:rPr lang="en-US" sz="3100" dirty="0" smtClean="0"/>
              <a:t>Freedom of association and right </a:t>
            </a:r>
            <a:r>
              <a:rPr lang="en-US" sz="3100" dirty="0"/>
              <a:t>to </a:t>
            </a:r>
            <a:r>
              <a:rPr lang="en-US" sz="3100" dirty="0" smtClean="0"/>
              <a:t>organize </a:t>
            </a:r>
            <a:r>
              <a:rPr lang="en-US" sz="3100" dirty="0"/>
              <a:t>and collective bargaining, </a:t>
            </a:r>
            <a:r>
              <a:rPr lang="en-US" sz="3100" dirty="0" smtClean="0"/>
              <a:t>shared </a:t>
            </a:r>
            <a:r>
              <a:rPr lang="en-US" sz="3100" dirty="0"/>
              <a:t>responsibility, and </a:t>
            </a:r>
            <a:r>
              <a:rPr lang="en-US" sz="3100" dirty="0" smtClean="0"/>
              <a:t>workers’ participation in </a:t>
            </a:r>
            <a:r>
              <a:rPr lang="en-US" sz="3100" dirty="0"/>
              <a:t>policy and decision-making processes</a:t>
            </a:r>
          </a:p>
          <a:p>
            <a:pPr>
              <a:lnSpc>
                <a:spcPct val="120000"/>
              </a:lnSpc>
            </a:pPr>
            <a:r>
              <a:rPr lang="en-US" sz="3100" dirty="0"/>
              <a:t>Social protection</a:t>
            </a:r>
          </a:p>
          <a:p>
            <a:pPr>
              <a:lnSpc>
                <a:spcPct val="120000"/>
              </a:lnSpc>
            </a:pPr>
            <a:r>
              <a:rPr lang="en-US" sz="3100" dirty="0"/>
              <a:t>Labor administration, enforcement and dispute </a:t>
            </a:r>
            <a:r>
              <a:rPr lang="en-US" sz="3100" dirty="0" smtClean="0"/>
              <a:t>settlement</a:t>
            </a:r>
            <a:endParaRPr lang="en-US" sz="3100" dirty="0"/>
          </a:p>
          <a:p>
            <a:pPr marL="365125" lvl="0" indent="-255588">
              <a:buFont typeface="Arial" charset="0"/>
              <a:buChar char="•"/>
              <a:defRPr/>
            </a:pPr>
            <a:endParaRPr lang="en-US" sz="2800" dirty="0"/>
          </a:p>
        </p:txBody>
      </p:sp>
      <p:sp>
        <p:nvSpPr>
          <p:cNvPr id="4" name="TextBox 3"/>
          <p:cNvSpPr txBox="1"/>
          <p:nvPr/>
        </p:nvSpPr>
        <p:spPr>
          <a:xfrm>
            <a:off x="5615299" y="6441099"/>
            <a:ext cx="3553032" cy="338554"/>
          </a:xfrm>
          <a:prstGeom prst="rect">
            <a:avLst/>
          </a:prstGeom>
          <a:noFill/>
        </p:spPr>
        <p:txBody>
          <a:bodyPr wrap="none" rtlCol="0">
            <a:spAutoFit/>
          </a:bodyPr>
          <a:lstStyle/>
          <a:p>
            <a:r>
              <a:rPr lang="en-US" sz="1600" i="1" dirty="0" smtClean="0"/>
              <a:t>SD Beyond the Enterprise/</a:t>
            </a:r>
            <a:r>
              <a:rPr lang="en-US" sz="1600" i="1" dirty="0" err="1" smtClean="0"/>
              <a:t>BERBitonioJr</a:t>
            </a:r>
            <a:endParaRPr lang="en-US" sz="1600" i="1" dirty="0"/>
          </a:p>
        </p:txBody>
      </p:sp>
    </p:spTree>
    <p:extLst>
      <p:ext uri="{BB962C8B-B14F-4D97-AF65-F5344CB8AC3E}">
        <p14:creationId xmlns:p14="http://schemas.microsoft.com/office/powerpoint/2010/main" val="23511086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7716"/>
            <a:ext cx="8609040" cy="1252728"/>
          </a:xfrm>
        </p:spPr>
        <p:txBody>
          <a:bodyPr>
            <a:normAutofit/>
          </a:bodyPr>
          <a:lstStyle/>
          <a:p>
            <a:r>
              <a:rPr lang="en-US" sz="3600" dirty="0" smtClean="0"/>
              <a:t>More than ever, </a:t>
            </a:r>
            <a:br>
              <a:rPr lang="en-US" sz="3600" dirty="0" smtClean="0"/>
            </a:br>
            <a:r>
              <a:rPr lang="en-US" sz="3600" dirty="0" smtClean="0"/>
              <a:t>systematic policy analysis is demanded</a:t>
            </a:r>
            <a:endParaRPr lang="en-US" sz="3600" dirty="0"/>
          </a:p>
        </p:txBody>
      </p:sp>
      <p:sp>
        <p:nvSpPr>
          <p:cNvPr id="4" name="TextBox 3"/>
          <p:cNvSpPr txBox="1"/>
          <p:nvPr/>
        </p:nvSpPr>
        <p:spPr>
          <a:xfrm>
            <a:off x="5615299" y="6441099"/>
            <a:ext cx="3553032" cy="338554"/>
          </a:xfrm>
          <a:prstGeom prst="rect">
            <a:avLst/>
          </a:prstGeom>
          <a:noFill/>
        </p:spPr>
        <p:txBody>
          <a:bodyPr wrap="none" rtlCol="0">
            <a:spAutoFit/>
          </a:bodyPr>
          <a:lstStyle/>
          <a:p>
            <a:r>
              <a:rPr lang="en-US" sz="1600" i="1" dirty="0" smtClean="0"/>
              <a:t>SD Beyond the Enterprise/</a:t>
            </a:r>
            <a:r>
              <a:rPr lang="en-US" sz="1600" i="1" dirty="0" err="1" smtClean="0"/>
              <a:t>BERBitonioJr</a:t>
            </a:r>
            <a:endParaRPr lang="en-US" sz="1600" i="1"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745226918"/>
              </p:ext>
            </p:extLst>
          </p:nvPr>
        </p:nvGraphicFramePr>
        <p:xfrm>
          <a:off x="526521" y="2015067"/>
          <a:ext cx="8229600" cy="409786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p:cNvSpPr txBox="1"/>
          <p:nvPr/>
        </p:nvSpPr>
        <p:spPr>
          <a:xfrm>
            <a:off x="650310" y="3420539"/>
            <a:ext cx="1994406" cy="954107"/>
          </a:xfrm>
          <a:prstGeom prst="rect">
            <a:avLst/>
          </a:prstGeom>
          <a:noFill/>
        </p:spPr>
        <p:txBody>
          <a:bodyPr wrap="none" rtlCol="0">
            <a:spAutoFit/>
          </a:bodyPr>
          <a:lstStyle/>
          <a:p>
            <a:pPr algn="ctr"/>
            <a:r>
              <a:rPr lang="en-US" sz="2800" b="1" dirty="0" smtClean="0">
                <a:solidFill>
                  <a:schemeClr val="bg1"/>
                </a:solidFill>
              </a:rPr>
              <a:t>POLICY </a:t>
            </a:r>
          </a:p>
          <a:p>
            <a:pPr algn="ctr"/>
            <a:r>
              <a:rPr lang="en-US" sz="2800" b="1" dirty="0" smtClean="0">
                <a:solidFill>
                  <a:schemeClr val="bg1"/>
                </a:solidFill>
              </a:rPr>
              <a:t>ANALYSIS*</a:t>
            </a:r>
            <a:endParaRPr lang="en-US" sz="2800" b="1" dirty="0">
              <a:solidFill>
                <a:schemeClr val="bg1"/>
              </a:solidFill>
            </a:endParaRPr>
          </a:p>
        </p:txBody>
      </p:sp>
      <p:sp>
        <p:nvSpPr>
          <p:cNvPr id="7" name="TextBox 6"/>
          <p:cNvSpPr txBox="1"/>
          <p:nvPr/>
        </p:nvSpPr>
        <p:spPr>
          <a:xfrm>
            <a:off x="846667" y="6322568"/>
            <a:ext cx="1495872" cy="461665"/>
          </a:xfrm>
          <a:prstGeom prst="rect">
            <a:avLst/>
          </a:prstGeom>
          <a:noFill/>
        </p:spPr>
        <p:txBody>
          <a:bodyPr wrap="none" rtlCol="0">
            <a:spAutoFit/>
          </a:bodyPr>
          <a:lstStyle/>
          <a:p>
            <a:r>
              <a:rPr lang="en-US" sz="2400" dirty="0" smtClean="0"/>
              <a:t>*Pal, 2001</a:t>
            </a:r>
            <a:endParaRPr lang="en-US" sz="2400" dirty="0"/>
          </a:p>
        </p:txBody>
      </p:sp>
    </p:spTree>
    <p:extLst>
      <p:ext uri="{BB962C8B-B14F-4D97-AF65-F5344CB8AC3E}">
        <p14:creationId xmlns:p14="http://schemas.microsoft.com/office/powerpoint/2010/main" val="9600150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Models of policy analysis</a:t>
            </a:r>
            <a:endParaRPr lang="en-US" sz="3600" dirty="0"/>
          </a:p>
        </p:txBody>
      </p:sp>
      <p:sp>
        <p:nvSpPr>
          <p:cNvPr id="3" name="Text Placeholder 2"/>
          <p:cNvSpPr>
            <a:spLocks noGrp="1"/>
          </p:cNvSpPr>
          <p:nvPr>
            <p:ph type="body" idx="1"/>
          </p:nvPr>
        </p:nvSpPr>
        <p:spPr/>
        <p:txBody>
          <a:bodyPr>
            <a:normAutofit fontScale="77500" lnSpcReduction="20000"/>
          </a:bodyPr>
          <a:lstStyle/>
          <a:p>
            <a:r>
              <a:rPr lang="en-US" sz="2400" dirty="0" smtClean="0"/>
              <a:t>  </a:t>
            </a:r>
          </a:p>
          <a:p>
            <a:pPr algn="ctr"/>
            <a:r>
              <a:rPr lang="en-US" sz="3600" dirty="0" smtClean="0"/>
              <a:t>RATIONAL</a:t>
            </a:r>
            <a:endParaRPr lang="en-US" sz="3600" dirty="0"/>
          </a:p>
          <a:p>
            <a:endParaRPr lang="en-US" dirty="0"/>
          </a:p>
        </p:txBody>
      </p:sp>
      <p:sp>
        <p:nvSpPr>
          <p:cNvPr id="4" name="Content Placeholder 3"/>
          <p:cNvSpPr>
            <a:spLocks noGrp="1"/>
          </p:cNvSpPr>
          <p:nvPr>
            <p:ph sz="half" idx="2"/>
          </p:nvPr>
        </p:nvSpPr>
        <p:spPr/>
        <p:txBody>
          <a:bodyPr/>
          <a:lstStyle/>
          <a:p>
            <a:r>
              <a:rPr lang="en-US" sz="2600" dirty="0"/>
              <a:t>Policy is formulated consciously and intentionally</a:t>
            </a:r>
          </a:p>
          <a:p>
            <a:r>
              <a:rPr lang="en-US" sz="2600" dirty="0"/>
              <a:t>Policy choice – greatest results, least costs</a:t>
            </a:r>
          </a:p>
          <a:p>
            <a:r>
              <a:rPr lang="en-US" sz="2600" dirty="0"/>
              <a:t>Linear, systematic, purposive, efficient</a:t>
            </a:r>
          </a:p>
          <a:p>
            <a:endParaRPr lang="en-US" dirty="0"/>
          </a:p>
        </p:txBody>
      </p:sp>
      <p:sp>
        <p:nvSpPr>
          <p:cNvPr id="5" name="Text Placeholder 4"/>
          <p:cNvSpPr>
            <a:spLocks noGrp="1"/>
          </p:cNvSpPr>
          <p:nvPr>
            <p:ph type="body" sz="quarter" idx="3"/>
          </p:nvPr>
        </p:nvSpPr>
        <p:spPr/>
        <p:txBody>
          <a:bodyPr>
            <a:normAutofit/>
          </a:bodyPr>
          <a:lstStyle/>
          <a:p>
            <a:pPr algn="ctr"/>
            <a:r>
              <a:rPr lang="en-US" sz="2800" dirty="0" smtClean="0"/>
              <a:t>EMERGENT</a:t>
            </a:r>
            <a:endParaRPr lang="en-US" sz="2800" dirty="0"/>
          </a:p>
        </p:txBody>
      </p:sp>
      <p:sp>
        <p:nvSpPr>
          <p:cNvPr id="6" name="Content Placeholder 5"/>
          <p:cNvSpPr>
            <a:spLocks noGrp="1"/>
          </p:cNvSpPr>
          <p:nvPr>
            <p:ph sz="quarter" idx="4"/>
          </p:nvPr>
        </p:nvSpPr>
        <p:spPr/>
        <p:txBody>
          <a:bodyPr>
            <a:normAutofit fontScale="92500"/>
          </a:bodyPr>
          <a:lstStyle/>
          <a:p>
            <a:r>
              <a:rPr lang="en-US" sz="2800" dirty="0"/>
              <a:t>Policy is corrective rather than intended or planned</a:t>
            </a:r>
          </a:p>
          <a:p>
            <a:r>
              <a:rPr lang="en-US" sz="2800" dirty="0"/>
              <a:t>Policy is not the action itself, but a mental construct, a string of phrases and ides</a:t>
            </a:r>
          </a:p>
          <a:p>
            <a:r>
              <a:rPr lang="en-US" sz="2800" dirty="0"/>
              <a:t> Policy is not what governments say. It is what they do.</a:t>
            </a:r>
          </a:p>
          <a:p>
            <a:endParaRPr lang="en-US" dirty="0"/>
          </a:p>
        </p:txBody>
      </p:sp>
    </p:spTree>
    <p:extLst>
      <p:ext uri="{BB962C8B-B14F-4D97-AF65-F5344CB8AC3E}">
        <p14:creationId xmlns:p14="http://schemas.microsoft.com/office/powerpoint/2010/main" val="32537203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5521" y="186433"/>
            <a:ext cx="6845658" cy="1143000"/>
          </a:xfrm>
        </p:spPr>
        <p:txBody>
          <a:bodyPr>
            <a:normAutofit/>
          </a:bodyPr>
          <a:lstStyle/>
          <a:p>
            <a:pPr algn="l"/>
            <a:r>
              <a:rPr lang="en-US" sz="3600" b="1" dirty="0" smtClean="0"/>
              <a:t>The POLICY CYCLE Model</a:t>
            </a:r>
            <a:endParaRPr lang="en-US" sz="3600" b="1" dirty="0"/>
          </a:p>
        </p:txBody>
      </p:sp>
      <p:graphicFrame>
        <p:nvGraphicFramePr>
          <p:cNvPr id="10" name="Diagram 9"/>
          <p:cNvGraphicFramePr/>
          <p:nvPr>
            <p:extLst>
              <p:ext uri="{D42A27DB-BD31-4B8C-83A1-F6EECF244321}">
                <p14:modId xmlns:p14="http://schemas.microsoft.com/office/powerpoint/2010/main" val="1347105152"/>
              </p:ext>
            </p:extLst>
          </p:nvPr>
        </p:nvGraphicFramePr>
        <p:xfrm>
          <a:off x="-19078" y="1630302"/>
          <a:ext cx="8738276" cy="453052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Rounded Rectangle 12"/>
          <p:cNvSpPr/>
          <p:nvPr/>
        </p:nvSpPr>
        <p:spPr>
          <a:xfrm>
            <a:off x="3286701" y="3576357"/>
            <a:ext cx="2222607" cy="9144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dirty="0" smtClean="0">
                <a:solidFill>
                  <a:schemeClr val="bg1"/>
                </a:solidFill>
              </a:rPr>
              <a:t>POLICY</a:t>
            </a:r>
            <a:endParaRPr lang="en-US" sz="3200" b="1" dirty="0">
              <a:solidFill>
                <a:schemeClr val="bg1"/>
              </a:solidFill>
            </a:endParaRPr>
          </a:p>
        </p:txBody>
      </p:sp>
      <p:sp>
        <p:nvSpPr>
          <p:cNvPr id="9" name="TextBox 8"/>
          <p:cNvSpPr txBox="1"/>
          <p:nvPr/>
        </p:nvSpPr>
        <p:spPr>
          <a:xfrm>
            <a:off x="5615299" y="6441099"/>
            <a:ext cx="3459457" cy="338554"/>
          </a:xfrm>
          <a:prstGeom prst="rect">
            <a:avLst/>
          </a:prstGeom>
          <a:noFill/>
        </p:spPr>
        <p:txBody>
          <a:bodyPr wrap="none" rtlCol="0">
            <a:spAutoFit/>
          </a:bodyPr>
          <a:lstStyle/>
          <a:p>
            <a:r>
              <a:rPr lang="en-US" sz="1600" i="1" dirty="0" smtClean="0"/>
              <a:t>SD Beyond the Enterprise/</a:t>
            </a:r>
            <a:r>
              <a:rPr lang="en-US" sz="1600" i="1" dirty="0" err="1" smtClean="0"/>
              <a:t>BERBitonioJr</a:t>
            </a:r>
            <a:endParaRPr lang="en-US" sz="1600" i="1" dirty="0"/>
          </a:p>
        </p:txBody>
      </p:sp>
    </p:spTree>
    <p:extLst>
      <p:ext uri="{BB962C8B-B14F-4D97-AF65-F5344CB8AC3E}">
        <p14:creationId xmlns:p14="http://schemas.microsoft.com/office/powerpoint/2010/main" val="333853926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7716"/>
            <a:ext cx="8609040" cy="1252728"/>
          </a:xfrm>
        </p:spPr>
        <p:txBody>
          <a:bodyPr>
            <a:normAutofit/>
          </a:bodyPr>
          <a:lstStyle/>
          <a:p>
            <a:r>
              <a:rPr lang="en-US" sz="3600" dirty="0"/>
              <a:t>Policy analysis </a:t>
            </a:r>
            <a:r>
              <a:rPr lang="en-US" sz="3600" dirty="0" smtClean="0"/>
              <a:t>employs </a:t>
            </a:r>
            <a:r>
              <a:rPr lang="en-US" sz="3600" dirty="0"/>
              <a:t/>
            </a:r>
            <a:br>
              <a:rPr lang="en-US" sz="3600" dirty="0"/>
            </a:br>
            <a:r>
              <a:rPr lang="en-US" sz="3600" dirty="0"/>
              <a:t>qualitative and quantitative tools . . </a:t>
            </a:r>
            <a:r>
              <a:rPr lang="en-US" sz="3600" dirty="0" smtClean="0"/>
              <a:t>.</a:t>
            </a:r>
            <a:endParaRPr lang="en-US" sz="3600" dirty="0"/>
          </a:p>
        </p:txBody>
      </p:sp>
      <p:sp>
        <p:nvSpPr>
          <p:cNvPr id="4" name="TextBox 3"/>
          <p:cNvSpPr txBox="1"/>
          <p:nvPr/>
        </p:nvSpPr>
        <p:spPr>
          <a:xfrm>
            <a:off x="5615299" y="6441099"/>
            <a:ext cx="3553032" cy="338554"/>
          </a:xfrm>
          <a:prstGeom prst="rect">
            <a:avLst/>
          </a:prstGeom>
          <a:noFill/>
        </p:spPr>
        <p:txBody>
          <a:bodyPr wrap="none" rtlCol="0">
            <a:spAutoFit/>
          </a:bodyPr>
          <a:lstStyle/>
          <a:p>
            <a:r>
              <a:rPr lang="en-US" sz="1600" i="1" dirty="0" smtClean="0"/>
              <a:t>SD Beyond the Enterprise/</a:t>
            </a:r>
            <a:r>
              <a:rPr lang="en-US" sz="1600" i="1" dirty="0" err="1" smtClean="0"/>
              <a:t>BERBitonioJr</a:t>
            </a:r>
            <a:endParaRPr lang="en-US" sz="1600" i="1" dirty="0"/>
          </a:p>
        </p:txBody>
      </p:sp>
      <p:sp>
        <p:nvSpPr>
          <p:cNvPr id="6" name="TextBox 5"/>
          <p:cNvSpPr txBox="1"/>
          <p:nvPr/>
        </p:nvSpPr>
        <p:spPr>
          <a:xfrm>
            <a:off x="650310" y="3420539"/>
            <a:ext cx="1994406" cy="954107"/>
          </a:xfrm>
          <a:prstGeom prst="rect">
            <a:avLst/>
          </a:prstGeom>
          <a:noFill/>
        </p:spPr>
        <p:txBody>
          <a:bodyPr wrap="none" rtlCol="0">
            <a:spAutoFit/>
          </a:bodyPr>
          <a:lstStyle/>
          <a:p>
            <a:pPr algn="ctr"/>
            <a:r>
              <a:rPr lang="en-US" sz="2800" b="1" dirty="0" smtClean="0">
                <a:solidFill>
                  <a:schemeClr val="bg1"/>
                </a:solidFill>
              </a:rPr>
              <a:t>POLICY </a:t>
            </a:r>
          </a:p>
          <a:p>
            <a:pPr algn="ctr"/>
            <a:r>
              <a:rPr lang="en-US" sz="2800" b="1" dirty="0" smtClean="0">
                <a:solidFill>
                  <a:schemeClr val="bg1"/>
                </a:solidFill>
              </a:rPr>
              <a:t>ANALYSIS*</a:t>
            </a:r>
            <a:endParaRPr lang="en-US" sz="2800" b="1" dirty="0">
              <a:solidFill>
                <a:schemeClr val="bg1"/>
              </a:solidFill>
            </a:endParaRPr>
          </a:p>
        </p:txBody>
      </p:sp>
      <p:sp>
        <p:nvSpPr>
          <p:cNvPr id="9" name="TextBox 8"/>
          <p:cNvSpPr txBox="1"/>
          <p:nvPr/>
        </p:nvSpPr>
        <p:spPr>
          <a:xfrm>
            <a:off x="474153" y="3454410"/>
            <a:ext cx="2032000" cy="1077218"/>
          </a:xfrm>
          <a:prstGeom prst="rect">
            <a:avLst/>
          </a:prstGeom>
          <a:noFill/>
        </p:spPr>
        <p:txBody>
          <a:bodyPr wrap="square" rtlCol="0">
            <a:spAutoFit/>
          </a:bodyPr>
          <a:lstStyle/>
          <a:p>
            <a:pPr algn="ctr"/>
            <a:r>
              <a:rPr lang="en-US" sz="3200" b="1" dirty="0" smtClean="0">
                <a:solidFill>
                  <a:srgbClr val="FFFFFF"/>
                </a:solidFill>
              </a:rPr>
              <a:t>Policy analytics</a:t>
            </a:r>
            <a:endParaRPr lang="en-US" sz="3200" b="1" dirty="0">
              <a:solidFill>
                <a:srgbClr val="FFFFFF"/>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610795570"/>
              </p:ext>
            </p:extLst>
          </p:nvPr>
        </p:nvGraphicFramePr>
        <p:xfrm>
          <a:off x="457200" y="1774825"/>
          <a:ext cx="8229600" cy="46259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257877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7716"/>
            <a:ext cx="8609040" cy="1252728"/>
          </a:xfrm>
        </p:spPr>
        <p:txBody>
          <a:bodyPr>
            <a:normAutofit/>
          </a:bodyPr>
          <a:lstStyle/>
          <a:p>
            <a:r>
              <a:rPr lang="en-US" sz="3600" dirty="0"/>
              <a:t>Policy analysis </a:t>
            </a:r>
            <a:r>
              <a:rPr lang="en-US" sz="3600" dirty="0" smtClean="0"/>
              <a:t>employs </a:t>
            </a:r>
            <a:r>
              <a:rPr lang="en-US" sz="3600" dirty="0"/>
              <a:t/>
            </a:r>
            <a:br>
              <a:rPr lang="en-US" sz="3600" dirty="0"/>
            </a:br>
            <a:r>
              <a:rPr lang="en-US" sz="3600" dirty="0"/>
              <a:t>qualitative and quantitative tools . . </a:t>
            </a:r>
            <a:r>
              <a:rPr lang="en-US" sz="3600" dirty="0" smtClean="0"/>
              <a:t>.</a:t>
            </a:r>
            <a:endParaRPr lang="en-US" sz="3600" dirty="0"/>
          </a:p>
        </p:txBody>
      </p:sp>
      <p:sp>
        <p:nvSpPr>
          <p:cNvPr id="4" name="TextBox 3"/>
          <p:cNvSpPr txBox="1"/>
          <p:nvPr/>
        </p:nvSpPr>
        <p:spPr>
          <a:xfrm>
            <a:off x="5615299" y="6441099"/>
            <a:ext cx="3553032" cy="338554"/>
          </a:xfrm>
          <a:prstGeom prst="rect">
            <a:avLst/>
          </a:prstGeom>
          <a:noFill/>
        </p:spPr>
        <p:txBody>
          <a:bodyPr wrap="none" rtlCol="0">
            <a:spAutoFit/>
          </a:bodyPr>
          <a:lstStyle/>
          <a:p>
            <a:r>
              <a:rPr lang="en-US" sz="1600" i="1" dirty="0" smtClean="0"/>
              <a:t>SD Beyond the Enterprise/</a:t>
            </a:r>
            <a:r>
              <a:rPr lang="en-US" sz="1600" i="1" dirty="0" err="1" smtClean="0"/>
              <a:t>BERBitonioJr</a:t>
            </a:r>
            <a:endParaRPr lang="en-US" sz="1600" i="1" dirty="0"/>
          </a:p>
        </p:txBody>
      </p:sp>
      <p:sp>
        <p:nvSpPr>
          <p:cNvPr id="6" name="TextBox 5"/>
          <p:cNvSpPr txBox="1"/>
          <p:nvPr/>
        </p:nvSpPr>
        <p:spPr>
          <a:xfrm>
            <a:off x="650310" y="3420539"/>
            <a:ext cx="1994406" cy="954107"/>
          </a:xfrm>
          <a:prstGeom prst="rect">
            <a:avLst/>
          </a:prstGeom>
          <a:noFill/>
        </p:spPr>
        <p:txBody>
          <a:bodyPr wrap="none" rtlCol="0">
            <a:spAutoFit/>
          </a:bodyPr>
          <a:lstStyle/>
          <a:p>
            <a:pPr algn="ctr"/>
            <a:r>
              <a:rPr lang="en-US" sz="2800" b="1" dirty="0" smtClean="0">
                <a:solidFill>
                  <a:schemeClr val="bg1"/>
                </a:solidFill>
              </a:rPr>
              <a:t>POLICY </a:t>
            </a:r>
          </a:p>
          <a:p>
            <a:pPr algn="ctr"/>
            <a:r>
              <a:rPr lang="en-US" sz="2800" b="1" dirty="0" smtClean="0">
                <a:solidFill>
                  <a:schemeClr val="bg1"/>
                </a:solidFill>
              </a:rPr>
              <a:t>ANALYSIS*</a:t>
            </a:r>
            <a:endParaRPr lang="en-US" sz="2800" b="1" dirty="0">
              <a:solidFill>
                <a:schemeClr val="bg1"/>
              </a:solidFill>
            </a:endParaRPr>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3846406158"/>
              </p:ext>
            </p:extLst>
          </p:nvPr>
        </p:nvGraphicFramePr>
        <p:xfrm>
          <a:off x="474133" y="1998138"/>
          <a:ext cx="8229600" cy="33020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TextBox 8"/>
          <p:cNvSpPr txBox="1"/>
          <p:nvPr/>
        </p:nvSpPr>
        <p:spPr>
          <a:xfrm>
            <a:off x="84694" y="3031085"/>
            <a:ext cx="2455314" cy="1015663"/>
          </a:xfrm>
          <a:prstGeom prst="rect">
            <a:avLst/>
          </a:prstGeom>
          <a:noFill/>
        </p:spPr>
        <p:txBody>
          <a:bodyPr wrap="square" rtlCol="0">
            <a:spAutoFit/>
          </a:bodyPr>
          <a:lstStyle/>
          <a:p>
            <a:pPr algn="ctr"/>
            <a:r>
              <a:rPr lang="en-US" sz="3000" b="1" dirty="0" smtClean="0">
                <a:solidFill>
                  <a:srgbClr val="FFFFFF"/>
                </a:solidFill>
              </a:rPr>
              <a:t>Policy analytics*</a:t>
            </a:r>
            <a:endParaRPr lang="en-US" sz="3000" b="1" dirty="0">
              <a:solidFill>
                <a:srgbClr val="FFFFFF"/>
              </a:solidFill>
            </a:endParaRPr>
          </a:p>
        </p:txBody>
      </p:sp>
      <p:sp>
        <p:nvSpPr>
          <p:cNvPr id="10" name="TextBox 9"/>
          <p:cNvSpPr txBox="1"/>
          <p:nvPr/>
        </p:nvSpPr>
        <p:spPr>
          <a:xfrm>
            <a:off x="2089824" y="5452550"/>
            <a:ext cx="6924366" cy="892552"/>
          </a:xfrm>
          <a:prstGeom prst="rect">
            <a:avLst/>
          </a:prstGeom>
          <a:noFill/>
        </p:spPr>
        <p:txBody>
          <a:bodyPr wrap="none" rtlCol="0">
            <a:spAutoFit/>
          </a:bodyPr>
          <a:lstStyle/>
          <a:p>
            <a:r>
              <a:rPr lang="en-US" sz="2600" b="1" i="1" dirty="0" smtClean="0"/>
              <a:t>*. </a:t>
            </a:r>
            <a:r>
              <a:rPr lang="en-US" sz="2600" b="1" i="1" dirty="0"/>
              <a:t>. .  t</a:t>
            </a:r>
            <a:r>
              <a:rPr lang="en-US" sz="2600" b="1" i="1" dirty="0" smtClean="0"/>
              <a:t>here is increasing reliance on fact</a:t>
            </a:r>
            <a:r>
              <a:rPr lang="en-US" sz="2600" b="1" i="1" dirty="0"/>
              <a:t>-based, </a:t>
            </a:r>
            <a:endParaRPr lang="en-US" sz="2600" b="1" i="1" dirty="0" smtClean="0"/>
          </a:p>
          <a:p>
            <a:r>
              <a:rPr lang="en-US" sz="2600" b="1" i="1" dirty="0" smtClean="0"/>
              <a:t>evidence </a:t>
            </a:r>
            <a:r>
              <a:rPr lang="en-US" sz="2600" b="1" i="1" dirty="0"/>
              <a:t>–based and </a:t>
            </a:r>
            <a:r>
              <a:rPr lang="en-US" sz="2600" b="1" i="1" dirty="0" smtClean="0"/>
              <a:t>quantitative approaches.</a:t>
            </a:r>
            <a:endParaRPr lang="en-US" sz="2600" dirty="0"/>
          </a:p>
        </p:txBody>
      </p:sp>
    </p:spTree>
    <p:extLst>
      <p:ext uri="{BB962C8B-B14F-4D97-AF65-F5344CB8AC3E}">
        <p14:creationId xmlns:p14="http://schemas.microsoft.com/office/powerpoint/2010/main" val="17714752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467544" y="159698"/>
            <a:ext cx="8229600" cy="1143000"/>
          </a:xfrm>
        </p:spPr>
        <p:txBody>
          <a:bodyPr>
            <a:noAutofit/>
          </a:bodyPr>
          <a:lstStyle/>
          <a:p>
            <a:pPr algn="l"/>
            <a:r>
              <a:rPr lang="en-US" sz="3600" dirty="0" smtClean="0"/>
              <a:t>Informed policy analysis </a:t>
            </a:r>
            <a:br>
              <a:rPr lang="en-US" sz="3600" dirty="0" smtClean="0"/>
            </a:br>
            <a:r>
              <a:rPr lang="en-US" sz="3600" dirty="0" smtClean="0"/>
              <a:t>requires clarity of POLICY CONTENT</a:t>
            </a:r>
            <a:endParaRPr lang="en-US" sz="3600" dirty="0"/>
          </a:p>
        </p:txBody>
      </p:sp>
      <p:graphicFrame>
        <p:nvGraphicFramePr>
          <p:cNvPr id="7" name="Diagram 6"/>
          <p:cNvGraphicFramePr/>
          <p:nvPr>
            <p:extLst>
              <p:ext uri="{D42A27DB-BD31-4B8C-83A1-F6EECF244321}">
                <p14:modId xmlns:p14="http://schemas.microsoft.com/office/powerpoint/2010/main" val="2761566974"/>
              </p:ext>
            </p:extLst>
          </p:nvPr>
        </p:nvGraphicFramePr>
        <p:xfrm>
          <a:off x="599746" y="1474025"/>
          <a:ext cx="7902611" cy="45480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TextBox 9"/>
          <p:cNvSpPr txBox="1"/>
          <p:nvPr/>
        </p:nvSpPr>
        <p:spPr>
          <a:xfrm>
            <a:off x="1027902" y="2129674"/>
            <a:ext cx="1690938" cy="492443"/>
          </a:xfrm>
          <a:prstGeom prst="rect">
            <a:avLst/>
          </a:prstGeom>
          <a:noFill/>
        </p:spPr>
        <p:txBody>
          <a:bodyPr wrap="none" rtlCol="0">
            <a:spAutoFit/>
          </a:bodyPr>
          <a:lstStyle/>
          <a:p>
            <a:r>
              <a:rPr lang="en-US" sz="2600" b="1" dirty="0" smtClean="0"/>
              <a:t>PROBLEM</a:t>
            </a:r>
            <a:endParaRPr lang="en-US" sz="2600" b="1" dirty="0"/>
          </a:p>
        </p:txBody>
      </p:sp>
      <p:sp>
        <p:nvSpPr>
          <p:cNvPr id="12" name="TextBox 11"/>
          <p:cNvSpPr txBox="1"/>
          <p:nvPr/>
        </p:nvSpPr>
        <p:spPr>
          <a:xfrm>
            <a:off x="1560291" y="3491957"/>
            <a:ext cx="1241270" cy="492443"/>
          </a:xfrm>
          <a:prstGeom prst="rect">
            <a:avLst/>
          </a:prstGeom>
          <a:noFill/>
        </p:spPr>
        <p:txBody>
          <a:bodyPr wrap="none" rtlCol="0">
            <a:spAutoFit/>
          </a:bodyPr>
          <a:lstStyle/>
          <a:p>
            <a:r>
              <a:rPr lang="en-US" sz="2600" b="1" dirty="0" smtClean="0"/>
              <a:t>GOALS</a:t>
            </a:r>
            <a:endParaRPr lang="en-US" sz="2600" b="1" dirty="0"/>
          </a:p>
        </p:txBody>
      </p:sp>
      <p:sp>
        <p:nvSpPr>
          <p:cNvPr id="13" name="TextBox 12"/>
          <p:cNvSpPr txBox="1"/>
          <p:nvPr/>
        </p:nvSpPr>
        <p:spPr>
          <a:xfrm>
            <a:off x="602927" y="4865656"/>
            <a:ext cx="2434631" cy="492443"/>
          </a:xfrm>
          <a:prstGeom prst="rect">
            <a:avLst/>
          </a:prstGeom>
          <a:noFill/>
        </p:spPr>
        <p:txBody>
          <a:bodyPr wrap="none" rtlCol="0">
            <a:spAutoFit/>
          </a:bodyPr>
          <a:lstStyle/>
          <a:p>
            <a:r>
              <a:rPr lang="en-US" sz="2600" b="1" dirty="0" smtClean="0"/>
              <a:t>INSTRUMENTS</a:t>
            </a:r>
            <a:endParaRPr lang="en-US" sz="2600" b="1" dirty="0"/>
          </a:p>
        </p:txBody>
      </p:sp>
      <p:sp>
        <p:nvSpPr>
          <p:cNvPr id="2" name="TextBox 1"/>
          <p:cNvSpPr txBox="1"/>
          <p:nvPr/>
        </p:nvSpPr>
        <p:spPr>
          <a:xfrm>
            <a:off x="2556922" y="5613647"/>
            <a:ext cx="5046132" cy="892552"/>
          </a:xfrm>
          <a:prstGeom prst="rect">
            <a:avLst/>
          </a:prstGeom>
          <a:noFill/>
        </p:spPr>
        <p:txBody>
          <a:bodyPr wrap="square" rtlCol="0">
            <a:spAutoFit/>
          </a:bodyPr>
          <a:lstStyle/>
          <a:p>
            <a:r>
              <a:rPr lang="en-US" sz="2600" b="1" i="1" dirty="0" smtClean="0"/>
              <a:t>. . . lack of clarity is a major cause of poor policy quality.   </a:t>
            </a:r>
            <a:endParaRPr lang="en-US" sz="2600" b="1" i="1" dirty="0"/>
          </a:p>
        </p:txBody>
      </p:sp>
      <p:sp>
        <p:nvSpPr>
          <p:cNvPr id="14" name="TextBox 13"/>
          <p:cNvSpPr txBox="1"/>
          <p:nvPr/>
        </p:nvSpPr>
        <p:spPr>
          <a:xfrm>
            <a:off x="5615299" y="6441099"/>
            <a:ext cx="3553032" cy="338554"/>
          </a:xfrm>
          <a:prstGeom prst="rect">
            <a:avLst/>
          </a:prstGeom>
          <a:noFill/>
        </p:spPr>
        <p:txBody>
          <a:bodyPr wrap="none" rtlCol="0">
            <a:spAutoFit/>
          </a:bodyPr>
          <a:lstStyle/>
          <a:p>
            <a:r>
              <a:rPr lang="en-US" sz="1600" i="1" dirty="0" smtClean="0"/>
              <a:t>SD Beyond the Enterprise/</a:t>
            </a:r>
            <a:r>
              <a:rPr lang="en-US" sz="1600" i="1" dirty="0" err="1" smtClean="0"/>
              <a:t>BERBitonioJr</a:t>
            </a:r>
            <a:endParaRPr lang="en-US" sz="1600" i="1" dirty="0"/>
          </a:p>
        </p:txBody>
      </p:sp>
    </p:spTree>
    <p:extLst>
      <p:ext uri="{BB962C8B-B14F-4D97-AF65-F5344CB8AC3E}">
        <p14:creationId xmlns:p14="http://schemas.microsoft.com/office/powerpoint/2010/main" val="33380834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609040" cy="1252728"/>
          </a:xfrm>
        </p:spPr>
        <p:txBody>
          <a:bodyPr>
            <a:normAutofit/>
          </a:bodyPr>
          <a:lstStyle/>
          <a:p>
            <a:r>
              <a:rPr lang="en-US" sz="3600" dirty="0" smtClean="0"/>
              <a:t>Elements of policy content</a:t>
            </a:r>
            <a:endParaRPr lang="en-US" sz="3600" dirty="0"/>
          </a:p>
        </p:txBody>
      </p:sp>
      <p:sp>
        <p:nvSpPr>
          <p:cNvPr id="3" name="Content Placeholder 2"/>
          <p:cNvSpPr>
            <a:spLocks noGrp="1"/>
          </p:cNvSpPr>
          <p:nvPr>
            <p:ph idx="1"/>
          </p:nvPr>
        </p:nvSpPr>
        <p:spPr>
          <a:xfrm>
            <a:off x="508854" y="1554134"/>
            <a:ext cx="8229600" cy="4886965"/>
          </a:xfrm>
        </p:spPr>
        <p:txBody>
          <a:bodyPr>
            <a:noAutofit/>
          </a:bodyPr>
          <a:lstStyle/>
          <a:p>
            <a:r>
              <a:rPr lang="en-US" sz="2400" dirty="0" smtClean="0"/>
              <a:t>Recognition, definition and statement </a:t>
            </a:r>
            <a:r>
              <a:rPr lang="en-US" sz="2400" dirty="0"/>
              <a:t>of the </a:t>
            </a:r>
            <a:r>
              <a:rPr lang="en-US" sz="2400" b="1" i="1" dirty="0"/>
              <a:t>policy problem</a:t>
            </a:r>
          </a:p>
          <a:p>
            <a:pPr lvl="1"/>
            <a:r>
              <a:rPr lang="en-US" sz="2400" dirty="0" smtClean="0"/>
              <a:t>Appearance </a:t>
            </a:r>
            <a:r>
              <a:rPr lang="en-US" sz="2400" dirty="0"/>
              <a:t>of problems in clusters</a:t>
            </a:r>
          </a:p>
          <a:p>
            <a:pPr lvl="1"/>
            <a:r>
              <a:rPr lang="en-US" sz="2400" dirty="0"/>
              <a:t>Causality</a:t>
            </a:r>
            <a:endParaRPr lang="en-US" sz="2400" b="1" i="1" dirty="0"/>
          </a:p>
          <a:p>
            <a:r>
              <a:rPr lang="en-US" sz="2400" dirty="0"/>
              <a:t>Statement of the </a:t>
            </a:r>
            <a:r>
              <a:rPr lang="en-US" sz="2400" b="1" i="1" dirty="0"/>
              <a:t>policy goals</a:t>
            </a:r>
          </a:p>
          <a:p>
            <a:pPr lvl="1"/>
            <a:r>
              <a:rPr lang="en-US" sz="2400" dirty="0"/>
              <a:t>Intermediate vs. ultimate</a:t>
            </a:r>
          </a:p>
          <a:p>
            <a:pPr lvl="1"/>
            <a:r>
              <a:rPr lang="en-US" sz="2400" dirty="0"/>
              <a:t>Specific vs. general or vague</a:t>
            </a:r>
          </a:p>
          <a:p>
            <a:pPr lvl="1"/>
            <a:r>
              <a:rPr lang="en-US" sz="2400" dirty="0"/>
              <a:t>Policy goal vs. real goal</a:t>
            </a:r>
          </a:p>
          <a:p>
            <a:r>
              <a:rPr lang="en-US" sz="2400" dirty="0"/>
              <a:t>Choice of </a:t>
            </a:r>
            <a:r>
              <a:rPr lang="en-US" sz="2400" b="1" i="1" dirty="0"/>
              <a:t>policy instruments</a:t>
            </a:r>
          </a:p>
          <a:p>
            <a:pPr lvl="1"/>
            <a:r>
              <a:rPr lang="en-US" sz="2400" dirty="0" smtClean="0"/>
              <a:t>For example, promotion, provision, regulation, expenditure, etc., or a combination thereof</a:t>
            </a:r>
          </a:p>
          <a:p>
            <a:pPr lvl="1"/>
            <a:r>
              <a:rPr lang="en-US" sz="2400" dirty="0" smtClean="0"/>
              <a:t>Sometimes constrained by legitimacy</a:t>
            </a:r>
            <a:r>
              <a:rPr lang="en-US" sz="2400" dirty="0"/>
              <a:t>, legality and </a:t>
            </a:r>
            <a:r>
              <a:rPr lang="en-US" sz="2400" dirty="0" smtClean="0"/>
              <a:t>practicality</a:t>
            </a:r>
            <a:endParaRPr lang="en-US" sz="2400" dirty="0"/>
          </a:p>
        </p:txBody>
      </p:sp>
      <p:sp>
        <p:nvSpPr>
          <p:cNvPr id="4" name="TextBox 3"/>
          <p:cNvSpPr txBox="1"/>
          <p:nvPr/>
        </p:nvSpPr>
        <p:spPr>
          <a:xfrm>
            <a:off x="5615299" y="6441099"/>
            <a:ext cx="3553032" cy="338554"/>
          </a:xfrm>
          <a:prstGeom prst="rect">
            <a:avLst/>
          </a:prstGeom>
          <a:noFill/>
        </p:spPr>
        <p:txBody>
          <a:bodyPr wrap="none" rtlCol="0">
            <a:spAutoFit/>
          </a:bodyPr>
          <a:lstStyle/>
          <a:p>
            <a:r>
              <a:rPr lang="en-US" sz="1600" i="1" dirty="0" smtClean="0"/>
              <a:t>SD Beyond the Enterprise/</a:t>
            </a:r>
            <a:r>
              <a:rPr lang="en-US" sz="1600" i="1" dirty="0" err="1" smtClean="0"/>
              <a:t>BERBitonioJr</a:t>
            </a:r>
            <a:endParaRPr lang="en-US" sz="1600" i="1" dirty="0"/>
          </a:p>
        </p:txBody>
      </p:sp>
    </p:spTree>
    <p:extLst>
      <p:ext uri="{BB962C8B-B14F-4D97-AF65-F5344CB8AC3E}">
        <p14:creationId xmlns:p14="http://schemas.microsoft.com/office/powerpoint/2010/main" val="645011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609040" cy="1252728"/>
          </a:xfrm>
        </p:spPr>
        <p:txBody>
          <a:bodyPr>
            <a:normAutofit/>
          </a:bodyPr>
          <a:lstStyle/>
          <a:p>
            <a:r>
              <a:rPr lang="en-US" sz="3600" dirty="0" smtClean="0"/>
              <a:t>Applying the principles:</a:t>
            </a:r>
            <a:br>
              <a:rPr lang="en-US" sz="3600" dirty="0" smtClean="0"/>
            </a:br>
            <a:r>
              <a:rPr lang="en-US" sz="3600" dirty="0" smtClean="0"/>
              <a:t>identifying public policy problems</a:t>
            </a:r>
            <a:endParaRPr lang="en-US" sz="3600" dirty="0"/>
          </a:p>
        </p:txBody>
      </p:sp>
      <p:sp>
        <p:nvSpPr>
          <p:cNvPr id="3" name="Content Placeholder 2"/>
          <p:cNvSpPr>
            <a:spLocks noGrp="1"/>
          </p:cNvSpPr>
          <p:nvPr>
            <p:ph idx="1"/>
          </p:nvPr>
        </p:nvSpPr>
        <p:spPr>
          <a:xfrm>
            <a:off x="338668" y="1638802"/>
            <a:ext cx="8505621" cy="4886965"/>
          </a:xfrm>
        </p:spPr>
        <p:txBody>
          <a:bodyPr>
            <a:noAutofit/>
          </a:bodyPr>
          <a:lstStyle/>
          <a:p>
            <a:pPr marL="457200" indent="-457200">
              <a:buFont typeface="Wingdings" charset="2"/>
              <a:buChar char="§"/>
            </a:pPr>
            <a:r>
              <a:rPr lang="en-US" sz="2800" b="1" i="1" dirty="0" smtClean="0"/>
              <a:t>Guide questions in identifying a public policy problem. </a:t>
            </a:r>
            <a:endParaRPr lang="en-US" sz="2800" b="1" i="1" dirty="0"/>
          </a:p>
          <a:p>
            <a:pPr marL="749808" lvl="1" indent="-457200"/>
            <a:r>
              <a:rPr lang="en-US" sz="2500" dirty="0"/>
              <a:t>What is the situation when the problem arose?</a:t>
            </a:r>
          </a:p>
          <a:p>
            <a:pPr marL="749808" lvl="1" indent="-457200"/>
            <a:r>
              <a:rPr lang="en-US" sz="2500" dirty="0"/>
              <a:t>What are the manifestations and causes of the problem? </a:t>
            </a:r>
          </a:p>
          <a:p>
            <a:pPr marL="749808" lvl="1" indent="-457200"/>
            <a:r>
              <a:rPr lang="en-US" sz="2500" dirty="0"/>
              <a:t>Why is there a need for policy action? What is the public interest involved? How widespread is the problem? What are the consequences if the problem is not addressed? </a:t>
            </a:r>
          </a:p>
          <a:p>
            <a:pPr marL="749808" lvl="1" indent="-457200"/>
            <a:r>
              <a:rPr lang="en-US" sz="2500" dirty="0"/>
              <a:t>Who will benefit from the policy? Who will be disadvantaged? </a:t>
            </a:r>
          </a:p>
          <a:p>
            <a:pPr marL="749808" lvl="1" indent="-457200"/>
            <a:r>
              <a:rPr lang="en-US" sz="2500" dirty="0"/>
              <a:t>Are there other policies that might be used to address the problem</a:t>
            </a:r>
            <a:r>
              <a:rPr lang="en-US" sz="2500" dirty="0" smtClean="0"/>
              <a:t>?</a:t>
            </a:r>
            <a:endParaRPr lang="en-US" sz="2500" dirty="0"/>
          </a:p>
        </p:txBody>
      </p:sp>
      <p:sp>
        <p:nvSpPr>
          <p:cNvPr id="4" name="TextBox 3"/>
          <p:cNvSpPr txBox="1"/>
          <p:nvPr/>
        </p:nvSpPr>
        <p:spPr>
          <a:xfrm>
            <a:off x="5615299" y="6441099"/>
            <a:ext cx="3553032" cy="338554"/>
          </a:xfrm>
          <a:prstGeom prst="rect">
            <a:avLst/>
          </a:prstGeom>
          <a:noFill/>
        </p:spPr>
        <p:txBody>
          <a:bodyPr wrap="none" rtlCol="0">
            <a:spAutoFit/>
          </a:bodyPr>
          <a:lstStyle/>
          <a:p>
            <a:r>
              <a:rPr lang="en-US" sz="1600" i="1" dirty="0" smtClean="0"/>
              <a:t>SD Beyond the Enterprise/</a:t>
            </a:r>
            <a:r>
              <a:rPr lang="en-US" sz="1600" i="1" dirty="0" err="1" smtClean="0"/>
              <a:t>BERBitonioJr</a:t>
            </a:r>
            <a:endParaRPr lang="en-US" sz="1600" i="1" dirty="0"/>
          </a:p>
        </p:txBody>
      </p:sp>
    </p:spTree>
    <p:extLst>
      <p:ext uri="{BB962C8B-B14F-4D97-AF65-F5344CB8AC3E}">
        <p14:creationId xmlns:p14="http://schemas.microsoft.com/office/powerpoint/2010/main" val="11218335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1231567239"/>
              </p:ext>
            </p:extLst>
          </p:nvPr>
        </p:nvGraphicFramePr>
        <p:xfrm>
          <a:off x="457200" y="1774825"/>
          <a:ext cx="8229600" cy="46259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extBox 1"/>
          <p:cNvSpPr txBox="1"/>
          <p:nvPr/>
        </p:nvSpPr>
        <p:spPr>
          <a:xfrm>
            <a:off x="677325" y="84658"/>
            <a:ext cx="4719937" cy="1200329"/>
          </a:xfrm>
          <a:prstGeom prst="rect">
            <a:avLst/>
          </a:prstGeom>
          <a:noFill/>
        </p:spPr>
        <p:txBody>
          <a:bodyPr wrap="none" rtlCol="0">
            <a:spAutoFit/>
          </a:bodyPr>
          <a:lstStyle/>
          <a:p>
            <a:r>
              <a:rPr lang="en-US" sz="3600" dirty="0" smtClean="0">
                <a:solidFill>
                  <a:schemeClr val="accent1"/>
                </a:solidFill>
              </a:rPr>
              <a:t>Role Play 1</a:t>
            </a:r>
          </a:p>
          <a:p>
            <a:r>
              <a:rPr lang="en-US" sz="3600" dirty="0" smtClean="0">
                <a:solidFill>
                  <a:schemeClr val="accent1"/>
                </a:solidFill>
              </a:rPr>
              <a:t>Reconciling policy areas</a:t>
            </a:r>
            <a:endParaRPr lang="en-US" sz="3600" dirty="0">
              <a:solidFill>
                <a:schemeClr val="accent1"/>
              </a:solidFill>
            </a:endParaRPr>
          </a:p>
        </p:txBody>
      </p:sp>
    </p:spTree>
    <p:extLst>
      <p:ext uri="{BB962C8B-B14F-4D97-AF65-F5344CB8AC3E}">
        <p14:creationId xmlns:p14="http://schemas.microsoft.com/office/powerpoint/2010/main" val="41713192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609040" cy="1252728"/>
          </a:xfrm>
        </p:spPr>
        <p:txBody>
          <a:bodyPr>
            <a:normAutofit/>
          </a:bodyPr>
          <a:lstStyle/>
          <a:p>
            <a:r>
              <a:rPr lang="en-US" sz="3600" dirty="0" smtClean="0"/>
              <a:t>Applying the principles:</a:t>
            </a:r>
            <a:br>
              <a:rPr lang="en-US" sz="3600" dirty="0" smtClean="0"/>
            </a:br>
            <a:r>
              <a:rPr lang="en-US" sz="3600" dirty="0" smtClean="0"/>
              <a:t>defining policy goals</a:t>
            </a:r>
            <a:endParaRPr lang="en-US" sz="3600" dirty="0"/>
          </a:p>
        </p:txBody>
      </p:sp>
      <p:sp>
        <p:nvSpPr>
          <p:cNvPr id="3" name="Content Placeholder 2"/>
          <p:cNvSpPr>
            <a:spLocks noGrp="1"/>
          </p:cNvSpPr>
          <p:nvPr>
            <p:ph idx="1"/>
          </p:nvPr>
        </p:nvSpPr>
        <p:spPr>
          <a:xfrm>
            <a:off x="338668" y="1638802"/>
            <a:ext cx="8505621" cy="4886965"/>
          </a:xfrm>
        </p:spPr>
        <p:txBody>
          <a:bodyPr>
            <a:noAutofit/>
          </a:bodyPr>
          <a:lstStyle/>
          <a:p>
            <a:pPr marL="457200" indent="-457200">
              <a:buFont typeface="Wingdings" charset="2"/>
              <a:buChar char="§"/>
            </a:pPr>
            <a:r>
              <a:rPr lang="en-US" sz="2800" b="1" i="1" dirty="0" smtClean="0"/>
              <a:t>Guide questions in defining policy goals</a:t>
            </a:r>
            <a:endParaRPr lang="en-US" sz="2800" b="1" i="1" dirty="0"/>
          </a:p>
          <a:p>
            <a:pPr marL="749808" lvl="1" indent="-457200">
              <a:buFont typeface="Wingdings" charset="2"/>
              <a:buChar char="§"/>
            </a:pPr>
            <a:r>
              <a:rPr lang="en-US" sz="2500" dirty="0"/>
              <a:t>Is the policy goal pre-determined or yet to be formulated</a:t>
            </a:r>
            <a:r>
              <a:rPr lang="en-US" sz="2500" dirty="0" smtClean="0"/>
              <a:t>?</a:t>
            </a:r>
          </a:p>
          <a:p>
            <a:pPr marL="749808" lvl="1" indent="-457200">
              <a:buFont typeface="Wingdings" charset="2"/>
              <a:buChar char="§"/>
            </a:pPr>
            <a:r>
              <a:rPr lang="en-US" sz="2500" dirty="0" smtClean="0"/>
              <a:t>What </a:t>
            </a:r>
            <a:r>
              <a:rPr lang="en-US" sz="2500" dirty="0"/>
              <a:t>is the relevance of the policy goals? Is there an existing policy that addresses the problem? What are the objectives of this policy? To what extent have these objectives been attained? </a:t>
            </a:r>
          </a:p>
          <a:p>
            <a:pPr marL="749808" lvl="1" indent="-457200">
              <a:buFont typeface="Wingdings" charset="2"/>
              <a:buChar char="§"/>
            </a:pPr>
            <a:r>
              <a:rPr lang="en-US" sz="2500" dirty="0"/>
              <a:t>What are the short, medium and long term goals and objectives?</a:t>
            </a:r>
          </a:p>
          <a:p>
            <a:pPr marL="749808" lvl="1" indent="-457200">
              <a:buFont typeface="Wingdings" charset="2"/>
              <a:buChar char="§"/>
            </a:pPr>
            <a:r>
              <a:rPr lang="en-US" sz="2500" dirty="0"/>
              <a:t>What are the expected short, medium and long-term effects, outcomes and impacts of the policy?</a:t>
            </a:r>
          </a:p>
          <a:p>
            <a:pPr marL="749808" lvl="1" indent="-457200">
              <a:buFont typeface="Wingdings" charset="2"/>
              <a:buChar char="§"/>
            </a:pPr>
            <a:r>
              <a:rPr lang="en-US" sz="2500" dirty="0"/>
              <a:t>What is the criteria for success? </a:t>
            </a:r>
          </a:p>
        </p:txBody>
      </p:sp>
      <p:sp>
        <p:nvSpPr>
          <p:cNvPr id="4" name="TextBox 3"/>
          <p:cNvSpPr txBox="1"/>
          <p:nvPr/>
        </p:nvSpPr>
        <p:spPr>
          <a:xfrm>
            <a:off x="5615299" y="6441099"/>
            <a:ext cx="3553032" cy="338554"/>
          </a:xfrm>
          <a:prstGeom prst="rect">
            <a:avLst/>
          </a:prstGeom>
          <a:noFill/>
        </p:spPr>
        <p:txBody>
          <a:bodyPr wrap="none" rtlCol="0">
            <a:spAutoFit/>
          </a:bodyPr>
          <a:lstStyle/>
          <a:p>
            <a:r>
              <a:rPr lang="en-US" sz="1600" i="1" dirty="0" smtClean="0"/>
              <a:t>SD Beyond the Enterprise/</a:t>
            </a:r>
            <a:r>
              <a:rPr lang="en-US" sz="1600" i="1" dirty="0" err="1" smtClean="0"/>
              <a:t>BERBitonioJr</a:t>
            </a:r>
            <a:endParaRPr lang="en-US" sz="1600" i="1" dirty="0"/>
          </a:p>
        </p:txBody>
      </p:sp>
    </p:spTree>
    <p:extLst>
      <p:ext uri="{BB962C8B-B14F-4D97-AF65-F5344CB8AC3E}">
        <p14:creationId xmlns:p14="http://schemas.microsoft.com/office/powerpoint/2010/main" val="22424844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1684003022"/>
              </p:ext>
            </p:extLst>
          </p:nvPr>
        </p:nvGraphicFramePr>
        <p:xfrm>
          <a:off x="457200" y="1774825"/>
          <a:ext cx="8229600" cy="46259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extBox 1"/>
          <p:cNvSpPr txBox="1"/>
          <p:nvPr/>
        </p:nvSpPr>
        <p:spPr>
          <a:xfrm>
            <a:off x="677325" y="84658"/>
            <a:ext cx="4135642" cy="1200329"/>
          </a:xfrm>
          <a:prstGeom prst="rect">
            <a:avLst/>
          </a:prstGeom>
          <a:noFill/>
        </p:spPr>
        <p:txBody>
          <a:bodyPr wrap="none" rtlCol="0">
            <a:spAutoFit/>
          </a:bodyPr>
          <a:lstStyle/>
          <a:p>
            <a:r>
              <a:rPr lang="en-US" sz="3600" dirty="0" smtClean="0">
                <a:solidFill>
                  <a:schemeClr val="accent1"/>
                </a:solidFill>
              </a:rPr>
              <a:t>Role Play 2</a:t>
            </a:r>
          </a:p>
          <a:p>
            <a:r>
              <a:rPr lang="en-US" sz="3600" dirty="0" smtClean="0">
                <a:solidFill>
                  <a:schemeClr val="accent1"/>
                </a:solidFill>
              </a:rPr>
              <a:t>Defining policy goals</a:t>
            </a:r>
            <a:endParaRPr lang="en-US" sz="3600" dirty="0">
              <a:solidFill>
                <a:schemeClr val="accent1"/>
              </a:solidFill>
            </a:endParaRPr>
          </a:p>
        </p:txBody>
      </p:sp>
    </p:spTree>
    <p:extLst>
      <p:ext uri="{BB962C8B-B14F-4D97-AF65-F5344CB8AC3E}">
        <p14:creationId xmlns:p14="http://schemas.microsoft.com/office/powerpoint/2010/main" val="11536964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609040" cy="1252728"/>
          </a:xfrm>
        </p:spPr>
        <p:txBody>
          <a:bodyPr>
            <a:normAutofit/>
          </a:bodyPr>
          <a:lstStyle/>
          <a:p>
            <a:r>
              <a:rPr lang="en-US" sz="3600" dirty="0" smtClean="0"/>
              <a:t>Applying the principles:</a:t>
            </a:r>
            <a:br>
              <a:rPr lang="en-US" sz="3600" dirty="0" smtClean="0"/>
            </a:br>
            <a:r>
              <a:rPr lang="en-US" sz="3600" dirty="0" smtClean="0"/>
              <a:t>choosing the policy instruments</a:t>
            </a:r>
            <a:endParaRPr lang="en-US" sz="3600" dirty="0"/>
          </a:p>
        </p:txBody>
      </p:sp>
      <p:sp>
        <p:nvSpPr>
          <p:cNvPr id="3" name="Content Placeholder 2"/>
          <p:cNvSpPr>
            <a:spLocks noGrp="1"/>
          </p:cNvSpPr>
          <p:nvPr>
            <p:ph idx="1"/>
          </p:nvPr>
        </p:nvSpPr>
        <p:spPr>
          <a:xfrm>
            <a:off x="338668" y="1638802"/>
            <a:ext cx="8505621" cy="4886965"/>
          </a:xfrm>
        </p:spPr>
        <p:txBody>
          <a:bodyPr>
            <a:noAutofit/>
          </a:bodyPr>
          <a:lstStyle/>
          <a:p>
            <a:pPr marL="457200" indent="-457200">
              <a:buFont typeface="Wingdings" charset="2"/>
              <a:buChar char="§"/>
            </a:pPr>
            <a:r>
              <a:rPr lang="en-US" sz="2800" b="1" i="1" dirty="0" smtClean="0"/>
              <a:t>A policy instrument is the manner in which policy shall be carried out -</a:t>
            </a:r>
            <a:endParaRPr lang="en-US" sz="2800" b="1" i="1" dirty="0"/>
          </a:p>
          <a:p>
            <a:pPr marL="749808" lvl="1" indent="-457200">
              <a:buFont typeface="Wingdings" charset="2"/>
              <a:buChar char="§"/>
            </a:pPr>
            <a:r>
              <a:rPr lang="en-US" sz="2500" dirty="0" smtClean="0"/>
              <a:t>Exhortation</a:t>
            </a:r>
          </a:p>
          <a:p>
            <a:pPr marL="749808" lvl="1" indent="-457200">
              <a:buFont typeface="Wingdings" charset="2"/>
              <a:buChar char="§"/>
            </a:pPr>
            <a:r>
              <a:rPr lang="en-US" sz="2500" dirty="0" smtClean="0"/>
              <a:t>Promotion</a:t>
            </a:r>
          </a:p>
          <a:p>
            <a:pPr marL="749808" lvl="1" indent="-457200">
              <a:buFont typeface="Wingdings" charset="2"/>
              <a:buChar char="§"/>
            </a:pPr>
            <a:r>
              <a:rPr lang="en-US" sz="2500" dirty="0" smtClean="0"/>
              <a:t>Provision</a:t>
            </a:r>
          </a:p>
          <a:p>
            <a:pPr marL="749808" lvl="1" indent="-457200">
              <a:buFont typeface="Wingdings" charset="2"/>
              <a:buChar char="§"/>
            </a:pPr>
            <a:r>
              <a:rPr lang="en-US" sz="2500" dirty="0" smtClean="0"/>
              <a:t>Regulation </a:t>
            </a:r>
          </a:p>
          <a:p>
            <a:pPr marL="749808" lvl="1" indent="-457200">
              <a:buFont typeface="Wingdings" charset="2"/>
              <a:buChar char="§"/>
            </a:pPr>
            <a:r>
              <a:rPr lang="en-US" sz="2500" dirty="0" smtClean="0"/>
              <a:t>Expenditure (i.e., subsidies, grants)</a:t>
            </a:r>
          </a:p>
          <a:p>
            <a:pPr marL="749808" lvl="1" indent="-457200">
              <a:buFont typeface="Wingdings" charset="2"/>
              <a:buChar char="§"/>
            </a:pPr>
            <a:r>
              <a:rPr lang="en-US" sz="2500" dirty="0" smtClean="0"/>
              <a:t>The three great State powers are broad policy instruments – police power, eminent domain, taxation</a:t>
            </a:r>
            <a:endParaRPr lang="en-US" sz="2500" dirty="0"/>
          </a:p>
        </p:txBody>
      </p:sp>
      <p:sp>
        <p:nvSpPr>
          <p:cNvPr id="4" name="TextBox 3"/>
          <p:cNvSpPr txBox="1"/>
          <p:nvPr/>
        </p:nvSpPr>
        <p:spPr>
          <a:xfrm>
            <a:off x="5615299" y="6441099"/>
            <a:ext cx="3553032" cy="338554"/>
          </a:xfrm>
          <a:prstGeom prst="rect">
            <a:avLst/>
          </a:prstGeom>
          <a:noFill/>
        </p:spPr>
        <p:txBody>
          <a:bodyPr wrap="none" rtlCol="0">
            <a:spAutoFit/>
          </a:bodyPr>
          <a:lstStyle/>
          <a:p>
            <a:r>
              <a:rPr lang="en-US" sz="1600" i="1" dirty="0" smtClean="0"/>
              <a:t>SD Beyond the Enterprise/</a:t>
            </a:r>
            <a:r>
              <a:rPr lang="en-US" sz="1600" i="1" dirty="0" err="1" smtClean="0"/>
              <a:t>BERBitonioJr</a:t>
            </a:r>
            <a:endParaRPr lang="en-US" sz="1600" i="1" dirty="0"/>
          </a:p>
        </p:txBody>
      </p:sp>
    </p:spTree>
    <p:extLst>
      <p:ext uri="{BB962C8B-B14F-4D97-AF65-F5344CB8AC3E}">
        <p14:creationId xmlns:p14="http://schemas.microsoft.com/office/powerpoint/2010/main" val="6553050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609040" cy="1252728"/>
          </a:xfrm>
        </p:spPr>
        <p:txBody>
          <a:bodyPr>
            <a:normAutofit/>
          </a:bodyPr>
          <a:lstStyle/>
          <a:p>
            <a:r>
              <a:rPr lang="en-US" sz="3600" dirty="0" smtClean="0"/>
              <a:t>Applying the principles:</a:t>
            </a:r>
            <a:br>
              <a:rPr lang="en-US" sz="3600" dirty="0" smtClean="0"/>
            </a:br>
            <a:r>
              <a:rPr lang="en-US" sz="3600" dirty="0" smtClean="0"/>
              <a:t>choosing the policy instruments</a:t>
            </a:r>
            <a:endParaRPr lang="en-US" sz="3600" dirty="0"/>
          </a:p>
        </p:txBody>
      </p:sp>
      <p:sp>
        <p:nvSpPr>
          <p:cNvPr id="3" name="Content Placeholder 2"/>
          <p:cNvSpPr>
            <a:spLocks noGrp="1"/>
          </p:cNvSpPr>
          <p:nvPr>
            <p:ph idx="1"/>
          </p:nvPr>
        </p:nvSpPr>
        <p:spPr>
          <a:xfrm>
            <a:off x="296334" y="1532967"/>
            <a:ext cx="8727572" cy="4886965"/>
          </a:xfrm>
        </p:spPr>
        <p:txBody>
          <a:bodyPr>
            <a:noAutofit/>
          </a:bodyPr>
          <a:lstStyle/>
          <a:p>
            <a:pPr marL="457200" indent="-457200">
              <a:buFont typeface="Wingdings" charset="2"/>
              <a:buChar char="§"/>
            </a:pPr>
            <a:r>
              <a:rPr lang="en-US" sz="2600" b="1" i="1" dirty="0" smtClean="0"/>
              <a:t>Guide questions in choosing policy instruments</a:t>
            </a:r>
            <a:endParaRPr lang="en-US" sz="2600" b="1" i="1" dirty="0"/>
          </a:p>
          <a:p>
            <a:pPr marL="635508" lvl="1" indent="-342900">
              <a:buFont typeface="Wingdings" charset="2"/>
              <a:buChar char="§"/>
            </a:pPr>
            <a:r>
              <a:rPr lang="en-US" sz="2400" dirty="0"/>
              <a:t>Who is authorized to make the policy decision? </a:t>
            </a:r>
          </a:p>
          <a:p>
            <a:pPr marL="635508" lvl="1" indent="-342900">
              <a:buFont typeface="Wingdings" charset="2"/>
              <a:buChar char="§"/>
            </a:pPr>
            <a:r>
              <a:rPr lang="en-US" sz="2400" dirty="0"/>
              <a:t>In what form will the policy be expressed?</a:t>
            </a:r>
          </a:p>
          <a:p>
            <a:pPr marL="635508" lvl="1" indent="-342900">
              <a:buFont typeface="Wingdings" charset="2"/>
              <a:buChar char="§"/>
            </a:pPr>
            <a:r>
              <a:rPr lang="en-US" sz="2400" dirty="0"/>
              <a:t>Is there a private interest that is directly affected? </a:t>
            </a:r>
          </a:p>
          <a:p>
            <a:pPr marL="635508" lvl="1" indent="-342900">
              <a:buFont typeface="Wingdings" charset="2"/>
              <a:buChar char="§"/>
            </a:pPr>
            <a:r>
              <a:rPr lang="en-US" sz="2400" dirty="0"/>
              <a:t>What specific behaviors does it seek to promote or discourage and what are the means of doing so? </a:t>
            </a:r>
          </a:p>
          <a:p>
            <a:pPr marL="635508" lvl="1" indent="-342900">
              <a:buFont typeface="Wingdings" charset="2"/>
              <a:buChar char="§"/>
            </a:pPr>
            <a:r>
              <a:rPr lang="en-US" sz="2400" dirty="0"/>
              <a:t>Will it create new rights , responsibilities and duties? </a:t>
            </a:r>
          </a:p>
          <a:p>
            <a:pPr marL="635508" lvl="1" indent="-342900">
              <a:buFont typeface="Wingdings" charset="2"/>
              <a:buChar char="§"/>
            </a:pPr>
            <a:r>
              <a:rPr lang="en-US" sz="2400" dirty="0"/>
              <a:t>Are there constraints in adopting a particular policy instrument</a:t>
            </a:r>
            <a:r>
              <a:rPr lang="en-US" sz="2400" dirty="0" smtClean="0"/>
              <a:t>?</a:t>
            </a:r>
          </a:p>
          <a:p>
            <a:pPr marL="635508" lvl="1" indent="-342900">
              <a:buFont typeface="Wingdings" charset="2"/>
              <a:buChar char="§"/>
            </a:pPr>
            <a:r>
              <a:rPr lang="en-US" sz="2400" dirty="0" smtClean="0"/>
              <a:t>How will the policy be administered?</a:t>
            </a:r>
          </a:p>
          <a:p>
            <a:pPr marL="635508" lvl="1" indent="-342900">
              <a:buFont typeface="Wingdings" charset="2"/>
              <a:buChar char="§"/>
            </a:pPr>
            <a:r>
              <a:rPr lang="en-US" sz="2400" dirty="0" smtClean="0"/>
              <a:t>What are the costs and benefits to the State and to the parties affected?</a:t>
            </a:r>
            <a:endParaRPr lang="en-US" sz="2400" dirty="0"/>
          </a:p>
        </p:txBody>
      </p:sp>
      <p:sp>
        <p:nvSpPr>
          <p:cNvPr id="4" name="TextBox 3"/>
          <p:cNvSpPr txBox="1"/>
          <p:nvPr/>
        </p:nvSpPr>
        <p:spPr>
          <a:xfrm>
            <a:off x="5615299" y="6441099"/>
            <a:ext cx="3553032" cy="338554"/>
          </a:xfrm>
          <a:prstGeom prst="rect">
            <a:avLst/>
          </a:prstGeom>
          <a:noFill/>
        </p:spPr>
        <p:txBody>
          <a:bodyPr wrap="none" rtlCol="0">
            <a:spAutoFit/>
          </a:bodyPr>
          <a:lstStyle/>
          <a:p>
            <a:r>
              <a:rPr lang="en-US" sz="1600" i="1" dirty="0" smtClean="0"/>
              <a:t>SD Beyond the Enterprise/</a:t>
            </a:r>
            <a:r>
              <a:rPr lang="en-US" sz="1600" i="1" dirty="0" err="1" smtClean="0"/>
              <a:t>BERBitonioJr</a:t>
            </a:r>
            <a:endParaRPr lang="en-US" sz="1600" i="1" dirty="0"/>
          </a:p>
        </p:txBody>
      </p:sp>
    </p:spTree>
    <p:extLst>
      <p:ext uri="{BB962C8B-B14F-4D97-AF65-F5344CB8AC3E}">
        <p14:creationId xmlns:p14="http://schemas.microsoft.com/office/powerpoint/2010/main" val="14285651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2410208731"/>
              </p:ext>
            </p:extLst>
          </p:nvPr>
        </p:nvGraphicFramePr>
        <p:xfrm>
          <a:off x="457200" y="1774825"/>
          <a:ext cx="8229600" cy="46259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extBox 1"/>
          <p:cNvSpPr txBox="1"/>
          <p:nvPr/>
        </p:nvSpPr>
        <p:spPr>
          <a:xfrm>
            <a:off x="677325" y="84658"/>
            <a:ext cx="5584657" cy="1200329"/>
          </a:xfrm>
          <a:prstGeom prst="rect">
            <a:avLst/>
          </a:prstGeom>
          <a:noFill/>
        </p:spPr>
        <p:txBody>
          <a:bodyPr wrap="none" rtlCol="0">
            <a:spAutoFit/>
          </a:bodyPr>
          <a:lstStyle/>
          <a:p>
            <a:r>
              <a:rPr lang="en-US" sz="3600" dirty="0" smtClean="0">
                <a:solidFill>
                  <a:schemeClr val="accent1"/>
                </a:solidFill>
              </a:rPr>
              <a:t>Role Play 3</a:t>
            </a:r>
          </a:p>
          <a:p>
            <a:r>
              <a:rPr lang="en-US" sz="3600" dirty="0" smtClean="0">
                <a:solidFill>
                  <a:schemeClr val="accent1"/>
                </a:solidFill>
              </a:rPr>
              <a:t>Choosing policy instruments</a:t>
            </a:r>
            <a:endParaRPr lang="en-US" sz="3600" dirty="0">
              <a:solidFill>
                <a:schemeClr val="accent1"/>
              </a:solidFill>
            </a:endParaRPr>
          </a:p>
        </p:txBody>
      </p:sp>
    </p:spTree>
    <p:extLst>
      <p:ext uri="{BB962C8B-B14F-4D97-AF65-F5344CB8AC3E}">
        <p14:creationId xmlns:p14="http://schemas.microsoft.com/office/powerpoint/2010/main" val="207667422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1546558137"/>
              </p:ext>
            </p:extLst>
          </p:nvPr>
        </p:nvGraphicFramePr>
        <p:xfrm>
          <a:off x="457200" y="1774825"/>
          <a:ext cx="8229600" cy="46259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713192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609040" cy="1252728"/>
          </a:xfrm>
        </p:spPr>
        <p:txBody>
          <a:bodyPr>
            <a:normAutofit/>
          </a:bodyPr>
          <a:lstStyle/>
          <a:p>
            <a:r>
              <a:rPr lang="en-US" sz="3600" dirty="0" smtClean="0"/>
              <a:t>SD and </a:t>
            </a:r>
            <a:r>
              <a:rPr lang="en-US" sz="3600" dirty="0" err="1" smtClean="0"/>
              <a:t>tripartism</a:t>
            </a:r>
            <a:r>
              <a:rPr lang="en-US" sz="3600" dirty="0" smtClean="0"/>
              <a:t> are means </a:t>
            </a:r>
            <a:br>
              <a:rPr lang="en-US" sz="3600" dirty="0" smtClean="0"/>
            </a:br>
            <a:r>
              <a:rPr lang="en-US" sz="3600" dirty="0" smtClean="0"/>
              <a:t>to address diverse interests and  conflicts</a:t>
            </a:r>
            <a:endParaRPr lang="en-US" sz="3600" dirty="0"/>
          </a:p>
        </p:txBody>
      </p:sp>
      <p:sp>
        <p:nvSpPr>
          <p:cNvPr id="3" name="Content Placeholder 2"/>
          <p:cNvSpPr>
            <a:spLocks noGrp="1"/>
          </p:cNvSpPr>
          <p:nvPr>
            <p:ph idx="1"/>
          </p:nvPr>
        </p:nvSpPr>
        <p:spPr>
          <a:xfrm>
            <a:off x="640806" y="1879075"/>
            <a:ext cx="7995194" cy="4121676"/>
          </a:xfrm>
        </p:spPr>
        <p:txBody>
          <a:bodyPr>
            <a:normAutofit/>
          </a:bodyPr>
          <a:lstStyle/>
          <a:p>
            <a:pPr marL="365125" indent="-255588">
              <a:buFont typeface="Arial" charset="0"/>
              <a:buChar char="•"/>
              <a:defRPr/>
            </a:pPr>
            <a:r>
              <a:rPr lang="en-US" sz="3000" b="1" i="1" dirty="0" smtClean="0">
                <a:cs typeface="Calibri"/>
              </a:rPr>
              <a:t>Useful concepts –</a:t>
            </a:r>
          </a:p>
          <a:p>
            <a:pPr marL="657733" lvl="1" indent="-255588">
              <a:buFont typeface="Arial" charset="0"/>
              <a:buChar char="•"/>
              <a:defRPr/>
            </a:pPr>
            <a:r>
              <a:rPr lang="en-US" dirty="0" smtClean="0">
                <a:cs typeface="Calibri"/>
              </a:rPr>
              <a:t>A</a:t>
            </a:r>
            <a:r>
              <a:rPr lang="en-US" b="1" dirty="0" smtClean="0">
                <a:cs typeface="Calibri"/>
              </a:rPr>
              <a:t> </a:t>
            </a:r>
            <a:r>
              <a:rPr lang="en-US" b="1" i="1" dirty="0" smtClean="0">
                <a:cs typeface="Calibri"/>
              </a:rPr>
              <a:t>conflict</a:t>
            </a:r>
            <a:r>
              <a:rPr lang="en-US" dirty="0" smtClean="0">
                <a:cs typeface="Calibri"/>
              </a:rPr>
              <a:t> </a:t>
            </a:r>
            <a:r>
              <a:rPr lang="en-US" dirty="0">
                <a:cs typeface="Calibri"/>
              </a:rPr>
              <a:t>is a situation when the interest/s of one or more persons or groups are or seem be in </a:t>
            </a:r>
            <a:r>
              <a:rPr lang="en-US" b="1" i="1" dirty="0" smtClean="0">
                <a:cs typeface="Calibri"/>
              </a:rPr>
              <a:t>opposition</a:t>
            </a:r>
            <a:r>
              <a:rPr lang="en-US" dirty="0" smtClean="0">
                <a:cs typeface="Calibri"/>
              </a:rPr>
              <a:t> </a:t>
            </a:r>
            <a:r>
              <a:rPr lang="en-US" dirty="0">
                <a:cs typeface="Calibri"/>
              </a:rPr>
              <a:t>to the interest/s of some other person(s) or group(s). </a:t>
            </a:r>
          </a:p>
          <a:p>
            <a:pPr marL="657733" lvl="1" indent="-255588">
              <a:buFont typeface="Arial" charset="0"/>
              <a:buChar char="•"/>
              <a:defRPr/>
            </a:pPr>
            <a:r>
              <a:rPr lang="en-US" dirty="0">
                <a:cs typeface="Calibri"/>
              </a:rPr>
              <a:t>A </a:t>
            </a:r>
            <a:r>
              <a:rPr lang="en-US" b="1" i="1" dirty="0" smtClean="0">
                <a:cs typeface="Calibri"/>
              </a:rPr>
              <a:t>dispute</a:t>
            </a:r>
            <a:r>
              <a:rPr lang="en-US" dirty="0" smtClean="0">
                <a:cs typeface="Calibri"/>
              </a:rPr>
              <a:t> </a:t>
            </a:r>
            <a:r>
              <a:rPr lang="en-US" dirty="0">
                <a:cs typeface="Calibri"/>
              </a:rPr>
              <a:t>is the overt manifestation of a conflict, such as a deadlock in negotiations or a grievance</a:t>
            </a:r>
            <a:r>
              <a:rPr lang="en-US" dirty="0" smtClean="0">
                <a:cs typeface="Calibri"/>
              </a:rPr>
              <a:t>.</a:t>
            </a:r>
            <a:endParaRPr lang="en-US" dirty="0">
              <a:cs typeface="Calibri"/>
            </a:endParaRPr>
          </a:p>
        </p:txBody>
      </p:sp>
      <p:sp>
        <p:nvSpPr>
          <p:cNvPr id="6" name="TextBox 5"/>
          <p:cNvSpPr txBox="1"/>
          <p:nvPr/>
        </p:nvSpPr>
        <p:spPr>
          <a:xfrm>
            <a:off x="5615299" y="6441099"/>
            <a:ext cx="3553032" cy="338554"/>
          </a:xfrm>
          <a:prstGeom prst="rect">
            <a:avLst/>
          </a:prstGeom>
          <a:noFill/>
        </p:spPr>
        <p:txBody>
          <a:bodyPr wrap="none" rtlCol="0">
            <a:spAutoFit/>
          </a:bodyPr>
          <a:lstStyle/>
          <a:p>
            <a:r>
              <a:rPr lang="en-US" sz="1600" i="1" dirty="0" smtClean="0"/>
              <a:t>SD Beyond the Enterprise/</a:t>
            </a:r>
            <a:r>
              <a:rPr lang="en-US" sz="1600" i="1" dirty="0" err="1" smtClean="0"/>
              <a:t>BERBitonioJr</a:t>
            </a:r>
            <a:endParaRPr lang="en-US" sz="1600" i="1" dirty="0"/>
          </a:p>
        </p:txBody>
      </p:sp>
    </p:spTree>
    <p:extLst>
      <p:ext uri="{BB962C8B-B14F-4D97-AF65-F5344CB8AC3E}">
        <p14:creationId xmlns:p14="http://schemas.microsoft.com/office/powerpoint/2010/main" val="4982497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609040" cy="1252728"/>
          </a:xfrm>
        </p:spPr>
        <p:txBody>
          <a:bodyPr>
            <a:normAutofit/>
          </a:bodyPr>
          <a:lstStyle/>
          <a:p>
            <a:r>
              <a:rPr lang="en-US" sz="3600" dirty="0" smtClean="0"/>
              <a:t>Types and sources of conflicts</a:t>
            </a:r>
            <a:endParaRPr lang="en-US" sz="3600"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952481346"/>
              </p:ext>
            </p:extLst>
          </p:nvPr>
        </p:nvGraphicFramePr>
        <p:xfrm>
          <a:off x="549544" y="1546225"/>
          <a:ext cx="8229600" cy="4800600"/>
        </p:xfrm>
        <a:graphic>
          <a:graphicData uri="http://schemas.openxmlformats.org/drawingml/2006/table">
            <a:tbl>
              <a:tblPr firstRow="1" bandRow="1">
                <a:tableStyleId>{5C22544A-7EE6-4342-B048-85BDC9FD1C3A}</a:tableStyleId>
              </a:tblPr>
              <a:tblGrid>
                <a:gridCol w="3290895"/>
                <a:gridCol w="4938705"/>
              </a:tblGrid>
              <a:tr h="370840">
                <a:tc>
                  <a:txBody>
                    <a:bodyPr/>
                    <a:lstStyle/>
                    <a:p>
                      <a:pPr marL="0" marR="0" lvl="0" indent="0" algn="l" defTabSz="914400" rtl="0" eaLnBrk="1" fontAlgn="base" latinLnBrk="0" hangingPunct="1">
                        <a:lnSpc>
                          <a:spcPct val="90000"/>
                        </a:lnSpc>
                        <a:spcBef>
                          <a:spcPct val="20000"/>
                        </a:spcBef>
                        <a:spcAft>
                          <a:spcPct val="0"/>
                        </a:spcAft>
                        <a:buClr>
                          <a:schemeClr val="tx2"/>
                        </a:buClr>
                        <a:buSzPct val="75000"/>
                        <a:buFont typeface="Wingdings" pitchFamily="2" charset="2"/>
                        <a:buNone/>
                        <a:tabLst/>
                      </a:pPr>
                      <a:r>
                        <a:rPr kumimoji="1" lang="en-US" sz="3000" b="0" i="1" u="none" strike="noStrike" cap="none" normalizeH="0" baseline="0" dirty="0" smtClean="0">
                          <a:ln>
                            <a:noFill/>
                          </a:ln>
                          <a:solidFill>
                            <a:schemeClr val="tx1"/>
                          </a:solidFill>
                          <a:effectLst/>
                          <a:latin typeface="Times New Roman" pitchFamily="18" charset="0"/>
                          <a:cs typeface="Times New Roman" pitchFamily="18" charset="0"/>
                        </a:rPr>
                        <a:t>Interest conflicts</a:t>
                      </a:r>
                      <a:endParaRPr kumimoji="1" lang="en-GB" sz="3000" b="0" i="1"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tc>
                <a:tc>
                  <a:txBody>
                    <a:bodyPr/>
                    <a:lstStyle/>
                    <a:p>
                      <a:pPr marL="0" marR="0" lvl="0" indent="0" algn="l" defTabSz="914400" rtl="0" eaLnBrk="1" fontAlgn="base" latinLnBrk="0" hangingPunct="1">
                        <a:lnSpc>
                          <a:spcPct val="90000"/>
                        </a:lnSpc>
                        <a:spcBef>
                          <a:spcPct val="20000"/>
                        </a:spcBef>
                        <a:spcAft>
                          <a:spcPct val="0"/>
                        </a:spcAft>
                        <a:buClr>
                          <a:schemeClr val="tx2"/>
                        </a:buClr>
                        <a:buSzPct val="75000"/>
                        <a:buFont typeface="Wingdings" pitchFamily="2" charset="2"/>
                        <a:buNone/>
                        <a:tabLst/>
                      </a:pPr>
                      <a:r>
                        <a:rPr kumimoji="1" lang="en-US" sz="3000" b="0" i="0" u="none" strike="noStrike" cap="none" normalizeH="0" baseline="0" dirty="0" smtClean="0">
                          <a:ln>
                            <a:noFill/>
                          </a:ln>
                          <a:solidFill>
                            <a:schemeClr val="tx1"/>
                          </a:solidFill>
                          <a:effectLst/>
                          <a:latin typeface="Times New Roman" pitchFamily="18" charset="0"/>
                          <a:cs typeface="Times New Roman" pitchFamily="18" charset="0"/>
                        </a:rPr>
                        <a:t>actual or perceived competition over substantive, procedural or psychological interests.</a:t>
                      </a:r>
                      <a:endParaRPr kumimoji="1" lang="en-GB" sz="3000" b="0"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tc>
              </a:tr>
              <a:tr h="370840">
                <a:tc>
                  <a:txBody>
                    <a:bodyPr/>
                    <a:lstStyle/>
                    <a:p>
                      <a:pPr marL="0" marR="0" lvl="0" indent="0" algn="l" defTabSz="914400" rtl="0" eaLnBrk="1" fontAlgn="base" latinLnBrk="0" hangingPunct="1">
                        <a:lnSpc>
                          <a:spcPct val="90000"/>
                        </a:lnSpc>
                        <a:spcBef>
                          <a:spcPct val="20000"/>
                        </a:spcBef>
                        <a:spcAft>
                          <a:spcPct val="0"/>
                        </a:spcAft>
                        <a:buClr>
                          <a:schemeClr val="tx2"/>
                        </a:buClr>
                        <a:buSzPct val="75000"/>
                        <a:buFont typeface="Wingdings" pitchFamily="2" charset="2"/>
                        <a:buNone/>
                        <a:tabLst/>
                      </a:pPr>
                      <a:r>
                        <a:rPr kumimoji="0" lang="en-US" sz="3000" b="0" i="1" u="none" strike="noStrike" cap="none" normalizeH="0" baseline="0" dirty="0" smtClean="0">
                          <a:ln>
                            <a:noFill/>
                          </a:ln>
                          <a:solidFill>
                            <a:schemeClr val="tx1"/>
                          </a:solidFill>
                          <a:effectLst/>
                          <a:latin typeface="Times New Roman" pitchFamily="18" charset="0"/>
                        </a:rPr>
                        <a:t>Structural conflicts</a:t>
                      </a:r>
                      <a:endParaRPr kumimoji="0" lang="en-GB" sz="3000" b="0" i="1" u="none" strike="noStrike" cap="none" normalizeH="0" baseline="0" dirty="0" smtClean="0">
                        <a:ln>
                          <a:noFill/>
                        </a:ln>
                        <a:solidFill>
                          <a:schemeClr val="tx1"/>
                        </a:solidFill>
                        <a:effectLst/>
                        <a:latin typeface="Times New Roman" pitchFamily="18" charset="0"/>
                      </a:endParaRPr>
                    </a:p>
                  </a:txBody>
                  <a:tcPr horzOverflow="overflow"/>
                </a:tc>
                <a:tc>
                  <a:txBody>
                    <a:bodyPr/>
                    <a:lstStyle/>
                    <a:p>
                      <a:pPr marL="0" marR="0" lvl="0" indent="0" algn="l" defTabSz="914400" rtl="0" eaLnBrk="1" fontAlgn="base" latinLnBrk="0" hangingPunct="1">
                        <a:lnSpc>
                          <a:spcPct val="90000"/>
                        </a:lnSpc>
                        <a:spcBef>
                          <a:spcPct val="20000"/>
                        </a:spcBef>
                        <a:spcAft>
                          <a:spcPct val="0"/>
                        </a:spcAft>
                        <a:buClr>
                          <a:schemeClr val="tx2"/>
                        </a:buClr>
                        <a:buSzPct val="75000"/>
                        <a:buFont typeface="Wingdings" pitchFamily="2" charset="2"/>
                        <a:buNone/>
                        <a:tabLst/>
                      </a:pPr>
                      <a:r>
                        <a:rPr kumimoji="1" lang="en-US" sz="3000" b="0" i="0" u="none" strike="noStrike" cap="none" normalizeH="0" baseline="0" dirty="0" smtClean="0">
                          <a:ln>
                            <a:noFill/>
                          </a:ln>
                          <a:solidFill>
                            <a:schemeClr val="tx1"/>
                          </a:solidFill>
                          <a:effectLst/>
                          <a:latin typeface="Times New Roman" pitchFamily="18" charset="0"/>
                          <a:cs typeface="Times New Roman" pitchFamily="18" charset="0"/>
                        </a:rPr>
                        <a:t>unequal control, ownership or distribution of resources, or  environmental or time constraints.</a:t>
                      </a:r>
                      <a:endParaRPr kumimoji="1" lang="en-GB" sz="3000" b="0"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tc>
              </a:tr>
              <a:tr h="370840">
                <a:tc>
                  <a:txBody>
                    <a:bodyPr/>
                    <a:lstStyle/>
                    <a:p>
                      <a:pPr marL="0" marR="0" lvl="0" indent="0" algn="l" defTabSz="914400" rtl="0" eaLnBrk="1" fontAlgn="base" latinLnBrk="0" hangingPunct="1">
                        <a:lnSpc>
                          <a:spcPct val="90000"/>
                        </a:lnSpc>
                        <a:spcBef>
                          <a:spcPct val="20000"/>
                        </a:spcBef>
                        <a:spcAft>
                          <a:spcPct val="0"/>
                        </a:spcAft>
                        <a:buClr>
                          <a:schemeClr val="tx2"/>
                        </a:buClr>
                        <a:buSzPct val="75000"/>
                        <a:buFont typeface="Wingdings" pitchFamily="2" charset="2"/>
                        <a:buNone/>
                        <a:tabLst/>
                      </a:pPr>
                      <a:r>
                        <a:rPr kumimoji="0" lang="en-US" sz="3000" b="0" i="1" u="none" strike="noStrike" cap="none" normalizeH="0" baseline="0" dirty="0" smtClean="0">
                          <a:ln>
                            <a:noFill/>
                          </a:ln>
                          <a:solidFill>
                            <a:schemeClr val="tx1"/>
                          </a:solidFill>
                          <a:effectLst/>
                          <a:latin typeface="Times New Roman" pitchFamily="18" charset="0"/>
                        </a:rPr>
                        <a:t>Value conflicts</a:t>
                      </a:r>
                      <a:endParaRPr kumimoji="0" lang="en-GB" sz="3000" b="0" i="1" u="none" strike="noStrike" cap="none" normalizeH="0" baseline="0" dirty="0" smtClean="0">
                        <a:ln>
                          <a:noFill/>
                        </a:ln>
                        <a:solidFill>
                          <a:schemeClr val="tx1"/>
                        </a:solidFill>
                        <a:effectLst/>
                        <a:latin typeface="Times New Roman" pitchFamily="18" charset="0"/>
                      </a:endParaRPr>
                    </a:p>
                  </a:txBody>
                  <a:tcPr horzOverflow="overflow"/>
                </a:tc>
                <a:tc>
                  <a:txBody>
                    <a:bodyPr/>
                    <a:lstStyle/>
                    <a:p>
                      <a:pPr marL="0" marR="0" lvl="0" indent="0" algn="l" defTabSz="914400" rtl="0" eaLnBrk="1" fontAlgn="base" latinLnBrk="0" hangingPunct="1">
                        <a:lnSpc>
                          <a:spcPct val="90000"/>
                        </a:lnSpc>
                        <a:spcBef>
                          <a:spcPct val="20000"/>
                        </a:spcBef>
                        <a:spcAft>
                          <a:spcPct val="0"/>
                        </a:spcAft>
                        <a:buClr>
                          <a:schemeClr val="tx2"/>
                        </a:buClr>
                        <a:buSzPct val="75000"/>
                        <a:buFont typeface="Wingdings" pitchFamily="2" charset="2"/>
                        <a:buNone/>
                        <a:tabLst/>
                      </a:pPr>
                      <a:r>
                        <a:rPr kumimoji="1" lang="en-US" sz="3000" b="0" i="0" u="none" strike="noStrike" cap="none" normalizeH="0" baseline="0" dirty="0" smtClean="0">
                          <a:ln>
                            <a:noFill/>
                          </a:ln>
                          <a:solidFill>
                            <a:schemeClr val="tx1"/>
                          </a:solidFill>
                          <a:effectLst/>
                          <a:latin typeface="Times New Roman" pitchFamily="18" charset="0"/>
                          <a:cs typeface="Times New Roman" pitchFamily="18" charset="0"/>
                        </a:rPr>
                        <a:t>differing ideologies, religious beliefs,</a:t>
                      </a:r>
                      <a:r>
                        <a:rPr kumimoji="1" lang="en-US" sz="3000" b="0" i="1" u="none" strike="noStrike" cap="none" normalizeH="0" baseline="0" dirty="0" smtClean="0">
                          <a:ln>
                            <a:noFill/>
                          </a:ln>
                          <a:solidFill>
                            <a:schemeClr val="tx1"/>
                          </a:solidFill>
                          <a:effectLst/>
                          <a:latin typeface="Times New Roman" pitchFamily="18" charset="0"/>
                          <a:cs typeface="Times New Roman" pitchFamily="18" charset="0"/>
                        </a:rPr>
                        <a:t> </a:t>
                      </a:r>
                      <a:r>
                        <a:rPr kumimoji="1" lang="en-US" sz="3000" b="0" i="0" u="none" strike="noStrike" cap="none" normalizeH="0" baseline="0" dirty="0" smtClean="0">
                          <a:ln>
                            <a:noFill/>
                          </a:ln>
                          <a:solidFill>
                            <a:schemeClr val="tx1"/>
                          </a:solidFill>
                          <a:effectLst/>
                          <a:latin typeface="Times New Roman" pitchFamily="18" charset="0"/>
                          <a:cs typeface="Times New Roman" pitchFamily="18" charset="0"/>
                        </a:rPr>
                        <a:t>cultural norms and ethnicity.</a:t>
                      </a:r>
                      <a:endParaRPr kumimoji="1" lang="en-GB" sz="3000" b="0"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tc>
              </a:tr>
            </a:tbl>
          </a:graphicData>
        </a:graphic>
      </p:graphicFrame>
      <p:sp>
        <p:nvSpPr>
          <p:cNvPr id="6" name="TextBox 5"/>
          <p:cNvSpPr txBox="1"/>
          <p:nvPr/>
        </p:nvSpPr>
        <p:spPr>
          <a:xfrm>
            <a:off x="5615299" y="6441099"/>
            <a:ext cx="3553032" cy="338554"/>
          </a:xfrm>
          <a:prstGeom prst="rect">
            <a:avLst/>
          </a:prstGeom>
          <a:noFill/>
        </p:spPr>
        <p:txBody>
          <a:bodyPr wrap="none" rtlCol="0">
            <a:spAutoFit/>
          </a:bodyPr>
          <a:lstStyle/>
          <a:p>
            <a:r>
              <a:rPr lang="en-US" sz="1600" i="1" dirty="0" smtClean="0"/>
              <a:t>SD Beyond the Enterprise/</a:t>
            </a:r>
            <a:r>
              <a:rPr lang="en-US" sz="1600" i="1" dirty="0" err="1" smtClean="0"/>
              <a:t>BERBitonioJr</a:t>
            </a:r>
            <a:endParaRPr lang="en-US" sz="1600" i="1" dirty="0"/>
          </a:p>
        </p:txBody>
      </p:sp>
    </p:spTree>
    <p:extLst>
      <p:ext uri="{BB962C8B-B14F-4D97-AF65-F5344CB8AC3E}">
        <p14:creationId xmlns:p14="http://schemas.microsoft.com/office/powerpoint/2010/main" val="38772473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609040" cy="1252728"/>
          </a:xfrm>
        </p:spPr>
        <p:txBody>
          <a:bodyPr>
            <a:normAutofit/>
          </a:bodyPr>
          <a:lstStyle/>
          <a:p>
            <a:r>
              <a:rPr lang="en-US" sz="3600" dirty="0" smtClean="0"/>
              <a:t>Types and sources of conflicts</a:t>
            </a:r>
            <a:endParaRPr lang="en-US" sz="3600"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618223475"/>
              </p:ext>
            </p:extLst>
          </p:nvPr>
        </p:nvGraphicFramePr>
        <p:xfrm>
          <a:off x="457200" y="1774825"/>
          <a:ext cx="8229600" cy="3886200"/>
        </p:xfrm>
        <a:graphic>
          <a:graphicData uri="http://schemas.openxmlformats.org/drawingml/2006/table">
            <a:tbl>
              <a:tblPr firstRow="1" bandRow="1">
                <a:tableStyleId>{5C22544A-7EE6-4342-B048-85BDC9FD1C3A}</a:tableStyleId>
              </a:tblPr>
              <a:tblGrid>
                <a:gridCol w="3429143"/>
                <a:gridCol w="4800457"/>
              </a:tblGrid>
              <a:tr h="370840">
                <a:tc>
                  <a:txBody>
                    <a:bodyPr/>
                    <a:lstStyle/>
                    <a:p>
                      <a:pPr marL="0" marR="0" lvl="0" indent="0" algn="l" defTabSz="914400" rtl="0" eaLnBrk="1" fontAlgn="base" latinLnBrk="0" hangingPunct="1">
                        <a:lnSpc>
                          <a:spcPct val="90000"/>
                        </a:lnSpc>
                        <a:spcBef>
                          <a:spcPct val="20000"/>
                        </a:spcBef>
                        <a:spcAft>
                          <a:spcPct val="0"/>
                        </a:spcAft>
                        <a:buClr>
                          <a:schemeClr val="tx2"/>
                        </a:buClr>
                        <a:buSzPct val="75000"/>
                        <a:buFont typeface="Wingdings" pitchFamily="2" charset="2"/>
                        <a:buNone/>
                        <a:tabLst/>
                      </a:pPr>
                      <a:r>
                        <a:rPr kumimoji="0" lang="en-US" sz="3000" b="0" i="1" u="none" strike="noStrike" cap="none" normalizeH="0" baseline="0" dirty="0" smtClean="0">
                          <a:ln>
                            <a:noFill/>
                          </a:ln>
                          <a:solidFill>
                            <a:schemeClr val="tx1"/>
                          </a:solidFill>
                          <a:effectLst/>
                          <a:latin typeface="Times New Roman" pitchFamily="18" charset="0"/>
                        </a:rPr>
                        <a:t>Data conflicts</a:t>
                      </a:r>
                      <a:endParaRPr kumimoji="0" lang="en-GB" sz="3000" b="0" i="1" u="none" strike="noStrike" cap="none" normalizeH="0" baseline="0" dirty="0" smtClean="0">
                        <a:ln>
                          <a:noFill/>
                        </a:ln>
                        <a:solidFill>
                          <a:schemeClr val="tx1"/>
                        </a:solidFill>
                        <a:effectLst/>
                        <a:latin typeface="Times New Roman" pitchFamily="18" charset="0"/>
                      </a:endParaRPr>
                    </a:p>
                  </a:txBody>
                  <a:tcPr horzOverflow="overflow"/>
                </a:tc>
                <a:tc>
                  <a:txBody>
                    <a:bodyPr/>
                    <a:lstStyle/>
                    <a:p>
                      <a:pPr marL="0" marR="0" lvl="0" indent="0" algn="l" defTabSz="914400" rtl="0" eaLnBrk="1" fontAlgn="base" latinLnBrk="0" hangingPunct="1">
                        <a:lnSpc>
                          <a:spcPct val="90000"/>
                        </a:lnSpc>
                        <a:spcBef>
                          <a:spcPct val="20000"/>
                        </a:spcBef>
                        <a:spcAft>
                          <a:spcPct val="0"/>
                        </a:spcAft>
                        <a:buClr>
                          <a:schemeClr val="tx2"/>
                        </a:buClr>
                        <a:buSzPct val="75000"/>
                        <a:buFont typeface="Wingdings" pitchFamily="2" charset="2"/>
                        <a:buNone/>
                        <a:tabLst/>
                      </a:pPr>
                      <a:r>
                        <a:rPr kumimoji="1" lang="en-US" sz="3000" b="0" i="0" u="none" strike="noStrike" cap="none" normalizeH="0" baseline="0" dirty="0" smtClean="0">
                          <a:ln>
                            <a:noFill/>
                          </a:ln>
                          <a:solidFill>
                            <a:schemeClr val="tx1"/>
                          </a:solidFill>
                          <a:effectLst/>
                          <a:latin typeface="Times New Roman" pitchFamily="18" charset="0"/>
                          <a:cs typeface="Times New Roman" pitchFamily="18" charset="0"/>
                        </a:rPr>
                        <a:t>lack of information, misunderstanding, or differences over the interpretation or relevance of data.</a:t>
                      </a:r>
                      <a:endParaRPr kumimoji="1" lang="en-GB" sz="3000" b="0"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tc>
              </a:tr>
              <a:tr h="370840">
                <a:tc>
                  <a:txBody>
                    <a:bodyPr/>
                    <a:lstStyle/>
                    <a:p>
                      <a:pPr marL="0" marR="0" lvl="0" indent="0" algn="l" defTabSz="914400" rtl="0" eaLnBrk="1" fontAlgn="base" latinLnBrk="0" hangingPunct="1">
                        <a:lnSpc>
                          <a:spcPct val="90000"/>
                        </a:lnSpc>
                        <a:spcBef>
                          <a:spcPct val="20000"/>
                        </a:spcBef>
                        <a:spcAft>
                          <a:spcPct val="0"/>
                        </a:spcAft>
                        <a:buClr>
                          <a:schemeClr val="tx2"/>
                        </a:buClr>
                        <a:buSzPct val="75000"/>
                        <a:buFont typeface="Wingdings" pitchFamily="2" charset="2"/>
                        <a:buNone/>
                        <a:tabLst/>
                      </a:pPr>
                      <a:r>
                        <a:rPr kumimoji="0" lang="en-US" sz="3000" b="0" i="1" u="none" strike="noStrike" cap="none" normalizeH="0" baseline="0" dirty="0" smtClean="0">
                          <a:ln>
                            <a:noFill/>
                          </a:ln>
                          <a:solidFill>
                            <a:schemeClr val="tx1"/>
                          </a:solidFill>
                          <a:effectLst/>
                          <a:latin typeface="Times New Roman" pitchFamily="18" charset="0"/>
                        </a:rPr>
                        <a:t>Relationship conflicts</a:t>
                      </a:r>
                      <a:endParaRPr kumimoji="0" lang="en-GB" sz="3000" b="0" i="1" u="none" strike="noStrike" cap="none" normalizeH="0" baseline="0" dirty="0" smtClean="0">
                        <a:ln>
                          <a:noFill/>
                        </a:ln>
                        <a:solidFill>
                          <a:schemeClr val="tx1"/>
                        </a:solidFill>
                        <a:effectLst/>
                        <a:latin typeface="Times New Roman" pitchFamily="18" charset="0"/>
                      </a:endParaRPr>
                    </a:p>
                  </a:txBody>
                  <a:tcPr horzOverflow="overflow"/>
                </a:tc>
                <a:tc>
                  <a:txBody>
                    <a:bodyPr/>
                    <a:lstStyle/>
                    <a:p>
                      <a:pPr marL="0" marR="0" lvl="0" indent="0" algn="l" defTabSz="914400" rtl="0" eaLnBrk="1" fontAlgn="base" latinLnBrk="0" hangingPunct="1">
                        <a:lnSpc>
                          <a:spcPct val="90000"/>
                        </a:lnSpc>
                        <a:spcBef>
                          <a:spcPct val="20000"/>
                        </a:spcBef>
                        <a:spcAft>
                          <a:spcPct val="0"/>
                        </a:spcAft>
                        <a:buClr>
                          <a:schemeClr val="tx2"/>
                        </a:buClr>
                        <a:buSzPct val="75000"/>
                        <a:buFont typeface="Wingdings" pitchFamily="2" charset="2"/>
                        <a:buNone/>
                        <a:tabLst/>
                      </a:pPr>
                      <a:r>
                        <a:rPr kumimoji="1" lang="en-US" sz="3000" b="0" i="0" u="none" strike="noStrike" cap="none" normalizeH="0" baseline="0" dirty="0" smtClean="0">
                          <a:ln>
                            <a:noFill/>
                          </a:ln>
                          <a:solidFill>
                            <a:schemeClr val="tx1"/>
                          </a:solidFill>
                          <a:effectLst/>
                          <a:latin typeface="Times New Roman" pitchFamily="18" charset="0"/>
                          <a:cs typeface="Times New Roman" pitchFamily="18" charset="0"/>
                        </a:rPr>
                        <a:t>breakdown in interpersonal acceptance, liking, communications and understanding.</a:t>
                      </a:r>
                      <a:endParaRPr kumimoji="1" lang="en-GB" sz="3000" b="0" i="0" u="none" strike="noStrike" cap="none" normalizeH="0" baseline="0" dirty="0" smtClean="0">
                        <a:ln>
                          <a:noFill/>
                        </a:ln>
                        <a:solidFill>
                          <a:schemeClr val="tx1"/>
                        </a:solidFill>
                        <a:effectLst/>
                        <a:latin typeface="Times New Roman" pitchFamily="18" charset="0"/>
                        <a:cs typeface="Times New Roman" pitchFamily="18" charset="0"/>
                      </a:endParaRPr>
                    </a:p>
                  </a:txBody>
                  <a:tcPr horzOverflow="overflow"/>
                </a:tc>
              </a:tr>
            </a:tbl>
          </a:graphicData>
        </a:graphic>
      </p:graphicFrame>
      <p:sp>
        <p:nvSpPr>
          <p:cNvPr id="7" name="TextBox 6"/>
          <p:cNvSpPr txBox="1"/>
          <p:nvPr/>
        </p:nvSpPr>
        <p:spPr>
          <a:xfrm>
            <a:off x="5615299" y="6441099"/>
            <a:ext cx="3553032" cy="338554"/>
          </a:xfrm>
          <a:prstGeom prst="rect">
            <a:avLst/>
          </a:prstGeom>
          <a:noFill/>
        </p:spPr>
        <p:txBody>
          <a:bodyPr wrap="none" rtlCol="0">
            <a:spAutoFit/>
          </a:bodyPr>
          <a:lstStyle/>
          <a:p>
            <a:r>
              <a:rPr lang="en-US" sz="1600" i="1" dirty="0" smtClean="0"/>
              <a:t>SD Beyond the Enterprise/</a:t>
            </a:r>
            <a:r>
              <a:rPr lang="en-US" sz="1600" i="1" dirty="0" err="1" smtClean="0"/>
              <a:t>BERBitonioJr</a:t>
            </a:r>
            <a:endParaRPr lang="en-US" sz="1600" i="1" dirty="0"/>
          </a:p>
        </p:txBody>
      </p:sp>
    </p:spTree>
    <p:extLst>
      <p:ext uri="{BB962C8B-B14F-4D97-AF65-F5344CB8AC3E}">
        <p14:creationId xmlns:p14="http://schemas.microsoft.com/office/powerpoint/2010/main" val="268687642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609040" cy="1252728"/>
          </a:xfrm>
        </p:spPr>
        <p:txBody>
          <a:bodyPr>
            <a:normAutofit/>
          </a:bodyPr>
          <a:lstStyle/>
          <a:p>
            <a:r>
              <a:rPr lang="en-US" sz="3600" dirty="0" smtClean="0"/>
              <a:t>Policies and principles</a:t>
            </a:r>
            <a:br>
              <a:rPr lang="en-US" sz="3600" dirty="0" smtClean="0"/>
            </a:br>
            <a:r>
              <a:rPr lang="en-US" sz="3600" dirty="0" smtClean="0"/>
              <a:t>in managing diverse interests and conflicts</a:t>
            </a:r>
            <a:endParaRPr lang="en-US" sz="3600" dirty="0"/>
          </a:p>
        </p:txBody>
      </p:sp>
      <p:sp>
        <p:nvSpPr>
          <p:cNvPr id="3" name="Content Placeholder 2"/>
          <p:cNvSpPr>
            <a:spLocks noGrp="1"/>
          </p:cNvSpPr>
          <p:nvPr>
            <p:ph idx="1"/>
          </p:nvPr>
        </p:nvSpPr>
        <p:spPr>
          <a:xfrm>
            <a:off x="640806" y="1776630"/>
            <a:ext cx="8037527" cy="4359686"/>
          </a:xfrm>
        </p:spPr>
        <p:txBody>
          <a:bodyPr>
            <a:normAutofit lnSpcReduction="10000"/>
          </a:bodyPr>
          <a:lstStyle/>
          <a:p>
            <a:pPr>
              <a:spcBef>
                <a:spcPts val="200"/>
              </a:spcBef>
            </a:pPr>
            <a:r>
              <a:rPr lang="en-US" sz="3000" dirty="0" smtClean="0">
                <a:cs typeface="Calibri"/>
              </a:rPr>
              <a:t>Within the enterprise, the </a:t>
            </a:r>
            <a:r>
              <a:rPr lang="en-US" sz="3000" b="1" i="1" dirty="0" smtClean="0">
                <a:cs typeface="Calibri"/>
              </a:rPr>
              <a:t>preferred policy</a:t>
            </a:r>
            <a:r>
              <a:rPr lang="en-US" sz="3000" dirty="0" smtClean="0">
                <a:cs typeface="Calibri"/>
              </a:rPr>
              <a:t> is for </a:t>
            </a:r>
            <a:r>
              <a:rPr lang="en-US" sz="3000" b="1" i="1" dirty="0" smtClean="0">
                <a:cs typeface="Calibri"/>
              </a:rPr>
              <a:t>shared responsibility</a:t>
            </a:r>
            <a:r>
              <a:rPr lang="en-US" sz="3000" dirty="0" smtClean="0">
                <a:cs typeface="Calibri"/>
              </a:rPr>
              <a:t> </a:t>
            </a:r>
            <a:r>
              <a:rPr lang="en-US" sz="3000" dirty="0">
                <a:cs typeface="Calibri"/>
              </a:rPr>
              <a:t>and </a:t>
            </a:r>
            <a:r>
              <a:rPr lang="en-US" sz="3000" b="1" i="1" dirty="0" smtClean="0">
                <a:cs typeface="Calibri"/>
              </a:rPr>
              <a:t>consensual </a:t>
            </a:r>
            <a:r>
              <a:rPr lang="en-US" sz="3000" b="1" i="1" dirty="0">
                <a:cs typeface="Calibri"/>
              </a:rPr>
              <a:t>modes of dispute settlement</a:t>
            </a:r>
          </a:p>
          <a:p>
            <a:pPr>
              <a:spcBef>
                <a:spcPts val="200"/>
              </a:spcBef>
            </a:pPr>
            <a:r>
              <a:rPr lang="en-US" sz="3000" dirty="0" smtClean="0">
                <a:cs typeface="Calibri"/>
              </a:rPr>
              <a:t>Outside the enterprise, it is </a:t>
            </a:r>
            <a:r>
              <a:rPr lang="en-US" sz="3000" b="1" i="1" dirty="0" smtClean="0">
                <a:cs typeface="Calibri"/>
              </a:rPr>
              <a:t>workers’ participation</a:t>
            </a:r>
            <a:r>
              <a:rPr lang="en-US" sz="3000" dirty="0" smtClean="0">
                <a:cs typeface="Calibri"/>
              </a:rPr>
              <a:t> in policy and </a:t>
            </a:r>
            <a:r>
              <a:rPr lang="en-US" sz="3000" dirty="0" err="1" smtClean="0">
                <a:cs typeface="Calibri"/>
              </a:rPr>
              <a:t>decisionmaking</a:t>
            </a:r>
            <a:r>
              <a:rPr lang="en-US" sz="3000" dirty="0" smtClean="0">
                <a:cs typeface="Calibri"/>
              </a:rPr>
              <a:t> processes on matters affecting their rights and welfare thru SD and </a:t>
            </a:r>
            <a:r>
              <a:rPr lang="en-US" sz="3000" dirty="0" err="1" smtClean="0">
                <a:cs typeface="Calibri"/>
              </a:rPr>
              <a:t>tripartism</a:t>
            </a:r>
            <a:r>
              <a:rPr lang="en-US" sz="3000" dirty="0" smtClean="0">
                <a:cs typeface="Calibri"/>
              </a:rPr>
              <a:t>.</a:t>
            </a:r>
          </a:p>
          <a:p>
            <a:pPr>
              <a:spcBef>
                <a:spcPts val="200"/>
              </a:spcBef>
            </a:pPr>
            <a:r>
              <a:rPr lang="en-US" sz="3000" dirty="0" smtClean="0">
                <a:cs typeface="Calibri"/>
              </a:rPr>
              <a:t>Within and outside enterprises, </a:t>
            </a:r>
            <a:r>
              <a:rPr lang="en-US" sz="3000" b="1" i="1" dirty="0" err="1" smtClean="0">
                <a:cs typeface="Calibri"/>
              </a:rPr>
              <a:t>FoA</a:t>
            </a:r>
            <a:r>
              <a:rPr lang="en-US" sz="3000" b="1" i="1" dirty="0" smtClean="0">
                <a:cs typeface="Calibri"/>
              </a:rPr>
              <a:t> for workers and employers is a foundational requirement</a:t>
            </a:r>
            <a:r>
              <a:rPr lang="en-US" sz="3000" dirty="0" smtClean="0">
                <a:cs typeface="Calibri"/>
              </a:rPr>
              <a:t>.</a:t>
            </a:r>
            <a:endParaRPr lang="en-US" sz="3000" dirty="0">
              <a:cs typeface="Calibri"/>
            </a:endParaRPr>
          </a:p>
        </p:txBody>
      </p:sp>
      <p:sp>
        <p:nvSpPr>
          <p:cNvPr id="6" name="TextBox 5"/>
          <p:cNvSpPr txBox="1"/>
          <p:nvPr/>
        </p:nvSpPr>
        <p:spPr>
          <a:xfrm>
            <a:off x="5615299" y="6441099"/>
            <a:ext cx="3553032" cy="338554"/>
          </a:xfrm>
          <a:prstGeom prst="rect">
            <a:avLst/>
          </a:prstGeom>
          <a:noFill/>
        </p:spPr>
        <p:txBody>
          <a:bodyPr wrap="none" rtlCol="0">
            <a:spAutoFit/>
          </a:bodyPr>
          <a:lstStyle/>
          <a:p>
            <a:r>
              <a:rPr lang="en-US" sz="1600" i="1" dirty="0" smtClean="0"/>
              <a:t>SD Beyond the Enterprise/</a:t>
            </a:r>
            <a:r>
              <a:rPr lang="en-US" sz="1600" i="1" dirty="0" err="1" smtClean="0"/>
              <a:t>BERBitonioJr</a:t>
            </a:r>
            <a:endParaRPr lang="en-US" sz="1600" i="1" dirty="0"/>
          </a:p>
        </p:txBody>
      </p:sp>
    </p:spTree>
    <p:extLst>
      <p:ext uri="{BB962C8B-B14F-4D97-AF65-F5344CB8AC3E}">
        <p14:creationId xmlns:p14="http://schemas.microsoft.com/office/powerpoint/2010/main" val="31816626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3844579034"/>
              </p:ext>
            </p:extLst>
          </p:nvPr>
        </p:nvGraphicFramePr>
        <p:xfrm>
          <a:off x="457200" y="1774825"/>
          <a:ext cx="8229600" cy="46259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6124031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5308"/>
            <a:ext cx="8229600" cy="1143000"/>
          </a:xfrm>
        </p:spPr>
        <p:txBody>
          <a:bodyPr>
            <a:normAutofit/>
          </a:bodyPr>
          <a:lstStyle/>
          <a:p>
            <a:r>
              <a:rPr lang="en-US" sz="3600" dirty="0" smtClean="0"/>
              <a:t>What is IBN</a:t>
            </a:r>
            <a:endParaRPr lang="en-US" sz="3600" dirty="0"/>
          </a:p>
        </p:txBody>
      </p:sp>
      <p:sp>
        <p:nvSpPr>
          <p:cNvPr id="3" name="Content Placeholder 2"/>
          <p:cNvSpPr>
            <a:spLocks noGrp="1"/>
          </p:cNvSpPr>
          <p:nvPr>
            <p:ph idx="1"/>
          </p:nvPr>
        </p:nvSpPr>
        <p:spPr>
          <a:xfrm>
            <a:off x="457200" y="1424369"/>
            <a:ext cx="8229600" cy="4890911"/>
          </a:xfrm>
        </p:spPr>
        <p:txBody>
          <a:bodyPr>
            <a:normAutofit fontScale="85000" lnSpcReduction="10000"/>
          </a:bodyPr>
          <a:lstStyle/>
          <a:p>
            <a:r>
              <a:rPr lang="en-US" sz="3000" dirty="0">
                <a:cs typeface="Calibri"/>
              </a:rPr>
              <a:t>An established technique for negotiation in which the parties meet to identify and discuss the issues and attempt to arrive at a mutually acceptable solution. It is a positive effort by the parties to resolve a dispute in collaboration rather than competition. The main focus is to negotiate on common interests of the parties rather than their relative power or position. It helps to reduce the importance of how the dispute occurred. It creates options that satisfy both mutual and individual interests. Interest based negotiations are also referred to as principled or win-win negotiations or interest based bargaining. This informal process is one of the most important methods of dispute resolution. </a:t>
            </a:r>
          </a:p>
          <a:p>
            <a:endParaRPr lang="en-US" dirty="0"/>
          </a:p>
        </p:txBody>
      </p:sp>
      <p:sp>
        <p:nvSpPr>
          <p:cNvPr id="7" name="TextBox 6"/>
          <p:cNvSpPr txBox="1"/>
          <p:nvPr/>
        </p:nvSpPr>
        <p:spPr>
          <a:xfrm>
            <a:off x="5615299" y="6441099"/>
            <a:ext cx="3553032" cy="338554"/>
          </a:xfrm>
          <a:prstGeom prst="rect">
            <a:avLst/>
          </a:prstGeom>
          <a:noFill/>
        </p:spPr>
        <p:txBody>
          <a:bodyPr wrap="none" rtlCol="0">
            <a:spAutoFit/>
          </a:bodyPr>
          <a:lstStyle/>
          <a:p>
            <a:r>
              <a:rPr lang="en-US" sz="1600" i="1" dirty="0" smtClean="0"/>
              <a:t>SD Beyond the Enterprise/</a:t>
            </a:r>
            <a:r>
              <a:rPr lang="en-US" sz="1600" i="1" dirty="0" err="1" smtClean="0"/>
              <a:t>BERBitonioJr</a:t>
            </a:r>
            <a:endParaRPr lang="en-US" sz="1600" i="1" dirty="0"/>
          </a:p>
        </p:txBody>
      </p:sp>
    </p:spTree>
    <p:extLst>
      <p:ext uri="{BB962C8B-B14F-4D97-AF65-F5344CB8AC3E}">
        <p14:creationId xmlns:p14="http://schemas.microsoft.com/office/powerpoint/2010/main" val="25557768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3"/>
          <p:cNvSpPr>
            <a:spLocks noGrp="1"/>
          </p:cNvSpPr>
          <p:nvPr>
            <p:ph type="title"/>
          </p:nvPr>
        </p:nvSpPr>
        <p:spPr>
          <a:xfrm>
            <a:off x="397826" y="120603"/>
            <a:ext cx="8747213" cy="1182687"/>
          </a:xfrm>
        </p:spPr>
        <p:txBody>
          <a:bodyPr>
            <a:noAutofit/>
          </a:bodyPr>
          <a:lstStyle/>
          <a:p>
            <a:r>
              <a:rPr lang="en-US" sz="3600" b="1" dirty="0" smtClean="0">
                <a:latin typeface="+mn-lt"/>
                <a:cs typeface="Calibri"/>
              </a:rPr>
              <a:t>IBN shifts the focus of negotiation</a:t>
            </a:r>
            <a:br>
              <a:rPr lang="en-US" sz="3600" b="1" dirty="0" smtClean="0">
                <a:latin typeface="+mn-lt"/>
                <a:cs typeface="Calibri"/>
              </a:rPr>
            </a:br>
            <a:r>
              <a:rPr lang="en-US" sz="3600" b="1" dirty="0" smtClean="0">
                <a:latin typeface="+mn-lt"/>
                <a:cs typeface="Calibri"/>
              </a:rPr>
              <a:t>toward common interest and mutual gains</a:t>
            </a:r>
            <a:endParaRPr lang="en-US" sz="3600" b="1" i="1" dirty="0">
              <a:latin typeface="+mn-lt"/>
              <a:cs typeface="Calibri"/>
            </a:endParaRPr>
          </a:p>
        </p:txBody>
      </p:sp>
      <p:sp>
        <p:nvSpPr>
          <p:cNvPr id="48130" name="Text Placeholder 4"/>
          <p:cNvSpPr>
            <a:spLocks noGrp="1"/>
          </p:cNvSpPr>
          <p:nvPr>
            <p:ph type="body" idx="1"/>
          </p:nvPr>
        </p:nvSpPr>
        <p:spPr>
          <a:xfrm>
            <a:off x="685800" y="1439863"/>
            <a:ext cx="3565525" cy="577850"/>
          </a:xfrm>
        </p:spPr>
        <p:txBody>
          <a:bodyPr/>
          <a:lstStyle/>
          <a:p>
            <a:pPr algn="ctr"/>
            <a:r>
              <a:rPr lang="en-US" dirty="0" smtClean="0"/>
              <a:t>POSITION-BASED</a:t>
            </a:r>
            <a:endParaRPr lang="en-US" dirty="0"/>
          </a:p>
        </p:txBody>
      </p:sp>
      <p:sp>
        <p:nvSpPr>
          <p:cNvPr id="6" name="Content Placeholder 5"/>
          <p:cNvSpPr>
            <a:spLocks noGrp="1"/>
          </p:cNvSpPr>
          <p:nvPr>
            <p:ph sz="half" idx="2"/>
          </p:nvPr>
        </p:nvSpPr>
        <p:spPr>
          <a:xfrm>
            <a:off x="304800" y="2162175"/>
            <a:ext cx="4108450" cy="4114800"/>
          </a:xfrm>
        </p:spPr>
        <p:txBody>
          <a:bodyPr>
            <a:normAutofit fontScale="92500" lnSpcReduction="10000"/>
          </a:bodyPr>
          <a:lstStyle/>
          <a:p>
            <a:pPr>
              <a:defRPr/>
            </a:pPr>
            <a:r>
              <a:rPr lang="en-US" sz="2100" b="1" dirty="0"/>
              <a:t>We are dividing a pie of a fixed size and every slice I give is a slice I do not </a:t>
            </a:r>
            <a:r>
              <a:rPr lang="en-US" sz="2100" b="1" dirty="0" smtClean="0"/>
              <a:t>get. Thus</a:t>
            </a:r>
            <a:r>
              <a:rPr lang="en-US" sz="2100" b="1" dirty="0"/>
              <a:t>, I need to claim as much value as possible by giving as little as possible.</a:t>
            </a:r>
          </a:p>
          <a:p>
            <a:pPr>
              <a:defRPr/>
            </a:pPr>
            <a:r>
              <a:rPr lang="en-US" sz="2100" b="1" dirty="0" smtClean="0"/>
              <a:t>Objective is to maximize self-interest (Rational choice)</a:t>
            </a:r>
          </a:p>
          <a:p>
            <a:pPr lvl="1">
              <a:defRPr/>
            </a:pPr>
            <a:r>
              <a:rPr lang="en-US" sz="2100" b="1" dirty="0" smtClean="0"/>
              <a:t>Start high/low, concede slowly</a:t>
            </a:r>
          </a:p>
          <a:p>
            <a:pPr lvl="1">
              <a:defRPr/>
            </a:pPr>
            <a:r>
              <a:rPr lang="en-US" sz="2100" b="1" dirty="0" smtClean="0"/>
              <a:t>Exaggerate value of concessions</a:t>
            </a:r>
          </a:p>
          <a:p>
            <a:pPr lvl="1">
              <a:defRPr/>
            </a:pPr>
            <a:r>
              <a:rPr lang="en-US" sz="2100" b="1" dirty="0" smtClean="0"/>
              <a:t>Argue forcefully</a:t>
            </a:r>
          </a:p>
          <a:p>
            <a:pPr lvl="1">
              <a:defRPr/>
            </a:pPr>
            <a:r>
              <a:rPr lang="en-US" sz="2100" b="1" dirty="0" smtClean="0"/>
              <a:t>Ridicule, attack, intimidate</a:t>
            </a:r>
          </a:p>
          <a:p>
            <a:pPr lvl="1">
              <a:defRPr/>
            </a:pPr>
            <a:r>
              <a:rPr lang="en-US" sz="2100" b="1" dirty="0" smtClean="0"/>
              <a:t>I win, you lose.</a:t>
            </a:r>
            <a:endParaRPr lang="en-US" sz="2100" b="1" dirty="0"/>
          </a:p>
          <a:p>
            <a:pPr>
              <a:defRPr/>
            </a:pPr>
            <a:endParaRPr lang="en-US" dirty="0"/>
          </a:p>
          <a:p>
            <a:pPr>
              <a:defRPr/>
            </a:pPr>
            <a:endParaRPr lang="en-US" dirty="0"/>
          </a:p>
        </p:txBody>
      </p:sp>
      <p:sp>
        <p:nvSpPr>
          <p:cNvPr id="48132" name="Text Placeholder 6"/>
          <p:cNvSpPr>
            <a:spLocks noGrp="1"/>
          </p:cNvSpPr>
          <p:nvPr>
            <p:ph type="body" sz="quarter" idx="3"/>
          </p:nvPr>
        </p:nvSpPr>
        <p:spPr>
          <a:xfrm>
            <a:off x="4984750" y="1452563"/>
            <a:ext cx="3565525" cy="565150"/>
          </a:xfrm>
        </p:spPr>
        <p:txBody>
          <a:bodyPr/>
          <a:lstStyle/>
          <a:p>
            <a:pPr algn="ctr"/>
            <a:r>
              <a:rPr lang="en-US" dirty="0" smtClean="0"/>
              <a:t>IBN</a:t>
            </a:r>
            <a:endParaRPr lang="en-US" dirty="0"/>
          </a:p>
        </p:txBody>
      </p:sp>
      <p:sp>
        <p:nvSpPr>
          <p:cNvPr id="8" name="Content Placeholder 7"/>
          <p:cNvSpPr>
            <a:spLocks noGrp="1"/>
          </p:cNvSpPr>
          <p:nvPr>
            <p:ph sz="quarter" idx="4"/>
          </p:nvPr>
        </p:nvSpPr>
        <p:spPr>
          <a:xfrm>
            <a:off x="4724400" y="2162175"/>
            <a:ext cx="4124325" cy="4114800"/>
          </a:xfrm>
        </p:spPr>
        <p:txBody>
          <a:bodyPr>
            <a:normAutofit fontScale="92500" lnSpcReduction="10000"/>
          </a:bodyPr>
          <a:lstStyle/>
          <a:p>
            <a:pPr marL="342900" lvl="1" indent="-342900" algn="just">
              <a:spcBef>
                <a:spcPts val="2000"/>
              </a:spcBef>
              <a:buClr>
                <a:schemeClr val="tx2">
                  <a:lumMod val="75000"/>
                </a:schemeClr>
              </a:buClr>
              <a:defRPr/>
            </a:pPr>
            <a:r>
              <a:rPr lang="en-US" sz="2100" b="1" dirty="0" smtClean="0"/>
              <a:t>Negotiation is expanding the pie and creating </a:t>
            </a:r>
            <a:r>
              <a:rPr lang="en-US" sz="2100" b="1" dirty="0"/>
              <a:t>more </a:t>
            </a:r>
            <a:r>
              <a:rPr lang="en-US" sz="2100" b="1" dirty="0" smtClean="0"/>
              <a:t>value. What can the </a:t>
            </a:r>
            <a:r>
              <a:rPr lang="en-US" sz="2100" b="1" dirty="0"/>
              <a:t>other person </a:t>
            </a:r>
            <a:r>
              <a:rPr lang="en-US" sz="2100" b="1" dirty="0" smtClean="0"/>
              <a:t>accept </a:t>
            </a:r>
            <a:r>
              <a:rPr lang="en-US" sz="2100" b="1" dirty="0"/>
              <a:t>which, if I were in his or her shoes, I would also accept?</a:t>
            </a:r>
          </a:p>
          <a:p>
            <a:pPr algn="just">
              <a:defRPr/>
            </a:pPr>
            <a:r>
              <a:rPr lang="en-US" sz="2100" b="1" dirty="0" smtClean="0"/>
              <a:t>Objective is to create mutual gains (Strategic choice)</a:t>
            </a:r>
            <a:endParaRPr lang="en-US" sz="2100" b="1" dirty="0"/>
          </a:p>
          <a:p>
            <a:pPr lvl="1">
              <a:defRPr/>
            </a:pPr>
            <a:r>
              <a:rPr lang="en-US" sz="2100" b="1" dirty="0"/>
              <a:t>Inventiveness, cooperation</a:t>
            </a:r>
          </a:p>
          <a:p>
            <a:pPr lvl="1">
              <a:defRPr/>
            </a:pPr>
            <a:r>
              <a:rPr lang="en-US" sz="2100" b="1" dirty="0"/>
              <a:t>Joint-problem solving</a:t>
            </a:r>
          </a:p>
          <a:p>
            <a:pPr lvl="1">
              <a:defRPr/>
            </a:pPr>
            <a:r>
              <a:rPr lang="en-US" sz="2100" b="1" dirty="0"/>
              <a:t>Creating/improving a relationship </a:t>
            </a:r>
          </a:p>
          <a:p>
            <a:pPr lvl="1">
              <a:defRPr/>
            </a:pPr>
            <a:r>
              <a:rPr lang="en-US" sz="2100" b="1" dirty="0"/>
              <a:t>Exploring mutually held norms and principles</a:t>
            </a:r>
          </a:p>
          <a:p>
            <a:pPr>
              <a:defRPr/>
            </a:pPr>
            <a:endParaRPr lang="en-US" dirty="0">
              <a:cs typeface="Tahoma"/>
            </a:endParaRPr>
          </a:p>
          <a:p>
            <a:pPr>
              <a:defRPr/>
            </a:pPr>
            <a:endParaRPr lang="en-US" dirty="0">
              <a:cs typeface="Tahoma"/>
            </a:endParaRPr>
          </a:p>
          <a:p>
            <a:pPr>
              <a:defRPr/>
            </a:pPr>
            <a:endParaRPr lang="en-US" dirty="0"/>
          </a:p>
        </p:txBody>
      </p:sp>
      <p:sp>
        <p:nvSpPr>
          <p:cNvPr id="9" name="TextBox 8"/>
          <p:cNvSpPr txBox="1"/>
          <p:nvPr/>
        </p:nvSpPr>
        <p:spPr>
          <a:xfrm>
            <a:off x="5615299" y="6441099"/>
            <a:ext cx="3553032" cy="338554"/>
          </a:xfrm>
          <a:prstGeom prst="rect">
            <a:avLst/>
          </a:prstGeom>
          <a:noFill/>
        </p:spPr>
        <p:txBody>
          <a:bodyPr wrap="none" rtlCol="0">
            <a:spAutoFit/>
          </a:bodyPr>
          <a:lstStyle/>
          <a:p>
            <a:r>
              <a:rPr lang="en-US" sz="1600" i="1" dirty="0" smtClean="0"/>
              <a:t>SD Beyond the Enterprise/</a:t>
            </a:r>
            <a:r>
              <a:rPr lang="en-US" sz="1600" i="1" dirty="0" err="1" smtClean="0"/>
              <a:t>BERBitonioJr</a:t>
            </a:r>
            <a:endParaRPr lang="en-US" sz="1600" i="1" dirty="0"/>
          </a:p>
        </p:txBody>
      </p:sp>
    </p:spTree>
    <p:extLst>
      <p:ext uri="{BB962C8B-B14F-4D97-AF65-F5344CB8AC3E}">
        <p14:creationId xmlns:p14="http://schemas.microsoft.com/office/powerpoint/2010/main" val="389218439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5308"/>
            <a:ext cx="8229600" cy="1143000"/>
          </a:xfrm>
        </p:spPr>
        <p:txBody>
          <a:bodyPr>
            <a:noAutofit/>
          </a:bodyPr>
          <a:lstStyle/>
          <a:p>
            <a:r>
              <a:rPr lang="en-US" sz="3600" dirty="0" smtClean="0"/>
              <a:t>But IBN is equally useful </a:t>
            </a:r>
            <a:br>
              <a:rPr lang="en-US" sz="3600" dirty="0" smtClean="0"/>
            </a:br>
            <a:r>
              <a:rPr lang="en-US" sz="3600" dirty="0" smtClean="0"/>
              <a:t>in resolving conflicting interests</a:t>
            </a:r>
            <a:endParaRPr lang="en-US" sz="3600" dirty="0"/>
          </a:p>
        </p:txBody>
      </p:sp>
      <p:sp>
        <p:nvSpPr>
          <p:cNvPr id="3" name="Content Placeholder 2"/>
          <p:cNvSpPr>
            <a:spLocks noGrp="1"/>
          </p:cNvSpPr>
          <p:nvPr>
            <p:ph idx="1"/>
          </p:nvPr>
        </p:nvSpPr>
        <p:spPr>
          <a:xfrm>
            <a:off x="457200" y="1424369"/>
            <a:ext cx="8229600" cy="4890911"/>
          </a:xfrm>
        </p:spPr>
        <p:txBody>
          <a:bodyPr>
            <a:normAutofit/>
          </a:bodyPr>
          <a:lstStyle/>
          <a:p>
            <a:pPr marL="365125" indent="-255588">
              <a:buFont typeface="Arial" charset="0"/>
              <a:buChar char="•"/>
              <a:defRPr/>
            </a:pPr>
            <a:r>
              <a:rPr lang="en-US" sz="3000" b="1" i="1" dirty="0" smtClean="0">
                <a:cs typeface="Calibri"/>
              </a:rPr>
              <a:t>Thus  </a:t>
            </a:r>
            <a:r>
              <a:rPr lang="en-US" sz="3000" b="1" i="1" dirty="0">
                <a:cs typeface="Calibri"/>
              </a:rPr>
              <a:t>–</a:t>
            </a:r>
          </a:p>
          <a:p>
            <a:pPr marL="657733" lvl="1" indent="-255588">
              <a:buFont typeface="Arial" charset="0"/>
              <a:buChar char="•"/>
              <a:defRPr/>
            </a:pPr>
            <a:r>
              <a:rPr lang="en-US" dirty="0">
                <a:cs typeface="Calibri"/>
              </a:rPr>
              <a:t>The main focus is to negotiate on common interests of the parties rather than their relative power or position</a:t>
            </a:r>
            <a:r>
              <a:rPr lang="en-US" dirty="0" smtClean="0">
                <a:cs typeface="Calibri"/>
              </a:rPr>
              <a:t>.</a:t>
            </a:r>
          </a:p>
          <a:p>
            <a:pPr marL="365125" indent="-255588">
              <a:buFont typeface="Arial" charset="0"/>
              <a:buChar char="•"/>
              <a:defRPr/>
            </a:pPr>
            <a:r>
              <a:rPr lang="en-US" sz="3000" b="1" i="1" dirty="0" smtClean="0">
                <a:cs typeface="Calibri"/>
              </a:rPr>
              <a:t>But -</a:t>
            </a:r>
          </a:p>
          <a:p>
            <a:pPr marL="657733" lvl="1" indent="-255588">
              <a:buFont typeface="Arial" charset="0"/>
              <a:buChar char="•"/>
              <a:defRPr/>
            </a:pPr>
            <a:r>
              <a:rPr lang="en-US" b="1" i="1" dirty="0" smtClean="0">
                <a:cs typeface="Calibri"/>
              </a:rPr>
              <a:t>IBN is equally useful in resolving conflict</a:t>
            </a:r>
            <a:r>
              <a:rPr lang="en-US" dirty="0" smtClean="0">
                <a:cs typeface="Calibri"/>
              </a:rPr>
              <a:t>, or a </a:t>
            </a:r>
            <a:r>
              <a:rPr lang="en-US" dirty="0">
                <a:cs typeface="Calibri"/>
              </a:rPr>
              <a:t>situation when the interest/s of one or more persons or groups are or seem be in </a:t>
            </a:r>
            <a:r>
              <a:rPr lang="en-US" b="1" i="1" dirty="0">
                <a:cs typeface="Calibri"/>
              </a:rPr>
              <a:t>opposition</a:t>
            </a:r>
            <a:r>
              <a:rPr lang="en-US" dirty="0">
                <a:cs typeface="Calibri"/>
              </a:rPr>
              <a:t> to the interest/s of some other person(s) or group(s). </a:t>
            </a:r>
          </a:p>
          <a:p>
            <a:pPr marL="118872" indent="0">
              <a:buNone/>
            </a:pPr>
            <a:endParaRPr lang="en-US" dirty="0"/>
          </a:p>
        </p:txBody>
      </p:sp>
      <p:sp>
        <p:nvSpPr>
          <p:cNvPr id="7" name="TextBox 6"/>
          <p:cNvSpPr txBox="1"/>
          <p:nvPr/>
        </p:nvSpPr>
        <p:spPr>
          <a:xfrm>
            <a:off x="5615299" y="6441099"/>
            <a:ext cx="3553032" cy="338554"/>
          </a:xfrm>
          <a:prstGeom prst="rect">
            <a:avLst/>
          </a:prstGeom>
          <a:noFill/>
        </p:spPr>
        <p:txBody>
          <a:bodyPr wrap="none" rtlCol="0">
            <a:spAutoFit/>
          </a:bodyPr>
          <a:lstStyle/>
          <a:p>
            <a:r>
              <a:rPr lang="en-US" sz="1600" i="1" dirty="0" smtClean="0"/>
              <a:t>SD Beyond the Enterprise/</a:t>
            </a:r>
            <a:r>
              <a:rPr lang="en-US" sz="1600" i="1" dirty="0" err="1" smtClean="0"/>
              <a:t>BERBitonioJr</a:t>
            </a:r>
            <a:endParaRPr lang="en-US" sz="1600" i="1" dirty="0"/>
          </a:p>
        </p:txBody>
      </p:sp>
    </p:spTree>
    <p:extLst>
      <p:ext uri="{BB962C8B-B14F-4D97-AF65-F5344CB8AC3E}">
        <p14:creationId xmlns:p14="http://schemas.microsoft.com/office/powerpoint/2010/main" val="202403614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5308"/>
            <a:ext cx="8229600" cy="1143000"/>
          </a:xfrm>
        </p:spPr>
        <p:txBody>
          <a:bodyPr>
            <a:normAutofit/>
          </a:bodyPr>
          <a:lstStyle/>
          <a:p>
            <a:r>
              <a:rPr lang="en-US" sz="3600" dirty="0" smtClean="0"/>
              <a:t>IBN steps and techniques</a:t>
            </a:r>
            <a:endParaRPr lang="en-US" sz="3600" dirty="0"/>
          </a:p>
        </p:txBody>
      </p:sp>
      <p:sp>
        <p:nvSpPr>
          <p:cNvPr id="3" name="Content Placeholder 2"/>
          <p:cNvSpPr>
            <a:spLocks noGrp="1"/>
          </p:cNvSpPr>
          <p:nvPr>
            <p:ph idx="1"/>
          </p:nvPr>
        </p:nvSpPr>
        <p:spPr>
          <a:xfrm>
            <a:off x="457200" y="1424369"/>
            <a:ext cx="8229600" cy="4890911"/>
          </a:xfrm>
        </p:spPr>
        <p:txBody>
          <a:bodyPr>
            <a:normAutofit/>
          </a:bodyPr>
          <a:lstStyle/>
          <a:p>
            <a:pPr>
              <a:lnSpc>
                <a:spcPct val="110000"/>
              </a:lnSpc>
              <a:spcBef>
                <a:spcPts val="200"/>
              </a:spcBef>
            </a:pPr>
            <a:r>
              <a:rPr lang="en-US" sz="2400" dirty="0" smtClean="0">
                <a:latin typeface="Calibri"/>
                <a:cs typeface="Calibri"/>
              </a:rPr>
              <a:t>Separate the people from the problem. Attack the problem, not each other.</a:t>
            </a:r>
          </a:p>
          <a:p>
            <a:pPr>
              <a:lnSpc>
                <a:spcPct val="110000"/>
              </a:lnSpc>
              <a:spcBef>
                <a:spcPts val="200"/>
              </a:spcBef>
            </a:pPr>
            <a:r>
              <a:rPr lang="en-US" sz="2400" dirty="0" smtClean="0">
                <a:latin typeface="Calibri"/>
                <a:cs typeface="Calibri"/>
              </a:rPr>
              <a:t>Focus on interests rather than positions. Don’t confuse people's stated positions with their underlying interests. Positions often tend to obscure what people truly hope to gain thru negotiation.</a:t>
            </a:r>
          </a:p>
          <a:p>
            <a:pPr>
              <a:lnSpc>
                <a:spcPct val="110000"/>
              </a:lnSpc>
              <a:spcBef>
                <a:spcPts val="200"/>
              </a:spcBef>
            </a:pPr>
            <a:r>
              <a:rPr lang="en-US" sz="2400" dirty="0" smtClean="0">
                <a:latin typeface="Calibri"/>
                <a:cs typeface="Calibri"/>
              </a:rPr>
              <a:t>Generate a variety of options before deciding what to do. Develop a wide range of possible solutions as part of the negotiating process. These possible solutions should attempt to advance shared interests and reconcile differences.</a:t>
            </a:r>
          </a:p>
          <a:p>
            <a:pPr>
              <a:lnSpc>
                <a:spcPct val="110000"/>
              </a:lnSpc>
              <a:spcBef>
                <a:spcPts val="200"/>
              </a:spcBef>
            </a:pPr>
            <a:r>
              <a:rPr lang="en-US" sz="2400" dirty="0" smtClean="0">
                <a:latin typeface="Calibri"/>
                <a:cs typeface="Calibri"/>
              </a:rPr>
              <a:t>Base the result on objective and fair criteria. </a:t>
            </a:r>
          </a:p>
          <a:p>
            <a:endParaRPr lang="en-US" dirty="0"/>
          </a:p>
        </p:txBody>
      </p:sp>
      <p:sp>
        <p:nvSpPr>
          <p:cNvPr id="7" name="TextBox 6"/>
          <p:cNvSpPr txBox="1"/>
          <p:nvPr/>
        </p:nvSpPr>
        <p:spPr>
          <a:xfrm>
            <a:off x="5615299" y="6441099"/>
            <a:ext cx="3553032" cy="338554"/>
          </a:xfrm>
          <a:prstGeom prst="rect">
            <a:avLst/>
          </a:prstGeom>
          <a:noFill/>
        </p:spPr>
        <p:txBody>
          <a:bodyPr wrap="none" rtlCol="0">
            <a:spAutoFit/>
          </a:bodyPr>
          <a:lstStyle/>
          <a:p>
            <a:r>
              <a:rPr lang="en-US" sz="1600" i="1" dirty="0" smtClean="0"/>
              <a:t>SD Beyond the Enterprise/</a:t>
            </a:r>
            <a:r>
              <a:rPr lang="en-US" sz="1600" i="1" dirty="0" err="1" smtClean="0"/>
              <a:t>BERBitonioJr</a:t>
            </a:r>
            <a:endParaRPr lang="en-US" sz="1600" i="1" dirty="0"/>
          </a:p>
        </p:txBody>
      </p:sp>
    </p:spTree>
    <p:extLst>
      <p:ext uri="{BB962C8B-B14F-4D97-AF65-F5344CB8AC3E}">
        <p14:creationId xmlns:p14="http://schemas.microsoft.com/office/powerpoint/2010/main" val="23570349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05308"/>
            <a:ext cx="8229600" cy="1143000"/>
          </a:xfrm>
        </p:spPr>
        <p:txBody>
          <a:bodyPr>
            <a:normAutofit/>
          </a:bodyPr>
          <a:lstStyle/>
          <a:p>
            <a:r>
              <a:rPr lang="en-US" sz="3600" dirty="0" smtClean="0"/>
              <a:t>The 4-step IBN technique</a:t>
            </a:r>
            <a:endParaRPr lang="en-US" sz="3600"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985735470"/>
              </p:ext>
            </p:extLst>
          </p:nvPr>
        </p:nvGraphicFramePr>
        <p:xfrm>
          <a:off x="457200" y="1661313"/>
          <a:ext cx="8229600" cy="4785360"/>
        </p:xfrm>
        <a:graphic>
          <a:graphicData uri="http://schemas.openxmlformats.org/drawingml/2006/table">
            <a:tbl>
              <a:tblPr firstRow="1" bandRow="1">
                <a:tableStyleId>{5C22544A-7EE6-4342-B048-85BDC9FD1C3A}</a:tableStyleId>
              </a:tblPr>
              <a:tblGrid>
                <a:gridCol w="2693963"/>
                <a:gridCol w="5535637"/>
              </a:tblGrid>
              <a:tr h="370840">
                <a:tc>
                  <a:txBody>
                    <a:bodyPr/>
                    <a:lstStyle/>
                    <a:p>
                      <a:pPr algn="ctr"/>
                      <a:r>
                        <a:rPr lang="en-US" sz="2400" i="1" dirty="0" smtClean="0">
                          <a:solidFill>
                            <a:srgbClr val="000000"/>
                          </a:solidFill>
                        </a:rPr>
                        <a:t>STEPS</a:t>
                      </a:r>
                      <a:endParaRPr lang="en-US" sz="2400" i="1" dirty="0">
                        <a:solidFill>
                          <a:srgbClr val="000000"/>
                        </a:solidFill>
                      </a:endParaRPr>
                    </a:p>
                  </a:txBody>
                  <a:tcPr/>
                </a:tc>
                <a:tc>
                  <a:txBody>
                    <a:bodyPr/>
                    <a:lstStyle/>
                    <a:p>
                      <a:pPr algn="ctr"/>
                      <a:r>
                        <a:rPr lang="en-US" sz="2400" b="1" i="1" dirty="0" smtClean="0">
                          <a:solidFill>
                            <a:srgbClr val="000000"/>
                          </a:solidFill>
                        </a:rPr>
                        <a:t>GROUP PROCESS TECHNIQUES</a:t>
                      </a:r>
                      <a:endParaRPr lang="en-US" sz="2400" b="1" i="1" dirty="0">
                        <a:solidFill>
                          <a:srgbClr val="000000"/>
                        </a:solidFill>
                      </a:endParaRPr>
                    </a:p>
                  </a:txBody>
                  <a:tcPr/>
                </a:tc>
              </a:tr>
              <a:tr h="370840">
                <a:tc>
                  <a:txBody>
                    <a:bodyPr/>
                    <a:lstStyle/>
                    <a:p>
                      <a:pPr marL="342900" indent="-342900">
                        <a:buFont typeface="+mj-lt"/>
                        <a:buAutoNum type="arabicPeriod"/>
                      </a:pPr>
                      <a:r>
                        <a:rPr lang="en-US" sz="2000" b="1" dirty="0" smtClean="0"/>
                        <a:t>ISSUE</a:t>
                      </a:r>
                      <a:r>
                        <a:rPr lang="en-US" sz="2000" dirty="0" smtClean="0"/>
                        <a:t>. What is the problem?</a:t>
                      </a:r>
                    </a:p>
                    <a:p>
                      <a:pPr marL="0" indent="0">
                        <a:buFont typeface="+mj-lt"/>
                        <a:buNone/>
                      </a:pPr>
                      <a:endParaRPr lang="en-US" sz="2000" dirty="0"/>
                    </a:p>
                  </a:txBody>
                  <a:tcPr/>
                </a:tc>
                <a:tc>
                  <a:txBody>
                    <a:bodyPr/>
                    <a:lstStyle/>
                    <a:p>
                      <a:pPr marL="342900" indent="-342900">
                        <a:buFont typeface="+mj-lt"/>
                        <a:buAutoNum type="alphaLcPeriod"/>
                      </a:pPr>
                      <a:r>
                        <a:rPr lang="en-US" sz="2000" dirty="0" smtClean="0"/>
                        <a:t>Identify the issues</a:t>
                      </a:r>
                    </a:p>
                    <a:p>
                      <a:pPr marL="342900" indent="-342900">
                        <a:buFont typeface="+mj-lt"/>
                        <a:buAutoNum type="alphaLcPeriod"/>
                      </a:pPr>
                      <a:r>
                        <a:rPr lang="en-US" sz="2000" dirty="0" smtClean="0"/>
                        <a:t>Discuss and share information</a:t>
                      </a:r>
                    </a:p>
                    <a:p>
                      <a:pPr marL="342900" indent="-342900">
                        <a:buFont typeface="+mj-lt"/>
                        <a:buAutoNum type="alphaLcPeriod"/>
                      </a:pPr>
                      <a:r>
                        <a:rPr lang="en-US" sz="2000" dirty="0" smtClean="0"/>
                        <a:t>Focus (consensus and agreement on the issue)</a:t>
                      </a:r>
                      <a:endParaRPr lang="en-US" sz="2000" dirty="0"/>
                    </a:p>
                  </a:txBody>
                  <a:tcPr/>
                </a:tc>
              </a:tr>
              <a:tr h="370840">
                <a:tc>
                  <a:txBody>
                    <a:bodyPr/>
                    <a:lstStyle/>
                    <a:p>
                      <a:pPr marL="342900" indent="-342900">
                        <a:buFont typeface="+mj-lt"/>
                        <a:buAutoNum type="arabicPeriod" startAt="2"/>
                      </a:pPr>
                      <a:r>
                        <a:rPr lang="en-US" sz="2000" b="1" dirty="0" smtClean="0"/>
                        <a:t>INTEREST.</a:t>
                      </a:r>
                      <a:r>
                        <a:rPr lang="en-US" sz="2000" baseline="0" dirty="0" smtClean="0"/>
                        <a:t> Why is there a problem?</a:t>
                      </a:r>
                    </a:p>
                    <a:p>
                      <a:pPr marL="0" indent="0">
                        <a:buFont typeface="+mj-lt"/>
                        <a:buNone/>
                      </a:pPr>
                      <a:endParaRPr lang="en-US" sz="2000" dirty="0"/>
                    </a:p>
                  </a:txBody>
                  <a:tcPr/>
                </a:tc>
                <a:tc>
                  <a:txBody>
                    <a:bodyPr/>
                    <a:lstStyle/>
                    <a:p>
                      <a:pPr marL="342900" indent="-342900">
                        <a:buFont typeface="+mj-lt"/>
                        <a:buAutoNum type="alphaLcPeriod"/>
                      </a:pPr>
                      <a:r>
                        <a:rPr lang="en-US" sz="2000" dirty="0" smtClean="0"/>
                        <a:t>Identify interests </a:t>
                      </a:r>
                    </a:p>
                    <a:p>
                      <a:pPr marL="342900" indent="-342900">
                        <a:buFont typeface="+mj-lt"/>
                        <a:buAutoNum type="alphaLcPeriod"/>
                      </a:pPr>
                      <a:r>
                        <a:rPr lang="en-US" sz="2000" dirty="0" smtClean="0"/>
                        <a:t>Discuss and share information</a:t>
                      </a:r>
                    </a:p>
                    <a:p>
                      <a:pPr marL="342900" indent="-342900">
                        <a:buFont typeface="+mj-lt"/>
                        <a:buAutoNum type="alphaLcPeriod"/>
                      </a:pPr>
                      <a:r>
                        <a:rPr lang="en-US" sz="2000" dirty="0" smtClean="0"/>
                        <a:t>Classify interests as separate, common (mutual), or conflicting</a:t>
                      </a:r>
                    </a:p>
                  </a:txBody>
                  <a:tcPr/>
                </a:tc>
              </a:tr>
              <a:tr h="370840">
                <a:tc>
                  <a:txBody>
                    <a:bodyPr/>
                    <a:lstStyle/>
                    <a:p>
                      <a:pPr marL="342900" indent="-342900">
                        <a:buFont typeface="+mj-lt"/>
                        <a:buAutoNum type="arabicPeriod" startAt="3"/>
                      </a:pPr>
                      <a:r>
                        <a:rPr lang="en-US" sz="2000" b="1" dirty="0" smtClean="0"/>
                        <a:t>OPTIONS.</a:t>
                      </a:r>
                      <a:r>
                        <a:rPr lang="en-US" sz="2000" dirty="0" smtClean="0"/>
                        <a:t> How might the problem be solved?</a:t>
                      </a:r>
                      <a:endParaRPr lang="en-US" sz="2000" dirty="0"/>
                    </a:p>
                  </a:txBody>
                  <a:tcPr/>
                </a:tc>
                <a:tc>
                  <a:txBody>
                    <a:bodyPr/>
                    <a:lstStyle/>
                    <a:p>
                      <a:pPr marL="342900" indent="-342900">
                        <a:buAutoNum type="alphaLcPeriod"/>
                      </a:pPr>
                      <a:r>
                        <a:rPr lang="en-US" sz="2000" dirty="0" smtClean="0"/>
                        <a:t>Brainstorming (find options, alternatives and solutions)</a:t>
                      </a:r>
                    </a:p>
                    <a:p>
                      <a:pPr marL="342900" indent="-342900">
                        <a:buAutoNum type="alphaLcPeriod"/>
                      </a:pPr>
                      <a:r>
                        <a:rPr lang="en-US" sz="2000" dirty="0" smtClean="0"/>
                        <a:t>Find the BATNA and the WATNA</a:t>
                      </a:r>
                      <a:endParaRPr lang="en-US" sz="2000" dirty="0"/>
                    </a:p>
                  </a:txBody>
                  <a:tcPr/>
                </a:tc>
              </a:tr>
              <a:tr h="370840">
                <a:tc>
                  <a:txBody>
                    <a:bodyPr/>
                    <a:lstStyle/>
                    <a:p>
                      <a:pPr marL="342900" indent="-342900">
                        <a:buFont typeface="+mj-lt"/>
                        <a:buAutoNum type="arabicPeriod" startAt="4"/>
                      </a:pPr>
                      <a:r>
                        <a:rPr lang="en-US" sz="2000" b="1" dirty="0" smtClean="0"/>
                        <a:t>STANDARDS.</a:t>
                      </a:r>
                      <a:r>
                        <a:rPr lang="en-US" sz="2000" dirty="0" smtClean="0"/>
                        <a:t> How might the options evaluated?</a:t>
                      </a:r>
                      <a:endParaRPr lang="en-US" sz="2000" dirty="0"/>
                    </a:p>
                  </a:txBody>
                  <a:tcPr/>
                </a:tc>
                <a:tc>
                  <a:txBody>
                    <a:bodyPr/>
                    <a:lstStyle/>
                    <a:p>
                      <a:pPr marL="342900" indent="-342900">
                        <a:buFont typeface="+mj-lt"/>
                        <a:buAutoNum type="alphaLcPeriod"/>
                      </a:pPr>
                      <a:r>
                        <a:rPr lang="en-US" sz="2000" dirty="0" smtClean="0"/>
                        <a:t>Norming</a:t>
                      </a:r>
                    </a:p>
                    <a:p>
                      <a:pPr marL="342900" indent="-342900">
                        <a:buFont typeface="+mj-lt"/>
                        <a:buAutoNum type="alphaLcPeriod"/>
                      </a:pPr>
                      <a:r>
                        <a:rPr lang="en-US" sz="2000" dirty="0" smtClean="0"/>
                        <a:t>Evaluation</a:t>
                      </a:r>
                    </a:p>
                    <a:p>
                      <a:pPr marL="342900" indent="-342900">
                        <a:buFont typeface="+mj-lt"/>
                        <a:buAutoNum type="alphaLcPeriod"/>
                      </a:pPr>
                      <a:r>
                        <a:rPr lang="en-US" sz="2000" dirty="0" smtClean="0"/>
                        <a:t>Decision</a:t>
                      </a:r>
                      <a:r>
                        <a:rPr lang="en-US" sz="2000" baseline="0" dirty="0" smtClean="0"/>
                        <a:t> (judge the options with the standards</a:t>
                      </a:r>
                      <a:endParaRPr lang="en-US" sz="2000" dirty="0"/>
                    </a:p>
                  </a:txBody>
                  <a:tcPr/>
                </a:tc>
              </a:tr>
            </a:tbl>
          </a:graphicData>
        </a:graphic>
      </p:graphicFrame>
      <p:sp>
        <p:nvSpPr>
          <p:cNvPr id="7" name="TextBox 6"/>
          <p:cNvSpPr txBox="1"/>
          <p:nvPr/>
        </p:nvSpPr>
        <p:spPr>
          <a:xfrm>
            <a:off x="5615299" y="6441099"/>
            <a:ext cx="3553032" cy="338554"/>
          </a:xfrm>
          <a:prstGeom prst="rect">
            <a:avLst/>
          </a:prstGeom>
          <a:noFill/>
        </p:spPr>
        <p:txBody>
          <a:bodyPr wrap="none" rtlCol="0">
            <a:spAutoFit/>
          </a:bodyPr>
          <a:lstStyle/>
          <a:p>
            <a:r>
              <a:rPr lang="en-US" sz="1600" i="1" dirty="0" smtClean="0"/>
              <a:t>SD Beyond the Enterprise/</a:t>
            </a:r>
            <a:r>
              <a:rPr lang="en-US" sz="1600" i="1" dirty="0" err="1" smtClean="0"/>
              <a:t>BERBitonioJr</a:t>
            </a:r>
            <a:endParaRPr lang="en-US" sz="1600" i="1" dirty="0"/>
          </a:p>
        </p:txBody>
      </p:sp>
    </p:spTree>
    <p:extLst>
      <p:ext uri="{BB962C8B-B14F-4D97-AF65-F5344CB8AC3E}">
        <p14:creationId xmlns:p14="http://schemas.microsoft.com/office/powerpoint/2010/main" val="12933708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1184441765"/>
              </p:ext>
            </p:extLst>
          </p:nvPr>
        </p:nvGraphicFramePr>
        <p:xfrm>
          <a:off x="457200" y="1774825"/>
          <a:ext cx="8229600" cy="46259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extBox 1"/>
          <p:cNvSpPr txBox="1"/>
          <p:nvPr/>
        </p:nvSpPr>
        <p:spPr>
          <a:xfrm>
            <a:off x="677325" y="84658"/>
            <a:ext cx="7873144" cy="1200329"/>
          </a:xfrm>
          <a:prstGeom prst="rect">
            <a:avLst/>
          </a:prstGeom>
          <a:noFill/>
        </p:spPr>
        <p:txBody>
          <a:bodyPr wrap="none" rtlCol="0">
            <a:spAutoFit/>
          </a:bodyPr>
          <a:lstStyle/>
          <a:p>
            <a:r>
              <a:rPr lang="en-US" sz="3600" dirty="0" smtClean="0">
                <a:solidFill>
                  <a:schemeClr val="accent1"/>
                </a:solidFill>
              </a:rPr>
              <a:t>Role Play 4</a:t>
            </a:r>
          </a:p>
          <a:p>
            <a:r>
              <a:rPr lang="en-US" sz="3600" dirty="0" smtClean="0">
                <a:solidFill>
                  <a:schemeClr val="accent1"/>
                </a:solidFill>
              </a:rPr>
              <a:t>Formulating a policy content statement</a:t>
            </a:r>
            <a:endParaRPr lang="en-US" sz="3600" dirty="0">
              <a:solidFill>
                <a:schemeClr val="accent1"/>
              </a:solidFill>
            </a:endParaRPr>
          </a:p>
        </p:txBody>
      </p:sp>
    </p:spTree>
    <p:extLst>
      <p:ext uri="{BB962C8B-B14F-4D97-AF65-F5344CB8AC3E}">
        <p14:creationId xmlns:p14="http://schemas.microsoft.com/office/powerpoint/2010/main" val="390251011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2345320634"/>
              </p:ext>
            </p:extLst>
          </p:nvPr>
        </p:nvGraphicFramePr>
        <p:xfrm>
          <a:off x="457200" y="1774825"/>
          <a:ext cx="8229600" cy="46259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extBox 1"/>
          <p:cNvSpPr txBox="1"/>
          <p:nvPr/>
        </p:nvSpPr>
        <p:spPr>
          <a:xfrm>
            <a:off x="677325" y="84658"/>
            <a:ext cx="7291554" cy="1200329"/>
          </a:xfrm>
          <a:prstGeom prst="rect">
            <a:avLst/>
          </a:prstGeom>
          <a:noFill/>
        </p:spPr>
        <p:txBody>
          <a:bodyPr wrap="none" rtlCol="0">
            <a:spAutoFit/>
          </a:bodyPr>
          <a:lstStyle/>
          <a:p>
            <a:r>
              <a:rPr lang="en-US" sz="3600" dirty="0" smtClean="0">
                <a:solidFill>
                  <a:schemeClr val="accent1"/>
                </a:solidFill>
              </a:rPr>
              <a:t>Role Play 5</a:t>
            </a:r>
          </a:p>
          <a:p>
            <a:r>
              <a:rPr lang="en-US" sz="3600" dirty="0">
                <a:solidFill>
                  <a:srgbClr val="F0AD00"/>
                </a:solidFill>
              </a:rPr>
              <a:t>Assessing </a:t>
            </a:r>
            <a:r>
              <a:rPr lang="en-US" sz="3600" dirty="0" smtClean="0">
                <a:solidFill>
                  <a:srgbClr val="F0AD00"/>
                </a:solidFill>
              </a:rPr>
              <a:t>impact, generating options</a:t>
            </a:r>
            <a:endParaRPr lang="en-US" sz="3600" dirty="0">
              <a:solidFill>
                <a:srgbClr val="F0AD00"/>
              </a:solidFill>
            </a:endParaRPr>
          </a:p>
        </p:txBody>
      </p:sp>
    </p:spTree>
    <p:extLst>
      <p:ext uri="{BB962C8B-B14F-4D97-AF65-F5344CB8AC3E}">
        <p14:creationId xmlns:p14="http://schemas.microsoft.com/office/powerpoint/2010/main" val="395314156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Diagram 6"/>
          <p:cNvGraphicFramePr/>
          <p:nvPr>
            <p:extLst>
              <p:ext uri="{D42A27DB-BD31-4B8C-83A1-F6EECF244321}">
                <p14:modId xmlns:p14="http://schemas.microsoft.com/office/powerpoint/2010/main" val="3243548666"/>
              </p:ext>
            </p:extLst>
          </p:nvPr>
        </p:nvGraphicFramePr>
        <p:xfrm>
          <a:off x="520969" y="1786458"/>
          <a:ext cx="8141529" cy="449580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TextBox 9"/>
          <p:cNvSpPr txBox="1"/>
          <p:nvPr/>
        </p:nvSpPr>
        <p:spPr>
          <a:xfrm>
            <a:off x="386900" y="206911"/>
            <a:ext cx="8469361" cy="1200329"/>
          </a:xfrm>
          <a:prstGeom prst="rect">
            <a:avLst/>
          </a:prstGeom>
          <a:noFill/>
        </p:spPr>
        <p:txBody>
          <a:bodyPr wrap="none" rtlCol="0">
            <a:spAutoFit/>
          </a:bodyPr>
          <a:lstStyle/>
          <a:p>
            <a:r>
              <a:rPr lang="en-US" sz="3600" dirty="0" smtClean="0">
                <a:solidFill>
                  <a:schemeClr val="accent1">
                    <a:lumMod val="60000"/>
                    <a:lumOff val="40000"/>
                  </a:schemeClr>
                </a:solidFill>
              </a:rPr>
              <a:t>Evaluation standards: policy should satisfy </a:t>
            </a:r>
          </a:p>
          <a:p>
            <a:r>
              <a:rPr lang="en-US" sz="3600" dirty="0" smtClean="0">
                <a:solidFill>
                  <a:schemeClr val="accent1">
                    <a:lumMod val="60000"/>
                    <a:lumOff val="40000"/>
                  </a:schemeClr>
                </a:solidFill>
              </a:rPr>
              <a:t>the characteristics of good governance</a:t>
            </a:r>
            <a:endParaRPr lang="en-US" sz="3600" dirty="0">
              <a:solidFill>
                <a:schemeClr val="accent1">
                  <a:lumMod val="60000"/>
                  <a:lumOff val="40000"/>
                </a:schemeClr>
              </a:solidFill>
            </a:endParaRPr>
          </a:p>
        </p:txBody>
      </p:sp>
      <p:sp>
        <p:nvSpPr>
          <p:cNvPr id="9" name="TextBox 8"/>
          <p:cNvSpPr txBox="1"/>
          <p:nvPr/>
        </p:nvSpPr>
        <p:spPr>
          <a:xfrm>
            <a:off x="5564500" y="6458032"/>
            <a:ext cx="3553032" cy="338554"/>
          </a:xfrm>
          <a:prstGeom prst="rect">
            <a:avLst/>
          </a:prstGeom>
          <a:noFill/>
        </p:spPr>
        <p:txBody>
          <a:bodyPr wrap="none" rtlCol="0">
            <a:spAutoFit/>
          </a:bodyPr>
          <a:lstStyle/>
          <a:p>
            <a:r>
              <a:rPr lang="en-US" sz="1600" i="1" dirty="0" smtClean="0"/>
              <a:t>SD Beyond the Enterprise/</a:t>
            </a:r>
            <a:r>
              <a:rPr lang="en-US" sz="1600" i="1" dirty="0" err="1" smtClean="0"/>
              <a:t>BERBitonioJr</a:t>
            </a:r>
            <a:endParaRPr lang="en-US" sz="1600" i="1" dirty="0"/>
          </a:p>
        </p:txBody>
      </p:sp>
    </p:spTree>
    <p:extLst>
      <p:ext uri="{BB962C8B-B14F-4D97-AF65-F5344CB8AC3E}">
        <p14:creationId xmlns:p14="http://schemas.microsoft.com/office/powerpoint/2010/main" val="191486357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409335482"/>
              </p:ext>
            </p:extLst>
          </p:nvPr>
        </p:nvGraphicFramePr>
        <p:xfrm>
          <a:off x="457200" y="1774825"/>
          <a:ext cx="8229600" cy="46259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03746684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27061989"/>
              </p:ext>
            </p:extLst>
          </p:nvPr>
        </p:nvGraphicFramePr>
        <p:xfrm>
          <a:off x="457200" y="1774825"/>
          <a:ext cx="8229600" cy="46259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TextBox 1"/>
          <p:cNvSpPr txBox="1"/>
          <p:nvPr/>
        </p:nvSpPr>
        <p:spPr>
          <a:xfrm>
            <a:off x="677325" y="359829"/>
            <a:ext cx="3020253" cy="646331"/>
          </a:xfrm>
          <a:prstGeom prst="rect">
            <a:avLst/>
          </a:prstGeom>
          <a:noFill/>
        </p:spPr>
        <p:txBody>
          <a:bodyPr wrap="none" rtlCol="0">
            <a:spAutoFit/>
          </a:bodyPr>
          <a:lstStyle/>
          <a:p>
            <a:r>
              <a:rPr lang="en-US" sz="3600" dirty="0" smtClean="0">
                <a:solidFill>
                  <a:schemeClr val="accent1"/>
                </a:solidFill>
              </a:rPr>
              <a:t>Group exercise</a:t>
            </a:r>
          </a:p>
        </p:txBody>
      </p:sp>
    </p:spTree>
    <p:extLst>
      <p:ext uri="{BB962C8B-B14F-4D97-AF65-F5344CB8AC3E}">
        <p14:creationId xmlns:p14="http://schemas.microsoft.com/office/powerpoint/2010/main" val="137025402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2625311813"/>
              </p:ext>
            </p:extLst>
          </p:nvPr>
        </p:nvGraphicFramePr>
        <p:xfrm>
          <a:off x="457200" y="1774825"/>
          <a:ext cx="8229600" cy="46259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3278874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odul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ＭＳ ゴシック"/>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ＭＳ ゴシック"/>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Modul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7500"/>
                <a:satMod val="137000"/>
              </a:schemeClr>
            </a:gs>
            <a:gs pos="55000">
              <a:schemeClr val="phClr">
                <a:shade val="69000"/>
                <a:satMod val="137000"/>
              </a:schemeClr>
            </a:gs>
            <a:gs pos="100000">
              <a:schemeClr val="phClr">
                <a:shade val="98000"/>
                <a:satMod val="137000"/>
              </a:schemeClr>
            </a:gs>
          </a:gsLst>
          <a:lin ang="16200000" scaled="0"/>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fov="0">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1">
            <a:duotone>
              <a:schemeClr val="phClr">
                <a:shade val="75000"/>
                <a:satMod val="105000"/>
              </a:schemeClr>
              <a:schemeClr val="phClr">
                <a:tint val="95000"/>
                <a:satMod val="105000"/>
              </a:schemeClr>
            </a:duotone>
          </a:blip>
          <a:tile tx="0" ty="0" sx="38000" sy="38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Module.thmx</Template>
  <TotalTime>5150</TotalTime>
  <Words>3287</Words>
  <Application>Microsoft Office PowerPoint</Application>
  <PresentationFormat>On-screen Show (4:3)</PresentationFormat>
  <Paragraphs>439</Paragraphs>
  <Slides>48</Slides>
  <Notes>12</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48</vt:i4>
      </vt:variant>
    </vt:vector>
  </HeadingPairs>
  <TitlesOfParts>
    <vt:vector size="57" baseType="lpstr">
      <vt:lpstr>Arial</vt:lpstr>
      <vt:lpstr>Calibri</vt:lpstr>
      <vt:lpstr>Corbel</vt:lpstr>
      <vt:lpstr>Tahoma</vt:lpstr>
      <vt:lpstr>Times New Roman</vt:lpstr>
      <vt:lpstr>Wingdings</vt:lpstr>
      <vt:lpstr>Wingdings 2</vt:lpstr>
      <vt:lpstr>Wingdings 3</vt:lpstr>
      <vt:lpstr>Module</vt:lpstr>
      <vt:lpstr>ENHANCING CAPACITY FOR  SOCIAL DIALOGUE AND TRIPARTISM FOR BETTER POLICYMAKING</vt:lpstr>
      <vt:lpstr>Outline</vt:lpstr>
      <vt:lpstr>PowerPoint Presentation</vt:lpstr>
      <vt:lpstr>What is SD</vt:lpstr>
      <vt:lpstr>An expanded term  for a familiar concept</vt:lpstr>
      <vt:lpstr>SD is part of the country’s  industrial relations system  </vt:lpstr>
      <vt:lpstr>SD is a common practice in enterprises,  in obligatory and voluntary forms</vt:lpstr>
      <vt:lpstr>Outside the enterprise,  SD is often synonymous with tripartism</vt:lpstr>
      <vt:lpstr>As a consultative process,  tripartism has a long track record</vt:lpstr>
      <vt:lpstr>Tripartism as labor relations policy strengthened thru R.A. 10395</vt:lpstr>
      <vt:lpstr>7-fold functions of the TIPC (1)</vt:lpstr>
      <vt:lpstr>7-fold functions of the TIPC (2)</vt:lpstr>
      <vt:lpstr>Tripartism as a consultative process: structure and levels</vt:lpstr>
      <vt:lpstr>Individual exercise</vt:lpstr>
      <vt:lpstr>PowerPoint Presentation</vt:lpstr>
      <vt:lpstr>What is policy?</vt:lpstr>
      <vt:lpstr>Major areas of labor policy</vt:lpstr>
      <vt:lpstr>More than ever,  systematic policy analysis is demanded</vt:lpstr>
      <vt:lpstr>Models of policy analysis</vt:lpstr>
      <vt:lpstr>The POLICY CYCLE Model</vt:lpstr>
      <vt:lpstr>Policy analysis employs  qualitative and quantitative tools . . .</vt:lpstr>
      <vt:lpstr>Policy analysis employs  qualitative and quantitative tools . . .</vt:lpstr>
      <vt:lpstr>Informed policy analysis  requires clarity of POLICY CONTENT</vt:lpstr>
      <vt:lpstr>Elements of policy content</vt:lpstr>
      <vt:lpstr>Applying the principles: identifying public policy problems</vt:lpstr>
      <vt:lpstr>PowerPoint Presentation</vt:lpstr>
      <vt:lpstr>Applying the principles: defining policy goals</vt:lpstr>
      <vt:lpstr>PowerPoint Presentation</vt:lpstr>
      <vt:lpstr>Applying the principles: choosing the policy instruments</vt:lpstr>
      <vt:lpstr>Applying the principles: choosing the policy instruments</vt:lpstr>
      <vt:lpstr>PowerPoint Presentation</vt:lpstr>
      <vt:lpstr>PowerPoint Presentation</vt:lpstr>
      <vt:lpstr>SD and tripartism are means  to address diverse interests and  conflicts</vt:lpstr>
      <vt:lpstr>Types and sources of conflicts</vt:lpstr>
      <vt:lpstr>Types and sources of conflicts</vt:lpstr>
      <vt:lpstr>Policies and principles in managing diverse interests and conflicts</vt:lpstr>
      <vt:lpstr>PowerPoint Presentation</vt:lpstr>
      <vt:lpstr>What is IBN</vt:lpstr>
      <vt:lpstr>IBN shifts the focus of negotiation toward common interest and mutual gains</vt:lpstr>
      <vt:lpstr>But IBN is equally useful  in resolving conflicting interests</vt:lpstr>
      <vt:lpstr>IBN steps and techniques</vt:lpstr>
      <vt:lpstr>The 4-step IBN technique</vt:lpstr>
      <vt:lpstr>PowerPoint Presentation</vt:lpstr>
      <vt:lpstr>PowerPoint Presentation</vt:lpstr>
      <vt:lpstr>PowerPoint Presentation</vt:lpstr>
      <vt:lpstr>PowerPoint Presentation</vt:lpstr>
      <vt:lpstr>PowerPoint Presentation</vt:lpstr>
      <vt:lpstr>PowerPoint Presentation</vt:lpstr>
    </vt:vector>
  </TitlesOfParts>
  <Company>Bitonio Law</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TRIPARTITE WORKSHOP  ON ENTERPRISE-LEVEL  SOCIAL DIALOGUE AND COLLECTIVE BARGAINING</dc:title>
  <dc:creator>Benedicto Bitonio</dc:creator>
  <cp:lastModifiedBy>Julita Yap</cp:lastModifiedBy>
  <cp:revision>235</cp:revision>
  <dcterms:created xsi:type="dcterms:W3CDTF">2015-09-11T06:45:24Z</dcterms:created>
  <dcterms:modified xsi:type="dcterms:W3CDTF">2015-11-24T06:57:52Z</dcterms:modified>
</cp:coreProperties>
</file>