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26"/>
  </p:notesMasterIdLst>
  <p:handoutMasterIdLst>
    <p:handoutMasterId r:id="rId27"/>
  </p:handoutMasterIdLst>
  <p:sldIdLst>
    <p:sldId id="264" r:id="rId3"/>
    <p:sldId id="265" r:id="rId4"/>
    <p:sldId id="259" r:id="rId5"/>
    <p:sldId id="263" r:id="rId6"/>
    <p:sldId id="267" r:id="rId7"/>
    <p:sldId id="287" r:id="rId8"/>
    <p:sldId id="260" r:id="rId9"/>
    <p:sldId id="257" r:id="rId10"/>
    <p:sldId id="261" r:id="rId11"/>
    <p:sldId id="262" r:id="rId12"/>
    <p:sldId id="288" r:id="rId13"/>
    <p:sldId id="280" r:id="rId14"/>
    <p:sldId id="279" r:id="rId15"/>
    <p:sldId id="284" r:id="rId16"/>
    <p:sldId id="285" r:id="rId17"/>
    <p:sldId id="282" r:id="rId18"/>
    <p:sldId id="289" r:id="rId19"/>
    <p:sldId id="290" r:id="rId20"/>
    <p:sldId id="291" r:id="rId21"/>
    <p:sldId id="292" r:id="rId22"/>
    <p:sldId id="275" r:id="rId23"/>
    <p:sldId id="293" r:id="rId24"/>
    <p:sldId id="294" r:id="rId25"/>
  </p:sldIdLst>
  <p:sldSz cx="10058400" cy="7772400"/>
  <p:notesSz cx="6807200" cy="9939338"/>
  <p:defaultTextStyle>
    <a:defPPr>
      <a:defRPr lang="es-MX"/>
    </a:defPPr>
    <a:lvl1pPr marL="0" algn="l" defTabSz="764039" rtl="0" eaLnBrk="1" latinLnBrk="0" hangingPunct="1">
      <a:defRPr sz="1600" kern="1200">
        <a:solidFill>
          <a:schemeClr val="tx1"/>
        </a:solidFill>
        <a:latin typeface="+mn-lt"/>
        <a:ea typeface="+mn-ea"/>
        <a:cs typeface="+mn-cs"/>
      </a:defRPr>
    </a:lvl1pPr>
    <a:lvl2pPr marL="382020" algn="l" defTabSz="764039" rtl="0" eaLnBrk="1" latinLnBrk="0" hangingPunct="1">
      <a:defRPr sz="1600" kern="1200">
        <a:solidFill>
          <a:schemeClr val="tx1"/>
        </a:solidFill>
        <a:latin typeface="+mn-lt"/>
        <a:ea typeface="+mn-ea"/>
        <a:cs typeface="+mn-cs"/>
      </a:defRPr>
    </a:lvl2pPr>
    <a:lvl3pPr marL="764039" algn="l" defTabSz="764039" rtl="0" eaLnBrk="1" latinLnBrk="0" hangingPunct="1">
      <a:defRPr sz="1600" kern="1200">
        <a:solidFill>
          <a:schemeClr val="tx1"/>
        </a:solidFill>
        <a:latin typeface="+mn-lt"/>
        <a:ea typeface="+mn-ea"/>
        <a:cs typeface="+mn-cs"/>
      </a:defRPr>
    </a:lvl3pPr>
    <a:lvl4pPr marL="1146061" algn="l" defTabSz="764039" rtl="0" eaLnBrk="1" latinLnBrk="0" hangingPunct="1">
      <a:defRPr sz="1600" kern="1200">
        <a:solidFill>
          <a:schemeClr val="tx1"/>
        </a:solidFill>
        <a:latin typeface="+mn-lt"/>
        <a:ea typeface="+mn-ea"/>
        <a:cs typeface="+mn-cs"/>
      </a:defRPr>
    </a:lvl4pPr>
    <a:lvl5pPr marL="1528081" algn="l" defTabSz="764039" rtl="0" eaLnBrk="1" latinLnBrk="0" hangingPunct="1">
      <a:defRPr sz="1600" kern="1200">
        <a:solidFill>
          <a:schemeClr val="tx1"/>
        </a:solidFill>
        <a:latin typeface="+mn-lt"/>
        <a:ea typeface="+mn-ea"/>
        <a:cs typeface="+mn-cs"/>
      </a:defRPr>
    </a:lvl5pPr>
    <a:lvl6pPr marL="1910100" algn="l" defTabSz="764039" rtl="0" eaLnBrk="1" latinLnBrk="0" hangingPunct="1">
      <a:defRPr sz="1600" kern="1200">
        <a:solidFill>
          <a:schemeClr val="tx1"/>
        </a:solidFill>
        <a:latin typeface="+mn-lt"/>
        <a:ea typeface="+mn-ea"/>
        <a:cs typeface="+mn-cs"/>
      </a:defRPr>
    </a:lvl6pPr>
    <a:lvl7pPr marL="2292120" algn="l" defTabSz="764039" rtl="0" eaLnBrk="1" latinLnBrk="0" hangingPunct="1">
      <a:defRPr sz="1600" kern="1200">
        <a:solidFill>
          <a:schemeClr val="tx1"/>
        </a:solidFill>
        <a:latin typeface="+mn-lt"/>
        <a:ea typeface="+mn-ea"/>
        <a:cs typeface="+mn-cs"/>
      </a:defRPr>
    </a:lvl7pPr>
    <a:lvl8pPr marL="2674140" algn="l" defTabSz="764039" rtl="0" eaLnBrk="1" latinLnBrk="0" hangingPunct="1">
      <a:defRPr sz="1600" kern="1200">
        <a:solidFill>
          <a:schemeClr val="tx1"/>
        </a:solidFill>
        <a:latin typeface="+mn-lt"/>
        <a:ea typeface="+mn-ea"/>
        <a:cs typeface="+mn-cs"/>
      </a:defRPr>
    </a:lvl8pPr>
    <a:lvl9pPr marL="3056160" algn="l" defTabSz="764039" rtl="0" eaLnBrk="1" latinLnBrk="0" hangingPunct="1">
      <a:defRPr sz="16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448">
          <p15:clr>
            <a:srgbClr val="A4A3A4"/>
          </p15:clr>
        </p15:guide>
        <p15:guide id="2" pos="316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0A1B5D5-9B99-4C35-A422-299274C87663}" styleName="Estilo medio 1 - Énfasis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1FECB4D8-DB02-4DC6-A0A2-4F2EBAE1DC90}" styleName="Estilo medio 1 - Énfasis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85BE263C-DBD7-4A20-BB59-AAB30ACAA65A}" styleName="Estilo medio 3 - Énfasis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2A488322-F2BA-4B5B-9748-0D474271808F}" styleName="Estilo medio 3 - Énfasis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15" autoAdjust="0"/>
    <p:restoredTop sz="94660"/>
  </p:normalViewPr>
  <p:slideViewPr>
    <p:cSldViewPr snapToGrid="0">
      <p:cViewPr varScale="1">
        <p:scale>
          <a:sx n="71" d="100"/>
          <a:sy n="71" d="100"/>
        </p:scale>
        <p:origin x="78" y="102"/>
      </p:cViewPr>
      <p:guideLst>
        <p:guide orient="horz" pos="2448"/>
        <p:guide pos="3168"/>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handoutMaster" Target="handoutMasters/handoutMaster1.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oleObject" Target="file:///C:\Users\jesus.campos\Desktop\Ever\trabajo%20infantil.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'Hoja1 (3)'!$B$1</c:f>
              <c:strCache>
                <c:ptCount val="1"/>
                <c:pt idx="0">
                  <c:v>Número de menores</c:v>
                </c:pt>
              </c:strCache>
            </c:strRef>
          </c:tx>
          <c:spPr>
            <a:solidFill>
              <a:srgbClr val="FF0000"/>
            </a:solidFill>
            <a:ln>
              <a:noFill/>
            </a:ln>
            <a:effectLst/>
          </c:spPr>
          <c:invertIfNegative val="0"/>
          <c:cat>
            <c:numRef>
              <c:f>'Hoja1 (3)'!$A$2:$A$13</c:f>
              <c:numCache>
                <c:formatCode>General</c:formatCode>
                <c:ptCount val="12"/>
                <c:pt idx="0">
                  <c:v>1995</c:v>
                </c:pt>
                <c:pt idx="1">
                  <c:v>1996</c:v>
                </c:pt>
                <c:pt idx="2">
                  <c:v>1997</c:v>
                </c:pt>
                <c:pt idx="3">
                  <c:v>1998</c:v>
                </c:pt>
                <c:pt idx="4">
                  <c:v>1999</c:v>
                </c:pt>
                <c:pt idx="5">
                  <c:v>2000</c:v>
                </c:pt>
                <c:pt idx="6">
                  <c:v>2001</c:v>
                </c:pt>
                <c:pt idx="7">
                  <c:v>2002</c:v>
                </c:pt>
                <c:pt idx="8">
                  <c:v>2007</c:v>
                </c:pt>
                <c:pt idx="9">
                  <c:v>2009</c:v>
                </c:pt>
                <c:pt idx="10">
                  <c:v>2011</c:v>
                </c:pt>
                <c:pt idx="11">
                  <c:v>2013</c:v>
                </c:pt>
              </c:numCache>
            </c:numRef>
          </c:cat>
          <c:val>
            <c:numRef>
              <c:f>'Hoja1 (3)'!$B$2:$B$13</c:f>
              <c:numCache>
                <c:formatCode>General</c:formatCode>
                <c:ptCount val="12"/>
                <c:pt idx="0">
                  <c:v>3632</c:v>
                </c:pt>
                <c:pt idx="1">
                  <c:v>3891</c:v>
                </c:pt>
                <c:pt idx="2">
                  <c:v>3683</c:v>
                </c:pt>
                <c:pt idx="3">
                  <c:v>3693</c:v>
                </c:pt>
                <c:pt idx="4">
                  <c:v>3695</c:v>
                </c:pt>
                <c:pt idx="5">
                  <c:v>3607</c:v>
                </c:pt>
                <c:pt idx="6">
                  <c:v>3433</c:v>
                </c:pt>
                <c:pt idx="7">
                  <c:v>3308</c:v>
                </c:pt>
                <c:pt idx="8">
                  <c:v>2618</c:v>
                </c:pt>
                <c:pt idx="9">
                  <c:v>2262</c:v>
                </c:pt>
                <c:pt idx="10">
                  <c:v>2075</c:v>
                </c:pt>
                <c:pt idx="11">
                  <c:v>1726</c:v>
                </c:pt>
              </c:numCache>
            </c:numRef>
          </c:val>
        </c:ser>
        <c:dLbls>
          <c:showLegendKey val="0"/>
          <c:showVal val="0"/>
          <c:showCatName val="0"/>
          <c:showSerName val="0"/>
          <c:showPercent val="0"/>
          <c:showBubbleSize val="0"/>
        </c:dLbls>
        <c:gapWidth val="219"/>
        <c:axId val="165496936"/>
        <c:axId val="165499208"/>
      </c:barChart>
      <c:lineChart>
        <c:grouping val="standard"/>
        <c:varyColors val="0"/>
        <c:ser>
          <c:idx val="1"/>
          <c:order val="1"/>
          <c:tx>
            <c:strRef>
              <c:f>'Hoja1 (3)'!$C$1</c:f>
              <c:strCache>
                <c:ptCount val="1"/>
                <c:pt idx="0">
                  <c:v>Tasa de trabajo infantil </c:v>
                </c:pt>
              </c:strCache>
            </c:strRef>
          </c:tx>
          <c:spPr>
            <a:ln w="28575" cap="rnd">
              <a:solidFill>
                <a:srgbClr val="FFC000"/>
              </a:solidFill>
              <a:round/>
            </a:ln>
            <a:effectLst/>
          </c:spPr>
          <c:marker>
            <c:symbol val="circle"/>
            <c:size val="5"/>
            <c:spPr>
              <a:solidFill>
                <a:schemeClr val="accent3"/>
              </a:solidFill>
              <a:ln w="9525">
                <a:solidFill>
                  <a:schemeClr val="accent2"/>
                </a:solidFill>
              </a:ln>
              <a:effectLst/>
            </c:spPr>
          </c:marker>
          <c:trendline>
            <c:spPr>
              <a:ln w="31750" cap="rnd">
                <a:solidFill>
                  <a:srgbClr val="C00000"/>
                </a:solidFill>
                <a:prstDash val="solid"/>
              </a:ln>
              <a:effectLst/>
            </c:spPr>
            <c:trendlineType val="linear"/>
            <c:dispRSqr val="0"/>
            <c:dispEq val="0"/>
          </c:trendline>
          <c:val>
            <c:numRef>
              <c:f>'Hoja1 (3)'!$C$2:$C$13</c:f>
              <c:numCache>
                <c:formatCode>General</c:formatCode>
                <c:ptCount val="12"/>
                <c:pt idx="0">
                  <c:v>18.399999999999999</c:v>
                </c:pt>
                <c:pt idx="1">
                  <c:v>19.600000000000001</c:v>
                </c:pt>
                <c:pt idx="2">
                  <c:v>18.7</c:v>
                </c:pt>
                <c:pt idx="3">
                  <c:v>18.3</c:v>
                </c:pt>
                <c:pt idx="4">
                  <c:v>18</c:v>
                </c:pt>
                <c:pt idx="5">
                  <c:v>17.399999999999999</c:v>
                </c:pt>
                <c:pt idx="6">
                  <c:v>16.2</c:v>
                </c:pt>
                <c:pt idx="7">
                  <c:v>15.7</c:v>
                </c:pt>
                <c:pt idx="8" formatCode="0.00">
                  <c:v>12.537123348282091</c:v>
                </c:pt>
                <c:pt idx="9" formatCode="0.00">
                  <c:v>11.120377901560341</c:v>
                </c:pt>
                <c:pt idx="10" formatCode="0.00">
                  <c:v>10.307105856638067</c:v>
                </c:pt>
                <c:pt idx="11" formatCode="0.00">
                  <c:v>8.4244013104305484</c:v>
                </c:pt>
              </c:numCache>
            </c:numRef>
          </c:val>
          <c:smooth val="0"/>
        </c:ser>
        <c:dLbls>
          <c:showLegendKey val="0"/>
          <c:showVal val="0"/>
          <c:showCatName val="0"/>
          <c:showSerName val="0"/>
          <c:showPercent val="0"/>
          <c:showBubbleSize val="0"/>
        </c:dLbls>
        <c:marker val="1"/>
        <c:smooth val="0"/>
        <c:axId val="165546792"/>
        <c:axId val="83684728"/>
      </c:lineChart>
      <c:catAx>
        <c:axId val="1654969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700000" spcFirstLastPara="1" vertOverflow="ellipsis" wrap="square" anchor="ctr" anchorCtr="1"/>
          <a:lstStyle/>
          <a:p>
            <a:pPr>
              <a:defRPr sz="900" b="0" i="0" u="none" strike="noStrike" kern="1200" baseline="0">
                <a:solidFill>
                  <a:schemeClr val="tx1">
                    <a:lumMod val="65000"/>
                    <a:lumOff val="35000"/>
                  </a:schemeClr>
                </a:solidFill>
                <a:latin typeface="Soberana Sans Light"/>
                <a:ea typeface="+mn-ea"/>
                <a:cs typeface="Soberana Sans Light"/>
              </a:defRPr>
            </a:pPr>
            <a:endParaRPr lang="en-US"/>
          </a:p>
        </c:txPr>
        <c:crossAx val="165499208"/>
        <c:crosses val="autoZero"/>
        <c:auto val="0"/>
        <c:lblAlgn val="ctr"/>
        <c:lblOffset val="100"/>
        <c:noMultiLvlLbl val="0"/>
      </c:catAx>
      <c:valAx>
        <c:axId val="165499208"/>
        <c:scaling>
          <c:orientation val="minMax"/>
          <c:max val="4300"/>
          <c:min val="100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Soberana Sans Light"/>
                <a:ea typeface="+mn-ea"/>
                <a:cs typeface="Soberana Sans Light"/>
              </a:defRPr>
            </a:pPr>
            <a:endParaRPr lang="en-US"/>
          </a:p>
        </c:txPr>
        <c:crossAx val="165496936"/>
        <c:crosses val="autoZero"/>
        <c:crossBetween val="between"/>
        <c:dispUnits>
          <c:builtInUnit val="thousands"/>
          <c:dispUnitsLbl>
            <c:layout>
              <c:manualLayout>
                <c:xMode val="edge"/>
                <c:yMode val="edge"/>
                <c:x val="2.2727272727272749E-2"/>
                <c:y val="0.28703233746995721"/>
              </c:manualLayout>
            </c:layout>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Soberana Sans Light"/>
                      <a:ea typeface="+mn-ea"/>
                      <a:cs typeface="Soberana Sans Light"/>
                    </a:defRPr>
                  </a:pPr>
                  <a:r>
                    <a:rPr lang="en-US" b="0" i="0" dirty="0" err="1">
                      <a:latin typeface="Soberana Sans Light"/>
                      <a:cs typeface="Soberana Sans Light"/>
                    </a:rPr>
                    <a:t>Millones</a:t>
                  </a:r>
                  <a:r>
                    <a:rPr lang="en-US" b="0" i="0" dirty="0">
                      <a:latin typeface="Soberana Sans Light"/>
                      <a:cs typeface="Soberana Sans Light"/>
                    </a:rPr>
                    <a:t> de</a:t>
                  </a:r>
                  <a:r>
                    <a:rPr lang="en-US" b="0" i="0" baseline="0" dirty="0">
                      <a:latin typeface="Soberana Sans Light"/>
                      <a:cs typeface="Soberana Sans Light"/>
                    </a:rPr>
                    <a:t> </a:t>
                  </a:r>
                  <a:r>
                    <a:rPr lang="en-US" b="0" i="0" baseline="0" dirty="0" err="1">
                      <a:latin typeface="Soberana Sans Light"/>
                      <a:cs typeface="Soberana Sans Light"/>
                    </a:rPr>
                    <a:t>niños</a:t>
                  </a:r>
                  <a:endParaRPr lang="en-US" b="0" i="0" dirty="0">
                    <a:latin typeface="Soberana Sans Light"/>
                    <a:cs typeface="Soberana Sans Light"/>
                  </a:endParaRPr>
                </a:p>
              </c:rich>
            </c:tx>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Soberana Sans Light"/>
                    <a:ea typeface="+mn-ea"/>
                    <a:cs typeface="Soberana Sans Light"/>
                  </a:defRPr>
                </a:pPr>
                <a:endParaRPr lang="en-US"/>
              </a:p>
            </c:txPr>
          </c:dispUnitsLbl>
        </c:dispUnits>
      </c:valAx>
      <c:valAx>
        <c:axId val="83684728"/>
        <c:scaling>
          <c:orientation val="minMax"/>
        </c:scaling>
        <c:delete val="0"/>
        <c:axPos val="r"/>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Soberana Sans Light"/>
                <a:ea typeface="+mn-ea"/>
                <a:cs typeface="Soberana Sans Light"/>
              </a:defRPr>
            </a:pPr>
            <a:endParaRPr lang="en-US"/>
          </a:p>
        </c:txPr>
        <c:crossAx val="165546792"/>
        <c:crosses val="max"/>
        <c:crossBetween val="between"/>
      </c:valAx>
      <c:catAx>
        <c:axId val="165546792"/>
        <c:scaling>
          <c:orientation val="minMax"/>
        </c:scaling>
        <c:delete val="1"/>
        <c:axPos val="b"/>
        <c:majorTickMark val="out"/>
        <c:minorTickMark val="none"/>
        <c:tickLblPos val="none"/>
        <c:crossAx val="83684728"/>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800" b="0" i="0" u="none" strike="noStrike" kern="1200" baseline="0">
              <a:solidFill>
                <a:schemeClr val="tx1">
                  <a:lumMod val="65000"/>
                  <a:lumOff val="35000"/>
                </a:schemeClr>
              </a:solidFill>
              <a:latin typeface="Soberana Sans Light"/>
              <a:ea typeface="+mn-ea"/>
              <a:cs typeface="Soberana Sans Light"/>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2_4">
  <dgm:title val=""/>
  <dgm:desc val=""/>
  <dgm:catLst>
    <dgm:cat type="accent2" pri="11400"/>
  </dgm:catLst>
  <dgm:styleLbl name="node0">
    <dgm:fillClrLst meth="cycle">
      <a:schemeClr val="accent2">
        <a:shade val="60000"/>
      </a:schemeClr>
    </dgm:fillClrLst>
    <dgm:linClrLst meth="repeat">
      <a:schemeClr val="lt1"/>
    </dgm:linClrLst>
    <dgm:effectClrLst/>
    <dgm:txLinClrLst/>
    <dgm:txFillClrLst/>
    <dgm:txEffectClrLst/>
  </dgm:styleLbl>
  <dgm:styleLbl name="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alignNode1">
    <dgm:fillClrLst meth="cycle">
      <a:schemeClr val="accent2">
        <a:shade val="50000"/>
      </a:schemeClr>
      <a:schemeClr val="accent2">
        <a:tint val="45000"/>
      </a:schemeClr>
    </dgm:fillClrLst>
    <dgm:linClrLst meth="cycle">
      <a:schemeClr val="accent2">
        <a:shade val="50000"/>
      </a:schemeClr>
      <a:schemeClr val="accent2">
        <a:tint val="45000"/>
      </a:schemeClr>
    </dgm:linClrLst>
    <dgm:effectClrLst/>
    <dgm:txLinClrLst/>
    <dgm:txFillClrLst/>
    <dgm:txEffectClrLst/>
  </dgm:styleLbl>
  <dgm:styleLbl name="ln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vennNode1">
    <dgm:fillClrLst meth="cycle">
      <a:schemeClr val="accent2">
        <a:shade val="80000"/>
        <a:alpha val="50000"/>
      </a:schemeClr>
      <a:schemeClr val="accent2">
        <a:tint val="45000"/>
        <a:alpha val="50000"/>
      </a:schemeClr>
    </dgm:fillClrLst>
    <dgm:linClrLst meth="repeat">
      <a:schemeClr val="lt1"/>
    </dgm:linClrLst>
    <dgm:effectClrLst/>
    <dgm:txLinClrLst/>
    <dgm:txFillClrLst/>
    <dgm:txEffectClrLst/>
  </dgm:styleLbl>
  <dgm:styleLbl name="node2">
    <dgm:fillClrLst>
      <a:schemeClr val="accent2">
        <a:shade val="80000"/>
      </a:schemeClr>
    </dgm:fillClrLst>
    <dgm:linClrLst meth="repeat">
      <a:schemeClr val="lt1"/>
    </dgm:linClrLst>
    <dgm:effectClrLst/>
    <dgm:txLinClrLst/>
    <dgm:txFillClrLst/>
    <dgm:txEffectClrLst/>
  </dgm:styleLbl>
  <dgm:styleLbl name="node3">
    <dgm:fillClrLst>
      <a:schemeClr val="accent2">
        <a:tint val="99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f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b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sibTrans1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0000"/>
      </a:schemeClr>
    </dgm:fillClrLst>
    <dgm:linClrLst meth="repeat">
      <a:schemeClr val="lt1"/>
    </dgm:linClrLst>
    <dgm:effectClrLst/>
    <dgm:txLinClrLst/>
    <dgm:txFillClrLst/>
    <dgm:txEffectClrLst/>
  </dgm:styleLbl>
  <dgm:styleLbl name="asst3">
    <dgm:fillClrLst>
      <a:schemeClr val="accent2">
        <a:tint val="70000"/>
      </a:schemeClr>
    </dgm:fillClrLst>
    <dgm:linClrLst meth="repeat">
      <a:schemeClr val="lt1"/>
    </dgm:linClrLst>
    <dgm:effectClrLst/>
    <dgm:txLinClrLst/>
    <dgm:txFillClrLst/>
    <dgm:txEffectClrLst/>
  </dgm:styleLbl>
  <dgm:styleLbl name="asst4">
    <dgm:fillClrLst>
      <a:schemeClr val="accent2">
        <a:tint val="5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align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bgAccFollowNode1">
    <dgm:fillClrLst meth="repeat">
      <a:schemeClr val="accent2">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55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7978ABC-5E97-1447-85A1-EB793BE75636}" type="doc">
      <dgm:prSet loTypeId="urn:microsoft.com/office/officeart/2005/8/layout/chevron2" loCatId="process" qsTypeId="urn:microsoft.com/office/officeart/2005/8/quickstyle/simple4" qsCatId="simple" csTypeId="urn:microsoft.com/office/officeart/2005/8/colors/accent2_4" csCatId="accent2" phldr="1"/>
      <dgm:spPr/>
      <dgm:t>
        <a:bodyPr/>
        <a:lstStyle/>
        <a:p>
          <a:endParaRPr lang="es-ES_tradnl"/>
        </a:p>
      </dgm:t>
    </dgm:pt>
    <dgm:pt modelId="{CD4A9433-1764-1844-9E1C-93C9073838B5}">
      <dgm:prSet phldrT="[Texto]" custT="1">
        <dgm:style>
          <a:lnRef idx="3">
            <a:schemeClr val="lt1"/>
          </a:lnRef>
          <a:fillRef idx="1">
            <a:schemeClr val="accent2"/>
          </a:fillRef>
          <a:effectRef idx="1">
            <a:schemeClr val="accent2"/>
          </a:effectRef>
          <a:fontRef idx="minor">
            <a:schemeClr val="lt1"/>
          </a:fontRef>
        </dgm:style>
      </dgm:prSet>
      <dgm:spPr>
        <a:solidFill>
          <a:srgbClr val="800000"/>
        </a:solidFill>
      </dgm:spPr>
      <dgm:t>
        <a:bodyPr/>
        <a:lstStyle/>
        <a:p>
          <a:r>
            <a:rPr lang="es-ES_tradnl" sz="1400" b="1" i="0" dirty="0" err="1" smtClean="0">
              <a:solidFill>
                <a:srgbClr val="FFFFFF"/>
              </a:solidFill>
              <a:latin typeface="Soberana Sans Light"/>
              <a:cs typeface="Soberana Sans Light"/>
            </a:rPr>
            <a:t>Joint</a:t>
          </a:r>
          <a:r>
            <a:rPr lang="es-ES_tradnl" sz="1400" b="1" i="0" dirty="0" smtClean="0">
              <a:solidFill>
                <a:srgbClr val="FFFFFF"/>
              </a:solidFill>
              <a:latin typeface="Soberana Sans Light"/>
              <a:cs typeface="Soberana Sans Light"/>
            </a:rPr>
            <a:t> </a:t>
          </a:r>
          <a:r>
            <a:rPr lang="es-ES_tradnl" sz="1400" b="1" i="0" dirty="0" err="1" smtClean="0">
              <a:solidFill>
                <a:srgbClr val="FFFFFF"/>
              </a:solidFill>
              <a:latin typeface="Soberana Sans Light"/>
              <a:cs typeface="Soberana Sans Light"/>
            </a:rPr>
            <a:t>actions</a:t>
          </a:r>
          <a:r>
            <a:rPr lang="es-ES_tradnl" sz="1400" b="1" i="0" dirty="0" smtClean="0">
              <a:solidFill>
                <a:srgbClr val="FFFFFF"/>
              </a:solidFill>
              <a:latin typeface="Soberana Sans Light"/>
              <a:cs typeface="Soberana Sans Light"/>
            </a:rPr>
            <a:t> </a:t>
          </a:r>
          <a:r>
            <a:rPr lang="es-ES_tradnl" sz="1400" b="1" i="0" dirty="0" err="1" smtClean="0">
              <a:solidFill>
                <a:srgbClr val="FFFFFF"/>
              </a:solidFill>
              <a:latin typeface="Soberana Sans Light"/>
              <a:cs typeface="Soberana Sans Light"/>
            </a:rPr>
            <a:t>that</a:t>
          </a:r>
          <a:r>
            <a:rPr lang="es-ES_tradnl" sz="1400" b="1" i="0" dirty="0" smtClean="0">
              <a:solidFill>
                <a:srgbClr val="FFFFFF"/>
              </a:solidFill>
              <a:latin typeface="Soberana Sans Light"/>
              <a:cs typeface="Soberana Sans Light"/>
            </a:rPr>
            <a:t> </a:t>
          </a:r>
          <a:r>
            <a:rPr lang="es-ES_tradnl" sz="1400" b="1" i="0" dirty="0" err="1" smtClean="0">
              <a:solidFill>
                <a:srgbClr val="FFFFFF"/>
              </a:solidFill>
              <a:latin typeface="Soberana Sans Light"/>
              <a:cs typeface="Soberana Sans Light"/>
            </a:rPr>
            <a:t>affect</a:t>
          </a:r>
          <a:r>
            <a:rPr lang="es-ES_tradnl" sz="1400" b="1" i="0" dirty="0" smtClean="0">
              <a:solidFill>
                <a:srgbClr val="FFFFFF"/>
              </a:solidFill>
              <a:latin typeface="Soberana Sans Light"/>
              <a:cs typeface="Soberana Sans Light"/>
            </a:rPr>
            <a:t> </a:t>
          </a:r>
          <a:r>
            <a:rPr lang="es-ES_tradnl" sz="1400" b="1" i="0" dirty="0" err="1" smtClean="0">
              <a:solidFill>
                <a:srgbClr val="FFFFFF"/>
              </a:solidFill>
              <a:latin typeface="Soberana Sans Light"/>
              <a:cs typeface="Soberana Sans Light"/>
            </a:rPr>
            <a:t>the</a:t>
          </a:r>
          <a:r>
            <a:rPr lang="es-ES_tradnl" sz="1400" b="1" i="0" dirty="0" smtClean="0">
              <a:solidFill>
                <a:srgbClr val="FFFFFF"/>
              </a:solidFill>
              <a:latin typeface="Soberana Sans Light"/>
              <a:cs typeface="Soberana Sans Light"/>
            </a:rPr>
            <a:t> </a:t>
          </a:r>
          <a:r>
            <a:rPr lang="es-ES_tradnl" sz="1400" b="1" i="0" dirty="0" err="1" smtClean="0">
              <a:solidFill>
                <a:srgbClr val="FFFFFF"/>
              </a:solidFill>
              <a:latin typeface="Soberana Sans Light"/>
              <a:cs typeface="Soberana Sans Light"/>
            </a:rPr>
            <a:t>productive</a:t>
          </a:r>
          <a:r>
            <a:rPr lang="es-ES_tradnl" sz="1400" b="1" i="0" dirty="0" smtClean="0">
              <a:solidFill>
                <a:srgbClr val="FFFFFF"/>
              </a:solidFill>
              <a:latin typeface="Soberana Sans Light"/>
              <a:cs typeface="Soberana Sans Light"/>
            </a:rPr>
            <a:t> </a:t>
          </a:r>
          <a:r>
            <a:rPr lang="es-ES_tradnl" sz="1400" b="1" i="0" dirty="0" err="1" smtClean="0">
              <a:solidFill>
                <a:srgbClr val="FFFFFF"/>
              </a:solidFill>
              <a:latin typeface="Soberana Sans Light"/>
              <a:cs typeface="Soberana Sans Light"/>
            </a:rPr>
            <a:t>activity</a:t>
          </a:r>
          <a:r>
            <a:rPr lang="es-ES_tradnl" sz="1400" b="1" i="0" dirty="0" smtClean="0">
              <a:solidFill>
                <a:srgbClr val="FFFFFF"/>
              </a:solidFill>
              <a:latin typeface="Soberana Sans Light"/>
              <a:cs typeface="Soberana Sans Light"/>
            </a:rPr>
            <a:t> of </a:t>
          </a:r>
          <a:r>
            <a:rPr lang="es-ES_tradnl" sz="1400" b="1" i="0" dirty="0" err="1" smtClean="0">
              <a:solidFill>
                <a:srgbClr val="FFFFFF"/>
              </a:solidFill>
              <a:latin typeface="Soberana Sans Light"/>
              <a:cs typeface="Soberana Sans Light"/>
            </a:rPr>
            <a:t>households</a:t>
          </a:r>
          <a:endParaRPr lang="es-ES_tradnl" sz="1400" b="1" i="0" dirty="0">
            <a:solidFill>
              <a:srgbClr val="FFFFFF"/>
            </a:solidFill>
            <a:latin typeface="Soberana Sans Light"/>
            <a:cs typeface="Soberana Sans Light"/>
          </a:endParaRPr>
        </a:p>
      </dgm:t>
    </dgm:pt>
    <dgm:pt modelId="{124D8111-EF41-D24B-8C2A-2C452C188101}" type="parTrans" cxnId="{34AA7E5A-702C-6545-888A-86187B62D69C}">
      <dgm:prSet/>
      <dgm:spPr/>
      <dgm:t>
        <a:bodyPr/>
        <a:lstStyle/>
        <a:p>
          <a:endParaRPr lang="es-ES_tradnl" sz="1400" b="0" i="0">
            <a:latin typeface="Soberana Sans Light"/>
            <a:cs typeface="Soberana Sans Light"/>
          </a:endParaRPr>
        </a:p>
      </dgm:t>
    </dgm:pt>
    <dgm:pt modelId="{D422B4F2-5908-0D4A-8852-4DA6957670E7}" type="sibTrans" cxnId="{34AA7E5A-702C-6545-888A-86187B62D69C}">
      <dgm:prSet/>
      <dgm:spPr/>
      <dgm:t>
        <a:bodyPr/>
        <a:lstStyle/>
        <a:p>
          <a:endParaRPr lang="es-ES_tradnl" sz="1400" b="0" i="0">
            <a:latin typeface="Soberana Sans Light"/>
            <a:cs typeface="Soberana Sans Light"/>
          </a:endParaRPr>
        </a:p>
      </dgm:t>
    </dgm:pt>
    <dgm:pt modelId="{B5D4C5E3-9666-EC4B-A62A-D658032D8641}">
      <dgm:prSet phldrT="[Texto]" custT="1">
        <dgm:style>
          <a:lnRef idx="3">
            <a:schemeClr val="lt1"/>
          </a:lnRef>
          <a:fillRef idx="1">
            <a:schemeClr val="accent2"/>
          </a:fillRef>
          <a:effectRef idx="1">
            <a:schemeClr val="accent2"/>
          </a:effectRef>
          <a:fontRef idx="minor">
            <a:schemeClr val="lt1"/>
          </a:fontRef>
        </dgm:style>
      </dgm:prSet>
      <dgm:spPr>
        <a:solidFill>
          <a:srgbClr val="FF0000"/>
        </a:solidFill>
      </dgm:spPr>
      <dgm:t>
        <a:bodyPr/>
        <a:lstStyle/>
        <a:p>
          <a:r>
            <a:rPr lang="es-ES_tradnl" sz="1400" b="1" i="0" dirty="0" err="1" smtClean="0">
              <a:solidFill>
                <a:srgbClr val="FFFFFF"/>
              </a:solidFill>
              <a:latin typeface="Soberana Sans Light"/>
              <a:cs typeface="Soberana Sans Light"/>
            </a:rPr>
            <a:t>Fostering</a:t>
          </a:r>
          <a:r>
            <a:rPr lang="es-ES_tradnl" sz="1400" b="1" i="0" dirty="0" smtClean="0">
              <a:solidFill>
                <a:srgbClr val="FFFFFF"/>
              </a:solidFill>
              <a:latin typeface="Soberana Sans Light"/>
              <a:cs typeface="Soberana Sans Light"/>
            </a:rPr>
            <a:t> </a:t>
          </a:r>
          <a:r>
            <a:rPr lang="es-ES_tradnl" sz="1400" b="1" i="0" dirty="0" err="1" smtClean="0">
              <a:solidFill>
                <a:srgbClr val="FFFFFF"/>
              </a:solidFill>
              <a:latin typeface="Soberana Sans Light"/>
              <a:cs typeface="Soberana Sans Light"/>
            </a:rPr>
            <a:t>the</a:t>
          </a:r>
          <a:r>
            <a:rPr lang="es-ES_tradnl" sz="1400" b="1" i="0" dirty="0" smtClean="0">
              <a:solidFill>
                <a:srgbClr val="FFFFFF"/>
              </a:solidFill>
              <a:latin typeface="Soberana Sans Light"/>
              <a:cs typeface="Soberana Sans Light"/>
            </a:rPr>
            <a:t> </a:t>
          </a:r>
          <a:r>
            <a:rPr lang="es-ES_tradnl" sz="1400" b="1" i="0" dirty="0" err="1" smtClean="0">
              <a:solidFill>
                <a:srgbClr val="FFFFFF"/>
              </a:solidFill>
              <a:latin typeface="Soberana Sans Light"/>
              <a:cs typeface="Soberana Sans Light"/>
            </a:rPr>
            <a:t>generation</a:t>
          </a:r>
          <a:r>
            <a:rPr lang="es-ES_tradnl" sz="1400" b="1" i="0" dirty="0" smtClean="0">
              <a:solidFill>
                <a:srgbClr val="FFFFFF"/>
              </a:solidFill>
              <a:latin typeface="Soberana Sans Light"/>
              <a:cs typeface="Soberana Sans Light"/>
            </a:rPr>
            <a:t> of  </a:t>
          </a:r>
          <a:r>
            <a:rPr lang="es-ES_tradnl" sz="1400" b="1" i="0" dirty="0" err="1" smtClean="0">
              <a:solidFill>
                <a:srgbClr val="FFFFFF"/>
              </a:solidFill>
              <a:latin typeface="Soberana Sans Light"/>
              <a:cs typeface="Soberana Sans Light"/>
            </a:rPr>
            <a:t>independent</a:t>
          </a:r>
          <a:r>
            <a:rPr lang="es-ES_tradnl" sz="1400" b="1" i="0" dirty="0" smtClean="0">
              <a:solidFill>
                <a:srgbClr val="FFFFFF"/>
              </a:solidFill>
              <a:latin typeface="Soberana Sans Light"/>
              <a:cs typeface="Soberana Sans Light"/>
            </a:rPr>
            <a:t> and </a:t>
          </a:r>
          <a:r>
            <a:rPr lang="es-ES_tradnl" sz="1400" b="1" i="0" dirty="0" err="1" smtClean="0">
              <a:solidFill>
                <a:srgbClr val="FFFFFF"/>
              </a:solidFill>
              <a:latin typeface="Soberana Sans Light"/>
              <a:cs typeface="Soberana Sans Light"/>
            </a:rPr>
            <a:t>sustainable</a:t>
          </a:r>
          <a:r>
            <a:rPr lang="es-ES_tradnl" sz="1400" b="1" i="0" dirty="0" smtClean="0">
              <a:solidFill>
                <a:srgbClr val="FFFFFF"/>
              </a:solidFill>
              <a:latin typeface="Soberana Sans Light"/>
              <a:cs typeface="Soberana Sans Light"/>
            </a:rPr>
            <a:t> </a:t>
          </a:r>
          <a:r>
            <a:rPr lang="es-ES_tradnl" sz="1400" b="1" i="0" dirty="0" err="1" smtClean="0">
              <a:solidFill>
                <a:srgbClr val="FFFFFF"/>
              </a:solidFill>
              <a:latin typeface="Soberana Sans Light"/>
              <a:cs typeface="Soberana Sans Light"/>
            </a:rPr>
            <a:t>income</a:t>
          </a:r>
          <a:endParaRPr lang="es-ES_tradnl" sz="1400" b="1" i="0" dirty="0">
            <a:solidFill>
              <a:srgbClr val="FFFFFF"/>
            </a:solidFill>
            <a:latin typeface="Soberana Sans Light"/>
            <a:cs typeface="Soberana Sans Light"/>
          </a:endParaRPr>
        </a:p>
      </dgm:t>
    </dgm:pt>
    <dgm:pt modelId="{CD29B9BD-08EF-A04A-A08C-32278F2A6F85}" type="parTrans" cxnId="{8DCF7959-7933-434F-AC19-70BEEB328797}">
      <dgm:prSet/>
      <dgm:spPr/>
      <dgm:t>
        <a:bodyPr/>
        <a:lstStyle/>
        <a:p>
          <a:endParaRPr lang="es-ES_tradnl" sz="1400" b="0" i="0">
            <a:latin typeface="Soberana Sans Light"/>
            <a:cs typeface="Soberana Sans Light"/>
          </a:endParaRPr>
        </a:p>
      </dgm:t>
    </dgm:pt>
    <dgm:pt modelId="{B74C1B3B-2726-CF43-A9E4-F4046AA1F3DD}" type="sibTrans" cxnId="{8DCF7959-7933-434F-AC19-70BEEB328797}">
      <dgm:prSet/>
      <dgm:spPr/>
      <dgm:t>
        <a:bodyPr/>
        <a:lstStyle/>
        <a:p>
          <a:endParaRPr lang="es-ES_tradnl" sz="1400" b="0" i="0">
            <a:latin typeface="Soberana Sans Light"/>
            <a:cs typeface="Soberana Sans Light"/>
          </a:endParaRPr>
        </a:p>
      </dgm:t>
    </dgm:pt>
    <dgm:pt modelId="{49A7AE7C-BB6C-A445-8E3E-83DCDEDBB55F}">
      <dgm:prSet phldrT="[Texto]" custT="1">
        <dgm:style>
          <a:lnRef idx="3">
            <a:schemeClr val="lt1"/>
          </a:lnRef>
          <a:fillRef idx="1">
            <a:schemeClr val="accent2"/>
          </a:fillRef>
          <a:effectRef idx="1">
            <a:schemeClr val="accent2"/>
          </a:effectRef>
          <a:fontRef idx="minor">
            <a:schemeClr val="lt1"/>
          </a:fontRef>
        </dgm:style>
      </dgm:prSet>
      <dgm:spPr>
        <a:solidFill>
          <a:srgbClr val="FF6600"/>
        </a:solidFill>
      </dgm:spPr>
      <dgm:t>
        <a:bodyPr/>
        <a:lstStyle/>
        <a:p>
          <a:r>
            <a:rPr lang="es-ES_tradnl" sz="1400" b="1" i="0" baseline="0" dirty="0" err="1" smtClean="0">
              <a:solidFill>
                <a:srgbClr val="FFFFFF"/>
              </a:solidFill>
              <a:latin typeface="Soberana Sans Light"/>
              <a:cs typeface="Soberana Sans Light"/>
            </a:rPr>
            <a:t>Have</a:t>
          </a:r>
          <a:r>
            <a:rPr lang="es-ES_tradnl" sz="1400" b="1" i="0" baseline="0" dirty="0" smtClean="0">
              <a:solidFill>
                <a:srgbClr val="FFFFFF"/>
              </a:solidFill>
              <a:latin typeface="Soberana Sans Light"/>
              <a:cs typeface="Soberana Sans Light"/>
            </a:rPr>
            <a:t> </a:t>
          </a:r>
          <a:r>
            <a:rPr lang="es-ES_tradnl" sz="1400" b="1" i="0" baseline="0" dirty="0" err="1" smtClean="0">
              <a:solidFill>
                <a:srgbClr val="FFFFFF"/>
              </a:solidFill>
              <a:latin typeface="Soberana Sans Light"/>
              <a:cs typeface="Soberana Sans Light"/>
            </a:rPr>
            <a:t>an</a:t>
          </a:r>
          <a:r>
            <a:rPr lang="es-ES_tradnl" sz="1400" b="1" i="0" baseline="0" dirty="0" smtClean="0">
              <a:solidFill>
                <a:srgbClr val="FFFFFF"/>
              </a:solidFill>
              <a:latin typeface="Soberana Sans Light"/>
              <a:cs typeface="Soberana Sans Light"/>
            </a:rPr>
            <a:t> </a:t>
          </a:r>
          <a:r>
            <a:rPr lang="es-ES_tradnl" sz="1400" b="1" i="0" baseline="0" dirty="0" err="1" smtClean="0">
              <a:solidFill>
                <a:srgbClr val="FFFFFF"/>
              </a:solidFill>
              <a:latin typeface="Soberana Sans Light"/>
              <a:cs typeface="Soberana Sans Light"/>
            </a:rPr>
            <a:t>impact</a:t>
          </a:r>
          <a:r>
            <a:rPr lang="es-ES_tradnl" sz="1400" b="1" i="0" baseline="0" dirty="0" smtClean="0">
              <a:solidFill>
                <a:srgbClr val="FFFFFF"/>
              </a:solidFill>
              <a:latin typeface="Soberana Sans Light"/>
              <a:cs typeface="Soberana Sans Light"/>
            </a:rPr>
            <a:t> </a:t>
          </a:r>
          <a:r>
            <a:rPr lang="es-ES_tradnl" sz="1400" b="1" i="0" baseline="0" dirty="0" err="1" smtClean="0">
              <a:solidFill>
                <a:srgbClr val="FFFFFF"/>
              </a:solidFill>
              <a:latin typeface="Soberana Sans Light"/>
              <a:cs typeface="Soberana Sans Light"/>
            </a:rPr>
            <a:t>on</a:t>
          </a:r>
          <a:r>
            <a:rPr lang="es-ES_tradnl" sz="1400" b="1" i="0" baseline="0" dirty="0" smtClean="0">
              <a:solidFill>
                <a:srgbClr val="FFFFFF"/>
              </a:solidFill>
              <a:latin typeface="Soberana Sans Light"/>
              <a:cs typeface="Soberana Sans Light"/>
            </a:rPr>
            <a:t> </a:t>
          </a:r>
          <a:r>
            <a:rPr lang="es-ES_tradnl" sz="1400" b="1" i="0" baseline="0" dirty="0" err="1" smtClean="0">
              <a:solidFill>
                <a:srgbClr val="FFFFFF"/>
              </a:solidFill>
              <a:latin typeface="Soberana Sans Light"/>
              <a:cs typeface="Soberana Sans Light"/>
            </a:rPr>
            <a:t>reducing</a:t>
          </a:r>
          <a:r>
            <a:rPr lang="es-ES_tradnl" sz="1400" b="1" i="0" baseline="0" dirty="0" smtClean="0">
              <a:solidFill>
                <a:srgbClr val="FFFFFF"/>
              </a:solidFill>
              <a:latin typeface="Soberana Sans Light"/>
              <a:cs typeface="Soberana Sans Light"/>
            </a:rPr>
            <a:t> </a:t>
          </a:r>
          <a:r>
            <a:rPr lang="es-ES_tradnl" sz="1400" b="1" i="0" baseline="0" dirty="0" err="1" smtClean="0">
              <a:solidFill>
                <a:srgbClr val="FFFFFF"/>
              </a:solidFill>
              <a:latin typeface="Soberana Sans Light"/>
              <a:cs typeface="Soberana Sans Light"/>
            </a:rPr>
            <a:t>child</a:t>
          </a:r>
          <a:r>
            <a:rPr lang="es-ES_tradnl" sz="1400" b="1" i="0" baseline="0" dirty="0" smtClean="0">
              <a:solidFill>
                <a:srgbClr val="FFFFFF"/>
              </a:solidFill>
              <a:latin typeface="Soberana Sans Light"/>
              <a:cs typeface="Soberana Sans Light"/>
            </a:rPr>
            <a:t> </a:t>
          </a:r>
          <a:r>
            <a:rPr lang="es-ES_tradnl" sz="1400" b="1" i="0" baseline="0" dirty="0" err="1" smtClean="0">
              <a:solidFill>
                <a:srgbClr val="FFFFFF"/>
              </a:solidFill>
              <a:latin typeface="Soberana Sans Light"/>
              <a:cs typeface="Soberana Sans Light"/>
            </a:rPr>
            <a:t>labour</a:t>
          </a:r>
          <a:r>
            <a:rPr lang="es-ES_tradnl" sz="1400" b="1" i="0" baseline="0" dirty="0" smtClean="0">
              <a:solidFill>
                <a:srgbClr val="FFFFFF"/>
              </a:solidFill>
              <a:latin typeface="Soberana Sans Light"/>
              <a:cs typeface="Soberana Sans Light"/>
            </a:rPr>
            <a:t> </a:t>
          </a:r>
          <a:endParaRPr lang="es-ES_tradnl" sz="1400" b="1" i="0" dirty="0">
            <a:solidFill>
              <a:srgbClr val="FFFFFF"/>
            </a:solidFill>
            <a:latin typeface="Soberana Sans Light"/>
            <a:cs typeface="Soberana Sans Light"/>
          </a:endParaRPr>
        </a:p>
      </dgm:t>
    </dgm:pt>
    <dgm:pt modelId="{D1657BFC-5BE6-3046-9022-4AB4149A0E05}" type="parTrans" cxnId="{24866CD6-74C4-F24B-9A21-33C06321B83C}">
      <dgm:prSet/>
      <dgm:spPr/>
      <dgm:t>
        <a:bodyPr/>
        <a:lstStyle/>
        <a:p>
          <a:endParaRPr lang="es-ES_tradnl" sz="1400" b="0" i="0">
            <a:latin typeface="Soberana Sans Light"/>
            <a:cs typeface="Soberana Sans Light"/>
          </a:endParaRPr>
        </a:p>
      </dgm:t>
    </dgm:pt>
    <dgm:pt modelId="{C1FECCF3-13D8-9341-9DFD-19B079CDBF4B}" type="sibTrans" cxnId="{24866CD6-74C4-F24B-9A21-33C06321B83C}">
      <dgm:prSet/>
      <dgm:spPr/>
      <dgm:t>
        <a:bodyPr/>
        <a:lstStyle/>
        <a:p>
          <a:endParaRPr lang="es-ES_tradnl" sz="1400" b="0" i="0">
            <a:latin typeface="Soberana Sans Light"/>
            <a:cs typeface="Soberana Sans Light"/>
          </a:endParaRPr>
        </a:p>
      </dgm:t>
    </dgm:pt>
    <dgm:pt modelId="{12A06CCF-1284-5649-BB52-3BB7993A81E7}">
      <dgm:prSet phldrT="[Texto]" custT="1">
        <dgm:style>
          <a:lnRef idx="3">
            <a:schemeClr val="lt1"/>
          </a:lnRef>
          <a:fillRef idx="1">
            <a:schemeClr val="accent2"/>
          </a:fillRef>
          <a:effectRef idx="1">
            <a:schemeClr val="accent2"/>
          </a:effectRef>
          <a:fontRef idx="minor">
            <a:schemeClr val="lt1"/>
          </a:fontRef>
        </dgm:style>
      </dgm:prSet>
      <dgm:spPr>
        <a:solidFill>
          <a:srgbClr val="800000"/>
        </a:solidFill>
      </dgm:spPr>
      <dgm:t>
        <a:bodyPr/>
        <a:lstStyle/>
        <a:p>
          <a:endParaRPr lang="es-ES_tradnl" sz="1400" b="1" i="0" dirty="0">
            <a:solidFill>
              <a:srgbClr val="FFFFFF"/>
            </a:solidFill>
            <a:latin typeface="Soberana Sans Light"/>
            <a:cs typeface="Soberana Sans Light"/>
          </a:endParaRPr>
        </a:p>
      </dgm:t>
    </dgm:pt>
    <dgm:pt modelId="{6CA28C18-838C-F545-B0C2-D7341B9E798D}" type="sibTrans" cxnId="{0E61F28B-E586-A346-9C6F-57D85156CDD9}">
      <dgm:prSet/>
      <dgm:spPr/>
      <dgm:t>
        <a:bodyPr/>
        <a:lstStyle/>
        <a:p>
          <a:endParaRPr lang="es-ES_tradnl" sz="1400" b="0" i="0">
            <a:latin typeface="Soberana Sans Light"/>
            <a:cs typeface="Soberana Sans Light"/>
          </a:endParaRPr>
        </a:p>
      </dgm:t>
    </dgm:pt>
    <dgm:pt modelId="{D0540168-76C0-9149-AED0-A2CAB3EC889E}" type="parTrans" cxnId="{0E61F28B-E586-A346-9C6F-57D85156CDD9}">
      <dgm:prSet/>
      <dgm:spPr/>
      <dgm:t>
        <a:bodyPr/>
        <a:lstStyle/>
        <a:p>
          <a:endParaRPr lang="es-ES_tradnl" sz="1400" b="0" i="0">
            <a:latin typeface="Soberana Sans Light"/>
            <a:cs typeface="Soberana Sans Light"/>
          </a:endParaRPr>
        </a:p>
      </dgm:t>
    </dgm:pt>
    <dgm:pt modelId="{34094691-708F-B245-B289-5354D392C1C6}">
      <dgm:prSet phldrT="[Texto]" custT="1">
        <dgm:style>
          <a:lnRef idx="3">
            <a:schemeClr val="lt1"/>
          </a:lnRef>
          <a:fillRef idx="1">
            <a:schemeClr val="accent2"/>
          </a:fillRef>
          <a:effectRef idx="1">
            <a:schemeClr val="accent2"/>
          </a:effectRef>
          <a:fontRef idx="minor">
            <a:schemeClr val="lt1"/>
          </a:fontRef>
        </dgm:style>
      </dgm:prSet>
      <dgm:spPr>
        <a:solidFill>
          <a:srgbClr val="FF0000"/>
        </a:solidFill>
      </dgm:spPr>
      <dgm:t>
        <a:bodyPr/>
        <a:lstStyle/>
        <a:p>
          <a:endParaRPr lang="es-ES_tradnl" sz="1400" b="1" i="0" dirty="0">
            <a:solidFill>
              <a:srgbClr val="FFFFFF"/>
            </a:solidFill>
            <a:latin typeface="Soberana Sans Light"/>
            <a:cs typeface="Soberana Sans Light"/>
          </a:endParaRPr>
        </a:p>
      </dgm:t>
    </dgm:pt>
    <dgm:pt modelId="{911BE0CB-5557-5C42-9CE4-ACF3AF59D659}" type="sibTrans" cxnId="{D6FF7B6C-7F57-164A-A86D-9CCEF1A59CE3}">
      <dgm:prSet/>
      <dgm:spPr/>
      <dgm:t>
        <a:bodyPr/>
        <a:lstStyle/>
        <a:p>
          <a:endParaRPr lang="es-ES_tradnl" sz="1400" b="0" i="0">
            <a:latin typeface="Soberana Sans Light"/>
            <a:cs typeface="Soberana Sans Light"/>
          </a:endParaRPr>
        </a:p>
      </dgm:t>
    </dgm:pt>
    <dgm:pt modelId="{2D9D4A07-DD94-3343-89BB-A57894C9BAA8}" type="parTrans" cxnId="{D6FF7B6C-7F57-164A-A86D-9CCEF1A59CE3}">
      <dgm:prSet/>
      <dgm:spPr/>
      <dgm:t>
        <a:bodyPr/>
        <a:lstStyle/>
        <a:p>
          <a:endParaRPr lang="es-ES_tradnl" sz="1400" b="0" i="0">
            <a:latin typeface="Soberana Sans Light"/>
            <a:cs typeface="Soberana Sans Light"/>
          </a:endParaRPr>
        </a:p>
      </dgm:t>
    </dgm:pt>
    <dgm:pt modelId="{D16C0C8F-4D9B-B94A-89B8-101F553A8F31}">
      <dgm:prSet phldrT="[Texto]" custT="1">
        <dgm:style>
          <a:lnRef idx="3">
            <a:schemeClr val="lt1"/>
          </a:lnRef>
          <a:fillRef idx="1">
            <a:schemeClr val="accent2"/>
          </a:fillRef>
          <a:effectRef idx="1">
            <a:schemeClr val="accent2"/>
          </a:effectRef>
          <a:fontRef idx="minor">
            <a:schemeClr val="lt1"/>
          </a:fontRef>
        </dgm:style>
      </dgm:prSet>
      <dgm:spPr>
        <a:solidFill>
          <a:srgbClr val="FF6600"/>
        </a:solidFill>
      </dgm:spPr>
      <dgm:t>
        <a:bodyPr/>
        <a:lstStyle/>
        <a:p>
          <a:r>
            <a:rPr lang="es-ES_tradnl" sz="1400" b="1" i="0" dirty="0" smtClean="0">
              <a:solidFill>
                <a:srgbClr val="FFFFFF"/>
              </a:solidFill>
              <a:latin typeface="Soberana Sans Light"/>
              <a:cs typeface="Soberana Sans Light"/>
            </a:rPr>
            <a:t> </a:t>
          </a:r>
          <a:endParaRPr lang="es-ES_tradnl" sz="1400" b="1" i="0" dirty="0">
            <a:solidFill>
              <a:srgbClr val="FFFFFF"/>
            </a:solidFill>
            <a:latin typeface="Soberana Sans Light"/>
            <a:cs typeface="Soberana Sans Light"/>
          </a:endParaRPr>
        </a:p>
      </dgm:t>
    </dgm:pt>
    <dgm:pt modelId="{CDD8647C-F6F2-4B41-913D-936664748D44}" type="sibTrans" cxnId="{FEC9417E-0DCE-2F47-9AB6-1A49F7711537}">
      <dgm:prSet/>
      <dgm:spPr/>
      <dgm:t>
        <a:bodyPr/>
        <a:lstStyle/>
        <a:p>
          <a:endParaRPr lang="es-ES_tradnl" sz="1400" b="0" i="0">
            <a:latin typeface="Soberana Sans Light"/>
            <a:cs typeface="Soberana Sans Light"/>
          </a:endParaRPr>
        </a:p>
      </dgm:t>
    </dgm:pt>
    <dgm:pt modelId="{7F9CA44F-9E08-DD4A-B844-0FD3468F6A14}" type="parTrans" cxnId="{FEC9417E-0DCE-2F47-9AB6-1A49F7711537}">
      <dgm:prSet/>
      <dgm:spPr/>
      <dgm:t>
        <a:bodyPr/>
        <a:lstStyle/>
        <a:p>
          <a:endParaRPr lang="es-ES_tradnl" sz="1400" b="0" i="0">
            <a:latin typeface="Soberana Sans Light"/>
            <a:cs typeface="Soberana Sans Light"/>
          </a:endParaRPr>
        </a:p>
      </dgm:t>
    </dgm:pt>
    <dgm:pt modelId="{6033CE4E-928F-1343-B58E-6291750CB4B5}" type="pres">
      <dgm:prSet presAssocID="{F7978ABC-5E97-1447-85A1-EB793BE75636}" presName="linearFlow" presStyleCnt="0">
        <dgm:presLayoutVars>
          <dgm:dir/>
          <dgm:animLvl val="lvl"/>
          <dgm:resizeHandles val="exact"/>
        </dgm:presLayoutVars>
      </dgm:prSet>
      <dgm:spPr/>
      <dgm:t>
        <a:bodyPr/>
        <a:lstStyle/>
        <a:p>
          <a:endParaRPr lang="es-MX"/>
        </a:p>
      </dgm:t>
    </dgm:pt>
    <dgm:pt modelId="{D0A4C34B-BB58-4449-B865-EF591187263B}" type="pres">
      <dgm:prSet presAssocID="{12A06CCF-1284-5649-BB52-3BB7993A81E7}" presName="composite" presStyleCnt="0"/>
      <dgm:spPr/>
    </dgm:pt>
    <dgm:pt modelId="{83293A4D-8611-4945-8237-243489D799A5}" type="pres">
      <dgm:prSet presAssocID="{12A06CCF-1284-5649-BB52-3BB7993A81E7}" presName="parentText" presStyleLbl="alignNode1" presStyleIdx="0" presStyleCnt="3">
        <dgm:presLayoutVars>
          <dgm:chMax val="1"/>
          <dgm:bulletEnabled val="1"/>
        </dgm:presLayoutVars>
      </dgm:prSet>
      <dgm:spPr/>
      <dgm:t>
        <a:bodyPr/>
        <a:lstStyle/>
        <a:p>
          <a:endParaRPr lang="es-ES_tradnl"/>
        </a:p>
      </dgm:t>
    </dgm:pt>
    <dgm:pt modelId="{A2A5131F-A3AE-1841-B691-94B6A74475EE}" type="pres">
      <dgm:prSet presAssocID="{12A06CCF-1284-5649-BB52-3BB7993A81E7}" presName="descendantText" presStyleLbl="alignAcc1" presStyleIdx="0" presStyleCnt="3" custLinFactNeighborX="0">
        <dgm:presLayoutVars>
          <dgm:bulletEnabled val="1"/>
        </dgm:presLayoutVars>
      </dgm:prSet>
      <dgm:spPr/>
      <dgm:t>
        <a:bodyPr/>
        <a:lstStyle/>
        <a:p>
          <a:endParaRPr lang="es-ES_tradnl"/>
        </a:p>
      </dgm:t>
    </dgm:pt>
    <dgm:pt modelId="{6F75574E-8250-934C-A8AC-F9C58DD09354}" type="pres">
      <dgm:prSet presAssocID="{6CA28C18-838C-F545-B0C2-D7341B9E798D}" presName="sp" presStyleCnt="0"/>
      <dgm:spPr/>
    </dgm:pt>
    <dgm:pt modelId="{F64EF420-EF6A-F74D-A730-4ACDA9650EF6}" type="pres">
      <dgm:prSet presAssocID="{34094691-708F-B245-B289-5354D392C1C6}" presName="composite" presStyleCnt="0"/>
      <dgm:spPr/>
    </dgm:pt>
    <dgm:pt modelId="{0F6C9455-4F86-424F-BF04-1790AD476DBE}" type="pres">
      <dgm:prSet presAssocID="{34094691-708F-B245-B289-5354D392C1C6}" presName="parentText" presStyleLbl="alignNode1" presStyleIdx="1" presStyleCnt="3">
        <dgm:presLayoutVars>
          <dgm:chMax val="1"/>
          <dgm:bulletEnabled val="1"/>
        </dgm:presLayoutVars>
      </dgm:prSet>
      <dgm:spPr/>
      <dgm:t>
        <a:bodyPr/>
        <a:lstStyle/>
        <a:p>
          <a:endParaRPr lang="es-ES_tradnl"/>
        </a:p>
      </dgm:t>
    </dgm:pt>
    <dgm:pt modelId="{22267B0A-43BC-DD4C-963B-C2CFC23963D3}" type="pres">
      <dgm:prSet presAssocID="{34094691-708F-B245-B289-5354D392C1C6}" presName="descendantText" presStyleLbl="alignAcc1" presStyleIdx="1" presStyleCnt="3">
        <dgm:presLayoutVars>
          <dgm:bulletEnabled val="1"/>
        </dgm:presLayoutVars>
      </dgm:prSet>
      <dgm:spPr/>
      <dgm:t>
        <a:bodyPr/>
        <a:lstStyle/>
        <a:p>
          <a:endParaRPr lang="es-ES_tradnl"/>
        </a:p>
      </dgm:t>
    </dgm:pt>
    <dgm:pt modelId="{8CDB3D37-A9E0-7C45-95D1-5208A9E485D9}" type="pres">
      <dgm:prSet presAssocID="{911BE0CB-5557-5C42-9CE4-ACF3AF59D659}" presName="sp" presStyleCnt="0"/>
      <dgm:spPr/>
    </dgm:pt>
    <dgm:pt modelId="{418D8C9B-3F73-2245-A22A-8E8E59927BAE}" type="pres">
      <dgm:prSet presAssocID="{D16C0C8F-4D9B-B94A-89B8-101F553A8F31}" presName="composite" presStyleCnt="0"/>
      <dgm:spPr/>
    </dgm:pt>
    <dgm:pt modelId="{78DCD652-08BA-D74F-B552-1CB44B6BAA20}" type="pres">
      <dgm:prSet presAssocID="{D16C0C8F-4D9B-B94A-89B8-101F553A8F31}" presName="parentText" presStyleLbl="alignNode1" presStyleIdx="2" presStyleCnt="3">
        <dgm:presLayoutVars>
          <dgm:chMax val="1"/>
          <dgm:bulletEnabled val="1"/>
        </dgm:presLayoutVars>
      </dgm:prSet>
      <dgm:spPr/>
      <dgm:t>
        <a:bodyPr/>
        <a:lstStyle/>
        <a:p>
          <a:endParaRPr lang="es-ES_tradnl"/>
        </a:p>
      </dgm:t>
    </dgm:pt>
    <dgm:pt modelId="{27245ABD-ACF1-AA43-8AA1-3974F40D7D32}" type="pres">
      <dgm:prSet presAssocID="{D16C0C8F-4D9B-B94A-89B8-101F553A8F31}" presName="descendantText" presStyleLbl="alignAcc1" presStyleIdx="2" presStyleCnt="3">
        <dgm:presLayoutVars>
          <dgm:bulletEnabled val="1"/>
        </dgm:presLayoutVars>
      </dgm:prSet>
      <dgm:spPr/>
      <dgm:t>
        <a:bodyPr/>
        <a:lstStyle/>
        <a:p>
          <a:endParaRPr lang="es-ES_tradnl"/>
        </a:p>
      </dgm:t>
    </dgm:pt>
  </dgm:ptLst>
  <dgm:cxnLst>
    <dgm:cxn modelId="{53158123-1E79-434D-9CB0-73466B4CA28E}" type="presOf" srcId="{D16C0C8F-4D9B-B94A-89B8-101F553A8F31}" destId="{78DCD652-08BA-D74F-B552-1CB44B6BAA20}" srcOrd="0" destOrd="0" presId="urn:microsoft.com/office/officeart/2005/8/layout/chevron2"/>
    <dgm:cxn modelId="{FEC9417E-0DCE-2F47-9AB6-1A49F7711537}" srcId="{F7978ABC-5E97-1447-85A1-EB793BE75636}" destId="{D16C0C8F-4D9B-B94A-89B8-101F553A8F31}" srcOrd="2" destOrd="0" parTransId="{7F9CA44F-9E08-DD4A-B844-0FD3468F6A14}" sibTransId="{CDD8647C-F6F2-4B41-913D-936664748D44}"/>
    <dgm:cxn modelId="{34AA7E5A-702C-6545-888A-86187B62D69C}" srcId="{12A06CCF-1284-5649-BB52-3BB7993A81E7}" destId="{CD4A9433-1764-1844-9E1C-93C9073838B5}" srcOrd="0" destOrd="0" parTransId="{124D8111-EF41-D24B-8C2A-2C452C188101}" sibTransId="{D422B4F2-5908-0D4A-8852-4DA6957670E7}"/>
    <dgm:cxn modelId="{0E61F28B-E586-A346-9C6F-57D85156CDD9}" srcId="{F7978ABC-5E97-1447-85A1-EB793BE75636}" destId="{12A06CCF-1284-5649-BB52-3BB7993A81E7}" srcOrd="0" destOrd="0" parTransId="{D0540168-76C0-9149-AED0-A2CAB3EC889E}" sibTransId="{6CA28C18-838C-F545-B0C2-D7341B9E798D}"/>
    <dgm:cxn modelId="{8DCF7959-7933-434F-AC19-70BEEB328797}" srcId="{34094691-708F-B245-B289-5354D392C1C6}" destId="{B5D4C5E3-9666-EC4B-A62A-D658032D8641}" srcOrd="0" destOrd="0" parTransId="{CD29B9BD-08EF-A04A-A08C-32278F2A6F85}" sibTransId="{B74C1B3B-2726-CF43-A9E4-F4046AA1F3DD}"/>
    <dgm:cxn modelId="{3B2B8D58-4FBF-5041-9295-8C5E5F6312C3}" type="presOf" srcId="{49A7AE7C-BB6C-A445-8E3E-83DCDEDBB55F}" destId="{27245ABD-ACF1-AA43-8AA1-3974F40D7D32}" srcOrd="0" destOrd="0" presId="urn:microsoft.com/office/officeart/2005/8/layout/chevron2"/>
    <dgm:cxn modelId="{A7435611-6205-4D4A-8348-A9D2463A8B63}" type="presOf" srcId="{F7978ABC-5E97-1447-85A1-EB793BE75636}" destId="{6033CE4E-928F-1343-B58E-6291750CB4B5}" srcOrd="0" destOrd="0" presId="urn:microsoft.com/office/officeart/2005/8/layout/chevron2"/>
    <dgm:cxn modelId="{D6FF7B6C-7F57-164A-A86D-9CCEF1A59CE3}" srcId="{F7978ABC-5E97-1447-85A1-EB793BE75636}" destId="{34094691-708F-B245-B289-5354D392C1C6}" srcOrd="1" destOrd="0" parTransId="{2D9D4A07-DD94-3343-89BB-A57894C9BAA8}" sibTransId="{911BE0CB-5557-5C42-9CE4-ACF3AF59D659}"/>
    <dgm:cxn modelId="{24866CD6-74C4-F24B-9A21-33C06321B83C}" srcId="{D16C0C8F-4D9B-B94A-89B8-101F553A8F31}" destId="{49A7AE7C-BB6C-A445-8E3E-83DCDEDBB55F}" srcOrd="0" destOrd="0" parTransId="{D1657BFC-5BE6-3046-9022-4AB4149A0E05}" sibTransId="{C1FECCF3-13D8-9341-9DFD-19B079CDBF4B}"/>
    <dgm:cxn modelId="{2002E307-CE28-6846-9559-E1DEFEEDB9EB}" type="presOf" srcId="{B5D4C5E3-9666-EC4B-A62A-D658032D8641}" destId="{22267B0A-43BC-DD4C-963B-C2CFC23963D3}" srcOrd="0" destOrd="0" presId="urn:microsoft.com/office/officeart/2005/8/layout/chevron2"/>
    <dgm:cxn modelId="{1214C038-0C1E-ED43-A12B-C66B2D59B386}" type="presOf" srcId="{12A06CCF-1284-5649-BB52-3BB7993A81E7}" destId="{83293A4D-8611-4945-8237-243489D799A5}" srcOrd="0" destOrd="0" presId="urn:microsoft.com/office/officeart/2005/8/layout/chevron2"/>
    <dgm:cxn modelId="{3809D615-9869-FD43-B23B-E6BB57D1E635}" type="presOf" srcId="{34094691-708F-B245-B289-5354D392C1C6}" destId="{0F6C9455-4F86-424F-BF04-1790AD476DBE}" srcOrd="0" destOrd="0" presId="urn:microsoft.com/office/officeart/2005/8/layout/chevron2"/>
    <dgm:cxn modelId="{5789A65B-1588-0A4E-8A36-66E5E30237E5}" type="presOf" srcId="{CD4A9433-1764-1844-9E1C-93C9073838B5}" destId="{A2A5131F-A3AE-1841-B691-94B6A74475EE}" srcOrd="0" destOrd="0" presId="urn:microsoft.com/office/officeart/2005/8/layout/chevron2"/>
    <dgm:cxn modelId="{5190BA60-6250-B94B-B0C1-E0CC0E350CD3}" type="presParOf" srcId="{6033CE4E-928F-1343-B58E-6291750CB4B5}" destId="{D0A4C34B-BB58-4449-B865-EF591187263B}" srcOrd="0" destOrd="0" presId="urn:microsoft.com/office/officeart/2005/8/layout/chevron2"/>
    <dgm:cxn modelId="{E7669840-F92C-574C-9B6A-841FFA15A909}" type="presParOf" srcId="{D0A4C34B-BB58-4449-B865-EF591187263B}" destId="{83293A4D-8611-4945-8237-243489D799A5}" srcOrd="0" destOrd="0" presId="urn:microsoft.com/office/officeart/2005/8/layout/chevron2"/>
    <dgm:cxn modelId="{2506C38F-7DA3-3448-848C-6854B96DED25}" type="presParOf" srcId="{D0A4C34B-BB58-4449-B865-EF591187263B}" destId="{A2A5131F-A3AE-1841-B691-94B6A74475EE}" srcOrd="1" destOrd="0" presId="urn:microsoft.com/office/officeart/2005/8/layout/chevron2"/>
    <dgm:cxn modelId="{1978FD53-4FDC-9247-9E40-C8C6EE992D03}" type="presParOf" srcId="{6033CE4E-928F-1343-B58E-6291750CB4B5}" destId="{6F75574E-8250-934C-A8AC-F9C58DD09354}" srcOrd="1" destOrd="0" presId="urn:microsoft.com/office/officeart/2005/8/layout/chevron2"/>
    <dgm:cxn modelId="{7B926959-43F4-0440-B7B2-5429A03415B3}" type="presParOf" srcId="{6033CE4E-928F-1343-B58E-6291750CB4B5}" destId="{F64EF420-EF6A-F74D-A730-4ACDA9650EF6}" srcOrd="2" destOrd="0" presId="urn:microsoft.com/office/officeart/2005/8/layout/chevron2"/>
    <dgm:cxn modelId="{377BD70F-B036-D148-AF52-700024E1132E}" type="presParOf" srcId="{F64EF420-EF6A-F74D-A730-4ACDA9650EF6}" destId="{0F6C9455-4F86-424F-BF04-1790AD476DBE}" srcOrd="0" destOrd="0" presId="urn:microsoft.com/office/officeart/2005/8/layout/chevron2"/>
    <dgm:cxn modelId="{B3D70E58-5A89-B64F-85A9-3D2D0EA45C71}" type="presParOf" srcId="{F64EF420-EF6A-F74D-A730-4ACDA9650EF6}" destId="{22267B0A-43BC-DD4C-963B-C2CFC23963D3}" srcOrd="1" destOrd="0" presId="urn:microsoft.com/office/officeart/2005/8/layout/chevron2"/>
    <dgm:cxn modelId="{E231E308-254C-8E4E-92D8-74B0E42EFA88}" type="presParOf" srcId="{6033CE4E-928F-1343-B58E-6291750CB4B5}" destId="{8CDB3D37-A9E0-7C45-95D1-5208A9E485D9}" srcOrd="3" destOrd="0" presId="urn:microsoft.com/office/officeart/2005/8/layout/chevron2"/>
    <dgm:cxn modelId="{DF69F135-4E64-6045-A401-C331382BDF87}" type="presParOf" srcId="{6033CE4E-928F-1343-B58E-6291750CB4B5}" destId="{418D8C9B-3F73-2245-A22A-8E8E59927BAE}" srcOrd="4" destOrd="0" presId="urn:microsoft.com/office/officeart/2005/8/layout/chevron2"/>
    <dgm:cxn modelId="{052444B3-4AE6-9047-BB67-9C41E51EFFBD}" type="presParOf" srcId="{418D8C9B-3F73-2245-A22A-8E8E59927BAE}" destId="{78DCD652-08BA-D74F-B552-1CB44B6BAA20}" srcOrd="0" destOrd="0" presId="urn:microsoft.com/office/officeart/2005/8/layout/chevron2"/>
    <dgm:cxn modelId="{755E79B9-0FBC-BC4A-ABEA-53DBC19B6F31}" type="presParOf" srcId="{418D8C9B-3F73-2245-A22A-8E8E59927BAE}" destId="{27245ABD-ACF1-AA43-8AA1-3974F40D7D32}"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49787" cy="49926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6232" y="1"/>
            <a:ext cx="2949787" cy="499268"/>
          </a:xfrm>
          <a:prstGeom prst="rect">
            <a:avLst/>
          </a:prstGeom>
        </p:spPr>
        <p:txBody>
          <a:bodyPr vert="horz" lIns="91440" tIns="45720" rIns="91440" bIns="45720" rtlCol="0"/>
          <a:lstStyle>
            <a:lvl1pPr algn="r">
              <a:defRPr sz="1200"/>
            </a:lvl1pPr>
          </a:lstStyle>
          <a:p>
            <a:fld id="{D15D8F0E-1951-4E87-9AFE-A24C723152BA}" type="datetimeFigureOut">
              <a:rPr lang="en-GB" smtClean="0"/>
              <a:t>12/05/2016</a:t>
            </a:fld>
            <a:endParaRPr lang="en-GB"/>
          </a:p>
        </p:txBody>
      </p:sp>
      <p:sp>
        <p:nvSpPr>
          <p:cNvPr id="4" name="Footer Placeholder 3"/>
          <p:cNvSpPr>
            <a:spLocks noGrp="1"/>
          </p:cNvSpPr>
          <p:nvPr>
            <p:ph type="ftr" sz="quarter" idx="2"/>
          </p:nvPr>
        </p:nvSpPr>
        <p:spPr>
          <a:xfrm>
            <a:off x="0" y="9440072"/>
            <a:ext cx="2949787" cy="49926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6232" y="9440072"/>
            <a:ext cx="2949787" cy="499267"/>
          </a:xfrm>
          <a:prstGeom prst="rect">
            <a:avLst/>
          </a:prstGeom>
        </p:spPr>
        <p:txBody>
          <a:bodyPr vert="horz" lIns="91440" tIns="45720" rIns="91440" bIns="45720" rtlCol="0" anchor="b"/>
          <a:lstStyle>
            <a:lvl1pPr algn="r">
              <a:defRPr sz="1200"/>
            </a:lvl1pPr>
          </a:lstStyle>
          <a:p>
            <a:fld id="{A37AB3C8-12A6-4A9B-A070-CB8CF9F1DAD1}" type="slidenum">
              <a:rPr lang="en-GB" smtClean="0"/>
              <a:t>‹#›</a:t>
            </a:fld>
            <a:endParaRPr lang="en-GB"/>
          </a:p>
        </p:txBody>
      </p:sp>
    </p:spTree>
    <p:extLst>
      <p:ext uri="{BB962C8B-B14F-4D97-AF65-F5344CB8AC3E}">
        <p14:creationId xmlns:p14="http://schemas.microsoft.com/office/powerpoint/2010/main" val="229249839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1"/>
            <a:ext cx="2949787" cy="498693"/>
          </a:xfrm>
          <a:prstGeom prst="rect">
            <a:avLst/>
          </a:prstGeom>
        </p:spPr>
        <p:txBody>
          <a:bodyPr vert="horz" lIns="91440" tIns="45720" rIns="91440" bIns="45720" rtlCol="0"/>
          <a:lstStyle>
            <a:lvl1pPr algn="l">
              <a:defRPr sz="1200"/>
            </a:lvl1pPr>
          </a:lstStyle>
          <a:p>
            <a:endParaRPr lang="es-MX"/>
          </a:p>
        </p:txBody>
      </p:sp>
      <p:sp>
        <p:nvSpPr>
          <p:cNvPr id="3" name="Marcador de fecha 2"/>
          <p:cNvSpPr>
            <a:spLocks noGrp="1"/>
          </p:cNvSpPr>
          <p:nvPr>
            <p:ph type="dt" idx="1"/>
          </p:nvPr>
        </p:nvSpPr>
        <p:spPr>
          <a:xfrm>
            <a:off x="3855838" y="1"/>
            <a:ext cx="2949787" cy="498693"/>
          </a:xfrm>
          <a:prstGeom prst="rect">
            <a:avLst/>
          </a:prstGeom>
        </p:spPr>
        <p:txBody>
          <a:bodyPr vert="horz" lIns="91440" tIns="45720" rIns="91440" bIns="45720" rtlCol="0"/>
          <a:lstStyle>
            <a:lvl1pPr algn="r">
              <a:defRPr sz="1200"/>
            </a:lvl1pPr>
          </a:lstStyle>
          <a:p>
            <a:fld id="{B5EAA3BB-88E6-4A3E-8A1C-9D1135EC9A42}" type="datetimeFigureOut">
              <a:rPr lang="es-MX" smtClean="0"/>
              <a:pPr/>
              <a:t>12/05/2016</a:t>
            </a:fld>
            <a:endParaRPr lang="es-MX"/>
          </a:p>
        </p:txBody>
      </p:sp>
      <p:sp>
        <p:nvSpPr>
          <p:cNvPr id="4" name="Marcador de imagen de diapositiva 3"/>
          <p:cNvSpPr>
            <a:spLocks noGrp="1" noRot="1" noChangeAspect="1"/>
          </p:cNvSpPr>
          <p:nvPr>
            <p:ph type="sldImg" idx="2"/>
          </p:nvPr>
        </p:nvSpPr>
        <p:spPr>
          <a:xfrm>
            <a:off x="1233488" y="1243013"/>
            <a:ext cx="4340225" cy="3354387"/>
          </a:xfrm>
          <a:prstGeom prst="rect">
            <a:avLst/>
          </a:prstGeom>
          <a:noFill/>
          <a:ln w="12700">
            <a:solidFill>
              <a:prstClr val="black"/>
            </a:solidFill>
          </a:ln>
        </p:spPr>
        <p:txBody>
          <a:bodyPr vert="horz" lIns="91440" tIns="45720" rIns="91440" bIns="45720" rtlCol="0" anchor="ctr"/>
          <a:lstStyle/>
          <a:p>
            <a:endParaRPr lang="es-MX"/>
          </a:p>
        </p:txBody>
      </p:sp>
      <p:sp>
        <p:nvSpPr>
          <p:cNvPr id="5" name="Marcador de notas 4"/>
          <p:cNvSpPr>
            <a:spLocks noGrp="1"/>
          </p:cNvSpPr>
          <p:nvPr>
            <p:ph type="body" sz="quarter" idx="3"/>
          </p:nvPr>
        </p:nvSpPr>
        <p:spPr>
          <a:xfrm>
            <a:off x="680720" y="4783306"/>
            <a:ext cx="5445760" cy="3913615"/>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6" name="Marcador de pie de página 5"/>
          <p:cNvSpPr>
            <a:spLocks noGrp="1"/>
          </p:cNvSpPr>
          <p:nvPr>
            <p:ph type="ftr" sz="quarter" idx="4"/>
          </p:nvPr>
        </p:nvSpPr>
        <p:spPr>
          <a:xfrm>
            <a:off x="0" y="9440647"/>
            <a:ext cx="2949787" cy="498692"/>
          </a:xfrm>
          <a:prstGeom prst="rect">
            <a:avLst/>
          </a:prstGeom>
        </p:spPr>
        <p:txBody>
          <a:bodyPr vert="horz" lIns="91440" tIns="45720" rIns="91440" bIns="45720" rtlCol="0" anchor="b"/>
          <a:lstStyle>
            <a:lvl1pPr algn="l">
              <a:defRPr sz="1200"/>
            </a:lvl1pPr>
          </a:lstStyle>
          <a:p>
            <a:endParaRPr lang="es-MX"/>
          </a:p>
        </p:txBody>
      </p:sp>
      <p:sp>
        <p:nvSpPr>
          <p:cNvPr id="7" name="Marcador de número de diapositiva 6"/>
          <p:cNvSpPr>
            <a:spLocks noGrp="1"/>
          </p:cNvSpPr>
          <p:nvPr>
            <p:ph type="sldNum" sz="quarter" idx="5"/>
          </p:nvPr>
        </p:nvSpPr>
        <p:spPr>
          <a:xfrm>
            <a:off x="3855838" y="9440647"/>
            <a:ext cx="2949787" cy="498692"/>
          </a:xfrm>
          <a:prstGeom prst="rect">
            <a:avLst/>
          </a:prstGeom>
        </p:spPr>
        <p:txBody>
          <a:bodyPr vert="horz" lIns="91440" tIns="45720" rIns="91440" bIns="45720" rtlCol="0" anchor="b"/>
          <a:lstStyle>
            <a:lvl1pPr algn="r">
              <a:defRPr sz="1200"/>
            </a:lvl1pPr>
          </a:lstStyle>
          <a:p>
            <a:fld id="{04F2459B-C84E-4FF4-98F6-98D31052AF33}" type="slidenum">
              <a:rPr lang="es-MX" smtClean="0"/>
              <a:pPr/>
              <a:t>‹#›</a:t>
            </a:fld>
            <a:endParaRPr lang="es-MX"/>
          </a:p>
        </p:txBody>
      </p:sp>
    </p:spTree>
    <p:extLst>
      <p:ext uri="{BB962C8B-B14F-4D97-AF65-F5344CB8AC3E}">
        <p14:creationId xmlns:p14="http://schemas.microsoft.com/office/powerpoint/2010/main" val="1557633020"/>
      </p:ext>
    </p:extLst>
  </p:cSld>
  <p:clrMap bg1="lt1" tx1="dk1" bg2="lt2" tx2="dk2" accent1="accent1" accent2="accent2" accent3="accent3" accent4="accent4" accent5="accent5" accent6="accent6" hlink="hlink" folHlink="folHlink"/>
  <p:notesStyle>
    <a:lvl1pPr marL="0" algn="l" defTabSz="764039" rtl="0" eaLnBrk="1" latinLnBrk="0" hangingPunct="1">
      <a:defRPr sz="1000" kern="1200">
        <a:solidFill>
          <a:schemeClr val="tx1"/>
        </a:solidFill>
        <a:latin typeface="+mn-lt"/>
        <a:ea typeface="+mn-ea"/>
        <a:cs typeface="+mn-cs"/>
      </a:defRPr>
    </a:lvl1pPr>
    <a:lvl2pPr marL="382020" algn="l" defTabSz="764039" rtl="0" eaLnBrk="1" latinLnBrk="0" hangingPunct="1">
      <a:defRPr sz="1000" kern="1200">
        <a:solidFill>
          <a:schemeClr val="tx1"/>
        </a:solidFill>
        <a:latin typeface="+mn-lt"/>
        <a:ea typeface="+mn-ea"/>
        <a:cs typeface="+mn-cs"/>
      </a:defRPr>
    </a:lvl2pPr>
    <a:lvl3pPr marL="764039" algn="l" defTabSz="764039" rtl="0" eaLnBrk="1" latinLnBrk="0" hangingPunct="1">
      <a:defRPr sz="1000" kern="1200">
        <a:solidFill>
          <a:schemeClr val="tx1"/>
        </a:solidFill>
        <a:latin typeface="+mn-lt"/>
        <a:ea typeface="+mn-ea"/>
        <a:cs typeface="+mn-cs"/>
      </a:defRPr>
    </a:lvl3pPr>
    <a:lvl4pPr marL="1146061" algn="l" defTabSz="764039" rtl="0" eaLnBrk="1" latinLnBrk="0" hangingPunct="1">
      <a:defRPr sz="1000" kern="1200">
        <a:solidFill>
          <a:schemeClr val="tx1"/>
        </a:solidFill>
        <a:latin typeface="+mn-lt"/>
        <a:ea typeface="+mn-ea"/>
        <a:cs typeface="+mn-cs"/>
      </a:defRPr>
    </a:lvl4pPr>
    <a:lvl5pPr marL="1528081" algn="l" defTabSz="764039" rtl="0" eaLnBrk="1" latinLnBrk="0" hangingPunct="1">
      <a:defRPr sz="1000" kern="1200">
        <a:solidFill>
          <a:schemeClr val="tx1"/>
        </a:solidFill>
        <a:latin typeface="+mn-lt"/>
        <a:ea typeface="+mn-ea"/>
        <a:cs typeface="+mn-cs"/>
      </a:defRPr>
    </a:lvl5pPr>
    <a:lvl6pPr marL="1910100" algn="l" defTabSz="764039" rtl="0" eaLnBrk="1" latinLnBrk="0" hangingPunct="1">
      <a:defRPr sz="1000" kern="1200">
        <a:solidFill>
          <a:schemeClr val="tx1"/>
        </a:solidFill>
        <a:latin typeface="+mn-lt"/>
        <a:ea typeface="+mn-ea"/>
        <a:cs typeface="+mn-cs"/>
      </a:defRPr>
    </a:lvl6pPr>
    <a:lvl7pPr marL="2292120" algn="l" defTabSz="764039" rtl="0" eaLnBrk="1" latinLnBrk="0" hangingPunct="1">
      <a:defRPr sz="1000" kern="1200">
        <a:solidFill>
          <a:schemeClr val="tx1"/>
        </a:solidFill>
        <a:latin typeface="+mn-lt"/>
        <a:ea typeface="+mn-ea"/>
        <a:cs typeface="+mn-cs"/>
      </a:defRPr>
    </a:lvl7pPr>
    <a:lvl8pPr marL="2674140" algn="l" defTabSz="764039" rtl="0" eaLnBrk="1" latinLnBrk="0" hangingPunct="1">
      <a:defRPr sz="1000" kern="1200">
        <a:solidFill>
          <a:schemeClr val="tx1"/>
        </a:solidFill>
        <a:latin typeface="+mn-lt"/>
        <a:ea typeface="+mn-ea"/>
        <a:cs typeface="+mn-cs"/>
      </a:defRPr>
    </a:lvl8pPr>
    <a:lvl9pPr marL="3056160" algn="l" defTabSz="764039" rtl="0" eaLnBrk="1" latinLnBrk="0" hangingPunct="1">
      <a:defRPr sz="10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1233488" y="1243013"/>
            <a:ext cx="4340225" cy="3354387"/>
          </a:xfrm>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4F2459B-C84E-4FF4-98F6-98D31052AF33}" type="slidenum">
              <a:rPr lang="es-MX" smtClean="0"/>
              <a:pPr/>
              <a:t>1</a:t>
            </a:fld>
            <a:endParaRPr lang="es-MX"/>
          </a:p>
        </p:txBody>
      </p:sp>
    </p:spTree>
    <p:extLst>
      <p:ext uri="{BB962C8B-B14F-4D97-AF65-F5344CB8AC3E}">
        <p14:creationId xmlns:p14="http://schemas.microsoft.com/office/powerpoint/2010/main" val="6298969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1233488" y="1243013"/>
            <a:ext cx="4340225" cy="3354387"/>
          </a:xfrm>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04F2459B-C84E-4FF4-98F6-98D31052AF33}" type="slidenum">
              <a:rPr lang="es-MX" smtClean="0"/>
              <a:pPr/>
              <a:t>23</a:t>
            </a:fld>
            <a:endParaRPr lang="es-MX"/>
          </a:p>
        </p:txBody>
      </p:sp>
    </p:spTree>
    <p:extLst>
      <p:ext uri="{BB962C8B-B14F-4D97-AF65-F5344CB8AC3E}">
        <p14:creationId xmlns:p14="http://schemas.microsoft.com/office/powerpoint/2010/main" val="14782136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257300" y="1272011"/>
            <a:ext cx="7543800" cy="2705947"/>
          </a:xfrm>
        </p:spPr>
        <p:txBody>
          <a:bodyPr anchor="b"/>
          <a:lstStyle>
            <a:lvl1pPr algn="ctr">
              <a:defRPr sz="5000"/>
            </a:lvl1pPr>
          </a:lstStyle>
          <a:p>
            <a:r>
              <a:rPr lang="es-ES" smtClean="0"/>
              <a:t>Haga clic para modificar el estilo de título del patrón</a:t>
            </a:r>
            <a:endParaRPr lang="es-MX"/>
          </a:p>
        </p:txBody>
      </p:sp>
      <p:sp>
        <p:nvSpPr>
          <p:cNvPr id="3" name="Subtítulo 2"/>
          <p:cNvSpPr>
            <a:spLocks noGrp="1"/>
          </p:cNvSpPr>
          <p:nvPr>
            <p:ph type="subTitle" idx="1"/>
          </p:nvPr>
        </p:nvSpPr>
        <p:spPr>
          <a:xfrm>
            <a:off x="1257300" y="4082309"/>
            <a:ext cx="7543800" cy="1876531"/>
          </a:xfrm>
        </p:spPr>
        <p:txBody>
          <a:bodyPr/>
          <a:lstStyle>
            <a:lvl1pPr marL="0" indent="0" algn="ctr">
              <a:buNone/>
              <a:defRPr sz="2000"/>
            </a:lvl1pPr>
            <a:lvl2pPr marL="382020" indent="0" algn="ctr">
              <a:buNone/>
              <a:defRPr sz="1700"/>
            </a:lvl2pPr>
            <a:lvl3pPr marL="764039" indent="0" algn="ctr">
              <a:buNone/>
              <a:defRPr sz="1600"/>
            </a:lvl3pPr>
            <a:lvl4pPr marL="1146061" indent="0" algn="ctr">
              <a:buNone/>
              <a:defRPr sz="1300"/>
            </a:lvl4pPr>
            <a:lvl5pPr marL="1528081" indent="0" algn="ctr">
              <a:buNone/>
              <a:defRPr sz="1300"/>
            </a:lvl5pPr>
            <a:lvl6pPr marL="1910100" indent="0" algn="ctr">
              <a:buNone/>
              <a:defRPr sz="1300"/>
            </a:lvl6pPr>
            <a:lvl7pPr marL="2292120" indent="0" algn="ctr">
              <a:buNone/>
              <a:defRPr sz="1300"/>
            </a:lvl7pPr>
            <a:lvl8pPr marL="2674140" indent="0" algn="ctr">
              <a:buNone/>
              <a:defRPr sz="1300"/>
            </a:lvl8pPr>
            <a:lvl9pPr marL="3056160" indent="0" algn="ctr">
              <a:buNone/>
              <a:defRPr sz="1300"/>
            </a:lvl9pPr>
          </a:lstStyle>
          <a:p>
            <a:r>
              <a:rPr lang="es-ES" smtClean="0"/>
              <a:t>Haga clic para modificar el estilo de subtítulo del patrón</a:t>
            </a:r>
            <a:endParaRPr lang="es-MX"/>
          </a:p>
        </p:txBody>
      </p:sp>
      <p:sp>
        <p:nvSpPr>
          <p:cNvPr id="4" name="Marcador de fecha 3"/>
          <p:cNvSpPr>
            <a:spLocks noGrp="1"/>
          </p:cNvSpPr>
          <p:nvPr>
            <p:ph type="dt" sz="half" idx="10"/>
          </p:nvPr>
        </p:nvSpPr>
        <p:spPr/>
        <p:txBody>
          <a:bodyPr/>
          <a:lstStyle/>
          <a:p>
            <a:fld id="{7AA6A808-31BA-479E-B95B-B52BA0962963}" type="datetimeFigureOut">
              <a:rPr lang="es-MX" smtClean="0"/>
              <a:pPr/>
              <a:t>12/05/2016</a:t>
            </a:fld>
            <a:endParaRPr lang="es-MX"/>
          </a:p>
        </p:txBody>
      </p:sp>
      <p:sp>
        <p:nvSpPr>
          <p:cNvPr id="5" name="Marcador de pie de página 4"/>
          <p:cNvSpPr>
            <a:spLocks noGrp="1"/>
          </p:cNvSpPr>
          <p:nvPr>
            <p:ph type="ftr" sz="quarter" idx="11"/>
          </p:nvPr>
        </p:nvSpPr>
        <p:spPr/>
        <p:txBody>
          <a:bodyPr/>
          <a:lstStyle/>
          <a:p>
            <a:endParaRPr lang="es-MX"/>
          </a:p>
        </p:txBody>
      </p:sp>
      <p:sp>
        <p:nvSpPr>
          <p:cNvPr id="6" name="Marcador de número de diapositiva 5"/>
          <p:cNvSpPr>
            <a:spLocks noGrp="1"/>
          </p:cNvSpPr>
          <p:nvPr>
            <p:ph type="sldNum" sz="quarter" idx="12"/>
          </p:nvPr>
        </p:nvSpPr>
        <p:spPr/>
        <p:txBody>
          <a:bodyPr/>
          <a:lstStyle/>
          <a:p>
            <a:fld id="{D46A2246-3A80-4FBE-8FF5-B8DC15CC4D8A}" type="slidenum">
              <a:rPr lang="es-MX" smtClean="0"/>
              <a:pPr/>
              <a:t>‹#›</a:t>
            </a:fld>
            <a:endParaRPr lang="es-MX"/>
          </a:p>
        </p:txBody>
      </p:sp>
    </p:spTree>
    <p:extLst>
      <p:ext uri="{BB962C8B-B14F-4D97-AF65-F5344CB8AC3E}">
        <p14:creationId xmlns:p14="http://schemas.microsoft.com/office/powerpoint/2010/main" val="10771933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MX"/>
          </a:p>
        </p:txBody>
      </p:sp>
      <p:sp>
        <p:nvSpPr>
          <p:cNvPr id="3" name="Marcador de contenido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fecha 3"/>
          <p:cNvSpPr>
            <a:spLocks noGrp="1"/>
          </p:cNvSpPr>
          <p:nvPr>
            <p:ph type="dt" sz="half" idx="10"/>
          </p:nvPr>
        </p:nvSpPr>
        <p:spPr/>
        <p:txBody>
          <a:bodyPr/>
          <a:lstStyle/>
          <a:p>
            <a:fld id="{7AA6A808-31BA-479E-B95B-B52BA0962963}" type="datetimeFigureOut">
              <a:rPr lang="es-MX" smtClean="0"/>
              <a:pPr/>
              <a:t>12/05/2016</a:t>
            </a:fld>
            <a:endParaRPr lang="es-MX"/>
          </a:p>
        </p:txBody>
      </p:sp>
      <p:sp>
        <p:nvSpPr>
          <p:cNvPr id="5" name="Marcador de pie de página 4"/>
          <p:cNvSpPr>
            <a:spLocks noGrp="1"/>
          </p:cNvSpPr>
          <p:nvPr>
            <p:ph type="ftr" sz="quarter" idx="11"/>
          </p:nvPr>
        </p:nvSpPr>
        <p:spPr/>
        <p:txBody>
          <a:bodyPr/>
          <a:lstStyle/>
          <a:p>
            <a:endParaRPr lang="es-MX"/>
          </a:p>
        </p:txBody>
      </p:sp>
      <p:sp>
        <p:nvSpPr>
          <p:cNvPr id="6" name="Marcador de número de diapositiva 5"/>
          <p:cNvSpPr>
            <a:spLocks noGrp="1"/>
          </p:cNvSpPr>
          <p:nvPr>
            <p:ph type="sldNum" sz="quarter" idx="12"/>
          </p:nvPr>
        </p:nvSpPr>
        <p:spPr/>
        <p:txBody>
          <a:bodyPr/>
          <a:lstStyle/>
          <a:p>
            <a:fld id="{D46A2246-3A80-4FBE-8FF5-B8DC15CC4D8A}" type="slidenum">
              <a:rPr lang="es-MX" smtClean="0"/>
              <a:pPr/>
              <a:t>‹#›</a:t>
            </a:fld>
            <a:endParaRPr lang="es-MX"/>
          </a:p>
        </p:txBody>
      </p:sp>
    </p:spTree>
    <p:extLst>
      <p:ext uri="{BB962C8B-B14F-4D97-AF65-F5344CB8AC3E}">
        <p14:creationId xmlns:p14="http://schemas.microsoft.com/office/powerpoint/2010/main" val="10166653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686277" y="1937707"/>
            <a:ext cx="8675370" cy="3233102"/>
          </a:xfrm>
        </p:spPr>
        <p:txBody>
          <a:bodyPr anchor="b"/>
          <a:lstStyle>
            <a:lvl1pPr>
              <a:defRPr sz="5000"/>
            </a:lvl1pPr>
          </a:lstStyle>
          <a:p>
            <a:r>
              <a:rPr lang="es-ES" smtClean="0"/>
              <a:t>Haga clic para modificar el estilo de título del patrón</a:t>
            </a:r>
            <a:endParaRPr lang="es-MX"/>
          </a:p>
        </p:txBody>
      </p:sp>
      <p:sp>
        <p:nvSpPr>
          <p:cNvPr id="3" name="Marcador de texto 2"/>
          <p:cNvSpPr>
            <a:spLocks noGrp="1"/>
          </p:cNvSpPr>
          <p:nvPr>
            <p:ph type="body" idx="1"/>
          </p:nvPr>
        </p:nvSpPr>
        <p:spPr>
          <a:xfrm>
            <a:off x="686277" y="5201393"/>
            <a:ext cx="8675370" cy="1700212"/>
          </a:xfrm>
        </p:spPr>
        <p:txBody>
          <a:bodyPr/>
          <a:lstStyle>
            <a:lvl1pPr marL="0" indent="0">
              <a:buNone/>
              <a:defRPr sz="2000">
                <a:solidFill>
                  <a:schemeClr val="tx1">
                    <a:tint val="75000"/>
                  </a:schemeClr>
                </a:solidFill>
              </a:defRPr>
            </a:lvl1pPr>
            <a:lvl2pPr marL="382020" indent="0">
              <a:buNone/>
              <a:defRPr sz="1700">
                <a:solidFill>
                  <a:schemeClr val="tx1">
                    <a:tint val="75000"/>
                  </a:schemeClr>
                </a:solidFill>
              </a:defRPr>
            </a:lvl2pPr>
            <a:lvl3pPr marL="764039" indent="0">
              <a:buNone/>
              <a:defRPr sz="1600">
                <a:solidFill>
                  <a:schemeClr val="tx1">
                    <a:tint val="75000"/>
                  </a:schemeClr>
                </a:solidFill>
              </a:defRPr>
            </a:lvl3pPr>
            <a:lvl4pPr marL="1146061" indent="0">
              <a:buNone/>
              <a:defRPr sz="1300">
                <a:solidFill>
                  <a:schemeClr val="tx1">
                    <a:tint val="75000"/>
                  </a:schemeClr>
                </a:solidFill>
              </a:defRPr>
            </a:lvl4pPr>
            <a:lvl5pPr marL="1528081" indent="0">
              <a:buNone/>
              <a:defRPr sz="1300">
                <a:solidFill>
                  <a:schemeClr val="tx1">
                    <a:tint val="75000"/>
                  </a:schemeClr>
                </a:solidFill>
              </a:defRPr>
            </a:lvl5pPr>
            <a:lvl6pPr marL="1910100" indent="0">
              <a:buNone/>
              <a:defRPr sz="1300">
                <a:solidFill>
                  <a:schemeClr val="tx1">
                    <a:tint val="75000"/>
                  </a:schemeClr>
                </a:solidFill>
              </a:defRPr>
            </a:lvl6pPr>
            <a:lvl7pPr marL="2292120" indent="0">
              <a:buNone/>
              <a:defRPr sz="1300">
                <a:solidFill>
                  <a:schemeClr val="tx1">
                    <a:tint val="75000"/>
                  </a:schemeClr>
                </a:solidFill>
              </a:defRPr>
            </a:lvl7pPr>
            <a:lvl8pPr marL="2674140" indent="0">
              <a:buNone/>
              <a:defRPr sz="1300">
                <a:solidFill>
                  <a:schemeClr val="tx1">
                    <a:tint val="75000"/>
                  </a:schemeClr>
                </a:solidFill>
              </a:defRPr>
            </a:lvl8pPr>
            <a:lvl9pPr marL="3056160" indent="0">
              <a:buNone/>
              <a:defRPr sz="1300">
                <a:solidFill>
                  <a:schemeClr val="tx1">
                    <a:tint val="75000"/>
                  </a:schemeClr>
                </a:solidFill>
              </a:defRPr>
            </a:lvl9pPr>
          </a:lstStyle>
          <a:p>
            <a:pPr lvl="0"/>
            <a:r>
              <a:rPr lang="es-ES" smtClean="0"/>
              <a:t>Haga clic para modificar el estilo de texto del patrón</a:t>
            </a:r>
          </a:p>
        </p:txBody>
      </p:sp>
      <p:sp>
        <p:nvSpPr>
          <p:cNvPr id="4" name="Marcador de fecha 3"/>
          <p:cNvSpPr>
            <a:spLocks noGrp="1"/>
          </p:cNvSpPr>
          <p:nvPr>
            <p:ph type="dt" sz="half" idx="10"/>
          </p:nvPr>
        </p:nvSpPr>
        <p:spPr/>
        <p:txBody>
          <a:bodyPr/>
          <a:lstStyle/>
          <a:p>
            <a:fld id="{7AA6A808-31BA-479E-B95B-B52BA0962963}" type="datetimeFigureOut">
              <a:rPr lang="es-MX" smtClean="0"/>
              <a:pPr/>
              <a:t>12/05/2016</a:t>
            </a:fld>
            <a:endParaRPr lang="es-MX"/>
          </a:p>
        </p:txBody>
      </p:sp>
      <p:sp>
        <p:nvSpPr>
          <p:cNvPr id="5" name="Marcador de pie de página 4"/>
          <p:cNvSpPr>
            <a:spLocks noGrp="1"/>
          </p:cNvSpPr>
          <p:nvPr>
            <p:ph type="ftr" sz="quarter" idx="11"/>
          </p:nvPr>
        </p:nvSpPr>
        <p:spPr/>
        <p:txBody>
          <a:bodyPr/>
          <a:lstStyle/>
          <a:p>
            <a:endParaRPr lang="es-MX"/>
          </a:p>
        </p:txBody>
      </p:sp>
      <p:sp>
        <p:nvSpPr>
          <p:cNvPr id="6" name="Marcador de número de diapositiva 5"/>
          <p:cNvSpPr>
            <a:spLocks noGrp="1"/>
          </p:cNvSpPr>
          <p:nvPr>
            <p:ph type="sldNum" sz="quarter" idx="12"/>
          </p:nvPr>
        </p:nvSpPr>
        <p:spPr/>
        <p:txBody>
          <a:bodyPr/>
          <a:lstStyle/>
          <a:p>
            <a:fld id="{D46A2246-3A80-4FBE-8FF5-B8DC15CC4D8A}" type="slidenum">
              <a:rPr lang="es-MX" smtClean="0"/>
              <a:pPr/>
              <a:t>‹#›</a:t>
            </a:fld>
            <a:endParaRPr lang="es-MX"/>
          </a:p>
        </p:txBody>
      </p:sp>
    </p:spTree>
    <p:extLst>
      <p:ext uri="{BB962C8B-B14F-4D97-AF65-F5344CB8AC3E}">
        <p14:creationId xmlns:p14="http://schemas.microsoft.com/office/powerpoint/2010/main" val="42392791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MX"/>
          </a:p>
        </p:txBody>
      </p:sp>
      <p:sp>
        <p:nvSpPr>
          <p:cNvPr id="3" name="Marcador de contenido 2"/>
          <p:cNvSpPr>
            <a:spLocks noGrp="1"/>
          </p:cNvSpPr>
          <p:nvPr>
            <p:ph sz="half" idx="1"/>
          </p:nvPr>
        </p:nvSpPr>
        <p:spPr>
          <a:xfrm>
            <a:off x="691515" y="2069042"/>
            <a:ext cx="4274820" cy="493151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contenido 3"/>
          <p:cNvSpPr>
            <a:spLocks noGrp="1"/>
          </p:cNvSpPr>
          <p:nvPr>
            <p:ph sz="half" idx="2"/>
          </p:nvPr>
        </p:nvSpPr>
        <p:spPr>
          <a:xfrm>
            <a:off x="5092065" y="2069042"/>
            <a:ext cx="4274820" cy="493151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Marcador de fecha 4"/>
          <p:cNvSpPr>
            <a:spLocks noGrp="1"/>
          </p:cNvSpPr>
          <p:nvPr>
            <p:ph type="dt" sz="half" idx="10"/>
          </p:nvPr>
        </p:nvSpPr>
        <p:spPr/>
        <p:txBody>
          <a:bodyPr/>
          <a:lstStyle/>
          <a:p>
            <a:fld id="{7AA6A808-31BA-479E-B95B-B52BA0962963}" type="datetimeFigureOut">
              <a:rPr lang="es-MX" smtClean="0"/>
              <a:pPr/>
              <a:t>12/05/2016</a:t>
            </a:fld>
            <a:endParaRPr lang="es-MX"/>
          </a:p>
        </p:txBody>
      </p:sp>
      <p:sp>
        <p:nvSpPr>
          <p:cNvPr id="6" name="Marcador de pie de página 5"/>
          <p:cNvSpPr>
            <a:spLocks noGrp="1"/>
          </p:cNvSpPr>
          <p:nvPr>
            <p:ph type="ftr" sz="quarter" idx="11"/>
          </p:nvPr>
        </p:nvSpPr>
        <p:spPr/>
        <p:txBody>
          <a:bodyPr/>
          <a:lstStyle/>
          <a:p>
            <a:endParaRPr lang="es-MX"/>
          </a:p>
        </p:txBody>
      </p:sp>
      <p:sp>
        <p:nvSpPr>
          <p:cNvPr id="7" name="Marcador de número de diapositiva 6"/>
          <p:cNvSpPr>
            <a:spLocks noGrp="1"/>
          </p:cNvSpPr>
          <p:nvPr>
            <p:ph type="sldNum" sz="quarter" idx="12"/>
          </p:nvPr>
        </p:nvSpPr>
        <p:spPr/>
        <p:txBody>
          <a:bodyPr/>
          <a:lstStyle/>
          <a:p>
            <a:fld id="{D46A2246-3A80-4FBE-8FF5-B8DC15CC4D8A}" type="slidenum">
              <a:rPr lang="es-MX" smtClean="0"/>
              <a:pPr/>
              <a:t>‹#›</a:t>
            </a:fld>
            <a:endParaRPr lang="es-MX"/>
          </a:p>
        </p:txBody>
      </p:sp>
    </p:spTree>
    <p:extLst>
      <p:ext uri="{BB962C8B-B14F-4D97-AF65-F5344CB8AC3E}">
        <p14:creationId xmlns:p14="http://schemas.microsoft.com/office/powerpoint/2010/main" val="15065486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692825" y="413809"/>
            <a:ext cx="8675370" cy="1502305"/>
          </a:xfrm>
        </p:spPr>
        <p:txBody>
          <a:bodyPr/>
          <a:lstStyle/>
          <a:p>
            <a:r>
              <a:rPr lang="es-ES" smtClean="0"/>
              <a:t>Haga clic para modificar el estilo de título del patrón</a:t>
            </a:r>
            <a:endParaRPr lang="es-MX"/>
          </a:p>
        </p:txBody>
      </p:sp>
      <p:sp>
        <p:nvSpPr>
          <p:cNvPr id="3" name="Marcador de texto 2"/>
          <p:cNvSpPr>
            <a:spLocks noGrp="1"/>
          </p:cNvSpPr>
          <p:nvPr>
            <p:ph type="body" idx="1"/>
          </p:nvPr>
        </p:nvSpPr>
        <p:spPr>
          <a:xfrm>
            <a:off x="692826" y="1905319"/>
            <a:ext cx="4255174" cy="933767"/>
          </a:xfrm>
        </p:spPr>
        <p:txBody>
          <a:bodyPr anchor="b"/>
          <a:lstStyle>
            <a:lvl1pPr marL="0" indent="0">
              <a:buNone/>
              <a:defRPr sz="2000" b="1"/>
            </a:lvl1pPr>
            <a:lvl2pPr marL="382020" indent="0">
              <a:buNone/>
              <a:defRPr sz="1700" b="1"/>
            </a:lvl2pPr>
            <a:lvl3pPr marL="764039" indent="0">
              <a:buNone/>
              <a:defRPr sz="1600" b="1"/>
            </a:lvl3pPr>
            <a:lvl4pPr marL="1146061" indent="0">
              <a:buNone/>
              <a:defRPr sz="1300" b="1"/>
            </a:lvl4pPr>
            <a:lvl5pPr marL="1528081" indent="0">
              <a:buNone/>
              <a:defRPr sz="1300" b="1"/>
            </a:lvl5pPr>
            <a:lvl6pPr marL="1910100" indent="0">
              <a:buNone/>
              <a:defRPr sz="1300" b="1"/>
            </a:lvl6pPr>
            <a:lvl7pPr marL="2292120" indent="0">
              <a:buNone/>
              <a:defRPr sz="1300" b="1"/>
            </a:lvl7pPr>
            <a:lvl8pPr marL="2674140" indent="0">
              <a:buNone/>
              <a:defRPr sz="1300" b="1"/>
            </a:lvl8pPr>
            <a:lvl9pPr marL="3056160" indent="0">
              <a:buNone/>
              <a:defRPr sz="1300" b="1"/>
            </a:lvl9pPr>
          </a:lstStyle>
          <a:p>
            <a:pPr lvl="0"/>
            <a:r>
              <a:rPr lang="es-ES" smtClean="0"/>
              <a:t>Haga clic para modificar el estilo de texto del patrón</a:t>
            </a:r>
          </a:p>
        </p:txBody>
      </p:sp>
      <p:sp>
        <p:nvSpPr>
          <p:cNvPr id="4" name="Marcador de contenido 3"/>
          <p:cNvSpPr>
            <a:spLocks noGrp="1"/>
          </p:cNvSpPr>
          <p:nvPr>
            <p:ph sz="half" idx="2"/>
          </p:nvPr>
        </p:nvSpPr>
        <p:spPr>
          <a:xfrm>
            <a:off x="692826" y="2839087"/>
            <a:ext cx="4255174" cy="4175866"/>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Marcador de texto 4"/>
          <p:cNvSpPr>
            <a:spLocks noGrp="1"/>
          </p:cNvSpPr>
          <p:nvPr>
            <p:ph type="body" sz="quarter" idx="3"/>
          </p:nvPr>
        </p:nvSpPr>
        <p:spPr>
          <a:xfrm>
            <a:off x="5092068" y="1905319"/>
            <a:ext cx="4276130" cy="933767"/>
          </a:xfrm>
        </p:spPr>
        <p:txBody>
          <a:bodyPr anchor="b"/>
          <a:lstStyle>
            <a:lvl1pPr marL="0" indent="0">
              <a:buNone/>
              <a:defRPr sz="2000" b="1"/>
            </a:lvl1pPr>
            <a:lvl2pPr marL="382020" indent="0">
              <a:buNone/>
              <a:defRPr sz="1700" b="1"/>
            </a:lvl2pPr>
            <a:lvl3pPr marL="764039" indent="0">
              <a:buNone/>
              <a:defRPr sz="1600" b="1"/>
            </a:lvl3pPr>
            <a:lvl4pPr marL="1146061" indent="0">
              <a:buNone/>
              <a:defRPr sz="1300" b="1"/>
            </a:lvl4pPr>
            <a:lvl5pPr marL="1528081" indent="0">
              <a:buNone/>
              <a:defRPr sz="1300" b="1"/>
            </a:lvl5pPr>
            <a:lvl6pPr marL="1910100" indent="0">
              <a:buNone/>
              <a:defRPr sz="1300" b="1"/>
            </a:lvl6pPr>
            <a:lvl7pPr marL="2292120" indent="0">
              <a:buNone/>
              <a:defRPr sz="1300" b="1"/>
            </a:lvl7pPr>
            <a:lvl8pPr marL="2674140" indent="0">
              <a:buNone/>
              <a:defRPr sz="1300" b="1"/>
            </a:lvl8pPr>
            <a:lvl9pPr marL="3056160" indent="0">
              <a:buNone/>
              <a:defRPr sz="1300" b="1"/>
            </a:lvl9pPr>
          </a:lstStyle>
          <a:p>
            <a:pPr lvl="0"/>
            <a:r>
              <a:rPr lang="es-ES" smtClean="0"/>
              <a:t>Haga clic para modificar el estilo de texto del patrón</a:t>
            </a:r>
          </a:p>
        </p:txBody>
      </p:sp>
      <p:sp>
        <p:nvSpPr>
          <p:cNvPr id="6" name="Marcador de contenido 5"/>
          <p:cNvSpPr>
            <a:spLocks noGrp="1"/>
          </p:cNvSpPr>
          <p:nvPr>
            <p:ph sz="quarter" idx="4"/>
          </p:nvPr>
        </p:nvSpPr>
        <p:spPr>
          <a:xfrm>
            <a:off x="5092068" y="2839087"/>
            <a:ext cx="4276130" cy="4175866"/>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7" name="Marcador de fecha 6"/>
          <p:cNvSpPr>
            <a:spLocks noGrp="1"/>
          </p:cNvSpPr>
          <p:nvPr>
            <p:ph type="dt" sz="half" idx="10"/>
          </p:nvPr>
        </p:nvSpPr>
        <p:spPr/>
        <p:txBody>
          <a:bodyPr/>
          <a:lstStyle/>
          <a:p>
            <a:fld id="{7AA6A808-31BA-479E-B95B-B52BA0962963}" type="datetimeFigureOut">
              <a:rPr lang="es-MX" smtClean="0"/>
              <a:pPr/>
              <a:t>12/05/2016</a:t>
            </a:fld>
            <a:endParaRPr lang="es-MX"/>
          </a:p>
        </p:txBody>
      </p:sp>
      <p:sp>
        <p:nvSpPr>
          <p:cNvPr id="8" name="Marcador de pie de página 7"/>
          <p:cNvSpPr>
            <a:spLocks noGrp="1"/>
          </p:cNvSpPr>
          <p:nvPr>
            <p:ph type="ftr" sz="quarter" idx="11"/>
          </p:nvPr>
        </p:nvSpPr>
        <p:spPr/>
        <p:txBody>
          <a:bodyPr/>
          <a:lstStyle/>
          <a:p>
            <a:endParaRPr lang="es-MX"/>
          </a:p>
        </p:txBody>
      </p:sp>
      <p:sp>
        <p:nvSpPr>
          <p:cNvPr id="9" name="Marcador de número de diapositiva 8"/>
          <p:cNvSpPr>
            <a:spLocks noGrp="1"/>
          </p:cNvSpPr>
          <p:nvPr>
            <p:ph type="sldNum" sz="quarter" idx="12"/>
          </p:nvPr>
        </p:nvSpPr>
        <p:spPr/>
        <p:txBody>
          <a:bodyPr/>
          <a:lstStyle/>
          <a:p>
            <a:fld id="{D46A2246-3A80-4FBE-8FF5-B8DC15CC4D8A}" type="slidenum">
              <a:rPr lang="es-MX" smtClean="0"/>
              <a:pPr/>
              <a:t>‹#›</a:t>
            </a:fld>
            <a:endParaRPr lang="es-MX"/>
          </a:p>
        </p:txBody>
      </p:sp>
    </p:spTree>
    <p:extLst>
      <p:ext uri="{BB962C8B-B14F-4D97-AF65-F5344CB8AC3E}">
        <p14:creationId xmlns:p14="http://schemas.microsoft.com/office/powerpoint/2010/main" val="16809192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MX"/>
          </a:p>
        </p:txBody>
      </p:sp>
      <p:sp>
        <p:nvSpPr>
          <p:cNvPr id="3" name="Marcador de fecha 2"/>
          <p:cNvSpPr>
            <a:spLocks noGrp="1"/>
          </p:cNvSpPr>
          <p:nvPr>
            <p:ph type="dt" sz="half" idx="10"/>
          </p:nvPr>
        </p:nvSpPr>
        <p:spPr/>
        <p:txBody>
          <a:bodyPr/>
          <a:lstStyle/>
          <a:p>
            <a:fld id="{7AA6A808-31BA-479E-B95B-B52BA0962963}" type="datetimeFigureOut">
              <a:rPr lang="es-MX" smtClean="0"/>
              <a:pPr/>
              <a:t>12/05/2016</a:t>
            </a:fld>
            <a:endParaRPr lang="es-MX"/>
          </a:p>
        </p:txBody>
      </p:sp>
      <p:sp>
        <p:nvSpPr>
          <p:cNvPr id="4" name="Marcador de pie de página 3"/>
          <p:cNvSpPr>
            <a:spLocks noGrp="1"/>
          </p:cNvSpPr>
          <p:nvPr>
            <p:ph type="ftr" sz="quarter" idx="11"/>
          </p:nvPr>
        </p:nvSpPr>
        <p:spPr/>
        <p:txBody>
          <a:bodyPr/>
          <a:lstStyle/>
          <a:p>
            <a:endParaRPr lang="es-MX"/>
          </a:p>
        </p:txBody>
      </p:sp>
      <p:sp>
        <p:nvSpPr>
          <p:cNvPr id="5" name="Marcador de número de diapositiva 4"/>
          <p:cNvSpPr>
            <a:spLocks noGrp="1"/>
          </p:cNvSpPr>
          <p:nvPr>
            <p:ph type="sldNum" sz="quarter" idx="12"/>
          </p:nvPr>
        </p:nvSpPr>
        <p:spPr/>
        <p:txBody>
          <a:bodyPr/>
          <a:lstStyle/>
          <a:p>
            <a:fld id="{D46A2246-3A80-4FBE-8FF5-B8DC15CC4D8A}" type="slidenum">
              <a:rPr lang="es-MX" smtClean="0"/>
              <a:pPr/>
              <a:t>‹#›</a:t>
            </a:fld>
            <a:endParaRPr lang="es-MX"/>
          </a:p>
        </p:txBody>
      </p:sp>
    </p:spTree>
    <p:extLst>
      <p:ext uri="{BB962C8B-B14F-4D97-AF65-F5344CB8AC3E}">
        <p14:creationId xmlns:p14="http://schemas.microsoft.com/office/powerpoint/2010/main" val="1839371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7AA6A808-31BA-479E-B95B-B52BA0962963}" type="datetimeFigureOut">
              <a:rPr lang="es-MX" smtClean="0"/>
              <a:pPr/>
              <a:t>12/05/2016</a:t>
            </a:fld>
            <a:endParaRPr lang="es-MX"/>
          </a:p>
        </p:txBody>
      </p:sp>
      <p:sp>
        <p:nvSpPr>
          <p:cNvPr id="3" name="Marcador de pie de página 2"/>
          <p:cNvSpPr>
            <a:spLocks noGrp="1"/>
          </p:cNvSpPr>
          <p:nvPr>
            <p:ph type="ftr" sz="quarter" idx="11"/>
          </p:nvPr>
        </p:nvSpPr>
        <p:spPr/>
        <p:txBody>
          <a:bodyPr/>
          <a:lstStyle/>
          <a:p>
            <a:endParaRPr lang="es-MX"/>
          </a:p>
        </p:txBody>
      </p:sp>
      <p:sp>
        <p:nvSpPr>
          <p:cNvPr id="4" name="Marcador de número de diapositiva 3"/>
          <p:cNvSpPr>
            <a:spLocks noGrp="1"/>
          </p:cNvSpPr>
          <p:nvPr>
            <p:ph type="sldNum" sz="quarter" idx="12"/>
          </p:nvPr>
        </p:nvSpPr>
        <p:spPr/>
        <p:txBody>
          <a:bodyPr/>
          <a:lstStyle/>
          <a:p>
            <a:fld id="{D46A2246-3A80-4FBE-8FF5-B8DC15CC4D8A}" type="slidenum">
              <a:rPr lang="es-MX" smtClean="0"/>
              <a:pPr/>
              <a:t>‹#›</a:t>
            </a:fld>
            <a:endParaRPr lang="es-MX"/>
          </a:p>
        </p:txBody>
      </p:sp>
    </p:spTree>
    <p:extLst>
      <p:ext uri="{BB962C8B-B14F-4D97-AF65-F5344CB8AC3E}">
        <p14:creationId xmlns:p14="http://schemas.microsoft.com/office/powerpoint/2010/main" val="36232616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692825" y="518160"/>
            <a:ext cx="3244096" cy="1813560"/>
          </a:xfrm>
        </p:spPr>
        <p:txBody>
          <a:bodyPr anchor="b"/>
          <a:lstStyle>
            <a:lvl1pPr>
              <a:defRPr sz="2700"/>
            </a:lvl1pPr>
          </a:lstStyle>
          <a:p>
            <a:r>
              <a:rPr lang="es-ES" smtClean="0"/>
              <a:t>Haga clic para modificar el estilo de título del patrón</a:t>
            </a:r>
            <a:endParaRPr lang="es-MX"/>
          </a:p>
        </p:txBody>
      </p:sp>
      <p:sp>
        <p:nvSpPr>
          <p:cNvPr id="3" name="Marcador de contenido 2"/>
          <p:cNvSpPr>
            <a:spLocks noGrp="1"/>
          </p:cNvSpPr>
          <p:nvPr>
            <p:ph idx="1"/>
          </p:nvPr>
        </p:nvSpPr>
        <p:spPr>
          <a:xfrm>
            <a:off x="4276130" y="1119085"/>
            <a:ext cx="5092065" cy="5523442"/>
          </a:xfrm>
        </p:spPr>
        <p:txBody>
          <a:bodyPr/>
          <a:lstStyle>
            <a:lvl1pPr>
              <a:defRPr sz="2700"/>
            </a:lvl1pPr>
            <a:lvl2pPr>
              <a:defRPr sz="2300"/>
            </a:lvl2pPr>
            <a:lvl3pPr>
              <a:defRPr sz="2000"/>
            </a:lvl3pPr>
            <a:lvl4pPr>
              <a:defRPr sz="1700"/>
            </a:lvl4pPr>
            <a:lvl5pPr>
              <a:defRPr sz="1700"/>
            </a:lvl5pPr>
            <a:lvl6pPr>
              <a:defRPr sz="1700"/>
            </a:lvl6pPr>
            <a:lvl7pPr>
              <a:defRPr sz="1700"/>
            </a:lvl7pPr>
            <a:lvl8pPr>
              <a:defRPr sz="1700"/>
            </a:lvl8pPr>
            <a:lvl9pPr>
              <a:defRPr sz="17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texto 3"/>
          <p:cNvSpPr>
            <a:spLocks noGrp="1"/>
          </p:cNvSpPr>
          <p:nvPr>
            <p:ph type="body" sz="half" idx="2"/>
          </p:nvPr>
        </p:nvSpPr>
        <p:spPr>
          <a:xfrm>
            <a:off x="692825" y="2331722"/>
            <a:ext cx="3244096" cy="4319800"/>
          </a:xfrm>
        </p:spPr>
        <p:txBody>
          <a:bodyPr/>
          <a:lstStyle>
            <a:lvl1pPr marL="0" indent="0">
              <a:buNone/>
              <a:defRPr sz="1300"/>
            </a:lvl1pPr>
            <a:lvl2pPr marL="382020" indent="0">
              <a:buNone/>
              <a:defRPr sz="1200"/>
            </a:lvl2pPr>
            <a:lvl3pPr marL="764039" indent="0">
              <a:buNone/>
              <a:defRPr sz="1000"/>
            </a:lvl3pPr>
            <a:lvl4pPr marL="1146061" indent="0">
              <a:buNone/>
              <a:defRPr sz="900"/>
            </a:lvl4pPr>
            <a:lvl5pPr marL="1528081" indent="0">
              <a:buNone/>
              <a:defRPr sz="900"/>
            </a:lvl5pPr>
            <a:lvl6pPr marL="1910100" indent="0">
              <a:buNone/>
              <a:defRPr sz="900"/>
            </a:lvl6pPr>
            <a:lvl7pPr marL="2292120" indent="0">
              <a:buNone/>
              <a:defRPr sz="900"/>
            </a:lvl7pPr>
            <a:lvl8pPr marL="2674140" indent="0">
              <a:buNone/>
              <a:defRPr sz="900"/>
            </a:lvl8pPr>
            <a:lvl9pPr marL="3056160" indent="0">
              <a:buNone/>
              <a:defRPr sz="900"/>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p>
            <a:fld id="{7AA6A808-31BA-479E-B95B-B52BA0962963}" type="datetimeFigureOut">
              <a:rPr lang="es-MX" smtClean="0"/>
              <a:pPr/>
              <a:t>12/05/2016</a:t>
            </a:fld>
            <a:endParaRPr lang="es-MX"/>
          </a:p>
        </p:txBody>
      </p:sp>
      <p:sp>
        <p:nvSpPr>
          <p:cNvPr id="6" name="Marcador de pie de página 5"/>
          <p:cNvSpPr>
            <a:spLocks noGrp="1"/>
          </p:cNvSpPr>
          <p:nvPr>
            <p:ph type="ftr" sz="quarter" idx="11"/>
          </p:nvPr>
        </p:nvSpPr>
        <p:spPr/>
        <p:txBody>
          <a:bodyPr/>
          <a:lstStyle/>
          <a:p>
            <a:endParaRPr lang="es-MX"/>
          </a:p>
        </p:txBody>
      </p:sp>
      <p:sp>
        <p:nvSpPr>
          <p:cNvPr id="7" name="Marcador de número de diapositiva 6"/>
          <p:cNvSpPr>
            <a:spLocks noGrp="1"/>
          </p:cNvSpPr>
          <p:nvPr>
            <p:ph type="sldNum" sz="quarter" idx="12"/>
          </p:nvPr>
        </p:nvSpPr>
        <p:spPr/>
        <p:txBody>
          <a:bodyPr/>
          <a:lstStyle/>
          <a:p>
            <a:fld id="{D46A2246-3A80-4FBE-8FF5-B8DC15CC4D8A}" type="slidenum">
              <a:rPr lang="es-MX" smtClean="0"/>
              <a:pPr/>
              <a:t>‹#›</a:t>
            </a:fld>
            <a:endParaRPr lang="es-MX"/>
          </a:p>
        </p:txBody>
      </p:sp>
    </p:spTree>
    <p:extLst>
      <p:ext uri="{BB962C8B-B14F-4D97-AF65-F5344CB8AC3E}">
        <p14:creationId xmlns:p14="http://schemas.microsoft.com/office/powerpoint/2010/main" val="11503002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692825" y="518160"/>
            <a:ext cx="3244096" cy="1813560"/>
          </a:xfrm>
        </p:spPr>
        <p:txBody>
          <a:bodyPr anchor="b"/>
          <a:lstStyle>
            <a:lvl1pPr>
              <a:defRPr sz="2700"/>
            </a:lvl1pPr>
          </a:lstStyle>
          <a:p>
            <a:r>
              <a:rPr lang="es-ES" smtClean="0"/>
              <a:t>Haga clic para modificar el estilo de título del patrón</a:t>
            </a:r>
            <a:endParaRPr lang="es-MX"/>
          </a:p>
        </p:txBody>
      </p:sp>
      <p:sp>
        <p:nvSpPr>
          <p:cNvPr id="3" name="Marcador de posición de imagen 2"/>
          <p:cNvSpPr>
            <a:spLocks noGrp="1"/>
          </p:cNvSpPr>
          <p:nvPr>
            <p:ph type="pic" idx="1"/>
          </p:nvPr>
        </p:nvSpPr>
        <p:spPr>
          <a:xfrm>
            <a:off x="4276130" y="1119085"/>
            <a:ext cx="5092065" cy="5523442"/>
          </a:xfrm>
        </p:spPr>
        <p:txBody>
          <a:bodyPr/>
          <a:lstStyle>
            <a:lvl1pPr marL="0" indent="0">
              <a:buNone/>
              <a:defRPr sz="2700"/>
            </a:lvl1pPr>
            <a:lvl2pPr marL="382020" indent="0">
              <a:buNone/>
              <a:defRPr sz="2300"/>
            </a:lvl2pPr>
            <a:lvl3pPr marL="764039" indent="0">
              <a:buNone/>
              <a:defRPr sz="2000"/>
            </a:lvl3pPr>
            <a:lvl4pPr marL="1146061" indent="0">
              <a:buNone/>
              <a:defRPr sz="1700"/>
            </a:lvl4pPr>
            <a:lvl5pPr marL="1528081" indent="0">
              <a:buNone/>
              <a:defRPr sz="1700"/>
            </a:lvl5pPr>
            <a:lvl6pPr marL="1910100" indent="0">
              <a:buNone/>
              <a:defRPr sz="1700"/>
            </a:lvl6pPr>
            <a:lvl7pPr marL="2292120" indent="0">
              <a:buNone/>
              <a:defRPr sz="1700"/>
            </a:lvl7pPr>
            <a:lvl8pPr marL="2674140" indent="0">
              <a:buNone/>
              <a:defRPr sz="1700"/>
            </a:lvl8pPr>
            <a:lvl9pPr marL="3056160" indent="0">
              <a:buNone/>
              <a:defRPr sz="1700"/>
            </a:lvl9pPr>
          </a:lstStyle>
          <a:p>
            <a:endParaRPr lang="es-MX"/>
          </a:p>
        </p:txBody>
      </p:sp>
      <p:sp>
        <p:nvSpPr>
          <p:cNvPr id="4" name="Marcador de texto 3"/>
          <p:cNvSpPr>
            <a:spLocks noGrp="1"/>
          </p:cNvSpPr>
          <p:nvPr>
            <p:ph type="body" sz="half" idx="2"/>
          </p:nvPr>
        </p:nvSpPr>
        <p:spPr>
          <a:xfrm>
            <a:off x="692825" y="2331722"/>
            <a:ext cx="3244096" cy="4319800"/>
          </a:xfrm>
        </p:spPr>
        <p:txBody>
          <a:bodyPr/>
          <a:lstStyle>
            <a:lvl1pPr marL="0" indent="0">
              <a:buNone/>
              <a:defRPr sz="1300"/>
            </a:lvl1pPr>
            <a:lvl2pPr marL="382020" indent="0">
              <a:buNone/>
              <a:defRPr sz="1200"/>
            </a:lvl2pPr>
            <a:lvl3pPr marL="764039" indent="0">
              <a:buNone/>
              <a:defRPr sz="1000"/>
            </a:lvl3pPr>
            <a:lvl4pPr marL="1146061" indent="0">
              <a:buNone/>
              <a:defRPr sz="900"/>
            </a:lvl4pPr>
            <a:lvl5pPr marL="1528081" indent="0">
              <a:buNone/>
              <a:defRPr sz="900"/>
            </a:lvl5pPr>
            <a:lvl6pPr marL="1910100" indent="0">
              <a:buNone/>
              <a:defRPr sz="900"/>
            </a:lvl6pPr>
            <a:lvl7pPr marL="2292120" indent="0">
              <a:buNone/>
              <a:defRPr sz="900"/>
            </a:lvl7pPr>
            <a:lvl8pPr marL="2674140" indent="0">
              <a:buNone/>
              <a:defRPr sz="900"/>
            </a:lvl8pPr>
            <a:lvl9pPr marL="3056160" indent="0">
              <a:buNone/>
              <a:defRPr sz="900"/>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p>
            <a:fld id="{7AA6A808-31BA-479E-B95B-B52BA0962963}" type="datetimeFigureOut">
              <a:rPr lang="es-MX" smtClean="0"/>
              <a:pPr/>
              <a:t>12/05/2016</a:t>
            </a:fld>
            <a:endParaRPr lang="es-MX"/>
          </a:p>
        </p:txBody>
      </p:sp>
      <p:sp>
        <p:nvSpPr>
          <p:cNvPr id="6" name="Marcador de pie de página 5"/>
          <p:cNvSpPr>
            <a:spLocks noGrp="1"/>
          </p:cNvSpPr>
          <p:nvPr>
            <p:ph type="ftr" sz="quarter" idx="11"/>
          </p:nvPr>
        </p:nvSpPr>
        <p:spPr/>
        <p:txBody>
          <a:bodyPr/>
          <a:lstStyle/>
          <a:p>
            <a:endParaRPr lang="es-MX"/>
          </a:p>
        </p:txBody>
      </p:sp>
      <p:sp>
        <p:nvSpPr>
          <p:cNvPr id="7" name="Marcador de número de diapositiva 6"/>
          <p:cNvSpPr>
            <a:spLocks noGrp="1"/>
          </p:cNvSpPr>
          <p:nvPr>
            <p:ph type="sldNum" sz="quarter" idx="12"/>
          </p:nvPr>
        </p:nvSpPr>
        <p:spPr/>
        <p:txBody>
          <a:bodyPr/>
          <a:lstStyle/>
          <a:p>
            <a:fld id="{D46A2246-3A80-4FBE-8FF5-B8DC15CC4D8A}" type="slidenum">
              <a:rPr lang="es-MX" smtClean="0"/>
              <a:pPr/>
              <a:t>‹#›</a:t>
            </a:fld>
            <a:endParaRPr lang="es-MX"/>
          </a:p>
        </p:txBody>
      </p:sp>
    </p:spTree>
    <p:extLst>
      <p:ext uri="{BB962C8B-B14F-4D97-AF65-F5344CB8AC3E}">
        <p14:creationId xmlns:p14="http://schemas.microsoft.com/office/powerpoint/2010/main" val="24899633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MX"/>
          </a:p>
        </p:txBody>
      </p:sp>
      <p:sp>
        <p:nvSpPr>
          <p:cNvPr id="3" name="Marcador de texto vertical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fecha 3"/>
          <p:cNvSpPr>
            <a:spLocks noGrp="1"/>
          </p:cNvSpPr>
          <p:nvPr>
            <p:ph type="dt" sz="half" idx="10"/>
          </p:nvPr>
        </p:nvSpPr>
        <p:spPr/>
        <p:txBody>
          <a:bodyPr/>
          <a:lstStyle/>
          <a:p>
            <a:fld id="{7AA6A808-31BA-479E-B95B-B52BA0962963}" type="datetimeFigureOut">
              <a:rPr lang="es-MX" smtClean="0"/>
              <a:pPr/>
              <a:t>12/05/2016</a:t>
            </a:fld>
            <a:endParaRPr lang="es-MX"/>
          </a:p>
        </p:txBody>
      </p:sp>
      <p:sp>
        <p:nvSpPr>
          <p:cNvPr id="5" name="Marcador de pie de página 4"/>
          <p:cNvSpPr>
            <a:spLocks noGrp="1"/>
          </p:cNvSpPr>
          <p:nvPr>
            <p:ph type="ftr" sz="quarter" idx="11"/>
          </p:nvPr>
        </p:nvSpPr>
        <p:spPr/>
        <p:txBody>
          <a:bodyPr/>
          <a:lstStyle/>
          <a:p>
            <a:endParaRPr lang="es-MX"/>
          </a:p>
        </p:txBody>
      </p:sp>
      <p:sp>
        <p:nvSpPr>
          <p:cNvPr id="6" name="Marcador de número de diapositiva 5"/>
          <p:cNvSpPr>
            <a:spLocks noGrp="1"/>
          </p:cNvSpPr>
          <p:nvPr>
            <p:ph type="sldNum" sz="quarter" idx="12"/>
          </p:nvPr>
        </p:nvSpPr>
        <p:spPr/>
        <p:txBody>
          <a:bodyPr/>
          <a:lstStyle/>
          <a:p>
            <a:fld id="{D46A2246-3A80-4FBE-8FF5-B8DC15CC4D8A}" type="slidenum">
              <a:rPr lang="es-MX" smtClean="0"/>
              <a:pPr/>
              <a:t>‹#›</a:t>
            </a:fld>
            <a:endParaRPr lang="es-MX"/>
          </a:p>
        </p:txBody>
      </p:sp>
    </p:spTree>
    <p:extLst>
      <p:ext uri="{BB962C8B-B14F-4D97-AF65-F5344CB8AC3E}">
        <p14:creationId xmlns:p14="http://schemas.microsoft.com/office/powerpoint/2010/main" val="30390275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7198044" y="413811"/>
            <a:ext cx="2168843" cy="6586751"/>
          </a:xfrm>
        </p:spPr>
        <p:txBody>
          <a:bodyPr vert="eaVert"/>
          <a:lstStyle/>
          <a:p>
            <a:r>
              <a:rPr lang="es-ES" smtClean="0"/>
              <a:t>Haga clic para modificar el estilo de título del patrón</a:t>
            </a:r>
            <a:endParaRPr lang="es-MX"/>
          </a:p>
        </p:txBody>
      </p:sp>
      <p:sp>
        <p:nvSpPr>
          <p:cNvPr id="3" name="Marcador de texto vertical 2"/>
          <p:cNvSpPr>
            <a:spLocks noGrp="1"/>
          </p:cNvSpPr>
          <p:nvPr>
            <p:ph type="body" orient="vert" idx="1"/>
          </p:nvPr>
        </p:nvSpPr>
        <p:spPr>
          <a:xfrm>
            <a:off x="691516" y="413811"/>
            <a:ext cx="6380798" cy="6586751"/>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fecha 3"/>
          <p:cNvSpPr>
            <a:spLocks noGrp="1"/>
          </p:cNvSpPr>
          <p:nvPr>
            <p:ph type="dt" sz="half" idx="10"/>
          </p:nvPr>
        </p:nvSpPr>
        <p:spPr/>
        <p:txBody>
          <a:bodyPr/>
          <a:lstStyle/>
          <a:p>
            <a:fld id="{7AA6A808-31BA-479E-B95B-B52BA0962963}" type="datetimeFigureOut">
              <a:rPr lang="es-MX" smtClean="0"/>
              <a:pPr/>
              <a:t>12/05/2016</a:t>
            </a:fld>
            <a:endParaRPr lang="es-MX"/>
          </a:p>
        </p:txBody>
      </p:sp>
      <p:sp>
        <p:nvSpPr>
          <p:cNvPr id="5" name="Marcador de pie de página 4"/>
          <p:cNvSpPr>
            <a:spLocks noGrp="1"/>
          </p:cNvSpPr>
          <p:nvPr>
            <p:ph type="ftr" sz="quarter" idx="11"/>
          </p:nvPr>
        </p:nvSpPr>
        <p:spPr/>
        <p:txBody>
          <a:bodyPr/>
          <a:lstStyle/>
          <a:p>
            <a:endParaRPr lang="es-MX"/>
          </a:p>
        </p:txBody>
      </p:sp>
      <p:sp>
        <p:nvSpPr>
          <p:cNvPr id="6" name="Marcador de número de diapositiva 5"/>
          <p:cNvSpPr>
            <a:spLocks noGrp="1"/>
          </p:cNvSpPr>
          <p:nvPr>
            <p:ph type="sldNum" sz="quarter" idx="12"/>
          </p:nvPr>
        </p:nvSpPr>
        <p:spPr/>
        <p:txBody>
          <a:bodyPr/>
          <a:lstStyle/>
          <a:p>
            <a:fld id="{D46A2246-3A80-4FBE-8FF5-B8DC15CC4D8A}" type="slidenum">
              <a:rPr lang="es-MX" smtClean="0"/>
              <a:pPr/>
              <a:t>‹#›</a:t>
            </a:fld>
            <a:endParaRPr lang="es-MX"/>
          </a:p>
        </p:txBody>
      </p:sp>
    </p:spTree>
    <p:extLst>
      <p:ext uri="{BB962C8B-B14F-4D97-AF65-F5344CB8AC3E}">
        <p14:creationId xmlns:p14="http://schemas.microsoft.com/office/powerpoint/2010/main" val="4681559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754380" y="2415685"/>
            <a:ext cx="8549640" cy="1664829"/>
          </a:xfrm>
        </p:spPr>
        <p:txBody>
          <a:bodyPr/>
          <a:lstStyle/>
          <a:p>
            <a:r>
              <a:rPr lang="es-ES_tradnl" smtClean="0"/>
              <a:t>Clic para editar título</a:t>
            </a:r>
            <a:endParaRPr lang="es-ES"/>
          </a:p>
        </p:txBody>
      </p:sp>
      <p:sp>
        <p:nvSpPr>
          <p:cNvPr id="3" name="Subtítulo 2"/>
          <p:cNvSpPr>
            <a:spLocks noGrp="1"/>
          </p:cNvSpPr>
          <p:nvPr>
            <p:ph type="subTitle" idx="1"/>
          </p:nvPr>
        </p:nvSpPr>
        <p:spPr>
          <a:xfrm>
            <a:off x="1508760" y="4404360"/>
            <a:ext cx="7040880" cy="1986280"/>
          </a:xfrm>
        </p:spPr>
        <p:txBody>
          <a:bodyPr/>
          <a:lstStyle>
            <a:lvl1pPr marL="0" indent="0" algn="ctr">
              <a:buNone/>
              <a:defRPr>
                <a:solidFill>
                  <a:schemeClr val="tx1">
                    <a:tint val="75000"/>
                  </a:schemeClr>
                </a:solidFill>
              </a:defRPr>
            </a:lvl1pPr>
            <a:lvl2pPr marL="509361" indent="0" algn="ctr">
              <a:buNone/>
              <a:defRPr>
                <a:solidFill>
                  <a:schemeClr val="tx1">
                    <a:tint val="75000"/>
                  </a:schemeClr>
                </a:solidFill>
              </a:defRPr>
            </a:lvl2pPr>
            <a:lvl3pPr marL="1018720" indent="0" algn="ctr">
              <a:buNone/>
              <a:defRPr>
                <a:solidFill>
                  <a:schemeClr val="tx1">
                    <a:tint val="75000"/>
                  </a:schemeClr>
                </a:solidFill>
              </a:defRPr>
            </a:lvl3pPr>
            <a:lvl4pPr marL="1528081" indent="0" algn="ctr">
              <a:buNone/>
              <a:defRPr>
                <a:solidFill>
                  <a:schemeClr val="tx1">
                    <a:tint val="75000"/>
                  </a:schemeClr>
                </a:solidFill>
              </a:defRPr>
            </a:lvl4pPr>
            <a:lvl5pPr marL="2037439" indent="0" algn="ctr">
              <a:buNone/>
              <a:defRPr>
                <a:solidFill>
                  <a:schemeClr val="tx1">
                    <a:tint val="75000"/>
                  </a:schemeClr>
                </a:solidFill>
              </a:defRPr>
            </a:lvl5pPr>
            <a:lvl6pPr marL="2546800" indent="0" algn="ctr">
              <a:buNone/>
              <a:defRPr>
                <a:solidFill>
                  <a:schemeClr val="tx1">
                    <a:tint val="75000"/>
                  </a:schemeClr>
                </a:solidFill>
              </a:defRPr>
            </a:lvl6pPr>
            <a:lvl7pPr marL="3056160" indent="0" algn="ctr">
              <a:buNone/>
              <a:defRPr>
                <a:solidFill>
                  <a:schemeClr val="tx1">
                    <a:tint val="75000"/>
                  </a:schemeClr>
                </a:solidFill>
              </a:defRPr>
            </a:lvl7pPr>
            <a:lvl8pPr marL="3565520" indent="0" algn="ctr">
              <a:buNone/>
              <a:defRPr>
                <a:solidFill>
                  <a:schemeClr val="tx1">
                    <a:tint val="75000"/>
                  </a:schemeClr>
                </a:solidFill>
              </a:defRPr>
            </a:lvl8pPr>
            <a:lvl9pPr marL="4074881" indent="0" algn="ctr">
              <a:buNone/>
              <a:defRPr>
                <a:solidFill>
                  <a:schemeClr val="tx1">
                    <a:tint val="75000"/>
                  </a:schemeClr>
                </a:solidFill>
              </a:defRPr>
            </a:lvl9pPr>
          </a:lstStyle>
          <a:p>
            <a:r>
              <a:rPr lang="es-ES_tradnl" smtClean="0"/>
              <a:t>Haga clic para modificar el estilo de subtítulo del patrón</a:t>
            </a:r>
            <a:endParaRPr lang="es-ES"/>
          </a:p>
        </p:txBody>
      </p:sp>
      <p:sp>
        <p:nvSpPr>
          <p:cNvPr id="4" name="Marcador de fecha 3"/>
          <p:cNvSpPr>
            <a:spLocks noGrp="1"/>
          </p:cNvSpPr>
          <p:nvPr>
            <p:ph type="dt" sz="half" idx="10"/>
          </p:nvPr>
        </p:nvSpPr>
        <p:spPr/>
        <p:txBody>
          <a:bodyPr/>
          <a:lstStyle/>
          <a:p>
            <a:fld id="{82261722-48DB-074F-979A-2D337F2AFFB8}" type="datetimeFigureOut">
              <a:rPr lang="es-ES" smtClean="0"/>
              <a:pPr/>
              <a:t>12/05/2016</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E022A306-38AB-C249-A975-11F4AFFD6545}" type="slidenum">
              <a:rPr lang="es-ES" smtClean="0"/>
              <a:pPr/>
              <a:t>‹#›</a:t>
            </a:fld>
            <a:endParaRPr lang="es-ES"/>
          </a:p>
        </p:txBody>
      </p:sp>
    </p:spTree>
    <p:extLst>
      <p:ext uri="{BB962C8B-B14F-4D97-AF65-F5344CB8AC3E}">
        <p14:creationId xmlns:p14="http://schemas.microsoft.com/office/powerpoint/2010/main" val="168655417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
          </a:p>
        </p:txBody>
      </p:sp>
      <p:sp>
        <p:nvSpPr>
          <p:cNvPr id="3" name="Marcador de contenido 2"/>
          <p:cNvSpPr>
            <a:spLocks noGrp="1"/>
          </p:cNvSpPr>
          <p:nvPr>
            <p:ph idx="1"/>
          </p:nvPr>
        </p:nvSpPr>
        <p:spPr/>
        <p:txBody>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fecha 3"/>
          <p:cNvSpPr>
            <a:spLocks noGrp="1"/>
          </p:cNvSpPr>
          <p:nvPr>
            <p:ph type="dt" sz="half" idx="10"/>
          </p:nvPr>
        </p:nvSpPr>
        <p:spPr/>
        <p:txBody>
          <a:bodyPr/>
          <a:lstStyle/>
          <a:p>
            <a:fld id="{82261722-48DB-074F-979A-2D337F2AFFB8}" type="datetimeFigureOut">
              <a:rPr lang="es-ES" smtClean="0"/>
              <a:pPr/>
              <a:t>12/05/2016</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E022A306-38AB-C249-A975-11F4AFFD6545}" type="slidenum">
              <a:rPr lang="es-ES" smtClean="0"/>
              <a:pPr/>
              <a:t>‹#›</a:t>
            </a:fld>
            <a:endParaRPr lang="es-ES"/>
          </a:p>
        </p:txBody>
      </p:sp>
    </p:spTree>
    <p:extLst>
      <p:ext uri="{BB962C8B-B14F-4D97-AF65-F5344CB8AC3E}">
        <p14:creationId xmlns:p14="http://schemas.microsoft.com/office/powerpoint/2010/main" val="389904122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94544" y="4994487"/>
            <a:ext cx="8549640" cy="1544884"/>
          </a:xfrm>
        </p:spPr>
        <p:txBody>
          <a:bodyPr anchor="t"/>
          <a:lstStyle>
            <a:lvl1pPr algn="l">
              <a:defRPr sz="4500" b="1" cap="all"/>
            </a:lvl1pPr>
          </a:lstStyle>
          <a:p>
            <a:r>
              <a:rPr lang="es-ES_tradnl" smtClean="0"/>
              <a:t>Clic para editar título</a:t>
            </a:r>
            <a:endParaRPr lang="es-ES"/>
          </a:p>
        </p:txBody>
      </p:sp>
      <p:sp>
        <p:nvSpPr>
          <p:cNvPr id="3" name="Marcador de texto 2"/>
          <p:cNvSpPr>
            <a:spLocks noGrp="1"/>
          </p:cNvSpPr>
          <p:nvPr>
            <p:ph type="body" idx="1"/>
          </p:nvPr>
        </p:nvSpPr>
        <p:spPr>
          <a:xfrm>
            <a:off x="794544" y="3293678"/>
            <a:ext cx="8549640" cy="1700811"/>
          </a:xfrm>
        </p:spPr>
        <p:txBody>
          <a:bodyPr anchor="b"/>
          <a:lstStyle>
            <a:lvl1pPr marL="0" indent="0">
              <a:buNone/>
              <a:defRPr sz="2200">
                <a:solidFill>
                  <a:schemeClr val="tx1">
                    <a:tint val="75000"/>
                  </a:schemeClr>
                </a:solidFill>
              </a:defRPr>
            </a:lvl1pPr>
            <a:lvl2pPr marL="509361" indent="0">
              <a:buNone/>
              <a:defRPr sz="2000">
                <a:solidFill>
                  <a:schemeClr val="tx1">
                    <a:tint val="75000"/>
                  </a:schemeClr>
                </a:solidFill>
              </a:defRPr>
            </a:lvl2pPr>
            <a:lvl3pPr marL="1018720" indent="0">
              <a:buNone/>
              <a:defRPr sz="1800">
                <a:solidFill>
                  <a:schemeClr val="tx1">
                    <a:tint val="75000"/>
                  </a:schemeClr>
                </a:solidFill>
              </a:defRPr>
            </a:lvl3pPr>
            <a:lvl4pPr marL="1528081" indent="0">
              <a:buNone/>
              <a:defRPr sz="1600">
                <a:solidFill>
                  <a:schemeClr val="tx1">
                    <a:tint val="75000"/>
                  </a:schemeClr>
                </a:solidFill>
              </a:defRPr>
            </a:lvl4pPr>
            <a:lvl5pPr marL="2037439" indent="0">
              <a:buNone/>
              <a:defRPr sz="1600">
                <a:solidFill>
                  <a:schemeClr val="tx1">
                    <a:tint val="75000"/>
                  </a:schemeClr>
                </a:solidFill>
              </a:defRPr>
            </a:lvl5pPr>
            <a:lvl6pPr marL="2546800" indent="0">
              <a:buNone/>
              <a:defRPr sz="1600">
                <a:solidFill>
                  <a:schemeClr val="tx1">
                    <a:tint val="75000"/>
                  </a:schemeClr>
                </a:solidFill>
              </a:defRPr>
            </a:lvl6pPr>
            <a:lvl7pPr marL="3056160" indent="0">
              <a:buNone/>
              <a:defRPr sz="1600">
                <a:solidFill>
                  <a:schemeClr val="tx1">
                    <a:tint val="75000"/>
                  </a:schemeClr>
                </a:solidFill>
              </a:defRPr>
            </a:lvl7pPr>
            <a:lvl8pPr marL="3565520" indent="0">
              <a:buNone/>
              <a:defRPr sz="1600">
                <a:solidFill>
                  <a:schemeClr val="tx1">
                    <a:tint val="75000"/>
                  </a:schemeClr>
                </a:solidFill>
              </a:defRPr>
            </a:lvl8pPr>
            <a:lvl9pPr marL="4074881" indent="0">
              <a:buNone/>
              <a:defRPr sz="1600">
                <a:solidFill>
                  <a:schemeClr val="tx1">
                    <a:tint val="75000"/>
                  </a:schemeClr>
                </a:solidFill>
              </a:defRPr>
            </a:lvl9pPr>
          </a:lstStyle>
          <a:p>
            <a:pPr lvl="0"/>
            <a:r>
              <a:rPr lang="es-ES_tradnl" smtClean="0"/>
              <a:t>Haga clic para modificar el estilo de texto del patrón</a:t>
            </a:r>
          </a:p>
        </p:txBody>
      </p:sp>
      <p:sp>
        <p:nvSpPr>
          <p:cNvPr id="4" name="Marcador de fecha 3"/>
          <p:cNvSpPr>
            <a:spLocks noGrp="1"/>
          </p:cNvSpPr>
          <p:nvPr>
            <p:ph type="dt" sz="half" idx="10"/>
          </p:nvPr>
        </p:nvSpPr>
        <p:spPr/>
        <p:txBody>
          <a:bodyPr/>
          <a:lstStyle/>
          <a:p>
            <a:fld id="{82261722-48DB-074F-979A-2D337F2AFFB8}" type="datetimeFigureOut">
              <a:rPr lang="es-ES" smtClean="0"/>
              <a:pPr/>
              <a:t>12/05/2016</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E022A306-38AB-C249-A975-11F4AFFD6545}" type="slidenum">
              <a:rPr lang="es-ES" smtClean="0"/>
              <a:pPr/>
              <a:t>‹#›</a:t>
            </a:fld>
            <a:endParaRPr lang="es-ES"/>
          </a:p>
        </p:txBody>
      </p:sp>
    </p:spTree>
    <p:extLst>
      <p:ext uri="{BB962C8B-B14F-4D97-AF65-F5344CB8AC3E}">
        <p14:creationId xmlns:p14="http://schemas.microsoft.com/office/powerpoint/2010/main" val="83759573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
          </a:p>
        </p:txBody>
      </p:sp>
      <p:sp>
        <p:nvSpPr>
          <p:cNvPr id="3" name="Marcador de contenido 2"/>
          <p:cNvSpPr>
            <a:spLocks noGrp="1"/>
          </p:cNvSpPr>
          <p:nvPr>
            <p:ph sz="half" idx="1"/>
          </p:nvPr>
        </p:nvSpPr>
        <p:spPr>
          <a:xfrm>
            <a:off x="502920" y="1813563"/>
            <a:ext cx="4442460" cy="5128824"/>
          </a:xfrm>
        </p:spPr>
        <p:txBody>
          <a:bodyPr/>
          <a:lstStyle>
            <a:lvl1pPr>
              <a:defRPr sz="3100"/>
            </a:lvl1pPr>
            <a:lvl2pPr>
              <a:defRPr sz="2700"/>
            </a:lvl2pPr>
            <a:lvl3pPr>
              <a:defRPr sz="2200"/>
            </a:lvl3pPr>
            <a:lvl4pPr>
              <a:defRPr sz="2000"/>
            </a:lvl4pPr>
            <a:lvl5pPr>
              <a:defRPr sz="2000"/>
            </a:lvl5pPr>
            <a:lvl6pPr>
              <a:defRPr sz="2000"/>
            </a:lvl6pPr>
            <a:lvl7pPr>
              <a:defRPr sz="2000"/>
            </a:lvl7pPr>
            <a:lvl8pPr>
              <a:defRPr sz="2000"/>
            </a:lvl8pPr>
            <a:lvl9pPr>
              <a:defRPr sz="20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contenido 3"/>
          <p:cNvSpPr>
            <a:spLocks noGrp="1"/>
          </p:cNvSpPr>
          <p:nvPr>
            <p:ph sz="half" idx="2"/>
          </p:nvPr>
        </p:nvSpPr>
        <p:spPr>
          <a:xfrm>
            <a:off x="5113020" y="1813563"/>
            <a:ext cx="4442460" cy="5128824"/>
          </a:xfrm>
        </p:spPr>
        <p:txBody>
          <a:bodyPr/>
          <a:lstStyle>
            <a:lvl1pPr>
              <a:defRPr sz="3100"/>
            </a:lvl1pPr>
            <a:lvl2pPr>
              <a:defRPr sz="2700"/>
            </a:lvl2pPr>
            <a:lvl3pPr>
              <a:defRPr sz="2200"/>
            </a:lvl3pPr>
            <a:lvl4pPr>
              <a:defRPr sz="2000"/>
            </a:lvl4pPr>
            <a:lvl5pPr>
              <a:defRPr sz="2000"/>
            </a:lvl5pPr>
            <a:lvl6pPr>
              <a:defRPr sz="2000"/>
            </a:lvl6pPr>
            <a:lvl7pPr>
              <a:defRPr sz="2000"/>
            </a:lvl7pPr>
            <a:lvl8pPr>
              <a:defRPr sz="2000"/>
            </a:lvl8pPr>
            <a:lvl9pPr>
              <a:defRPr sz="20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5" name="Marcador de fecha 4"/>
          <p:cNvSpPr>
            <a:spLocks noGrp="1"/>
          </p:cNvSpPr>
          <p:nvPr>
            <p:ph type="dt" sz="half" idx="10"/>
          </p:nvPr>
        </p:nvSpPr>
        <p:spPr/>
        <p:txBody>
          <a:bodyPr/>
          <a:lstStyle/>
          <a:p>
            <a:fld id="{82261722-48DB-074F-979A-2D337F2AFFB8}" type="datetimeFigureOut">
              <a:rPr lang="es-ES" smtClean="0"/>
              <a:pPr/>
              <a:t>12/05/2016</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E022A306-38AB-C249-A975-11F4AFFD6545}" type="slidenum">
              <a:rPr lang="es-ES" smtClean="0"/>
              <a:pPr/>
              <a:t>‹#›</a:t>
            </a:fld>
            <a:endParaRPr lang="es-ES"/>
          </a:p>
        </p:txBody>
      </p:sp>
    </p:spTree>
    <p:extLst>
      <p:ext uri="{BB962C8B-B14F-4D97-AF65-F5344CB8AC3E}">
        <p14:creationId xmlns:p14="http://schemas.microsoft.com/office/powerpoint/2010/main" val="398781586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_tradnl" smtClean="0"/>
              <a:t>Clic para editar título</a:t>
            </a:r>
            <a:endParaRPr lang="es-ES"/>
          </a:p>
        </p:txBody>
      </p:sp>
      <p:sp>
        <p:nvSpPr>
          <p:cNvPr id="3" name="Marcador de texto 2"/>
          <p:cNvSpPr>
            <a:spLocks noGrp="1"/>
          </p:cNvSpPr>
          <p:nvPr>
            <p:ph type="body" idx="1"/>
          </p:nvPr>
        </p:nvSpPr>
        <p:spPr>
          <a:xfrm>
            <a:off x="502921" y="1739196"/>
            <a:ext cx="4444207" cy="726862"/>
          </a:xfrm>
        </p:spPr>
        <p:txBody>
          <a:bodyPr anchor="b"/>
          <a:lstStyle>
            <a:lvl1pPr marL="0" indent="0">
              <a:buNone/>
              <a:defRPr sz="2700" b="1"/>
            </a:lvl1pPr>
            <a:lvl2pPr marL="509361" indent="0">
              <a:buNone/>
              <a:defRPr sz="2200" b="1"/>
            </a:lvl2pPr>
            <a:lvl3pPr marL="1018720" indent="0">
              <a:buNone/>
              <a:defRPr sz="2000" b="1"/>
            </a:lvl3pPr>
            <a:lvl4pPr marL="1528081" indent="0">
              <a:buNone/>
              <a:defRPr sz="1800" b="1"/>
            </a:lvl4pPr>
            <a:lvl5pPr marL="2037439" indent="0">
              <a:buNone/>
              <a:defRPr sz="1800" b="1"/>
            </a:lvl5pPr>
            <a:lvl6pPr marL="2546800" indent="0">
              <a:buNone/>
              <a:defRPr sz="1800" b="1"/>
            </a:lvl6pPr>
            <a:lvl7pPr marL="3056160" indent="0">
              <a:buNone/>
              <a:defRPr sz="1800" b="1"/>
            </a:lvl7pPr>
            <a:lvl8pPr marL="3565520" indent="0">
              <a:buNone/>
              <a:defRPr sz="1800" b="1"/>
            </a:lvl8pPr>
            <a:lvl9pPr marL="4074881" indent="0">
              <a:buNone/>
              <a:defRPr sz="1800" b="1"/>
            </a:lvl9pPr>
          </a:lstStyle>
          <a:p>
            <a:pPr lvl="0"/>
            <a:r>
              <a:rPr lang="es-ES_tradnl" smtClean="0"/>
              <a:t>Haga clic para modificar el estilo de texto del patrón</a:t>
            </a:r>
          </a:p>
        </p:txBody>
      </p:sp>
      <p:sp>
        <p:nvSpPr>
          <p:cNvPr id="4" name="Marcador de contenido 3"/>
          <p:cNvSpPr>
            <a:spLocks noGrp="1"/>
          </p:cNvSpPr>
          <p:nvPr>
            <p:ph sz="half" idx="2"/>
          </p:nvPr>
        </p:nvSpPr>
        <p:spPr>
          <a:xfrm>
            <a:off x="502921" y="2466060"/>
            <a:ext cx="4444207" cy="4476327"/>
          </a:xfrm>
        </p:spPr>
        <p:txBody>
          <a:bodyPr/>
          <a:lstStyle>
            <a:lvl1pPr>
              <a:defRPr sz="27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5" name="Marcador de texto 4"/>
          <p:cNvSpPr>
            <a:spLocks noGrp="1"/>
          </p:cNvSpPr>
          <p:nvPr>
            <p:ph type="body" sz="quarter" idx="3"/>
          </p:nvPr>
        </p:nvSpPr>
        <p:spPr>
          <a:xfrm>
            <a:off x="5109530" y="1739196"/>
            <a:ext cx="4445953" cy="726862"/>
          </a:xfrm>
        </p:spPr>
        <p:txBody>
          <a:bodyPr anchor="b"/>
          <a:lstStyle>
            <a:lvl1pPr marL="0" indent="0">
              <a:buNone/>
              <a:defRPr sz="2700" b="1"/>
            </a:lvl1pPr>
            <a:lvl2pPr marL="509361" indent="0">
              <a:buNone/>
              <a:defRPr sz="2200" b="1"/>
            </a:lvl2pPr>
            <a:lvl3pPr marL="1018720" indent="0">
              <a:buNone/>
              <a:defRPr sz="2000" b="1"/>
            </a:lvl3pPr>
            <a:lvl4pPr marL="1528081" indent="0">
              <a:buNone/>
              <a:defRPr sz="1800" b="1"/>
            </a:lvl4pPr>
            <a:lvl5pPr marL="2037439" indent="0">
              <a:buNone/>
              <a:defRPr sz="1800" b="1"/>
            </a:lvl5pPr>
            <a:lvl6pPr marL="2546800" indent="0">
              <a:buNone/>
              <a:defRPr sz="1800" b="1"/>
            </a:lvl6pPr>
            <a:lvl7pPr marL="3056160" indent="0">
              <a:buNone/>
              <a:defRPr sz="1800" b="1"/>
            </a:lvl7pPr>
            <a:lvl8pPr marL="3565520" indent="0">
              <a:buNone/>
              <a:defRPr sz="1800" b="1"/>
            </a:lvl8pPr>
            <a:lvl9pPr marL="4074881" indent="0">
              <a:buNone/>
              <a:defRPr sz="1800" b="1"/>
            </a:lvl9pPr>
          </a:lstStyle>
          <a:p>
            <a:pPr lvl="0"/>
            <a:r>
              <a:rPr lang="es-ES_tradnl" smtClean="0"/>
              <a:t>Haga clic para modificar el estilo de texto del patrón</a:t>
            </a:r>
          </a:p>
        </p:txBody>
      </p:sp>
      <p:sp>
        <p:nvSpPr>
          <p:cNvPr id="6" name="Marcador de contenido 5"/>
          <p:cNvSpPr>
            <a:spLocks noGrp="1"/>
          </p:cNvSpPr>
          <p:nvPr>
            <p:ph sz="quarter" idx="4"/>
          </p:nvPr>
        </p:nvSpPr>
        <p:spPr>
          <a:xfrm>
            <a:off x="5109530" y="2466060"/>
            <a:ext cx="4445953" cy="4476327"/>
          </a:xfrm>
        </p:spPr>
        <p:txBody>
          <a:bodyPr/>
          <a:lstStyle>
            <a:lvl1pPr>
              <a:defRPr sz="27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7" name="Marcador de fecha 6"/>
          <p:cNvSpPr>
            <a:spLocks noGrp="1"/>
          </p:cNvSpPr>
          <p:nvPr>
            <p:ph type="dt" sz="half" idx="10"/>
          </p:nvPr>
        </p:nvSpPr>
        <p:spPr/>
        <p:txBody>
          <a:bodyPr/>
          <a:lstStyle/>
          <a:p>
            <a:fld id="{82261722-48DB-074F-979A-2D337F2AFFB8}" type="datetimeFigureOut">
              <a:rPr lang="es-ES" smtClean="0"/>
              <a:pPr/>
              <a:t>12/05/2016</a:t>
            </a:fld>
            <a:endParaRPr lang="es-ES"/>
          </a:p>
        </p:txBody>
      </p:sp>
      <p:sp>
        <p:nvSpPr>
          <p:cNvPr id="8" name="Marcador de pie de página 7"/>
          <p:cNvSpPr>
            <a:spLocks noGrp="1"/>
          </p:cNvSpPr>
          <p:nvPr>
            <p:ph type="ftr" sz="quarter" idx="11"/>
          </p:nvPr>
        </p:nvSpPr>
        <p:spPr/>
        <p:txBody>
          <a:bodyPr/>
          <a:lstStyle/>
          <a:p>
            <a:endParaRPr lang="es-ES"/>
          </a:p>
        </p:txBody>
      </p:sp>
      <p:sp>
        <p:nvSpPr>
          <p:cNvPr id="9" name="Marcador de número de diapositiva 8"/>
          <p:cNvSpPr>
            <a:spLocks noGrp="1"/>
          </p:cNvSpPr>
          <p:nvPr>
            <p:ph type="sldNum" sz="quarter" idx="12"/>
          </p:nvPr>
        </p:nvSpPr>
        <p:spPr/>
        <p:txBody>
          <a:bodyPr/>
          <a:lstStyle/>
          <a:p>
            <a:fld id="{E022A306-38AB-C249-A975-11F4AFFD6545}" type="slidenum">
              <a:rPr lang="es-ES" smtClean="0"/>
              <a:pPr/>
              <a:t>‹#›</a:t>
            </a:fld>
            <a:endParaRPr lang="es-ES"/>
          </a:p>
        </p:txBody>
      </p:sp>
    </p:spTree>
    <p:extLst>
      <p:ext uri="{BB962C8B-B14F-4D97-AF65-F5344CB8AC3E}">
        <p14:creationId xmlns:p14="http://schemas.microsoft.com/office/powerpoint/2010/main" val="275306345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
          </a:p>
        </p:txBody>
      </p:sp>
      <p:sp>
        <p:nvSpPr>
          <p:cNvPr id="3" name="Marcador de fecha 2"/>
          <p:cNvSpPr>
            <a:spLocks noGrp="1"/>
          </p:cNvSpPr>
          <p:nvPr>
            <p:ph type="dt" sz="half" idx="10"/>
          </p:nvPr>
        </p:nvSpPr>
        <p:spPr/>
        <p:txBody>
          <a:bodyPr/>
          <a:lstStyle/>
          <a:p>
            <a:fld id="{82261722-48DB-074F-979A-2D337F2AFFB8}" type="datetimeFigureOut">
              <a:rPr lang="es-ES" smtClean="0"/>
              <a:pPr/>
              <a:t>12/05/2016</a:t>
            </a:fld>
            <a:endParaRPr lang="es-ES"/>
          </a:p>
        </p:txBody>
      </p:sp>
      <p:sp>
        <p:nvSpPr>
          <p:cNvPr id="4" name="Marcador de pie de página 3"/>
          <p:cNvSpPr>
            <a:spLocks noGrp="1"/>
          </p:cNvSpPr>
          <p:nvPr>
            <p:ph type="ftr" sz="quarter" idx="11"/>
          </p:nvPr>
        </p:nvSpPr>
        <p:spPr/>
        <p:txBody>
          <a:bodyPr/>
          <a:lstStyle/>
          <a:p>
            <a:endParaRPr lang="es-ES"/>
          </a:p>
        </p:txBody>
      </p:sp>
      <p:sp>
        <p:nvSpPr>
          <p:cNvPr id="5" name="Marcador de número de diapositiva 4"/>
          <p:cNvSpPr>
            <a:spLocks noGrp="1"/>
          </p:cNvSpPr>
          <p:nvPr>
            <p:ph type="sldNum" sz="quarter" idx="12"/>
          </p:nvPr>
        </p:nvSpPr>
        <p:spPr/>
        <p:txBody>
          <a:bodyPr/>
          <a:lstStyle/>
          <a:p>
            <a:fld id="{E022A306-38AB-C249-A975-11F4AFFD6545}" type="slidenum">
              <a:rPr lang="es-ES" smtClean="0"/>
              <a:pPr/>
              <a:t>‹#›</a:t>
            </a:fld>
            <a:endParaRPr lang="es-ES"/>
          </a:p>
        </p:txBody>
      </p:sp>
    </p:spTree>
    <p:extLst>
      <p:ext uri="{BB962C8B-B14F-4D97-AF65-F5344CB8AC3E}">
        <p14:creationId xmlns:p14="http://schemas.microsoft.com/office/powerpoint/2010/main" val="278285308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82261722-48DB-074F-979A-2D337F2AFFB8}" type="datetimeFigureOut">
              <a:rPr lang="es-ES" smtClean="0"/>
              <a:pPr/>
              <a:t>12/05/2016</a:t>
            </a:fld>
            <a:endParaRPr lang="es-ES"/>
          </a:p>
        </p:txBody>
      </p:sp>
      <p:sp>
        <p:nvSpPr>
          <p:cNvPr id="3" name="Marcador de pie de página 2"/>
          <p:cNvSpPr>
            <a:spLocks noGrp="1"/>
          </p:cNvSpPr>
          <p:nvPr>
            <p:ph type="ftr" sz="quarter" idx="11"/>
          </p:nvPr>
        </p:nvSpPr>
        <p:spPr/>
        <p:txBody>
          <a:bodyPr/>
          <a:lstStyle/>
          <a:p>
            <a:endParaRPr lang="es-ES"/>
          </a:p>
        </p:txBody>
      </p:sp>
      <p:sp>
        <p:nvSpPr>
          <p:cNvPr id="4" name="Marcador de número de diapositiva 3"/>
          <p:cNvSpPr>
            <a:spLocks noGrp="1"/>
          </p:cNvSpPr>
          <p:nvPr>
            <p:ph type="sldNum" sz="quarter" idx="12"/>
          </p:nvPr>
        </p:nvSpPr>
        <p:spPr/>
        <p:txBody>
          <a:bodyPr/>
          <a:lstStyle/>
          <a:p>
            <a:fld id="{E022A306-38AB-C249-A975-11F4AFFD6545}" type="slidenum">
              <a:rPr lang="es-ES" smtClean="0"/>
              <a:pPr/>
              <a:t>‹#›</a:t>
            </a:fld>
            <a:endParaRPr lang="es-ES"/>
          </a:p>
        </p:txBody>
      </p:sp>
    </p:spTree>
    <p:extLst>
      <p:ext uri="{BB962C8B-B14F-4D97-AF65-F5344CB8AC3E}">
        <p14:creationId xmlns:p14="http://schemas.microsoft.com/office/powerpoint/2010/main" val="34789052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502923" y="309461"/>
            <a:ext cx="3309144" cy="1316989"/>
          </a:xfrm>
        </p:spPr>
        <p:txBody>
          <a:bodyPr anchor="b"/>
          <a:lstStyle>
            <a:lvl1pPr algn="l">
              <a:defRPr sz="2200" b="1"/>
            </a:lvl1pPr>
          </a:lstStyle>
          <a:p>
            <a:r>
              <a:rPr lang="es-ES_tradnl" smtClean="0"/>
              <a:t>Clic para editar título</a:t>
            </a:r>
            <a:endParaRPr lang="es-ES"/>
          </a:p>
        </p:txBody>
      </p:sp>
      <p:sp>
        <p:nvSpPr>
          <p:cNvPr id="3" name="Marcador de contenido 2"/>
          <p:cNvSpPr>
            <a:spLocks noGrp="1"/>
          </p:cNvSpPr>
          <p:nvPr>
            <p:ph idx="1"/>
          </p:nvPr>
        </p:nvSpPr>
        <p:spPr>
          <a:xfrm>
            <a:off x="3932555" y="309461"/>
            <a:ext cx="5622925" cy="6632927"/>
          </a:xfrm>
        </p:spPr>
        <p:txBody>
          <a:bodyPr/>
          <a:lstStyle>
            <a:lvl1pPr>
              <a:defRPr sz="3600"/>
            </a:lvl1pPr>
            <a:lvl2pPr>
              <a:defRPr sz="3100"/>
            </a:lvl2pPr>
            <a:lvl3pPr>
              <a:defRPr sz="2700"/>
            </a:lvl3pPr>
            <a:lvl4pPr>
              <a:defRPr sz="2200"/>
            </a:lvl4pPr>
            <a:lvl5pPr>
              <a:defRPr sz="2200"/>
            </a:lvl5pPr>
            <a:lvl6pPr>
              <a:defRPr sz="2200"/>
            </a:lvl6pPr>
            <a:lvl7pPr>
              <a:defRPr sz="2200"/>
            </a:lvl7pPr>
            <a:lvl8pPr>
              <a:defRPr sz="2200"/>
            </a:lvl8pPr>
            <a:lvl9pPr>
              <a:defRPr sz="22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texto 3"/>
          <p:cNvSpPr>
            <a:spLocks noGrp="1"/>
          </p:cNvSpPr>
          <p:nvPr>
            <p:ph type="body" sz="half" idx="2"/>
          </p:nvPr>
        </p:nvSpPr>
        <p:spPr>
          <a:xfrm>
            <a:off x="502923" y="1626447"/>
            <a:ext cx="3309144" cy="5315937"/>
          </a:xfrm>
        </p:spPr>
        <p:txBody>
          <a:bodyPr/>
          <a:lstStyle>
            <a:lvl1pPr marL="0" indent="0">
              <a:buNone/>
              <a:defRPr sz="1600"/>
            </a:lvl1pPr>
            <a:lvl2pPr marL="509361" indent="0">
              <a:buNone/>
              <a:defRPr sz="1300"/>
            </a:lvl2pPr>
            <a:lvl3pPr marL="1018720" indent="0">
              <a:buNone/>
              <a:defRPr sz="1100"/>
            </a:lvl3pPr>
            <a:lvl4pPr marL="1528081" indent="0">
              <a:buNone/>
              <a:defRPr sz="1000"/>
            </a:lvl4pPr>
            <a:lvl5pPr marL="2037439" indent="0">
              <a:buNone/>
              <a:defRPr sz="1000"/>
            </a:lvl5pPr>
            <a:lvl6pPr marL="2546800" indent="0">
              <a:buNone/>
              <a:defRPr sz="1000"/>
            </a:lvl6pPr>
            <a:lvl7pPr marL="3056160" indent="0">
              <a:buNone/>
              <a:defRPr sz="1000"/>
            </a:lvl7pPr>
            <a:lvl8pPr marL="3565520" indent="0">
              <a:buNone/>
              <a:defRPr sz="1000"/>
            </a:lvl8pPr>
            <a:lvl9pPr marL="4074881" indent="0">
              <a:buNone/>
              <a:defRPr sz="1000"/>
            </a:lvl9pPr>
          </a:lstStyle>
          <a:p>
            <a:pPr lvl="0"/>
            <a:r>
              <a:rPr lang="es-ES_tradnl" smtClean="0"/>
              <a:t>Haga clic para modificar el estilo de texto del patrón</a:t>
            </a:r>
          </a:p>
        </p:txBody>
      </p:sp>
      <p:sp>
        <p:nvSpPr>
          <p:cNvPr id="5" name="Marcador de fecha 4"/>
          <p:cNvSpPr>
            <a:spLocks noGrp="1"/>
          </p:cNvSpPr>
          <p:nvPr>
            <p:ph type="dt" sz="half" idx="10"/>
          </p:nvPr>
        </p:nvSpPr>
        <p:spPr/>
        <p:txBody>
          <a:bodyPr/>
          <a:lstStyle/>
          <a:p>
            <a:fld id="{82261722-48DB-074F-979A-2D337F2AFFB8}" type="datetimeFigureOut">
              <a:rPr lang="es-ES" smtClean="0"/>
              <a:pPr/>
              <a:t>12/05/2016</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E022A306-38AB-C249-A975-11F4AFFD6545}" type="slidenum">
              <a:rPr lang="es-ES" smtClean="0"/>
              <a:pPr/>
              <a:t>‹#›</a:t>
            </a:fld>
            <a:endParaRPr lang="es-ES"/>
          </a:p>
        </p:txBody>
      </p:sp>
    </p:spTree>
    <p:extLst>
      <p:ext uri="{BB962C8B-B14F-4D97-AF65-F5344CB8AC3E}">
        <p14:creationId xmlns:p14="http://schemas.microsoft.com/office/powerpoint/2010/main" val="237569639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971517" y="5440680"/>
            <a:ext cx="6035040" cy="642903"/>
          </a:xfrm>
        </p:spPr>
        <p:txBody>
          <a:bodyPr anchor="b"/>
          <a:lstStyle>
            <a:lvl1pPr algn="l">
              <a:defRPr sz="2200" b="1"/>
            </a:lvl1pPr>
          </a:lstStyle>
          <a:p>
            <a:r>
              <a:rPr lang="es-ES_tradnl" smtClean="0"/>
              <a:t>Clic para editar título</a:t>
            </a:r>
            <a:endParaRPr lang="es-ES"/>
          </a:p>
        </p:txBody>
      </p:sp>
      <p:sp>
        <p:nvSpPr>
          <p:cNvPr id="3" name="Marcador de posición de imagen 2"/>
          <p:cNvSpPr>
            <a:spLocks noGrp="1"/>
          </p:cNvSpPr>
          <p:nvPr>
            <p:ph type="pic" idx="1"/>
          </p:nvPr>
        </p:nvSpPr>
        <p:spPr>
          <a:xfrm>
            <a:off x="1971517" y="695677"/>
            <a:ext cx="6035040" cy="4663440"/>
          </a:xfrm>
        </p:spPr>
        <p:txBody>
          <a:bodyPr/>
          <a:lstStyle>
            <a:lvl1pPr marL="0" indent="0">
              <a:buNone/>
              <a:defRPr sz="3600"/>
            </a:lvl1pPr>
            <a:lvl2pPr marL="509361" indent="0">
              <a:buNone/>
              <a:defRPr sz="3100"/>
            </a:lvl2pPr>
            <a:lvl3pPr marL="1018720" indent="0">
              <a:buNone/>
              <a:defRPr sz="2700"/>
            </a:lvl3pPr>
            <a:lvl4pPr marL="1528081" indent="0">
              <a:buNone/>
              <a:defRPr sz="2200"/>
            </a:lvl4pPr>
            <a:lvl5pPr marL="2037439" indent="0">
              <a:buNone/>
              <a:defRPr sz="2200"/>
            </a:lvl5pPr>
            <a:lvl6pPr marL="2546800" indent="0">
              <a:buNone/>
              <a:defRPr sz="2200"/>
            </a:lvl6pPr>
            <a:lvl7pPr marL="3056160" indent="0">
              <a:buNone/>
              <a:defRPr sz="2200"/>
            </a:lvl7pPr>
            <a:lvl8pPr marL="3565520" indent="0">
              <a:buNone/>
              <a:defRPr sz="2200"/>
            </a:lvl8pPr>
            <a:lvl9pPr marL="4074881" indent="0">
              <a:buNone/>
              <a:defRPr sz="2200"/>
            </a:lvl9pPr>
          </a:lstStyle>
          <a:p>
            <a:endParaRPr lang="es-ES"/>
          </a:p>
        </p:txBody>
      </p:sp>
      <p:sp>
        <p:nvSpPr>
          <p:cNvPr id="4" name="Marcador de texto 3"/>
          <p:cNvSpPr>
            <a:spLocks noGrp="1"/>
          </p:cNvSpPr>
          <p:nvPr>
            <p:ph type="body" sz="half" idx="2"/>
          </p:nvPr>
        </p:nvSpPr>
        <p:spPr>
          <a:xfrm>
            <a:off x="1971517" y="6083583"/>
            <a:ext cx="6035040" cy="911577"/>
          </a:xfrm>
        </p:spPr>
        <p:txBody>
          <a:bodyPr/>
          <a:lstStyle>
            <a:lvl1pPr marL="0" indent="0">
              <a:buNone/>
              <a:defRPr sz="1600"/>
            </a:lvl1pPr>
            <a:lvl2pPr marL="509361" indent="0">
              <a:buNone/>
              <a:defRPr sz="1300"/>
            </a:lvl2pPr>
            <a:lvl3pPr marL="1018720" indent="0">
              <a:buNone/>
              <a:defRPr sz="1100"/>
            </a:lvl3pPr>
            <a:lvl4pPr marL="1528081" indent="0">
              <a:buNone/>
              <a:defRPr sz="1000"/>
            </a:lvl4pPr>
            <a:lvl5pPr marL="2037439" indent="0">
              <a:buNone/>
              <a:defRPr sz="1000"/>
            </a:lvl5pPr>
            <a:lvl6pPr marL="2546800" indent="0">
              <a:buNone/>
              <a:defRPr sz="1000"/>
            </a:lvl6pPr>
            <a:lvl7pPr marL="3056160" indent="0">
              <a:buNone/>
              <a:defRPr sz="1000"/>
            </a:lvl7pPr>
            <a:lvl8pPr marL="3565520" indent="0">
              <a:buNone/>
              <a:defRPr sz="1000"/>
            </a:lvl8pPr>
            <a:lvl9pPr marL="4074881" indent="0">
              <a:buNone/>
              <a:defRPr sz="1000"/>
            </a:lvl9pPr>
          </a:lstStyle>
          <a:p>
            <a:pPr lvl="0"/>
            <a:r>
              <a:rPr lang="es-ES_tradnl" smtClean="0"/>
              <a:t>Haga clic para modificar el estilo de texto del patrón</a:t>
            </a:r>
          </a:p>
        </p:txBody>
      </p:sp>
      <p:sp>
        <p:nvSpPr>
          <p:cNvPr id="5" name="Marcador de fecha 4"/>
          <p:cNvSpPr>
            <a:spLocks noGrp="1"/>
          </p:cNvSpPr>
          <p:nvPr>
            <p:ph type="dt" sz="half" idx="10"/>
          </p:nvPr>
        </p:nvSpPr>
        <p:spPr/>
        <p:txBody>
          <a:bodyPr/>
          <a:lstStyle/>
          <a:p>
            <a:fld id="{82261722-48DB-074F-979A-2D337F2AFFB8}" type="datetimeFigureOut">
              <a:rPr lang="es-ES" smtClean="0"/>
              <a:pPr/>
              <a:t>12/05/2016</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E022A306-38AB-C249-A975-11F4AFFD6545}" type="slidenum">
              <a:rPr lang="es-ES" smtClean="0"/>
              <a:pPr/>
              <a:t>‹#›</a:t>
            </a:fld>
            <a:endParaRPr lang="es-ES"/>
          </a:p>
        </p:txBody>
      </p:sp>
    </p:spTree>
    <p:extLst>
      <p:ext uri="{BB962C8B-B14F-4D97-AF65-F5344CB8AC3E}">
        <p14:creationId xmlns:p14="http://schemas.microsoft.com/office/powerpoint/2010/main" val="141501932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
          </a:p>
        </p:txBody>
      </p:sp>
      <p:sp>
        <p:nvSpPr>
          <p:cNvPr id="3" name="Marcador de texto vertical 2"/>
          <p:cNvSpPr>
            <a:spLocks noGrp="1"/>
          </p:cNvSpPr>
          <p:nvPr>
            <p:ph type="body" orient="vert" idx="1"/>
          </p:nvPr>
        </p:nvSpPr>
        <p:spPr/>
        <p:txBody>
          <a:bodyPr vert="eaVert"/>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fecha 3"/>
          <p:cNvSpPr>
            <a:spLocks noGrp="1"/>
          </p:cNvSpPr>
          <p:nvPr>
            <p:ph type="dt" sz="half" idx="10"/>
          </p:nvPr>
        </p:nvSpPr>
        <p:spPr/>
        <p:txBody>
          <a:bodyPr/>
          <a:lstStyle/>
          <a:p>
            <a:fld id="{82261722-48DB-074F-979A-2D337F2AFFB8}" type="datetimeFigureOut">
              <a:rPr lang="es-ES" smtClean="0"/>
              <a:pPr/>
              <a:t>12/05/2016</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E022A306-38AB-C249-A975-11F4AFFD6545}" type="slidenum">
              <a:rPr lang="es-ES" smtClean="0"/>
              <a:pPr/>
              <a:t>‹#›</a:t>
            </a:fld>
            <a:endParaRPr lang="es-ES"/>
          </a:p>
        </p:txBody>
      </p:sp>
    </p:spTree>
    <p:extLst>
      <p:ext uri="{BB962C8B-B14F-4D97-AF65-F5344CB8AC3E}">
        <p14:creationId xmlns:p14="http://schemas.microsoft.com/office/powerpoint/2010/main" val="77598163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7292340" y="311858"/>
            <a:ext cx="2263140" cy="6630529"/>
          </a:xfrm>
        </p:spPr>
        <p:txBody>
          <a:bodyPr vert="eaVert"/>
          <a:lstStyle/>
          <a:p>
            <a:r>
              <a:rPr lang="es-ES_tradnl" smtClean="0"/>
              <a:t>Clic para editar título</a:t>
            </a:r>
            <a:endParaRPr lang="es-ES"/>
          </a:p>
        </p:txBody>
      </p:sp>
      <p:sp>
        <p:nvSpPr>
          <p:cNvPr id="3" name="Marcador de texto vertical 2"/>
          <p:cNvSpPr>
            <a:spLocks noGrp="1"/>
          </p:cNvSpPr>
          <p:nvPr>
            <p:ph type="body" orient="vert" idx="1"/>
          </p:nvPr>
        </p:nvSpPr>
        <p:spPr>
          <a:xfrm>
            <a:off x="502920" y="311858"/>
            <a:ext cx="6621780" cy="6630529"/>
          </a:xfrm>
        </p:spPr>
        <p:txBody>
          <a:bodyPr vert="eaVert"/>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fecha 3"/>
          <p:cNvSpPr>
            <a:spLocks noGrp="1"/>
          </p:cNvSpPr>
          <p:nvPr>
            <p:ph type="dt" sz="half" idx="10"/>
          </p:nvPr>
        </p:nvSpPr>
        <p:spPr/>
        <p:txBody>
          <a:bodyPr/>
          <a:lstStyle/>
          <a:p>
            <a:fld id="{82261722-48DB-074F-979A-2D337F2AFFB8}" type="datetimeFigureOut">
              <a:rPr lang="es-ES" smtClean="0"/>
              <a:pPr/>
              <a:t>12/05/2016</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E022A306-38AB-C249-A975-11F4AFFD6545}" type="slidenum">
              <a:rPr lang="es-ES" smtClean="0"/>
              <a:pPr/>
              <a:t>‹#›</a:t>
            </a:fld>
            <a:endParaRPr lang="es-ES"/>
          </a:p>
        </p:txBody>
      </p:sp>
    </p:spTree>
    <p:extLst>
      <p:ext uri="{BB962C8B-B14F-4D97-AF65-F5344CB8AC3E}">
        <p14:creationId xmlns:p14="http://schemas.microsoft.com/office/powerpoint/2010/main" val="1437024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691515" y="413809"/>
            <a:ext cx="8675370" cy="1502305"/>
          </a:xfrm>
          <a:prstGeom prst="rect">
            <a:avLst/>
          </a:prstGeom>
        </p:spPr>
        <p:txBody>
          <a:bodyPr vert="horz" lIns="76404" tIns="38203" rIns="76404" bIns="38203" rtlCol="0" anchor="ctr">
            <a:normAutofit/>
          </a:bodyPr>
          <a:lstStyle/>
          <a:p>
            <a:r>
              <a:rPr lang="es-ES" smtClean="0"/>
              <a:t>Haga clic para modificar el estilo de título del patrón</a:t>
            </a:r>
            <a:endParaRPr lang="es-MX"/>
          </a:p>
        </p:txBody>
      </p:sp>
      <p:sp>
        <p:nvSpPr>
          <p:cNvPr id="3" name="Marcador de texto 2"/>
          <p:cNvSpPr>
            <a:spLocks noGrp="1"/>
          </p:cNvSpPr>
          <p:nvPr>
            <p:ph type="body" idx="1"/>
          </p:nvPr>
        </p:nvSpPr>
        <p:spPr>
          <a:xfrm>
            <a:off x="691515" y="2069042"/>
            <a:ext cx="8675370" cy="4931518"/>
          </a:xfrm>
          <a:prstGeom prst="rect">
            <a:avLst/>
          </a:prstGeom>
        </p:spPr>
        <p:txBody>
          <a:bodyPr vert="horz" lIns="76404" tIns="38203" rIns="76404" bIns="38203"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fecha 3"/>
          <p:cNvSpPr>
            <a:spLocks noGrp="1"/>
          </p:cNvSpPr>
          <p:nvPr>
            <p:ph type="dt" sz="half" idx="2"/>
          </p:nvPr>
        </p:nvSpPr>
        <p:spPr>
          <a:xfrm>
            <a:off x="691515" y="7203865"/>
            <a:ext cx="2263140" cy="413808"/>
          </a:xfrm>
          <a:prstGeom prst="rect">
            <a:avLst/>
          </a:prstGeom>
        </p:spPr>
        <p:txBody>
          <a:bodyPr vert="horz" lIns="76404" tIns="38203" rIns="76404" bIns="38203" rtlCol="0" anchor="ctr"/>
          <a:lstStyle>
            <a:lvl1pPr algn="l">
              <a:defRPr sz="1000">
                <a:solidFill>
                  <a:schemeClr val="tx1">
                    <a:tint val="75000"/>
                  </a:schemeClr>
                </a:solidFill>
              </a:defRPr>
            </a:lvl1pPr>
          </a:lstStyle>
          <a:p>
            <a:fld id="{7AA6A808-31BA-479E-B95B-B52BA0962963}" type="datetimeFigureOut">
              <a:rPr lang="es-MX" smtClean="0"/>
              <a:pPr/>
              <a:t>12/05/2016</a:t>
            </a:fld>
            <a:endParaRPr lang="es-MX"/>
          </a:p>
        </p:txBody>
      </p:sp>
      <p:sp>
        <p:nvSpPr>
          <p:cNvPr id="5" name="Marcador de pie de página 4"/>
          <p:cNvSpPr>
            <a:spLocks noGrp="1"/>
          </p:cNvSpPr>
          <p:nvPr>
            <p:ph type="ftr" sz="quarter" idx="3"/>
          </p:nvPr>
        </p:nvSpPr>
        <p:spPr>
          <a:xfrm>
            <a:off x="3331845" y="7203865"/>
            <a:ext cx="3394710" cy="413808"/>
          </a:xfrm>
          <a:prstGeom prst="rect">
            <a:avLst/>
          </a:prstGeom>
        </p:spPr>
        <p:txBody>
          <a:bodyPr vert="horz" lIns="76404" tIns="38203" rIns="76404" bIns="38203" rtlCol="0" anchor="ctr"/>
          <a:lstStyle>
            <a:lvl1pPr algn="ctr">
              <a:defRPr sz="1000">
                <a:solidFill>
                  <a:schemeClr val="tx1">
                    <a:tint val="75000"/>
                  </a:schemeClr>
                </a:solidFill>
              </a:defRPr>
            </a:lvl1pPr>
          </a:lstStyle>
          <a:p>
            <a:endParaRPr lang="es-MX"/>
          </a:p>
        </p:txBody>
      </p:sp>
      <p:sp>
        <p:nvSpPr>
          <p:cNvPr id="6" name="Marcador de número de diapositiva 5"/>
          <p:cNvSpPr>
            <a:spLocks noGrp="1"/>
          </p:cNvSpPr>
          <p:nvPr>
            <p:ph type="sldNum" sz="quarter" idx="4"/>
          </p:nvPr>
        </p:nvSpPr>
        <p:spPr>
          <a:xfrm>
            <a:off x="7103745" y="7203865"/>
            <a:ext cx="2263140" cy="413808"/>
          </a:xfrm>
          <a:prstGeom prst="rect">
            <a:avLst/>
          </a:prstGeom>
        </p:spPr>
        <p:txBody>
          <a:bodyPr vert="horz" lIns="76404" tIns="38203" rIns="76404" bIns="38203" rtlCol="0" anchor="ctr"/>
          <a:lstStyle>
            <a:lvl1pPr algn="r">
              <a:defRPr sz="1000">
                <a:solidFill>
                  <a:schemeClr val="tx1">
                    <a:tint val="75000"/>
                  </a:schemeClr>
                </a:solidFill>
              </a:defRPr>
            </a:lvl1pPr>
          </a:lstStyle>
          <a:p>
            <a:fld id="{D46A2246-3A80-4FBE-8FF5-B8DC15CC4D8A}" type="slidenum">
              <a:rPr lang="es-MX" smtClean="0"/>
              <a:pPr/>
              <a:t>‹#›</a:t>
            </a:fld>
            <a:endParaRPr lang="es-MX"/>
          </a:p>
        </p:txBody>
      </p:sp>
      <p:pic>
        <p:nvPicPr>
          <p:cNvPr id="8" name="Imagen 7" descr="TEMPLTE ok -01.png"/>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0" y="0"/>
            <a:ext cx="10058400" cy="7772400"/>
          </a:xfrm>
          <a:prstGeom prst="rect">
            <a:avLst/>
          </a:prstGeom>
        </p:spPr>
      </p:pic>
    </p:spTree>
    <p:extLst>
      <p:ext uri="{BB962C8B-B14F-4D97-AF65-F5344CB8AC3E}">
        <p14:creationId xmlns:p14="http://schemas.microsoft.com/office/powerpoint/2010/main" val="166059562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764039" rtl="0" eaLnBrk="1" latinLnBrk="0" hangingPunct="1">
        <a:lnSpc>
          <a:spcPct val="90000"/>
        </a:lnSpc>
        <a:spcBef>
          <a:spcPct val="0"/>
        </a:spcBef>
        <a:buNone/>
        <a:defRPr sz="3700" kern="1200">
          <a:solidFill>
            <a:schemeClr val="tx1"/>
          </a:solidFill>
          <a:latin typeface="+mj-lt"/>
          <a:ea typeface="+mj-ea"/>
          <a:cs typeface="+mj-cs"/>
        </a:defRPr>
      </a:lvl1pPr>
    </p:titleStyle>
    <p:bodyStyle>
      <a:lvl1pPr marL="191011" indent="-191011" algn="l" defTabSz="764039" rtl="0" eaLnBrk="1" latinLnBrk="0" hangingPunct="1">
        <a:lnSpc>
          <a:spcPct val="90000"/>
        </a:lnSpc>
        <a:spcBef>
          <a:spcPts val="836"/>
        </a:spcBef>
        <a:buFont typeface="Arial" panose="020B0604020202020204" pitchFamily="34" charset="0"/>
        <a:buChar char="•"/>
        <a:defRPr sz="2300" kern="1200">
          <a:solidFill>
            <a:schemeClr val="tx1"/>
          </a:solidFill>
          <a:latin typeface="+mn-lt"/>
          <a:ea typeface="+mn-ea"/>
          <a:cs typeface="+mn-cs"/>
        </a:defRPr>
      </a:lvl1pPr>
      <a:lvl2pPr marL="573030" indent="-191011" algn="l" defTabSz="764039" rtl="0" eaLnBrk="1" latinLnBrk="0" hangingPunct="1">
        <a:lnSpc>
          <a:spcPct val="90000"/>
        </a:lnSpc>
        <a:spcBef>
          <a:spcPts val="418"/>
        </a:spcBef>
        <a:buFont typeface="Arial" panose="020B0604020202020204" pitchFamily="34" charset="0"/>
        <a:buChar char="•"/>
        <a:defRPr sz="2000" kern="1200">
          <a:solidFill>
            <a:schemeClr val="tx1"/>
          </a:solidFill>
          <a:latin typeface="+mn-lt"/>
          <a:ea typeface="+mn-ea"/>
          <a:cs typeface="+mn-cs"/>
        </a:defRPr>
      </a:lvl2pPr>
      <a:lvl3pPr marL="955050" indent="-191011" algn="l" defTabSz="764039" rtl="0" eaLnBrk="1" latinLnBrk="0" hangingPunct="1">
        <a:lnSpc>
          <a:spcPct val="90000"/>
        </a:lnSpc>
        <a:spcBef>
          <a:spcPts val="418"/>
        </a:spcBef>
        <a:buFont typeface="Arial" panose="020B0604020202020204" pitchFamily="34" charset="0"/>
        <a:buChar char="•"/>
        <a:defRPr sz="1700" kern="1200">
          <a:solidFill>
            <a:schemeClr val="tx1"/>
          </a:solidFill>
          <a:latin typeface="+mn-lt"/>
          <a:ea typeface="+mn-ea"/>
          <a:cs typeface="+mn-cs"/>
        </a:defRPr>
      </a:lvl3pPr>
      <a:lvl4pPr marL="1337070" indent="-191011" algn="l" defTabSz="764039" rtl="0" eaLnBrk="1" latinLnBrk="0" hangingPunct="1">
        <a:lnSpc>
          <a:spcPct val="90000"/>
        </a:lnSpc>
        <a:spcBef>
          <a:spcPts val="418"/>
        </a:spcBef>
        <a:buFont typeface="Arial" panose="020B0604020202020204" pitchFamily="34" charset="0"/>
        <a:buChar char="•"/>
        <a:defRPr sz="1600" kern="1200">
          <a:solidFill>
            <a:schemeClr val="tx1"/>
          </a:solidFill>
          <a:latin typeface="+mn-lt"/>
          <a:ea typeface="+mn-ea"/>
          <a:cs typeface="+mn-cs"/>
        </a:defRPr>
      </a:lvl4pPr>
      <a:lvl5pPr marL="1719090" indent="-191011" algn="l" defTabSz="764039" rtl="0" eaLnBrk="1" latinLnBrk="0" hangingPunct="1">
        <a:lnSpc>
          <a:spcPct val="90000"/>
        </a:lnSpc>
        <a:spcBef>
          <a:spcPts val="418"/>
        </a:spcBef>
        <a:buFont typeface="Arial" panose="020B0604020202020204" pitchFamily="34" charset="0"/>
        <a:buChar char="•"/>
        <a:defRPr sz="1600" kern="1200">
          <a:solidFill>
            <a:schemeClr val="tx1"/>
          </a:solidFill>
          <a:latin typeface="+mn-lt"/>
          <a:ea typeface="+mn-ea"/>
          <a:cs typeface="+mn-cs"/>
        </a:defRPr>
      </a:lvl5pPr>
      <a:lvl6pPr marL="2101110" indent="-191011" algn="l" defTabSz="764039" rtl="0" eaLnBrk="1" latinLnBrk="0" hangingPunct="1">
        <a:lnSpc>
          <a:spcPct val="90000"/>
        </a:lnSpc>
        <a:spcBef>
          <a:spcPts val="418"/>
        </a:spcBef>
        <a:buFont typeface="Arial" panose="020B0604020202020204" pitchFamily="34" charset="0"/>
        <a:buChar char="•"/>
        <a:defRPr sz="1600" kern="1200">
          <a:solidFill>
            <a:schemeClr val="tx1"/>
          </a:solidFill>
          <a:latin typeface="+mn-lt"/>
          <a:ea typeface="+mn-ea"/>
          <a:cs typeface="+mn-cs"/>
        </a:defRPr>
      </a:lvl6pPr>
      <a:lvl7pPr marL="2483131" indent="-191011" algn="l" defTabSz="764039" rtl="0" eaLnBrk="1" latinLnBrk="0" hangingPunct="1">
        <a:lnSpc>
          <a:spcPct val="90000"/>
        </a:lnSpc>
        <a:spcBef>
          <a:spcPts val="418"/>
        </a:spcBef>
        <a:buFont typeface="Arial" panose="020B0604020202020204" pitchFamily="34" charset="0"/>
        <a:buChar char="•"/>
        <a:defRPr sz="1600" kern="1200">
          <a:solidFill>
            <a:schemeClr val="tx1"/>
          </a:solidFill>
          <a:latin typeface="+mn-lt"/>
          <a:ea typeface="+mn-ea"/>
          <a:cs typeface="+mn-cs"/>
        </a:defRPr>
      </a:lvl7pPr>
      <a:lvl8pPr marL="2865151" indent="-191011" algn="l" defTabSz="764039" rtl="0" eaLnBrk="1" latinLnBrk="0" hangingPunct="1">
        <a:lnSpc>
          <a:spcPct val="90000"/>
        </a:lnSpc>
        <a:spcBef>
          <a:spcPts val="418"/>
        </a:spcBef>
        <a:buFont typeface="Arial" panose="020B0604020202020204" pitchFamily="34" charset="0"/>
        <a:buChar char="•"/>
        <a:defRPr sz="1600" kern="1200">
          <a:solidFill>
            <a:schemeClr val="tx1"/>
          </a:solidFill>
          <a:latin typeface="+mn-lt"/>
          <a:ea typeface="+mn-ea"/>
          <a:cs typeface="+mn-cs"/>
        </a:defRPr>
      </a:lvl8pPr>
      <a:lvl9pPr marL="3247170" indent="-191011" algn="l" defTabSz="764039" rtl="0" eaLnBrk="1" latinLnBrk="0" hangingPunct="1">
        <a:lnSpc>
          <a:spcPct val="90000"/>
        </a:lnSpc>
        <a:spcBef>
          <a:spcPts val="418"/>
        </a:spcBef>
        <a:buFont typeface="Arial" panose="020B0604020202020204" pitchFamily="34" charset="0"/>
        <a:buChar char="•"/>
        <a:defRPr sz="1600" kern="1200">
          <a:solidFill>
            <a:schemeClr val="tx1"/>
          </a:solidFill>
          <a:latin typeface="+mn-lt"/>
          <a:ea typeface="+mn-ea"/>
          <a:cs typeface="+mn-cs"/>
        </a:defRPr>
      </a:lvl9pPr>
    </p:bodyStyle>
    <p:otherStyle>
      <a:defPPr>
        <a:defRPr lang="es-MX"/>
      </a:defPPr>
      <a:lvl1pPr marL="0" algn="l" defTabSz="764039" rtl="0" eaLnBrk="1" latinLnBrk="0" hangingPunct="1">
        <a:defRPr sz="1600" kern="1200">
          <a:solidFill>
            <a:schemeClr val="tx1"/>
          </a:solidFill>
          <a:latin typeface="+mn-lt"/>
          <a:ea typeface="+mn-ea"/>
          <a:cs typeface="+mn-cs"/>
        </a:defRPr>
      </a:lvl1pPr>
      <a:lvl2pPr marL="382020" algn="l" defTabSz="764039" rtl="0" eaLnBrk="1" latinLnBrk="0" hangingPunct="1">
        <a:defRPr sz="1600" kern="1200">
          <a:solidFill>
            <a:schemeClr val="tx1"/>
          </a:solidFill>
          <a:latin typeface="+mn-lt"/>
          <a:ea typeface="+mn-ea"/>
          <a:cs typeface="+mn-cs"/>
        </a:defRPr>
      </a:lvl2pPr>
      <a:lvl3pPr marL="764039" algn="l" defTabSz="764039" rtl="0" eaLnBrk="1" latinLnBrk="0" hangingPunct="1">
        <a:defRPr sz="1600" kern="1200">
          <a:solidFill>
            <a:schemeClr val="tx1"/>
          </a:solidFill>
          <a:latin typeface="+mn-lt"/>
          <a:ea typeface="+mn-ea"/>
          <a:cs typeface="+mn-cs"/>
        </a:defRPr>
      </a:lvl3pPr>
      <a:lvl4pPr marL="1146061" algn="l" defTabSz="764039" rtl="0" eaLnBrk="1" latinLnBrk="0" hangingPunct="1">
        <a:defRPr sz="1600" kern="1200">
          <a:solidFill>
            <a:schemeClr val="tx1"/>
          </a:solidFill>
          <a:latin typeface="+mn-lt"/>
          <a:ea typeface="+mn-ea"/>
          <a:cs typeface="+mn-cs"/>
        </a:defRPr>
      </a:lvl4pPr>
      <a:lvl5pPr marL="1528081" algn="l" defTabSz="764039" rtl="0" eaLnBrk="1" latinLnBrk="0" hangingPunct="1">
        <a:defRPr sz="1600" kern="1200">
          <a:solidFill>
            <a:schemeClr val="tx1"/>
          </a:solidFill>
          <a:latin typeface="+mn-lt"/>
          <a:ea typeface="+mn-ea"/>
          <a:cs typeface="+mn-cs"/>
        </a:defRPr>
      </a:lvl5pPr>
      <a:lvl6pPr marL="1910100" algn="l" defTabSz="764039" rtl="0" eaLnBrk="1" latinLnBrk="0" hangingPunct="1">
        <a:defRPr sz="1600" kern="1200">
          <a:solidFill>
            <a:schemeClr val="tx1"/>
          </a:solidFill>
          <a:latin typeface="+mn-lt"/>
          <a:ea typeface="+mn-ea"/>
          <a:cs typeface="+mn-cs"/>
        </a:defRPr>
      </a:lvl6pPr>
      <a:lvl7pPr marL="2292120" algn="l" defTabSz="764039" rtl="0" eaLnBrk="1" latinLnBrk="0" hangingPunct="1">
        <a:defRPr sz="1600" kern="1200">
          <a:solidFill>
            <a:schemeClr val="tx1"/>
          </a:solidFill>
          <a:latin typeface="+mn-lt"/>
          <a:ea typeface="+mn-ea"/>
          <a:cs typeface="+mn-cs"/>
        </a:defRPr>
      </a:lvl7pPr>
      <a:lvl8pPr marL="2674140" algn="l" defTabSz="764039" rtl="0" eaLnBrk="1" latinLnBrk="0" hangingPunct="1">
        <a:defRPr sz="1600" kern="1200">
          <a:solidFill>
            <a:schemeClr val="tx1"/>
          </a:solidFill>
          <a:latin typeface="+mn-lt"/>
          <a:ea typeface="+mn-ea"/>
          <a:cs typeface="+mn-cs"/>
        </a:defRPr>
      </a:lvl8pPr>
      <a:lvl9pPr marL="3056160" algn="l" defTabSz="764039" rtl="0" eaLnBrk="1" latinLnBrk="0" hangingPunct="1">
        <a:defRPr sz="16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502920" y="311856"/>
            <a:ext cx="9052560" cy="1295400"/>
          </a:xfrm>
          <a:prstGeom prst="rect">
            <a:avLst/>
          </a:prstGeom>
        </p:spPr>
        <p:txBody>
          <a:bodyPr vert="horz" lIns="101872" tIns="50937" rIns="101872" bIns="50937" rtlCol="0" anchor="ctr">
            <a:normAutofit/>
          </a:bodyPr>
          <a:lstStyle/>
          <a:p>
            <a:r>
              <a:rPr lang="es-ES_tradnl" smtClean="0"/>
              <a:t>Clic para editar título</a:t>
            </a:r>
            <a:endParaRPr lang="es-ES"/>
          </a:p>
        </p:txBody>
      </p:sp>
      <p:sp>
        <p:nvSpPr>
          <p:cNvPr id="3" name="Marcador de texto 2"/>
          <p:cNvSpPr>
            <a:spLocks noGrp="1"/>
          </p:cNvSpPr>
          <p:nvPr>
            <p:ph type="body" idx="1"/>
          </p:nvPr>
        </p:nvSpPr>
        <p:spPr>
          <a:xfrm>
            <a:off x="502920" y="1813563"/>
            <a:ext cx="9052560" cy="5128824"/>
          </a:xfrm>
          <a:prstGeom prst="rect">
            <a:avLst/>
          </a:prstGeom>
        </p:spPr>
        <p:txBody>
          <a:bodyPr vert="horz" lIns="101872" tIns="50937" rIns="101872" bIns="50937" rtlCol="0">
            <a:normAutofit/>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fecha 3"/>
          <p:cNvSpPr>
            <a:spLocks noGrp="1"/>
          </p:cNvSpPr>
          <p:nvPr>
            <p:ph type="dt" sz="half" idx="2"/>
          </p:nvPr>
        </p:nvSpPr>
        <p:spPr>
          <a:xfrm>
            <a:off x="502920" y="7203868"/>
            <a:ext cx="2346960" cy="415007"/>
          </a:xfrm>
          <a:prstGeom prst="rect">
            <a:avLst/>
          </a:prstGeom>
        </p:spPr>
        <p:txBody>
          <a:bodyPr vert="horz" lIns="101872" tIns="50937" rIns="101872" bIns="50937" rtlCol="0" anchor="ctr"/>
          <a:lstStyle>
            <a:lvl1pPr algn="l">
              <a:defRPr sz="1300">
                <a:solidFill>
                  <a:schemeClr val="tx1">
                    <a:tint val="75000"/>
                  </a:schemeClr>
                </a:solidFill>
              </a:defRPr>
            </a:lvl1pPr>
          </a:lstStyle>
          <a:p>
            <a:fld id="{82261722-48DB-074F-979A-2D337F2AFFB8}" type="datetimeFigureOut">
              <a:rPr lang="es-ES" smtClean="0"/>
              <a:pPr/>
              <a:t>12/05/2016</a:t>
            </a:fld>
            <a:endParaRPr lang="es-ES"/>
          </a:p>
        </p:txBody>
      </p:sp>
      <p:sp>
        <p:nvSpPr>
          <p:cNvPr id="5" name="Marcador de pie de página 4"/>
          <p:cNvSpPr>
            <a:spLocks noGrp="1"/>
          </p:cNvSpPr>
          <p:nvPr>
            <p:ph type="ftr" sz="quarter" idx="3"/>
          </p:nvPr>
        </p:nvSpPr>
        <p:spPr>
          <a:xfrm>
            <a:off x="3436620" y="7203868"/>
            <a:ext cx="3185160" cy="415007"/>
          </a:xfrm>
          <a:prstGeom prst="rect">
            <a:avLst/>
          </a:prstGeom>
        </p:spPr>
        <p:txBody>
          <a:bodyPr vert="horz" lIns="101872" tIns="50937" rIns="101872" bIns="50937" rtlCol="0" anchor="ctr"/>
          <a:lstStyle>
            <a:lvl1pPr algn="ctr">
              <a:defRPr sz="1300">
                <a:solidFill>
                  <a:schemeClr val="tx1">
                    <a:tint val="75000"/>
                  </a:schemeClr>
                </a:solidFill>
              </a:defRPr>
            </a:lvl1pPr>
          </a:lstStyle>
          <a:p>
            <a:endParaRPr lang="es-ES"/>
          </a:p>
        </p:txBody>
      </p:sp>
      <p:sp>
        <p:nvSpPr>
          <p:cNvPr id="6" name="Marcador de número de diapositiva 5"/>
          <p:cNvSpPr>
            <a:spLocks noGrp="1"/>
          </p:cNvSpPr>
          <p:nvPr>
            <p:ph type="sldNum" sz="quarter" idx="4"/>
          </p:nvPr>
        </p:nvSpPr>
        <p:spPr>
          <a:xfrm>
            <a:off x="7208520" y="7203868"/>
            <a:ext cx="2346960" cy="415007"/>
          </a:xfrm>
          <a:prstGeom prst="rect">
            <a:avLst/>
          </a:prstGeom>
        </p:spPr>
        <p:txBody>
          <a:bodyPr vert="horz" lIns="101872" tIns="50937" rIns="101872" bIns="50937" rtlCol="0" anchor="ctr"/>
          <a:lstStyle>
            <a:lvl1pPr algn="r">
              <a:defRPr sz="1300">
                <a:solidFill>
                  <a:schemeClr val="tx1">
                    <a:tint val="75000"/>
                  </a:schemeClr>
                </a:solidFill>
              </a:defRPr>
            </a:lvl1pPr>
          </a:lstStyle>
          <a:p>
            <a:fld id="{E022A306-38AB-C249-A975-11F4AFFD6545}" type="slidenum">
              <a:rPr lang="es-ES" smtClean="0"/>
              <a:pPr/>
              <a:t>‹#›</a:t>
            </a:fld>
            <a:endParaRPr lang="es-ES"/>
          </a:p>
        </p:txBody>
      </p:sp>
      <p:sp>
        <p:nvSpPr>
          <p:cNvPr id="9" name="Rectángulo 8"/>
          <p:cNvSpPr/>
          <p:nvPr userDrawn="1"/>
        </p:nvSpPr>
        <p:spPr>
          <a:xfrm>
            <a:off x="502920" y="291464"/>
            <a:ext cx="9052560" cy="608562"/>
          </a:xfrm>
          <a:prstGeom prst="rect">
            <a:avLst/>
          </a:prstGeom>
          <a:solidFill>
            <a:srgbClr val="C90000"/>
          </a:solidFill>
          <a:ln>
            <a:noFill/>
          </a:ln>
        </p:spPr>
        <p:style>
          <a:lnRef idx="3">
            <a:schemeClr val="lt1"/>
          </a:lnRef>
          <a:fillRef idx="1">
            <a:schemeClr val="accent3"/>
          </a:fillRef>
          <a:effectRef idx="1">
            <a:schemeClr val="accent3"/>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34570911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509361" rtl="0" eaLnBrk="1" latinLnBrk="0" hangingPunct="1">
        <a:spcBef>
          <a:spcPct val="0"/>
        </a:spcBef>
        <a:buNone/>
        <a:defRPr sz="4900" kern="1200">
          <a:solidFill>
            <a:schemeClr val="tx1"/>
          </a:solidFill>
          <a:latin typeface="+mj-lt"/>
          <a:ea typeface="+mj-ea"/>
          <a:cs typeface="+mj-cs"/>
        </a:defRPr>
      </a:lvl1pPr>
    </p:titleStyle>
    <p:bodyStyle>
      <a:lvl1pPr marL="382020" indent="-382020" algn="l" defTabSz="509361" rtl="0" eaLnBrk="1" latinLnBrk="0" hangingPunct="1">
        <a:spcBef>
          <a:spcPct val="20000"/>
        </a:spcBef>
        <a:buFont typeface="Arial"/>
        <a:buChar char="•"/>
        <a:defRPr sz="3600" kern="1200">
          <a:solidFill>
            <a:schemeClr val="tx1"/>
          </a:solidFill>
          <a:latin typeface="+mn-lt"/>
          <a:ea typeface="+mn-ea"/>
          <a:cs typeface="+mn-cs"/>
        </a:defRPr>
      </a:lvl1pPr>
      <a:lvl2pPr marL="827710" indent="-318350" algn="l" defTabSz="509361" rtl="0" eaLnBrk="1" latinLnBrk="0" hangingPunct="1">
        <a:spcBef>
          <a:spcPct val="20000"/>
        </a:spcBef>
        <a:buFont typeface="Arial"/>
        <a:buChar char="–"/>
        <a:defRPr sz="3100" kern="1200">
          <a:solidFill>
            <a:schemeClr val="tx1"/>
          </a:solidFill>
          <a:latin typeface="+mn-lt"/>
          <a:ea typeface="+mn-ea"/>
          <a:cs typeface="+mn-cs"/>
        </a:defRPr>
      </a:lvl2pPr>
      <a:lvl3pPr marL="1273400" indent="-254680" algn="l" defTabSz="509361" rtl="0" eaLnBrk="1" latinLnBrk="0" hangingPunct="1">
        <a:spcBef>
          <a:spcPct val="20000"/>
        </a:spcBef>
        <a:buFont typeface="Arial"/>
        <a:buChar char="•"/>
        <a:defRPr sz="2700" kern="1200">
          <a:solidFill>
            <a:schemeClr val="tx1"/>
          </a:solidFill>
          <a:latin typeface="+mn-lt"/>
          <a:ea typeface="+mn-ea"/>
          <a:cs typeface="+mn-cs"/>
        </a:defRPr>
      </a:lvl3pPr>
      <a:lvl4pPr marL="1782760" indent="-254680" algn="l" defTabSz="509361" rtl="0" eaLnBrk="1" latinLnBrk="0" hangingPunct="1">
        <a:spcBef>
          <a:spcPct val="20000"/>
        </a:spcBef>
        <a:buFont typeface="Arial"/>
        <a:buChar char="–"/>
        <a:defRPr sz="2200" kern="1200">
          <a:solidFill>
            <a:schemeClr val="tx1"/>
          </a:solidFill>
          <a:latin typeface="+mn-lt"/>
          <a:ea typeface="+mn-ea"/>
          <a:cs typeface="+mn-cs"/>
        </a:defRPr>
      </a:lvl4pPr>
      <a:lvl5pPr marL="2292120" indent="-254680" algn="l" defTabSz="509361" rtl="0" eaLnBrk="1" latinLnBrk="0" hangingPunct="1">
        <a:spcBef>
          <a:spcPct val="20000"/>
        </a:spcBef>
        <a:buFont typeface="Arial"/>
        <a:buChar char="»"/>
        <a:defRPr sz="2200" kern="1200">
          <a:solidFill>
            <a:schemeClr val="tx1"/>
          </a:solidFill>
          <a:latin typeface="+mn-lt"/>
          <a:ea typeface="+mn-ea"/>
          <a:cs typeface="+mn-cs"/>
        </a:defRPr>
      </a:lvl5pPr>
      <a:lvl6pPr marL="2801481" indent="-254680" algn="l" defTabSz="509361" rtl="0" eaLnBrk="1" latinLnBrk="0" hangingPunct="1">
        <a:spcBef>
          <a:spcPct val="20000"/>
        </a:spcBef>
        <a:buFont typeface="Arial"/>
        <a:buChar char="•"/>
        <a:defRPr sz="2200" kern="1200">
          <a:solidFill>
            <a:schemeClr val="tx1"/>
          </a:solidFill>
          <a:latin typeface="+mn-lt"/>
          <a:ea typeface="+mn-ea"/>
          <a:cs typeface="+mn-cs"/>
        </a:defRPr>
      </a:lvl6pPr>
      <a:lvl7pPr marL="3310840" indent="-254680" algn="l" defTabSz="509361" rtl="0" eaLnBrk="1" latinLnBrk="0" hangingPunct="1">
        <a:spcBef>
          <a:spcPct val="20000"/>
        </a:spcBef>
        <a:buFont typeface="Arial"/>
        <a:buChar char="•"/>
        <a:defRPr sz="2200" kern="1200">
          <a:solidFill>
            <a:schemeClr val="tx1"/>
          </a:solidFill>
          <a:latin typeface="+mn-lt"/>
          <a:ea typeface="+mn-ea"/>
          <a:cs typeface="+mn-cs"/>
        </a:defRPr>
      </a:lvl7pPr>
      <a:lvl8pPr marL="3820201" indent="-254680" algn="l" defTabSz="509361" rtl="0" eaLnBrk="1" latinLnBrk="0" hangingPunct="1">
        <a:spcBef>
          <a:spcPct val="20000"/>
        </a:spcBef>
        <a:buFont typeface="Arial"/>
        <a:buChar char="•"/>
        <a:defRPr sz="2200" kern="1200">
          <a:solidFill>
            <a:schemeClr val="tx1"/>
          </a:solidFill>
          <a:latin typeface="+mn-lt"/>
          <a:ea typeface="+mn-ea"/>
          <a:cs typeface="+mn-cs"/>
        </a:defRPr>
      </a:lvl8pPr>
      <a:lvl9pPr marL="4329561" indent="-254680" algn="l" defTabSz="509361" rtl="0" eaLnBrk="1" latinLnBrk="0" hangingPunct="1">
        <a:spcBef>
          <a:spcPct val="20000"/>
        </a:spcBef>
        <a:buFont typeface="Arial"/>
        <a:buChar char="•"/>
        <a:defRPr sz="2200" kern="1200">
          <a:solidFill>
            <a:schemeClr val="tx1"/>
          </a:solidFill>
          <a:latin typeface="+mn-lt"/>
          <a:ea typeface="+mn-ea"/>
          <a:cs typeface="+mn-cs"/>
        </a:defRPr>
      </a:lvl9pPr>
    </p:bodyStyle>
    <p:otherStyle>
      <a:defPPr>
        <a:defRPr lang="es-ES"/>
      </a:defPPr>
      <a:lvl1pPr marL="0" algn="l" defTabSz="509361" rtl="0" eaLnBrk="1" latinLnBrk="0" hangingPunct="1">
        <a:defRPr sz="2000" kern="1200">
          <a:solidFill>
            <a:schemeClr val="tx1"/>
          </a:solidFill>
          <a:latin typeface="+mn-lt"/>
          <a:ea typeface="+mn-ea"/>
          <a:cs typeface="+mn-cs"/>
        </a:defRPr>
      </a:lvl1pPr>
      <a:lvl2pPr marL="509361" algn="l" defTabSz="509361" rtl="0" eaLnBrk="1" latinLnBrk="0" hangingPunct="1">
        <a:defRPr sz="2000" kern="1200">
          <a:solidFill>
            <a:schemeClr val="tx1"/>
          </a:solidFill>
          <a:latin typeface="+mn-lt"/>
          <a:ea typeface="+mn-ea"/>
          <a:cs typeface="+mn-cs"/>
        </a:defRPr>
      </a:lvl2pPr>
      <a:lvl3pPr marL="1018720" algn="l" defTabSz="509361" rtl="0" eaLnBrk="1" latinLnBrk="0" hangingPunct="1">
        <a:defRPr sz="2000" kern="1200">
          <a:solidFill>
            <a:schemeClr val="tx1"/>
          </a:solidFill>
          <a:latin typeface="+mn-lt"/>
          <a:ea typeface="+mn-ea"/>
          <a:cs typeface="+mn-cs"/>
        </a:defRPr>
      </a:lvl3pPr>
      <a:lvl4pPr marL="1528081" algn="l" defTabSz="509361" rtl="0" eaLnBrk="1" latinLnBrk="0" hangingPunct="1">
        <a:defRPr sz="2000" kern="1200">
          <a:solidFill>
            <a:schemeClr val="tx1"/>
          </a:solidFill>
          <a:latin typeface="+mn-lt"/>
          <a:ea typeface="+mn-ea"/>
          <a:cs typeface="+mn-cs"/>
        </a:defRPr>
      </a:lvl4pPr>
      <a:lvl5pPr marL="2037439" algn="l" defTabSz="509361" rtl="0" eaLnBrk="1" latinLnBrk="0" hangingPunct="1">
        <a:defRPr sz="2000" kern="1200">
          <a:solidFill>
            <a:schemeClr val="tx1"/>
          </a:solidFill>
          <a:latin typeface="+mn-lt"/>
          <a:ea typeface="+mn-ea"/>
          <a:cs typeface="+mn-cs"/>
        </a:defRPr>
      </a:lvl5pPr>
      <a:lvl6pPr marL="2546800" algn="l" defTabSz="509361" rtl="0" eaLnBrk="1" latinLnBrk="0" hangingPunct="1">
        <a:defRPr sz="2000" kern="1200">
          <a:solidFill>
            <a:schemeClr val="tx1"/>
          </a:solidFill>
          <a:latin typeface="+mn-lt"/>
          <a:ea typeface="+mn-ea"/>
          <a:cs typeface="+mn-cs"/>
        </a:defRPr>
      </a:lvl6pPr>
      <a:lvl7pPr marL="3056160" algn="l" defTabSz="509361" rtl="0" eaLnBrk="1" latinLnBrk="0" hangingPunct="1">
        <a:defRPr sz="2000" kern="1200">
          <a:solidFill>
            <a:schemeClr val="tx1"/>
          </a:solidFill>
          <a:latin typeface="+mn-lt"/>
          <a:ea typeface="+mn-ea"/>
          <a:cs typeface="+mn-cs"/>
        </a:defRPr>
      </a:lvl7pPr>
      <a:lvl8pPr marL="3565520" algn="l" defTabSz="509361" rtl="0" eaLnBrk="1" latinLnBrk="0" hangingPunct="1">
        <a:defRPr sz="2000" kern="1200">
          <a:solidFill>
            <a:schemeClr val="tx1"/>
          </a:solidFill>
          <a:latin typeface="+mn-lt"/>
          <a:ea typeface="+mn-ea"/>
          <a:cs typeface="+mn-cs"/>
        </a:defRPr>
      </a:lvl8pPr>
      <a:lvl9pPr marL="4074881" algn="l" defTabSz="509361" rtl="0" eaLnBrk="1" latinLnBrk="0" hangingPunct="1">
        <a:defRPr sz="20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image" Target="../media/image10.png"/><Relationship Id="rId1" Type="http://schemas.openxmlformats.org/officeDocument/2006/relationships/slideLayout" Target="../slideLayouts/slideLayout18.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 Id="rId9" Type="http://schemas.openxmlformats.org/officeDocument/2006/relationships/image" Target="../media/image17.png"/></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8.xml"/><Relationship Id="rId4" Type="http://schemas.openxmlformats.org/officeDocument/2006/relationships/image" Target="../media/image20.png"/></Relationships>
</file>

<file path=ppt/slides/_rels/slide15.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image" Target="../media/image21.png"/><Relationship Id="rId1" Type="http://schemas.openxmlformats.org/officeDocument/2006/relationships/slideLayout" Target="../slideLayouts/slideLayout18.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 Id="rId9" Type="http://schemas.openxmlformats.org/officeDocument/2006/relationships/image" Target="../media/image28.png"/></Relationships>
</file>

<file path=ppt/slides/_rels/slide1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8.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p:cNvSpPr>
            <a:spLocks noGrp="1"/>
          </p:cNvSpPr>
          <p:nvPr>
            <p:ph type="subTitle" idx="1"/>
          </p:nvPr>
        </p:nvSpPr>
        <p:spPr>
          <a:xfrm>
            <a:off x="2388870" y="5656656"/>
            <a:ext cx="5280660" cy="863600"/>
          </a:xfrm>
        </p:spPr>
        <p:txBody>
          <a:bodyPr>
            <a:noAutofit/>
          </a:bodyPr>
          <a:lstStyle/>
          <a:p>
            <a:pPr>
              <a:lnSpc>
                <a:spcPct val="120000"/>
              </a:lnSpc>
            </a:pPr>
            <a:r>
              <a:rPr lang="es-ES_tradnl" i="1" dirty="0" err="1" smtClean="0">
                <a:solidFill>
                  <a:schemeClr val="bg1">
                    <a:lumMod val="50000"/>
                  </a:schemeClr>
                </a:solidFill>
                <a:latin typeface="Soberana Sans Light"/>
                <a:cs typeface="Soberana Sans Light"/>
              </a:rPr>
              <a:t>Understanding</a:t>
            </a:r>
            <a:r>
              <a:rPr lang="es-ES_tradnl" i="1" dirty="0" smtClean="0">
                <a:solidFill>
                  <a:schemeClr val="bg1">
                    <a:lumMod val="50000"/>
                  </a:schemeClr>
                </a:solidFill>
                <a:latin typeface="Soberana Sans Light"/>
                <a:cs typeface="Soberana Sans Light"/>
              </a:rPr>
              <a:t> </a:t>
            </a:r>
            <a:r>
              <a:rPr lang="es-ES_tradnl" i="1" dirty="0" err="1" smtClean="0">
                <a:solidFill>
                  <a:schemeClr val="bg1">
                    <a:lumMod val="50000"/>
                  </a:schemeClr>
                </a:solidFill>
                <a:latin typeface="Soberana Sans Light"/>
                <a:cs typeface="Soberana Sans Light"/>
              </a:rPr>
              <a:t>Children’s</a:t>
            </a:r>
            <a:r>
              <a:rPr lang="es-ES_tradnl" i="1" dirty="0" smtClean="0">
                <a:solidFill>
                  <a:schemeClr val="bg1">
                    <a:lumMod val="50000"/>
                  </a:schemeClr>
                </a:solidFill>
                <a:latin typeface="Soberana Sans Light"/>
                <a:cs typeface="Soberana Sans Light"/>
              </a:rPr>
              <a:t> </a:t>
            </a:r>
            <a:r>
              <a:rPr lang="es-ES_tradnl" i="1" dirty="0" err="1" smtClean="0">
                <a:solidFill>
                  <a:schemeClr val="bg1">
                    <a:lumMod val="50000"/>
                  </a:schemeClr>
                </a:solidFill>
                <a:latin typeface="Soberana Sans Light"/>
                <a:cs typeface="Soberana Sans Light"/>
              </a:rPr>
              <a:t>Work</a:t>
            </a:r>
            <a:r>
              <a:rPr lang="es-ES_tradnl" i="1" dirty="0" smtClean="0">
                <a:solidFill>
                  <a:schemeClr val="bg1">
                    <a:lumMod val="50000"/>
                  </a:schemeClr>
                </a:solidFill>
                <a:latin typeface="Soberana Sans Light"/>
                <a:cs typeface="Soberana Sans Light"/>
              </a:rPr>
              <a:t> Workshop, Manila, </a:t>
            </a:r>
            <a:r>
              <a:rPr lang="es-ES_tradnl" i="1" dirty="0" err="1" smtClean="0">
                <a:solidFill>
                  <a:schemeClr val="bg1">
                    <a:lumMod val="50000"/>
                  </a:schemeClr>
                </a:solidFill>
                <a:latin typeface="Soberana Sans Light"/>
                <a:cs typeface="Soberana Sans Light"/>
              </a:rPr>
              <a:t>Philippines</a:t>
            </a:r>
            <a:r>
              <a:rPr lang="es-ES_tradnl" i="1" dirty="0" smtClean="0">
                <a:solidFill>
                  <a:schemeClr val="bg1">
                    <a:lumMod val="50000"/>
                  </a:schemeClr>
                </a:solidFill>
                <a:latin typeface="Soberana Sans Light"/>
                <a:cs typeface="Soberana Sans Light"/>
              </a:rPr>
              <a:t>, </a:t>
            </a:r>
            <a:r>
              <a:rPr lang="es-ES_tradnl" i="1" dirty="0" err="1" smtClean="0">
                <a:solidFill>
                  <a:schemeClr val="bg1">
                    <a:lumMod val="50000"/>
                  </a:schemeClr>
                </a:solidFill>
                <a:latin typeface="Soberana Sans Light"/>
                <a:cs typeface="Soberana Sans Light"/>
              </a:rPr>
              <a:t>April</a:t>
            </a:r>
            <a:r>
              <a:rPr lang="es-ES_tradnl" i="1" dirty="0" smtClean="0">
                <a:solidFill>
                  <a:schemeClr val="bg1">
                    <a:lumMod val="50000"/>
                  </a:schemeClr>
                </a:solidFill>
                <a:latin typeface="Soberana Sans Light"/>
                <a:cs typeface="Soberana Sans Light"/>
              </a:rPr>
              <a:t> 2016</a:t>
            </a:r>
            <a:endParaRPr lang="es-MX" i="1" dirty="0">
              <a:latin typeface="Soberana Sans Light"/>
              <a:cs typeface="Soberana Sans Light"/>
            </a:endParaRPr>
          </a:p>
        </p:txBody>
      </p:sp>
      <p:sp>
        <p:nvSpPr>
          <p:cNvPr id="4" name="Rectángulo 3"/>
          <p:cNvSpPr/>
          <p:nvPr/>
        </p:nvSpPr>
        <p:spPr>
          <a:xfrm>
            <a:off x="0" y="2633618"/>
            <a:ext cx="10058400" cy="2023701"/>
          </a:xfrm>
          <a:prstGeom prst="rect">
            <a:avLst/>
          </a:prstGeom>
          <a:solidFill>
            <a:srgbClr val="C9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lvl="0" algn="ctr" defTabSz="509412" fontAlgn="auto">
              <a:lnSpc>
                <a:spcPct val="110000"/>
              </a:lnSpc>
              <a:spcBef>
                <a:spcPts val="0"/>
              </a:spcBef>
              <a:spcAft>
                <a:spcPts val="0"/>
              </a:spcAft>
            </a:pPr>
            <a:endParaRPr lang="es-MX" sz="3200" b="1" dirty="0">
              <a:solidFill>
                <a:prstClr val="white"/>
              </a:solidFill>
              <a:latin typeface="Soberana Sans Light"/>
              <a:cs typeface="Soberana Sans Light"/>
            </a:endParaRPr>
          </a:p>
        </p:txBody>
      </p:sp>
      <p:sp>
        <p:nvSpPr>
          <p:cNvPr id="5" name="Rectángulo 4"/>
          <p:cNvSpPr/>
          <p:nvPr/>
        </p:nvSpPr>
        <p:spPr>
          <a:xfrm>
            <a:off x="123980" y="2769248"/>
            <a:ext cx="9810441" cy="1778987"/>
          </a:xfrm>
          <a:prstGeom prst="rect">
            <a:avLst/>
          </a:prstGeom>
          <a:no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 name="Título 1"/>
          <p:cNvSpPr>
            <a:spLocks noGrp="1"/>
          </p:cNvSpPr>
          <p:nvPr>
            <p:ph type="ctrTitle"/>
          </p:nvPr>
        </p:nvSpPr>
        <p:spPr>
          <a:xfrm>
            <a:off x="1" y="3010459"/>
            <a:ext cx="10058400" cy="1282097"/>
          </a:xfrm>
        </p:spPr>
        <p:txBody>
          <a:bodyPr wrap="square">
            <a:spAutoFit/>
          </a:bodyPr>
          <a:lstStyle/>
          <a:p>
            <a:r>
              <a:rPr lang="es-MX" sz="5600" dirty="0">
                <a:solidFill>
                  <a:schemeClr val="bg1"/>
                </a:solidFill>
                <a:latin typeface="Soberana Titular bold"/>
                <a:cs typeface="Soberana Titular bold"/>
              </a:rPr>
              <a:t>PROSPERA</a:t>
            </a:r>
            <a:r>
              <a:rPr lang="es-MX" dirty="0" smtClean="0">
                <a:solidFill>
                  <a:schemeClr val="bg1"/>
                </a:solidFill>
                <a:latin typeface="Soberana Sans Light"/>
                <a:cs typeface="Soberana Sans Light"/>
              </a:rPr>
              <a:t/>
            </a:r>
            <a:br>
              <a:rPr lang="es-MX" dirty="0" smtClean="0">
                <a:solidFill>
                  <a:schemeClr val="bg1"/>
                </a:solidFill>
                <a:latin typeface="Soberana Sans Light"/>
                <a:cs typeface="Soberana Sans Light"/>
              </a:rPr>
            </a:br>
            <a:r>
              <a:rPr lang="es-MX" sz="3100" dirty="0" smtClean="0">
                <a:solidFill>
                  <a:schemeClr val="bg1"/>
                </a:solidFill>
                <a:latin typeface="Soberana Sans Light"/>
                <a:cs typeface="Soberana Sans Light"/>
              </a:rPr>
              <a:t>and </a:t>
            </a:r>
            <a:r>
              <a:rPr lang="es-MX" sz="3100" dirty="0" err="1" smtClean="0">
                <a:solidFill>
                  <a:schemeClr val="bg1"/>
                </a:solidFill>
                <a:latin typeface="Soberana Sans Light"/>
                <a:cs typeface="Soberana Sans Light"/>
              </a:rPr>
              <a:t>the</a:t>
            </a:r>
            <a:r>
              <a:rPr lang="es-MX" sz="3100" dirty="0" smtClean="0">
                <a:solidFill>
                  <a:schemeClr val="bg1"/>
                </a:solidFill>
                <a:latin typeface="Soberana Sans Light"/>
                <a:cs typeface="Soberana Sans Light"/>
              </a:rPr>
              <a:t> </a:t>
            </a:r>
            <a:r>
              <a:rPr lang="es-MX" sz="3100" dirty="0" err="1" smtClean="0">
                <a:solidFill>
                  <a:schemeClr val="bg1"/>
                </a:solidFill>
                <a:latin typeface="Soberana Sans Light"/>
                <a:cs typeface="Soberana Sans Light"/>
              </a:rPr>
              <a:t>Fight</a:t>
            </a:r>
            <a:r>
              <a:rPr lang="es-MX" sz="3100" dirty="0" smtClean="0">
                <a:solidFill>
                  <a:schemeClr val="bg1"/>
                </a:solidFill>
                <a:latin typeface="Soberana Sans Light"/>
                <a:cs typeface="Soberana Sans Light"/>
              </a:rPr>
              <a:t> </a:t>
            </a:r>
            <a:r>
              <a:rPr lang="es-MX" sz="3100" dirty="0" err="1" smtClean="0">
                <a:solidFill>
                  <a:schemeClr val="bg1"/>
                </a:solidFill>
                <a:latin typeface="Soberana Sans Light"/>
                <a:cs typeface="Soberana Sans Light"/>
              </a:rPr>
              <a:t>Against</a:t>
            </a:r>
            <a:r>
              <a:rPr lang="es-MX" sz="3100" dirty="0" smtClean="0">
                <a:solidFill>
                  <a:schemeClr val="bg1"/>
                </a:solidFill>
                <a:latin typeface="Soberana Sans Light"/>
                <a:cs typeface="Soberana Sans Light"/>
              </a:rPr>
              <a:t> </a:t>
            </a:r>
            <a:r>
              <a:rPr lang="es-MX" sz="3100" dirty="0" err="1" smtClean="0">
                <a:solidFill>
                  <a:schemeClr val="bg1"/>
                </a:solidFill>
                <a:latin typeface="Soberana Sans Light"/>
                <a:cs typeface="Soberana Sans Light"/>
              </a:rPr>
              <a:t>Child</a:t>
            </a:r>
            <a:r>
              <a:rPr lang="es-MX" sz="3100" dirty="0" smtClean="0">
                <a:solidFill>
                  <a:schemeClr val="bg1"/>
                </a:solidFill>
                <a:latin typeface="Soberana Sans Light"/>
                <a:cs typeface="Soberana Sans Light"/>
              </a:rPr>
              <a:t> </a:t>
            </a:r>
            <a:r>
              <a:rPr lang="es-MX" sz="3100" dirty="0" err="1" smtClean="0">
                <a:solidFill>
                  <a:schemeClr val="bg1"/>
                </a:solidFill>
                <a:latin typeface="Soberana Sans Light"/>
                <a:cs typeface="Soberana Sans Light"/>
              </a:rPr>
              <a:t>Labour</a:t>
            </a:r>
            <a:endParaRPr lang="es-MX" sz="3100" dirty="0">
              <a:solidFill>
                <a:schemeClr val="bg1"/>
              </a:solidFill>
              <a:latin typeface="Soberana Sans Light"/>
              <a:cs typeface="Soberana Sans Light"/>
            </a:endParaRPr>
          </a:p>
        </p:txBody>
      </p:sp>
    </p:spTree>
    <p:extLst>
      <p:ext uri="{BB962C8B-B14F-4D97-AF65-F5344CB8AC3E}">
        <p14:creationId xmlns:p14="http://schemas.microsoft.com/office/powerpoint/2010/main" val="165125874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número de diapositiva 3"/>
          <p:cNvSpPr>
            <a:spLocks noGrp="1"/>
          </p:cNvSpPr>
          <p:nvPr>
            <p:ph type="sldNum" sz="quarter" idx="12"/>
          </p:nvPr>
        </p:nvSpPr>
        <p:spPr/>
        <p:txBody>
          <a:bodyPr/>
          <a:lstStyle/>
          <a:p>
            <a:pPr>
              <a:lnSpc>
                <a:spcPct val="120000"/>
              </a:lnSpc>
            </a:pPr>
            <a:fld id="{DCC741A6-C6E7-3944-9DA1-ABD48AA56E09}" type="slidenum">
              <a:rPr lang="es-MX" sz="1600">
                <a:latin typeface="Soberana Sans Light"/>
                <a:cs typeface="Soberana Sans Light"/>
              </a:rPr>
              <a:pPr>
                <a:lnSpc>
                  <a:spcPct val="120000"/>
                </a:lnSpc>
              </a:pPr>
              <a:t>2</a:t>
            </a:fld>
            <a:endParaRPr lang="es-MX" sz="1600">
              <a:latin typeface="Soberana Sans Light"/>
              <a:cs typeface="Soberana Sans Light"/>
            </a:endParaRPr>
          </a:p>
        </p:txBody>
      </p:sp>
      <p:sp>
        <p:nvSpPr>
          <p:cNvPr id="2" name="Título 1"/>
          <p:cNvSpPr>
            <a:spLocks noGrp="1"/>
          </p:cNvSpPr>
          <p:nvPr>
            <p:ph type="title" idx="4294967295"/>
          </p:nvPr>
        </p:nvSpPr>
        <p:spPr>
          <a:xfrm>
            <a:off x="0" y="340347"/>
            <a:ext cx="10058400" cy="530410"/>
          </a:xfrm>
        </p:spPr>
        <p:txBody>
          <a:bodyPr vert="horz" lIns="76404" tIns="38203" rIns="76404" bIns="38203" rtlCol="0" anchor="ctr">
            <a:noAutofit/>
          </a:bodyPr>
          <a:lstStyle/>
          <a:p>
            <a:pPr algn="ctr">
              <a:lnSpc>
                <a:spcPct val="120000"/>
              </a:lnSpc>
            </a:pPr>
            <a:r>
              <a:rPr lang="es-MX" sz="2200" b="1" dirty="0" smtClean="0">
                <a:solidFill>
                  <a:srgbClr val="FFFFFF"/>
                </a:solidFill>
                <a:latin typeface="Soberana Sans Light"/>
                <a:cs typeface="Soberana Sans Light"/>
              </a:rPr>
              <a:t>Content</a:t>
            </a:r>
            <a:endParaRPr lang="es-MX" sz="2200" b="1" dirty="0">
              <a:solidFill>
                <a:srgbClr val="FFFFFF"/>
              </a:solidFill>
              <a:latin typeface="Soberana Sans Light"/>
              <a:cs typeface="Soberana Sans Light"/>
            </a:endParaRPr>
          </a:p>
        </p:txBody>
      </p:sp>
      <p:sp>
        <p:nvSpPr>
          <p:cNvPr id="3" name="Marcador de contenido 2"/>
          <p:cNvSpPr>
            <a:spLocks noGrp="1"/>
          </p:cNvSpPr>
          <p:nvPr>
            <p:ph idx="4294967295"/>
          </p:nvPr>
        </p:nvSpPr>
        <p:spPr>
          <a:xfrm>
            <a:off x="1634490" y="2143620"/>
            <a:ext cx="6789420" cy="3514293"/>
          </a:xfrm>
        </p:spPr>
        <p:txBody>
          <a:bodyPr>
            <a:noAutofit/>
          </a:bodyPr>
          <a:lstStyle/>
          <a:p>
            <a:pPr>
              <a:lnSpc>
                <a:spcPct val="150000"/>
              </a:lnSpc>
            </a:pPr>
            <a:r>
              <a:rPr lang="es-MX" sz="1600" b="1" dirty="0" err="1" smtClean="0">
                <a:latin typeface="Soberana Sans Light"/>
                <a:cs typeface="Soberana Sans Light"/>
              </a:rPr>
              <a:t>Background</a:t>
            </a:r>
            <a:endParaRPr lang="es-MX" sz="1600" b="1" dirty="0">
              <a:latin typeface="Soberana Sans Light"/>
              <a:cs typeface="Soberana Sans Light"/>
            </a:endParaRPr>
          </a:p>
          <a:p>
            <a:pPr>
              <a:lnSpc>
                <a:spcPct val="150000"/>
              </a:lnSpc>
            </a:pPr>
            <a:r>
              <a:rPr lang="es-MX" sz="1600" b="1" dirty="0" err="1" smtClean="0">
                <a:latin typeface="Soberana Sans Light"/>
                <a:cs typeface="Soberana Sans Light"/>
              </a:rPr>
              <a:t>Regulation</a:t>
            </a:r>
            <a:r>
              <a:rPr lang="es-MX" sz="1600" b="1" dirty="0" smtClean="0">
                <a:latin typeface="Soberana Sans Light"/>
                <a:cs typeface="Soberana Sans Light"/>
              </a:rPr>
              <a:t> of </a:t>
            </a:r>
            <a:r>
              <a:rPr lang="es-MX" sz="1600" b="1" dirty="0" err="1" smtClean="0">
                <a:latin typeface="Soberana Sans Light"/>
                <a:cs typeface="Soberana Sans Light"/>
              </a:rPr>
              <a:t>child</a:t>
            </a:r>
            <a:r>
              <a:rPr lang="es-MX" sz="1600" b="1" dirty="0" smtClean="0">
                <a:latin typeface="Soberana Sans Light"/>
                <a:cs typeface="Soberana Sans Light"/>
              </a:rPr>
              <a:t> </a:t>
            </a:r>
            <a:r>
              <a:rPr lang="es-MX" sz="1600" b="1" dirty="0" err="1" smtClean="0">
                <a:latin typeface="Soberana Sans Light"/>
                <a:cs typeface="Soberana Sans Light"/>
              </a:rPr>
              <a:t>labour</a:t>
            </a:r>
            <a:r>
              <a:rPr lang="es-MX" sz="1600" b="1" dirty="0" smtClean="0">
                <a:latin typeface="Soberana Sans Light"/>
                <a:cs typeface="Soberana Sans Light"/>
              </a:rPr>
              <a:t> in </a:t>
            </a:r>
            <a:r>
              <a:rPr lang="es-MX" sz="1600" b="1" dirty="0" err="1" smtClean="0">
                <a:latin typeface="Soberana Sans Light"/>
                <a:cs typeface="Soberana Sans Light"/>
              </a:rPr>
              <a:t>Mexico</a:t>
            </a:r>
            <a:r>
              <a:rPr lang="es-MX" sz="1600" b="1" dirty="0" smtClean="0">
                <a:latin typeface="Soberana Sans Light"/>
                <a:cs typeface="Soberana Sans Light"/>
              </a:rPr>
              <a:t> </a:t>
            </a:r>
            <a:endParaRPr lang="es-MX" sz="1600" b="1" dirty="0">
              <a:latin typeface="Soberana Sans Light"/>
              <a:cs typeface="Soberana Sans Light"/>
            </a:endParaRPr>
          </a:p>
          <a:p>
            <a:pPr>
              <a:lnSpc>
                <a:spcPct val="150000"/>
              </a:lnSpc>
            </a:pPr>
            <a:r>
              <a:rPr lang="es-MX" sz="1600" b="1" dirty="0" err="1" smtClean="0">
                <a:latin typeface="Soberana Sans Light"/>
                <a:cs typeface="Soberana Sans Light"/>
              </a:rPr>
              <a:t>Evolution</a:t>
            </a:r>
            <a:r>
              <a:rPr lang="es-MX" sz="1600" b="1" dirty="0" smtClean="0">
                <a:latin typeface="Soberana Sans Light"/>
                <a:cs typeface="Soberana Sans Light"/>
              </a:rPr>
              <a:t> of </a:t>
            </a:r>
            <a:r>
              <a:rPr lang="es-MX" sz="1600" b="1" dirty="0" err="1" smtClean="0">
                <a:latin typeface="Soberana Sans Light"/>
                <a:cs typeface="Soberana Sans Light"/>
              </a:rPr>
              <a:t>child</a:t>
            </a:r>
            <a:r>
              <a:rPr lang="es-MX" sz="1600" b="1" dirty="0" smtClean="0">
                <a:latin typeface="Soberana Sans Light"/>
                <a:cs typeface="Soberana Sans Light"/>
              </a:rPr>
              <a:t> </a:t>
            </a:r>
            <a:r>
              <a:rPr lang="es-MX" sz="1600" b="1" dirty="0" err="1" smtClean="0">
                <a:latin typeface="Soberana Sans Light"/>
                <a:cs typeface="Soberana Sans Light"/>
              </a:rPr>
              <a:t>labour</a:t>
            </a:r>
            <a:r>
              <a:rPr lang="es-MX" sz="1600" b="1" dirty="0" smtClean="0">
                <a:latin typeface="Soberana Sans Light"/>
                <a:cs typeface="Soberana Sans Light"/>
              </a:rPr>
              <a:t> in </a:t>
            </a:r>
            <a:r>
              <a:rPr lang="es-MX" sz="1600" b="1" dirty="0" err="1" smtClean="0">
                <a:latin typeface="Soberana Sans Light"/>
                <a:cs typeface="Soberana Sans Light"/>
              </a:rPr>
              <a:t>Mexico</a:t>
            </a:r>
            <a:endParaRPr lang="es-MX" sz="1600" b="1" dirty="0">
              <a:latin typeface="Soberana Sans Light"/>
              <a:cs typeface="Soberana Sans Light"/>
            </a:endParaRPr>
          </a:p>
          <a:p>
            <a:pPr>
              <a:lnSpc>
                <a:spcPct val="150000"/>
              </a:lnSpc>
            </a:pPr>
            <a:r>
              <a:rPr lang="es-MX" sz="1600" b="1" dirty="0" err="1" smtClean="0">
                <a:latin typeface="Soberana Sans Light"/>
                <a:cs typeface="Soberana Sans Light"/>
              </a:rPr>
              <a:t>Results</a:t>
            </a:r>
            <a:r>
              <a:rPr lang="es-MX" sz="1600" b="1" dirty="0" smtClean="0">
                <a:latin typeface="Soberana Sans Light"/>
                <a:cs typeface="Soberana Sans Light"/>
              </a:rPr>
              <a:t> of </a:t>
            </a:r>
            <a:r>
              <a:rPr lang="es-MX" sz="1600" b="1" dirty="0" err="1" smtClean="0">
                <a:latin typeface="Soberana Sans Light"/>
                <a:cs typeface="Soberana Sans Light"/>
              </a:rPr>
              <a:t>the</a:t>
            </a:r>
            <a:r>
              <a:rPr lang="es-MX" sz="1600" b="1" dirty="0" smtClean="0">
                <a:latin typeface="Soberana Sans Light"/>
                <a:cs typeface="Soberana Sans Light"/>
              </a:rPr>
              <a:t> 2013 </a:t>
            </a:r>
            <a:r>
              <a:rPr lang="es-MX" sz="1600" b="1" dirty="0" err="1" smtClean="0">
                <a:latin typeface="Soberana Sans Light"/>
                <a:cs typeface="Soberana Sans Light"/>
              </a:rPr>
              <a:t>Child</a:t>
            </a:r>
            <a:r>
              <a:rPr lang="es-MX" sz="1600" b="1" dirty="0" smtClean="0">
                <a:latin typeface="Soberana Sans Light"/>
                <a:cs typeface="Soberana Sans Light"/>
              </a:rPr>
              <a:t> </a:t>
            </a:r>
            <a:r>
              <a:rPr lang="es-MX" sz="1600" b="1" dirty="0" err="1" smtClean="0">
                <a:latin typeface="Soberana Sans Light"/>
                <a:cs typeface="Soberana Sans Light"/>
              </a:rPr>
              <a:t>Labour</a:t>
            </a:r>
            <a:r>
              <a:rPr lang="es-MX" sz="1600" b="1" dirty="0" smtClean="0">
                <a:latin typeface="Soberana Sans Light"/>
                <a:cs typeface="Soberana Sans Light"/>
              </a:rPr>
              <a:t> Module</a:t>
            </a:r>
            <a:endParaRPr lang="es-MX" sz="1600" b="1" dirty="0">
              <a:latin typeface="Soberana Sans Light"/>
              <a:cs typeface="Soberana Sans Light"/>
            </a:endParaRPr>
          </a:p>
          <a:p>
            <a:pPr>
              <a:lnSpc>
                <a:spcPct val="150000"/>
              </a:lnSpc>
            </a:pPr>
            <a:r>
              <a:rPr lang="es-MX" sz="1600" b="1" dirty="0">
                <a:latin typeface="Soberana Sans Light"/>
                <a:cs typeface="Soberana Sans Light"/>
              </a:rPr>
              <a:t>PROSPERA </a:t>
            </a:r>
            <a:r>
              <a:rPr lang="es-MX" sz="1600" b="1" dirty="0" smtClean="0">
                <a:latin typeface="Soberana Sans Light"/>
                <a:cs typeface="Soberana Sans Light"/>
              </a:rPr>
              <a:t>, a Social </a:t>
            </a:r>
            <a:r>
              <a:rPr lang="es-MX" sz="1600" b="1" dirty="0" err="1" smtClean="0">
                <a:latin typeface="Soberana Sans Light"/>
                <a:cs typeface="Soberana Sans Light"/>
              </a:rPr>
              <a:t>Inclusion</a:t>
            </a:r>
            <a:r>
              <a:rPr lang="es-MX" sz="1600" b="1" dirty="0" smtClean="0">
                <a:latin typeface="Soberana Sans Light"/>
                <a:cs typeface="Soberana Sans Light"/>
              </a:rPr>
              <a:t> </a:t>
            </a:r>
            <a:r>
              <a:rPr lang="es-MX" sz="1600" b="1" dirty="0" err="1" smtClean="0">
                <a:latin typeface="Soberana Sans Light"/>
                <a:cs typeface="Soberana Sans Light"/>
              </a:rPr>
              <a:t>Program</a:t>
            </a:r>
            <a:r>
              <a:rPr lang="es-MX" sz="1600" b="1" dirty="0" smtClean="0">
                <a:latin typeface="Soberana Sans Light"/>
                <a:cs typeface="Soberana Sans Light"/>
              </a:rPr>
              <a:t> </a:t>
            </a:r>
            <a:endParaRPr lang="es-MX" sz="1600" b="1" dirty="0">
              <a:latin typeface="Soberana Sans Light"/>
              <a:cs typeface="Soberana Sans Light"/>
            </a:endParaRPr>
          </a:p>
          <a:p>
            <a:pPr>
              <a:lnSpc>
                <a:spcPct val="150000"/>
              </a:lnSpc>
            </a:pPr>
            <a:r>
              <a:rPr lang="es-MX" sz="1600" b="1" dirty="0">
                <a:latin typeface="Soberana Sans Light"/>
                <a:cs typeface="Soberana Sans Light"/>
              </a:rPr>
              <a:t>PROSPERA </a:t>
            </a:r>
            <a:r>
              <a:rPr lang="es-MX" sz="1600" b="1" dirty="0" smtClean="0">
                <a:latin typeface="Soberana Sans Light"/>
                <a:cs typeface="Soberana Sans Light"/>
              </a:rPr>
              <a:t>and </a:t>
            </a:r>
            <a:r>
              <a:rPr lang="es-MX" sz="1600" b="1" dirty="0" err="1" smtClean="0">
                <a:latin typeface="Soberana Sans Light"/>
                <a:cs typeface="Soberana Sans Light"/>
              </a:rPr>
              <a:t>the</a:t>
            </a:r>
            <a:r>
              <a:rPr lang="es-MX" sz="1600" b="1" dirty="0" smtClean="0">
                <a:latin typeface="Soberana Sans Light"/>
                <a:cs typeface="Soberana Sans Light"/>
              </a:rPr>
              <a:t> </a:t>
            </a:r>
            <a:r>
              <a:rPr lang="es-MX" sz="1600" b="1" dirty="0" err="1" smtClean="0">
                <a:latin typeface="Soberana Sans Light"/>
                <a:cs typeface="Soberana Sans Light"/>
              </a:rPr>
              <a:t>fight</a:t>
            </a:r>
            <a:r>
              <a:rPr lang="es-MX" sz="1600" b="1" dirty="0" smtClean="0">
                <a:latin typeface="Soberana Sans Light"/>
                <a:cs typeface="Soberana Sans Light"/>
              </a:rPr>
              <a:t> </a:t>
            </a:r>
            <a:r>
              <a:rPr lang="es-MX" sz="1600" b="1" dirty="0" err="1" smtClean="0">
                <a:latin typeface="Soberana Sans Light"/>
                <a:cs typeface="Soberana Sans Light"/>
              </a:rPr>
              <a:t>against</a:t>
            </a:r>
            <a:r>
              <a:rPr lang="es-MX" sz="1600" b="1" dirty="0" smtClean="0">
                <a:latin typeface="Soberana Sans Light"/>
                <a:cs typeface="Soberana Sans Light"/>
              </a:rPr>
              <a:t> </a:t>
            </a:r>
            <a:r>
              <a:rPr lang="es-MX" sz="1600" b="1" dirty="0" err="1" smtClean="0">
                <a:latin typeface="Soberana Sans Light"/>
                <a:cs typeface="Soberana Sans Light"/>
              </a:rPr>
              <a:t>child</a:t>
            </a:r>
            <a:r>
              <a:rPr lang="es-MX" sz="1600" b="1" dirty="0" smtClean="0">
                <a:latin typeface="Soberana Sans Light"/>
                <a:cs typeface="Soberana Sans Light"/>
              </a:rPr>
              <a:t> </a:t>
            </a:r>
            <a:r>
              <a:rPr lang="es-MX" sz="1600" b="1" dirty="0" err="1" smtClean="0">
                <a:latin typeface="Soberana Sans Light"/>
                <a:cs typeface="Soberana Sans Light"/>
              </a:rPr>
              <a:t>labour</a:t>
            </a:r>
            <a:endParaRPr lang="es-MX" sz="1600" b="1" dirty="0">
              <a:latin typeface="Soberana Sans Light"/>
              <a:cs typeface="Soberana Sans Light"/>
            </a:endParaRPr>
          </a:p>
          <a:p>
            <a:pPr>
              <a:lnSpc>
                <a:spcPct val="150000"/>
              </a:lnSpc>
            </a:pPr>
            <a:r>
              <a:rPr lang="es-MX" sz="1600" b="1" dirty="0" err="1" smtClean="0">
                <a:latin typeface="Soberana Sans Light"/>
                <a:cs typeface="Soberana Sans Light"/>
              </a:rPr>
              <a:t>How</a:t>
            </a:r>
            <a:r>
              <a:rPr lang="es-MX" sz="1600" b="1" dirty="0" smtClean="0">
                <a:latin typeface="Soberana Sans Light"/>
                <a:cs typeface="Soberana Sans Light"/>
              </a:rPr>
              <a:t> </a:t>
            </a:r>
            <a:r>
              <a:rPr lang="es-MX" sz="1600" b="1" dirty="0" err="1" smtClean="0">
                <a:latin typeface="Soberana Sans Light"/>
                <a:cs typeface="Soberana Sans Light"/>
              </a:rPr>
              <a:t>does</a:t>
            </a:r>
            <a:r>
              <a:rPr lang="es-MX" sz="1600" b="1" dirty="0" smtClean="0">
                <a:latin typeface="Soberana Sans Light"/>
                <a:cs typeface="Soberana Sans Light"/>
              </a:rPr>
              <a:t> PROSPERA </a:t>
            </a:r>
            <a:r>
              <a:rPr lang="es-MX" sz="1600" b="1" dirty="0" err="1" smtClean="0">
                <a:latin typeface="Soberana Sans Light"/>
                <a:cs typeface="Soberana Sans Light"/>
              </a:rPr>
              <a:t>have</a:t>
            </a:r>
            <a:r>
              <a:rPr lang="es-MX" sz="1600" b="1" dirty="0" smtClean="0">
                <a:latin typeface="Soberana Sans Light"/>
                <a:cs typeface="Soberana Sans Light"/>
              </a:rPr>
              <a:t> </a:t>
            </a:r>
            <a:r>
              <a:rPr lang="es-MX" sz="1600" b="1" dirty="0" err="1" smtClean="0">
                <a:latin typeface="Soberana Sans Light"/>
                <a:cs typeface="Soberana Sans Light"/>
              </a:rPr>
              <a:t>an</a:t>
            </a:r>
            <a:r>
              <a:rPr lang="es-MX" sz="1600" b="1" dirty="0" smtClean="0">
                <a:latin typeface="Soberana Sans Light"/>
                <a:cs typeface="Soberana Sans Light"/>
              </a:rPr>
              <a:t> </a:t>
            </a:r>
            <a:r>
              <a:rPr lang="es-MX" sz="1600" b="1" dirty="0" err="1" smtClean="0">
                <a:latin typeface="Soberana Sans Light"/>
                <a:cs typeface="Soberana Sans Light"/>
              </a:rPr>
              <a:t>impact</a:t>
            </a:r>
            <a:r>
              <a:rPr lang="es-MX" sz="1600" b="1" dirty="0" smtClean="0">
                <a:latin typeface="Soberana Sans Light"/>
                <a:cs typeface="Soberana Sans Light"/>
              </a:rPr>
              <a:t> in </a:t>
            </a:r>
            <a:r>
              <a:rPr lang="es-MX" sz="1600" b="1" dirty="0" err="1" smtClean="0">
                <a:latin typeface="Soberana Sans Light"/>
                <a:cs typeface="Soberana Sans Light"/>
              </a:rPr>
              <a:t>reducing</a:t>
            </a:r>
            <a:r>
              <a:rPr lang="es-MX" sz="1600" b="1" dirty="0" smtClean="0">
                <a:latin typeface="Soberana Sans Light"/>
                <a:cs typeface="Soberana Sans Light"/>
              </a:rPr>
              <a:t> </a:t>
            </a:r>
            <a:r>
              <a:rPr lang="es-MX" sz="1600" b="1" dirty="0" err="1" smtClean="0">
                <a:latin typeface="Soberana Sans Light"/>
                <a:cs typeface="Soberana Sans Light"/>
              </a:rPr>
              <a:t>child</a:t>
            </a:r>
            <a:r>
              <a:rPr lang="es-MX" sz="1600" b="1" dirty="0" smtClean="0">
                <a:latin typeface="Soberana Sans Light"/>
                <a:cs typeface="Soberana Sans Light"/>
              </a:rPr>
              <a:t> </a:t>
            </a:r>
            <a:r>
              <a:rPr lang="es-MX" sz="1600" b="1" dirty="0" err="1" smtClean="0">
                <a:latin typeface="Soberana Sans Light"/>
                <a:cs typeface="Soberana Sans Light"/>
              </a:rPr>
              <a:t>labour</a:t>
            </a:r>
            <a:r>
              <a:rPr lang="es-MX" sz="1600" b="1" dirty="0" smtClean="0">
                <a:latin typeface="Soberana Sans Light"/>
                <a:cs typeface="Soberana Sans Light"/>
              </a:rPr>
              <a:t>?</a:t>
            </a:r>
          </a:p>
          <a:p>
            <a:pPr>
              <a:lnSpc>
                <a:spcPct val="150000"/>
              </a:lnSpc>
            </a:pPr>
            <a:r>
              <a:rPr lang="es-MX" sz="1600" b="1" dirty="0" smtClean="0">
                <a:latin typeface="Soberana Sans Light"/>
                <a:cs typeface="Soberana Sans Light"/>
              </a:rPr>
              <a:t>Final </a:t>
            </a:r>
            <a:r>
              <a:rPr lang="es-MX" sz="1600" b="1" dirty="0" err="1" smtClean="0">
                <a:latin typeface="Soberana Sans Light"/>
                <a:cs typeface="Soberana Sans Light"/>
              </a:rPr>
              <a:t>Reflections</a:t>
            </a:r>
            <a:endParaRPr lang="es-MX" sz="1600" b="1" dirty="0">
              <a:latin typeface="Soberana Sans Light"/>
              <a:cs typeface="Soberana Sans Light"/>
            </a:endParaRPr>
          </a:p>
        </p:txBody>
      </p:sp>
    </p:spTree>
    <p:extLst>
      <p:ext uri="{BB962C8B-B14F-4D97-AF65-F5344CB8AC3E}">
        <p14:creationId xmlns:p14="http://schemas.microsoft.com/office/powerpoint/2010/main" val="38768579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4294967295"/>
          </p:nvPr>
        </p:nvSpPr>
        <p:spPr>
          <a:xfrm>
            <a:off x="642423" y="1475404"/>
            <a:ext cx="8919220" cy="2924908"/>
          </a:xfrm>
        </p:spPr>
        <p:txBody>
          <a:bodyPr>
            <a:normAutofit/>
          </a:bodyPr>
          <a:lstStyle/>
          <a:p>
            <a:pPr marL="0" indent="0" algn="just">
              <a:lnSpc>
                <a:spcPct val="120000"/>
              </a:lnSpc>
              <a:buNone/>
            </a:pPr>
            <a:r>
              <a:rPr lang="es-MX" sz="1600" dirty="0" err="1" smtClean="0">
                <a:latin typeface="Soberana Sans Light"/>
                <a:cs typeface="Soberana Sans Light"/>
              </a:rPr>
              <a:t>Child</a:t>
            </a:r>
            <a:r>
              <a:rPr lang="es-MX" sz="1600" dirty="0" smtClean="0">
                <a:latin typeface="Soberana Sans Light"/>
                <a:cs typeface="Soberana Sans Light"/>
              </a:rPr>
              <a:t> labor </a:t>
            </a:r>
            <a:r>
              <a:rPr lang="es-MX" sz="1600" dirty="0" err="1" smtClean="0">
                <a:latin typeface="Soberana Sans Light"/>
                <a:cs typeface="Soberana Sans Light"/>
              </a:rPr>
              <a:t>is</a:t>
            </a:r>
            <a:r>
              <a:rPr lang="es-MX" sz="1600" dirty="0" smtClean="0">
                <a:latin typeface="Soberana Sans Light"/>
                <a:cs typeface="Soberana Sans Light"/>
              </a:rPr>
              <a:t> a </a:t>
            </a:r>
            <a:r>
              <a:rPr lang="es-MX" sz="1600" dirty="0" err="1" smtClean="0">
                <a:latin typeface="Soberana Sans Light"/>
                <a:cs typeface="Soberana Sans Light"/>
              </a:rPr>
              <a:t>violation</a:t>
            </a:r>
            <a:r>
              <a:rPr lang="es-MX" sz="1600" dirty="0" smtClean="0">
                <a:latin typeface="Soberana Sans Light"/>
                <a:cs typeface="Soberana Sans Light"/>
              </a:rPr>
              <a:t> of </a:t>
            </a:r>
            <a:r>
              <a:rPr lang="es-MX" sz="1600" dirty="0" err="1" smtClean="0">
                <a:latin typeface="Soberana Sans Light"/>
                <a:cs typeface="Soberana Sans Light"/>
              </a:rPr>
              <a:t>the</a:t>
            </a:r>
            <a:r>
              <a:rPr lang="es-MX" sz="1600" dirty="0" smtClean="0">
                <a:latin typeface="Soberana Sans Light"/>
                <a:cs typeface="Soberana Sans Light"/>
              </a:rPr>
              <a:t> </a:t>
            </a:r>
            <a:r>
              <a:rPr lang="es-MX" sz="1600" dirty="0" err="1" smtClean="0">
                <a:latin typeface="Soberana Sans Light"/>
                <a:cs typeface="Soberana Sans Light"/>
              </a:rPr>
              <a:t>rights</a:t>
            </a:r>
            <a:r>
              <a:rPr lang="es-MX" sz="1600" dirty="0" smtClean="0">
                <a:latin typeface="Soberana Sans Light"/>
                <a:cs typeface="Soberana Sans Light"/>
              </a:rPr>
              <a:t> of </a:t>
            </a:r>
            <a:r>
              <a:rPr lang="es-MX" sz="1600" dirty="0" err="1" smtClean="0">
                <a:latin typeface="Soberana Sans Light"/>
                <a:cs typeface="Soberana Sans Light"/>
              </a:rPr>
              <a:t>children</a:t>
            </a:r>
            <a:r>
              <a:rPr lang="es-MX" sz="1600" dirty="0" smtClean="0">
                <a:latin typeface="Soberana Sans Light"/>
                <a:cs typeface="Soberana Sans Light"/>
              </a:rPr>
              <a:t> and </a:t>
            </a:r>
            <a:r>
              <a:rPr lang="es-MX" sz="1600" dirty="0" err="1" smtClean="0">
                <a:latin typeface="Soberana Sans Light"/>
                <a:cs typeface="Soberana Sans Light"/>
              </a:rPr>
              <a:t>adolescents</a:t>
            </a:r>
            <a:r>
              <a:rPr lang="es-MX" sz="1600" dirty="0" smtClean="0">
                <a:latin typeface="Soberana Sans Light"/>
                <a:cs typeface="Soberana Sans Light"/>
              </a:rPr>
              <a:t> </a:t>
            </a:r>
            <a:r>
              <a:rPr lang="es-MX" sz="1600" dirty="0" err="1" smtClean="0">
                <a:latin typeface="Soberana Sans Light"/>
                <a:cs typeface="Soberana Sans Light"/>
              </a:rPr>
              <a:t>that</a:t>
            </a:r>
            <a:r>
              <a:rPr lang="es-MX" sz="1600" dirty="0" smtClean="0">
                <a:latin typeface="Soberana Sans Light"/>
                <a:cs typeface="Soberana Sans Light"/>
              </a:rPr>
              <a:t> </a:t>
            </a:r>
            <a:r>
              <a:rPr lang="es-MX" sz="1600" dirty="0" err="1" smtClean="0">
                <a:latin typeface="Soberana Sans Light"/>
                <a:cs typeface="Soberana Sans Light"/>
              </a:rPr>
              <a:t>hinders</a:t>
            </a:r>
            <a:r>
              <a:rPr lang="es-MX" sz="1600" dirty="0" smtClean="0">
                <a:latin typeface="Soberana Sans Light"/>
                <a:cs typeface="Soberana Sans Light"/>
              </a:rPr>
              <a:t> </a:t>
            </a:r>
            <a:r>
              <a:rPr lang="es-MX" sz="1600" dirty="0" err="1" smtClean="0">
                <a:latin typeface="Soberana Sans Light"/>
                <a:cs typeface="Soberana Sans Light"/>
              </a:rPr>
              <a:t>them</a:t>
            </a:r>
            <a:r>
              <a:rPr lang="es-MX" sz="1600" dirty="0" smtClean="0">
                <a:latin typeface="Soberana Sans Light"/>
                <a:cs typeface="Soberana Sans Light"/>
              </a:rPr>
              <a:t> </a:t>
            </a:r>
            <a:r>
              <a:rPr lang="es-MX" sz="1600" dirty="0" err="1" smtClean="0">
                <a:latin typeface="Soberana Sans Light"/>
                <a:cs typeface="Soberana Sans Light"/>
              </a:rPr>
              <a:t>from</a:t>
            </a:r>
            <a:r>
              <a:rPr lang="es-MX" sz="1600" dirty="0" smtClean="0">
                <a:latin typeface="Soberana Sans Light"/>
                <a:cs typeface="Soberana Sans Light"/>
              </a:rPr>
              <a:t> </a:t>
            </a:r>
            <a:r>
              <a:rPr lang="es-MX" sz="1600" dirty="0" err="1" smtClean="0">
                <a:latin typeface="Soberana Sans Light"/>
                <a:cs typeface="Soberana Sans Light"/>
              </a:rPr>
              <a:t>growing</a:t>
            </a:r>
            <a:r>
              <a:rPr lang="es-MX" sz="1600" dirty="0" smtClean="0">
                <a:latin typeface="Soberana Sans Light"/>
                <a:cs typeface="Soberana Sans Light"/>
              </a:rPr>
              <a:t> </a:t>
            </a:r>
            <a:r>
              <a:rPr lang="es-MX" sz="1600" dirty="0" err="1" smtClean="0">
                <a:latin typeface="Soberana Sans Light"/>
                <a:cs typeface="Soberana Sans Light"/>
              </a:rPr>
              <a:t>fully</a:t>
            </a:r>
            <a:r>
              <a:rPr lang="es-MX" sz="1600" dirty="0" smtClean="0">
                <a:latin typeface="Soberana Sans Light"/>
                <a:cs typeface="Soberana Sans Light"/>
              </a:rPr>
              <a:t> as </a:t>
            </a:r>
            <a:r>
              <a:rPr lang="es-MX" sz="1600" dirty="0" err="1" smtClean="0">
                <a:latin typeface="Soberana Sans Light"/>
                <a:cs typeface="Soberana Sans Light"/>
              </a:rPr>
              <a:t>individuals</a:t>
            </a:r>
            <a:r>
              <a:rPr lang="es-MX" sz="1600" dirty="0" smtClean="0">
                <a:latin typeface="Soberana Sans Light"/>
                <a:cs typeface="Soberana Sans Light"/>
              </a:rPr>
              <a:t>.</a:t>
            </a:r>
          </a:p>
          <a:p>
            <a:pPr marL="0" indent="0" algn="just">
              <a:lnSpc>
                <a:spcPct val="120000"/>
              </a:lnSpc>
              <a:buNone/>
            </a:pPr>
            <a:endParaRPr lang="es-MX" sz="1600" dirty="0">
              <a:latin typeface="Soberana Sans Light"/>
              <a:cs typeface="Soberana Sans Light"/>
            </a:endParaRPr>
          </a:p>
          <a:p>
            <a:pPr marL="0" indent="0" algn="just">
              <a:lnSpc>
                <a:spcPct val="120000"/>
              </a:lnSpc>
              <a:buNone/>
            </a:pPr>
            <a:r>
              <a:rPr lang="en-PH" sz="1600" dirty="0" smtClean="0">
                <a:latin typeface="Soberana Sans Light"/>
                <a:cs typeface="Soberana Sans Light"/>
              </a:rPr>
              <a:t>The amendments to the Political Constitution of the United Mexican States prohibiting work by minors under 15 years of age and the recent ratification of the International Labour Organization Convention 138 concerning minimum age for admission to employment in April 2015, are proofs that priority has been given to eradicate child labour in Mexico.</a:t>
            </a:r>
          </a:p>
        </p:txBody>
      </p:sp>
      <p:sp>
        <p:nvSpPr>
          <p:cNvPr id="4" name="Título 1"/>
          <p:cNvSpPr txBox="1">
            <a:spLocks/>
          </p:cNvSpPr>
          <p:nvPr/>
        </p:nvSpPr>
        <p:spPr>
          <a:xfrm>
            <a:off x="0" y="326488"/>
            <a:ext cx="10058400" cy="530410"/>
          </a:xfrm>
          <a:prstGeom prst="rect">
            <a:avLst/>
          </a:prstGeom>
        </p:spPr>
        <p:txBody>
          <a:bodyPr vert="horz" lIns="76404" tIns="38203" rIns="76404" bIns="38203"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nSpc>
                <a:spcPct val="120000"/>
              </a:lnSpc>
            </a:pPr>
            <a:r>
              <a:rPr lang="es-MX" sz="2200" b="1" dirty="0" err="1" smtClean="0">
                <a:solidFill>
                  <a:srgbClr val="FFFFFF"/>
                </a:solidFill>
                <a:latin typeface="Soberana Sans Light"/>
                <a:cs typeface="Soberana Sans Light"/>
              </a:rPr>
              <a:t>Background</a:t>
            </a:r>
            <a:endParaRPr lang="es-MX" sz="2200" b="1" dirty="0">
              <a:solidFill>
                <a:srgbClr val="FFFFFF"/>
              </a:solidFill>
              <a:latin typeface="Soberana Sans Light"/>
              <a:cs typeface="Soberana Sans Light"/>
            </a:endParaRPr>
          </a:p>
        </p:txBody>
      </p:sp>
      <p:pic>
        <p:nvPicPr>
          <p:cNvPr id="2" name="Imagen 1" descr="children_UNO PROSPERA copy 3.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74370" y="3832012"/>
            <a:ext cx="4109660" cy="4109660"/>
          </a:xfrm>
          <a:prstGeom prst="rect">
            <a:avLst/>
          </a:prstGeom>
        </p:spPr>
      </p:pic>
    </p:spTree>
    <p:extLst>
      <p:ext uri="{BB962C8B-B14F-4D97-AF65-F5344CB8AC3E}">
        <p14:creationId xmlns:p14="http://schemas.microsoft.com/office/powerpoint/2010/main" val="195618672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2"/>
          <p:cNvSpPr txBox="1">
            <a:spLocks/>
          </p:cNvSpPr>
          <p:nvPr/>
        </p:nvSpPr>
        <p:spPr>
          <a:xfrm>
            <a:off x="584530" y="1457912"/>
            <a:ext cx="8889339" cy="2924908"/>
          </a:xfrm>
          <a:prstGeom prst="rect">
            <a:avLst/>
          </a:prstGeom>
        </p:spPr>
        <p:txBody>
          <a:bodyPr vert="horz" lIns="101872" tIns="50937" rIns="101872" bIns="50937"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just">
              <a:lnSpc>
                <a:spcPct val="120000"/>
              </a:lnSpc>
              <a:buNone/>
            </a:pPr>
            <a:r>
              <a:rPr lang="en-PH" sz="1700" dirty="0" smtClean="0">
                <a:latin typeface="Soberana Sans Light"/>
                <a:cs typeface="Soberana Sans Light"/>
              </a:rPr>
              <a:t>The labour policy of prevention and eradication of child labour in PROSPERA, is part of what has been established by the </a:t>
            </a:r>
            <a:r>
              <a:rPr lang="en-PH" sz="1700" dirty="0" err="1" smtClean="0">
                <a:latin typeface="Soberana Sans Light"/>
                <a:cs typeface="Soberana Sans Light"/>
              </a:rPr>
              <a:t>Interministerial</a:t>
            </a:r>
            <a:r>
              <a:rPr lang="en-PH" sz="1700" dirty="0" smtClean="0">
                <a:latin typeface="Soberana Sans Light"/>
                <a:cs typeface="Soberana Sans Light"/>
              </a:rPr>
              <a:t> Commission for the Prevention and Eradication of Child Labour and Protection of Adolescent Workers of Allowed-Age to Work in Mexico CITI); Strategy 3.2 Preventing and eradicating child labour, and protecting child workers of allowed-age under the </a:t>
            </a:r>
            <a:r>
              <a:rPr lang="en-PH" sz="1700" dirty="0" err="1" smtClean="0">
                <a:latin typeface="Soberana Sans Light"/>
                <a:cs typeface="Soberana Sans Light"/>
              </a:rPr>
              <a:t>Sectoral</a:t>
            </a:r>
            <a:r>
              <a:rPr lang="en-PH" sz="1700" dirty="0" smtClean="0">
                <a:latin typeface="Soberana Sans Light"/>
                <a:cs typeface="Soberana Sans Light"/>
              </a:rPr>
              <a:t> Labour and Social Security Program; and the Rules of Operation 2016 of the Program, which promote joint actions that can contribute to the eradication of child labour.</a:t>
            </a:r>
          </a:p>
          <a:p>
            <a:pPr marL="0" indent="0" algn="just">
              <a:lnSpc>
                <a:spcPct val="120000"/>
              </a:lnSpc>
              <a:buNone/>
            </a:pPr>
            <a:endParaRPr lang="es-MX" sz="1700" dirty="0" smtClean="0">
              <a:latin typeface="Soberana Sans Light"/>
              <a:cs typeface="Soberana Sans Light"/>
            </a:endParaRPr>
          </a:p>
          <a:p>
            <a:pPr marL="0" indent="0" algn="just">
              <a:lnSpc>
                <a:spcPct val="120000"/>
              </a:lnSpc>
              <a:buNone/>
            </a:pPr>
            <a:endParaRPr lang="es-MX" sz="1700" dirty="0" smtClean="0">
              <a:latin typeface="Soberana Sans Light"/>
              <a:cs typeface="Soberana Sans Light"/>
            </a:endParaRPr>
          </a:p>
        </p:txBody>
      </p:sp>
      <p:sp>
        <p:nvSpPr>
          <p:cNvPr id="5" name="Título 1"/>
          <p:cNvSpPr txBox="1">
            <a:spLocks/>
          </p:cNvSpPr>
          <p:nvPr/>
        </p:nvSpPr>
        <p:spPr>
          <a:xfrm>
            <a:off x="0" y="326488"/>
            <a:ext cx="10058400" cy="530410"/>
          </a:xfrm>
          <a:prstGeom prst="rect">
            <a:avLst/>
          </a:prstGeom>
        </p:spPr>
        <p:txBody>
          <a:bodyPr vert="horz" lIns="76404" tIns="38203" rIns="76404" bIns="38203"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nSpc>
                <a:spcPct val="120000"/>
              </a:lnSpc>
            </a:pPr>
            <a:r>
              <a:rPr lang="es-MX" sz="2200" b="1" dirty="0" err="1" smtClean="0">
                <a:solidFill>
                  <a:srgbClr val="FFFFFF"/>
                </a:solidFill>
                <a:latin typeface="Soberana Sans Light"/>
                <a:cs typeface="Soberana Sans Light"/>
              </a:rPr>
              <a:t>Background</a:t>
            </a:r>
            <a:endParaRPr lang="es-MX" sz="2200" b="1" dirty="0">
              <a:solidFill>
                <a:srgbClr val="FFFFFF"/>
              </a:solidFill>
              <a:latin typeface="Soberana Sans Light"/>
              <a:cs typeface="Soberana Sans Light"/>
            </a:endParaRPr>
          </a:p>
        </p:txBody>
      </p:sp>
      <p:pic>
        <p:nvPicPr>
          <p:cNvPr id="7" name="Imagen 6" descr="children_UNO PROSPERA copy 5.png"/>
          <p:cNvPicPr>
            <a:picLocks noChangeAspect="1"/>
          </p:cNvPicPr>
          <p:nvPr/>
        </p:nvPicPr>
        <p:blipFill rotWithShape="1">
          <a:blip r:embed="rId2" cstate="print">
            <a:extLst>
              <a:ext uri="{28A0092B-C50C-407E-A947-70E740481C1C}">
                <a14:useLocalDpi xmlns:a14="http://schemas.microsoft.com/office/drawing/2010/main" val="0"/>
              </a:ext>
            </a:extLst>
          </a:blip>
          <a:srcRect t="16559" b="3769"/>
          <a:stretch/>
        </p:blipFill>
        <p:spPr>
          <a:xfrm>
            <a:off x="2853552" y="3779755"/>
            <a:ext cx="4856663" cy="3869393"/>
          </a:xfrm>
          <a:prstGeom prst="rect">
            <a:avLst/>
          </a:prstGeom>
        </p:spPr>
      </p:pic>
    </p:spTree>
    <p:extLst>
      <p:ext uri="{BB962C8B-B14F-4D97-AF65-F5344CB8AC3E}">
        <p14:creationId xmlns:p14="http://schemas.microsoft.com/office/powerpoint/2010/main" val="260479396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2"/>
          <p:cNvSpPr txBox="1">
            <a:spLocks/>
          </p:cNvSpPr>
          <p:nvPr/>
        </p:nvSpPr>
        <p:spPr>
          <a:xfrm>
            <a:off x="522903" y="1459463"/>
            <a:ext cx="9023800" cy="2663570"/>
          </a:xfrm>
          <a:prstGeom prst="rect">
            <a:avLst/>
          </a:prstGeom>
        </p:spPr>
        <p:txBody>
          <a:bodyPr vert="horz" wrap="square" lIns="101872" tIns="50937" rIns="101872" bIns="50937" rtlCol="0">
            <a:sp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just">
              <a:lnSpc>
                <a:spcPct val="120000"/>
              </a:lnSpc>
              <a:buNone/>
            </a:pPr>
            <a:r>
              <a:rPr lang="es-MX" sz="1600" dirty="0" smtClean="0">
                <a:latin typeface="Soberana Sans Light"/>
                <a:cs typeface="Soberana Sans Light"/>
              </a:rPr>
              <a:t>In </a:t>
            </a:r>
            <a:r>
              <a:rPr lang="es-MX" sz="1600" dirty="0" err="1" smtClean="0">
                <a:latin typeface="Soberana Sans Light"/>
                <a:cs typeface="Soberana Sans Light"/>
              </a:rPr>
              <a:t>Mexico</a:t>
            </a:r>
            <a:r>
              <a:rPr lang="es-MX" sz="1600" dirty="0">
                <a:latin typeface="Soberana Sans Light"/>
                <a:cs typeface="Soberana Sans Light"/>
              </a:rPr>
              <a:t>, </a:t>
            </a:r>
            <a:r>
              <a:rPr lang="es-MX" sz="1600" dirty="0" smtClean="0">
                <a:latin typeface="Soberana Sans Light"/>
                <a:cs typeface="Soberana Sans Light"/>
              </a:rPr>
              <a:t>t</a:t>
            </a:r>
            <a:r>
              <a:rPr lang="en-PH" sz="1600" dirty="0" smtClean="0">
                <a:latin typeface="Soberana Sans Light"/>
                <a:cs typeface="Soberana Sans Light"/>
              </a:rPr>
              <a:t>he Federal Labour Law, Title V BIS, </a:t>
            </a:r>
            <a:r>
              <a:rPr lang="en-PH" sz="1600" b="1" dirty="0" smtClean="0">
                <a:latin typeface="Soberana Sans Light"/>
                <a:cs typeface="Soberana Sans Light"/>
              </a:rPr>
              <a:t>strictly prohibits </a:t>
            </a:r>
            <a:r>
              <a:rPr lang="en-PH" sz="1600" dirty="0" smtClean="0">
                <a:latin typeface="Soberana Sans Light"/>
                <a:cs typeface="Soberana Sans Light"/>
              </a:rPr>
              <a:t>minors under 15 years of age to engage in economic work and establishes the conditions under which those between 15 and 18 years of age may work.</a:t>
            </a:r>
          </a:p>
          <a:p>
            <a:pPr marL="0" indent="0" algn="just">
              <a:lnSpc>
                <a:spcPct val="120000"/>
              </a:lnSpc>
              <a:buNone/>
            </a:pPr>
            <a:r>
              <a:rPr lang="en-PH" sz="1600" dirty="0" smtClean="0">
                <a:latin typeface="Soberana Sans Light"/>
                <a:cs typeface="Soberana Sans Light"/>
              </a:rPr>
              <a:t> </a:t>
            </a:r>
            <a:r>
              <a:rPr lang="es-MX" sz="1600" b="1" dirty="0" err="1" smtClean="0">
                <a:latin typeface="Soberana Sans Light"/>
                <a:cs typeface="Soberana Sans Light"/>
              </a:rPr>
              <a:t>Those</a:t>
            </a:r>
            <a:r>
              <a:rPr lang="es-MX" sz="1600" b="1" dirty="0" smtClean="0">
                <a:latin typeface="Soberana Sans Light"/>
                <a:cs typeface="Soberana Sans Light"/>
              </a:rPr>
              <a:t> </a:t>
            </a:r>
            <a:r>
              <a:rPr lang="es-MX" sz="1600" b="1" dirty="0" err="1" smtClean="0">
                <a:latin typeface="Soberana Sans Light"/>
                <a:cs typeface="Soberana Sans Light"/>
              </a:rPr>
              <a:t>under</a:t>
            </a:r>
            <a:r>
              <a:rPr lang="es-MX" sz="1600" b="1" dirty="0" smtClean="0">
                <a:latin typeface="Soberana Sans Light"/>
                <a:cs typeface="Soberana Sans Light"/>
              </a:rPr>
              <a:t> </a:t>
            </a:r>
            <a:r>
              <a:rPr lang="es-MX" sz="1600" b="1" dirty="0" err="1" smtClean="0">
                <a:latin typeface="Soberana Sans Light"/>
                <a:cs typeface="Soberana Sans Light"/>
              </a:rPr>
              <a:t>the</a:t>
            </a:r>
            <a:r>
              <a:rPr lang="es-MX" sz="1600" b="1" dirty="0" smtClean="0">
                <a:latin typeface="Soberana Sans Light"/>
                <a:cs typeface="Soberana Sans Light"/>
              </a:rPr>
              <a:t> </a:t>
            </a:r>
            <a:r>
              <a:rPr lang="es-MX" sz="1600" b="1" dirty="0" err="1" smtClean="0">
                <a:latin typeface="Soberana Sans Light"/>
                <a:cs typeface="Soberana Sans Light"/>
              </a:rPr>
              <a:t>age</a:t>
            </a:r>
            <a:r>
              <a:rPr lang="es-MX" sz="1600" b="1" dirty="0" smtClean="0">
                <a:latin typeface="Soberana Sans Light"/>
                <a:cs typeface="Soberana Sans Light"/>
              </a:rPr>
              <a:t> of 15 are </a:t>
            </a:r>
            <a:r>
              <a:rPr lang="es-MX" sz="1600" b="1" dirty="0" err="1" smtClean="0">
                <a:latin typeface="Soberana Sans Light"/>
                <a:cs typeface="Soberana Sans Light"/>
              </a:rPr>
              <a:t>only</a:t>
            </a:r>
            <a:r>
              <a:rPr lang="es-MX" sz="1600" b="1" dirty="0" smtClean="0">
                <a:latin typeface="Soberana Sans Light"/>
                <a:cs typeface="Soberana Sans Light"/>
              </a:rPr>
              <a:t> </a:t>
            </a:r>
            <a:r>
              <a:rPr lang="es-MX" sz="1600" b="1" dirty="0" err="1" smtClean="0">
                <a:latin typeface="Soberana Sans Light"/>
                <a:cs typeface="Soberana Sans Light"/>
              </a:rPr>
              <a:t>allowed</a:t>
            </a:r>
            <a:r>
              <a:rPr lang="es-MX" sz="1600" b="1" dirty="0" smtClean="0">
                <a:latin typeface="Soberana Sans Light"/>
                <a:cs typeface="Soberana Sans Light"/>
              </a:rPr>
              <a:t> </a:t>
            </a:r>
            <a:r>
              <a:rPr lang="es-MX" sz="1600" b="1" dirty="0" err="1" smtClean="0">
                <a:latin typeface="Soberana Sans Light"/>
                <a:cs typeface="Soberana Sans Light"/>
              </a:rPr>
              <a:t>to</a:t>
            </a:r>
            <a:endParaRPr lang="es-MX" sz="1600" b="1" dirty="0">
              <a:latin typeface="Soberana Sans Light"/>
              <a:cs typeface="Soberana Sans Light"/>
            </a:endParaRPr>
          </a:p>
          <a:p>
            <a:pPr lvl="1" algn="just">
              <a:lnSpc>
                <a:spcPct val="120000"/>
              </a:lnSpc>
              <a:buFont typeface="Wingdings" charset="2"/>
              <a:buChar char="ü"/>
            </a:pPr>
            <a:r>
              <a:rPr lang="es-MX" sz="1600" dirty="0" err="1" smtClean="0">
                <a:latin typeface="Soberana Sans Light"/>
                <a:cs typeface="Soberana Sans Light"/>
              </a:rPr>
              <a:t>Undertake</a:t>
            </a:r>
            <a:r>
              <a:rPr lang="es-MX" sz="1600" dirty="0" smtClean="0">
                <a:latin typeface="Soberana Sans Light"/>
                <a:cs typeface="Soberana Sans Light"/>
              </a:rPr>
              <a:t> </a:t>
            </a:r>
            <a:r>
              <a:rPr lang="es-MX" sz="1600" dirty="0" err="1" smtClean="0">
                <a:latin typeface="Soberana Sans Light"/>
                <a:cs typeface="Soberana Sans Light"/>
              </a:rPr>
              <a:t>activities</a:t>
            </a:r>
            <a:r>
              <a:rPr lang="es-MX" sz="1600" dirty="0" smtClean="0">
                <a:latin typeface="Soberana Sans Light"/>
                <a:cs typeface="Soberana Sans Light"/>
              </a:rPr>
              <a:t> </a:t>
            </a:r>
            <a:r>
              <a:rPr lang="es-MX" sz="1600" dirty="0" err="1" smtClean="0">
                <a:latin typeface="Soberana Sans Light"/>
                <a:cs typeface="Soberana Sans Light"/>
              </a:rPr>
              <a:t>related</a:t>
            </a:r>
            <a:r>
              <a:rPr lang="es-MX" sz="1600" dirty="0" smtClean="0">
                <a:latin typeface="Soberana Sans Light"/>
                <a:cs typeface="Soberana Sans Light"/>
              </a:rPr>
              <a:t> </a:t>
            </a:r>
            <a:r>
              <a:rPr lang="es-MX" sz="1600" dirty="0" err="1" smtClean="0">
                <a:latin typeface="Soberana Sans Light"/>
                <a:cs typeface="Soberana Sans Light"/>
              </a:rPr>
              <a:t>to</a:t>
            </a:r>
            <a:r>
              <a:rPr lang="es-MX" sz="1600" dirty="0" smtClean="0">
                <a:latin typeface="Soberana Sans Light"/>
                <a:cs typeface="Soberana Sans Light"/>
              </a:rPr>
              <a:t> </a:t>
            </a:r>
            <a:r>
              <a:rPr lang="es-MX" sz="1600" dirty="0" err="1" smtClean="0">
                <a:latin typeface="Soberana Sans Light"/>
                <a:cs typeface="Soberana Sans Light"/>
              </a:rPr>
              <a:t>artistic</a:t>
            </a:r>
            <a:r>
              <a:rPr lang="es-MX" sz="1600" dirty="0" smtClean="0">
                <a:latin typeface="Soberana Sans Light"/>
                <a:cs typeface="Soberana Sans Light"/>
              </a:rPr>
              <a:t>, </a:t>
            </a:r>
            <a:r>
              <a:rPr lang="es-MX" sz="1600" dirty="0" err="1" smtClean="0">
                <a:latin typeface="Soberana Sans Light"/>
                <a:cs typeface="Soberana Sans Light"/>
              </a:rPr>
              <a:t>sports</a:t>
            </a:r>
            <a:r>
              <a:rPr lang="es-MX" sz="1600" dirty="0" smtClean="0">
                <a:latin typeface="Soberana Sans Light"/>
                <a:cs typeface="Soberana Sans Light"/>
              </a:rPr>
              <a:t>, </a:t>
            </a:r>
            <a:r>
              <a:rPr lang="es-MX" sz="1600" dirty="0" err="1" smtClean="0">
                <a:latin typeface="Soberana Sans Light"/>
                <a:cs typeface="Soberana Sans Light"/>
              </a:rPr>
              <a:t>scientific</a:t>
            </a:r>
            <a:r>
              <a:rPr lang="es-MX" sz="1600" dirty="0" smtClean="0">
                <a:latin typeface="Soberana Sans Light"/>
                <a:cs typeface="Soberana Sans Light"/>
              </a:rPr>
              <a:t> </a:t>
            </a:r>
            <a:r>
              <a:rPr lang="es-MX" sz="1600" dirty="0" err="1" smtClean="0">
                <a:latin typeface="Soberana Sans Light"/>
                <a:cs typeface="Soberana Sans Light"/>
              </a:rPr>
              <a:t>or</a:t>
            </a:r>
            <a:r>
              <a:rPr lang="es-MX" sz="1600" dirty="0" smtClean="0">
                <a:latin typeface="Soberana Sans Light"/>
                <a:cs typeface="Soberana Sans Light"/>
              </a:rPr>
              <a:t> </a:t>
            </a:r>
            <a:r>
              <a:rPr lang="es-MX" sz="1600" dirty="0" err="1" smtClean="0">
                <a:latin typeface="Soberana Sans Light"/>
                <a:cs typeface="Soberana Sans Light"/>
              </a:rPr>
              <a:t>talent</a:t>
            </a:r>
            <a:r>
              <a:rPr lang="es-MX" sz="1600" dirty="0" smtClean="0">
                <a:latin typeface="Soberana Sans Light"/>
                <a:cs typeface="Soberana Sans Light"/>
              </a:rPr>
              <a:t> </a:t>
            </a:r>
            <a:r>
              <a:rPr lang="es-MX" sz="1600" dirty="0" err="1" smtClean="0">
                <a:latin typeface="Soberana Sans Light"/>
                <a:cs typeface="Soberana Sans Light"/>
              </a:rPr>
              <a:t>development</a:t>
            </a:r>
            <a:r>
              <a:rPr lang="es-MX" sz="1600" dirty="0" smtClean="0">
                <a:latin typeface="Soberana Sans Light"/>
                <a:cs typeface="Soberana Sans Light"/>
              </a:rPr>
              <a:t>, and as </a:t>
            </a:r>
            <a:r>
              <a:rPr lang="es-MX" sz="1600" dirty="0" err="1" smtClean="0">
                <a:latin typeface="Soberana Sans Light"/>
                <a:cs typeface="Soberana Sans Light"/>
              </a:rPr>
              <a:t>long</a:t>
            </a:r>
            <a:r>
              <a:rPr lang="es-MX" sz="1600" dirty="0" smtClean="0">
                <a:latin typeface="Soberana Sans Light"/>
                <a:cs typeface="Soberana Sans Light"/>
              </a:rPr>
              <a:t> as </a:t>
            </a:r>
            <a:r>
              <a:rPr lang="es-MX" sz="1600" dirty="0" err="1" smtClean="0">
                <a:latin typeface="Soberana Sans Light"/>
                <a:cs typeface="Soberana Sans Light"/>
              </a:rPr>
              <a:t>these</a:t>
            </a:r>
            <a:r>
              <a:rPr lang="es-MX" sz="1600" dirty="0" smtClean="0">
                <a:latin typeface="Soberana Sans Light"/>
                <a:cs typeface="Soberana Sans Light"/>
              </a:rPr>
              <a:t> do </a:t>
            </a:r>
            <a:r>
              <a:rPr lang="es-MX" sz="1600" dirty="0" err="1" smtClean="0">
                <a:latin typeface="Soberana Sans Light"/>
                <a:cs typeface="Soberana Sans Light"/>
              </a:rPr>
              <a:t>not</a:t>
            </a:r>
            <a:r>
              <a:rPr lang="es-MX" sz="1600" dirty="0" smtClean="0">
                <a:latin typeface="Soberana Sans Light"/>
                <a:cs typeface="Soberana Sans Light"/>
              </a:rPr>
              <a:t> </a:t>
            </a:r>
            <a:r>
              <a:rPr lang="es-MX" sz="1600" dirty="0" err="1" smtClean="0">
                <a:latin typeface="Soberana Sans Light"/>
                <a:cs typeface="Soberana Sans Light"/>
              </a:rPr>
              <a:t>interfere</a:t>
            </a:r>
            <a:r>
              <a:rPr lang="es-MX" sz="1600" dirty="0" smtClean="0">
                <a:latin typeface="Soberana Sans Light"/>
                <a:cs typeface="Soberana Sans Light"/>
              </a:rPr>
              <a:t>  </a:t>
            </a:r>
            <a:r>
              <a:rPr lang="es-MX" sz="1600" dirty="0" err="1" smtClean="0">
                <a:latin typeface="Soberana Sans Light"/>
                <a:cs typeface="Soberana Sans Light"/>
              </a:rPr>
              <a:t>with</a:t>
            </a:r>
            <a:r>
              <a:rPr lang="es-MX" sz="1600" dirty="0" smtClean="0">
                <a:latin typeface="Soberana Sans Light"/>
                <a:cs typeface="Soberana Sans Light"/>
              </a:rPr>
              <a:t> </a:t>
            </a:r>
            <a:r>
              <a:rPr lang="es-MX" sz="1600" dirty="0" err="1" smtClean="0">
                <a:latin typeface="Soberana Sans Light"/>
                <a:cs typeface="Soberana Sans Light"/>
              </a:rPr>
              <a:t>their</a:t>
            </a:r>
            <a:r>
              <a:rPr lang="es-MX" sz="1600" dirty="0" smtClean="0">
                <a:latin typeface="Soberana Sans Light"/>
                <a:cs typeface="Soberana Sans Light"/>
              </a:rPr>
              <a:t> </a:t>
            </a:r>
            <a:r>
              <a:rPr lang="es-MX" sz="1600" dirty="0" err="1" smtClean="0">
                <a:latin typeface="Soberana Sans Light"/>
                <a:cs typeface="Soberana Sans Light"/>
              </a:rPr>
              <a:t>education</a:t>
            </a:r>
            <a:r>
              <a:rPr lang="es-MX" sz="1600" dirty="0" smtClean="0">
                <a:latin typeface="Soberana Sans Light"/>
                <a:cs typeface="Soberana Sans Light"/>
              </a:rPr>
              <a:t>, </a:t>
            </a:r>
            <a:r>
              <a:rPr lang="es-MX" sz="1600" dirty="0" err="1" smtClean="0">
                <a:latin typeface="Soberana Sans Light"/>
                <a:cs typeface="Soberana Sans Light"/>
              </a:rPr>
              <a:t>health</a:t>
            </a:r>
            <a:r>
              <a:rPr lang="es-MX" sz="1600" dirty="0" smtClean="0">
                <a:latin typeface="Soberana Sans Light"/>
                <a:cs typeface="Soberana Sans Light"/>
              </a:rPr>
              <a:t> and </a:t>
            </a:r>
            <a:r>
              <a:rPr lang="es-MX" sz="1600" dirty="0" err="1" smtClean="0">
                <a:latin typeface="Soberana Sans Light"/>
                <a:cs typeface="Soberana Sans Light"/>
              </a:rPr>
              <a:t>integrity</a:t>
            </a:r>
            <a:r>
              <a:rPr lang="es-MX" sz="1600" dirty="0" smtClean="0">
                <a:latin typeface="Soberana Sans Light"/>
                <a:cs typeface="Soberana Sans Light"/>
              </a:rPr>
              <a:t>. </a:t>
            </a:r>
            <a:endParaRPr lang="es-MX" sz="1600" dirty="0">
              <a:latin typeface="Soberana Sans Light"/>
              <a:cs typeface="Soberana Sans Light"/>
            </a:endParaRPr>
          </a:p>
          <a:p>
            <a:pPr marL="509361" lvl="1" indent="0" algn="just">
              <a:lnSpc>
                <a:spcPct val="120000"/>
              </a:lnSpc>
              <a:buNone/>
            </a:pPr>
            <a:endParaRPr lang="es-MX" sz="1600" dirty="0">
              <a:latin typeface="Soberana Sans Light"/>
              <a:cs typeface="Soberana Sans Light"/>
            </a:endParaRPr>
          </a:p>
          <a:p>
            <a:pPr lvl="1" algn="just">
              <a:lnSpc>
                <a:spcPct val="120000"/>
              </a:lnSpc>
              <a:buFont typeface="Wingdings" charset="2"/>
              <a:buChar char="ü"/>
            </a:pPr>
            <a:r>
              <a:rPr lang="es-MX" sz="1600" dirty="0" err="1" smtClean="0">
                <a:latin typeface="Soberana Sans Light"/>
                <a:cs typeface="Soberana Sans Light"/>
              </a:rPr>
              <a:t>Undertake</a:t>
            </a:r>
            <a:r>
              <a:rPr lang="es-MX" sz="1600" dirty="0" smtClean="0">
                <a:latin typeface="Soberana Sans Light"/>
                <a:cs typeface="Soberana Sans Light"/>
              </a:rPr>
              <a:t> </a:t>
            </a:r>
            <a:r>
              <a:rPr lang="es-MX" sz="1600" dirty="0" err="1" smtClean="0">
                <a:latin typeface="Soberana Sans Light"/>
                <a:cs typeface="Soberana Sans Light"/>
              </a:rPr>
              <a:t>activities</a:t>
            </a:r>
            <a:r>
              <a:rPr lang="es-MX" sz="1600" dirty="0" smtClean="0">
                <a:latin typeface="Soberana Sans Light"/>
                <a:cs typeface="Soberana Sans Light"/>
              </a:rPr>
              <a:t> at home and </a:t>
            </a:r>
            <a:r>
              <a:rPr lang="es-MX" sz="1600" dirty="0" err="1" smtClean="0">
                <a:latin typeface="Soberana Sans Light"/>
                <a:cs typeface="Soberana Sans Light"/>
              </a:rPr>
              <a:t>only</a:t>
            </a:r>
            <a:r>
              <a:rPr lang="es-MX" sz="1600" dirty="0" smtClean="0">
                <a:latin typeface="Soberana Sans Light"/>
                <a:cs typeface="Soberana Sans Light"/>
              </a:rPr>
              <a:t> </a:t>
            </a:r>
            <a:r>
              <a:rPr lang="es-MX" sz="1600" dirty="0" err="1" smtClean="0">
                <a:latin typeface="Soberana Sans Light"/>
                <a:cs typeface="Soberana Sans Light"/>
              </a:rPr>
              <a:t>with</a:t>
            </a:r>
            <a:r>
              <a:rPr lang="es-MX" sz="1600" dirty="0" smtClean="0">
                <a:latin typeface="Soberana Sans Light"/>
                <a:cs typeface="Soberana Sans Light"/>
              </a:rPr>
              <a:t> </a:t>
            </a:r>
            <a:r>
              <a:rPr lang="es-MX" sz="1600" dirty="0" err="1" smtClean="0">
                <a:latin typeface="Soberana Sans Light"/>
                <a:cs typeface="Soberana Sans Light"/>
              </a:rPr>
              <a:t>blood</a:t>
            </a:r>
            <a:r>
              <a:rPr lang="es-MX" sz="1600" dirty="0" smtClean="0">
                <a:latin typeface="Soberana Sans Light"/>
                <a:cs typeface="Soberana Sans Light"/>
              </a:rPr>
              <a:t> </a:t>
            </a:r>
            <a:r>
              <a:rPr lang="es-MX" sz="1600" dirty="0" err="1" smtClean="0">
                <a:latin typeface="Soberana Sans Light"/>
                <a:cs typeface="Soberana Sans Light"/>
              </a:rPr>
              <a:t>relatives</a:t>
            </a:r>
            <a:r>
              <a:rPr lang="es-MX" sz="1600" dirty="0" smtClean="0">
                <a:latin typeface="Soberana Sans Light"/>
                <a:cs typeface="Soberana Sans Light"/>
              </a:rPr>
              <a:t>. </a:t>
            </a:r>
            <a:endParaRPr lang="es-MX" sz="1600" dirty="0">
              <a:latin typeface="Soberana Sans Light"/>
              <a:cs typeface="Soberana Sans Light"/>
            </a:endParaRPr>
          </a:p>
        </p:txBody>
      </p:sp>
      <p:sp>
        <p:nvSpPr>
          <p:cNvPr id="5" name="Título 1"/>
          <p:cNvSpPr txBox="1">
            <a:spLocks/>
          </p:cNvSpPr>
          <p:nvPr/>
        </p:nvSpPr>
        <p:spPr>
          <a:xfrm>
            <a:off x="0" y="356368"/>
            <a:ext cx="10058400" cy="530410"/>
          </a:xfrm>
          <a:prstGeom prst="rect">
            <a:avLst/>
          </a:prstGeom>
        </p:spPr>
        <p:txBody>
          <a:bodyPr vert="horz" lIns="76404" tIns="38203" rIns="76404" bIns="38203"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nSpc>
                <a:spcPct val="120000"/>
              </a:lnSpc>
            </a:pPr>
            <a:r>
              <a:rPr lang="es-MX" sz="2200" b="1" dirty="0" err="1" smtClean="0">
                <a:solidFill>
                  <a:srgbClr val="FFFFFF"/>
                </a:solidFill>
                <a:latin typeface="Soberana Sans Light"/>
                <a:cs typeface="Soberana Sans Light"/>
              </a:rPr>
              <a:t>Regulation</a:t>
            </a:r>
            <a:r>
              <a:rPr lang="es-MX" sz="2200" b="1" dirty="0" smtClean="0">
                <a:solidFill>
                  <a:srgbClr val="FFFFFF"/>
                </a:solidFill>
                <a:latin typeface="Soberana Sans Light"/>
                <a:cs typeface="Soberana Sans Light"/>
              </a:rPr>
              <a:t> of </a:t>
            </a:r>
            <a:r>
              <a:rPr lang="es-MX" sz="2200" b="1" dirty="0" err="1" smtClean="0">
                <a:solidFill>
                  <a:srgbClr val="FFFFFF"/>
                </a:solidFill>
                <a:latin typeface="Soberana Sans Light"/>
                <a:cs typeface="Soberana Sans Light"/>
              </a:rPr>
              <a:t>Child</a:t>
            </a:r>
            <a:r>
              <a:rPr lang="es-MX" sz="2200" b="1" dirty="0" smtClean="0">
                <a:solidFill>
                  <a:srgbClr val="FFFFFF"/>
                </a:solidFill>
                <a:latin typeface="Soberana Sans Light"/>
                <a:cs typeface="Soberana Sans Light"/>
              </a:rPr>
              <a:t> </a:t>
            </a:r>
            <a:r>
              <a:rPr lang="es-MX" sz="2200" b="1" dirty="0" err="1" smtClean="0">
                <a:solidFill>
                  <a:srgbClr val="FFFFFF"/>
                </a:solidFill>
                <a:latin typeface="Soberana Sans Light"/>
                <a:cs typeface="Soberana Sans Light"/>
              </a:rPr>
              <a:t>Labour</a:t>
            </a:r>
            <a:r>
              <a:rPr lang="es-MX" sz="2200" b="1" dirty="0" smtClean="0">
                <a:solidFill>
                  <a:srgbClr val="FFFFFF"/>
                </a:solidFill>
                <a:latin typeface="Soberana Sans Light"/>
                <a:cs typeface="Soberana Sans Light"/>
              </a:rPr>
              <a:t> In </a:t>
            </a:r>
            <a:r>
              <a:rPr lang="es-MX" sz="2200" b="1" dirty="0" err="1" smtClean="0">
                <a:solidFill>
                  <a:srgbClr val="FFFFFF"/>
                </a:solidFill>
                <a:latin typeface="Soberana Sans Light"/>
                <a:cs typeface="Soberana Sans Light"/>
              </a:rPr>
              <a:t>Mexico</a:t>
            </a:r>
            <a:endParaRPr lang="es-MX" sz="2200" b="1" dirty="0">
              <a:solidFill>
                <a:srgbClr val="FFFFFF"/>
              </a:solidFill>
              <a:latin typeface="Soberana Sans Light"/>
              <a:cs typeface="Soberana Sans Light"/>
            </a:endParaRPr>
          </a:p>
        </p:txBody>
      </p:sp>
      <p:pic>
        <p:nvPicPr>
          <p:cNvPr id="6" name="Imagen 5" descr="children_UNO PROSPERA copy 2.png"/>
          <p:cNvPicPr>
            <a:picLocks noChangeAspect="1"/>
          </p:cNvPicPr>
          <p:nvPr/>
        </p:nvPicPr>
        <p:blipFill rotWithShape="1">
          <a:blip r:embed="rId2" cstate="print">
            <a:extLst>
              <a:ext uri="{28A0092B-C50C-407E-A947-70E740481C1C}">
                <a14:useLocalDpi xmlns:a14="http://schemas.microsoft.com/office/drawing/2010/main" val="0"/>
              </a:ext>
            </a:extLst>
          </a:blip>
          <a:srcRect t="29581" b="14268"/>
          <a:stretch/>
        </p:blipFill>
        <p:spPr>
          <a:xfrm>
            <a:off x="2368921" y="4575295"/>
            <a:ext cx="5401056" cy="3032768"/>
          </a:xfrm>
          <a:prstGeom prst="rect">
            <a:avLst/>
          </a:prstGeom>
        </p:spPr>
      </p:pic>
    </p:spTree>
    <p:extLst>
      <p:ext uri="{BB962C8B-B14F-4D97-AF65-F5344CB8AC3E}">
        <p14:creationId xmlns:p14="http://schemas.microsoft.com/office/powerpoint/2010/main" val="150285615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2"/>
          <p:cNvSpPr txBox="1">
            <a:spLocks/>
          </p:cNvSpPr>
          <p:nvPr/>
        </p:nvSpPr>
        <p:spPr>
          <a:xfrm>
            <a:off x="672303" y="1489343"/>
            <a:ext cx="8904280" cy="3303745"/>
          </a:xfrm>
          <a:prstGeom prst="rect">
            <a:avLst/>
          </a:prstGeom>
        </p:spPr>
        <p:txBody>
          <a:bodyPr vert="horz" wrap="square" lIns="101872" tIns="50937" rIns="101872" bIns="50937" rtlCol="0">
            <a:sp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just">
              <a:buNone/>
            </a:pPr>
            <a:r>
              <a:rPr lang="es-MX" sz="1600" b="1" dirty="0" err="1" smtClean="0">
                <a:latin typeface="Soberana Sans Light"/>
                <a:cs typeface="Soberana Sans Light"/>
              </a:rPr>
              <a:t>The</a:t>
            </a:r>
            <a:r>
              <a:rPr lang="es-MX" sz="1600" b="1" dirty="0" smtClean="0">
                <a:latin typeface="Soberana Sans Light"/>
                <a:cs typeface="Soberana Sans Light"/>
              </a:rPr>
              <a:t> Federal </a:t>
            </a:r>
            <a:r>
              <a:rPr lang="es-MX" sz="1600" b="1" dirty="0" err="1" smtClean="0">
                <a:latin typeface="Soberana Sans Light"/>
                <a:cs typeface="Soberana Sans Light"/>
              </a:rPr>
              <a:t>Labour</a:t>
            </a:r>
            <a:r>
              <a:rPr lang="es-MX" sz="1600" b="1" dirty="0" smtClean="0">
                <a:latin typeface="Soberana Sans Light"/>
                <a:cs typeface="Soberana Sans Light"/>
              </a:rPr>
              <a:t> </a:t>
            </a:r>
            <a:r>
              <a:rPr lang="es-MX" sz="1600" b="1" dirty="0" err="1" smtClean="0">
                <a:latin typeface="Soberana Sans Light"/>
                <a:cs typeface="Soberana Sans Light"/>
              </a:rPr>
              <a:t>Law</a:t>
            </a:r>
            <a:r>
              <a:rPr lang="es-MX" sz="1600" b="1" dirty="0" smtClean="0">
                <a:latin typeface="Soberana Sans Light"/>
                <a:cs typeface="Soberana Sans Light"/>
              </a:rPr>
              <a:t> </a:t>
            </a:r>
            <a:r>
              <a:rPr lang="es-MX" sz="1600" b="1" dirty="0" err="1" smtClean="0">
                <a:latin typeface="Soberana Sans Light"/>
                <a:cs typeface="Soberana Sans Light"/>
              </a:rPr>
              <a:t>establishes</a:t>
            </a:r>
            <a:r>
              <a:rPr lang="es-MX" sz="1600" b="1" dirty="0" smtClean="0">
                <a:latin typeface="Soberana Sans Light"/>
                <a:cs typeface="Soberana Sans Light"/>
              </a:rPr>
              <a:t> </a:t>
            </a:r>
            <a:r>
              <a:rPr lang="es-MX" sz="1600" b="1" dirty="0" err="1" smtClean="0">
                <a:latin typeface="Soberana Sans Light"/>
                <a:cs typeface="Soberana Sans Light"/>
              </a:rPr>
              <a:t>work</a:t>
            </a:r>
            <a:r>
              <a:rPr lang="es-MX" sz="1600" b="1" dirty="0" smtClean="0">
                <a:latin typeface="Soberana Sans Light"/>
                <a:cs typeface="Soberana Sans Light"/>
              </a:rPr>
              <a:t> </a:t>
            </a:r>
            <a:r>
              <a:rPr lang="es-MX" sz="1600" b="1" dirty="0" err="1" smtClean="0">
                <a:latin typeface="Soberana Sans Light"/>
                <a:cs typeface="Soberana Sans Light"/>
              </a:rPr>
              <a:t>restrictions</a:t>
            </a:r>
            <a:r>
              <a:rPr lang="es-MX" sz="1600" b="1" dirty="0" smtClean="0">
                <a:latin typeface="Soberana Sans Light"/>
                <a:cs typeface="Soberana Sans Light"/>
              </a:rPr>
              <a:t> </a:t>
            </a:r>
            <a:r>
              <a:rPr lang="es-MX" sz="1600" b="1" dirty="0" err="1" smtClean="0">
                <a:latin typeface="Soberana Sans Light"/>
                <a:cs typeface="Soberana Sans Light"/>
              </a:rPr>
              <a:t>for</a:t>
            </a:r>
            <a:r>
              <a:rPr lang="es-MX" sz="1600" b="1" dirty="0" smtClean="0">
                <a:latin typeface="Soberana Sans Light"/>
                <a:cs typeface="Soberana Sans Light"/>
              </a:rPr>
              <a:t> </a:t>
            </a:r>
            <a:r>
              <a:rPr lang="es-MX" sz="1600" b="1" dirty="0" err="1" smtClean="0">
                <a:latin typeface="Soberana Sans Light"/>
                <a:cs typeface="Soberana Sans Light"/>
              </a:rPr>
              <a:t>those</a:t>
            </a:r>
            <a:r>
              <a:rPr lang="es-MX" sz="1600" b="1" dirty="0" smtClean="0">
                <a:latin typeface="Soberana Sans Light"/>
                <a:cs typeface="Soberana Sans Light"/>
              </a:rPr>
              <a:t> </a:t>
            </a:r>
            <a:r>
              <a:rPr lang="es-MX" sz="1600" b="1" dirty="0" err="1" smtClean="0">
                <a:latin typeface="Soberana Sans Light"/>
                <a:cs typeface="Soberana Sans Light"/>
              </a:rPr>
              <a:t>under</a:t>
            </a:r>
            <a:r>
              <a:rPr lang="es-MX" sz="1600" b="1" dirty="0" smtClean="0">
                <a:latin typeface="Soberana Sans Light"/>
                <a:cs typeface="Soberana Sans Light"/>
              </a:rPr>
              <a:t> </a:t>
            </a:r>
            <a:r>
              <a:rPr lang="es-MX" sz="1600" b="1" dirty="0" err="1" smtClean="0">
                <a:latin typeface="Soberana Sans Light"/>
                <a:cs typeface="Soberana Sans Light"/>
              </a:rPr>
              <a:t>the</a:t>
            </a:r>
            <a:r>
              <a:rPr lang="es-MX" sz="1600" b="1" dirty="0" smtClean="0">
                <a:latin typeface="Soberana Sans Light"/>
                <a:cs typeface="Soberana Sans Light"/>
              </a:rPr>
              <a:t> </a:t>
            </a:r>
            <a:r>
              <a:rPr lang="es-MX" sz="1600" b="1" dirty="0" err="1" smtClean="0">
                <a:latin typeface="Soberana Sans Light"/>
                <a:cs typeface="Soberana Sans Light"/>
              </a:rPr>
              <a:t>age</a:t>
            </a:r>
            <a:r>
              <a:rPr lang="es-MX" sz="1600" b="1" dirty="0" smtClean="0">
                <a:latin typeface="Soberana Sans Light"/>
                <a:cs typeface="Soberana Sans Light"/>
              </a:rPr>
              <a:t> of 18. </a:t>
            </a:r>
            <a:r>
              <a:rPr lang="es-MX" sz="1600" b="1" dirty="0" err="1" smtClean="0">
                <a:latin typeface="Soberana Sans Light"/>
                <a:cs typeface="Soberana Sans Light"/>
              </a:rPr>
              <a:t>Among</a:t>
            </a:r>
            <a:r>
              <a:rPr lang="es-MX" sz="1600" b="1" dirty="0" smtClean="0">
                <a:latin typeface="Soberana Sans Light"/>
                <a:cs typeface="Soberana Sans Light"/>
              </a:rPr>
              <a:t> </a:t>
            </a:r>
            <a:r>
              <a:rPr lang="es-MX" sz="1600" b="1" dirty="0" err="1" smtClean="0">
                <a:latin typeface="Soberana Sans Light"/>
                <a:cs typeface="Soberana Sans Light"/>
              </a:rPr>
              <a:t>other</a:t>
            </a:r>
            <a:r>
              <a:rPr lang="es-MX" sz="1600" b="1" dirty="0" smtClean="0">
                <a:latin typeface="Soberana Sans Light"/>
                <a:cs typeface="Soberana Sans Light"/>
              </a:rPr>
              <a:t> </a:t>
            </a:r>
            <a:r>
              <a:rPr lang="es-MX" sz="1600" b="1" dirty="0" err="1" smtClean="0">
                <a:latin typeface="Soberana Sans Light"/>
                <a:cs typeface="Soberana Sans Light"/>
              </a:rPr>
              <a:t>things</a:t>
            </a:r>
            <a:r>
              <a:rPr lang="es-MX" sz="1600" b="1" dirty="0" smtClean="0">
                <a:latin typeface="Soberana Sans Light"/>
                <a:cs typeface="Soberana Sans Light"/>
              </a:rPr>
              <a:t>, </a:t>
            </a:r>
            <a:r>
              <a:rPr lang="es-MX" sz="1600" b="1" dirty="0" err="1" smtClean="0">
                <a:latin typeface="Soberana Sans Light"/>
                <a:cs typeface="Soberana Sans Light"/>
              </a:rPr>
              <a:t>they</a:t>
            </a:r>
            <a:r>
              <a:rPr lang="es-MX" sz="1600" b="1" dirty="0" smtClean="0">
                <a:latin typeface="Soberana Sans Light"/>
                <a:cs typeface="Soberana Sans Light"/>
              </a:rPr>
              <a:t> are </a:t>
            </a:r>
            <a:r>
              <a:rPr lang="es-MX" sz="1600" b="1" dirty="0" err="1" smtClean="0">
                <a:latin typeface="Soberana Sans Light"/>
                <a:cs typeface="Soberana Sans Light"/>
              </a:rPr>
              <a:t>not</a:t>
            </a:r>
            <a:r>
              <a:rPr lang="es-MX" sz="1600" b="1" dirty="0" smtClean="0">
                <a:latin typeface="Soberana Sans Light"/>
                <a:cs typeface="Soberana Sans Light"/>
              </a:rPr>
              <a:t> </a:t>
            </a:r>
            <a:r>
              <a:rPr lang="es-MX" sz="1600" b="1" dirty="0" err="1" smtClean="0">
                <a:latin typeface="Soberana Sans Light"/>
                <a:cs typeface="Soberana Sans Light"/>
              </a:rPr>
              <a:t>allowed</a:t>
            </a:r>
            <a:r>
              <a:rPr lang="es-MX" sz="1600" b="1" dirty="0" smtClean="0">
                <a:latin typeface="Soberana Sans Light"/>
                <a:cs typeface="Soberana Sans Light"/>
              </a:rPr>
              <a:t> </a:t>
            </a:r>
            <a:r>
              <a:rPr lang="es-MX" sz="1600" b="1" dirty="0" err="1" smtClean="0">
                <a:latin typeface="Soberana Sans Light"/>
                <a:cs typeface="Soberana Sans Light"/>
              </a:rPr>
              <a:t>to</a:t>
            </a:r>
            <a:r>
              <a:rPr lang="es-MX" sz="1600" b="1" dirty="0" smtClean="0">
                <a:latin typeface="Soberana Sans Light"/>
                <a:cs typeface="Soberana Sans Light"/>
              </a:rPr>
              <a:t> </a:t>
            </a:r>
            <a:r>
              <a:rPr lang="es-MX" sz="1600" b="1" dirty="0" err="1" smtClean="0">
                <a:latin typeface="Soberana Sans Light"/>
                <a:cs typeface="Soberana Sans Light"/>
              </a:rPr>
              <a:t>work</a:t>
            </a:r>
            <a:endParaRPr lang="es-MX" sz="1600" dirty="0" smtClean="0">
              <a:latin typeface="Soberana Sans Light"/>
              <a:cs typeface="Soberana Sans Light"/>
            </a:endParaRPr>
          </a:p>
          <a:p>
            <a:pPr algn="just">
              <a:lnSpc>
                <a:spcPct val="120000"/>
              </a:lnSpc>
            </a:pPr>
            <a:r>
              <a:rPr lang="es-ES_tradnl" sz="1600" dirty="0" smtClean="0">
                <a:latin typeface="Soberana Sans Light"/>
                <a:cs typeface="Soberana Sans Light"/>
              </a:rPr>
              <a:t>In </a:t>
            </a:r>
            <a:r>
              <a:rPr lang="es-ES_tradnl" sz="1600" dirty="0" err="1" smtClean="0">
                <a:latin typeface="Soberana Sans Light"/>
                <a:cs typeface="Soberana Sans Light"/>
              </a:rPr>
              <a:t>liquor</a:t>
            </a:r>
            <a:r>
              <a:rPr lang="es-ES_tradnl" sz="1600" dirty="0" smtClean="0">
                <a:latin typeface="Soberana Sans Light"/>
                <a:cs typeface="Soberana Sans Light"/>
              </a:rPr>
              <a:t> </a:t>
            </a:r>
            <a:r>
              <a:rPr lang="es-ES_tradnl" sz="1600" dirty="0" err="1" smtClean="0">
                <a:latin typeface="Soberana Sans Light"/>
                <a:cs typeface="Soberana Sans Light"/>
              </a:rPr>
              <a:t>stores</a:t>
            </a:r>
            <a:r>
              <a:rPr lang="es-ES_tradnl" sz="1600" dirty="0" smtClean="0">
                <a:latin typeface="Soberana Sans Light"/>
                <a:cs typeface="Soberana Sans Light"/>
              </a:rPr>
              <a:t>, </a:t>
            </a:r>
            <a:r>
              <a:rPr lang="es-ES_tradnl" sz="1600" dirty="0" err="1" smtClean="0">
                <a:latin typeface="Soberana Sans Light"/>
                <a:cs typeface="Soberana Sans Light"/>
              </a:rPr>
              <a:t>bars</a:t>
            </a:r>
            <a:r>
              <a:rPr lang="es-ES_tradnl" sz="1600" dirty="0" smtClean="0">
                <a:latin typeface="Soberana Sans Light"/>
                <a:cs typeface="Soberana Sans Light"/>
              </a:rPr>
              <a:t> </a:t>
            </a:r>
            <a:r>
              <a:rPr lang="es-ES_tradnl" sz="1600" dirty="0" err="1" smtClean="0">
                <a:latin typeface="Soberana Sans Light"/>
                <a:cs typeface="Soberana Sans Light"/>
              </a:rPr>
              <a:t>or</a:t>
            </a:r>
            <a:r>
              <a:rPr lang="es-ES_tradnl" sz="1600" dirty="0" smtClean="0">
                <a:latin typeface="Soberana Sans Light"/>
                <a:cs typeface="Soberana Sans Light"/>
              </a:rPr>
              <a:t> pubs</a:t>
            </a:r>
          </a:p>
          <a:p>
            <a:pPr algn="just">
              <a:lnSpc>
                <a:spcPct val="120000"/>
              </a:lnSpc>
            </a:pPr>
            <a:r>
              <a:rPr lang="es-ES_tradnl" sz="1600" dirty="0" smtClean="0">
                <a:latin typeface="Soberana Sans Light"/>
                <a:cs typeface="Soberana Sans Light"/>
              </a:rPr>
              <a:t>In </a:t>
            </a:r>
            <a:r>
              <a:rPr lang="es-ES_tradnl" sz="1600" dirty="0" err="1" smtClean="0">
                <a:latin typeface="Soberana Sans Light"/>
                <a:cs typeface="Soberana Sans Light"/>
              </a:rPr>
              <a:t>jobs</a:t>
            </a:r>
            <a:r>
              <a:rPr lang="es-ES_tradnl" sz="1600" dirty="0" smtClean="0">
                <a:latin typeface="Soberana Sans Light"/>
                <a:cs typeface="Soberana Sans Light"/>
              </a:rPr>
              <a:t> </a:t>
            </a:r>
            <a:r>
              <a:rPr lang="es-ES_tradnl" sz="1600" dirty="0" err="1" smtClean="0">
                <a:latin typeface="Soberana Sans Light"/>
                <a:cs typeface="Soberana Sans Light"/>
              </a:rPr>
              <a:t>likely</a:t>
            </a:r>
            <a:r>
              <a:rPr lang="es-ES_tradnl" sz="1600" dirty="0" smtClean="0">
                <a:latin typeface="Soberana Sans Light"/>
                <a:cs typeface="Soberana Sans Light"/>
              </a:rPr>
              <a:t> </a:t>
            </a:r>
            <a:r>
              <a:rPr lang="es-ES_tradnl" sz="1600" dirty="0" err="1" smtClean="0">
                <a:latin typeface="Soberana Sans Light"/>
                <a:cs typeface="Soberana Sans Light"/>
              </a:rPr>
              <a:t>to</a:t>
            </a:r>
            <a:r>
              <a:rPr lang="es-ES_tradnl" sz="1600" dirty="0" smtClean="0">
                <a:latin typeface="Soberana Sans Light"/>
                <a:cs typeface="Soberana Sans Light"/>
              </a:rPr>
              <a:t> </a:t>
            </a:r>
            <a:r>
              <a:rPr lang="es-ES_tradnl" sz="1600" dirty="0" err="1" smtClean="0">
                <a:latin typeface="Soberana Sans Light"/>
                <a:cs typeface="Soberana Sans Light"/>
              </a:rPr>
              <a:t>affect</a:t>
            </a:r>
            <a:r>
              <a:rPr lang="es-ES_tradnl" sz="1600" dirty="0" smtClean="0">
                <a:latin typeface="Soberana Sans Light"/>
                <a:cs typeface="Soberana Sans Light"/>
              </a:rPr>
              <a:t> </a:t>
            </a:r>
            <a:r>
              <a:rPr lang="es-ES_tradnl" sz="1600" dirty="0" err="1" smtClean="0">
                <a:latin typeface="Soberana Sans Light"/>
                <a:cs typeface="Soberana Sans Light"/>
              </a:rPr>
              <a:t>their</a:t>
            </a:r>
            <a:r>
              <a:rPr lang="es-ES_tradnl" sz="1600" dirty="0" smtClean="0">
                <a:latin typeface="Soberana Sans Light"/>
                <a:cs typeface="Soberana Sans Light"/>
              </a:rPr>
              <a:t>  </a:t>
            </a:r>
            <a:r>
              <a:rPr lang="es-ES_tradnl" sz="1600" dirty="0" err="1" smtClean="0">
                <a:latin typeface="Soberana Sans Light"/>
                <a:cs typeface="Soberana Sans Light"/>
              </a:rPr>
              <a:t>morals</a:t>
            </a:r>
            <a:r>
              <a:rPr lang="es-ES_tradnl" sz="1600" dirty="0" smtClean="0">
                <a:latin typeface="Soberana Sans Light"/>
                <a:cs typeface="Soberana Sans Light"/>
              </a:rPr>
              <a:t> </a:t>
            </a:r>
            <a:endParaRPr lang="es-ES_tradnl" sz="1600" dirty="0">
              <a:latin typeface="Soberana Sans Light"/>
              <a:cs typeface="Soberana Sans Light"/>
            </a:endParaRPr>
          </a:p>
          <a:p>
            <a:pPr algn="just">
              <a:lnSpc>
                <a:spcPct val="120000"/>
              </a:lnSpc>
            </a:pPr>
            <a:r>
              <a:rPr lang="es-ES_tradnl" sz="1600" dirty="0" smtClean="0">
                <a:latin typeface="Soberana Sans Light"/>
                <a:cs typeface="Soberana Sans Light"/>
              </a:rPr>
              <a:t>In </a:t>
            </a:r>
            <a:r>
              <a:rPr lang="es-ES_tradnl" sz="1600" dirty="0" err="1" smtClean="0">
                <a:latin typeface="Soberana Sans Light"/>
                <a:cs typeface="Soberana Sans Light"/>
              </a:rPr>
              <a:t>activities</a:t>
            </a:r>
            <a:r>
              <a:rPr lang="es-ES_tradnl" sz="1600" dirty="0" smtClean="0">
                <a:latin typeface="Soberana Sans Light"/>
                <a:cs typeface="Soberana Sans Light"/>
              </a:rPr>
              <a:t> </a:t>
            </a:r>
            <a:r>
              <a:rPr lang="es-ES_tradnl" sz="1600" dirty="0" err="1" smtClean="0">
                <a:latin typeface="Soberana Sans Light"/>
                <a:cs typeface="Soberana Sans Light"/>
              </a:rPr>
              <a:t>endangering</a:t>
            </a:r>
            <a:r>
              <a:rPr lang="es-ES_tradnl" sz="1600" dirty="0" smtClean="0">
                <a:latin typeface="Soberana Sans Light"/>
                <a:cs typeface="Soberana Sans Light"/>
              </a:rPr>
              <a:t> </a:t>
            </a:r>
            <a:r>
              <a:rPr lang="es-ES_tradnl" sz="1600" dirty="0" err="1" smtClean="0">
                <a:latin typeface="Soberana Sans Light"/>
                <a:cs typeface="Soberana Sans Light"/>
              </a:rPr>
              <a:t>their</a:t>
            </a:r>
            <a:r>
              <a:rPr lang="es-ES_tradnl" sz="1600" dirty="0" smtClean="0">
                <a:latin typeface="Soberana Sans Light"/>
                <a:cs typeface="Soberana Sans Light"/>
              </a:rPr>
              <a:t> </a:t>
            </a:r>
            <a:r>
              <a:rPr lang="es-ES_tradnl" sz="1600" dirty="0" err="1" smtClean="0">
                <a:latin typeface="Soberana Sans Light"/>
                <a:cs typeface="Soberana Sans Light"/>
              </a:rPr>
              <a:t>life</a:t>
            </a:r>
            <a:r>
              <a:rPr lang="es-ES_tradnl" sz="1600" dirty="0" smtClean="0">
                <a:latin typeface="Soberana Sans Light"/>
                <a:cs typeface="Soberana Sans Light"/>
              </a:rPr>
              <a:t> and </a:t>
            </a:r>
            <a:r>
              <a:rPr lang="es-ES_tradnl" sz="1600" dirty="0" err="1" smtClean="0">
                <a:latin typeface="Soberana Sans Light"/>
                <a:cs typeface="Soberana Sans Light"/>
              </a:rPr>
              <a:t>health</a:t>
            </a:r>
            <a:endParaRPr lang="es-ES_tradnl" sz="1600" dirty="0">
              <a:latin typeface="Soberana Sans Light"/>
              <a:cs typeface="Soberana Sans Light"/>
            </a:endParaRPr>
          </a:p>
          <a:p>
            <a:pPr algn="just">
              <a:lnSpc>
                <a:spcPct val="120000"/>
              </a:lnSpc>
            </a:pPr>
            <a:r>
              <a:rPr lang="es-ES_tradnl" sz="1600" dirty="0" smtClean="0">
                <a:latin typeface="Soberana Sans Light"/>
                <a:cs typeface="Soberana Sans Light"/>
              </a:rPr>
              <a:t>In </a:t>
            </a:r>
            <a:r>
              <a:rPr lang="es-ES_tradnl" sz="1600" dirty="0" err="1" smtClean="0">
                <a:latin typeface="Soberana Sans Light"/>
                <a:cs typeface="Soberana Sans Light"/>
              </a:rPr>
              <a:t>rescue</a:t>
            </a:r>
            <a:r>
              <a:rPr lang="es-ES_tradnl" sz="1600" dirty="0" smtClean="0">
                <a:latin typeface="Soberana Sans Light"/>
                <a:cs typeface="Soberana Sans Light"/>
              </a:rPr>
              <a:t> and </a:t>
            </a:r>
            <a:r>
              <a:rPr lang="es-ES_tradnl" sz="1600" dirty="0" err="1" smtClean="0">
                <a:latin typeface="Soberana Sans Light"/>
                <a:cs typeface="Soberana Sans Light"/>
              </a:rPr>
              <a:t>salvage</a:t>
            </a:r>
            <a:r>
              <a:rPr lang="es-ES_tradnl" sz="1600" dirty="0" smtClean="0">
                <a:latin typeface="Soberana Sans Light"/>
                <a:cs typeface="Soberana Sans Light"/>
              </a:rPr>
              <a:t> </a:t>
            </a:r>
            <a:r>
              <a:rPr lang="es-ES_tradnl" sz="1600" dirty="0" err="1" smtClean="0">
                <a:latin typeface="Soberana Sans Light"/>
                <a:cs typeface="Soberana Sans Light"/>
              </a:rPr>
              <a:t>operations</a:t>
            </a:r>
            <a:r>
              <a:rPr lang="es-ES_tradnl" sz="1600" dirty="0" smtClean="0">
                <a:latin typeface="Soberana Sans Light"/>
                <a:cs typeface="Soberana Sans Light"/>
              </a:rPr>
              <a:t> and </a:t>
            </a:r>
            <a:r>
              <a:rPr lang="es-ES_tradnl" sz="1600" dirty="0" err="1" smtClean="0">
                <a:latin typeface="Soberana Sans Light"/>
                <a:cs typeface="Soberana Sans Light"/>
              </a:rPr>
              <a:t>accident</a:t>
            </a:r>
            <a:r>
              <a:rPr lang="es-ES_tradnl" sz="1600" dirty="0" smtClean="0">
                <a:latin typeface="Soberana Sans Light"/>
                <a:cs typeface="Soberana Sans Light"/>
              </a:rPr>
              <a:t> </a:t>
            </a:r>
            <a:r>
              <a:rPr lang="es-ES_tradnl" sz="1600" dirty="0" err="1" smtClean="0">
                <a:latin typeface="Soberana Sans Light"/>
                <a:cs typeface="Soberana Sans Light"/>
              </a:rPr>
              <a:t>brigades</a:t>
            </a:r>
            <a:endParaRPr lang="es-ES_tradnl" sz="1600" dirty="0">
              <a:latin typeface="Soberana Sans Light"/>
              <a:cs typeface="Soberana Sans Light"/>
            </a:endParaRPr>
          </a:p>
          <a:p>
            <a:pPr algn="just">
              <a:lnSpc>
                <a:spcPct val="120000"/>
              </a:lnSpc>
            </a:pPr>
            <a:r>
              <a:rPr lang="es-ES_tradnl" sz="1600" dirty="0" smtClean="0">
                <a:latin typeface="Soberana Sans Light"/>
                <a:cs typeface="Soberana Sans Light"/>
              </a:rPr>
              <a:t>In </a:t>
            </a:r>
            <a:r>
              <a:rPr lang="es-ES_tradnl" sz="1600" dirty="0" err="1" smtClean="0">
                <a:latin typeface="Soberana Sans Light"/>
                <a:cs typeface="Soberana Sans Light"/>
              </a:rPr>
              <a:t>agricultural</a:t>
            </a:r>
            <a:r>
              <a:rPr lang="es-ES_tradnl" sz="1600" dirty="0" smtClean="0">
                <a:latin typeface="Soberana Sans Light"/>
                <a:cs typeface="Soberana Sans Light"/>
              </a:rPr>
              <a:t>, </a:t>
            </a:r>
            <a:r>
              <a:rPr lang="es-ES_tradnl" sz="1600" dirty="0" err="1" smtClean="0">
                <a:latin typeface="Soberana Sans Light"/>
                <a:cs typeface="Soberana Sans Light"/>
              </a:rPr>
              <a:t>forestry</a:t>
            </a:r>
            <a:r>
              <a:rPr lang="es-ES_tradnl" sz="1600" dirty="0" smtClean="0">
                <a:latin typeface="Soberana Sans Light"/>
                <a:cs typeface="Soberana Sans Light"/>
              </a:rPr>
              <a:t>, </a:t>
            </a:r>
            <a:r>
              <a:rPr lang="es-ES_tradnl" sz="1600" dirty="0" err="1" smtClean="0">
                <a:latin typeface="Soberana Sans Light"/>
                <a:cs typeface="Soberana Sans Light"/>
              </a:rPr>
              <a:t>sawing</a:t>
            </a:r>
            <a:r>
              <a:rPr lang="es-ES_tradnl" sz="1600" dirty="0" smtClean="0">
                <a:latin typeface="Soberana Sans Light"/>
                <a:cs typeface="Soberana Sans Light"/>
              </a:rPr>
              <a:t>, </a:t>
            </a:r>
            <a:r>
              <a:rPr lang="es-ES_tradnl" sz="1600" dirty="0" err="1" smtClean="0">
                <a:latin typeface="Soberana Sans Light"/>
                <a:cs typeface="Soberana Sans Light"/>
              </a:rPr>
              <a:t>hunting</a:t>
            </a:r>
            <a:r>
              <a:rPr lang="es-ES_tradnl" sz="1600" dirty="0" smtClean="0">
                <a:latin typeface="Soberana Sans Light"/>
                <a:cs typeface="Soberana Sans Light"/>
              </a:rPr>
              <a:t> and </a:t>
            </a:r>
            <a:r>
              <a:rPr lang="es-ES_tradnl" sz="1600" dirty="0" err="1" smtClean="0">
                <a:latin typeface="Soberana Sans Light"/>
                <a:cs typeface="Soberana Sans Light"/>
              </a:rPr>
              <a:t>fishing</a:t>
            </a:r>
            <a:r>
              <a:rPr lang="es-ES_tradnl" sz="1600" dirty="0" smtClean="0">
                <a:latin typeface="Soberana Sans Light"/>
                <a:cs typeface="Soberana Sans Light"/>
              </a:rPr>
              <a:t> </a:t>
            </a:r>
            <a:r>
              <a:rPr lang="es-ES_tradnl" sz="1600" dirty="0" err="1" smtClean="0">
                <a:latin typeface="Soberana Sans Light"/>
                <a:cs typeface="Soberana Sans Light"/>
              </a:rPr>
              <a:t>jobs</a:t>
            </a:r>
            <a:endParaRPr lang="es-ES_tradnl" sz="1600" dirty="0">
              <a:latin typeface="Soberana Sans Light"/>
              <a:cs typeface="Soberana Sans Light"/>
            </a:endParaRPr>
          </a:p>
          <a:p>
            <a:pPr algn="just">
              <a:lnSpc>
                <a:spcPct val="120000"/>
              </a:lnSpc>
            </a:pPr>
            <a:r>
              <a:rPr lang="en-PH" sz="1600" dirty="0" smtClean="0">
                <a:latin typeface="Soberana Sans Light"/>
                <a:cs typeface="Soberana Sans Light"/>
              </a:rPr>
              <a:t>In the gas, cement, mining, iron and steel, oil, nuclear, brick making, glass, ceramics, wax and tobacco industries</a:t>
            </a:r>
            <a:endParaRPr lang="es-ES_tradnl" sz="1600" dirty="0">
              <a:latin typeface="Soberana Sans Light"/>
              <a:cs typeface="Soberana Sans Light"/>
            </a:endParaRPr>
          </a:p>
          <a:p>
            <a:pPr algn="just">
              <a:lnSpc>
                <a:spcPct val="120000"/>
              </a:lnSpc>
            </a:pPr>
            <a:r>
              <a:rPr lang="es-ES_tradnl" sz="1600" dirty="0" smtClean="0">
                <a:latin typeface="Soberana Sans Light"/>
                <a:cs typeface="Soberana Sans Light"/>
              </a:rPr>
              <a:t>In </a:t>
            </a:r>
            <a:r>
              <a:rPr lang="es-ES_tradnl" sz="1600" dirty="0" err="1" smtClean="0">
                <a:latin typeface="Soberana Sans Light"/>
                <a:cs typeface="Soberana Sans Light"/>
              </a:rPr>
              <a:t>construction</a:t>
            </a:r>
            <a:endParaRPr lang="es-ES_tradnl" sz="1800" dirty="0">
              <a:latin typeface="Soberana Sans Light"/>
              <a:cs typeface="Soberana Sans Light"/>
            </a:endParaRPr>
          </a:p>
        </p:txBody>
      </p:sp>
      <p:sp>
        <p:nvSpPr>
          <p:cNvPr id="5" name="Título 1"/>
          <p:cNvSpPr txBox="1">
            <a:spLocks/>
          </p:cNvSpPr>
          <p:nvPr/>
        </p:nvSpPr>
        <p:spPr>
          <a:xfrm>
            <a:off x="0" y="341428"/>
            <a:ext cx="10058400" cy="530410"/>
          </a:xfrm>
          <a:prstGeom prst="rect">
            <a:avLst/>
          </a:prstGeom>
        </p:spPr>
        <p:txBody>
          <a:bodyPr vert="horz" lIns="76404" tIns="38203" rIns="76404" bIns="38203"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nSpc>
                <a:spcPct val="120000"/>
              </a:lnSpc>
            </a:pPr>
            <a:r>
              <a:rPr lang="es-MX" sz="2200" b="1" dirty="0" err="1" smtClean="0">
                <a:solidFill>
                  <a:srgbClr val="FFFFFF"/>
                </a:solidFill>
                <a:latin typeface="Soberana Sans Light"/>
                <a:cs typeface="Soberana Sans Light"/>
              </a:rPr>
              <a:t>Restrictions</a:t>
            </a:r>
            <a:r>
              <a:rPr lang="es-MX" sz="2200" b="1" dirty="0" smtClean="0">
                <a:solidFill>
                  <a:srgbClr val="FFFFFF"/>
                </a:solidFill>
                <a:latin typeface="Soberana Sans Light"/>
                <a:cs typeface="Soberana Sans Light"/>
              </a:rPr>
              <a:t> </a:t>
            </a:r>
            <a:r>
              <a:rPr lang="es-MX" sz="2200" b="1" dirty="0" err="1" smtClean="0">
                <a:solidFill>
                  <a:srgbClr val="FFFFFF"/>
                </a:solidFill>
                <a:latin typeface="Soberana Sans Light"/>
                <a:cs typeface="Soberana Sans Light"/>
              </a:rPr>
              <a:t>for</a:t>
            </a:r>
            <a:r>
              <a:rPr lang="es-MX" sz="2200" b="1" dirty="0" smtClean="0">
                <a:solidFill>
                  <a:srgbClr val="FFFFFF"/>
                </a:solidFill>
                <a:latin typeface="Soberana Sans Light"/>
                <a:cs typeface="Soberana Sans Light"/>
              </a:rPr>
              <a:t> </a:t>
            </a:r>
            <a:r>
              <a:rPr lang="es-MX" sz="2200" b="1" dirty="0" err="1" smtClean="0">
                <a:solidFill>
                  <a:srgbClr val="FFFFFF"/>
                </a:solidFill>
                <a:latin typeface="Soberana Sans Light"/>
                <a:cs typeface="Soberana Sans Light"/>
              </a:rPr>
              <a:t>those</a:t>
            </a:r>
            <a:r>
              <a:rPr lang="es-MX" sz="2200" b="1" dirty="0" smtClean="0">
                <a:solidFill>
                  <a:srgbClr val="FFFFFF"/>
                </a:solidFill>
                <a:latin typeface="Soberana Sans Light"/>
                <a:cs typeface="Soberana Sans Light"/>
              </a:rPr>
              <a:t> </a:t>
            </a:r>
            <a:r>
              <a:rPr lang="es-MX" sz="2200" b="1" dirty="0" err="1" smtClean="0">
                <a:solidFill>
                  <a:srgbClr val="FFFFFF"/>
                </a:solidFill>
                <a:latin typeface="Soberana Sans Light"/>
                <a:cs typeface="Soberana Sans Light"/>
              </a:rPr>
              <a:t>under</a:t>
            </a:r>
            <a:r>
              <a:rPr lang="es-MX" sz="2200" b="1" dirty="0" smtClean="0">
                <a:solidFill>
                  <a:srgbClr val="FFFFFF"/>
                </a:solidFill>
                <a:latin typeface="Soberana Sans Light"/>
                <a:cs typeface="Soberana Sans Light"/>
              </a:rPr>
              <a:t> 18 </a:t>
            </a:r>
            <a:r>
              <a:rPr lang="es-MX" sz="2200" b="1" dirty="0" err="1" smtClean="0">
                <a:solidFill>
                  <a:srgbClr val="FFFFFF"/>
                </a:solidFill>
                <a:latin typeface="Soberana Sans Light"/>
                <a:cs typeface="Soberana Sans Light"/>
              </a:rPr>
              <a:t>years</a:t>
            </a:r>
            <a:r>
              <a:rPr lang="es-MX" sz="2200" b="1" dirty="0" smtClean="0">
                <a:solidFill>
                  <a:srgbClr val="FFFFFF"/>
                </a:solidFill>
                <a:latin typeface="Soberana Sans Light"/>
                <a:cs typeface="Soberana Sans Light"/>
              </a:rPr>
              <a:t> </a:t>
            </a:r>
            <a:r>
              <a:rPr lang="es-MX" sz="2200" b="1" dirty="0" err="1" smtClean="0">
                <a:solidFill>
                  <a:srgbClr val="FFFFFF"/>
                </a:solidFill>
                <a:latin typeface="Soberana Sans Light"/>
                <a:cs typeface="Soberana Sans Light"/>
              </a:rPr>
              <a:t>old</a:t>
            </a:r>
            <a:endParaRPr lang="es-MX" sz="2200" b="1" dirty="0">
              <a:solidFill>
                <a:srgbClr val="FFFFFF"/>
              </a:solidFill>
              <a:latin typeface="Soberana Sans Light"/>
              <a:cs typeface="Soberana Sans Light"/>
            </a:endParaRPr>
          </a:p>
        </p:txBody>
      </p:sp>
      <p:pic>
        <p:nvPicPr>
          <p:cNvPr id="8" name="Imagen 7" descr="children_UNO PROSPERA copy.png"/>
          <p:cNvPicPr>
            <a:picLocks noChangeAspect="1"/>
          </p:cNvPicPr>
          <p:nvPr/>
        </p:nvPicPr>
        <p:blipFill rotWithShape="1">
          <a:blip r:embed="rId2" cstate="print">
            <a:extLst>
              <a:ext uri="{28A0092B-C50C-407E-A947-70E740481C1C}">
                <a14:useLocalDpi xmlns:a14="http://schemas.microsoft.com/office/drawing/2010/main" val="0"/>
              </a:ext>
            </a:extLst>
          </a:blip>
          <a:srcRect t="28405" b="18140"/>
          <a:stretch/>
        </p:blipFill>
        <p:spPr>
          <a:xfrm>
            <a:off x="2659332" y="5064491"/>
            <a:ext cx="4751403" cy="2539837"/>
          </a:xfrm>
          <a:prstGeom prst="rect">
            <a:avLst/>
          </a:prstGeom>
        </p:spPr>
      </p:pic>
    </p:spTree>
    <p:extLst>
      <p:ext uri="{BB962C8B-B14F-4D97-AF65-F5344CB8AC3E}">
        <p14:creationId xmlns:p14="http://schemas.microsoft.com/office/powerpoint/2010/main" val="68505232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2"/>
          <p:cNvSpPr txBox="1">
            <a:spLocks/>
          </p:cNvSpPr>
          <p:nvPr/>
        </p:nvSpPr>
        <p:spPr>
          <a:xfrm>
            <a:off x="612543" y="1638740"/>
            <a:ext cx="8874399" cy="1333975"/>
          </a:xfrm>
          <a:prstGeom prst="rect">
            <a:avLst/>
          </a:prstGeom>
        </p:spPr>
        <p:txBody>
          <a:bodyPr vert="horz" wrap="square" lIns="101872" tIns="50937" rIns="101872" bIns="50937" rtlCol="0">
            <a:sp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lnSpc>
                <a:spcPct val="120000"/>
              </a:lnSpc>
              <a:buNone/>
            </a:pPr>
            <a:r>
              <a:rPr lang="es-MX" sz="1600" b="1" dirty="0" err="1" smtClean="0">
                <a:latin typeface="Soberana Sans Light"/>
                <a:cs typeface="Soberana Sans Light"/>
              </a:rPr>
              <a:t>Child</a:t>
            </a:r>
            <a:r>
              <a:rPr lang="es-MX" sz="1600" b="1" dirty="0" smtClean="0">
                <a:latin typeface="Soberana Sans Light"/>
                <a:cs typeface="Soberana Sans Light"/>
              </a:rPr>
              <a:t> </a:t>
            </a:r>
            <a:r>
              <a:rPr lang="es-MX" sz="1600" b="1" dirty="0" err="1" smtClean="0">
                <a:latin typeface="Soberana Sans Light"/>
                <a:cs typeface="Soberana Sans Light"/>
              </a:rPr>
              <a:t>labour</a:t>
            </a:r>
            <a:r>
              <a:rPr lang="es-MX" sz="1600" b="1" dirty="0" smtClean="0">
                <a:latin typeface="Soberana Sans Light"/>
                <a:cs typeface="Soberana Sans Light"/>
              </a:rPr>
              <a:t> </a:t>
            </a:r>
            <a:r>
              <a:rPr lang="es-MX" sz="1600" b="1" dirty="0" err="1" smtClean="0">
                <a:latin typeface="Soberana Sans Light"/>
                <a:cs typeface="Soberana Sans Light"/>
              </a:rPr>
              <a:t>rate</a:t>
            </a:r>
            <a:r>
              <a:rPr lang="es-MX" sz="1600" b="1" dirty="0" smtClean="0">
                <a:latin typeface="Soberana Sans Light"/>
                <a:cs typeface="Soberana Sans Light"/>
              </a:rPr>
              <a:t> in </a:t>
            </a:r>
            <a:r>
              <a:rPr lang="es-MX" sz="1600" b="1" dirty="0" err="1" smtClean="0">
                <a:latin typeface="Soberana Sans Light"/>
                <a:cs typeface="Soberana Sans Light"/>
              </a:rPr>
              <a:t>Mexico</a:t>
            </a:r>
            <a:r>
              <a:rPr lang="es-MX" sz="1600" b="1" dirty="0" smtClean="0">
                <a:latin typeface="Soberana Sans Light"/>
                <a:cs typeface="Soberana Sans Light"/>
              </a:rPr>
              <a:t> </a:t>
            </a:r>
            <a:r>
              <a:rPr lang="es-MX" sz="1600" b="1" dirty="0" err="1" smtClean="0">
                <a:latin typeface="Soberana Sans Light"/>
                <a:cs typeface="Soberana Sans Light"/>
              </a:rPr>
              <a:t>had</a:t>
            </a:r>
            <a:r>
              <a:rPr lang="es-MX" sz="1600" b="1" dirty="0" smtClean="0">
                <a:latin typeface="Soberana Sans Light"/>
                <a:cs typeface="Soberana Sans Light"/>
              </a:rPr>
              <a:t> </a:t>
            </a:r>
            <a:r>
              <a:rPr lang="es-MX" sz="1600" b="1" dirty="0" err="1" smtClean="0">
                <a:latin typeface="Soberana Sans Light"/>
                <a:cs typeface="Soberana Sans Light"/>
              </a:rPr>
              <a:t>constantly</a:t>
            </a:r>
            <a:r>
              <a:rPr lang="es-MX" sz="1600" b="1" dirty="0" smtClean="0">
                <a:latin typeface="Soberana Sans Light"/>
                <a:cs typeface="Soberana Sans Light"/>
              </a:rPr>
              <a:t> </a:t>
            </a:r>
            <a:r>
              <a:rPr lang="es-MX" sz="1600" b="1" dirty="0" err="1" smtClean="0">
                <a:latin typeface="Soberana Sans Light"/>
                <a:cs typeface="Soberana Sans Light"/>
              </a:rPr>
              <a:t>decreased</a:t>
            </a:r>
            <a:r>
              <a:rPr lang="es-MX" sz="1600" b="1" dirty="0" smtClean="0">
                <a:latin typeface="Soberana Sans Light"/>
                <a:cs typeface="Soberana Sans Light"/>
              </a:rPr>
              <a:t> </a:t>
            </a:r>
            <a:r>
              <a:rPr lang="es-MX" sz="1600" b="1" dirty="0" err="1" smtClean="0">
                <a:latin typeface="Soberana Sans Light"/>
                <a:cs typeface="Soberana Sans Light"/>
              </a:rPr>
              <a:t>since</a:t>
            </a:r>
            <a:r>
              <a:rPr lang="es-MX" sz="1600" b="1" dirty="0" smtClean="0">
                <a:latin typeface="Soberana Sans Light"/>
                <a:cs typeface="Soberana Sans Light"/>
              </a:rPr>
              <a:t> 1996</a:t>
            </a:r>
            <a:endParaRPr lang="es-MX" sz="1600" dirty="0">
              <a:latin typeface="Soberana Sans Light"/>
              <a:cs typeface="Soberana Sans Light"/>
            </a:endParaRPr>
          </a:p>
          <a:p>
            <a:pPr marL="0" indent="0" algn="just">
              <a:lnSpc>
                <a:spcPct val="120000"/>
              </a:lnSpc>
              <a:buNone/>
            </a:pPr>
            <a:r>
              <a:rPr lang="es-MX" sz="1600" dirty="0" err="1" smtClean="0">
                <a:latin typeface="Soberana Sans Light"/>
                <a:cs typeface="Soberana Sans Light"/>
              </a:rPr>
              <a:t>Between</a:t>
            </a:r>
            <a:r>
              <a:rPr lang="es-MX" sz="1600" dirty="0" smtClean="0">
                <a:latin typeface="Soberana Sans Light"/>
                <a:cs typeface="Soberana Sans Light"/>
              </a:rPr>
              <a:t> </a:t>
            </a:r>
            <a:r>
              <a:rPr lang="es-MX" sz="1600" dirty="0">
                <a:latin typeface="Soberana Sans Light"/>
                <a:cs typeface="Soberana Sans Light"/>
              </a:rPr>
              <a:t>1996 </a:t>
            </a:r>
            <a:r>
              <a:rPr lang="es-MX" sz="1600" dirty="0" smtClean="0">
                <a:latin typeface="Soberana Sans Light"/>
                <a:cs typeface="Soberana Sans Light"/>
              </a:rPr>
              <a:t>and </a:t>
            </a:r>
            <a:r>
              <a:rPr lang="es-MX" sz="1600" dirty="0">
                <a:latin typeface="Soberana Sans Light"/>
                <a:cs typeface="Soberana Sans Light"/>
              </a:rPr>
              <a:t>2013, </a:t>
            </a:r>
            <a:r>
              <a:rPr lang="es-MX" sz="1600" dirty="0" err="1" smtClean="0">
                <a:latin typeface="Soberana Sans Light"/>
                <a:cs typeface="Soberana Sans Light"/>
              </a:rPr>
              <a:t>the</a:t>
            </a:r>
            <a:r>
              <a:rPr lang="es-MX" sz="1600" dirty="0" smtClean="0">
                <a:latin typeface="Soberana Sans Light"/>
                <a:cs typeface="Soberana Sans Light"/>
              </a:rPr>
              <a:t> </a:t>
            </a:r>
            <a:r>
              <a:rPr lang="es-MX" sz="1600" dirty="0" err="1" smtClean="0">
                <a:latin typeface="Soberana Sans Light"/>
                <a:cs typeface="Soberana Sans Light"/>
              </a:rPr>
              <a:t>child</a:t>
            </a:r>
            <a:r>
              <a:rPr lang="es-MX" sz="1600" dirty="0" smtClean="0">
                <a:latin typeface="Soberana Sans Light"/>
                <a:cs typeface="Soberana Sans Light"/>
              </a:rPr>
              <a:t> </a:t>
            </a:r>
            <a:r>
              <a:rPr lang="es-MX" sz="1600" dirty="0" err="1" smtClean="0">
                <a:latin typeface="Soberana Sans Light"/>
                <a:cs typeface="Soberana Sans Light"/>
              </a:rPr>
              <a:t>labour</a:t>
            </a:r>
            <a:r>
              <a:rPr lang="es-MX" sz="1600" dirty="0" smtClean="0">
                <a:latin typeface="Soberana Sans Light"/>
                <a:cs typeface="Soberana Sans Light"/>
              </a:rPr>
              <a:t> </a:t>
            </a:r>
            <a:r>
              <a:rPr lang="es-MX" sz="1600" dirty="0" err="1" smtClean="0">
                <a:latin typeface="Soberana Sans Light"/>
                <a:cs typeface="Soberana Sans Light"/>
              </a:rPr>
              <a:t>rate</a:t>
            </a:r>
            <a:r>
              <a:rPr lang="es-MX" sz="1600" dirty="0" smtClean="0">
                <a:latin typeface="Soberana Sans Light"/>
                <a:cs typeface="Soberana Sans Light"/>
              </a:rPr>
              <a:t> in </a:t>
            </a:r>
            <a:r>
              <a:rPr lang="es-MX" sz="1600" dirty="0" err="1" smtClean="0">
                <a:latin typeface="Soberana Sans Light"/>
                <a:cs typeface="Soberana Sans Light"/>
              </a:rPr>
              <a:t>Mexico</a:t>
            </a:r>
            <a:r>
              <a:rPr lang="es-MX" sz="1600" dirty="0" smtClean="0">
                <a:latin typeface="Soberana Sans Light"/>
                <a:cs typeface="Soberana Sans Light"/>
              </a:rPr>
              <a:t> </a:t>
            </a:r>
            <a:r>
              <a:rPr lang="es-MX" sz="1600" dirty="0" err="1" smtClean="0">
                <a:latin typeface="Soberana Sans Light"/>
                <a:cs typeface="Soberana Sans Light"/>
              </a:rPr>
              <a:t>decreased</a:t>
            </a:r>
            <a:r>
              <a:rPr lang="es-MX" sz="1600" dirty="0" smtClean="0">
                <a:latin typeface="Soberana Sans Light"/>
                <a:cs typeface="Soberana Sans Light"/>
              </a:rPr>
              <a:t> </a:t>
            </a:r>
            <a:r>
              <a:rPr lang="es-MX" sz="1600" dirty="0" err="1" smtClean="0">
                <a:latin typeface="Soberana Sans Light"/>
                <a:cs typeface="Soberana Sans Light"/>
              </a:rPr>
              <a:t>from</a:t>
            </a:r>
            <a:r>
              <a:rPr lang="es-MX" sz="1600" dirty="0" smtClean="0">
                <a:latin typeface="Soberana Sans Light"/>
                <a:cs typeface="Soberana Sans Light"/>
              </a:rPr>
              <a:t> </a:t>
            </a:r>
            <a:r>
              <a:rPr lang="es-MX" sz="1600" b="1" dirty="0" smtClean="0">
                <a:latin typeface="Soberana Sans Light"/>
                <a:cs typeface="Soberana Sans Light"/>
              </a:rPr>
              <a:t>19.6</a:t>
            </a:r>
            <a:r>
              <a:rPr lang="es-MX" sz="1600" b="1" dirty="0">
                <a:latin typeface="Soberana Sans Light"/>
                <a:cs typeface="Soberana Sans Light"/>
              </a:rPr>
              <a:t>% </a:t>
            </a:r>
            <a:r>
              <a:rPr lang="es-MX" sz="1600" b="1" dirty="0" err="1" smtClean="0">
                <a:latin typeface="Soberana Sans Light"/>
                <a:cs typeface="Soberana Sans Light"/>
              </a:rPr>
              <a:t>to</a:t>
            </a:r>
            <a:r>
              <a:rPr lang="es-MX" sz="1600" b="1" dirty="0" smtClean="0">
                <a:latin typeface="Soberana Sans Light"/>
                <a:cs typeface="Soberana Sans Light"/>
              </a:rPr>
              <a:t> 8.42</a:t>
            </a:r>
            <a:r>
              <a:rPr lang="es-MX" sz="1600" b="1" dirty="0">
                <a:latin typeface="Soberana Sans Light"/>
                <a:cs typeface="Soberana Sans Light"/>
              </a:rPr>
              <a:t>% </a:t>
            </a:r>
            <a:r>
              <a:rPr lang="es-MX" sz="1600" dirty="0" err="1" smtClean="0">
                <a:latin typeface="Soberana Sans Light"/>
                <a:cs typeface="Soberana Sans Light"/>
              </a:rPr>
              <a:t>which</a:t>
            </a:r>
            <a:r>
              <a:rPr lang="es-MX" sz="1600" dirty="0" smtClean="0">
                <a:latin typeface="Soberana Sans Light"/>
                <a:cs typeface="Soberana Sans Light"/>
              </a:rPr>
              <a:t> </a:t>
            </a:r>
            <a:r>
              <a:rPr lang="es-MX" sz="1600" dirty="0" err="1" smtClean="0">
                <a:latin typeface="Soberana Sans Light"/>
                <a:cs typeface="Soberana Sans Light"/>
              </a:rPr>
              <a:t>translates</a:t>
            </a:r>
            <a:r>
              <a:rPr lang="es-MX" sz="1600" dirty="0" smtClean="0">
                <a:latin typeface="Soberana Sans Light"/>
                <a:cs typeface="Soberana Sans Light"/>
              </a:rPr>
              <a:t> </a:t>
            </a:r>
            <a:r>
              <a:rPr lang="es-MX" sz="1600" dirty="0" err="1" smtClean="0">
                <a:latin typeface="Soberana Sans Light"/>
                <a:cs typeface="Soberana Sans Light"/>
              </a:rPr>
              <a:t>into</a:t>
            </a:r>
            <a:r>
              <a:rPr lang="es-MX" sz="1600" dirty="0" smtClean="0">
                <a:latin typeface="Soberana Sans Light"/>
                <a:cs typeface="Soberana Sans Light"/>
              </a:rPr>
              <a:t> a </a:t>
            </a:r>
            <a:r>
              <a:rPr lang="es-MX" sz="1600" dirty="0" err="1" smtClean="0">
                <a:latin typeface="Soberana Sans Light"/>
                <a:cs typeface="Soberana Sans Light"/>
              </a:rPr>
              <a:t>difference</a:t>
            </a:r>
            <a:r>
              <a:rPr lang="es-MX" sz="1600" dirty="0" smtClean="0">
                <a:latin typeface="Soberana Sans Light"/>
                <a:cs typeface="Soberana Sans Light"/>
              </a:rPr>
              <a:t> of more </a:t>
            </a:r>
            <a:r>
              <a:rPr lang="es-MX" sz="1600" dirty="0" err="1" smtClean="0">
                <a:latin typeface="Soberana Sans Light"/>
                <a:cs typeface="Soberana Sans Light"/>
              </a:rPr>
              <a:t>than</a:t>
            </a:r>
            <a:r>
              <a:rPr lang="es-MX" sz="1600" dirty="0" smtClean="0">
                <a:latin typeface="Soberana Sans Light"/>
                <a:cs typeface="Soberana Sans Light"/>
              </a:rPr>
              <a:t> </a:t>
            </a:r>
            <a:r>
              <a:rPr lang="es-MX" sz="1600" b="1" dirty="0">
                <a:latin typeface="Soberana Sans Light"/>
                <a:cs typeface="Soberana Sans Light"/>
              </a:rPr>
              <a:t>10 </a:t>
            </a:r>
            <a:r>
              <a:rPr lang="es-MX" sz="1600" b="1" dirty="0" err="1" smtClean="0">
                <a:latin typeface="Soberana Sans Light"/>
                <a:cs typeface="Soberana Sans Light"/>
              </a:rPr>
              <a:t>percentage</a:t>
            </a:r>
            <a:r>
              <a:rPr lang="es-MX" sz="1600" b="1" dirty="0" smtClean="0">
                <a:latin typeface="Soberana Sans Light"/>
                <a:cs typeface="Soberana Sans Light"/>
              </a:rPr>
              <a:t> </a:t>
            </a:r>
            <a:r>
              <a:rPr lang="es-MX" sz="1600" b="1" dirty="0" err="1" smtClean="0">
                <a:latin typeface="Soberana Sans Light"/>
                <a:cs typeface="Soberana Sans Light"/>
              </a:rPr>
              <a:t>points</a:t>
            </a:r>
            <a:r>
              <a:rPr lang="es-MX" sz="1600" b="1" dirty="0" smtClean="0">
                <a:latin typeface="Soberana Sans Light"/>
                <a:cs typeface="Soberana Sans Light"/>
              </a:rPr>
              <a:t> </a:t>
            </a:r>
            <a:r>
              <a:rPr lang="es-MX" sz="1600" b="1" dirty="0" err="1" smtClean="0">
                <a:latin typeface="Soberana Sans Light"/>
                <a:cs typeface="Soberana Sans Light"/>
              </a:rPr>
              <a:t>equivalent</a:t>
            </a:r>
            <a:r>
              <a:rPr lang="es-MX" sz="1600" b="1" dirty="0" smtClean="0">
                <a:latin typeface="Soberana Sans Light"/>
                <a:cs typeface="Soberana Sans Light"/>
              </a:rPr>
              <a:t> </a:t>
            </a:r>
            <a:r>
              <a:rPr lang="es-MX" sz="1600" b="1" dirty="0" err="1" smtClean="0">
                <a:latin typeface="Soberana Sans Light"/>
                <a:cs typeface="Soberana Sans Light"/>
              </a:rPr>
              <a:t>to</a:t>
            </a:r>
            <a:r>
              <a:rPr lang="es-MX" sz="1600" b="1" dirty="0" smtClean="0">
                <a:latin typeface="Soberana Sans Light"/>
                <a:cs typeface="Soberana Sans Light"/>
              </a:rPr>
              <a:t> </a:t>
            </a:r>
            <a:r>
              <a:rPr lang="es-MX" sz="1600" b="1" dirty="0">
                <a:latin typeface="Soberana Sans Light"/>
                <a:cs typeface="Soberana Sans Light"/>
              </a:rPr>
              <a:t>2 </a:t>
            </a:r>
            <a:r>
              <a:rPr lang="es-MX" sz="1600" b="1" dirty="0" err="1" smtClean="0">
                <a:latin typeface="Soberana Sans Light"/>
                <a:cs typeface="Soberana Sans Light"/>
              </a:rPr>
              <a:t>million</a:t>
            </a:r>
            <a:r>
              <a:rPr lang="es-MX" sz="1600" b="1" dirty="0" smtClean="0">
                <a:latin typeface="Soberana Sans Light"/>
                <a:cs typeface="Soberana Sans Light"/>
              </a:rPr>
              <a:t> </a:t>
            </a:r>
            <a:r>
              <a:rPr lang="es-MX" sz="1600" b="1" dirty="0">
                <a:latin typeface="Soberana Sans Light"/>
                <a:cs typeface="Soberana Sans Light"/>
              </a:rPr>
              <a:t>165 </a:t>
            </a:r>
            <a:r>
              <a:rPr lang="es-MX" sz="1600" b="1" dirty="0" err="1" smtClean="0">
                <a:latin typeface="Soberana Sans Light"/>
                <a:cs typeface="Soberana Sans Light"/>
              </a:rPr>
              <a:t>thousand</a:t>
            </a:r>
            <a:r>
              <a:rPr lang="es-MX" sz="1600" b="1" dirty="0" smtClean="0">
                <a:latin typeface="Soberana Sans Light"/>
                <a:cs typeface="Soberana Sans Light"/>
              </a:rPr>
              <a:t>  </a:t>
            </a:r>
            <a:r>
              <a:rPr lang="es-MX" sz="1600" b="1" dirty="0" err="1" smtClean="0">
                <a:latin typeface="Soberana Sans Light"/>
                <a:cs typeface="Soberana Sans Light"/>
              </a:rPr>
              <a:t>boys</a:t>
            </a:r>
            <a:r>
              <a:rPr lang="es-MX" sz="1600" b="1" dirty="0" smtClean="0">
                <a:latin typeface="Soberana Sans Light"/>
                <a:cs typeface="Soberana Sans Light"/>
              </a:rPr>
              <a:t> and </a:t>
            </a:r>
            <a:r>
              <a:rPr lang="es-MX" sz="1600" b="1" dirty="0" err="1" smtClean="0">
                <a:latin typeface="Soberana Sans Light"/>
                <a:cs typeface="Soberana Sans Light"/>
              </a:rPr>
              <a:t>girls</a:t>
            </a:r>
            <a:r>
              <a:rPr lang="es-MX" sz="1600" b="1" dirty="0" smtClean="0">
                <a:latin typeface="Soberana Sans Light"/>
                <a:cs typeface="Soberana Sans Light"/>
              </a:rPr>
              <a:t> </a:t>
            </a:r>
            <a:r>
              <a:rPr lang="es-MX" sz="1600" b="1" dirty="0" err="1" smtClean="0">
                <a:latin typeface="Soberana Sans Light"/>
                <a:cs typeface="Soberana Sans Light"/>
              </a:rPr>
              <a:t>who</a:t>
            </a:r>
            <a:r>
              <a:rPr lang="es-MX" sz="1600" b="1" dirty="0" smtClean="0">
                <a:latin typeface="Soberana Sans Light"/>
                <a:cs typeface="Soberana Sans Light"/>
              </a:rPr>
              <a:t> </a:t>
            </a:r>
            <a:r>
              <a:rPr lang="es-MX" sz="1600" b="1" dirty="0" err="1" smtClean="0">
                <a:latin typeface="Soberana Sans Light"/>
                <a:cs typeface="Soberana Sans Light"/>
              </a:rPr>
              <a:t>left</a:t>
            </a:r>
            <a:r>
              <a:rPr lang="es-MX" sz="1600" b="1" dirty="0" smtClean="0">
                <a:latin typeface="Soberana Sans Light"/>
                <a:cs typeface="Soberana Sans Light"/>
              </a:rPr>
              <a:t> </a:t>
            </a:r>
            <a:r>
              <a:rPr lang="es-MX" sz="1600" b="1" dirty="0" err="1" smtClean="0">
                <a:latin typeface="Soberana Sans Light"/>
                <a:cs typeface="Soberana Sans Light"/>
              </a:rPr>
              <a:t>child</a:t>
            </a:r>
            <a:r>
              <a:rPr lang="es-MX" sz="1600" b="1" dirty="0" smtClean="0">
                <a:latin typeface="Soberana Sans Light"/>
                <a:cs typeface="Soberana Sans Light"/>
              </a:rPr>
              <a:t> </a:t>
            </a:r>
            <a:r>
              <a:rPr lang="es-MX" sz="1600" b="1" dirty="0" err="1" smtClean="0">
                <a:latin typeface="Soberana Sans Light"/>
                <a:cs typeface="Soberana Sans Light"/>
              </a:rPr>
              <a:t>labour</a:t>
            </a:r>
            <a:r>
              <a:rPr lang="es-MX" sz="1600" b="1" dirty="0" smtClean="0">
                <a:latin typeface="Soberana Sans Light"/>
                <a:cs typeface="Soberana Sans Light"/>
              </a:rPr>
              <a:t> in </a:t>
            </a:r>
            <a:r>
              <a:rPr lang="es-MX" sz="1600" b="1" dirty="0" err="1" smtClean="0">
                <a:latin typeface="Soberana Sans Light"/>
                <a:cs typeface="Soberana Sans Light"/>
              </a:rPr>
              <a:t>order</a:t>
            </a:r>
            <a:r>
              <a:rPr lang="es-MX" sz="1600" b="1" dirty="0" smtClean="0">
                <a:latin typeface="Soberana Sans Light"/>
                <a:cs typeface="Soberana Sans Light"/>
              </a:rPr>
              <a:t> </a:t>
            </a:r>
            <a:r>
              <a:rPr lang="es-MX" sz="1600" b="1" dirty="0" err="1" smtClean="0">
                <a:latin typeface="Soberana Sans Light"/>
                <a:cs typeface="Soberana Sans Light"/>
              </a:rPr>
              <a:t>to</a:t>
            </a:r>
            <a:r>
              <a:rPr lang="es-MX" sz="1600" b="1" dirty="0" smtClean="0">
                <a:latin typeface="Soberana Sans Light"/>
                <a:cs typeface="Soberana Sans Light"/>
              </a:rPr>
              <a:t> </a:t>
            </a:r>
            <a:r>
              <a:rPr lang="es-MX" sz="1600" b="1" dirty="0" err="1" smtClean="0">
                <a:latin typeface="Soberana Sans Light"/>
                <a:cs typeface="Soberana Sans Light"/>
              </a:rPr>
              <a:t>engage</a:t>
            </a:r>
            <a:r>
              <a:rPr lang="es-MX" sz="1600" b="1" dirty="0" smtClean="0">
                <a:latin typeface="Soberana Sans Light"/>
                <a:cs typeface="Soberana Sans Light"/>
              </a:rPr>
              <a:t> in </a:t>
            </a:r>
            <a:r>
              <a:rPr lang="es-MX" sz="1600" b="1" dirty="0" err="1" smtClean="0">
                <a:latin typeface="Soberana Sans Light"/>
                <a:cs typeface="Soberana Sans Light"/>
              </a:rPr>
              <a:t>other</a:t>
            </a:r>
            <a:r>
              <a:rPr lang="es-MX" sz="1600" b="1" dirty="0" smtClean="0">
                <a:latin typeface="Soberana Sans Light"/>
                <a:cs typeface="Soberana Sans Light"/>
              </a:rPr>
              <a:t> </a:t>
            </a:r>
            <a:r>
              <a:rPr lang="es-MX" sz="1600" b="1" dirty="0" err="1" smtClean="0">
                <a:latin typeface="Soberana Sans Light"/>
                <a:cs typeface="Soberana Sans Light"/>
              </a:rPr>
              <a:t>activities</a:t>
            </a:r>
            <a:r>
              <a:rPr lang="es-MX" sz="1600" dirty="0" smtClean="0">
                <a:latin typeface="Soberana Sans Light"/>
                <a:cs typeface="Soberana Sans Light"/>
              </a:rPr>
              <a:t>.</a:t>
            </a:r>
            <a:endParaRPr lang="es-MX" sz="1600" dirty="0">
              <a:latin typeface="Soberana Sans Light"/>
              <a:cs typeface="Soberana Sans Light"/>
            </a:endParaRPr>
          </a:p>
        </p:txBody>
      </p:sp>
      <p:sp>
        <p:nvSpPr>
          <p:cNvPr id="5" name="Título 1"/>
          <p:cNvSpPr txBox="1">
            <a:spLocks/>
          </p:cNvSpPr>
          <p:nvPr/>
        </p:nvSpPr>
        <p:spPr>
          <a:xfrm>
            <a:off x="0" y="341428"/>
            <a:ext cx="10058400" cy="530410"/>
          </a:xfrm>
          <a:prstGeom prst="rect">
            <a:avLst/>
          </a:prstGeom>
        </p:spPr>
        <p:txBody>
          <a:bodyPr vert="horz" lIns="76404" tIns="38203" rIns="76404" bIns="38203"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nSpc>
                <a:spcPct val="120000"/>
              </a:lnSpc>
            </a:pPr>
            <a:r>
              <a:rPr lang="es-MX" sz="2200" b="1" dirty="0" err="1" smtClean="0">
                <a:solidFill>
                  <a:srgbClr val="FFFFFF"/>
                </a:solidFill>
                <a:latin typeface="Soberana Sans Light"/>
                <a:cs typeface="Soberana Sans Light"/>
              </a:rPr>
              <a:t>Evolution</a:t>
            </a:r>
            <a:r>
              <a:rPr lang="es-MX" sz="2200" b="1" dirty="0" smtClean="0">
                <a:solidFill>
                  <a:srgbClr val="FFFFFF"/>
                </a:solidFill>
                <a:latin typeface="Soberana Sans Light"/>
                <a:cs typeface="Soberana Sans Light"/>
              </a:rPr>
              <a:t> of </a:t>
            </a:r>
            <a:r>
              <a:rPr lang="es-MX" sz="2200" b="1" dirty="0" err="1" smtClean="0">
                <a:solidFill>
                  <a:srgbClr val="FFFFFF"/>
                </a:solidFill>
                <a:latin typeface="Soberana Sans Light"/>
                <a:cs typeface="Soberana Sans Light"/>
              </a:rPr>
              <a:t>child</a:t>
            </a:r>
            <a:r>
              <a:rPr lang="es-MX" sz="2200" b="1" dirty="0" smtClean="0">
                <a:solidFill>
                  <a:srgbClr val="FFFFFF"/>
                </a:solidFill>
                <a:latin typeface="Soberana Sans Light"/>
                <a:cs typeface="Soberana Sans Light"/>
              </a:rPr>
              <a:t> </a:t>
            </a:r>
            <a:r>
              <a:rPr lang="es-MX" sz="2200" b="1" dirty="0" err="1" smtClean="0">
                <a:solidFill>
                  <a:srgbClr val="FFFFFF"/>
                </a:solidFill>
                <a:latin typeface="Soberana Sans Light"/>
                <a:cs typeface="Soberana Sans Light"/>
              </a:rPr>
              <a:t>labour</a:t>
            </a:r>
            <a:endParaRPr lang="es-MX" sz="2200" b="1" dirty="0">
              <a:solidFill>
                <a:srgbClr val="FFFFFF"/>
              </a:solidFill>
              <a:latin typeface="Soberana Sans Light"/>
              <a:cs typeface="Soberana Sans Light"/>
            </a:endParaRPr>
          </a:p>
        </p:txBody>
      </p:sp>
      <p:pic>
        <p:nvPicPr>
          <p:cNvPr id="2" name="Imagen 1" descr="children_family.png"/>
          <p:cNvPicPr>
            <a:picLocks noChangeAspect="1"/>
          </p:cNvPicPr>
          <p:nvPr/>
        </p:nvPicPr>
        <p:blipFill rotWithShape="1">
          <a:blip r:embed="rId2" cstate="print">
            <a:extLst>
              <a:ext uri="{28A0092B-C50C-407E-A947-70E740481C1C}">
                <a14:useLocalDpi xmlns:a14="http://schemas.microsoft.com/office/drawing/2010/main" val="0"/>
              </a:ext>
            </a:extLst>
          </a:blip>
          <a:srcRect t="18885" b="10304"/>
          <a:stretch/>
        </p:blipFill>
        <p:spPr>
          <a:xfrm>
            <a:off x="2324100" y="3645295"/>
            <a:ext cx="5401056" cy="3824575"/>
          </a:xfrm>
          <a:prstGeom prst="rect">
            <a:avLst/>
          </a:prstGeom>
        </p:spPr>
      </p:pic>
    </p:spTree>
    <p:extLst>
      <p:ext uri="{BB962C8B-B14F-4D97-AF65-F5344CB8AC3E}">
        <p14:creationId xmlns:p14="http://schemas.microsoft.com/office/powerpoint/2010/main" val="95646213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Marcador de contenido 3"/>
          <p:cNvGraphicFramePr>
            <a:graphicFrameLocks noGrp="1"/>
          </p:cNvGraphicFramePr>
          <p:nvPr>
            <p:ph idx="4294967295"/>
            <p:extLst>
              <p:ext uri="{D42A27DB-BD31-4B8C-83A1-F6EECF244321}">
                <p14:modId xmlns:p14="http://schemas.microsoft.com/office/powerpoint/2010/main" val="3772831987"/>
              </p:ext>
            </p:extLst>
          </p:nvPr>
        </p:nvGraphicFramePr>
        <p:xfrm>
          <a:off x="3735059" y="1946121"/>
          <a:ext cx="5894849" cy="3656281"/>
        </p:xfrm>
        <a:graphic>
          <a:graphicData uri="http://schemas.openxmlformats.org/drawingml/2006/chart">
            <c:chart xmlns:c="http://schemas.openxmlformats.org/drawingml/2006/chart" xmlns:r="http://schemas.openxmlformats.org/officeDocument/2006/relationships" r:id="rId2"/>
          </a:graphicData>
        </a:graphic>
      </p:graphicFrame>
      <p:cxnSp>
        <p:nvCxnSpPr>
          <p:cNvPr id="7" name="Conector recto 6"/>
          <p:cNvCxnSpPr/>
          <p:nvPr/>
        </p:nvCxnSpPr>
        <p:spPr>
          <a:xfrm flipV="1">
            <a:off x="7661437" y="2139916"/>
            <a:ext cx="0" cy="2706487"/>
          </a:xfrm>
          <a:prstGeom prst="line">
            <a:avLst/>
          </a:prstGeom>
          <a:ln w="3175" cmpd="sng">
            <a:solidFill>
              <a:srgbClr val="FF0000"/>
            </a:solidFill>
            <a:prstDash val="dash"/>
          </a:ln>
        </p:spPr>
        <p:style>
          <a:lnRef idx="1">
            <a:schemeClr val="accent1"/>
          </a:lnRef>
          <a:fillRef idx="0">
            <a:schemeClr val="accent1"/>
          </a:fillRef>
          <a:effectRef idx="0">
            <a:schemeClr val="accent1"/>
          </a:effectRef>
          <a:fontRef idx="minor">
            <a:schemeClr val="tx1"/>
          </a:fontRef>
        </p:style>
      </p:cxnSp>
      <p:sp>
        <p:nvSpPr>
          <p:cNvPr id="8" name="CuadroTexto 7"/>
          <p:cNvSpPr txBox="1"/>
          <p:nvPr/>
        </p:nvSpPr>
        <p:spPr>
          <a:xfrm>
            <a:off x="9524888" y="2006762"/>
            <a:ext cx="172689" cy="200560"/>
          </a:xfrm>
          <a:prstGeom prst="rect">
            <a:avLst/>
          </a:prstGeom>
          <a:noFill/>
        </p:spPr>
        <p:txBody>
          <a:bodyPr wrap="square" lIns="76404" tIns="38203" rIns="76404" bIns="38203" rtlCol="0">
            <a:spAutoFit/>
          </a:bodyPr>
          <a:lstStyle/>
          <a:p>
            <a:r>
              <a:rPr lang="es-MX" sz="800" dirty="0">
                <a:latin typeface="Soberana Sans Light"/>
                <a:cs typeface="Soberana Sans Light"/>
              </a:rPr>
              <a:t>%</a:t>
            </a:r>
          </a:p>
        </p:txBody>
      </p:sp>
      <p:sp>
        <p:nvSpPr>
          <p:cNvPr id="9" name="CuadroTexto 8"/>
          <p:cNvSpPr txBox="1"/>
          <p:nvPr/>
        </p:nvSpPr>
        <p:spPr>
          <a:xfrm>
            <a:off x="416108" y="6271040"/>
            <a:ext cx="9243522" cy="1037415"/>
          </a:xfrm>
          <a:prstGeom prst="rect">
            <a:avLst/>
          </a:prstGeom>
          <a:noFill/>
        </p:spPr>
        <p:txBody>
          <a:bodyPr wrap="square" lIns="76404" tIns="38203" rIns="76404" bIns="38203" rtlCol="0">
            <a:spAutoFit/>
          </a:bodyPr>
          <a:lstStyle/>
          <a:p>
            <a:pPr algn="just">
              <a:lnSpc>
                <a:spcPct val="130000"/>
              </a:lnSpc>
            </a:pPr>
            <a:r>
              <a:rPr lang="es-MX" sz="800" i="1" dirty="0" err="1" smtClean="0">
                <a:latin typeface="Soberana Sans Light"/>
                <a:cs typeface="Soberana Sans Light"/>
              </a:rPr>
              <a:t>Sources</a:t>
            </a:r>
            <a:endParaRPr lang="es-MX" sz="800" i="1" dirty="0">
              <a:latin typeface="Soberana Sans Light"/>
              <a:cs typeface="Soberana Sans Light"/>
            </a:endParaRPr>
          </a:p>
          <a:p>
            <a:pPr algn="just">
              <a:lnSpc>
                <a:spcPct val="130000"/>
              </a:lnSpc>
            </a:pPr>
            <a:r>
              <a:rPr lang="es-MX" sz="800" i="1" dirty="0" smtClean="0">
                <a:latin typeface="Soberana Sans Light"/>
                <a:cs typeface="Soberana Sans Light"/>
              </a:rPr>
              <a:t>Data </a:t>
            </a:r>
            <a:r>
              <a:rPr lang="es-MX" sz="800" i="1" dirty="0" err="1" smtClean="0">
                <a:latin typeface="Soberana Sans Light"/>
                <a:cs typeface="Soberana Sans Light"/>
              </a:rPr>
              <a:t>from</a:t>
            </a:r>
            <a:r>
              <a:rPr lang="es-MX" sz="800" i="1" dirty="0" smtClean="0">
                <a:latin typeface="Soberana Sans Light"/>
                <a:cs typeface="Soberana Sans Light"/>
              </a:rPr>
              <a:t> </a:t>
            </a:r>
            <a:r>
              <a:rPr lang="es-MX" sz="800" i="1" dirty="0">
                <a:latin typeface="Soberana Sans Light"/>
                <a:cs typeface="Soberana Sans Light"/>
              </a:rPr>
              <a:t>1995 </a:t>
            </a:r>
            <a:r>
              <a:rPr lang="es-MX" sz="800" i="1" dirty="0" err="1" smtClean="0">
                <a:latin typeface="Soberana Sans Light"/>
                <a:cs typeface="Soberana Sans Light"/>
              </a:rPr>
              <a:t>to</a:t>
            </a:r>
            <a:r>
              <a:rPr lang="es-MX" sz="800" i="1" dirty="0" smtClean="0">
                <a:latin typeface="Soberana Sans Light"/>
                <a:cs typeface="Soberana Sans Light"/>
              </a:rPr>
              <a:t> </a:t>
            </a:r>
            <a:r>
              <a:rPr lang="es-MX" sz="800" i="1" dirty="0">
                <a:latin typeface="Soberana Sans Light"/>
                <a:cs typeface="Soberana Sans Light"/>
              </a:rPr>
              <a:t>2002: </a:t>
            </a:r>
            <a:r>
              <a:rPr lang="en-PH" sz="800" i="1" dirty="0" smtClean="0">
                <a:latin typeface="Soberana Sans Light"/>
                <a:cs typeface="Soberana Sans Light"/>
              </a:rPr>
              <a:t>Estimate of child </a:t>
            </a:r>
            <a:r>
              <a:rPr lang="en-PH" sz="800" i="1" dirty="0" err="1" smtClean="0">
                <a:latin typeface="Soberana Sans Light"/>
                <a:cs typeface="Soberana Sans Light"/>
              </a:rPr>
              <a:t>labor</a:t>
            </a:r>
            <a:r>
              <a:rPr lang="en-PH" sz="800" i="1" dirty="0" smtClean="0">
                <a:latin typeface="Soberana Sans Light"/>
                <a:cs typeface="Soberana Sans Light"/>
              </a:rPr>
              <a:t> with data from the 1995-2002 National Employment Surveys taken from "Child </a:t>
            </a:r>
            <a:r>
              <a:rPr lang="en-PH" sz="800" i="1" dirty="0" err="1" smtClean="0">
                <a:latin typeface="Soberana Sans Light"/>
                <a:cs typeface="Soberana Sans Light"/>
              </a:rPr>
              <a:t>labor</a:t>
            </a:r>
            <a:r>
              <a:rPr lang="en-PH" sz="800" i="1" dirty="0" smtClean="0">
                <a:latin typeface="Soberana Sans Light"/>
                <a:cs typeface="Soberana Sans Light"/>
              </a:rPr>
              <a:t> in Mexico 1995-2002", INEGI, 2004</a:t>
            </a:r>
          </a:p>
          <a:p>
            <a:pPr algn="just">
              <a:lnSpc>
                <a:spcPct val="130000"/>
              </a:lnSpc>
            </a:pPr>
            <a:r>
              <a:rPr lang="en-PH" sz="800" i="1" dirty="0" smtClean="0">
                <a:latin typeface="Soberana Sans Light"/>
                <a:cs typeface="Soberana Sans Light"/>
              </a:rPr>
              <a:t>Data from 2007 to 2009: Child Labour Module ENOE 2013, INEGI-STPS</a:t>
            </a:r>
            <a:endParaRPr lang="es-MX" sz="800" i="1" dirty="0">
              <a:latin typeface="Soberana Sans Light"/>
              <a:cs typeface="Soberana Sans Light"/>
            </a:endParaRPr>
          </a:p>
          <a:p>
            <a:pPr algn="just">
              <a:lnSpc>
                <a:spcPct val="130000"/>
              </a:lnSpc>
            </a:pPr>
            <a:r>
              <a:rPr lang="es-MX" sz="800" i="1" dirty="0" smtClean="0">
                <a:latin typeface="Soberana Sans Light"/>
                <a:cs typeface="Soberana Sans Light"/>
              </a:rPr>
              <a:t>Note: </a:t>
            </a:r>
            <a:r>
              <a:rPr lang="es-MX" sz="800" i="1" dirty="0">
                <a:latin typeface="Soberana Sans Light"/>
                <a:cs typeface="Soberana Sans Light"/>
              </a:rPr>
              <a:t>I</a:t>
            </a:r>
            <a:r>
              <a:rPr lang="es-MX" sz="800" i="1" dirty="0" smtClean="0">
                <a:latin typeface="Soberana Sans Light"/>
                <a:cs typeface="Soberana Sans Light"/>
              </a:rPr>
              <a:t>n </a:t>
            </a:r>
            <a:r>
              <a:rPr lang="es-MX" sz="800" i="1" dirty="0">
                <a:latin typeface="Soberana Sans Light"/>
                <a:cs typeface="Soberana Sans Light"/>
              </a:rPr>
              <a:t>2002 </a:t>
            </a:r>
            <a:r>
              <a:rPr lang="es-MX" sz="800" i="1" dirty="0" err="1" smtClean="0">
                <a:latin typeface="Soberana Sans Light"/>
                <a:cs typeface="Soberana Sans Light"/>
              </a:rPr>
              <a:t>the</a:t>
            </a:r>
            <a:r>
              <a:rPr lang="es-MX" sz="800" i="1" dirty="0" smtClean="0">
                <a:latin typeface="Soberana Sans Light"/>
                <a:cs typeface="Soberana Sans Light"/>
              </a:rPr>
              <a:t> </a:t>
            </a:r>
            <a:r>
              <a:rPr lang="es-MX" sz="800" i="1" dirty="0" err="1" smtClean="0">
                <a:latin typeface="Soberana Sans Light"/>
                <a:cs typeface="Soberana Sans Light"/>
              </a:rPr>
              <a:t>way</a:t>
            </a:r>
            <a:r>
              <a:rPr lang="es-MX" sz="800" i="1" dirty="0" smtClean="0">
                <a:latin typeface="Soberana Sans Light"/>
                <a:cs typeface="Soberana Sans Light"/>
              </a:rPr>
              <a:t> </a:t>
            </a:r>
            <a:r>
              <a:rPr lang="es-MX" sz="800" i="1" dirty="0" err="1" smtClean="0">
                <a:latin typeface="Soberana Sans Light"/>
                <a:cs typeface="Soberana Sans Light"/>
              </a:rPr>
              <a:t>child</a:t>
            </a:r>
            <a:r>
              <a:rPr lang="es-MX" sz="800" i="1" dirty="0" smtClean="0">
                <a:latin typeface="Soberana Sans Light"/>
                <a:cs typeface="Soberana Sans Light"/>
              </a:rPr>
              <a:t> </a:t>
            </a:r>
            <a:r>
              <a:rPr lang="es-MX" sz="800" i="1" dirty="0" err="1" smtClean="0">
                <a:latin typeface="Soberana Sans Light"/>
                <a:cs typeface="Soberana Sans Light"/>
              </a:rPr>
              <a:t>labour</a:t>
            </a:r>
            <a:r>
              <a:rPr lang="es-MX" sz="800" i="1" dirty="0" smtClean="0">
                <a:latin typeface="Soberana Sans Light"/>
                <a:cs typeface="Soberana Sans Light"/>
              </a:rPr>
              <a:t> in </a:t>
            </a:r>
            <a:r>
              <a:rPr lang="es-MX" sz="800" i="1" dirty="0" err="1" smtClean="0">
                <a:latin typeface="Soberana Sans Light"/>
                <a:cs typeface="Soberana Sans Light"/>
              </a:rPr>
              <a:t>Mexico</a:t>
            </a:r>
            <a:r>
              <a:rPr lang="es-MX" sz="800" i="1" dirty="0" smtClean="0">
                <a:latin typeface="Soberana Sans Light"/>
                <a:cs typeface="Soberana Sans Light"/>
              </a:rPr>
              <a:t> </a:t>
            </a:r>
            <a:r>
              <a:rPr lang="es-MX" sz="800" i="1" dirty="0" err="1" smtClean="0">
                <a:latin typeface="Soberana Sans Light"/>
                <a:cs typeface="Soberana Sans Light"/>
              </a:rPr>
              <a:t>was</a:t>
            </a:r>
            <a:r>
              <a:rPr lang="es-MX" sz="800" i="1" dirty="0" smtClean="0">
                <a:latin typeface="Soberana Sans Light"/>
                <a:cs typeface="Soberana Sans Light"/>
              </a:rPr>
              <a:t> </a:t>
            </a:r>
            <a:r>
              <a:rPr lang="es-MX" sz="800" i="1" dirty="0" err="1" smtClean="0">
                <a:latin typeface="Soberana Sans Light"/>
                <a:cs typeface="Soberana Sans Light"/>
              </a:rPr>
              <a:t>estimated</a:t>
            </a:r>
            <a:r>
              <a:rPr lang="es-MX" sz="800" i="1" dirty="0" smtClean="0">
                <a:latin typeface="Soberana Sans Light"/>
                <a:cs typeface="Soberana Sans Light"/>
              </a:rPr>
              <a:t> </a:t>
            </a:r>
            <a:r>
              <a:rPr lang="es-MX" sz="800" i="1" dirty="0" err="1" smtClean="0">
                <a:latin typeface="Soberana Sans Light"/>
                <a:cs typeface="Soberana Sans Light"/>
              </a:rPr>
              <a:t>changed</a:t>
            </a:r>
            <a:r>
              <a:rPr lang="es-MX" sz="800" i="1" dirty="0" smtClean="0">
                <a:latin typeface="Soberana Sans Light"/>
                <a:cs typeface="Soberana Sans Light"/>
              </a:rPr>
              <a:t>: data </a:t>
            </a:r>
            <a:r>
              <a:rPr lang="es-MX" sz="800" i="1" dirty="0" err="1" smtClean="0">
                <a:latin typeface="Soberana Sans Light"/>
                <a:cs typeface="Soberana Sans Light"/>
              </a:rPr>
              <a:t>from</a:t>
            </a:r>
            <a:r>
              <a:rPr lang="es-MX" sz="800" i="1" dirty="0" smtClean="0">
                <a:latin typeface="Soberana Sans Light"/>
                <a:cs typeface="Soberana Sans Light"/>
              </a:rPr>
              <a:t> </a:t>
            </a:r>
            <a:r>
              <a:rPr lang="es-MX" sz="800" i="1" dirty="0">
                <a:latin typeface="Soberana Sans Light"/>
                <a:cs typeface="Soberana Sans Light"/>
              </a:rPr>
              <a:t>1995 </a:t>
            </a:r>
            <a:r>
              <a:rPr lang="es-MX" sz="800" i="1" dirty="0" err="1" smtClean="0">
                <a:latin typeface="Soberana Sans Light"/>
                <a:cs typeface="Soberana Sans Light"/>
              </a:rPr>
              <a:t>to</a:t>
            </a:r>
            <a:r>
              <a:rPr lang="es-MX" sz="800" i="1" dirty="0" smtClean="0">
                <a:latin typeface="Soberana Sans Light"/>
                <a:cs typeface="Soberana Sans Light"/>
              </a:rPr>
              <a:t> </a:t>
            </a:r>
            <a:r>
              <a:rPr lang="es-MX" sz="800" i="1" dirty="0">
                <a:latin typeface="Soberana Sans Light"/>
                <a:cs typeface="Soberana Sans Light"/>
              </a:rPr>
              <a:t>2002 </a:t>
            </a:r>
            <a:r>
              <a:rPr lang="es-MX" sz="800" i="1" dirty="0" err="1" smtClean="0">
                <a:latin typeface="Soberana Sans Light"/>
                <a:cs typeface="Soberana Sans Light"/>
              </a:rPr>
              <a:t>refer</a:t>
            </a:r>
            <a:r>
              <a:rPr lang="es-MX" sz="800" i="1" dirty="0" smtClean="0">
                <a:latin typeface="Soberana Sans Light"/>
                <a:cs typeface="Soberana Sans Light"/>
              </a:rPr>
              <a:t> </a:t>
            </a:r>
            <a:r>
              <a:rPr lang="es-MX" sz="800" i="1" dirty="0" err="1" smtClean="0">
                <a:latin typeface="Soberana Sans Light"/>
                <a:cs typeface="Soberana Sans Light"/>
              </a:rPr>
              <a:t>to</a:t>
            </a:r>
            <a:r>
              <a:rPr lang="es-MX" sz="800" i="1" dirty="0" smtClean="0">
                <a:latin typeface="Soberana Sans Light"/>
                <a:cs typeface="Soberana Sans Light"/>
              </a:rPr>
              <a:t> </a:t>
            </a:r>
            <a:r>
              <a:rPr lang="es-MX" sz="800" i="1" dirty="0" err="1" smtClean="0">
                <a:latin typeface="Soberana Sans Light"/>
                <a:cs typeface="Soberana Sans Light"/>
              </a:rPr>
              <a:t>minors</a:t>
            </a:r>
            <a:r>
              <a:rPr lang="es-MX" sz="800" i="1" dirty="0" smtClean="0">
                <a:latin typeface="Soberana Sans Light"/>
                <a:cs typeface="Soberana Sans Light"/>
              </a:rPr>
              <a:t> </a:t>
            </a:r>
            <a:r>
              <a:rPr lang="es-MX" sz="800" i="1" dirty="0" err="1" smtClean="0">
                <a:latin typeface="Soberana Sans Light"/>
                <a:cs typeface="Soberana Sans Light"/>
              </a:rPr>
              <a:t>between</a:t>
            </a:r>
            <a:r>
              <a:rPr lang="es-MX" sz="800" i="1" dirty="0" smtClean="0">
                <a:latin typeface="Soberana Sans Light"/>
                <a:cs typeface="Soberana Sans Light"/>
              </a:rPr>
              <a:t> </a:t>
            </a:r>
            <a:r>
              <a:rPr lang="es-MX" sz="800" i="1" dirty="0">
                <a:latin typeface="Soberana Sans Light"/>
                <a:cs typeface="Soberana Sans Light"/>
              </a:rPr>
              <a:t>6 </a:t>
            </a:r>
            <a:r>
              <a:rPr lang="es-MX" sz="800" i="1" dirty="0" err="1" smtClean="0">
                <a:latin typeface="Soberana Sans Light"/>
                <a:cs typeface="Soberana Sans Light"/>
              </a:rPr>
              <a:t>to</a:t>
            </a:r>
            <a:r>
              <a:rPr lang="es-MX" sz="800" i="1" dirty="0" smtClean="0">
                <a:latin typeface="Soberana Sans Light"/>
                <a:cs typeface="Soberana Sans Light"/>
              </a:rPr>
              <a:t> </a:t>
            </a:r>
            <a:r>
              <a:rPr lang="es-MX" sz="800" i="1" dirty="0">
                <a:latin typeface="Soberana Sans Light"/>
                <a:cs typeface="Soberana Sans Light"/>
              </a:rPr>
              <a:t>14 </a:t>
            </a:r>
            <a:r>
              <a:rPr lang="es-MX" sz="800" i="1" dirty="0" err="1" smtClean="0">
                <a:latin typeface="Soberana Sans Light"/>
                <a:cs typeface="Soberana Sans Light"/>
              </a:rPr>
              <a:t>years</a:t>
            </a:r>
            <a:r>
              <a:rPr lang="es-MX" sz="800" i="1" dirty="0" smtClean="0">
                <a:latin typeface="Soberana Sans Light"/>
                <a:cs typeface="Soberana Sans Light"/>
              </a:rPr>
              <a:t> </a:t>
            </a:r>
            <a:r>
              <a:rPr lang="es-MX" sz="800" i="1" dirty="0" err="1" smtClean="0">
                <a:latin typeface="Soberana Sans Light"/>
                <a:cs typeface="Soberana Sans Light"/>
              </a:rPr>
              <a:t>old</a:t>
            </a:r>
            <a:r>
              <a:rPr lang="es-MX" sz="800" i="1" dirty="0" smtClean="0">
                <a:latin typeface="Soberana Sans Light"/>
                <a:cs typeface="Soberana Sans Light"/>
              </a:rPr>
              <a:t> and </a:t>
            </a:r>
            <a:r>
              <a:rPr lang="es-MX" sz="800" i="1" dirty="0" err="1" smtClean="0">
                <a:latin typeface="Soberana Sans Light"/>
                <a:cs typeface="Soberana Sans Light"/>
              </a:rPr>
              <a:t>include</a:t>
            </a:r>
            <a:r>
              <a:rPr lang="es-MX" sz="800" i="1" dirty="0" smtClean="0">
                <a:latin typeface="Soberana Sans Light"/>
                <a:cs typeface="Soberana Sans Light"/>
              </a:rPr>
              <a:t> </a:t>
            </a:r>
            <a:r>
              <a:rPr lang="es-MX" sz="800" i="1" dirty="0" err="1" smtClean="0">
                <a:latin typeface="Soberana Sans Light"/>
                <a:cs typeface="Soberana Sans Light"/>
              </a:rPr>
              <a:t>economic</a:t>
            </a:r>
            <a:r>
              <a:rPr lang="es-MX" sz="800" i="1" dirty="0" smtClean="0">
                <a:latin typeface="Soberana Sans Light"/>
                <a:cs typeface="Soberana Sans Light"/>
              </a:rPr>
              <a:t> </a:t>
            </a:r>
            <a:r>
              <a:rPr lang="es-MX" sz="800" i="1" dirty="0" err="1" smtClean="0">
                <a:latin typeface="Soberana Sans Light"/>
                <a:cs typeface="Soberana Sans Light"/>
              </a:rPr>
              <a:t>employment</a:t>
            </a:r>
            <a:r>
              <a:rPr lang="es-MX" sz="800" i="1" dirty="0" smtClean="0">
                <a:latin typeface="Soberana Sans Light"/>
                <a:cs typeface="Soberana Sans Light"/>
              </a:rPr>
              <a:t> and </a:t>
            </a:r>
            <a:r>
              <a:rPr lang="es-MX" sz="800" i="1" dirty="0" err="1" smtClean="0">
                <a:latin typeface="Soberana Sans Light"/>
                <a:cs typeface="Soberana Sans Light"/>
              </a:rPr>
              <a:t>domestic</a:t>
            </a:r>
            <a:r>
              <a:rPr lang="es-MX" sz="800" i="1" dirty="0" smtClean="0">
                <a:latin typeface="Soberana Sans Light"/>
                <a:cs typeface="Soberana Sans Light"/>
              </a:rPr>
              <a:t> </a:t>
            </a:r>
            <a:r>
              <a:rPr lang="es-MX" sz="800" i="1" dirty="0" err="1" smtClean="0">
                <a:latin typeface="Soberana Sans Light"/>
                <a:cs typeface="Soberana Sans Light"/>
              </a:rPr>
              <a:t>work</a:t>
            </a:r>
            <a:r>
              <a:rPr lang="es-MX" sz="800" i="1" dirty="0" smtClean="0">
                <a:latin typeface="Soberana Sans Light"/>
                <a:cs typeface="Soberana Sans Light"/>
              </a:rPr>
              <a:t> of more </a:t>
            </a:r>
            <a:r>
              <a:rPr lang="es-MX" sz="800" i="1" dirty="0" err="1" smtClean="0">
                <a:latin typeface="Soberana Sans Light"/>
                <a:cs typeface="Soberana Sans Light"/>
              </a:rPr>
              <a:t>than</a:t>
            </a:r>
            <a:r>
              <a:rPr lang="es-MX" sz="800" i="1" dirty="0" smtClean="0">
                <a:latin typeface="Soberana Sans Light"/>
                <a:cs typeface="Soberana Sans Light"/>
              </a:rPr>
              <a:t> </a:t>
            </a:r>
            <a:r>
              <a:rPr lang="es-MX" sz="800" i="1" dirty="0">
                <a:latin typeface="Soberana Sans Light"/>
                <a:cs typeface="Soberana Sans Light"/>
              </a:rPr>
              <a:t>15 </a:t>
            </a:r>
            <a:r>
              <a:rPr lang="es-MX" sz="800" i="1" dirty="0" err="1" smtClean="0">
                <a:latin typeface="Soberana Sans Light"/>
                <a:cs typeface="Soberana Sans Light"/>
              </a:rPr>
              <a:t>hours</a:t>
            </a:r>
            <a:r>
              <a:rPr lang="es-MX" sz="800" i="1" dirty="0" smtClean="0">
                <a:latin typeface="Soberana Sans Light"/>
                <a:cs typeface="Soberana Sans Light"/>
              </a:rPr>
              <a:t> a </a:t>
            </a:r>
            <a:r>
              <a:rPr lang="es-MX" sz="800" i="1" dirty="0" err="1" smtClean="0">
                <a:latin typeface="Soberana Sans Light"/>
                <a:cs typeface="Soberana Sans Light"/>
              </a:rPr>
              <a:t>week</a:t>
            </a:r>
            <a:r>
              <a:rPr lang="es-MX" sz="800" i="1" dirty="0" smtClean="0">
                <a:latin typeface="Soberana Sans Light"/>
                <a:cs typeface="Soberana Sans Light"/>
              </a:rPr>
              <a:t>; data </a:t>
            </a:r>
            <a:r>
              <a:rPr lang="es-MX" sz="800" i="1" dirty="0" err="1" smtClean="0">
                <a:latin typeface="Soberana Sans Light"/>
                <a:cs typeface="Soberana Sans Light"/>
              </a:rPr>
              <a:t>from</a:t>
            </a:r>
            <a:r>
              <a:rPr lang="es-MX" sz="800" i="1" dirty="0" smtClean="0">
                <a:latin typeface="Soberana Sans Light"/>
                <a:cs typeface="Soberana Sans Light"/>
              </a:rPr>
              <a:t> </a:t>
            </a:r>
            <a:r>
              <a:rPr lang="es-MX" sz="800" i="1" dirty="0">
                <a:latin typeface="Soberana Sans Light"/>
                <a:cs typeface="Soberana Sans Light"/>
              </a:rPr>
              <a:t>2004 </a:t>
            </a:r>
            <a:r>
              <a:rPr lang="es-MX" sz="800" i="1" dirty="0" err="1" smtClean="0">
                <a:latin typeface="Soberana Sans Light"/>
                <a:cs typeface="Soberana Sans Light"/>
              </a:rPr>
              <a:t>to</a:t>
            </a:r>
            <a:r>
              <a:rPr lang="es-MX" sz="800" i="1" dirty="0" smtClean="0">
                <a:latin typeface="Soberana Sans Light"/>
                <a:cs typeface="Soberana Sans Light"/>
              </a:rPr>
              <a:t> </a:t>
            </a:r>
            <a:r>
              <a:rPr lang="es-MX" sz="800" i="1" dirty="0">
                <a:latin typeface="Soberana Sans Light"/>
                <a:cs typeface="Soberana Sans Light"/>
              </a:rPr>
              <a:t>2013 </a:t>
            </a:r>
            <a:r>
              <a:rPr lang="es-MX" sz="800" i="1" dirty="0" err="1" smtClean="0">
                <a:latin typeface="Soberana Sans Light"/>
                <a:cs typeface="Soberana Sans Light"/>
              </a:rPr>
              <a:t>refer</a:t>
            </a:r>
            <a:r>
              <a:rPr lang="es-MX" sz="800" i="1" dirty="0" smtClean="0">
                <a:latin typeface="Soberana Sans Light"/>
                <a:cs typeface="Soberana Sans Light"/>
              </a:rPr>
              <a:t> </a:t>
            </a:r>
            <a:r>
              <a:rPr lang="es-MX" sz="800" i="1" dirty="0" err="1" smtClean="0">
                <a:latin typeface="Soberana Sans Light"/>
                <a:cs typeface="Soberana Sans Light"/>
              </a:rPr>
              <a:t>to</a:t>
            </a:r>
            <a:r>
              <a:rPr lang="es-MX" sz="800" i="1" dirty="0" smtClean="0">
                <a:latin typeface="Soberana Sans Light"/>
                <a:cs typeface="Soberana Sans Light"/>
              </a:rPr>
              <a:t> </a:t>
            </a:r>
            <a:r>
              <a:rPr lang="es-MX" sz="800" i="1" dirty="0" err="1" smtClean="0">
                <a:latin typeface="Soberana Sans Light"/>
                <a:cs typeface="Soberana Sans Light"/>
              </a:rPr>
              <a:t>minors</a:t>
            </a:r>
            <a:r>
              <a:rPr lang="es-MX" sz="800" i="1" dirty="0" smtClean="0">
                <a:latin typeface="Soberana Sans Light"/>
                <a:cs typeface="Soberana Sans Light"/>
              </a:rPr>
              <a:t> </a:t>
            </a:r>
            <a:r>
              <a:rPr lang="es-MX" sz="800" i="1" dirty="0" err="1" smtClean="0">
                <a:latin typeface="Soberana Sans Light"/>
                <a:cs typeface="Soberana Sans Light"/>
              </a:rPr>
              <a:t>between</a:t>
            </a:r>
            <a:r>
              <a:rPr lang="es-MX" sz="800" i="1" dirty="0" smtClean="0">
                <a:latin typeface="Soberana Sans Light"/>
                <a:cs typeface="Soberana Sans Light"/>
              </a:rPr>
              <a:t> </a:t>
            </a:r>
            <a:r>
              <a:rPr lang="es-MX" sz="800" i="1" dirty="0">
                <a:latin typeface="Soberana Sans Light"/>
                <a:cs typeface="Soberana Sans Light"/>
              </a:rPr>
              <a:t>5 </a:t>
            </a:r>
            <a:r>
              <a:rPr lang="es-MX" sz="800" i="1" dirty="0" err="1" smtClean="0">
                <a:latin typeface="Soberana Sans Light"/>
                <a:cs typeface="Soberana Sans Light"/>
              </a:rPr>
              <a:t>to</a:t>
            </a:r>
            <a:r>
              <a:rPr lang="es-MX" sz="800" i="1" dirty="0" smtClean="0">
                <a:latin typeface="Soberana Sans Light"/>
                <a:cs typeface="Soberana Sans Light"/>
              </a:rPr>
              <a:t> </a:t>
            </a:r>
            <a:r>
              <a:rPr lang="es-MX" sz="800" i="1" dirty="0">
                <a:latin typeface="Soberana Sans Light"/>
                <a:cs typeface="Soberana Sans Light"/>
              </a:rPr>
              <a:t>13 </a:t>
            </a:r>
            <a:r>
              <a:rPr lang="es-MX" sz="800" i="1" dirty="0" err="1" smtClean="0">
                <a:latin typeface="Soberana Sans Light"/>
                <a:cs typeface="Soberana Sans Light"/>
              </a:rPr>
              <a:t>years</a:t>
            </a:r>
            <a:r>
              <a:rPr lang="es-MX" sz="800" i="1" dirty="0" smtClean="0">
                <a:latin typeface="Soberana Sans Light"/>
                <a:cs typeface="Soberana Sans Light"/>
              </a:rPr>
              <a:t> </a:t>
            </a:r>
            <a:r>
              <a:rPr lang="es-MX" sz="800" i="1" dirty="0" err="1" smtClean="0">
                <a:latin typeface="Soberana Sans Light"/>
                <a:cs typeface="Soberana Sans Light"/>
              </a:rPr>
              <a:t>old</a:t>
            </a:r>
            <a:r>
              <a:rPr lang="es-MX" sz="800" i="1" dirty="0" smtClean="0">
                <a:latin typeface="Soberana Sans Light"/>
                <a:cs typeface="Soberana Sans Light"/>
              </a:rPr>
              <a:t> and </a:t>
            </a:r>
            <a:r>
              <a:rPr lang="es-MX" sz="800" i="1" dirty="0" err="1" smtClean="0">
                <a:latin typeface="Soberana Sans Light"/>
                <a:cs typeface="Soberana Sans Light"/>
              </a:rPr>
              <a:t>include</a:t>
            </a:r>
            <a:r>
              <a:rPr lang="es-MX" sz="800" i="1" dirty="0" smtClean="0">
                <a:latin typeface="Soberana Sans Light"/>
                <a:cs typeface="Soberana Sans Light"/>
              </a:rPr>
              <a:t> </a:t>
            </a:r>
            <a:r>
              <a:rPr lang="es-MX" sz="800" i="1" dirty="0" err="1" smtClean="0">
                <a:latin typeface="Soberana Sans Light"/>
                <a:cs typeface="Soberana Sans Light"/>
              </a:rPr>
              <a:t>minors</a:t>
            </a:r>
            <a:r>
              <a:rPr lang="es-MX" sz="800" i="1" dirty="0" smtClean="0">
                <a:latin typeface="Soberana Sans Light"/>
                <a:cs typeface="Soberana Sans Light"/>
              </a:rPr>
              <a:t> </a:t>
            </a:r>
            <a:r>
              <a:rPr lang="es-MX" sz="800" i="1" dirty="0" err="1" smtClean="0">
                <a:latin typeface="Soberana Sans Light"/>
                <a:cs typeface="Soberana Sans Light"/>
              </a:rPr>
              <a:t>engaged</a:t>
            </a:r>
            <a:r>
              <a:rPr lang="es-MX" sz="800" i="1" dirty="0" smtClean="0">
                <a:latin typeface="Soberana Sans Light"/>
                <a:cs typeface="Soberana Sans Light"/>
              </a:rPr>
              <a:t> in </a:t>
            </a:r>
            <a:r>
              <a:rPr lang="es-MX" sz="800" i="1" dirty="0" err="1" smtClean="0">
                <a:latin typeface="Soberana Sans Light"/>
                <a:cs typeface="Soberana Sans Light"/>
              </a:rPr>
              <a:t>economic</a:t>
            </a:r>
            <a:r>
              <a:rPr lang="es-MX" sz="800" i="1" dirty="0" smtClean="0">
                <a:latin typeface="Soberana Sans Light"/>
                <a:cs typeface="Soberana Sans Light"/>
              </a:rPr>
              <a:t> </a:t>
            </a:r>
            <a:r>
              <a:rPr lang="es-MX" sz="800" i="1" dirty="0" err="1" smtClean="0">
                <a:latin typeface="Soberana Sans Light"/>
                <a:cs typeface="Soberana Sans Light"/>
              </a:rPr>
              <a:t>activities</a:t>
            </a:r>
            <a:r>
              <a:rPr lang="es-MX" sz="800" i="1" dirty="0" smtClean="0">
                <a:latin typeface="Soberana Sans Light"/>
                <a:cs typeface="Soberana Sans Light"/>
              </a:rPr>
              <a:t> and </a:t>
            </a:r>
            <a:r>
              <a:rPr lang="es-MX" sz="800" i="1" dirty="0" err="1" smtClean="0">
                <a:latin typeface="Soberana Sans Light"/>
                <a:cs typeface="Soberana Sans Light"/>
              </a:rPr>
              <a:t>minors</a:t>
            </a:r>
            <a:r>
              <a:rPr lang="es-MX" sz="800" i="1" dirty="0" smtClean="0">
                <a:latin typeface="Soberana Sans Light"/>
                <a:cs typeface="Soberana Sans Light"/>
              </a:rPr>
              <a:t> </a:t>
            </a:r>
            <a:r>
              <a:rPr lang="es-MX" sz="800" i="1" dirty="0" err="1" smtClean="0">
                <a:latin typeface="Soberana Sans Light"/>
                <a:cs typeface="Soberana Sans Light"/>
              </a:rPr>
              <a:t>doing</a:t>
            </a:r>
            <a:r>
              <a:rPr lang="es-MX" sz="800" i="1" dirty="0" smtClean="0">
                <a:latin typeface="Soberana Sans Light"/>
                <a:cs typeface="Soberana Sans Light"/>
              </a:rPr>
              <a:t> </a:t>
            </a:r>
            <a:r>
              <a:rPr lang="es-MX" sz="800" i="1" dirty="0" err="1" smtClean="0">
                <a:latin typeface="Soberana Sans Light"/>
                <a:cs typeface="Soberana Sans Light"/>
              </a:rPr>
              <a:t>domestic</a:t>
            </a:r>
            <a:r>
              <a:rPr lang="es-MX" sz="800" i="1" dirty="0" smtClean="0">
                <a:latin typeface="Soberana Sans Light"/>
                <a:cs typeface="Soberana Sans Light"/>
              </a:rPr>
              <a:t> </a:t>
            </a:r>
            <a:r>
              <a:rPr lang="es-MX" sz="800" i="1" dirty="0" err="1" smtClean="0">
                <a:latin typeface="Soberana Sans Light"/>
                <a:cs typeface="Soberana Sans Light"/>
              </a:rPr>
              <a:t>activities</a:t>
            </a:r>
            <a:r>
              <a:rPr lang="es-MX" sz="800" i="1" dirty="0" smtClean="0">
                <a:latin typeface="Soberana Sans Light"/>
                <a:cs typeface="Soberana Sans Light"/>
              </a:rPr>
              <a:t> and </a:t>
            </a:r>
            <a:r>
              <a:rPr lang="es-MX" sz="800" i="1" dirty="0" err="1" smtClean="0">
                <a:latin typeface="Soberana Sans Light"/>
                <a:cs typeface="Soberana Sans Light"/>
              </a:rPr>
              <a:t>who</a:t>
            </a:r>
            <a:r>
              <a:rPr lang="es-MX" sz="800" i="1" dirty="0" smtClean="0">
                <a:latin typeface="Soberana Sans Light"/>
                <a:cs typeface="Soberana Sans Light"/>
              </a:rPr>
              <a:t> do </a:t>
            </a:r>
            <a:r>
              <a:rPr lang="es-MX" sz="800" i="1" dirty="0" err="1" smtClean="0">
                <a:latin typeface="Soberana Sans Light"/>
                <a:cs typeface="Soberana Sans Light"/>
              </a:rPr>
              <a:t>not</a:t>
            </a:r>
            <a:r>
              <a:rPr lang="es-MX" sz="800" i="1" dirty="0" smtClean="0">
                <a:latin typeface="Soberana Sans Light"/>
                <a:cs typeface="Soberana Sans Light"/>
              </a:rPr>
              <a:t> </a:t>
            </a:r>
            <a:r>
              <a:rPr lang="es-MX" sz="800" i="1" dirty="0" err="1" smtClean="0">
                <a:latin typeface="Soberana Sans Light"/>
                <a:cs typeface="Soberana Sans Light"/>
              </a:rPr>
              <a:t>go</a:t>
            </a:r>
            <a:r>
              <a:rPr lang="es-MX" sz="800" i="1" dirty="0" smtClean="0">
                <a:latin typeface="Soberana Sans Light"/>
                <a:cs typeface="Soberana Sans Light"/>
              </a:rPr>
              <a:t> </a:t>
            </a:r>
            <a:r>
              <a:rPr lang="es-MX" sz="800" i="1" dirty="0" err="1" smtClean="0">
                <a:latin typeface="Soberana Sans Light"/>
                <a:cs typeface="Soberana Sans Light"/>
              </a:rPr>
              <a:t>to</a:t>
            </a:r>
            <a:r>
              <a:rPr lang="es-MX" sz="800" i="1" dirty="0" smtClean="0">
                <a:latin typeface="Soberana Sans Light"/>
                <a:cs typeface="Soberana Sans Light"/>
              </a:rPr>
              <a:t> </a:t>
            </a:r>
            <a:r>
              <a:rPr lang="es-MX" sz="800" i="1" dirty="0" err="1" smtClean="0">
                <a:latin typeface="Soberana Sans Light"/>
                <a:cs typeface="Soberana Sans Light"/>
              </a:rPr>
              <a:t>school</a:t>
            </a:r>
            <a:r>
              <a:rPr lang="es-MX" sz="800" i="1" dirty="0" smtClean="0">
                <a:latin typeface="Soberana Sans Light"/>
                <a:cs typeface="Soberana Sans Light"/>
              </a:rPr>
              <a:t>.</a:t>
            </a:r>
            <a:endParaRPr lang="es-MX" sz="800" i="1" dirty="0">
              <a:latin typeface="Soberana Sans Light"/>
              <a:cs typeface="Soberana Sans Light"/>
            </a:endParaRPr>
          </a:p>
        </p:txBody>
      </p:sp>
      <p:graphicFrame>
        <p:nvGraphicFramePr>
          <p:cNvPr id="11" name="Tabla 10"/>
          <p:cNvGraphicFramePr>
            <a:graphicFrameLocks noGrp="1"/>
          </p:cNvGraphicFramePr>
          <p:nvPr>
            <p:extLst>
              <p:ext uri="{D42A27DB-BD31-4B8C-83A1-F6EECF244321}">
                <p14:modId xmlns:p14="http://schemas.microsoft.com/office/powerpoint/2010/main" val="330067158"/>
              </p:ext>
            </p:extLst>
          </p:nvPr>
        </p:nvGraphicFramePr>
        <p:xfrm>
          <a:off x="593793" y="1878010"/>
          <a:ext cx="3042192" cy="3713395"/>
        </p:xfrm>
        <a:graphic>
          <a:graphicData uri="http://schemas.openxmlformats.org/drawingml/2006/table">
            <a:tbl>
              <a:tblPr firstRow="1" bandRow="1">
                <a:tableStyleId>{85BE263C-DBD7-4A20-BB59-AAB30ACAA65A}</a:tableStyleId>
              </a:tblPr>
              <a:tblGrid>
                <a:gridCol w="1014064"/>
                <a:gridCol w="1014064"/>
                <a:gridCol w="1014064"/>
              </a:tblGrid>
              <a:tr h="650874">
                <a:tc>
                  <a:txBody>
                    <a:bodyPr/>
                    <a:lstStyle/>
                    <a:p>
                      <a:pPr algn="ctr" fontAlgn="ctr"/>
                      <a:r>
                        <a:rPr lang="es-MX" sz="1400" u="none" strike="noStrike" dirty="0" err="1" smtClean="0">
                          <a:effectLst/>
                        </a:rPr>
                        <a:t>Year</a:t>
                      </a:r>
                      <a:endParaRPr lang="es-MX" sz="1400" b="0" i="0" u="none" strike="noStrike" dirty="0">
                        <a:solidFill>
                          <a:srgbClr val="000000"/>
                        </a:solidFill>
                        <a:effectLst/>
                        <a:latin typeface="Calibri" panose="020F0502020204030204" pitchFamily="34" charset="0"/>
                      </a:endParaRPr>
                    </a:p>
                  </a:txBody>
                  <a:tcPr marL="7858" marR="7858" marT="10795" marB="0" anchor="ctr">
                    <a:solidFill>
                      <a:srgbClr val="FF0000"/>
                    </a:solidFill>
                  </a:tcPr>
                </a:tc>
                <a:tc>
                  <a:txBody>
                    <a:bodyPr/>
                    <a:lstStyle/>
                    <a:p>
                      <a:pPr algn="ctr" fontAlgn="ctr"/>
                      <a:r>
                        <a:rPr lang="es-MX" sz="1400" u="none" strike="noStrike" dirty="0" err="1" smtClean="0">
                          <a:effectLst/>
                        </a:rPr>
                        <a:t>Number</a:t>
                      </a:r>
                      <a:r>
                        <a:rPr lang="es-MX" sz="1400" u="none" strike="noStrike" dirty="0" smtClean="0">
                          <a:effectLst/>
                        </a:rPr>
                        <a:t> of </a:t>
                      </a:r>
                      <a:r>
                        <a:rPr lang="es-MX" sz="1400" u="none" strike="noStrike" dirty="0" err="1" smtClean="0">
                          <a:effectLst/>
                        </a:rPr>
                        <a:t>minors</a:t>
                      </a:r>
                      <a:r>
                        <a:rPr lang="es-MX" sz="1400" u="none" strike="noStrike" dirty="0" smtClean="0">
                          <a:effectLst/>
                        </a:rPr>
                        <a:t> (</a:t>
                      </a:r>
                      <a:r>
                        <a:rPr lang="es-MX" sz="1400" u="none" strike="noStrike" dirty="0" err="1" smtClean="0">
                          <a:effectLst/>
                        </a:rPr>
                        <a:t>millions</a:t>
                      </a:r>
                      <a:r>
                        <a:rPr lang="es-MX" sz="1400" u="none" strike="noStrike" dirty="0" smtClean="0">
                          <a:effectLst/>
                        </a:rPr>
                        <a:t>)</a:t>
                      </a:r>
                      <a:endParaRPr lang="es-MX" sz="1400" b="0" i="0" u="none" strike="noStrike" dirty="0">
                        <a:solidFill>
                          <a:srgbClr val="000000"/>
                        </a:solidFill>
                        <a:effectLst/>
                        <a:latin typeface="Calibri" panose="020F0502020204030204" pitchFamily="34" charset="0"/>
                      </a:endParaRPr>
                    </a:p>
                  </a:txBody>
                  <a:tcPr marL="7858" marR="7858" marT="10795" marB="0" anchor="ctr">
                    <a:solidFill>
                      <a:srgbClr val="FF0000"/>
                    </a:solidFill>
                  </a:tcPr>
                </a:tc>
                <a:tc>
                  <a:txBody>
                    <a:bodyPr/>
                    <a:lstStyle/>
                    <a:p>
                      <a:pPr algn="ctr" fontAlgn="ctr"/>
                      <a:r>
                        <a:rPr lang="es-MX" sz="1400" u="none" strike="noStrike" dirty="0" err="1" smtClean="0">
                          <a:effectLst/>
                        </a:rPr>
                        <a:t>Child</a:t>
                      </a:r>
                      <a:r>
                        <a:rPr lang="es-MX" sz="1400" u="none" strike="noStrike" dirty="0" smtClean="0">
                          <a:effectLst/>
                        </a:rPr>
                        <a:t> </a:t>
                      </a:r>
                      <a:r>
                        <a:rPr lang="es-MX" sz="1400" u="none" strike="noStrike" dirty="0" err="1" smtClean="0">
                          <a:effectLst/>
                        </a:rPr>
                        <a:t>labour</a:t>
                      </a:r>
                      <a:r>
                        <a:rPr lang="es-MX" sz="1400" u="none" strike="noStrike" dirty="0" smtClean="0">
                          <a:effectLst/>
                        </a:rPr>
                        <a:t> </a:t>
                      </a:r>
                      <a:r>
                        <a:rPr lang="es-MX" sz="1400" u="none" strike="noStrike" dirty="0" err="1" smtClean="0">
                          <a:effectLst/>
                        </a:rPr>
                        <a:t>rate</a:t>
                      </a:r>
                      <a:r>
                        <a:rPr lang="es-MX" sz="1400" u="none" strike="noStrike" dirty="0" smtClean="0">
                          <a:effectLst/>
                        </a:rPr>
                        <a:t> </a:t>
                      </a:r>
                      <a:endParaRPr lang="es-MX" sz="1400" b="0" i="0" u="none" strike="noStrike" dirty="0">
                        <a:solidFill>
                          <a:srgbClr val="000000"/>
                        </a:solidFill>
                        <a:effectLst/>
                        <a:latin typeface="Calibri" panose="020F0502020204030204" pitchFamily="34" charset="0"/>
                      </a:endParaRPr>
                    </a:p>
                  </a:txBody>
                  <a:tcPr marL="7858" marR="7858" marT="10795" marB="0" anchor="ctr">
                    <a:solidFill>
                      <a:srgbClr val="FF0000"/>
                    </a:solidFill>
                  </a:tcPr>
                </a:tc>
              </a:tr>
              <a:tr h="255210">
                <a:tc>
                  <a:txBody>
                    <a:bodyPr/>
                    <a:lstStyle/>
                    <a:p>
                      <a:pPr algn="ctr" fontAlgn="ctr"/>
                      <a:r>
                        <a:rPr lang="es-MX" sz="1200" u="none" strike="noStrike" dirty="0">
                          <a:effectLst/>
                        </a:rPr>
                        <a:t>1995</a:t>
                      </a:r>
                      <a:endParaRPr lang="es-MX" sz="1200" b="0" i="0" u="none" strike="noStrike" dirty="0">
                        <a:solidFill>
                          <a:srgbClr val="000000"/>
                        </a:solidFill>
                        <a:effectLst/>
                        <a:latin typeface="Calibri" panose="020F0502020204030204" pitchFamily="34" charset="0"/>
                      </a:endParaRPr>
                    </a:p>
                  </a:txBody>
                  <a:tcPr marL="7858" marR="7858" marT="10795" marB="0" anchor="ctr"/>
                </a:tc>
                <a:tc>
                  <a:txBody>
                    <a:bodyPr/>
                    <a:lstStyle/>
                    <a:p>
                      <a:pPr algn="ctr" fontAlgn="ctr"/>
                      <a:r>
                        <a:rPr lang="es-MX" sz="1200" u="none" strike="noStrike" dirty="0" smtClean="0">
                          <a:effectLst/>
                        </a:rPr>
                        <a:t>3.632</a:t>
                      </a:r>
                      <a:endParaRPr lang="es-MX" sz="1200" b="0" i="0" u="none" strike="noStrike" dirty="0">
                        <a:solidFill>
                          <a:srgbClr val="000000"/>
                        </a:solidFill>
                        <a:effectLst/>
                        <a:latin typeface="Calibri" panose="020F0502020204030204" pitchFamily="34" charset="0"/>
                      </a:endParaRPr>
                    </a:p>
                  </a:txBody>
                  <a:tcPr marL="7858" marR="7858" marT="10795" marB="0" anchor="ctr"/>
                </a:tc>
                <a:tc>
                  <a:txBody>
                    <a:bodyPr/>
                    <a:lstStyle/>
                    <a:p>
                      <a:pPr algn="ctr" fontAlgn="ctr"/>
                      <a:r>
                        <a:rPr lang="es-MX" sz="1200" u="none" strike="noStrike" dirty="0">
                          <a:effectLst/>
                        </a:rPr>
                        <a:t>18.4</a:t>
                      </a:r>
                      <a:endParaRPr lang="es-MX" sz="1200" b="0" i="0" u="none" strike="noStrike" dirty="0">
                        <a:solidFill>
                          <a:srgbClr val="000000"/>
                        </a:solidFill>
                        <a:effectLst/>
                        <a:latin typeface="Calibri" panose="020F0502020204030204" pitchFamily="34" charset="0"/>
                      </a:endParaRPr>
                    </a:p>
                  </a:txBody>
                  <a:tcPr marL="7858" marR="7858" marT="10795" marB="0" anchor="ctr"/>
                </a:tc>
              </a:tr>
              <a:tr h="255210">
                <a:tc>
                  <a:txBody>
                    <a:bodyPr/>
                    <a:lstStyle/>
                    <a:p>
                      <a:pPr algn="ctr" fontAlgn="ctr"/>
                      <a:r>
                        <a:rPr lang="es-MX" sz="1200" u="none" strike="noStrike" dirty="0">
                          <a:effectLst/>
                        </a:rPr>
                        <a:t>1996</a:t>
                      </a:r>
                      <a:endParaRPr lang="es-MX" sz="1200" b="0" i="0" u="none" strike="noStrike" dirty="0">
                        <a:solidFill>
                          <a:srgbClr val="000000"/>
                        </a:solidFill>
                        <a:effectLst/>
                        <a:latin typeface="Calibri" panose="020F0502020204030204" pitchFamily="34" charset="0"/>
                      </a:endParaRPr>
                    </a:p>
                  </a:txBody>
                  <a:tcPr marL="7858" marR="7858" marT="10795" marB="0" anchor="ctr"/>
                </a:tc>
                <a:tc>
                  <a:txBody>
                    <a:bodyPr/>
                    <a:lstStyle/>
                    <a:p>
                      <a:pPr algn="ctr" fontAlgn="ctr"/>
                      <a:r>
                        <a:rPr lang="es-MX" sz="1200" u="none" strike="noStrike" dirty="0" smtClean="0">
                          <a:effectLst/>
                        </a:rPr>
                        <a:t>3.891</a:t>
                      </a:r>
                      <a:endParaRPr lang="es-MX" sz="1200" b="0" i="0" u="none" strike="noStrike" dirty="0">
                        <a:solidFill>
                          <a:srgbClr val="000000"/>
                        </a:solidFill>
                        <a:effectLst/>
                        <a:latin typeface="Calibri" panose="020F0502020204030204" pitchFamily="34" charset="0"/>
                      </a:endParaRPr>
                    </a:p>
                  </a:txBody>
                  <a:tcPr marL="7858" marR="7858" marT="10795" marB="0" anchor="ctr"/>
                </a:tc>
                <a:tc>
                  <a:txBody>
                    <a:bodyPr/>
                    <a:lstStyle/>
                    <a:p>
                      <a:pPr algn="ctr" fontAlgn="ctr"/>
                      <a:r>
                        <a:rPr lang="es-MX" sz="1200" u="none" strike="noStrike" dirty="0">
                          <a:effectLst/>
                        </a:rPr>
                        <a:t>19.6</a:t>
                      </a:r>
                      <a:endParaRPr lang="es-MX" sz="1200" b="0" i="0" u="none" strike="noStrike" dirty="0">
                        <a:solidFill>
                          <a:srgbClr val="000000"/>
                        </a:solidFill>
                        <a:effectLst/>
                        <a:latin typeface="Calibri" panose="020F0502020204030204" pitchFamily="34" charset="0"/>
                      </a:endParaRPr>
                    </a:p>
                  </a:txBody>
                  <a:tcPr marL="7858" marR="7858" marT="10795" marB="0" anchor="ctr"/>
                </a:tc>
              </a:tr>
              <a:tr h="255210">
                <a:tc>
                  <a:txBody>
                    <a:bodyPr/>
                    <a:lstStyle/>
                    <a:p>
                      <a:pPr algn="ctr" fontAlgn="ctr"/>
                      <a:r>
                        <a:rPr lang="es-MX" sz="1200" u="none" strike="noStrike">
                          <a:effectLst/>
                        </a:rPr>
                        <a:t>1997</a:t>
                      </a:r>
                      <a:endParaRPr lang="es-MX" sz="1200" b="0" i="0" u="none" strike="noStrike">
                        <a:solidFill>
                          <a:srgbClr val="000000"/>
                        </a:solidFill>
                        <a:effectLst/>
                        <a:latin typeface="Calibri" panose="020F0502020204030204" pitchFamily="34" charset="0"/>
                      </a:endParaRPr>
                    </a:p>
                  </a:txBody>
                  <a:tcPr marL="7858" marR="7858" marT="10795" marB="0" anchor="ctr"/>
                </a:tc>
                <a:tc>
                  <a:txBody>
                    <a:bodyPr/>
                    <a:lstStyle/>
                    <a:p>
                      <a:pPr algn="ctr" fontAlgn="ctr"/>
                      <a:r>
                        <a:rPr lang="es-MX" sz="1200" u="none" strike="noStrike" dirty="0" smtClean="0">
                          <a:effectLst/>
                        </a:rPr>
                        <a:t>3.683</a:t>
                      </a:r>
                      <a:endParaRPr lang="es-MX" sz="1200" b="0" i="0" u="none" strike="noStrike" dirty="0">
                        <a:solidFill>
                          <a:srgbClr val="000000"/>
                        </a:solidFill>
                        <a:effectLst/>
                        <a:latin typeface="Calibri" panose="020F0502020204030204" pitchFamily="34" charset="0"/>
                      </a:endParaRPr>
                    </a:p>
                  </a:txBody>
                  <a:tcPr marL="7858" marR="7858" marT="10795" marB="0" anchor="ctr"/>
                </a:tc>
                <a:tc>
                  <a:txBody>
                    <a:bodyPr/>
                    <a:lstStyle/>
                    <a:p>
                      <a:pPr algn="ctr" fontAlgn="ctr"/>
                      <a:r>
                        <a:rPr lang="es-MX" sz="1200" u="none" strike="noStrike">
                          <a:effectLst/>
                        </a:rPr>
                        <a:t>18.7</a:t>
                      </a:r>
                      <a:endParaRPr lang="es-MX" sz="1200" b="0" i="0" u="none" strike="noStrike">
                        <a:solidFill>
                          <a:srgbClr val="000000"/>
                        </a:solidFill>
                        <a:effectLst/>
                        <a:latin typeface="Calibri" panose="020F0502020204030204" pitchFamily="34" charset="0"/>
                      </a:endParaRPr>
                    </a:p>
                  </a:txBody>
                  <a:tcPr marL="7858" marR="7858" marT="10795" marB="0" anchor="ctr"/>
                </a:tc>
              </a:tr>
              <a:tr h="255210">
                <a:tc>
                  <a:txBody>
                    <a:bodyPr/>
                    <a:lstStyle/>
                    <a:p>
                      <a:pPr algn="ctr" fontAlgn="ctr"/>
                      <a:r>
                        <a:rPr lang="es-MX" sz="1200" u="none" strike="noStrike">
                          <a:effectLst/>
                        </a:rPr>
                        <a:t>1998</a:t>
                      </a:r>
                      <a:endParaRPr lang="es-MX" sz="1200" b="0" i="0" u="none" strike="noStrike">
                        <a:solidFill>
                          <a:srgbClr val="000000"/>
                        </a:solidFill>
                        <a:effectLst/>
                        <a:latin typeface="Calibri" panose="020F0502020204030204" pitchFamily="34" charset="0"/>
                      </a:endParaRPr>
                    </a:p>
                  </a:txBody>
                  <a:tcPr marL="7858" marR="7858" marT="10795" marB="0" anchor="ctr"/>
                </a:tc>
                <a:tc>
                  <a:txBody>
                    <a:bodyPr/>
                    <a:lstStyle/>
                    <a:p>
                      <a:pPr algn="ctr" fontAlgn="ctr"/>
                      <a:r>
                        <a:rPr lang="es-MX" sz="1200" u="none" strike="noStrike" dirty="0" smtClean="0">
                          <a:effectLst/>
                        </a:rPr>
                        <a:t>3.693</a:t>
                      </a:r>
                      <a:endParaRPr lang="es-MX" sz="1200" b="0" i="0" u="none" strike="noStrike" dirty="0">
                        <a:solidFill>
                          <a:srgbClr val="000000"/>
                        </a:solidFill>
                        <a:effectLst/>
                        <a:latin typeface="Calibri" panose="020F0502020204030204" pitchFamily="34" charset="0"/>
                      </a:endParaRPr>
                    </a:p>
                  </a:txBody>
                  <a:tcPr marL="7858" marR="7858" marT="10795" marB="0" anchor="ctr"/>
                </a:tc>
                <a:tc>
                  <a:txBody>
                    <a:bodyPr/>
                    <a:lstStyle/>
                    <a:p>
                      <a:pPr algn="ctr" fontAlgn="ctr"/>
                      <a:r>
                        <a:rPr lang="es-MX" sz="1200" u="none" strike="noStrike">
                          <a:effectLst/>
                        </a:rPr>
                        <a:t>18.3</a:t>
                      </a:r>
                      <a:endParaRPr lang="es-MX" sz="1200" b="0" i="0" u="none" strike="noStrike">
                        <a:solidFill>
                          <a:srgbClr val="000000"/>
                        </a:solidFill>
                        <a:effectLst/>
                        <a:latin typeface="Calibri" panose="020F0502020204030204" pitchFamily="34" charset="0"/>
                      </a:endParaRPr>
                    </a:p>
                  </a:txBody>
                  <a:tcPr marL="7858" marR="7858" marT="10795" marB="0" anchor="ctr"/>
                </a:tc>
              </a:tr>
              <a:tr h="255210">
                <a:tc>
                  <a:txBody>
                    <a:bodyPr/>
                    <a:lstStyle/>
                    <a:p>
                      <a:pPr algn="ctr" fontAlgn="ctr"/>
                      <a:r>
                        <a:rPr lang="es-MX" sz="1200" u="none" strike="noStrike">
                          <a:effectLst/>
                        </a:rPr>
                        <a:t>1999</a:t>
                      </a:r>
                      <a:endParaRPr lang="es-MX" sz="1200" b="0" i="0" u="none" strike="noStrike">
                        <a:solidFill>
                          <a:srgbClr val="000000"/>
                        </a:solidFill>
                        <a:effectLst/>
                        <a:latin typeface="Calibri" panose="020F0502020204030204" pitchFamily="34" charset="0"/>
                      </a:endParaRPr>
                    </a:p>
                  </a:txBody>
                  <a:tcPr marL="7858" marR="7858" marT="10795" marB="0" anchor="ctr"/>
                </a:tc>
                <a:tc>
                  <a:txBody>
                    <a:bodyPr/>
                    <a:lstStyle/>
                    <a:p>
                      <a:pPr algn="ctr" fontAlgn="ctr"/>
                      <a:r>
                        <a:rPr lang="es-MX" sz="1200" u="none" strike="noStrike" dirty="0" smtClean="0">
                          <a:effectLst/>
                        </a:rPr>
                        <a:t>3.695</a:t>
                      </a:r>
                      <a:endParaRPr lang="es-MX" sz="1200" b="0" i="0" u="none" strike="noStrike" dirty="0">
                        <a:solidFill>
                          <a:srgbClr val="000000"/>
                        </a:solidFill>
                        <a:effectLst/>
                        <a:latin typeface="Calibri" panose="020F0502020204030204" pitchFamily="34" charset="0"/>
                      </a:endParaRPr>
                    </a:p>
                  </a:txBody>
                  <a:tcPr marL="7858" marR="7858" marT="10795" marB="0" anchor="ctr"/>
                </a:tc>
                <a:tc>
                  <a:txBody>
                    <a:bodyPr/>
                    <a:lstStyle/>
                    <a:p>
                      <a:pPr algn="ctr" fontAlgn="ctr"/>
                      <a:r>
                        <a:rPr lang="es-MX" sz="1200" u="none" strike="noStrike">
                          <a:effectLst/>
                        </a:rPr>
                        <a:t>18</a:t>
                      </a:r>
                      <a:endParaRPr lang="es-MX" sz="1200" b="0" i="0" u="none" strike="noStrike">
                        <a:solidFill>
                          <a:srgbClr val="000000"/>
                        </a:solidFill>
                        <a:effectLst/>
                        <a:latin typeface="Calibri" panose="020F0502020204030204" pitchFamily="34" charset="0"/>
                      </a:endParaRPr>
                    </a:p>
                  </a:txBody>
                  <a:tcPr marL="7858" marR="7858" marT="10795" marB="0" anchor="ctr"/>
                </a:tc>
              </a:tr>
              <a:tr h="255210">
                <a:tc>
                  <a:txBody>
                    <a:bodyPr/>
                    <a:lstStyle/>
                    <a:p>
                      <a:pPr algn="ctr" fontAlgn="ctr"/>
                      <a:r>
                        <a:rPr lang="es-MX" sz="1200" u="none" strike="noStrike" dirty="0">
                          <a:effectLst/>
                        </a:rPr>
                        <a:t>2000</a:t>
                      </a:r>
                      <a:endParaRPr lang="es-MX" sz="1200" b="0" i="0" u="none" strike="noStrike" dirty="0">
                        <a:solidFill>
                          <a:srgbClr val="000000"/>
                        </a:solidFill>
                        <a:effectLst/>
                        <a:latin typeface="Calibri" panose="020F0502020204030204" pitchFamily="34" charset="0"/>
                      </a:endParaRPr>
                    </a:p>
                  </a:txBody>
                  <a:tcPr marL="7858" marR="7858" marT="10795" marB="0" anchor="ctr"/>
                </a:tc>
                <a:tc>
                  <a:txBody>
                    <a:bodyPr/>
                    <a:lstStyle/>
                    <a:p>
                      <a:pPr algn="ctr" fontAlgn="ctr"/>
                      <a:r>
                        <a:rPr lang="es-MX" sz="1200" u="none" strike="noStrike" dirty="0" smtClean="0">
                          <a:effectLst/>
                        </a:rPr>
                        <a:t>3.607</a:t>
                      </a:r>
                      <a:endParaRPr lang="es-MX" sz="1200" b="0" i="0" u="none" strike="noStrike" dirty="0">
                        <a:solidFill>
                          <a:srgbClr val="000000"/>
                        </a:solidFill>
                        <a:effectLst/>
                        <a:latin typeface="Calibri" panose="020F0502020204030204" pitchFamily="34" charset="0"/>
                      </a:endParaRPr>
                    </a:p>
                  </a:txBody>
                  <a:tcPr marL="7858" marR="7858" marT="10795" marB="0" anchor="ctr"/>
                </a:tc>
                <a:tc>
                  <a:txBody>
                    <a:bodyPr/>
                    <a:lstStyle/>
                    <a:p>
                      <a:pPr algn="ctr" fontAlgn="ctr"/>
                      <a:r>
                        <a:rPr lang="es-MX" sz="1200" u="none" strike="noStrike">
                          <a:effectLst/>
                        </a:rPr>
                        <a:t>17.4</a:t>
                      </a:r>
                      <a:endParaRPr lang="es-MX" sz="1200" b="0" i="0" u="none" strike="noStrike">
                        <a:solidFill>
                          <a:srgbClr val="000000"/>
                        </a:solidFill>
                        <a:effectLst/>
                        <a:latin typeface="Calibri" panose="020F0502020204030204" pitchFamily="34" charset="0"/>
                      </a:endParaRPr>
                    </a:p>
                  </a:txBody>
                  <a:tcPr marL="7858" marR="7858" marT="10795" marB="0" anchor="ctr"/>
                </a:tc>
              </a:tr>
              <a:tr h="255210">
                <a:tc>
                  <a:txBody>
                    <a:bodyPr/>
                    <a:lstStyle/>
                    <a:p>
                      <a:pPr algn="ctr" fontAlgn="ctr"/>
                      <a:r>
                        <a:rPr lang="es-MX" sz="1200" u="none" strike="noStrike">
                          <a:effectLst/>
                        </a:rPr>
                        <a:t>2001</a:t>
                      </a:r>
                      <a:endParaRPr lang="es-MX" sz="1200" b="0" i="0" u="none" strike="noStrike">
                        <a:solidFill>
                          <a:srgbClr val="000000"/>
                        </a:solidFill>
                        <a:effectLst/>
                        <a:latin typeface="Calibri" panose="020F0502020204030204" pitchFamily="34" charset="0"/>
                      </a:endParaRPr>
                    </a:p>
                  </a:txBody>
                  <a:tcPr marL="7858" marR="7858" marT="10795" marB="0" anchor="ctr"/>
                </a:tc>
                <a:tc>
                  <a:txBody>
                    <a:bodyPr/>
                    <a:lstStyle/>
                    <a:p>
                      <a:pPr algn="ctr" fontAlgn="ctr"/>
                      <a:r>
                        <a:rPr lang="es-MX" sz="1200" u="none" strike="noStrike" dirty="0" smtClean="0">
                          <a:effectLst/>
                        </a:rPr>
                        <a:t>3.433</a:t>
                      </a:r>
                      <a:endParaRPr lang="es-MX" sz="1200" b="0" i="0" u="none" strike="noStrike" dirty="0">
                        <a:solidFill>
                          <a:srgbClr val="000000"/>
                        </a:solidFill>
                        <a:effectLst/>
                        <a:latin typeface="Calibri" panose="020F0502020204030204" pitchFamily="34" charset="0"/>
                      </a:endParaRPr>
                    </a:p>
                  </a:txBody>
                  <a:tcPr marL="7858" marR="7858" marT="10795" marB="0" anchor="ctr"/>
                </a:tc>
                <a:tc>
                  <a:txBody>
                    <a:bodyPr/>
                    <a:lstStyle/>
                    <a:p>
                      <a:pPr algn="ctr" fontAlgn="ctr"/>
                      <a:r>
                        <a:rPr lang="es-MX" sz="1200" u="none" strike="noStrike">
                          <a:effectLst/>
                        </a:rPr>
                        <a:t>16.2</a:t>
                      </a:r>
                      <a:endParaRPr lang="es-MX" sz="1200" b="0" i="0" u="none" strike="noStrike">
                        <a:solidFill>
                          <a:srgbClr val="000000"/>
                        </a:solidFill>
                        <a:effectLst/>
                        <a:latin typeface="Calibri" panose="020F0502020204030204" pitchFamily="34" charset="0"/>
                      </a:endParaRPr>
                    </a:p>
                  </a:txBody>
                  <a:tcPr marL="7858" marR="7858" marT="10795" marB="0" anchor="ctr"/>
                </a:tc>
              </a:tr>
              <a:tr h="255210">
                <a:tc>
                  <a:txBody>
                    <a:bodyPr/>
                    <a:lstStyle/>
                    <a:p>
                      <a:pPr algn="ctr" fontAlgn="ctr"/>
                      <a:r>
                        <a:rPr lang="es-MX" sz="1200" u="none" strike="noStrike">
                          <a:effectLst/>
                        </a:rPr>
                        <a:t>2002</a:t>
                      </a:r>
                      <a:endParaRPr lang="es-MX" sz="1200" b="0" i="0" u="none" strike="noStrike">
                        <a:solidFill>
                          <a:srgbClr val="000000"/>
                        </a:solidFill>
                        <a:effectLst/>
                        <a:latin typeface="Calibri" panose="020F0502020204030204" pitchFamily="34" charset="0"/>
                      </a:endParaRPr>
                    </a:p>
                  </a:txBody>
                  <a:tcPr marL="7858" marR="7858" marT="10795" marB="0" anchor="ctr"/>
                </a:tc>
                <a:tc>
                  <a:txBody>
                    <a:bodyPr/>
                    <a:lstStyle/>
                    <a:p>
                      <a:pPr algn="ctr" fontAlgn="ctr"/>
                      <a:r>
                        <a:rPr lang="es-MX" sz="1200" u="none" strike="noStrike" dirty="0" smtClean="0">
                          <a:effectLst/>
                        </a:rPr>
                        <a:t>3.308</a:t>
                      </a:r>
                      <a:endParaRPr lang="es-MX" sz="1200" b="0" i="0" u="none" strike="noStrike" dirty="0">
                        <a:solidFill>
                          <a:srgbClr val="000000"/>
                        </a:solidFill>
                        <a:effectLst/>
                        <a:latin typeface="Calibri" panose="020F0502020204030204" pitchFamily="34" charset="0"/>
                      </a:endParaRPr>
                    </a:p>
                  </a:txBody>
                  <a:tcPr marL="7858" marR="7858" marT="10795" marB="0" anchor="ctr"/>
                </a:tc>
                <a:tc>
                  <a:txBody>
                    <a:bodyPr/>
                    <a:lstStyle/>
                    <a:p>
                      <a:pPr algn="ctr" fontAlgn="ctr"/>
                      <a:r>
                        <a:rPr lang="es-MX" sz="1200" u="none" strike="noStrike" dirty="0">
                          <a:effectLst/>
                        </a:rPr>
                        <a:t>15.7</a:t>
                      </a:r>
                      <a:endParaRPr lang="es-MX" sz="1200" b="0" i="0" u="none" strike="noStrike" dirty="0">
                        <a:solidFill>
                          <a:srgbClr val="000000"/>
                        </a:solidFill>
                        <a:effectLst/>
                        <a:latin typeface="Calibri" panose="020F0502020204030204" pitchFamily="34" charset="0"/>
                      </a:endParaRPr>
                    </a:p>
                  </a:txBody>
                  <a:tcPr marL="7858" marR="7858" marT="10795" marB="0" anchor="ctr"/>
                </a:tc>
              </a:tr>
              <a:tr h="255210">
                <a:tc>
                  <a:txBody>
                    <a:bodyPr/>
                    <a:lstStyle/>
                    <a:p>
                      <a:pPr algn="ctr" fontAlgn="ctr"/>
                      <a:r>
                        <a:rPr lang="es-MX" sz="1200" u="none" strike="noStrike">
                          <a:effectLst/>
                        </a:rPr>
                        <a:t>2007</a:t>
                      </a:r>
                      <a:endParaRPr lang="es-MX" sz="1200" b="0" i="0" u="none" strike="noStrike">
                        <a:solidFill>
                          <a:srgbClr val="000000"/>
                        </a:solidFill>
                        <a:effectLst/>
                        <a:latin typeface="Calibri" panose="020F0502020204030204" pitchFamily="34" charset="0"/>
                      </a:endParaRPr>
                    </a:p>
                  </a:txBody>
                  <a:tcPr marL="7858" marR="7858" marT="10795" marB="0" anchor="ctr"/>
                </a:tc>
                <a:tc>
                  <a:txBody>
                    <a:bodyPr/>
                    <a:lstStyle/>
                    <a:p>
                      <a:pPr algn="ctr" fontAlgn="ctr"/>
                      <a:r>
                        <a:rPr lang="es-MX" sz="1200" u="none" strike="noStrike" dirty="0" smtClean="0">
                          <a:effectLst/>
                        </a:rPr>
                        <a:t>2.618</a:t>
                      </a:r>
                      <a:endParaRPr lang="es-MX" sz="1200" b="0" i="0" u="none" strike="noStrike" dirty="0">
                        <a:solidFill>
                          <a:srgbClr val="000000"/>
                        </a:solidFill>
                        <a:effectLst/>
                        <a:latin typeface="Calibri" panose="020F0502020204030204" pitchFamily="34" charset="0"/>
                      </a:endParaRPr>
                    </a:p>
                  </a:txBody>
                  <a:tcPr marL="7858" marR="7858" marT="10795" marB="0" anchor="ctr"/>
                </a:tc>
                <a:tc>
                  <a:txBody>
                    <a:bodyPr/>
                    <a:lstStyle/>
                    <a:p>
                      <a:pPr algn="ctr" fontAlgn="ctr"/>
                      <a:r>
                        <a:rPr lang="es-MX" sz="1200" u="none" strike="noStrike" dirty="0">
                          <a:effectLst/>
                        </a:rPr>
                        <a:t>12.54</a:t>
                      </a:r>
                      <a:endParaRPr lang="es-MX" sz="1200" b="0" i="0" u="none" strike="noStrike" dirty="0">
                        <a:solidFill>
                          <a:srgbClr val="000000"/>
                        </a:solidFill>
                        <a:effectLst/>
                        <a:latin typeface="Arial" panose="020B0604020202020204" pitchFamily="34" charset="0"/>
                      </a:endParaRPr>
                    </a:p>
                  </a:txBody>
                  <a:tcPr marL="7858" marR="7858" marT="10795" marB="0" anchor="ctr"/>
                </a:tc>
              </a:tr>
              <a:tr h="255210">
                <a:tc>
                  <a:txBody>
                    <a:bodyPr/>
                    <a:lstStyle/>
                    <a:p>
                      <a:pPr algn="ctr" fontAlgn="ctr"/>
                      <a:r>
                        <a:rPr lang="es-MX" sz="1200" u="none" strike="noStrike">
                          <a:effectLst/>
                        </a:rPr>
                        <a:t>2009</a:t>
                      </a:r>
                      <a:endParaRPr lang="es-MX" sz="1200" b="0" i="0" u="none" strike="noStrike">
                        <a:solidFill>
                          <a:srgbClr val="000000"/>
                        </a:solidFill>
                        <a:effectLst/>
                        <a:latin typeface="Calibri" panose="020F0502020204030204" pitchFamily="34" charset="0"/>
                      </a:endParaRPr>
                    </a:p>
                  </a:txBody>
                  <a:tcPr marL="7858" marR="7858" marT="10795" marB="0" anchor="ctr"/>
                </a:tc>
                <a:tc>
                  <a:txBody>
                    <a:bodyPr/>
                    <a:lstStyle/>
                    <a:p>
                      <a:pPr algn="ctr" fontAlgn="ctr"/>
                      <a:r>
                        <a:rPr lang="es-MX" sz="1200" u="none" strike="noStrike" dirty="0" smtClean="0">
                          <a:effectLst/>
                        </a:rPr>
                        <a:t>2.262</a:t>
                      </a:r>
                      <a:endParaRPr lang="es-MX" sz="1200" b="0" i="0" u="none" strike="noStrike" dirty="0">
                        <a:solidFill>
                          <a:srgbClr val="000000"/>
                        </a:solidFill>
                        <a:effectLst/>
                        <a:latin typeface="Calibri" panose="020F0502020204030204" pitchFamily="34" charset="0"/>
                      </a:endParaRPr>
                    </a:p>
                  </a:txBody>
                  <a:tcPr marL="7858" marR="7858" marT="10795" marB="0" anchor="ctr"/>
                </a:tc>
                <a:tc>
                  <a:txBody>
                    <a:bodyPr/>
                    <a:lstStyle/>
                    <a:p>
                      <a:pPr algn="ctr" fontAlgn="ctr"/>
                      <a:r>
                        <a:rPr lang="es-MX" sz="1200" u="none" strike="noStrike" dirty="0">
                          <a:effectLst/>
                        </a:rPr>
                        <a:t>11.12</a:t>
                      </a:r>
                      <a:endParaRPr lang="es-MX" sz="1200" b="0" i="0" u="none" strike="noStrike" dirty="0">
                        <a:solidFill>
                          <a:srgbClr val="000000"/>
                        </a:solidFill>
                        <a:effectLst/>
                        <a:latin typeface="Arial" panose="020B0604020202020204" pitchFamily="34" charset="0"/>
                      </a:endParaRPr>
                    </a:p>
                  </a:txBody>
                  <a:tcPr marL="7858" marR="7858" marT="10795" marB="0" anchor="ctr"/>
                </a:tc>
              </a:tr>
              <a:tr h="255210">
                <a:tc>
                  <a:txBody>
                    <a:bodyPr/>
                    <a:lstStyle/>
                    <a:p>
                      <a:pPr algn="ctr" fontAlgn="ctr"/>
                      <a:r>
                        <a:rPr lang="es-MX" sz="1200" u="none" strike="noStrike">
                          <a:effectLst/>
                        </a:rPr>
                        <a:t>2011</a:t>
                      </a:r>
                      <a:endParaRPr lang="es-MX" sz="1200" b="0" i="0" u="none" strike="noStrike">
                        <a:solidFill>
                          <a:srgbClr val="000000"/>
                        </a:solidFill>
                        <a:effectLst/>
                        <a:latin typeface="Calibri" panose="020F0502020204030204" pitchFamily="34" charset="0"/>
                      </a:endParaRPr>
                    </a:p>
                  </a:txBody>
                  <a:tcPr marL="7858" marR="7858" marT="10795" marB="0" anchor="ctr"/>
                </a:tc>
                <a:tc>
                  <a:txBody>
                    <a:bodyPr/>
                    <a:lstStyle/>
                    <a:p>
                      <a:pPr algn="ctr" fontAlgn="ctr"/>
                      <a:r>
                        <a:rPr lang="es-MX" sz="1200" u="none" strike="noStrike" dirty="0" smtClean="0">
                          <a:effectLst/>
                        </a:rPr>
                        <a:t>2.075</a:t>
                      </a:r>
                      <a:endParaRPr lang="es-MX" sz="1200" b="0" i="0" u="none" strike="noStrike" dirty="0">
                        <a:solidFill>
                          <a:srgbClr val="000000"/>
                        </a:solidFill>
                        <a:effectLst/>
                        <a:latin typeface="Calibri" panose="020F0502020204030204" pitchFamily="34" charset="0"/>
                      </a:endParaRPr>
                    </a:p>
                  </a:txBody>
                  <a:tcPr marL="7858" marR="7858" marT="10795" marB="0" anchor="ctr"/>
                </a:tc>
                <a:tc>
                  <a:txBody>
                    <a:bodyPr/>
                    <a:lstStyle/>
                    <a:p>
                      <a:pPr algn="ctr" fontAlgn="ctr"/>
                      <a:r>
                        <a:rPr lang="es-MX" sz="1200" u="none" strike="noStrike" dirty="0">
                          <a:effectLst/>
                        </a:rPr>
                        <a:t>10.31</a:t>
                      </a:r>
                      <a:endParaRPr lang="es-MX" sz="1200" b="0" i="0" u="none" strike="noStrike" dirty="0">
                        <a:solidFill>
                          <a:srgbClr val="000000"/>
                        </a:solidFill>
                        <a:effectLst/>
                        <a:latin typeface="Arial" panose="020B0604020202020204" pitchFamily="34" charset="0"/>
                      </a:endParaRPr>
                    </a:p>
                  </a:txBody>
                  <a:tcPr marL="7858" marR="7858" marT="10795" marB="0" anchor="ctr"/>
                </a:tc>
              </a:tr>
              <a:tr h="255210">
                <a:tc>
                  <a:txBody>
                    <a:bodyPr/>
                    <a:lstStyle/>
                    <a:p>
                      <a:pPr algn="ctr" fontAlgn="ctr"/>
                      <a:r>
                        <a:rPr lang="es-MX" sz="1200" u="none" strike="noStrike">
                          <a:effectLst/>
                        </a:rPr>
                        <a:t>2013</a:t>
                      </a:r>
                      <a:endParaRPr lang="es-MX" sz="1200" b="0" i="0" u="none" strike="noStrike">
                        <a:solidFill>
                          <a:srgbClr val="000000"/>
                        </a:solidFill>
                        <a:effectLst/>
                        <a:latin typeface="Calibri" panose="020F0502020204030204" pitchFamily="34" charset="0"/>
                      </a:endParaRPr>
                    </a:p>
                  </a:txBody>
                  <a:tcPr marL="7858" marR="7858" marT="10795" marB="0" anchor="ctr"/>
                </a:tc>
                <a:tc>
                  <a:txBody>
                    <a:bodyPr/>
                    <a:lstStyle/>
                    <a:p>
                      <a:pPr algn="ctr" fontAlgn="ctr"/>
                      <a:r>
                        <a:rPr lang="es-MX" sz="1200" u="none" strike="noStrike" dirty="0" smtClean="0">
                          <a:effectLst/>
                        </a:rPr>
                        <a:t>1.726</a:t>
                      </a:r>
                      <a:endParaRPr lang="es-MX" sz="1200" b="0" i="0" u="none" strike="noStrike" dirty="0">
                        <a:solidFill>
                          <a:srgbClr val="000000"/>
                        </a:solidFill>
                        <a:effectLst/>
                        <a:latin typeface="Calibri" panose="020F0502020204030204" pitchFamily="34" charset="0"/>
                      </a:endParaRPr>
                    </a:p>
                  </a:txBody>
                  <a:tcPr marL="7858" marR="7858" marT="10795" marB="0" anchor="ctr"/>
                </a:tc>
                <a:tc>
                  <a:txBody>
                    <a:bodyPr/>
                    <a:lstStyle/>
                    <a:p>
                      <a:pPr algn="ctr" fontAlgn="ctr"/>
                      <a:r>
                        <a:rPr lang="es-MX" sz="1200" u="none" strike="noStrike" dirty="0">
                          <a:effectLst/>
                        </a:rPr>
                        <a:t>8.42</a:t>
                      </a:r>
                      <a:endParaRPr lang="es-MX" sz="1200" b="0" i="0" u="none" strike="noStrike" dirty="0">
                        <a:solidFill>
                          <a:srgbClr val="000000"/>
                        </a:solidFill>
                        <a:effectLst/>
                        <a:latin typeface="Arial" panose="020B0604020202020204" pitchFamily="34" charset="0"/>
                      </a:endParaRPr>
                    </a:p>
                  </a:txBody>
                  <a:tcPr marL="7858" marR="7858" marT="10795" marB="0" anchor="ctr"/>
                </a:tc>
              </a:tr>
            </a:tbl>
          </a:graphicData>
        </a:graphic>
      </p:graphicFrame>
      <p:sp>
        <p:nvSpPr>
          <p:cNvPr id="10" name="Título 1"/>
          <p:cNvSpPr txBox="1">
            <a:spLocks/>
          </p:cNvSpPr>
          <p:nvPr/>
        </p:nvSpPr>
        <p:spPr>
          <a:xfrm>
            <a:off x="0" y="341428"/>
            <a:ext cx="10058400" cy="530410"/>
          </a:xfrm>
          <a:prstGeom prst="rect">
            <a:avLst/>
          </a:prstGeom>
        </p:spPr>
        <p:txBody>
          <a:bodyPr vert="horz" lIns="76404" tIns="38203" rIns="76404" bIns="38203"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nSpc>
                <a:spcPct val="120000"/>
              </a:lnSpc>
            </a:pPr>
            <a:r>
              <a:rPr lang="es-MX" sz="2200" b="1" dirty="0" err="1" smtClean="0">
                <a:solidFill>
                  <a:srgbClr val="FFFFFF"/>
                </a:solidFill>
                <a:latin typeface="Soberana Sans Light"/>
                <a:cs typeface="Soberana Sans Light"/>
              </a:rPr>
              <a:t>Evolution</a:t>
            </a:r>
            <a:r>
              <a:rPr lang="es-MX" sz="2200" b="1" dirty="0" smtClean="0">
                <a:solidFill>
                  <a:srgbClr val="FFFFFF"/>
                </a:solidFill>
                <a:latin typeface="Soberana Sans Light"/>
                <a:cs typeface="Soberana Sans Light"/>
              </a:rPr>
              <a:t> of </a:t>
            </a:r>
            <a:r>
              <a:rPr lang="es-MX" sz="2200" b="1" dirty="0" err="1" smtClean="0">
                <a:solidFill>
                  <a:srgbClr val="FFFFFF"/>
                </a:solidFill>
                <a:latin typeface="Soberana Sans Light"/>
                <a:cs typeface="Soberana Sans Light"/>
              </a:rPr>
              <a:t>child</a:t>
            </a:r>
            <a:r>
              <a:rPr lang="es-MX" sz="2200" b="1" dirty="0" smtClean="0">
                <a:solidFill>
                  <a:srgbClr val="FFFFFF"/>
                </a:solidFill>
                <a:latin typeface="Soberana Sans Light"/>
                <a:cs typeface="Soberana Sans Light"/>
              </a:rPr>
              <a:t> </a:t>
            </a:r>
            <a:r>
              <a:rPr lang="es-MX" sz="2200" b="1" dirty="0" err="1" smtClean="0">
                <a:solidFill>
                  <a:srgbClr val="FFFFFF"/>
                </a:solidFill>
                <a:latin typeface="Soberana Sans Light"/>
                <a:cs typeface="Soberana Sans Light"/>
              </a:rPr>
              <a:t>labour</a:t>
            </a:r>
            <a:r>
              <a:rPr lang="es-MX" sz="2200" b="1" dirty="0" smtClean="0">
                <a:solidFill>
                  <a:srgbClr val="FFFFFF"/>
                </a:solidFill>
                <a:latin typeface="Soberana Sans Light"/>
                <a:cs typeface="Soberana Sans Light"/>
              </a:rPr>
              <a:t> in </a:t>
            </a:r>
            <a:r>
              <a:rPr lang="es-MX" sz="2200" b="1" dirty="0" err="1" smtClean="0">
                <a:solidFill>
                  <a:srgbClr val="FFFFFF"/>
                </a:solidFill>
                <a:latin typeface="Soberana Sans Light"/>
                <a:cs typeface="Soberana Sans Light"/>
              </a:rPr>
              <a:t>Mexico</a:t>
            </a:r>
            <a:endParaRPr lang="es-MX" sz="2200" b="1" dirty="0">
              <a:solidFill>
                <a:srgbClr val="FFFFFF"/>
              </a:solidFill>
              <a:latin typeface="Soberana Sans Light"/>
              <a:cs typeface="Soberana Sans Light"/>
            </a:endParaRPr>
          </a:p>
        </p:txBody>
      </p:sp>
    </p:spTree>
    <p:extLst>
      <p:ext uri="{BB962C8B-B14F-4D97-AF65-F5344CB8AC3E}">
        <p14:creationId xmlns:p14="http://schemas.microsoft.com/office/powerpoint/2010/main" val="292738848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7497919" y="1260264"/>
            <a:ext cx="2546918" cy="5682107"/>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lIns="101872" tIns="50937" rIns="101872" bIns="50937" rtlCol="0" anchor="ctr"/>
          <a:lstStyle/>
          <a:p>
            <a:pPr algn="ctr"/>
            <a:endParaRPr lang="es-ES"/>
          </a:p>
        </p:txBody>
      </p:sp>
      <p:graphicFrame>
        <p:nvGraphicFramePr>
          <p:cNvPr id="5" name="Tabla 4"/>
          <p:cNvGraphicFramePr>
            <a:graphicFrameLocks noGrp="1"/>
          </p:cNvGraphicFramePr>
          <p:nvPr>
            <p:extLst>
              <p:ext uri="{D42A27DB-BD31-4B8C-83A1-F6EECF244321}">
                <p14:modId xmlns:p14="http://schemas.microsoft.com/office/powerpoint/2010/main" val="706479166"/>
              </p:ext>
            </p:extLst>
          </p:nvPr>
        </p:nvGraphicFramePr>
        <p:xfrm>
          <a:off x="507962" y="1284815"/>
          <a:ext cx="6961685" cy="6529764"/>
        </p:xfrm>
        <a:graphic>
          <a:graphicData uri="http://schemas.openxmlformats.org/drawingml/2006/table">
            <a:tbl>
              <a:tblPr firstRow="1" bandRow="1">
                <a:tableStyleId>{85BE263C-DBD7-4A20-BB59-AAB30ACAA65A}</a:tableStyleId>
              </a:tblPr>
              <a:tblGrid>
                <a:gridCol w="2405351"/>
                <a:gridCol w="1628467"/>
                <a:gridCol w="1419307"/>
                <a:gridCol w="1508560"/>
              </a:tblGrid>
              <a:tr h="484405">
                <a:tc>
                  <a:txBody>
                    <a:bodyPr/>
                    <a:lstStyle/>
                    <a:p>
                      <a:pPr algn="ctr">
                        <a:lnSpc>
                          <a:spcPct val="115000"/>
                        </a:lnSpc>
                        <a:spcAft>
                          <a:spcPts val="0"/>
                        </a:spcAft>
                      </a:pPr>
                      <a:r>
                        <a:rPr lang="es-MX" sz="1300" dirty="0" err="1" smtClean="0">
                          <a:effectLst/>
                        </a:rPr>
                        <a:t>Number</a:t>
                      </a:r>
                      <a:r>
                        <a:rPr lang="es-MX" sz="1300" dirty="0" smtClean="0">
                          <a:effectLst/>
                        </a:rPr>
                        <a:t> of </a:t>
                      </a:r>
                      <a:r>
                        <a:rPr lang="es-MX" sz="1300" dirty="0" err="1" smtClean="0">
                          <a:effectLst/>
                        </a:rPr>
                        <a:t>minors</a:t>
                      </a:r>
                      <a:endParaRPr lang="es-MX" sz="1300" b="1" dirty="0">
                        <a:effectLst/>
                        <a:latin typeface="Soberana Sans" panose="02000000000000000000" pitchFamily="50" charset="0"/>
                        <a:ea typeface="Calibri" panose="020F0502020204030204" pitchFamily="34" charset="0"/>
                        <a:cs typeface="Times New Roman" panose="02020603050405020304" pitchFamily="18" charset="0"/>
                      </a:endParaRPr>
                    </a:p>
                  </a:txBody>
                  <a:tcPr marL="100584" marR="100584" marT="69088" marB="69088" anchor="ctr">
                    <a:solidFill>
                      <a:srgbClr val="FF0000"/>
                    </a:solidFill>
                  </a:tcPr>
                </a:tc>
                <a:tc>
                  <a:txBody>
                    <a:bodyPr/>
                    <a:lstStyle/>
                    <a:p>
                      <a:pPr algn="ctr">
                        <a:lnSpc>
                          <a:spcPct val="115000"/>
                        </a:lnSpc>
                        <a:spcAft>
                          <a:spcPts val="0"/>
                        </a:spcAft>
                      </a:pPr>
                      <a:r>
                        <a:rPr lang="es-MX" sz="1300" dirty="0">
                          <a:effectLst/>
                        </a:rPr>
                        <a:t>2011</a:t>
                      </a:r>
                      <a:endParaRPr lang="es-MX" sz="1300" b="1" dirty="0">
                        <a:effectLst/>
                        <a:latin typeface="Soberana Sans" panose="02000000000000000000" pitchFamily="50" charset="0"/>
                        <a:ea typeface="Calibri" panose="020F0502020204030204" pitchFamily="34" charset="0"/>
                        <a:cs typeface="Times New Roman" panose="02020603050405020304" pitchFamily="18" charset="0"/>
                      </a:endParaRPr>
                    </a:p>
                  </a:txBody>
                  <a:tcPr marL="100584" marR="100584" marT="69088" marB="69088" anchor="ctr">
                    <a:solidFill>
                      <a:srgbClr val="FF0000"/>
                    </a:solidFill>
                  </a:tcPr>
                </a:tc>
                <a:tc>
                  <a:txBody>
                    <a:bodyPr/>
                    <a:lstStyle/>
                    <a:p>
                      <a:pPr algn="ctr">
                        <a:lnSpc>
                          <a:spcPct val="115000"/>
                        </a:lnSpc>
                        <a:spcAft>
                          <a:spcPts val="0"/>
                        </a:spcAft>
                      </a:pPr>
                      <a:r>
                        <a:rPr lang="es-MX" sz="1300" dirty="0">
                          <a:effectLst/>
                        </a:rPr>
                        <a:t>2013</a:t>
                      </a:r>
                      <a:endParaRPr lang="es-MX" sz="1300" b="1" dirty="0">
                        <a:effectLst/>
                        <a:latin typeface="Soberana Sans" panose="02000000000000000000" pitchFamily="50" charset="0"/>
                        <a:ea typeface="Calibri" panose="020F0502020204030204" pitchFamily="34" charset="0"/>
                        <a:cs typeface="Times New Roman" panose="02020603050405020304" pitchFamily="18" charset="0"/>
                      </a:endParaRPr>
                    </a:p>
                  </a:txBody>
                  <a:tcPr marL="100584" marR="100584" marT="69088" marB="69088" anchor="ctr">
                    <a:solidFill>
                      <a:srgbClr val="FF0000"/>
                    </a:solidFill>
                  </a:tcPr>
                </a:tc>
                <a:tc>
                  <a:txBody>
                    <a:bodyPr/>
                    <a:lstStyle/>
                    <a:p>
                      <a:pPr algn="ctr">
                        <a:lnSpc>
                          <a:spcPct val="115000"/>
                        </a:lnSpc>
                        <a:spcAft>
                          <a:spcPts val="0"/>
                        </a:spcAft>
                      </a:pPr>
                      <a:r>
                        <a:rPr lang="es-MX" sz="1300" dirty="0" err="1" smtClean="0">
                          <a:effectLst/>
                        </a:rPr>
                        <a:t>Percentage</a:t>
                      </a:r>
                      <a:r>
                        <a:rPr lang="es-MX" sz="1300" dirty="0" smtClean="0">
                          <a:effectLst/>
                        </a:rPr>
                        <a:t> </a:t>
                      </a:r>
                      <a:r>
                        <a:rPr lang="es-MX" sz="1300" dirty="0" err="1" smtClean="0">
                          <a:effectLst/>
                        </a:rPr>
                        <a:t>Variation</a:t>
                      </a:r>
                      <a:r>
                        <a:rPr lang="es-MX" sz="1300" dirty="0">
                          <a:effectLst/>
                        </a:rPr>
                        <a:t/>
                      </a:r>
                      <a:br>
                        <a:rPr lang="es-MX" sz="1300" dirty="0">
                          <a:effectLst/>
                        </a:rPr>
                      </a:br>
                      <a:r>
                        <a:rPr lang="es-MX" sz="1300" dirty="0">
                          <a:effectLst/>
                        </a:rPr>
                        <a:t>2013-2011</a:t>
                      </a:r>
                      <a:endParaRPr lang="es-MX" sz="1300" b="1" dirty="0">
                        <a:effectLst/>
                        <a:latin typeface="Soberana Sans" panose="02000000000000000000" pitchFamily="50" charset="0"/>
                        <a:ea typeface="Calibri" panose="020F0502020204030204" pitchFamily="34" charset="0"/>
                        <a:cs typeface="Times New Roman" panose="02020603050405020304" pitchFamily="18" charset="0"/>
                      </a:endParaRPr>
                    </a:p>
                  </a:txBody>
                  <a:tcPr marL="100584" marR="100584" marT="69088" marB="69088" anchor="ctr">
                    <a:solidFill>
                      <a:srgbClr val="FF0000"/>
                    </a:solidFill>
                  </a:tcPr>
                </a:tc>
              </a:tr>
              <a:tr h="360632">
                <a:tc>
                  <a:txBody>
                    <a:bodyPr/>
                    <a:lstStyle/>
                    <a:p>
                      <a:pPr algn="ctr">
                        <a:lnSpc>
                          <a:spcPct val="115000"/>
                        </a:lnSpc>
                        <a:spcAft>
                          <a:spcPts val="0"/>
                        </a:spcAft>
                      </a:pPr>
                      <a:r>
                        <a:rPr lang="es-MX" sz="1200" dirty="0" err="1" smtClean="0">
                          <a:effectLst/>
                        </a:rPr>
                        <a:t>Child</a:t>
                      </a:r>
                      <a:r>
                        <a:rPr lang="es-MX" sz="1200" dirty="0" smtClean="0">
                          <a:effectLst/>
                        </a:rPr>
                        <a:t> </a:t>
                      </a:r>
                      <a:r>
                        <a:rPr lang="es-MX" sz="1200" dirty="0" err="1" smtClean="0">
                          <a:effectLst/>
                        </a:rPr>
                        <a:t>population</a:t>
                      </a:r>
                      <a:r>
                        <a:rPr lang="es-MX" sz="1200" dirty="0" smtClean="0">
                          <a:effectLst/>
                        </a:rPr>
                        <a:t> (</a:t>
                      </a:r>
                      <a:r>
                        <a:rPr lang="es-MX" sz="1200" dirty="0" err="1" smtClean="0">
                          <a:effectLst/>
                        </a:rPr>
                        <a:t>from</a:t>
                      </a:r>
                      <a:r>
                        <a:rPr lang="es-MX" sz="1200" dirty="0" smtClean="0">
                          <a:effectLst/>
                        </a:rPr>
                        <a:t> 5 </a:t>
                      </a:r>
                      <a:r>
                        <a:rPr lang="es-MX" sz="1200" dirty="0" err="1" smtClean="0">
                          <a:effectLst/>
                        </a:rPr>
                        <a:t>to</a:t>
                      </a:r>
                      <a:r>
                        <a:rPr lang="es-MX" sz="1200" dirty="0" smtClean="0">
                          <a:effectLst/>
                        </a:rPr>
                        <a:t> 17 </a:t>
                      </a:r>
                      <a:r>
                        <a:rPr lang="es-MX" sz="1200" dirty="0" err="1" smtClean="0">
                          <a:effectLst/>
                        </a:rPr>
                        <a:t>years</a:t>
                      </a:r>
                      <a:r>
                        <a:rPr lang="es-MX" sz="1200" dirty="0" smtClean="0">
                          <a:effectLst/>
                        </a:rPr>
                        <a:t> </a:t>
                      </a:r>
                      <a:r>
                        <a:rPr lang="es-MX" sz="1200" dirty="0" err="1" smtClean="0">
                          <a:effectLst/>
                        </a:rPr>
                        <a:t>old</a:t>
                      </a:r>
                      <a:r>
                        <a:rPr lang="es-MX" sz="1200" dirty="0" smtClean="0">
                          <a:effectLst/>
                        </a:rPr>
                        <a:t>)</a:t>
                      </a:r>
                      <a:endParaRPr lang="es-MX" sz="1200" dirty="0">
                        <a:effectLst/>
                        <a:latin typeface="Soberana Sans" panose="02000000000000000000" pitchFamily="50" charset="0"/>
                        <a:ea typeface="Calibri" panose="020F0502020204030204" pitchFamily="34" charset="0"/>
                        <a:cs typeface="Times New Roman" panose="02020603050405020304" pitchFamily="18" charset="0"/>
                      </a:endParaRPr>
                    </a:p>
                  </a:txBody>
                  <a:tcPr marL="100584" marR="100584" marT="69088" marB="69088" anchor="ctr"/>
                </a:tc>
                <a:tc>
                  <a:txBody>
                    <a:bodyPr/>
                    <a:lstStyle/>
                    <a:p>
                      <a:pPr algn="ctr" fontAlgn="b"/>
                      <a:r>
                        <a:rPr lang="es-MX" sz="1200" kern="1200" dirty="0">
                          <a:effectLst/>
                        </a:rPr>
                        <a:t>29,357,598</a:t>
                      </a:r>
                      <a:endParaRPr lang="es-MX" sz="1200" kern="1200" dirty="0">
                        <a:solidFill>
                          <a:schemeClr val="dk1"/>
                        </a:solidFill>
                        <a:effectLst/>
                        <a:latin typeface="Soberana Sans" panose="02000000000000000000" pitchFamily="50" charset="0"/>
                        <a:ea typeface="+mn-ea"/>
                        <a:cs typeface="+mn-cs"/>
                      </a:endParaRPr>
                    </a:p>
                  </a:txBody>
                  <a:tcPr marL="100584" marR="100584" marT="69088" marB="69088" anchor="ctr"/>
                </a:tc>
                <a:tc>
                  <a:txBody>
                    <a:bodyPr/>
                    <a:lstStyle/>
                    <a:p>
                      <a:pPr algn="ctr" fontAlgn="b"/>
                      <a:r>
                        <a:rPr lang="es-MX" sz="1200" kern="1200" dirty="0">
                          <a:effectLst/>
                        </a:rPr>
                        <a:t>29,337,620</a:t>
                      </a:r>
                      <a:endParaRPr lang="es-MX" sz="1200" kern="1200" dirty="0">
                        <a:solidFill>
                          <a:schemeClr val="dk1"/>
                        </a:solidFill>
                        <a:effectLst/>
                        <a:latin typeface="Soberana Sans" panose="02000000000000000000" pitchFamily="50" charset="0"/>
                        <a:ea typeface="+mn-ea"/>
                        <a:cs typeface="+mn-cs"/>
                      </a:endParaRPr>
                    </a:p>
                  </a:txBody>
                  <a:tcPr marL="100584" marR="100584" marT="69088" marB="69088" anchor="ctr"/>
                </a:tc>
                <a:tc>
                  <a:txBody>
                    <a:bodyPr/>
                    <a:lstStyle/>
                    <a:p>
                      <a:pPr algn="ctr">
                        <a:lnSpc>
                          <a:spcPct val="115000"/>
                        </a:lnSpc>
                        <a:spcAft>
                          <a:spcPts val="0"/>
                        </a:spcAft>
                      </a:pPr>
                      <a:r>
                        <a:rPr lang="es-MX" sz="1200">
                          <a:effectLst/>
                        </a:rPr>
                        <a:t>-0.07</a:t>
                      </a:r>
                      <a:endParaRPr lang="es-MX" sz="1200">
                        <a:effectLst/>
                        <a:latin typeface="Soberana Sans" panose="02000000000000000000" pitchFamily="50" charset="0"/>
                        <a:ea typeface="Calibri" panose="020F0502020204030204" pitchFamily="34" charset="0"/>
                        <a:cs typeface="Times New Roman" panose="02020603050405020304" pitchFamily="18" charset="0"/>
                      </a:endParaRPr>
                    </a:p>
                  </a:txBody>
                  <a:tcPr marL="100584" marR="100584" marT="69088" marB="69088" anchor="ctr"/>
                </a:tc>
              </a:tr>
              <a:tr h="360632">
                <a:tc>
                  <a:txBody>
                    <a:bodyPr/>
                    <a:lstStyle/>
                    <a:p>
                      <a:pPr algn="ctr">
                        <a:lnSpc>
                          <a:spcPct val="115000"/>
                        </a:lnSpc>
                        <a:spcAft>
                          <a:spcPts val="0"/>
                        </a:spcAft>
                      </a:pPr>
                      <a:r>
                        <a:rPr lang="es-MX" sz="1200" dirty="0">
                          <a:effectLst/>
                        </a:rPr>
                        <a:t> </a:t>
                      </a:r>
                      <a:endParaRPr lang="es-MX" sz="1200" dirty="0">
                        <a:effectLst/>
                        <a:latin typeface="Soberana Sans" panose="02000000000000000000" pitchFamily="50" charset="0"/>
                        <a:ea typeface="Calibri" panose="020F0502020204030204" pitchFamily="34" charset="0"/>
                        <a:cs typeface="Times New Roman" panose="02020603050405020304" pitchFamily="18" charset="0"/>
                      </a:endParaRPr>
                    </a:p>
                  </a:txBody>
                  <a:tcPr marL="100584" marR="100584" marT="69088" marB="69088" anchor="ctr"/>
                </a:tc>
                <a:tc>
                  <a:txBody>
                    <a:bodyPr/>
                    <a:lstStyle/>
                    <a:p>
                      <a:pPr algn="ctr">
                        <a:lnSpc>
                          <a:spcPct val="115000"/>
                        </a:lnSpc>
                        <a:spcAft>
                          <a:spcPts val="0"/>
                        </a:spcAft>
                      </a:pPr>
                      <a:r>
                        <a:rPr lang="es-MX" sz="1200" dirty="0">
                          <a:effectLst/>
                        </a:rPr>
                        <a:t> </a:t>
                      </a:r>
                      <a:endParaRPr lang="es-MX" sz="1200" dirty="0">
                        <a:effectLst/>
                        <a:latin typeface="Soberana Sans" panose="02000000000000000000" pitchFamily="50" charset="0"/>
                        <a:ea typeface="Calibri" panose="020F0502020204030204" pitchFamily="34" charset="0"/>
                        <a:cs typeface="Times New Roman" panose="02020603050405020304" pitchFamily="18" charset="0"/>
                      </a:endParaRPr>
                    </a:p>
                  </a:txBody>
                  <a:tcPr marL="100584" marR="100584" marT="69088" marB="69088" anchor="ctr"/>
                </a:tc>
                <a:tc>
                  <a:txBody>
                    <a:bodyPr/>
                    <a:lstStyle/>
                    <a:p>
                      <a:pPr algn="ctr">
                        <a:lnSpc>
                          <a:spcPct val="115000"/>
                        </a:lnSpc>
                        <a:spcAft>
                          <a:spcPts val="0"/>
                        </a:spcAft>
                      </a:pPr>
                      <a:r>
                        <a:rPr lang="es-MX" sz="1200">
                          <a:effectLst/>
                        </a:rPr>
                        <a:t> </a:t>
                      </a:r>
                      <a:endParaRPr lang="es-MX" sz="1200">
                        <a:effectLst/>
                        <a:latin typeface="Soberana Sans" panose="02000000000000000000" pitchFamily="50" charset="0"/>
                        <a:ea typeface="Calibri" panose="020F0502020204030204" pitchFamily="34" charset="0"/>
                        <a:cs typeface="Times New Roman" panose="02020603050405020304" pitchFamily="18" charset="0"/>
                      </a:endParaRPr>
                    </a:p>
                  </a:txBody>
                  <a:tcPr marL="100584" marR="100584" marT="69088" marB="69088" anchor="ctr"/>
                </a:tc>
                <a:tc>
                  <a:txBody>
                    <a:bodyPr/>
                    <a:lstStyle/>
                    <a:p>
                      <a:pPr algn="ctr">
                        <a:lnSpc>
                          <a:spcPct val="115000"/>
                        </a:lnSpc>
                        <a:spcAft>
                          <a:spcPts val="0"/>
                        </a:spcAft>
                      </a:pPr>
                      <a:r>
                        <a:rPr lang="es-MX" sz="1200" dirty="0">
                          <a:effectLst/>
                        </a:rPr>
                        <a:t> </a:t>
                      </a:r>
                      <a:endParaRPr lang="es-MX" sz="1200" dirty="0">
                        <a:effectLst/>
                        <a:latin typeface="Soberana Sans" panose="02000000000000000000" pitchFamily="50" charset="0"/>
                        <a:ea typeface="Calibri" panose="020F0502020204030204" pitchFamily="34" charset="0"/>
                        <a:cs typeface="Times New Roman" panose="02020603050405020304" pitchFamily="18" charset="0"/>
                      </a:endParaRPr>
                    </a:p>
                  </a:txBody>
                  <a:tcPr marL="100584" marR="100584" marT="69088" marB="69088" anchor="ctr"/>
                </a:tc>
              </a:tr>
              <a:tr h="360632">
                <a:tc>
                  <a:txBody>
                    <a:bodyPr/>
                    <a:lstStyle/>
                    <a:p>
                      <a:pPr algn="ctr">
                        <a:lnSpc>
                          <a:spcPct val="115000"/>
                        </a:lnSpc>
                        <a:spcAft>
                          <a:spcPts val="0"/>
                        </a:spcAft>
                      </a:pPr>
                      <a:r>
                        <a:rPr lang="es-MX" sz="1200" dirty="0" err="1" smtClean="0">
                          <a:effectLst/>
                        </a:rPr>
                        <a:t>Overall</a:t>
                      </a:r>
                      <a:r>
                        <a:rPr lang="es-MX" sz="1200" dirty="0" smtClean="0">
                          <a:effectLst/>
                        </a:rPr>
                        <a:t> </a:t>
                      </a:r>
                      <a:r>
                        <a:rPr lang="es-MX" sz="1200" dirty="0" err="1" smtClean="0">
                          <a:effectLst/>
                        </a:rPr>
                        <a:t>employed</a:t>
                      </a:r>
                      <a:r>
                        <a:rPr lang="es-MX" sz="1200" dirty="0" smtClean="0">
                          <a:effectLst/>
                        </a:rPr>
                        <a:t> </a:t>
                      </a:r>
                      <a:endParaRPr lang="es-MX" sz="1200" dirty="0">
                        <a:effectLst/>
                        <a:latin typeface="Soberana Sans" panose="02000000000000000000" pitchFamily="50" charset="0"/>
                        <a:ea typeface="Calibri" panose="020F0502020204030204" pitchFamily="34" charset="0"/>
                        <a:cs typeface="Times New Roman" panose="02020603050405020304" pitchFamily="18" charset="0"/>
                      </a:endParaRPr>
                    </a:p>
                  </a:txBody>
                  <a:tcPr marL="100584" marR="100584" marT="69088" marB="69088" anchor="ctr"/>
                </a:tc>
                <a:tc>
                  <a:txBody>
                    <a:bodyPr/>
                    <a:lstStyle/>
                    <a:p>
                      <a:pPr algn="ctr" fontAlgn="b"/>
                      <a:r>
                        <a:rPr lang="es-MX" sz="1200" kern="1200" dirty="0" smtClean="0">
                          <a:effectLst/>
                        </a:rPr>
                        <a:t>3,077,069</a:t>
                      </a:r>
                      <a:endParaRPr lang="es-MX" sz="1200" kern="1200" dirty="0">
                        <a:solidFill>
                          <a:schemeClr val="dk1"/>
                        </a:solidFill>
                        <a:effectLst/>
                        <a:latin typeface="Soberana Sans" panose="02000000000000000000" pitchFamily="50" charset="0"/>
                        <a:ea typeface="+mn-ea"/>
                        <a:cs typeface="+mn-cs"/>
                      </a:endParaRPr>
                    </a:p>
                  </a:txBody>
                  <a:tcPr marL="100584" marR="100584" marT="69088" marB="69088" anchor="ctr"/>
                </a:tc>
                <a:tc>
                  <a:txBody>
                    <a:bodyPr/>
                    <a:lstStyle/>
                    <a:p>
                      <a:pPr algn="ctr" fontAlgn="b"/>
                      <a:r>
                        <a:rPr lang="es-MX" sz="1200" kern="1200" dirty="0" smtClean="0">
                          <a:effectLst/>
                        </a:rPr>
                        <a:t>2,536,693</a:t>
                      </a:r>
                      <a:endParaRPr lang="es-MX" sz="1200" kern="1200" dirty="0">
                        <a:solidFill>
                          <a:schemeClr val="dk1"/>
                        </a:solidFill>
                        <a:effectLst/>
                        <a:latin typeface="Soberana Sans" panose="02000000000000000000" pitchFamily="50" charset="0"/>
                        <a:ea typeface="+mn-ea"/>
                        <a:cs typeface="+mn-cs"/>
                      </a:endParaRPr>
                    </a:p>
                  </a:txBody>
                  <a:tcPr marL="100584" marR="100584" marT="69088" marB="69088" anchor="ctr"/>
                </a:tc>
                <a:tc>
                  <a:txBody>
                    <a:bodyPr/>
                    <a:lstStyle/>
                    <a:p>
                      <a:pPr algn="ctr">
                        <a:lnSpc>
                          <a:spcPct val="115000"/>
                        </a:lnSpc>
                        <a:spcAft>
                          <a:spcPts val="0"/>
                        </a:spcAft>
                      </a:pPr>
                      <a:r>
                        <a:rPr lang="es-MX" sz="1200" dirty="0">
                          <a:effectLst/>
                        </a:rPr>
                        <a:t>-17.6</a:t>
                      </a:r>
                      <a:endParaRPr lang="es-MX" sz="1200" b="1" dirty="0">
                        <a:effectLst/>
                        <a:latin typeface="Soberana Sans" panose="02000000000000000000" pitchFamily="50" charset="0"/>
                        <a:ea typeface="Calibri" panose="020F0502020204030204" pitchFamily="34" charset="0"/>
                        <a:cs typeface="Times New Roman" panose="02020603050405020304" pitchFamily="18" charset="0"/>
                      </a:endParaRPr>
                    </a:p>
                  </a:txBody>
                  <a:tcPr marL="100584" marR="100584" marT="69088" marB="69088" anchor="ctr"/>
                </a:tc>
              </a:tr>
              <a:tr h="360632">
                <a:tc>
                  <a:txBody>
                    <a:bodyPr/>
                    <a:lstStyle/>
                    <a:p>
                      <a:pPr algn="ctr">
                        <a:lnSpc>
                          <a:spcPct val="115000"/>
                        </a:lnSpc>
                        <a:spcAft>
                          <a:spcPts val="0"/>
                        </a:spcAft>
                      </a:pPr>
                      <a:r>
                        <a:rPr lang="es-MX" sz="1200" dirty="0">
                          <a:effectLst/>
                        </a:rPr>
                        <a:t>    5 </a:t>
                      </a:r>
                      <a:r>
                        <a:rPr lang="es-MX" sz="1200" dirty="0" err="1" smtClean="0">
                          <a:effectLst/>
                        </a:rPr>
                        <a:t>to</a:t>
                      </a:r>
                      <a:r>
                        <a:rPr lang="es-MX" sz="1200" dirty="0" smtClean="0">
                          <a:effectLst/>
                        </a:rPr>
                        <a:t> </a:t>
                      </a:r>
                      <a:r>
                        <a:rPr lang="es-MX" sz="1200" dirty="0">
                          <a:effectLst/>
                        </a:rPr>
                        <a:t>13 </a:t>
                      </a:r>
                      <a:r>
                        <a:rPr lang="es-MX" sz="1200" dirty="0" err="1" smtClean="0">
                          <a:effectLst/>
                        </a:rPr>
                        <a:t>years</a:t>
                      </a:r>
                      <a:r>
                        <a:rPr lang="es-MX" sz="1200" dirty="0" smtClean="0">
                          <a:effectLst/>
                        </a:rPr>
                        <a:t> </a:t>
                      </a:r>
                      <a:r>
                        <a:rPr lang="es-MX" sz="1200" dirty="0" err="1" smtClean="0">
                          <a:effectLst/>
                        </a:rPr>
                        <a:t>old</a:t>
                      </a:r>
                      <a:endParaRPr lang="es-MX" sz="1200" dirty="0">
                        <a:effectLst/>
                        <a:latin typeface="Soberana Sans" panose="02000000000000000000" pitchFamily="50" charset="0"/>
                        <a:ea typeface="Calibri" panose="020F0502020204030204" pitchFamily="34" charset="0"/>
                        <a:cs typeface="Times New Roman" panose="02020603050405020304" pitchFamily="18" charset="0"/>
                      </a:endParaRPr>
                    </a:p>
                  </a:txBody>
                  <a:tcPr marL="100584" marR="100584" marT="69088" marB="69088" anchor="ctr"/>
                </a:tc>
                <a:tc>
                  <a:txBody>
                    <a:bodyPr/>
                    <a:lstStyle/>
                    <a:p>
                      <a:pPr algn="ctr" fontAlgn="b"/>
                      <a:r>
                        <a:rPr lang="es-MX" sz="1200" kern="1200" dirty="0" smtClean="0">
                          <a:effectLst/>
                        </a:rPr>
                        <a:t>896,040</a:t>
                      </a:r>
                      <a:endParaRPr lang="es-MX" sz="1200" kern="1200" dirty="0">
                        <a:solidFill>
                          <a:schemeClr val="dk1"/>
                        </a:solidFill>
                        <a:effectLst/>
                        <a:latin typeface="Soberana Sans" panose="02000000000000000000" pitchFamily="50" charset="0"/>
                        <a:ea typeface="+mn-ea"/>
                        <a:cs typeface="+mn-cs"/>
                      </a:endParaRPr>
                    </a:p>
                  </a:txBody>
                  <a:tcPr marL="100584" marR="100584" marT="69088" marB="69088" anchor="ctr"/>
                </a:tc>
                <a:tc>
                  <a:txBody>
                    <a:bodyPr/>
                    <a:lstStyle/>
                    <a:p>
                      <a:pPr algn="ctr" fontAlgn="b"/>
                      <a:r>
                        <a:rPr lang="es-MX" sz="1200" kern="1200" dirty="0" smtClean="0">
                          <a:effectLst/>
                        </a:rPr>
                        <a:t>745,609</a:t>
                      </a:r>
                      <a:endParaRPr lang="es-MX" sz="1200" kern="1200" dirty="0">
                        <a:solidFill>
                          <a:schemeClr val="dk1"/>
                        </a:solidFill>
                        <a:effectLst/>
                        <a:latin typeface="Soberana Sans" panose="02000000000000000000" pitchFamily="50" charset="0"/>
                        <a:ea typeface="+mn-ea"/>
                        <a:cs typeface="+mn-cs"/>
                      </a:endParaRPr>
                    </a:p>
                  </a:txBody>
                  <a:tcPr marL="100584" marR="100584" marT="69088" marB="69088" anchor="ctr"/>
                </a:tc>
                <a:tc>
                  <a:txBody>
                    <a:bodyPr/>
                    <a:lstStyle/>
                    <a:p>
                      <a:pPr algn="ctr">
                        <a:lnSpc>
                          <a:spcPct val="115000"/>
                        </a:lnSpc>
                        <a:spcAft>
                          <a:spcPts val="0"/>
                        </a:spcAft>
                      </a:pPr>
                      <a:r>
                        <a:rPr lang="es-MX" sz="1200" dirty="0">
                          <a:effectLst/>
                        </a:rPr>
                        <a:t>-16.8</a:t>
                      </a:r>
                      <a:endParaRPr lang="es-MX" sz="1200" b="1" dirty="0">
                        <a:effectLst/>
                        <a:latin typeface="Soberana Sans" panose="02000000000000000000" pitchFamily="50" charset="0"/>
                        <a:ea typeface="Calibri" panose="020F0502020204030204" pitchFamily="34" charset="0"/>
                        <a:cs typeface="Times New Roman" panose="02020603050405020304" pitchFamily="18" charset="0"/>
                      </a:endParaRPr>
                    </a:p>
                  </a:txBody>
                  <a:tcPr marL="100584" marR="100584" marT="69088" marB="69088" anchor="ctr"/>
                </a:tc>
              </a:tr>
              <a:tr h="360632">
                <a:tc>
                  <a:txBody>
                    <a:bodyPr/>
                    <a:lstStyle/>
                    <a:p>
                      <a:pPr algn="ctr">
                        <a:lnSpc>
                          <a:spcPct val="115000"/>
                        </a:lnSpc>
                        <a:spcAft>
                          <a:spcPts val="0"/>
                        </a:spcAft>
                      </a:pPr>
                      <a:r>
                        <a:rPr lang="es-MX" sz="1200" dirty="0">
                          <a:effectLst/>
                        </a:rPr>
                        <a:t>    14 </a:t>
                      </a:r>
                      <a:r>
                        <a:rPr lang="es-MX" sz="1200" dirty="0" err="1" smtClean="0">
                          <a:effectLst/>
                        </a:rPr>
                        <a:t>to</a:t>
                      </a:r>
                      <a:r>
                        <a:rPr lang="es-MX" sz="1200" dirty="0" smtClean="0">
                          <a:effectLst/>
                        </a:rPr>
                        <a:t> </a:t>
                      </a:r>
                      <a:r>
                        <a:rPr lang="es-MX" sz="1200" dirty="0">
                          <a:effectLst/>
                        </a:rPr>
                        <a:t>17 </a:t>
                      </a:r>
                      <a:r>
                        <a:rPr lang="es-MX" sz="1200" dirty="0" err="1" smtClean="0">
                          <a:effectLst/>
                        </a:rPr>
                        <a:t>years</a:t>
                      </a:r>
                      <a:r>
                        <a:rPr lang="es-MX" sz="1200" dirty="0" smtClean="0">
                          <a:effectLst/>
                        </a:rPr>
                        <a:t> </a:t>
                      </a:r>
                      <a:r>
                        <a:rPr lang="es-MX" sz="1200" dirty="0" err="1" smtClean="0">
                          <a:effectLst/>
                        </a:rPr>
                        <a:t>old</a:t>
                      </a:r>
                      <a:endParaRPr lang="es-MX" sz="1200" dirty="0">
                        <a:effectLst/>
                        <a:latin typeface="Soberana Sans" panose="02000000000000000000" pitchFamily="50" charset="0"/>
                        <a:ea typeface="Calibri" panose="020F0502020204030204" pitchFamily="34" charset="0"/>
                        <a:cs typeface="Times New Roman" panose="02020603050405020304" pitchFamily="18" charset="0"/>
                      </a:endParaRPr>
                    </a:p>
                  </a:txBody>
                  <a:tcPr marL="100584" marR="100584" marT="69088" marB="69088" anchor="ctr">
                    <a:lnB w="12700" cap="flat" cmpd="sng" algn="ctr">
                      <a:solidFill>
                        <a:schemeClr val="tx1"/>
                      </a:solidFill>
                      <a:prstDash val="solid"/>
                      <a:round/>
                      <a:headEnd type="none" w="med" len="med"/>
                      <a:tailEnd type="none" w="med" len="med"/>
                    </a:lnB>
                  </a:tcPr>
                </a:tc>
                <a:tc>
                  <a:txBody>
                    <a:bodyPr/>
                    <a:lstStyle/>
                    <a:p>
                      <a:pPr algn="ctr" fontAlgn="b"/>
                      <a:r>
                        <a:rPr lang="es-MX" sz="1200" kern="1200" dirty="0" smtClean="0">
                          <a:effectLst/>
                        </a:rPr>
                        <a:t>2,181,029</a:t>
                      </a:r>
                      <a:endParaRPr lang="es-MX" sz="1200" kern="1200" dirty="0">
                        <a:solidFill>
                          <a:schemeClr val="dk1"/>
                        </a:solidFill>
                        <a:effectLst/>
                        <a:latin typeface="Soberana Sans" panose="02000000000000000000" pitchFamily="50" charset="0"/>
                        <a:ea typeface="+mn-ea"/>
                        <a:cs typeface="+mn-cs"/>
                      </a:endParaRPr>
                    </a:p>
                  </a:txBody>
                  <a:tcPr marL="100584" marR="100584" marT="69088" marB="69088" anchor="ctr">
                    <a:lnB w="12700" cap="flat" cmpd="sng" algn="ctr">
                      <a:solidFill>
                        <a:schemeClr val="tx1"/>
                      </a:solidFill>
                      <a:prstDash val="solid"/>
                      <a:round/>
                      <a:headEnd type="none" w="med" len="med"/>
                      <a:tailEnd type="none" w="med" len="med"/>
                    </a:lnB>
                  </a:tcPr>
                </a:tc>
                <a:tc>
                  <a:txBody>
                    <a:bodyPr/>
                    <a:lstStyle/>
                    <a:p>
                      <a:pPr algn="ctr" fontAlgn="b"/>
                      <a:r>
                        <a:rPr lang="es-MX" sz="1200" kern="1200" dirty="0" smtClean="0">
                          <a:effectLst/>
                        </a:rPr>
                        <a:t>1,791,084</a:t>
                      </a:r>
                      <a:endParaRPr lang="es-MX" sz="1200" kern="1200" dirty="0">
                        <a:solidFill>
                          <a:schemeClr val="dk1"/>
                        </a:solidFill>
                        <a:effectLst/>
                        <a:latin typeface="Soberana Sans" panose="02000000000000000000" pitchFamily="50" charset="0"/>
                        <a:ea typeface="+mn-ea"/>
                        <a:cs typeface="+mn-cs"/>
                      </a:endParaRPr>
                    </a:p>
                  </a:txBody>
                  <a:tcPr marL="100584" marR="100584" marT="69088" marB="69088" anchor="ctr">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s-MX" sz="1200" dirty="0">
                          <a:effectLst/>
                        </a:rPr>
                        <a:t>-17.9</a:t>
                      </a:r>
                      <a:endParaRPr lang="es-MX" sz="1200" b="1" dirty="0">
                        <a:effectLst/>
                        <a:latin typeface="Soberana Sans" panose="02000000000000000000" pitchFamily="50" charset="0"/>
                        <a:ea typeface="Calibri" panose="020F0502020204030204" pitchFamily="34" charset="0"/>
                        <a:cs typeface="Times New Roman" panose="02020603050405020304" pitchFamily="18" charset="0"/>
                      </a:endParaRPr>
                    </a:p>
                  </a:txBody>
                  <a:tcPr marL="100584" marR="100584" marT="69088" marB="69088" anchor="ctr">
                    <a:lnB w="12700" cap="flat" cmpd="sng" algn="ctr">
                      <a:solidFill>
                        <a:schemeClr val="tx1"/>
                      </a:solidFill>
                      <a:prstDash val="solid"/>
                      <a:round/>
                      <a:headEnd type="none" w="med" len="med"/>
                      <a:tailEnd type="none" w="med" len="med"/>
                    </a:lnB>
                  </a:tcPr>
                </a:tc>
              </a:tr>
              <a:tr h="360632">
                <a:tc>
                  <a:txBody>
                    <a:bodyPr/>
                    <a:lstStyle/>
                    <a:p>
                      <a:pPr algn="ctr">
                        <a:lnSpc>
                          <a:spcPct val="115000"/>
                        </a:lnSpc>
                        <a:spcAft>
                          <a:spcPts val="0"/>
                        </a:spcAft>
                      </a:pPr>
                      <a:r>
                        <a:rPr lang="es-MX" sz="1300" b="1" kern="1200" dirty="0" err="1" smtClean="0">
                          <a:solidFill>
                            <a:schemeClr val="lt1"/>
                          </a:solidFill>
                          <a:effectLst/>
                          <a:latin typeface="+mn-lt"/>
                          <a:ea typeface="+mn-ea"/>
                          <a:cs typeface="+mn-cs"/>
                        </a:rPr>
                        <a:t>Rates</a:t>
                      </a:r>
                      <a:r>
                        <a:rPr lang="es-MX" sz="1300" b="1" kern="1200" dirty="0" smtClean="0">
                          <a:solidFill>
                            <a:schemeClr val="lt1"/>
                          </a:solidFill>
                          <a:effectLst/>
                          <a:latin typeface="+mn-lt"/>
                          <a:ea typeface="+mn-ea"/>
                          <a:cs typeface="+mn-cs"/>
                        </a:rPr>
                        <a:t> </a:t>
                      </a:r>
                      <a:r>
                        <a:rPr lang="es-MX" sz="1300" b="1" kern="1200" dirty="0" err="1" smtClean="0">
                          <a:solidFill>
                            <a:schemeClr val="lt1"/>
                          </a:solidFill>
                          <a:effectLst/>
                          <a:latin typeface="+mn-lt"/>
                          <a:ea typeface="+mn-ea"/>
                          <a:cs typeface="+mn-cs"/>
                        </a:rPr>
                        <a:t>or</a:t>
                      </a:r>
                      <a:r>
                        <a:rPr lang="es-MX" sz="1300" b="1" kern="1200" dirty="0" smtClean="0">
                          <a:solidFill>
                            <a:schemeClr val="lt1"/>
                          </a:solidFill>
                          <a:effectLst/>
                          <a:latin typeface="+mn-lt"/>
                          <a:ea typeface="+mn-ea"/>
                          <a:cs typeface="+mn-cs"/>
                        </a:rPr>
                        <a:t> </a:t>
                      </a:r>
                      <a:r>
                        <a:rPr lang="es-MX" sz="1300" b="1" kern="1200" dirty="0" err="1" smtClean="0">
                          <a:solidFill>
                            <a:schemeClr val="lt1"/>
                          </a:solidFill>
                          <a:effectLst/>
                          <a:latin typeface="+mn-lt"/>
                          <a:ea typeface="+mn-ea"/>
                          <a:cs typeface="+mn-cs"/>
                        </a:rPr>
                        <a:t>Percentages</a:t>
                      </a:r>
                      <a:endParaRPr lang="es-MX" sz="1300" b="1" kern="1200" dirty="0">
                        <a:solidFill>
                          <a:schemeClr val="lt1"/>
                        </a:solidFill>
                        <a:effectLst/>
                        <a:latin typeface="+mn-lt"/>
                        <a:ea typeface="+mn-ea"/>
                        <a:cs typeface="+mn-cs"/>
                      </a:endParaRPr>
                    </a:p>
                  </a:txBody>
                  <a:tcPr marL="100584" marR="100584" marT="69088" marB="6908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0000"/>
                    </a:solidFill>
                  </a:tcPr>
                </a:tc>
                <a:tc>
                  <a:txBody>
                    <a:bodyPr/>
                    <a:lstStyle/>
                    <a:p>
                      <a:pPr algn="ctr">
                        <a:lnSpc>
                          <a:spcPct val="115000"/>
                        </a:lnSpc>
                        <a:spcAft>
                          <a:spcPts val="0"/>
                        </a:spcAft>
                      </a:pPr>
                      <a:r>
                        <a:rPr lang="es-MX" sz="1300" b="1" kern="1200" dirty="0">
                          <a:solidFill>
                            <a:schemeClr val="lt1"/>
                          </a:solidFill>
                          <a:effectLst/>
                          <a:latin typeface="+mn-lt"/>
                          <a:ea typeface="+mn-ea"/>
                          <a:cs typeface="+mn-cs"/>
                        </a:rPr>
                        <a:t>2011</a:t>
                      </a:r>
                    </a:p>
                  </a:txBody>
                  <a:tcPr marL="100584" marR="100584" marT="69088" marB="6908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0000"/>
                    </a:solidFill>
                  </a:tcPr>
                </a:tc>
                <a:tc>
                  <a:txBody>
                    <a:bodyPr/>
                    <a:lstStyle/>
                    <a:p>
                      <a:pPr algn="ctr">
                        <a:lnSpc>
                          <a:spcPct val="115000"/>
                        </a:lnSpc>
                        <a:spcAft>
                          <a:spcPts val="0"/>
                        </a:spcAft>
                      </a:pPr>
                      <a:r>
                        <a:rPr lang="es-MX" sz="1300" b="1" kern="1200" dirty="0">
                          <a:solidFill>
                            <a:schemeClr val="lt1"/>
                          </a:solidFill>
                          <a:effectLst/>
                          <a:latin typeface="+mn-lt"/>
                          <a:ea typeface="+mn-ea"/>
                          <a:cs typeface="+mn-cs"/>
                        </a:rPr>
                        <a:t>2013</a:t>
                      </a:r>
                    </a:p>
                  </a:txBody>
                  <a:tcPr marL="100584" marR="100584" marT="69088" marB="6908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0000"/>
                    </a:solidFill>
                  </a:tcPr>
                </a:tc>
                <a:tc>
                  <a:txBody>
                    <a:bodyPr/>
                    <a:lstStyle/>
                    <a:p>
                      <a:pPr algn="ctr">
                        <a:lnSpc>
                          <a:spcPct val="115000"/>
                        </a:lnSpc>
                        <a:spcAft>
                          <a:spcPts val="0"/>
                        </a:spcAft>
                      </a:pPr>
                      <a:r>
                        <a:rPr lang="es-MX" sz="1300" b="1" kern="1200" dirty="0" err="1" smtClean="0">
                          <a:solidFill>
                            <a:schemeClr val="lt1"/>
                          </a:solidFill>
                          <a:effectLst/>
                          <a:latin typeface="+mn-lt"/>
                          <a:ea typeface="+mn-ea"/>
                          <a:cs typeface="+mn-cs"/>
                        </a:rPr>
                        <a:t>Differences</a:t>
                      </a:r>
                      <a:r>
                        <a:rPr lang="es-MX" sz="1300" b="1" kern="1200" dirty="0" smtClean="0">
                          <a:solidFill>
                            <a:schemeClr val="lt1"/>
                          </a:solidFill>
                          <a:effectLst/>
                          <a:latin typeface="+mn-lt"/>
                          <a:ea typeface="+mn-ea"/>
                          <a:cs typeface="+mn-cs"/>
                        </a:rPr>
                        <a:t> in </a:t>
                      </a:r>
                      <a:r>
                        <a:rPr lang="es-MX" sz="1300" b="1" kern="1200" dirty="0" err="1" smtClean="0">
                          <a:solidFill>
                            <a:schemeClr val="lt1"/>
                          </a:solidFill>
                          <a:effectLst/>
                          <a:latin typeface="+mn-lt"/>
                          <a:ea typeface="+mn-ea"/>
                          <a:cs typeface="+mn-cs"/>
                        </a:rPr>
                        <a:t>percentage</a:t>
                      </a:r>
                      <a:r>
                        <a:rPr lang="es-MX" sz="1300" b="1" kern="1200" dirty="0" smtClean="0">
                          <a:solidFill>
                            <a:schemeClr val="lt1"/>
                          </a:solidFill>
                          <a:effectLst/>
                          <a:latin typeface="+mn-lt"/>
                          <a:ea typeface="+mn-ea"/>
                          <a:cs typeface="+mn-cs"/>
                        </a:rPr>
                        <a:t> </a:t>
                      </a:r>
                      <a:r>
                        <a:rPr lang="es-MX" sz="1300" b="1" kern="1200" dirty="0" err="1" smtClean="0">
                          <a:solidFill>
                            <a:schemeClr val="lt1"/>
                          </a:solidFill>
                          <a:effectLst/>
                          <a:latin typeface="+mn-lt"/>
                          <a:ea typeface="+mn-ea"/>
                          <a:cs typeface="+mn-cs"/>
                        </a:rPr>
                        <a:t>points</a:t>
                      </a:r>
                      <a:endParaRPr lang="es-MX" sz="1300" b="1" kern="1200" dirty="0" smtClean="0">
                        <a:solidFill>
                          <a:schemeClr val="lt1"/>
                        </a:solidFill>
                        <a:effectLst/>
                        <a:latin typeface="+mn-lt"/>
                        <a:ea typeface="+mn-ea"/>
                        <a:cs typeface="+mn-cs"/>
                      </a:endParaRPr>
                    </a:p>
                    <a:p>
                      <a:pPr algn="ctr">
                        <a:lnSpc>
                          <a:spcPct val="115000"/>
                        </a:lnSpc>
                        <a:spcAft>
                          <a:spcPts val="0"/>
                        </a:spcAft>
                      </a:pPr>
                      <a:r>
                        <a:rPr lang="es-MX" sz="1300" b="1" kern="1200" dirty="0" smtClean="0">
                          <a:solidFill>
                            <a:schemeClr val="lt1"/>
                          </a:solidFill>
                          <a:effectLst/>
                          <a:latin typeface="+mn-lt"/>
                          <a:ea typeface="+mn-ea"/>
                          <a:cs typeface="+mn-cs"/>
                        </a:rPr>
                        <a:t>2013-2011 </a:t>
                      </a:r>
                    </a:p>
                  </a:txBody>
                  <a:tcPr marL="100584" marR="100584" marT="69088" marB="6908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0000"/>
                    </a:solidFill>
                  </a:tcPr>
                </a:tc>
              </a:tr>
              <a:tr h="360632">
                <a:tc>
                  <a:txBody>
                    <a:bodyPr/>
                    <a:lstStyle/>
                    <a:p>
                      <a:pPr algn="ctr">
                        <a:lnSpc>
                          <a:spcPct val="115000"/>
                        </a:lnSpc>
                        <a:spcAft>
                          <a:spcPts val="0"/>
                        </a:spcAft>
                      </a:pPr>
                      <a:r>
                        <a:rPr lang="es-MX" sz="1200" dirty="0" err="1" smtClean="0">
                          <a:effectLst/>
                        </a:rPr>
                        <a:t>Child</a:t>
                      </a:r>
                      <a:r>
                        <a:rPr lang="es-MX" sz="1200" dirty="0" smtClean="0">
                          <a:effectLst/>
                        </a:rPr>
                        <a:t> </a:t>
                      </a:r>
                      <a:r>
                        <a:rPr lang="es-MX" sz="1200" dirty="0" err="1" smtClean="0">
                          <a:effectLst/>
                        </a:rPr>
                        <a:t>Employment</a:t>
                      </a:r>
                      <a:r>
                        <a:rPr lang="es-MX" sz="1200" dirty="0" smtClean="0">
                          <a:effectLst/>
                        </a:rPr>
                        <a:t> </a:t>
                      </a:r>
                      <a:r>
                        <a:rPr lang="es-MX" sz="1200" dirty="0" err="1" smtClean="0">
                          <a:effectLst/>
                        </a:rPr>
                        <a:t>Rate</a:t>
                      </a:r>
                      <a:r>
                        <a:rPr lang="es-MX" sz="1200" dirty="0" smtClean="0">
                          <a:effectLst/>
                        </a:rPr>
                        <a:t> </a:t>
                      </a:r>
                      <a:endParaRPr lang="es-MX" sz="1200" dirty="0">
                        <a:effectLst/>
                        <a:latin typeface="Soberana Sans" panose="02000000000000000000" pitchFamily="50" charset="0"/>
                        <a:ea typeface="Calibri" panose="020F0502020204030204" pitchFamily="34" charset="0"/>
                        <a:cs typeface="Times New Roman" panose="02020603050405020304" pitchFamily="18" charset="0"/>
                      </a:endParaRPr>
                    </a:p>
                  </a:txBody>
                  <a:tcPr marL="100584" marR="100584" marT="69088" marB="69088" anchor="ctr">
                    <a:lnT w="12700" cap="flat" cmpd="sng" algn="ctr">
                      <a:solidFill>
                        <a:schemeClr val="tx1"/>
                      </a:solidFill>
                      <a:prstDash val="solid"/>
                      <a:round/>
                      <a:headEnd type="none" w="med" len="med"/>
                      <a:tailEnd type="none" w="med" len="med"/>
                    </a:lnT>
                  </a:tcPr>
                </a:tc>
                <a:tc>
                  <a:txBody>
                    <a:bodyPr/>
                    <a:lstStyle/>
                    <a:p>
                      <a:pPr algn="ctr">
                        <a:lnSpc>
                          <a:spcPct val="115000"/>
                        </a:lnSpc>
                        <a:spcAft>
                          <a:spcPts val="0"/>
                        </a:spcAft>
                      </a:pPr>
                      <a:r>
                        <a:rPr lang="es-MX" sz="1200" dirty="0">
                          <a:effectLst/>
                        </a:rPr>
                        <a:t>10.5%</a:t>
                      </a:r>
                      <a:endParaRPr lang="es-MX" sz="1200" dirty="0">
                        <a:effectLst/>
                        <a:latin typeface="Soberana Sans" panose="02000000000000000000" pitchFamily="50" charset="0"/>
                        <a:ea typeface="Calibri" panose="020F0502020204030204" pitchFamily="34" charset="0"/>
                        <a:cs typeface="Times New Roman" panose="02020603050405020304" pitchFamily="18" charset="0"/>
                      </a:endParaRPr>
                    </a:p>
                  </a:txBody>
                  <a:tcPr marL="100584" marR="100584" marT="69088" marB="69088" anchor="ctr">
                    <a:lnT w="12700" cap="flat" cmpd="sng" algn="ctr">
                      <a:solidFill>
                        <a:schemeClr val="tx1"/>
                      </a:solidFill>
                      <a:prstDash val="solid"/>
                      <a:round/>
                      <a:headEnd type="none" w="med" len="med"/>
                      <a:tailEnd type="none" w="med" len="med"/>
                    </a:lnT>
                  </a:tcPr>
                </a:tc>
                <a:tc>
                  <a:txBody>
                    <a:bodyPr/>
                    <a:lstStyle/>
                    <a:p>
                      <a:pPr algn="ctr">
                        <a:lnSpc>
                          <a:spcPct val="115000"/>
                        </a:lnSpc>
                        <a:spcAft>
                          <a:spcPts val="0"/>
                        </a:spcAft>
                      </a:pPr>
                      <a:r>
                        <a:rPr lang="es-MX" sz="1200" dirty="0">
                          <a:effectLst/>
                        </a:rPr>
                        <a:t>8.6%</a:t>
                      </a:r>
                      <a:endParaRPr lang="es-MX" sz="1200" dirty="0">
                        <a:effectLst/>
                        <a:latin typeface="Soberana Sans" panose="02000000000000000000" pitchFamily="50" charset="0"/>
                        <a:ea typeface="Calibri" panose="020F0502020204030204" pitchFamily="34" charset="0"/>
                        <a:cs typeface="Times New Roman" panose="02020603050405020304" pitchFamily="18" charset="0"/>
                      </a:endParaRPr>
                    </a:p>
                  </a:txBody>
                  <a:tcPr marL="100584" marR="100584" marT="69088" marB="69088" anchor="ctr">
                    <a:lnT w="12700" cap="flat" cmpd="sng" algn="ctr">
                      <a:solidFill>
                        <a:schemeClr val="tx1"/>
                      </a:solidFill>
                      <a:prstDash val="solid"/>
                      <a:round/>
                      <a:headEnd type="none" w="med" len="med"/>
                      <a:tailEnd type="none" w="med" len="med"/>
                    </a:lnT>
                  </a:tcPr>
                </a:tc>
                <a:tc>
                  <a:txBody>
                    <a:bodyPr/>
                    <a:lstStyle/>
                    <a:p>
                      <a:pPr algn="ctr">
                        <a:lnSpc>
                          <a:spcPct val="115000"/>
                        </a:lnSpc>
                        <a:spcAft>
                          <a:spcPts val="0"/>
                        </a:spcAft>
                      </a:pPr>
                      <a:r>
                        <a:rPr lang="es-MX" sz="1200">
                          <a:effectLst/>
                        </a:rPr>
                        <a:t>-1.9</a:t>
                      </a:r>
                      <a:endParaRPr lang="es-MX" sz="1200">
                        <a:effectLst/>
                        <a:latin typeface="Soberana Sans" panose="02000000000000000000" pitchFamily="50" charset="0"/>
                        <a:ea typeface="Calibri" panose="020F0502020204030204" pitchFamily="34" charset="0"/>
                        <a:cs typeface="Times New Roman" panose="02020603050405020304" pitchFamily="18" charset="0"/>
                      </a:endParaRPr>
                    </a:p>
                  </a:txBody>
                  <a:tcPr marL="100584" marR="100584" marT="69088" marB="69088" anchor="ctr">
                    <a:lnT w="12700" cap="flat" cmpd="sng" algn="ctr">
                      <a:solidFill>
                        <a:schemeClr val="tx1"/>
                      </a:solidFill>
                      <a:prstDash val="solid"/>
                      <a:round/>
                      <a:headEnd type="none" w="med" len="med"/>
                      <a:tailEnd type="none" w="med" len="med"/>
                    </a:lnT>
                  </a:tcPr>
                </a:tc>
              </a:tr>
              <a:tr h="360632">
                <a:tc>
                  <a:txBody>
                    <a:bodyPr/>
                    <a:lstStyle/>
                    <a:p>
                      <a:pPr algn="ctr">
                        <a:lnSpc>
                          <a:spcPct val="115000"/>
                        </a:lnSpc>
                        <a:spcAft>
                          <a:spcPts val="0"/>
                        </a:spcAft>
                      </a:pPr>
                      <a:r>
                        <a:rPr lang="es-MX" sz="1200" dirty="0">
                          <a:effectLst/>
                        </a:rPr>
                        <a:t>    5 </a:t>
                      </a:r>
                      <a:r>
                        <a:rPr lang="es-MX" sz="1200" dirty="0" err="1" smtClean="0">
                          <a:effectLst/>
                        </a:rPr>
                        <a:t>to</a:t>
                      </a:r>
                      <a:r>
                        <a:rPr lang="es-MX" sz="1200" dirty="0" smtClean="0">
                          <a:effectLst/>
                        </a:rPr>
                        <a:t> </a:t>
                      </a:r>
                      <a:r>
                        <a:rPr lang="es-MX" sz="1200" dirty="0">
                          <a:effectLst/>
                        </a:rPr>
                        <a:t>13 </a:t>
                      </a:r>
                      <a:r>
                        <a:rPr lang="es-MX" sz="1200" dirty="0" err="1" smtClean="0">
                          <a:effectLst/>
                        </a:rPr>
                        <a:t>years</a:t>
                      </a:r>
                      <a:r>
                        <a:rPr lang="es-MX" sz="1200" dirty="0" smtClean="0">
                          <a:effectLst/>
                        </a:rPr>
                        <a:t> </a:t>
                      </a:r>
                      <a:r>
                        <a:rPr lang="es-MX" sz="1200" dirty="0" err="1" smtClean="0">
                          <a:effectLst/>
                        </a:rPr>
                        <a:t>old</a:t>
                      </a:r>
                      <a:endParaRPr lang="es-MX" sz="1200" dirty="0">
                        <a:effectLst/>
                        <a:latin typeface="Soberana Sans" panose="02000000000000000000" pitchFamily="50" charset="0"/>
                        <a:ea typeface="Calibri" panose="020F0502020204030204" pitchFamily="34" charset="0"/>
                        <a:cs typeface="Times New Roman" panose="02020603050405020304" pitchFamily="18" charset="0"/>
                      </a:endParaRPr>
                    </a:p>
                  </a:txBody>
                  <a:tcPr marL="100584" marR="100584" marT="69088" marB="69088" anchor="ctr"/>
                </a:tc>
                <a:tc>
                  <a:txBody>
                    <a:bodyPr/>
                    <a:lstStyle/>
                    <a:p>
                      <a:pPr algn="ctr">
                        <a:lnSpc>
                          <a:spcPct val="115000"/>
                        </a:lnSpc>
                        <a:spcAft>
                          <a:spcPts val="0"/>
                        </a:spcAft>
                      </a:pPr>
                      <a:r>
                        <a:rPr lang="es-MX" sz="1200">
                          <a:effectLst/>
                        </a:rPr>
                        <a:t>4.4%</a:t>
                      </a:r>
                      <a:endParaRPr lang="es-MX" sz="1200">
                        <a:effectLst/>
                        <a:latin typeface="Soberana Sans" panose="02000000000000000000" pitchFamily="50" charset="0"/>
                        <a:ea typeface="Calibri" panose="020F0502020204030204" pitchFamily="34" charset="0"/>
                        <a:cs typeface="Times New Roman" panose="02020603050405020304" pitchFamily="18" charset="0"/>
                      </a:endParaRPr>
                    </a:p>
                  </a:txBody>
                  <a:tcPr marL="100584" marR="100584" marT="69088" marB="69088" anchor="ctr"/>
                </a:tc>
                <a:tc>
                  <a:txBody>
                    <a:bodyPr/>
                    <a:lstStyle/>
                    <a:p>
                      <a:pPr algn="ctr">
                        <a:lnSpc>
                          <a:spcPct val="115000"/>
                        </a:lnSpc>
                        <a:spcAft>
                          <a:spcPts val="0"/>
                        </a:spcAft>
                      </a:pPr>
                      <a:r>
                        <a:rPr lang="es-MX" sz="1200" dirty="0">
                          <a:effectLst/>
                        </a:rPr>
                        <a:t>3.6%</a:t>
                      </a:r>
                      <a:endParaRPr lang="es-MX" sz="1200" dirty="0">
                        <a:effectLst/>
                        <a:latin typeface="Soberana Sans" panose="02000000000000000000" pitchFamily="50" charset="0"/>
                        <a:ea typeface="Calibri" panose="020F0502020204030204" pitchFamily="34" charset="0"/>
                        <a:cs typeface="Times New Roman" panose="02020603050405020304" pitchFamily="18" charset="0"/>
                      </a:endParaRPr>
                    </a:p>
                  </a:txBody>
                  <a:tcPr marL="100584" marR="100584" marT="69088" marB="69088" anchor="ctr"/>
                </a:tc>
                <a:tc>
                  <a:txBody>
                    <a:bodyPr/>
                    <a:lstStyle/>
                    <a:p>
                      <a:pPr algn="ctr">
                        <a:lnSpc>
                          <a:spcPct val="115000"/>
                        </a:lnSpc>
                        <a:spcAft>
                          <a:spcPts val="0"/>
                        </a:spcAft>
                      </a:pPr>
                      <a:r>
                        <a:rPr lang="es-MX" sz="1200" dirty="0">
                          <a:effectLst/>
                        </a:rPr>
                        <a:t>-0.8</a:t>
                      </a:r>
                      <a:endParaRPr lang="es-MX" sz="1200" dirty="0">
                        <a:effectLst/>
                        <a:latin typeface="Soberana Sans" panose="02000000000000000000" pitchFamily="50" charset="0"/>
                        <a:ea typeface="Calibri" panose="020F0502020204030204" pitchFamily="34" charset="0"/>
                        <a:cs typeface="Times New Roman" panose="02020603050405020304" pitchFamily="18" charset="0"/>
                      </a:endParaRPr>
                    </a:p>
                  </a:txBody>
                  <a:tcPr marL="100584" marR="100584" marT="69088" marB="69088" anchor="ctr"/>
                </a:tc>
              </a:tr>
              <a:tr h="360632">
                <a:tc>
                  <a:txBody>
                    <a:bodyPr/>
                    <a:lstStyle/>
                    <a:p>
                      <a:pPr algn="ctr">
                        <a:lnSpc>
                          <a:spcPct val="115000"/>
                        </a:lnSpc>
                        <a:spcAft>
                          <a:spcPts val="0"/>
                        </a:spcAft>
                      </a:pPr>
                      <a:r>
                        <a:rPr lang="es-MX" sz="1200" dirty="0">
                          <a:effectLst/>
                        </a:rPr>
                        <a:t>   14 </a:t>
                      </a:r>
                      <a:r>
                        <a:rPr lang="es-MX" sz="1200" dirty="0" err="1" smtClean="0">
                          <a:effectLst/>
                        </a:rPr>
                        <a:t>to</a:t>
                      </a:r>
                      <a:r>
                        <a:rPr lang="es-MX" sz="1200" dirty="0" smtClean="0">
                          <a:effectLst/>
                        </a:rPr>
                        <a:t> </a:t>
                      </a:r>
                      <a:r>
                        <a:rPr lang="es-MX" sz="1200" dirty="0">
                          <a:effectLst/>
                        </a:rPr>
                        <a:t>17 </a:t>
                      </a:r>
                      <a:r>
                        <a:rPr lang="es-MX" sz="1200" dirty="0" err="1" smtClean="0">
                          <a:effectLst/>
                        </a:rPr>
                        <a:t>years</a:t>
                      </a:r>
                      <a:r>
                        <a:rPr lang="es-MX" sz="1200" dirty="0" smtClean="0">
                          <a:effectLst/>
                        </a:rPr>
                        <a:t> </a:t>
                      </a:r>
                      <a:r>
                        <a:rPr lang="es-MX" sz="1200" dirty="0" err="1" smtClean="0">
                          <a:effectLst/>
                        </a:rPr>
                        <a:t>old</a:t>
                      </a:r>
                      <a:endParaRPr lang="es-MX" sz="1200" dirty="0">
                        <a:effectLst/>
                        <a:latin typeface="Soberana Sans" panose="02000000000000000000" pitchFamily="50" charset="0"/>
                        <a:ea typeface="Calibri" panose="020F0502020204030204" pitchFamily="34" charset="0"/>
                        <a:cs typeface="Times New Roman" panose="02020603050405020304" pitchFamily="18" charset="0"/>
                      </a:endParaRPr>
                    </a:p>
                  </a:txBody>
                  <a:tcPr marL="100584" marR="100584" marT="69088" marB="69088" anchor="ctr"/>
                </a:tc>
                <a:tc>
                  <a:txBody>
                    <a:bodyPr/>
                    <a:lstStyle/>
                    <a:p>
                      <a:pPr algn="ctr">
                        <a:lnSpc>
                          <a:spcPct val="115000"/>
                        </a:lnSpc>
                        <a:spcAft>
                          <a:spcPts val="0"/>
                        </a:spcAft>
                      </a:pPr>
                      <a:r>
                        <a:rPr lang="es-MX" sz="1200" dirty="0">
                          <a:effectLst/>
                        </a:rPr>
                        <a:t>23.7%</a:t>
                      </a:r>
                      <a:endParaRPr lang="es-MX" sz="1200" dirty="0">
                        <a:effectLst/>
                        <a:latin typeface="Soberana Sans" panose="02000000000000000000" pitchFamily="50" charset="0"/>
                        <a:ea typeface="Calibri" panose="020F0502020204030204" pitchFamily="34" charset="0"/>
                        <a:cs typeface="Times New Roman" panose="02020603050405020304" pitchFamily="18" charset="0"/>
                      </a:endParaRPr>
                    </a:p>
                  </a:txBody>
                  <a:tcPr marL="100584" marR="100584" marT="69088" marB="69088" anchor="ctr"/>
                </a:tc>
                <a:tc>
                  <a:txBody>
                    <a:bodyPr/>
                    <a:lstStyle/>
                    <a:p>
                      <a:pPr algn="ctr">
                        <a:lnSpc>
                          <a:spcPct val="115000"/>
                        </a:lnSpc>
                        <a:spcAft>
                          <a:spcPts val="0"/>
                        </a:spcAft>
                      </a:pPr>
                      <a:r>
                        <a:rPr lang="es-MX" sz="1200" dirty="0">
                          <a:effectLst/>
                        </a:rPr>
                        <a:t>20.3%</a:t>
                      </a:r>
                      <a:endParaRPr lang="es-MX" sz="1200" dirty="0">
                        <a:effectLst/>
                        <a:latin typeface="Soberana Sans" panose="02000000000000000000" pitchFamily="50" charset="0"/>
                        <a:ea typeface="Calibri" panose="020F0502020204030204" pitchFamily="34" charset="0"/>
                        <a:cs typeface="Times New Roman" panose="02020603050405020304" pitchFamily="18" charset="0"/>
                      </a:endParaRPr>
                    </a:p>
                  </a:txBody>
                  <a:tcPr marL="100584" marR="100584" marT="69088" marB="69088" anchor="ctr"/>
                </a:tc>
                <a:tc>
                  <a:txBody>
                    <a:bodyPr/>
                    <a:lstStyle/>
                    <a:p>
                      <a:pPr algn="ctr">
                        <a:lnSpc>
                          <a:spcPct val="115000"/>
                        </a:lnSpc>
                        <a:spcAft>
                          <a:spcPts val="0"/>
                        </a:spcAft>
                      </a:pPr>
                      <a:r>
                        <a:rPr lang="es-MX" sz="1200" dirty="0">
                          <a:effectLst/>
                        </a:rPr>
                        <a:t>-3.4</a:t>
                      </a:r>
                      <a:endParaRPr lang="es-MX" sz="1200" dirty="0">
                        <a:effectLst/>
                        <a:latin typeface="Soberana Sans" panose="02000000000000000000" pitchFamily="50" charset="0"/>
                        <a:ea typeface="Calibri" panose="020F0502020204030204" pitchFamily="34" charset="0"/>
                        <a:cs typeface="Times New Roman" panose="02020603050405020304" pitchFamily="18" charset="0"/>
                      </a:endParaRPr>
                    </a:p>
                  </a:txBody>
                  <a:tcPr marL="100584" marR="100584" marT="69088" marB="69088" anchor="ctr"/>
                </a:tc>
              </a:tr>
              <a:tr h="360632">
                <a:tc>
                  <a:txBody>
                    <a:bodyPr/>
                    <a:lstStyle/>
                    <a:p>
                      <a:pPr algn="ctr">
                        <a:lnSpc>
                          <a:spcPct val="115000"/>
                        </a:lnSpc>
                        <a:spcAft>
                          <a:spcPts val="0"/>
                        </a:spcAft>
                      </a:pPr>
                      <a:r>
                        <a:rPr lang="es-MX" sz="1200" dirty="0">
                          <a:effectLst/>
                        </a:rPr>
                        <a:t> </a:t>
                      </a:r>
                      <a:endParaRPr lang="es-MX" sz="1200" dirty="0">
                        <a:effectLst/>
                        <a:latin typeface="Soberana Sans" panose="02000000000000000000" pitchFamily="50" charset="0"/>
                        <a:ea typeface="Calibri" panose="020F0502020204030204" pitchFamily="34" charset="0"/>
                        <a:cs typeface="Times New Roman" panose="02020603050405020304" pitchFamily="18" charset="0"/>
                      </a:endParaRPr>
                    </a:p>
                  </a:txBody>
                  <a:tcPr marL="100584" marR="100584" marT="69088" marB="69088" anchor="ctr"/>
                </a:tc>
                <a:tc>
                  <a:txBody>
                    <a:bodyPr/>
                    <a:lstStyle/>
                    <a:p>
                      <a:pPr algn="ctr">
                        <a:lnSpc>
                          <a:spcPct val="115000"/>
                        </a:lnSpc>
                        <a:spcAft>
                          <a:spcPts val="0"/>
                        </a:spcAft>
                      </a:pPr>
                      <a:r>
                        <a:rPr lang="es-MX" sz="1200" dirty="0">
                          <a:effectLst/>
                        </a:rPr>
                        <a:t> </a:t>
                      </a:r>
                      <a:endParaRPr lang="es-MX" sz="1200" dirty="0">
                        <a:effectLst/>
                        <a:latin typeface="Soberana Sans" panose="02000000000000000000" pitchFamily="50" charset="0"/>
                        <a:ea typeface="Calibri" panose="020F0502020204030204" pitchFamily="34" charset="0"/>
                        <a:cs typeface="Times New Roman" panose="02020603050405020304" pitchFamily="18" charset="0"/>
                      </a:endParaRPr>
                    </a:p>
                  </a:txBody>
                  <a:tcPr marL="100584" marR="100584" marT="69088" marB="69088" anchor="ctr"/>
                </a:tc>
                <a:tc>
                  <a:txBody>
                    <a:bodyPr/>
                    <a:lstStyle/>
                    <a:p>
                      <a:pPr algn="ctr">
                        <a:lnSpc>
                          <a:spcPct val="115000"/>
                        </a:lnSpc>
                        <a:spcAft>
                          <a:spcPts val="0"/>
                        </a:spcAft>
                      </a:pPr>
                      <a:r>
                        <a:rPr lang="es-MX" sz="1200" dirty="0">
                          <a:effectLst/>
                        </a:rPr>
                        <a:t> </a:t>
                      </a:r>
                      <a:endParaRPr lang="es-MX" sz="1200" dirty="0">
                        <a:effectLst/>
                        <a:latin typeface="Soberana Sans" panose="02000000000000000000" pitchFamily="50" charset="0"/>
                        <a:ea typeface="Calibri" panose="020F0502020204030204" pitchFamily="34" charset="0"/>
                        <a:cs typeface="Times New Roman" panose="02020603050405020304" pitchFamily="18" charset="0"/>
                      </a:endParaRPr>
                    </a:p>
                  </a:txBody>
                  <a:tcPr marL="100584" marR="100584" marT="69088" marB="69088" anchor="ctr"/>
                </a:tc>
                <a:tc>
                  <a:txBody>
                    <a:bodyPr/>
                    <a:lstStyle/>
                    <a:p>
                      <a:pPr algn="ctr">
                        <a:lnSpc>
                          <a:spcPct val="115000"/>
                        </a:lnSpc>
                        <a:spcAft>
                          <a:spcPts val="0"/>
                        </a:spcAft>
                      </a:pPr>
                      <a:r>
                        <a:rPr lang="es-MX" sz="1200" dirty="0">
                          <a:effectLst/>
                        </a:rPr>
                        <a:t> </a:t>
                      </a:r>
                      <a:endParaRPr lang="es-MX" sz="1200" dirty="0">
                        <a:effectLst/>
                        <a:latin typeface="Soberana Sans" panose="02000000000000000000" pitchFamily="50" charset="0"/>
                        <a:ea typeface="Calibri" panose="020F0502020204030204" pitchFamily="34" charset="0"/>
                        <a:cs typeface="Times New Roman" panose="02020603050405020304" pitchFamily="18" charset="0"/>
                      </a:endParaRPr>
                    </a:p>
                  </a:txBody>
                  <a:tcPr marL="100584" marR="100584" marT="69088" marB="69088" anchor="ctr"/>
                </a:tc>
              </a:tr>
              <a:tr h="360632">
                <a:tc>
                  <a:txBody>
                    <a:bodyPr/>
                    <a:lstStyle/>
                    <a:p>
                      <a:pPr algn="ctr">
                        <a:lnSpc>
                          <a:spcPct val="115000"/>
                        </a:lnSpc>
                        <a:spcAft>
                          <a:spcPts val="0"/>
                        </a:spcAft>
                      </a:pPr>
                      <a:r>
                        <a:rPr lang="es-MX" sz="1200" dirty="0" err="1" smtClean="0">
                          <a:effectLst/>
                        </a:rPr>
                        <a:t>Working</a:t>
                      </a:r>
                      <a:r>
                        <a:rPr lang="es-MX" sz="1200" baseline="0" dirty="0" smtClean="0">
                          <a:effectLst/>
                        </a:rPr>
                        <a:t> </a:t>
                      </a:r>
                      <a:r>
                        <a:rPr lang="es-MX" sz="1200" baseline="0" dirty="0" err="1" smtClean="0">
                          <a:effectLst/>
                        </a:rPr>
                        <a:t>students</a:t>
                      </a:r>
                      <a:endParaRPr lang="es-MX" sz="1200" dirty="0">
                        <a:effectLst/>
                        <a:latin typeface="Soberana Sans" panose="02000000000000000000" pitchFamily="50" charset="0"/>
                        <a:ea typeface="Calibri" panose="020F0502020204030204" pitchFamily="34" charset="0"/>
                        <a:cs typeface="Times New Roman" panose="02020603050405020304" pitchFamily="18" charset="0"/>
                      </a:endParaRPr>
                    </a:p>
                  </a:txBody>
                  <a:tcPr marL="100584" marR="100584" marT="69088" marB="69088" anchor="ctr"/>
                </a:tc>
                <a:tc>
                  <a:txBody>
                    <a:bodyPr/>
                    <a:lstStyle/>
                    <a:p>
                      <a:pPr algn="ctr">
                        <a:lnSpc>
                          <a:spcPct val="115000"/>
                        </a:lnSpc>
                        <a:spcAft>
                          <a:spcPts val="0"/>
                        </a:spcAft>
                      </a:pPr>
                      <a:r>
                        <a:rPr lang="es-MX" sz="1200" dirty="0">
                          <a:effectLst/>
                        </a:rPr>
                        <a:t>60.9%</a:t>
                      </a:r>
                      <a:endParaRPr lang="es-MX" sz="1200" dirty="0">
                        <a:effectLst/>
                        <a:latin typeface="Soberana Sans" panose="02000000000000000000" pitchFamily="50" charset="0"/>
                        <a:ea typeface="Calibri" panose="020F0502020204030204" pitchFamily="34" charset="0"/>
                        <a:cs typeface="Times New Roman" panose="02020603050405020304" pitchFamily="18" charset="0"/>
                      </a:endParaRPr>
                    </a:p>
                  </a:txBody>
                  <a:tcPr marL="100584" marR="100584" marT="69088" marB="69088" anchor="ctr"/>
                </a:tc>
                <a:tc>
                  <a:txBody>
                    <a:bodyPr/>
                    <a:lstStyle/>
                    <a:p>
                      <a:pPr algn="ctr">
                        <a:lnSpc>
                          <a:spcPct val="115000"/>
                        </a:lnSpc>
                        <a:spcAft>
                          <a:spcPts val="0"/>
                        </a:spcAft>
                      </a:pPr>
                      <a:r>
                        <a:rPr lang="es-MX" sz="1200" dirty="0">
                          <a:effectLst/>
                        </a:rPr>
                        <a:t>64.0%</a:t>
                      </a:r>
                      <a:endParaRPr lang="es-MX" sz="1200" dirty="0">
                        <a:effectLst/>
                        <a:latin typeface="Soberana Sans" panose="02000000000000000000" pitchFamily="50" charset="0"/>
                        <a:ea typeface="Calibri" panose="020F0502020204030204" pitchFamily="34" charset="0"/>
                        <a:cs typeface="Times New Roman" panose="02020603050405020304" pitchFamily="18" charset="0"/>
                      </a:endParaRPr>
                    </a:p>
                  </a:txBody>
                  <a:tcPr marL="100584" marR="100584" marT="69088" marB="69088" anchor="ctr"/>
                </a:tc>
                <a:tc>
                  <a:txBody>
                    <a:bodyPr/>
                    <a:lstStyle/>
                    <a:p>
                      <a:pPr algn="ctr">
                        <a:lnSpc>
                          <a:spcPct val="115000"/>
                        </a:lnSpc>
                        <a:spcAft>
                          <a:spcPts val="0"/>
                        </a:spcAft>
                      </a:pPr>
                      <a:r>
                        <a:rPr lang="es-MX" sz="1200" dirty="0">
                          <a:effectLst/>
                        </a:rPr>
                        <a:t>3.1</a:t>
                      </a:r>
                      <a:endParaRPr lang="es-MX" sz="1200" dirty="0">
                        <a:effectLst/>
                        <a:latin typeface="Soberana Sans" panose="02000000000000000000" pitchFamily="50" charset="0"/>
                        <a:ea typeface="Calibri" panose="020F0502020204030204" pitchFamily="34" charset="0"/>
                        <a:cs typeface="Times New Roman" panose="02020603050405020304" pitchFamily="18" charset="0"/>
                      </a:endParaRPr>
                    </a:p>
                  </a:txBody>
                  <a:tcPr marL="100584" marR="100584" marT="69088" marB="69088" anchor="ctr"/>
                </a:tc>
              </a:tr>
              <a:tr h="360632">
                <a:tc>
                  <a:txBody>
                    <a:bodyPr/>
                    <a:lstStyle/>
                    <a:p>
                      <a:pPr algn="ctr">
                        <a:lnSpc>
                          <a:spcPct val="115000"/>
                        </a:lnSpc>
                        <a:spcAft>
                          <a:spcPts val="0"/>
                        </a:spcAft>
                      </a:pPr>
                      <a:r>
                        <a:rPr lang="es-MX" sz="1200" dirty="0">
                          <a:effectLst/>
                        </a:rPr>
                        <a:t>    5 </a:t>
                      </a:r>
                      <a:r>
                        <a:rPr lang="es-MX" sz="1200" dirty="0" err="1" smtClean="0">
                          <a:effectLst/>
                        </a:rPr>
                        <a:t>to</a:t>
                      </a:r>
                      <a:r>
                        <a:rPr lang="es-MX" sz="1200" dirty="0" smtClean="0">
                          <a:effectLst/>
                        </a:rPr>
                        <a:t> </a:t>
                      </a:r>
                      <a:r>
                        <a:rPr lang="es-MX" sz="1200" dirty="0">
                          <a:effectLst/>
                        </a:rPr>
                        <a:t>13 </a:t>
                      </a:r>
                      <a:r>
                        <a:rPr lang="es-MX" sz="1200" dirty="0" err="1" smtClean="0">
                          <a:effectLst/>
                        </a:rPr>
                        <a:t>years</a:t>
                      </a:r>
                      <a:r>
                        <a:rPr lang="es-MX" sz="1200" dirty="0" smtClean="0">
                          <a:effectLst/>
                        </a:rPr>
                        <a:t> </a:t>
                      </a:r>
                      <a:r>
                        <a:rPr lang="es-MX" sz="1200" dirty="0" err="1" smtClean="0">
                          <a:effectLst/>
                        </a:rPr>
                        <a:t>old</a:t>
                      </a:r>
                      <a:endParaRPr lang="es-MX" sz="1200" dirty="0">
                        <a:effectLst/>
                        <a:latin typeface="Soberana Sans" panose="02000000000000000000" pitchFamily="50" charset="0"/>
                        <a:ea typeface="Calibri" panose="020F0502020204030204" pitchFamily="34" charset="0"/>
                        <a:cs typeface="Times New Roman" panose="02020603050405020304" pitchFamily="18" charset="0"/>
                      </a:endParaRPr>
                    </a:p>
                  </a:txBody>
                  <a:tcPr marL="100584" marR="100584" marT="69088" marB="69088" anchor="ctr"/>
                </a:tc>
                <a:tc>
                  <a:txBody>
                    <a:bodyPr/>
                    <a:lstStyle/>
                    <a:p>
                      <a:pPr algn="ctr">
                        <a:lnSpc>
                          <a:spcPct val="115000"/>
                        </a:lnSpc>
                        <a:spcAft>
                          <a:spcPts val="0"/>
                        </a:spcAft>
                      </a:pPr>
                      <a:r>
                        <a:rPr lang="es-MX" sz="1200">
                          <a:effectLst/>
                        </a:rPr>
                        <a:t>90.2%</a:t>
                      </a:r>
                      <a:endParaRPr lang="es-MX" sz="1200">
                        <a:effectLst/>
                        <a:latin typeface="Soberana Sans" panose="02000000000000000000" pitchFamily="50" charset="0"/>
                        <a:ea typeface="Calibri" panose="020F0502020204030204" pitchFamily="34" charset="0"/>
                        <a:cs typeface="Times New Roman" panose="02020603050405020304" pitchFamily="18" charset="0"/>
                      </a:endParaRPr>
                    </a:p>
                  </a:txBody>
                  <a:tcPr marL="100584" marR="100584" marT="69088" marB="69088" anchor="ctr"/>
                </a:tc>
                <a:tc>
                  <a:txBody>
                    <a:bodyPr/>
                    <a:lstStyle/>
                    <a:p>
                      <a:pPr algn="ctr">
                        <a:lnSpc>
                          <a:spcPct val="115000"/>
                        </a:lnSpc>
                        <a:spcAft>
                          <a:spcPts val="0"/>
                        </a:spcAft>
                      </a:pPr>
                      <a:r>
                        <a:rPr lang="es-MX" sz="1200" dirty="0">
                          <a:effectLst/>
                        </a:rPr>
                        <a:t>91.1%</a:t>
                      </a:r>
                      <a:endParaRPr lang="es-MX" sz="1200" dirty="0">
                        <a:effectLst/>
                        <a:latin typeface="Soberana Sans" panose="02000000000000000000" pitchFamily="50" charset="0"/>
                        <a:ea typeface="Calibri" panose="020F0502020204030204" pitchFamily="34" charset="0"/>
                        <a:cs typeface="Times New Roman" panose="02020603050405020304" pitchFamily="18" charset="0"/>
                      </a:endParaRPr>
                    </a:p>
                  </a:txBody>
                  <a:tcPr marL="100584" marR="100584" marT="69088" marB="69088" anchor="ctr"/>
                </a:tc>
                <a:tc>
                  <a:txBody>
                    <a:bodyPr/>
                    <a:lstStyle/>
                    <a:p>
                      <a:pPr algn="ctr">
                        <a:lnSpc>
                          <a:spcPct val="115000"/>
                        </a:lnSpc>
                        <a:spcAft>
                          <a:spcPts val="0"/>
                        </a:spcAft>
                      </a:pPr>
                      <a:r>
                        <a:rPr lang="es-MX" sz="1200" dirty="0">
                          <a:effectLst/>
                        </a:rPr>
                        <a:t>0.9</a:t>
                      </a:r>
                      <a:endParaRPr lang="es-MX" sz="1200" dirty="0">
                        <a:effectLst/>
                        <a:latin typeface="Soberana Sans" panose="02000000000000000000" pitchFamily="50" charset="0"/>
                        <a:ea typeface="Calibri" panose="020F0502020204030204" pitchFamily="34" charset="0"/>
                        <a:cs typeface="Times New Roman" panose="02020603050405020304" pitchFamily="18" charset="0"/>
                      </a:endParaRPr>
                    </a:p>
                  </a:txBody>
                  <a:tcPr marL="100584" marR="100584" marT="69088" marB="69088" anchor="ctr"/>
                </a:tc>
              </a:tr>
              <a:tr h="360632">
                <a:tc>
                  <a:txBody>
                    <a:bodyPr/>
                    <a:lstStyle/>
                    <a:p>
                      <a:pPr algn="ctr">
                        <a:lnSpc>
                          <a:spcPct val="115000"/>
                        </a:lnSpc>
                        <a:spcAft>
                          <a:spcPts val="0"/>
                        </a:spcAft>
                      </a:pPr>
                      <a:r>
                        <a:rPr lang="es-MX" sz="1200" dirty="0">
                          <a:effectLst/>
                        </a:rPr>
                        <a:t>    14 </a:t>
                      </a:r>
                      <a:r>
                        <a:rPr lang="es-MX" sz="1200" dirty="0" err="1" smtClean="0">
                          <a:effectLst/>
                        </a:rPr>
                        <a:t>to</a:t>
                      </a:r>
                      <a:r>
                        <a:rPr lang="es-MX" sz="1200" dirty="0" smtClean="0">
                          <a:effectLst/>
                        </a:rPr>
                        <a:t> </a:t>
                      </a:r>
                      <a:r>
                        <a:rPr lang="es-MX" sz="1200" dirty="0">
                          <a:effectLst/>
                        </a:rPr>
                        <a:t>17 </a:t>
                      </a:r>
                      <a:r>
                        <a:rPr lang="es-MX" sz="1200" dirty="0" err="1" smtClean="0">
                          <a:effectLst/>
                        </a:rPr>
                        <a:t>years</a:t>
                      </a:r>
                      <a:r>
                        <a:rPr lang="es-MX" sz="1200" dirty="0" smtClean="0">
                          <a:effectLst/>
                        </a:rPr>
                        <a:t> </a:t>
                      </a:r>
                      <a:r>
                        <a:rPr lang="es-MX" sz="1200" dirty="0" err="1" smtClean="0">
                          <a:effectLst/>
                        </a:rPr>
                        <a:t>old</a:t>
                      </a:r>
                      <a:endParaRPr lang="es-MX" sz="1200" dirty="0">
                        <a:effectLst/>
                        <a:latin typeface="Soberana Sans" panose="02000000000000000000" pitchFamily="50" charset="0"/>
                        <a:ea typeface="Calibri" panose="020F0502020204030204" pitchFamily="34" charset="0"/>
                        <a:cs typeface="Times New Roman" panose="02020603050405020304" pitchFamily="18" charset="0"/>
                      </a:endParaRPr>
                    </a:p>
                  </a:txBody>
                  <a:tcPr marL="100584" marR="100584" marT="69088" marB="69088" anchor="ctr"/>
                </a:tc>
                <a:tc>
                  <a:txBody>
                    <a:bodyPr/>
                    <a:lstStyle/>
                    <a:p>
                      <a:pPr algn="ctr">
                        <a:lnSpc>
                          <a:spcPct val="115000"/>
                        </a:lnSpc>
                        <a:spcAft>
                          <a:spcPts val="0"/>
                        </a:spcAft>
                      </a:pPr>
                      <a:r>
                        <a:rPr lang="es-MX" sz="1200">
                          <a:effectLst/>
                        </a:rPr>
                        <a:t>48.9%</a:t>
                      </a:r>
                      <a:endParaRPr lang="es-MX" sz="1200">
                        <a:effectLst/>
                        <a:latin typeface="Soberana Sans" panose="02000000000000000000" pitchFamily="50" charset="0"/>
                        <a:ea typeface="Calibri" panose="020F0502020204030204" pitchFamily="34" charset="0"/>
                        <a:cs typeface="Times New Roman" panose="02020603050405020304" pitchFamily="18" charset="0"/>
                      </a:endParaRPr>
                    </a:p>
                  </a:txBody>
                  <a:tcPr marL="100584" marR="100584" marT="69088" marB="69088" anchor="ctr"/>
                </a:tc>
                <a:tc>
                  <a:txBody>
                    <a:bodyPr/>
                    <a:lstStyle/>
                    <a:p>
                      <a:pPr algn="ctr">
                        <a:lnSpc>
                          <a:spcPct val="115000"/>
                        </a:lnSpc>
                        <a:spcAft>
                          <a:spcPts val="0"/>
                        </a:spcAft>
                      </a:pPr>
                      <a:r>
                        <a:rPr lang="es-MX" sz="1200" dirty="0">
                          <a:effectLst/>
                        </a:rPr>
                        <a:t>52.7%</a:t>
                      </a:r>
                      <a:endParaRPr lang="es-MX" sz="1200" dirty="0">
                        <a:effectLst/>
                        <a:latin typeface="Soberana Sans" panose="02000000000000000000" pitchFamily="50" charset="0"/>
                        <a:ea typeface="Calibri" panose="020F0502020204030204" pitchFamily="34" charset="0"/>
                        <a:cs typeface="Times New Roman" panose="02020603050405020304" pitchFamily="18" charset="0"/>
                      </a:endParaRPr>
                    </a:p>
                  </a:txBody>
                  <a:tcPr marL="100584" marR="100584" marT="69088" marB="69088" anchor="ctr"/>
                </a:tc>
                <a:tc>
                  <a:txBody>
                    <a:bodyPr/>
                    <a:lstStyle/>
                    <a:p>
                      <a:pPr algn="ctr">
                        <a:lnSpc>
                          <a:spcPct val="115000"/>
                        </a:lnSpc>
                        <a:spcAft>
                          <a:spcPts val="0"/>
                        </a:spcAft>
                      </a:pPr>
                      <a:r>
                        <a:rPr lang="es-MX" sz="1200" dirty="0">
                          <a:effectLst/>
                        </a:rPr>
                        <a:t>3.8</a:t>
                      </a:r>
                      <a:endParaRPr lang="es-MX" sz="1200" dirty="0">
                        <a:effectLst/>
                        <a:latin typeface="Soberana Sans" panose="02000000000000000000" pitchFamily="50" charset="0"/>
                        <a:ea typeface="Calibri" panose="020F0502020204030204" pitchFamily="34" charset="0"/>
                        <a:cs typeface="Times New Roman" panose="02020603050405020304" pitchFamily="18" charset="0"/>
                      </a:endParaRPr>
                    </a:p>
                  </a:txBody>
                  <a:tcPr marL="100584" marR="100584" marT="69088" marB="69088" anchor="ctr"/>
                </a:tc>
              </a:tr>
              <a:tr h="360632">
                <a:tc gridSpan="4">
                  <a:txBody>
                    <a:bodyPr/>
                    <a:lstStyle/>
                    <a:p>
                      <a:pPr algn="ctr">
                        <a:lnSpc>
                          <a:spcPct val="115000"/>
                        </a:lnSpc>
                        <a:spcAft>
                          <a:spcPts val="0"/>
                        </a:spcAft>
                      </a:pPr>
                      <a:r>
                        <a:rPr lang="es-MX" sz="1200" dirty="0" err="1" smtClean="0">
                          <a:effectLst/>
                        </a:rPr>
                        <a:t>Source</a:t>
                      </a:r>
                      <a:r>
                        <a:rPr lang="es-MX" sz="1200" dirty="0" smtClean="0">
                          <a:effectLst/>
                        </a:rPr>
                        <a:t>: </a:t>
                      </a:r>
                      <a:r>
                        <a:rPr lang="es-MX" sz="1200" dirty="0" err="1" smtClean="0">
                          <a:effectLst/>
                        </a:rPr>
                        <a:t>Child</a:t>
                      </a:r>
                      <a:r>
                        <a:rPr lang="es-MX" sz="1200" dirty="0" smtClean="0">
                          <a:effectLst/>
                        </a:rPr>
                        <a:t> </a:t>
                      </a:r>
                      <a:r>
                        <a:rPr lang="es-MX" sz="1200" dirty="0" err="1" smtClean="0">
                          <a:effectLst/>
                        </a:rPr>
                        <a:t>Labour</a:t>
                      </a:r>
                      <a:r>
                        <a:rPr lang="es-MX" sz="1200" dirty="0" smtClean="0">
                          <a:effectLst/>
                        </a:rPr>
                        <a:t> Module</a:t>
                      </a:r>
                      <a:r>
                        <a:rPr lang="es-MX" sz="1200" baseline="0" dirty="0" smtClean="0">
                          <a:effectLst/>
                        </a:rPr>
                        <a:t> 2013, </a:t>
                      </a:r>
                      <a:r>
                        <a:rPr lang="es-MX" sz="1200" baseline="0" dirty="0" err="1" smtClean="0">
                          <a:effectLst/>
                        </a:rPr>
                        <a:t>National</a:t>
                      </a:r>
                      <a:r>
                        <a:rPr lang="es-MX" sz="1200" baseline="0" dirty="0" smtClean="0">
                          <a:effectLst/>
                        </a:rPr>
                        <a:t> Job </a:t>
                      </a:r>
                      <a:r>
                        <a:rPr lang="es-MX" sz="1200" baseline="0" dirty="0" err="1" smtClean="0">
                          <a:effectLst/>
                        </a:rPr>
                        <a:t>Survey</a:t>
                      </a:r>
                      <a:r>
                        <a:rPr lang="es-MX" sz="1200" baseline="0" dirty="0" smtClean="0">
                          <a:effectLst/>
                        </a:rPr>
                        <a:t>, INEGI-STPS</a:t>
                      </a:r>
                      <a:endParaRPr lang="es-MX" sz="1200" b="0" dirty="0">
                        <a:effectLst/>
                        <a:latin typeface="Soberana Sans" panose="02000000000000000000" pitchFamily="50" charset="0"/>
                        <a:ea typeface="Calibri" panose="020F0502020204030204" pitchFamily="34" charset="0"/>
                        <a:cs typeface="Times New Roman" panose="02020603050405020304" pitchFamily="18" charset="0"/>
                      </a:endParaRPr>
                    </a:p>
                  </a:txBody>
                  <a:tcPr marL="100584" marR="100584" marT="69088" marB="69088" anchor="ctr"/>
                </a:tc>
                <a:tc hMerge="1">
                  <a:txBody>
                    <a:bodyPr/>
                    <a:lstStyle/>
                    <a:p>
                      <a:pPr algn="ctr">
                        <a:lnSpc>
                          <a:spcPct val="115000"/>
                        </a:lnSpc>
                        <a:spcAft>
                          <a:spcPts val="0"/>
                        </a:spcAft>
                      </a:pPr>
                      <a:endParaRPr lang="es-MX" sz="1100" dirty="0">
                        <a:effectLst/>
                        <a:latin typeface="Soberana Sans" panose="02000000000000000000" pitchFamily="50" charset="0"/>
                        <a:ea typeface="Calibri" panose="020F0502020204030204" pitchFamily="34" charset="0"/>
                        <a:cs typeface="Times New Roman" panose="02020603050405020304" pitchFamily="18" charset="0"/>
                      </a:endParaRPr>
                    </a:p>
                  </a:txBody>
                  <a:tcPr marL="63736" marR="63736" marT="0" marB="0" anchor="ctr"/>
                </a:tc>
                <a:tc hMerge="1">
                  <a:txBody>
                    <a:bodyPr/>
                    <a:lstStyle/>
                    <a:p>
                      <a:pPr algn="ctr">
                        <a:lnSpc>
                          <a:spcPct val="115000"/>
                        </a:lnSpc>
                        <a:spcAft>
                          <a:spcPts val="0"/>
                        </a:spcAft>
                      </a:pPr>
                      <a:endParaRPr lang="es-MX" sz="1100" dirty="0">
                        <a:effectLst/>
                        <a:latin typeface="Soberana Sans" panose="02000000000000000000" pitchFamily="50" charset="0"/>
                        <a:ea typeface="Calibri" panose="020F0502020204030204" pitchFamily="34" charset="0"/>
                        <a:cs typeface="Times New Roman" panose="02020603050405020304" pitchFamily="18" charset="0"/>
                      </a:endParaRPr>
                    </a:p>
                  </a:txBody>
                  <a:tcPr marL="63736" marR="63736" marT="0" marB="0" anchor="ctr"/>
                </a:tc>
                <a:tc hMerge="1">
                  <a:txBody>
                    <a:bodyPr/>
                    <a:lstStyle/>
                    <a:p>
                      <a:pPr algn="ctr">
                        <a:lnSpc>
                          <a:spcPct val="115000"/>
                        </a:lnSpc>
                        <a:spcAft>
                          <a:spcPts val="0"/>
                        </a:spcAft>
                      </a:pPr>
                      <a:endParaRPr lang="es-MX" sz="1100" dirty="0">
                        <a:effectLst/>
                        <a:latin typeface="Soberana Sans" panose="02000000000000000000" pitchFamily="50" charset="0"/>
                        <a:ea typeface="Calibri" panose="020F0502020204030204" pitchFamily="34" charset="0"/>
                        <a:cs typeface="Times New Roman" panose="02020603050405020304" pitchFamily="18" charset="0"/>
                      </a:endParaRPr>
                    </a:p>
                  </a:txBody>
                  <a:tcPr marL="63736" marR="63736" marT="0" marB="0" anchor="ctr"/>
                </a:tc>
              </a:tr>
            </a:tbl>
          </a:graphicData>
        </a:graphic>
      </p:graphicFrame>
      <p:sp>
        <p:nvSpPr>
          <p:cNvPr id="6" name="Título 1"/>
          <p:cNvSpPr txBox="1">
            <a:spLocks/>
          </p:cNvSpPr>
          <p:nvPr/>
        </p:nvSpPr>
        <p:spPr>
          <a:xfrm>
            <a:off x="0" y="266729"/>
            <a:ext cx="10058400" cy="530410"/>
          </a:xfrm>
          <a:prstGeom prst="rect">
            <a:avLst/>
          </a:prstGeom>
        </p:spPr>
        <p:txBody>
          <a:bodyPr vert="horz" lIns="76404" tIns="38203" rIns="76404" bIns="38203"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nSpc>
                <a:spcPct val="120000"/>
              </a:lnSpc>
            </a:pPr>
            <a:r>
              <a:rPr lang="es-MX" sz="2200" b="1" dirty="0" err="1" smtClean="0">
                <a:solidFill>
                  <a:srgbClr val="FFFFFF"/>
                </a:solidFill>
                <a:latin typeface="Soberana Sans Light"/>
                <a:cs typeface="Soberana Sans Light"/>
              </a:rPr>
              <a:t>Results</a:t>
            </a:r>
            <a:r>
              <a:rPr lang="es-MX" sz="2200" b="1" dirty="0" smtClean="0">
                <a:solidFill>
                  <a:srgbClr val="FFFFFF"/>
                </a:solidFill>
                <a:latin typeface="Soberana Sans Light"/>
                <a:cs typeface="Soberana Sans Light"/>
              </a:rPr>
              <a:t> of </a:t>
            </a:r>
            <a:r>
              <a:rPr lang="es-MX" sz="2200" b="1" dirty="0" err="1" smtClean="0">
                <a:solidFill>
                  <a:srgbClr val="FFFFFF"/>
                </a:solidFill>
                <a:latin typeface="Soberana Sans Light"/>
                <a:cs typeface="Soberana Sans Light"/>
              </a:rPr>
              <a:t>the</a:t>
            </a:r>
            <a:r>
              <a:rPr lang="es-MX" sz="2200" b="1" dirty="0" smtClean="0">
                <a:solidFill>
                  <a:srgbClr val="FFFFFF"/>
                </a:solidFill>
                <a:latin typeface="Soberana Sans Light"/>
                <a:cs typeface="Soberana Sans Light"/>
              </a:rPr>
              <a:t> 2013 </a:t>
            </a:r>
            <a:r>
              <a:rPr lang="es-MX" sz="2200" b="1" dirty="0" err="1" smtClean="0">
                <a:solidFill>
                  <a:srgbClr val="FFFFFF"/>
                </a:solidFill>
                <a:latin typeface="Soberana Sans Light"/>
                <a:cs typeface="Soberana Sans Light"/>
              </a:rPr>
              <a:t>Child</a:t>
            </a:r>
            <a:r>
              <a:rPr lang="es-MX" sz="2200" b="1" dirty="0" smtClean="0">
                <a:solidFill>
                  <a:srgbClr val="FFFFFF"/>
                </a:solidFill>
                <a:latin typeface="Soberana Sans Light"/>
                <a:cs typeface="Soberana Sans Light"/>
              </a:rPr>
              <a:t> </a:t>
            </a:r>
            <a:r>
              <a:rPr lang="es-MX" sz="2200" b="1" dirty="0" err="1" smtClean="0">
                <a:solidFill>
                  <a:srgbClr val="FFFFFF"/>
                </a:solidFill>
                <a:latin typeface="Soberana Sans Light"/>
                <a:cs typeface="Soberana Sans Light"/>
              </a:rPr>
              <a:t>Labour</a:t>
            </a:r>
            <a:r>
              <a:rPr lang="es-MX" sz="2200" b="1" dirty="0" smtClean="0">
                <a:solidFill>
                  <a:srgbClr val="FFFFFF"/>
                </a:solidFill>
                <a:latin typeface="Soberana Sans Light"/>
                <a:cs typeface="Soberana Sans Light"/>
              </a:rPr>
              <a:t> Module </a:t>
            </a:r>
            <a:endParaRPr lang="es-MX" sz="2200" b="1" dirty="0">
              <a:solidFill>
                <a:srgbClr val="FFFFFF"/>
              </a:solidFill>
              <a:latin typeface="Soberana Sans Light"/>
              <a:cs typeface="Soberana Sans Light"/>
            </a:endParaRPr>
          </a:p>
        </p:txBody>
      </p:sp>
      <p:sp>
        <p:nvSpPr>
          <p:cNvPr id="7" name="CuadroTexto 6"/>
          <p:cNvSpPr txBox="1"/>
          <p:nvPr/>
        </p:nvSpPr>
        <p:spPr>
          <a:xfrm>
            <a:off x="7576164" y="1789652"/>
            <a:ext cx="2377656" cy="4509135"/>
          </a:xfrm>
          <a:prstGeom prst="rect">
            <a:avLst/>
          </a:prstGeom>
          <a:noFill/>
        </p:spPr>
        <p:txBody>
          <a:bodyPr wrap="square" lIns="76404" tIns="38203" rIns="76404" bIns="38203" rtlCol="0">
            <a:spAutoFit/>
          </a:bodyPr>
          <a:lstStyle/>
          <a:p>
            <a:pPr marL="238763" indent="-238763" algn="ctr">
              <a:buFont typeface="Arial" panose="020B0604020202020204" pitchFamily="34" charset="0"/>
              <a:buChar char="•"/>
            </a:pPr>
            <a:r>
              <a:rPr lang="es-MX" dirty="0" err="1" smtClean="0">
                <a:solidFill>
                  <a:srgbClr val="FFFFFF"/>
                </a:solidFill>
                <a:latin typeface="Soberana Sans Light"/>
                <a:cs typeface="Soberana Sans Light"/>
              </a:rPr>
              <a:t>From</a:t>
            </a:r>
            <a:r>
              <a:rPr lang="es-MX" dirty="0" smtClean="0">
                <a:solidFill>
                  <a:srgbClr val="FFFFFF"/>
                </a:solidFill>
                <a:latin typeface="Soberana Sans Light"/>
                <a:cs typeface="Soberana Sans Light"/>
              </a:rPr>
              <a:t> </a:t>
            </a:r>
            <a:r>
              <a:rPr lang="es-MX" dirty="0">
                <a:solidFill>
                  <a:srgbClr val="FFFFFF"/>
                </a:solidFill>
                <a:latin typeface="Soberana Sans Light"/>
                <a:cs typeface="Soberana Sans Light"/>
              </a:rPr>
              <a:t>2011 </a:t>
            </a:r>
            <a:r>
              <a:rPr lang="es-MX" dirty="0" err="1" smtClean="0">
                <a:solidFill>
                  <a:srgbClr val="FFFFFF"/>
                </a:solidFill>
                <a:latin typeface="Soberana Sans Light"/>
                <a:cs typeface="Soberana Sans Light"/>
              </a:rPr>
              <a:t>to</a:t>
            </a:r>
            <a:r>
              <a:rPr lang="es-MX" dirty="0" smtClean="0">
                <a:solidFill>
                  <a:srgbClr val="FFFFFF"/>
                </a:solidFill>
                <a:latin typeface="Soberana Sans Light"/>
                <a:cs typeface="Soberana Sans Light"/>
              </a:rPr>
              <a:t> </a:t>
            </a:r>
            <a:r>
              <a:rPr lang="es-MX" dirty="0">
                <a:solidFill>
                  <a:srgbClr val="FFFFFF"/>
                </a:solidFill>
                <a:latin typeface="Soberana Sans Light"/>
                <a:cs typeface="Soberana Sans Light"/>
              </a:rPr>
              <a:t>2013 </a:t>
            </a:r>
            <a:r>
              <a:rPr lang="es-MX" dirty="0" err="1" smtClean="0">
                <a:solidFill>
                  <a:srgbClr val="FFFFFF"/>
                </a:solidFill>
                <a:latin typeface="Soberana Sans Light"/>
                <a:cs typeface="Soberana Sans Light"/>
              </a:rPr>
              <a:t>the</a:t>
            </a:r>
            <a:r>
              <a:rPr lang="es-MX" dirty="0" smtClean="0">
                <a:solidFill>
                  <a:srgbClr val="FFFFFF"/>
                </a:solidFill>
                <a:latin typeface="Soberana Sans Light"/>
                <a:cs typeface="Soberana Sans Light"/>
              </a:rPr>
              <a:t> </a:t>
            </a:r>
            <a:r>
              <a:rPr lang="es-MX" dirty="0" err="1" smtClean="0">
                <a:solidFill>
                  <a:srgbClr val="FFFFFF"/>
                </a:solidFill>
                <a:latin typeface="Soberana Sans Light"/>
                <a:cs typeface="Soberana Sans Light"/>
              </a:rPr>
              <a:t>number</a:t>
            </a:r>
            <a:r>
              <a:rPr lang="es-MX" dirty="0" smtClean="0">
                <a:solidFill>
                  <a:srgbClr val="FFFFFF"/>
                </a:solidFill>
                <a:latin typeface="Soberana Sans Light"/>
                <a:cs typeface="Soberana Sans Light"/>
              </a:rPr>
              <a:t> of </a:t>
            </a:r>
            <a:r>
              <a:rPr lang="es-MX" dirty="0" err="1" smtClean="0">
                <a:solidFill>
                  <a:srgbClr val="FFFFFF"/>
                </a:solidFill>
                <a:latin typeface="Soberana Sans Light"/>
                <a:cs typeface="Soberana Sans Light"/>
              </a:rPr>
              <a:t>working</a:t>
            </a:r>
            <a:r>
              <a:rPr lang="es-MX" dirty="0" smtClean="0">
                <a:solidFill>
                  <a:srgbClr val="FFFFFF"/>
                </a:solidFill>
                <a:latin typeface="Soberana Sans Light"/>
                <a:cs typeface="Soberana Sans Light"/>
              </a:rPr>
              <a:t> </a:t>
            </a:r>
            <a:r>
              <a:rPr lang="es-MX" dirty="0" err="1" smtClean="0">
                <a:solidFill>
                  <a:srgbClr val="FFFFFF"/>
                </a:solidFill>
                <a:latin typeface="Soberana Sans Light"/>
                <a:cs typeface="Soberana Sans Light"/>
              </a:rPr>
              <a:t>minors</a:t>
            </a:r>
            <a:r>
              <a:rPr lang="es-MX" dirty="0" smtClean="0">
                <a:solidFill>
                  <a:srgbClr val="FFFFFF"/>
                </a:solidFill>
                <a:latin typeface="Soberana Sans Light"/>
                <a:cs typeface="Soberana Sans Light"/>
              </a:rPr>
              <a:t> </a:t>
            </a:r>
            <a:r>
              <a:rPr lang="es-MX" dirty="0" err="1" smtClean="0">
                <a:solidFill>
                  <a:srgbClr val="FFFFFF"/>
                </a:solidFill>
                <a:latin typeface="Soberana Sans Light"/>
                <a:cs typeface="Soberana Sans Light"/>
              </a:rPr>
              <a:t>from</a:t>
            </a:r>
            <a:r>
              <a:rPr lang="es-MX" dirty="0" smtClean="0">
                <a:solidFill>
                  <a:srgbClr val="FFFFFF"/>
                </a:solidFill>
                <a:latin typeface="Soberana Sans Light"/>
                <a:cs typeface="Soberana Sans Light"/>
              </a:rPr>
              <a:t> 5 </a:t>
            </a:r>
            <a:r>
              <a:rPr lang="es-MX" dirty="0" err="1" smtClean="0">
                <a:solidFill>
                  <a:srgbClr val="FFFFFF"/>
                </a:solidFill>
                <a:latin typeface="Soberana Sans Light"/>
                <a:cs typeface="Soberana Sans Light"/>
              </a:rPr>
              <a:t>to</a:t>
            </a:r>
            <a:r>
              <a:rPr lang="es-MX" dirty="0" smtClean="0">
                <a:solidFill>
                  <a:srgbClr val="FFFFFF"/>
                </a:solidFill>
                <a:latin typeface="Soberana Sans Light"/>
                <a:cs typeface="Soberana Sans Light"/>
              </a:rPr>
              <a:t> 17 </a:t>
            </a:r>
            <a:r>
              <a:rPr lang="es-MX" dirty="0" err="1" smtClean="0">
                <a:solidFill>
                  <a:srgbClr val="FFFFFF"/>
                </a:solidFill>
                <a:latin typeface="Soberana Sans Light"/>
                <a:cs typeface="Soberana Sans Light"/>
              </a:rPr>
              <a:t>years</a:t>
            </a:r>
            <a:r>
              <a:rPr lang="es-MX" dirty="0" smtClean="0">
                <a:solidFill>
                  <a:srgbClr val="FFFFFF"/>
                </a:solidFill>
                <a:latin typeface="Soberana Sans Light"/>
                <a:cs typeface="Soberana Sans Light"/>
              </a:rPr>
              <a:t> </a:t>
            </a:r>
            <a:r>
              <a:rPr lang="es-MX" dirty="0" err="1" smtClean="0">
                <a:solidFill>
                  <a:srgbClr val="FFFFFF"/>
                </a:solidFill>
                <a:latin typeface="Soberana Sans Light"/>
                <a:cs typeface="Soberana Sans Light"/>
              </a:rPr>
              <a:t>old</a:t>
            </a:r>
            <a:r>
              <a:rPr lang="es-MX" dirty="0" smtClean="0">
                <a:solidFill>
                  <a:srgbClr val="FFFFFF"/>
                </a:solidFill>
                <a:latin typeface="Soberana Sans Light"/>
                <a:cs typeface="Soberana Sans Light"/>
              </a:rPr>
              <a:t> </a:t>
            </a:r>
            <a:r>
              <a:rPr lang="es-MX" b="1" dirty="0" err="1" smtClean="0">
                <a:solidFill>
                  <a:srgbClr val="FFFFFF"/>
                </a:solidFill>
                <a:latin typeface="Soberana Sans Light"/>
                <a:cs typeface="Soberana Sans Light"/>
              </a:rPr>
              <a:t>decreased</a:t>
            </a:r>
            <a:r>
              <a:rPr lang="es-MX" b="1" dirty="0" smtClean="0">
                <a:solidFill>
                  <a:srgbClr val="FFFFFF"/>
                </a:solidFill>
                <a:latin typeface="Soberana Sans Light"/>
                <a:cs typeface="Soberana Sans Light"/>
              </a:rPr>
              <a:t> </a:t>
            </a:r>
            <a:r>
              <a:rPr lang="es-MX" b="1" dirty="0" err="1" smtClean="0">
                <a:solidFill>
                  <a:srgbClr val="FFFFFF"/>
                </a:solidFill>
                <a:latin typeface="Soberana Sans Light"/>
                <a:cs typeface="Soberana Sans Light"/>
              </a:rPr>
              <a:t>by</a:t>
            </a:r>
            <a:r>
              <a:rPr lang="es-MX" b="1" dirty="0" smtClean="0">
                <a:solidFill>
                  <a:srgbClr val="FFFFFF"/>
                </a:solidFill>
                <a:latin typeface="Soberana Sans Light"/>
                <a:cs typeface="Soberana Sans Light"/>
              </a:rPr>
              <a:t> 17.6% </a:t>
            </a:r>
            <a:r>
              <a:rPr lang="es-MX" i="1" dirty="0" smtClean="0">
                <a:solidFill>
                  <a:srgbClr val="FFFFFF"/>
                </a:solidFill>
                <a:latin typeface="Soberana Sans Light"/>
                <a:cs typeface="Soberana Sans Light"/>
              </a:rPr>
              <a:t>(</a:t>
            </a:r>
            <a:r>
              <a:rPr lang="es-MX" i="1" dirty="0" err="1" smtClean="0">
                <a:solidFill>
                  <a:srgbClr val="FFFFFF"/>
                </a:solidFill>
                <a:latin typeface="Soberana Sans Light"/>
                <a:cs typeface="Soberana Sans Light"/>
              </a:rPr>
              <a:t>the</a:t>
            </a:r>
            <a:r>
              <a:rPr lang="es-MX" i="1" dirty="0" smtClean="0">
                <a:solidFill>
                  <a:srgbClr val="FFFFFF"/>
                </a:solidFill>
                <a:latin typeface="Soberana Sans Light"/>
                <a:cs typeface="Soberana Sans Light"/>
              </a:rPr>
              <a:t> </a:t>
            </a:r>
            <a:r>
              <a:rPr lang="es-MX" i="1" dirty="0" err="1" smtClean="0">
                <a:solidFill>
                  <a:srgbClr val="FFFFFF"/>
                </a:solidFill>
                <a:latin typeface="Soberana Sans Light"/>
                <a:cs typeface="Soberana Sans Light"/>
              </a:rPr>
              <a:t>decrease</a:t>
            </a:r>
            <a:r>
              <a:rPr lang="es-MX" i="1" dirty="0" smtClean="0">
                <a:solidFill>
                  <a:srgbClr val="FFFFFF"/>
                </a:solidFill>
                <a:latin typeface="Soberana Sans Light"/>
                <a:cs typeface="Soberana Sans Light"/>
              </a:rPr>
              <a:t> </a:t>
            </a:r>
            <a:r>
              <a:rPr lang="es-MX" i="1" dirty="0" err="1" smtClean="0">
                <a:solidFill>
                  <a:srgbClr val="FFFFFF"/>
                </a:solidFill>
                <a:latin typeface="Soberana Sans Light"/>
                <a:cs typeface="Soberana Sans Light"/>
              </a:rPr>
              <a:t>was</a:t>
            </a:r>
            <a:r>
              <a:rPr lang="es-MX" i="1" dirty="0" smtClean="0">
                <a:solidFill>
                  <a:srgbClr val="FFFFFF"/>
                </a:solidFill>
                <a:latin typeface="Soberana Sans Light"/>
                <a:cs typeface="Soberana Sans Light"/>
              </a:rPr>
              <a:t> </a:t>
            </a:r>
            <a:r>
              <a:rPr lang="es-MX" i="1" dirty="0" err="1" smtClean="0">
                <a:solidFill>
                  <a:srgbClr val="FFFFFF"/>
                </a:solidFill>
                <a:latin typeface="Soberana Sans Light"/>
                <a:cs typeface="Soberana Sans Light"/>
              </a:rPr>
              <a:t>slightly</a:t>
            </a:r>
            <a:r>
              <a:rPr lang="es-MX" i="1" dirty="0" smtClean="0">
                <a:solidFill>
                  <a:srgbClr val="FFFFFF"/>
                </a:solidFill>
                <a:latin typeface="Soberana Sans Light"/>
                <a:cs typeface="Soberana Sans Light"/>
              </a:rPr>
              <a:t>  </a:t>
            </a:r>
            <a:r>
              <a:rPr lang="es-MX" i="1" dirty="0" err="1" smtClean="0">
                <a:solidFill>
                  <a:srgbClr val="FFFFFF"/>
                </a:solidFill>
                <a:latin typeface="Soberana Sans Light"/>
                <a:cs typeface="Soberana Sans Light"/>
              </a:rPr>
              <a:t>higher</a:t>
            </a:r>
            <a:r>
              <a:rPr lang="es-MX" i="1" dirty="0" smtClean="0">
                <a:solidFill>
                  <a:srgbClr val="FFFFFF"/>
                </a:solidFill>
                <a:latin typeface="Soberana Sans Light"/>
                <a:cs typeface="Soberana Sans Light"/>
              </a:rPr>
              <a:t> in </a:t>
            </a:r>
            <a:r>
              <a:rPr lang="es-MX" i="1" dirty="0" err="1" smtClean="0">
                <a:solidFill>
                  <a:srgbClr val="FFFFFF"/>
                </a:solidFill>
                <a:latin typeface="Soberana Sans Light"/>
                <a:cs typeface="Soberana Sans Light"/>
              </a:rPr>
              <a:t>the</a:t>
            </a:r>
            <a:r>
              <a:rPr lang="es-MX" i="1" dirty="0" smtClean="0">
                <a:solidFill>
                  <a:srgbClr val="FFFFFF"/>
                </a:solidFill>
                <a:latin typeface="Soberana Sans Light"/>
                <a:cs typeface="Soberana Sans Light"/>
              </a:rPr>
              <a:t> 14 </a:t>
            </a:r>
            <a:r>
              <a:rPr lang="es-MX" i="1" dirty="0" err="1" smtClean="0">
                <a:solidFill>
                  <a:srgbClr val="FFFFFF"/>
                </a:solidFill>
                <a:latin typeface="Soberana Sans Light"/>
                <a:cs typeface="Soberana Sans Light"/>
              </a:rPr>
              <a:t>to</a:t>
            </a:r>
            <a:r>
              <a:rPr lang="es-MX" i="1" dirty="0" smtClean="0">
                <a:solidFill>
                  <a:srgbClr val="FFFFFF"/>
                </a:solidFill>
                <a:latin typeface="Soberana Sans Light"/>
                <a:cs typeface="Soberana Sans Light"/>
              </a:rPr>
              <a:t> 17 </a:t>
            </a:r>
            <a:r>
              <a:rPr lang="es-MX" i="1" dirty="0" err="1" smtClean="0">
                <a:solidFill>
                  <a:srgbClr val="FFFFFF"/>
                </a:solidFill>
                <a:latin typeface="Soberana Sans Light"/>
                <a:cs typeface="Soberana Sans Light"/>
              </a:rPr>
              <a:t>year</a:t>
            </a:r>
            <a:r>
              <a:rPr lang="es-MX" i="1" dirty="0" smtClean="0">
                <a:solidFill>
                  <a:srgbClr val="FFFFFF"/>
                </a:solidFill>
                <a:latin typeface="Soberana Sans Light"/>
                <a:cs typeface="Soberana Sans Light"/>
              </a:rPr>
              <a:t> </a:t>
            </a:r>
            <a:r>
              <a:rPr lang="es-MX" i="1" dirty="0" err="1" smtClean="0">
                <a:solidFill>
                  <a:srgbClr val="FFFFFF"/>
                </a:solidFill>
                <a:latin typeface="Soberana Sans Light"/>
                <a:cs typeface="Soberana Sans Light"/>
              </a:rPr>
              <a:t>old</a:t>
            </a:r>
            <a:r>
              <a:rPr lang="es-MX" i="1" dirty="0" smtClean="0">
                <a:solidFill>
                  <a:srgbClr val="FFFFFF"/>
                </a:solidFill>
                <a:latin typeface="Soberana Sans Light"/>
                <a:cs typeface="Soberana Sans Light"/>
              </a:rPr>
              <a:t> </a:t>
            </a:r>
            <a:r>
              <a:rPr lang="es-MX" i="1" dirty="0" err="1" smtClean="0">
                <a:solidFill>
                  <a:srgbClr val="FFFFFF"/>
                </a:solidFill>
                <a:latin typeface="Soberana Sans Light"/>
                <a:cs typeface="Soberana Sans Light"/>
              </a:rPr>
              <a:t>group</a:t>
            </a:r>
            <a:r>
              <a:rPr lang="es-MX" i="1" dirty="0" smtClean="0">
                <a:solidFill>
                  <a:srgbClr val="FFFFFF"/>
                </a:solidFill>
                <a:latin typeface="Soberana Sans Light"/>
                <a:cs typeface="Soberana Sans Light"/>
              </a:rPr>
              <a:t>)</a:t>
            </a:r>
          </a:p>
          <a:p>
            <a:pPr marL="238763" indent="-238763" algn="ctr">
              <a:buFont typeface="Arial" panose="020B0604020202020204" pitchFamily="34" charset="0"/>
              <a:buChar char="•"/>
            </a:pPr>
            <a:endParaRPr lang="es-MX" dirty="0" smtClean="0">
              <a:solidFill>
                <a:srgbClr val="FFFFFF"/>
              </a:solidFill>
              <a:latin typeface="Soberana Sans Light"/>
              <a:cs typeface="Soberana Sans Light"/>
            </a:endParaRPr>
          </a:p>
          <a:p>
            <a:pPr marL="238763" indent="-238763" algn="ctr">
              <a:buFont typeface="Arial" panose="020B0604020202020204" pitchFamily="34" charset="0"/>
              <a:buChar char="•"/>
            </a:pPr>
            <a:r>
              <a:rPr lang="es-MX" dirty="0" smtClean="0">
                <a:solidFill>
                  <a:srgbClr val="FFFFFF"/>
                </a:solidFill>
                <a:latin typeface="Soberana Sans Light"/>
                <a:cs typeface="Soberana Sans Light"/>
              </a:rPr>
              <a:t>In </a:t>
            </a:r>
            <a:r>
              <a:rPr lang="es-MX" dirty="0" err="1" smtClean="0">
                <a:solidFill>
                  <a:srgbClr val="FFFFFF"/>
                </a:solidFill>
                <a:latin typeface="Soberana Sans Light"/>
                <a:cs typeface="Soberana Sans Light"/>
              </a:rPr>
              <a:t>the</a:t>
            </a:r>
            <a:r>
              <a:rPr lang="es-MX" dirty="0" smtClean="0">
                <a:solidFill>
                  <a:srgbClr val="FFFFFF"/>
                </a:solidFill>
                <a:latin typeface="Soberana Sans Light"/>
                <a:cs typeface="Soberana Sans Light"/>
              </a:rPr>
              <a:t> </a:t>
            </a:r>
            <a:r>
              <a:rPr lang="es-MX" dirty="0" err="1" smtClean="0">
                <a:solidFill>
                  <a:srgbClr val="FFFFFF"/>
                </a:solidFill>
                <a:latin typeface="Soberana Sans Light"/>
                <a:cs typeface="Soberana Sans Light"/>
              </a:rPr>
              <a:t>same</a:t>
            </a:r>
            <a:r>
              <a:rPr lang="es-MX" dirty="0" smtClean="0">
                <a:solidFill>
                  <a:srgbClr val="FFFFFF"/>
                </a:solidFill>
                <a:latin typeface="Soberana Sans Light"/>
                <a:cs typeface="Soberana Sans Light"/>
              </a:rPr>
              <a:t> </a:t>
            </a:r>
            <a:r>
              <a:rPr lang="es-MX" dirty="0" err="1" smtClean="0">
                <a:solidFill>
                  <a:srgbClr val="FFFFFF"/>
                </a:solidFill>
                <a:latin typeface="Soberana Sans Light"/>
                <a:cs typeface="Soberana Sans Light"/>
              </a:rPr>
              <a:t>period</a:t>
            </a:r>
            <a:r>
              <a:rPr lang="es-MX" dirty="0" smtClean="0">
                <a:solidFill>
                  <a:srgbClr val="FFFFFF"/>
                </a:solidFill>
                <a:latin typeface="Soberana Sans Light"/>
                <a:cs typeface="Soberana Sans Light"/>
              </a:rPr>
              <a:t> </a:t>
            </a:r>
            <a:r>
              <a:rPr lang="es-MX" dirty="0" err="1" smtClean="0">
                <a:solidFill>
                  <a:srgbClr val="FFFFFF"/>
                </a:solidFill>
                <a:latin typeface="Soberana Sans Light"/>
                <a:cs typeface="Soberana Sans Light"/>
              </a:rPr>
              <a:t>child</a:t>
            </a:r>
            <a:r>
              <a:rPr lang="es-MX" dirty="0" smtClean="0">
                <a:solidFill>
                  <a:srgbClr val="FFFFFF"/>
                </a:solidFill>
                <a:latin typeface="Soberana Sans Light"/>
                <a:cs typeface="Soberana Sans Light"/>
              </a:rPr>
              <a:t> </a:t>
            </a:r>
            <a:r>
              <a:rPr lang="es-MX" dirty="0" err="1" smtClean="0">
                <a:solidFill>
                  <a:srgbClr val="FFFFFF"/>
                </a:solidFill>
                <a:latin typeface="Soberana Sans Light"/>
                <a:cs typeface="Soberana Sans Light"/>
              </a:rPr>
              <a:t>labour</a:t>
            </a:r>
            <a:r>
              <a:rPr lang="es-MX" dirty="0" smtClean="0">
                <a:solidFill>
                  <a:srgbClr val="FFFFFF"/>
                </a:solidFill>
                <a:latin typeface="Soberana Sans Light"/>
                <a:cs typeface="Soberana Sans Light"/>
              </a:rPr>
              <a:t> </a:t>
            </a:r>
            <a:r>
              <a:rPr lang="es-MX" dirty="0" err="1" smtClean="0">
                <a:solidFill>
                  <a:srgbClr val="FFFFFF"/>
                </a:solidFill>
                <a:latin typeface="Soberana Sans Light"/>
                <a:cs typeface="Soberana Sans Light"/>
              </a:rPr>
              <a:t>rate</a:t>
            </a:r>
            <a:r>
              <a:rPr lang="es-MX" dirty="0" smtClean="0">
                <a:solidFill>
                  <a:srgbClr val="FFFFFF"/>
                </a:solidFill>
                <a:latin typeface="Soberana Sans Light"/>
                <a:cs typeface="Soberana Sans Light"/>
              </a:rPr>
              <a:t> </a:t>
            </a:r>
            <a:r>
              <a:rPr lang="es-MX" dirty="0" err="1" smtClean="0">
                <a:solidFill>
                  <a:srgbClr val="FFFFFF"/>
                </a:solidFill>
                <a:latin typeface="Soberana Sans Light"/>
                <a:cs typeface="Soberana Sans Light"/>
              </a:rPr>
              <a:t>decreased</a:t>
            </a:r>
            <a:r>
              <a:rPr lang="es-MX" dirty="0" smtClean="0">
                <a:solidFill>
                  <a:srgbClr val="FFFFFF"/>
                </a:solidFill>
                <a:latin typeface="Soberana Sans Light"/>
                <a:cs typeface="Soberana Sans Light"/>
              </a:rPr>
              <a:t> </a:t>
            </a:r>
            <a:r>
              <a:rPr lang="es-MX" dirty="0" err="1" smtClean="0">
                <a:solidFill>
                  <a:srgbClr val="FFFFFF"/>
                </a:solidFill>
                <a:latin typeface="Soberana Sans Light"/>
                <a:cs typeface="Soberana Sans Light"/>
              </a:rPr>
              <a:t>by</a:t>
            </a:r>
            <a:r>
              <a:rPr lang="es-MX" dirty="0" smtClean="0">
                <a:solidFill>
                  <a:srgbClr val="FFFFFF"/>
                </a:solidFill>
                <a:latin typeface="Soberana Sans Light"/>
                <a:cs typeface="Soberana Sans Light"/>
              </a:rPr>
              <a:t> </a:t>
            </a:r>
            <a:r>
              <a:rPr lang="es-MX" dirty="0" err="1" smtClean="0">
                <a:solidFill>
                  <a:srgbClr val="FFFFFF"/>
                </a:solidFill>
                <a:latin typeface="Soberana Sans Light"/>
                <a:cs typeface="Soberana Sans Light"/>
              </a:rPr>
              <a:t>almost</a:t>
            </a:r>
            <a:r>
              <a:rPr lang="es-MX" dirty="0" smtClean="0">
                <a:solidFill>
                  <a:srgbClr val="FFFFFF"/>
                </a:solidFill>
                <a:latin typeface="Soberana Sans Light"/>
                <a:cs typeface="Soberana Sans Light"/>
              </a:rPr>
              <a:t> </a:t>
            </a:r>
            <a:r>
              <a:rPr lang="es-MX" dirty="0" err="1" smtClean="0">
                <a:solidFill>
                  <a:srgbClr val="FFFFFF"/>
                </a:solidFill>
                <a:latin typeface="Soberana Sans Light"/>
                <a:cs typeface="Soberana Sans Light"/>
              </a:rPr>
              <a:t>two</a:t>
            </a:r>
            <a:r>
              <a:rPr lang="es-MX" dirty="0" smtClean="0">
                <a:solidFill>
                  <a:srgbClr val="FFFFFF"/>
                </a:solidFill>
                <a:latin typeface="Soberana Sans Light"/>
                <a:cs typeface="Soberana Sans Light"/>
              </a:rPr>
              <a:t> </a:t>
            </a:r>
            <a:r>
              <a:rPr lang="es-MX" dirty="0" err="1" smtClean="0">
                <a:solidFill>
                  <a:srgbClr val="FFFFFF"/>
                </a:solidFill>
                <a:latin typeface="Soberana Sans Light"/>
                <a:cs typeface="Soberana Sans Light"/>
              </a:rPr>
              <a:t>percentage</a:t>
            </a:r>
            <a:r>
              <a:rPr lang="es-MX" dirty="0" smtClean="0">
                <a:solidFill>
                  <a:srgbClr val="FFFFFF"/>
                </a:solidFill>
                <a:latin typeface="Soberana Sans Light"/>
                <a:cs typeface="Soberana Sans Light"/>
              </a:rPr>
              <a:t> </a:t>
            </a:r>
            <a:r>
              <a:rPr lang="es-MX" dirty="0" err="1" smtClean="0">
                <a:solidFill>
                  <a:srgbClr val="FFFFFF"/>
                </a:solidFill>
                <a:latin typeface="Soberana Sans Light"/>
                <a:cs typeface="Soberana Sans Light"/>
              </a:rPr>
              <a:t>points</a:t>
            </a:r>
            <a:r>
              <a:rPr lang="es-MX" dirty="0" smtClean="0">
                <a:solidFill>
                  <a:srgbClr val="FFFFFF"/>
                </a:solidFill>
                <a:latin typeface="Soberana Sans Light"/>
                <a:cs typeface="Soberana Sans Light"/>
              </a:rPr>
              <a:t>, </a:t>
            </a:r>
            <a:r>
              <a:rPr lang="es-MX" dirty="0" err="1" smtClean="0">
                <a:solidFill>
                  <a:srgbClr val="FFFFFF"/>
                </a:solidFill>
                <a:latin typeface="Soberana Sans Light"/>
                <a:cs typeface="Soberana Sans Light"/>
              </a:rPr>
              <a:t>which</a:t>
            </a:r>
            <a:r>
              <a:rPr lang="es-MX" dirty="0" smtClean="0">
                <a:solidFill>
                  <a:srgbClr val="FFFFFF"/>
                </a:solidFill>
                <a:latin typeface="Soberana Sans Light"/>
                <a:cs typeface="Soberana Sans Light"/>
              </a:rPr>
              <a:t> </a:t>
            </a:r>
            <a:r>
              <a:rPr lang="es-MX" dirty="0" err="1" smtClean="0">
                <a:solidFill>
                  <a:srgbClr val="FFFFFF"/>
                </a:solidFill>
                <a:latin typeface="Soberana Sans Light"/>
                <a:cs typeface="Soberana Sans Light"/>
              </a:rPr>
              <a:t>is</a:t>
            </a:r>
            <a:r>
              <a:rPr lang="es-MX" dirty="0" smtClean="0">
                <a:solidFill>
                  <a:srgbClr val="FFFFFF"/>
                </a:solidFill>
                <a:latin typeface="Soberana Sans Light"/>
                <a:cs typeface="Soberana Sans Light"/>
              </a:rPr>
              <a:t> </a:t>
            </a:r>
            <a:r>
              <a:rPr lang="es-MX" dirty="0" err="1" smtClean="0">
                <a:solidFill>
                  <a:srgbClr val="FFFFFF"/>
                </a:solidFill>
                <a:latin typeface="Soberana Sans Light"/>
                <a:cs typeface="Soberana Sans Light"/>
              </a:rPr>
              <a:t>equivalent</a:t>
            </a:r>
            <a:r>
              <a:rPr lang="es-MX" dirty="0" smtClean="0">
                <a:solidFill>
                  <a:srgbClr val="FFFFFF"/>
                </a:solidFill>
                <a:latin typeface="Soberana Sans Light"/>
                <a:cs typeface="Soberana Sans Light"/>
              </a:rPr>
              <a:t>  </a:t>
            </a:r>
            <a:r>
              <a:rPr lang="es-MX" dirty="0" err="1" smtClean="0">
                <a:solidFill>
                  <a:srgbClr val="FFFFFF"/>
                </a:solidFill>
                <a:latin typeface="Soberana Sans Light"/>
                <a:cs typeface="Soberana Sans Light"/>
              </a:rPr>
              <a:t>to</a:t>
            </a:r>
            <a:r>
              <a:rPr lang="es-MX" dirty="0" smtClean="0">
                <a:solidFill>
                  <a:srgbClr val="FFFFFF"/>
                </a:solidFill>
                <a:latin typeface="Soberana Sans Light"/>
                <a:cs typeface="Soberana Sans Light"/>
              </a:rPr>
              <a:t> </a:t>
            </a:r>
            <a:r>
              <a:rPr lang="es-MX" b="1" dirty="0" smtClean="0">
                <a:solidFill>
                  <a:srgbClr val="FFFFFF"/>
                </a:solidFill>
                <a:latin typeface="Soberana Sans Light"/>
                <a:cs typeface="Soberana Sans Light"/>
              </a:rPr>
              <a:t>350 </a:t>
            </a:r>
            <a:r>
              <a:rPr lang="es-MX" b="1" dirty="0" err="1" smtClean="0">
                <a:solidFill>
                  <a:srgbClr val="FFFFFF"/>
                </a:solidFill>
                <a:latin typeface="Soberana Sans Light"/>
                <a:cs typeface="Soberana Sans Light"/>
              </a:rPr>
              <a:t>thousand</a:t>
            </a:r>
            <a:r>
              <a:rPr lang="es-MX" b="1" dirty="0" smtClean="0">
                <a:solidFill>
                  <a:srgbClr val="FFFFFF"/>
                </a:solidFill>
                <a:latin typeface="Soberana Sans Light"/>
                <a:cs typeface="Soberana Sans Light"/>
              </a:rPr>
              <a:t> </a:t>
            </a:r>
            <a:r>
              <a:rPr lang="es-MX" b="1" dirty="0" err="1" smtClean="0">
                <a:solidFill>
                  <a:srgbClr val="FFFFFF"/>
                </a:solidFill>
                <a:latin typeface="Soberana Sans Light"/>
                <a:cs typeface="Soberana Sans Light"/>
              </a:rPr>
              <a:t>minors</a:t>
            </a:r>
            <a:r>
              <a:rPr lang="es-MX" b="1" dirty="0" smtClean="0">
                <a:solidFill>
                  <a:srgbClr val="FFFFFF"/>
                </a:solidFill>
                <a:latin typeface="Soberana Sans Light"/>
                <a:cs typeface="Soberana Sans Light"/>
              </a:rPr>
              <a:t> </a:t>
            </a:r>
            <a:r>
              <a:rPr lang="es-MX" dirty="0" err="1" smtClean="0">
                <a:solidFill>
                  <a:srgbClr val="FFFFFF"/>
                </a:solidFill>
                <a:latin typeface="Soberana Sans Light"/>
                <a:cs typeface="Soberana Sans Light"/>
              </a:rPr>
              <a:t>who</a:t>
            </a:r>
            <a:r>
              <a:rPr lang="es-MX" b="1" dirty="0" smtClean="0">
                <a:solidFill>
                  <a:srgbClr val="FFFFFF"/>
                </a:solidFill>
                <a:latin typeface="Soberana Sans Light"/>
                <a:cs typeface="Soberana Sans Light"/>
              </a:rPr>
              <a:t> </a:t>
            </a:r>
            <a:r>
              <a:rPr lang="es-MX" dirty="0" err="1" smtClean="0">
                <a:solidFill>
                  <a:srgbClr val="FFFFFF"/>
                </a:solidFill>
                <a:latin typeface="Soberana Sans Light"/>
                <a:cs typeface="Soberana Sans Light"/>
              </a:rPr>
              <a:t>stopped</a:t>
            </a:r>
            <a:r>
              <a:rPr lang="es-MX" dirty="0" smtClean="0">
                <a:solidFill>
                  <a:srgbClr val="FFFFFF"/>
                </a:solidFill>
                <a:latin typeface="Soberana Sans Light"/>
                <a:cs typeface="Soberana Sans Light"/>
              </a:rPr>
              <a:t> </a:t>
            </a:r>
            <a:r>
              <a:rPr lang="es-MX" dirty="0" err="1" smtClean="0">
                <a:solidFill>
                  <a:srgbClr val="FFFFFF"/>
                </a:solidFill>
                <a:latin typeface="Soberana Sans Light"/>
                <a:cs typeface="Soberana Sans Light"/>
              </a:rPr>
              <a:t>working</a:t>
            </a:r>
            <a:r>
              <a:rPr lang="es-MX" dirty="0" smtClean="0">
                <a:solidFill>
                  <a:srgbClr val="FFFFFF"/>
                </a:solidFill>
                <a:latin typeface="Soberana Sans Light"/>
                <a:cs typeface="Soberana Sans Light"/>
              </a:rPr>
              <a:t>.</a:t>
            </a:r>
            <a:endParaRPr lang="es-MX" dirty="0">
              <a:solidFill>
                <a:srgbClr val="FFFFFF"/>
              </a:solidFill>
              <a:latin typeface="Soberana Sans Light"/>
              <a:cs typeface="Soberana Sans Light"/>
            </a:endParaRPr>
          </a:p>
        </p:txBody>
      </p:sp>
    </p:spTree>
    <p:extLst>
      <p:ext uri="{BB962C8B-B14F-4D97-AF65-F5344CB8AC3E}">
        <p14:creationId xmlns:p14="http://schemas.microsoft.com/office/powerpoint/2010/main" val="34992992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2"/>
          <p:cNvSpPr txBox="1">
            <a:spLocks/>
          </p:cNvSpPr>
          <p:nvPr/>
        </p:nvSpPr>
        <p:spPr>
          <a:xfrm>
            <a:off x="552783" y="1475404"/>
            <a:ext cx="9023800" cy="2959035"/>
          </a:xfrm>
          <a:prstGeom prst="rect">
            <a:avLst/>
          </a:prstGeom>
        </p:spPr>
        <p:txBody>
          <a:bodyPr vert="horz" wrap="square" lIns="101872" tIns="50937" rIns="101872" bIns="50937" rtlCol="0">
            <a:sp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just">
              <a:buNone/>
            </a:pPr>
            <a:r>
              <a:rPr lang="es-MX" sz="1600" dirty="0" err="1" smtClean="0">
                <a:latin typeface="Soberana Sans Light"/>
                <a:cs typeface="Soberana Sans Light"/>
              </a:rPr>
              <a:t>The</a:t>
            </a:r>
            <a:r>
              <a:rPr lang="es-MX" sz="1600" dirty="0" smtClean="0">
                <a:latin typeface="Soberana Sans Light"/>
                <a:cs typeface="Soberana Sans Light"/>
              </a:rPr>
              <a:t> </a:t>
            </a:r>
            <a:r>
              <a:rPr lang="es-MX" sz="1600" dirty="0" err="1" smtClean="0">
                <a:latin typeface="Soberana Sans Light"/>
                <a:cs typeface="Soberana Sans Light"/>
              </a:rPr>
              <a:t>decrease</a:t>
            </a:r>
            <a:r>
              <a:rPr lang="es-MX" sz="1600" dirty="0" smtClean="0">
                <a:latin typeface="Soberana Sans Light"/>
                <a:cs typeface="Soberana Sans Light"/>
              </a:rPr>
              <a:t> in </a:t>
            </a:r>
            <a:r>
              <a:rPr lang="es-MX" sz="1600" dirty="0" err="1" smtClean="0">
                <a:latin typeface="Soberana Sans Light"/>
                <a:cs typeface="Soberana Sans Light"/>
              </a:rPr>
              <a:t>child</a:t>
            </a:r>
            <a:r>
              <a:rPr lang="es-MX" sz="1600" dirty="0" smtClean="0">
                <a:latin typeface="Soberana Sans Light"/>
                <a:cs typeface="Soberana Sans Light"/>
              </a:rPr>
              <a:t> </a:t>
            </a:r>
            <a:r>
              <a:rPr lang="es-MX" sz="1600" dirty="0" err="1" smtClean="0">
                <a:latin typeface="Soberana Sans Light"/>
                <a:cs typeface="Soberana Sans Light"/>
              </a:rPr>
              <a:t>labour</a:t>
            </a:r>
            <a:r>
              <a:rPr lang="es-MX" sz="1600" dirty="0" smtClean="0">
                <a:latin typeface="Soberana Sans Light"/>
                <a:cs typeface="Soberana Sans Light"/>
              </a:rPr>
              <a:t> </a:t>
            </a:r>
            <a:r>
              <a:rPr lang="es-MX" sz="1600" dirty="0" err="1" smtClean="0">
                <a:latin typeface="Soberana Sans Light"/>
                <a:cs typeface="Soberana Sans Light"/>
              </a:rPr>
              <a:t>is</a:t>
            </a:r>
            <a:r>
              <a:rPr lang="es-MX" sz="1600" dirty="0" smtClean="0">
                <a:latin typeface="Soberana Sans Light"/>
                <a:cs typeface="Soberana Sans Light"/>
              </a:rPr>
              <a:t> </a:t>
            </a:r>
            <a:r>
              <a:rPr lang="es-MX" sz="1600" dirty="0" err="1" smtClean="0">
                <a:latin typeface="Soberana Sans Light"/>
                <a:cs typeface="Soberana Sans Light"/>
              </a:rPr>
              <a:t>related</a:t>
            </a:r>
            <a:r>
              <a:rPr lang="es-MX" sz="1600" dirty="0" smtClean="0">
                <a:latin typeface="Soberana Sans Light"/>
                <a:cs typeface="Soberana Sans Light"/>
              </a:rPr>
              <a:t> </a:t>
            </a:r>
            <a:r>
              <a:rPr lang="es-MX" sz="1600" dirty="0" err="1" smtClean="0">
                <a:latin typeface="Soberana Sans Light"/>
                <a:cs typeface="Soberana Sans Light"/>
              </a:rPr>
              <a:t>to</a:t>
            </a:r>
            <a:endParaRPr lang="es-MX" sz="1600" dirty="0">
              <a:latin typeface="Soberana Sans Light"/>
              <a:cs typeface="Soberana Sans Light"/>
            </a:endParaRPr>
          </a:p>
          <a:p>
            <a:pPr algn="just">
              <a:lnSpc>
                <a:spcPct val="120000"/>
              </a:lnSpc>
            </a:pPr>
            <a:r>
              <a:rPr lang="es-MX" sz="1600" dirty="0" err="1" smtClean="0">
                <a:latin typeface="Soberana Sans Light"/>
                <a:cs typeface="Soberana Sans Light"/>
              </a:rPr>
              <a:t>The</a:t>
            </a:r>
            <a:r>
              <a:rPr lang="es-MX" sz="1600" dirty="0" smtClean="0">
                <a:latin typeface="Soberana Sans Light"/>
                <a:cs typeface="Soberana Sans Light"/>
              </a:rPr>
              <a:t> </a:t>
            </a:r>
            <a:r>
              <a:rPr lang="es-MX" sz="1600" dirty="0" err="1" smtClean="0">
                <a:latin typeface="Soberana Sans Light"/>
                <a:cs typeface="Soberana Sans Light"/>
              </a:rPr>
              <a:t>demographic</a:t>
            </a:r>
            <a:r>
              <a:rPr lang="es-MX" sz="1600" dirty="0" smtClean="0">
                <a:latin typeface="Soberana Sans Light"/>
                <a:cs typeface="Soberana Sans Light"/>
              </a:rPr>
              <a:t> </a:t>
            </a:r>
            <a:r>
              <a:rPr lang="es-MX" sz="1600" dirty="0" err="1" smtClean="0">
                <a:latin typeface="Soberana Sans Light"/>
                <a:cs typeface="Soberana Sans Light"/>
              </a:rPr>
              <a:t>transition</a:t>
            </a:r>
            <a:r>
              <a:rPr lang="es-MX" sz="1600" dirty="0" smtClean="0">
                <a:latin typeface="Soberana Sans Light"/>
                <a:cs typeface="Soberana Sans Light"/>
              </a:rPr>
              <a:t> </a:t>
            </a:r>
            <a:r>
              <a:rPr lang="es-MX" sz="1600" dirty="0" err="1" smtClean="0">
                <a:latin typeface="Soberana Sans Light"/>
                <a:cs typeface="Soberana Sans Light"/>
              </a:rPr>
              <a:t>which</a:t>
            </a:r>
            <a:r>
              <a:rPr lang="es-MX" sz="1600" dirty="0" smtClean="0">
                <a:latin typeface="Soberana Sans Light"/>
                <a:cs typeface="Soberana Sans Light"/>
              </a:rPr>
              <a:t> </a:t>
            </a:r>
            <a:r>
              <a:rPr lang="es-MX" sz="1600" dirty="0" err="1" smtClean="0">
                <a:latin typeface="Soberana Sans Light"/>
                <a:cs typeface="Soberana Sans Light"/>
              </a:rPr>
              <a:t>is</a:t>
            </a:r>
            <a:r>
              <a:rPr lang="es-MX" sz="1600" dirty="0" smtClean="0">
                <a:latin typeface="Soberana Sans Light"/>
                <a:cs typeface="Soberana Sans Light"/>
              </a:rPr>
              <a:t> </a:t>
            </a:r>
            <a:r>
              <a:rPr lang="es-MX" sz="1600" dirty="0" err="1" smtClean="0">
                <a:latin typeface="Soberana Sans Light"/>
                <a:cs typeface="Soberana Sans Light"/>
              </a:rPr>
              <a:t>changing</a:t>
            </a:r>
            <a:r>
              <a:rPr lang="es-MX" sz="1600" dirty="0" smtClean="0">
                <a:latin typeface="Soberana Sans Light"/>
                <a:cs typeface="Soberana Sans Light"/>
              </a:rPr>
              <a:t> </a:t>
            </a:r>
            <a:r>
              <a:rPr lang="es-MX" sz="1600" dirty="0" err="1" smtClean="0">
                <a:latin typeface="Soberana Sans Light"/>
                <a:cs typeface="Soberana Sans Light"/>
              </a:rPr>
              <a:t>the</a:t>
            </a:r>
            <a:r>
              <a:rPr lang="es-MX" sz="1600" dirty="0" smtClean="0">
                <a:latin typeface="Soberana Sans Light"/>
                <a:cs typeface="Soberana Sans Light"/>
              </a:rPr>
              <a:t> </a:t>
            </a:r>
            <a:r>
              <a:rPr lang="es-MX" sz="1600" dirty="0" err="1" smtClean="0">
                <a:latin typeface="Soberana Sans Light"/>
                <a:cs typeface="Soberana Sans Light"/>
              </a:rPr>
              <a:t>population</a:t>
            </a:r>
            <a:r>
              <a:rPr lang="es-MX" sz="1600" dirty="0" smtClean="0">
                <a:latin typeface="Soberana Sans Light"/>
                <a:cs typeface="Soberana Sans Light"/>
              </a:rPr>
              <a:t> </a:t>
            </a:r>
            <a:r>
              <a:rPr lang="es-MX" sz="1600" dirty="0" err="1" smtClean="0">
                <a:latin typeface="Soberana Sans Light"/>
                <a:cs typeface="Soberana Sans Light"/>
              </a:rPr>
              <a:t>structure</a:t>
            </a:r>
            <a:r>
              <a:rPr lang="es-MX" sz="1600" dirty="0" smtClean="0">
                <a:latin typeface="Soberana Sans Light"/>
                <a:cs typeface="Soberana Sans Light"/>
              </a:rPr>
              <a:t>, and </a:t>
            </a:r>
            <a:endParaRPr lang="es-MX" sz="1600" dirty="0">
              <a:latin typeface="Soberana Sans Light"/>
              <a:cs typeface="Soberana Sans Light"/>
            </a:endParaRPr>
          </a:p>
          <a:p>
            <a:pPr marL="0" indent="0" algn="just">
              <a:lnSpc>
                <a:spcPct val="120000"/>
              </a:lnSpc>
              <a:buNone/>
            </a:pPr>
            <a:endParaRPr lang="es-MX" sz="1600" dirty="0">
              <a:latin typeface="Soberana Sans Light"/>
              <a:cs typeface="Soberana Sans Light"/>
            </a:endParaRPr>
          </a:p>
          <a:p>
            <a:pPr algn="just">
              <a:lnSpc>
                <a:spcPct val="120000"/>
              </a:lnSpc>
            </a:pPr>
            <a:r>
              <a:rPr lang="es-MX" sz="1600" dirty="0" err="1" smtClean="0">
                <a:latin typeface="Soberana Sans Light"/>
                <a:cs typeface="Soberana Sans Light"/>
              </a:rPr>
              <a:t>The</a:t>
            </a:r>
            <a:r>
              <a:rPr lang="es-MX" sz="1600" dirty="0" smtClean="0">
                <a:latin typeface="Soberana Sans Light"/>
                <a:cs typeface="Soberana Sans Light"/>
              </a:rPr>
              <a:t> </a:t>
            </a:r>
            <a:r>
              <a:rPr lang="es-MX" sz="1600" dirty="0" err="1" smtClean="0">
                <a:latin typeface="Soberana Sans Light"/>
                <a:cs typeface="Soberana Sans Light"/>
              </a:rPr>
              <a:t>outcomes</a:t>
            </a:r>
            <a:r>
              <a:rPr lang="es-MX" sz="1600" dirty="0" smtClean="0">
                <a:latin typeface="Soberana Sans Light"/>
                <a:cs typeface="Soberana Sans Light"/>
              </a:rPr>
              <a:t> of </a:t>
            </a:r>
            <a:r>
              <a:rPr lang="es-MX" sz="1600" dirty="0" err="1" smtClean="0">
                <a:latin typeface="Soberana Sans Light"/>
                <a:cs typeface="Soberana Sans Light"/>
              </a:rPr>
              <a:t>public</a:t>
            </a:r>
            <a:r>
              <a:rPr lang="es-MX" sz="1600" dirty="0" smtClean="0">
                <a:latin typeface="Soberana Sans Light"/>
                <a:cs typeface="Soberana Sans Light"/>
              </a:rPr>
              <a:t> </a:t>
            </a:r>
            <a:r>
              <a:rPr lang="es-MX" sz="1600" dirty="0" err="1" smtClean="0">
                <a:latin typeface="Soberana Sans Light"/>
                <a:cs typeface="Soberana Sans Light"/>
              </a:rPr>
              <a:t>policies</a:t>
            </a:r>
            <a:r>
              <a:rPr lang="es-MX" sz="1600" dirty="0" smtClean="0">
                <a:latin typeface="Soberana Sans Light"/>
                <a:cs typeface="Soberana Sans Light"/>
              </a:rPr>
              <a:t>, </a:t>
            </a:r>
            <a:r>
              <a:rPr lang="es-MX" sz="1600" dirty="0" err="1" smtClean="0">
                <a:latin typeface="Soberana Sans Light"/>
                <a:cs typeface="Soberana Sans Light"/>
              </a:rPr>
              <a:t>particularly</a:t>
            </a:r>
            <a:r>
              <a:rPr lang="es-MX" sz="1600" dirty="0" smtClean="0">
                <a:latin typeface="Soberana Sans Light"/>
                <a:cs typeface="Soberana Sans Light"/>
              </a:rPr>
              <a:t> </a:t>
            </a:r>
            <a:r>
              <a:rPr lang="es-MX" sz="1600" dirty="0" err="1" smtClean="0">
                <a:latin typeface="Soberana Sans Light"/>
                <a:cs typeface="Soberana Sans Light"/>
              </a:rPr>
              <a:t>scholarships</a:t>
            </a:r>
            <a:r>
              <a:rPr lang="es-MX" sz="1600" dirty="0" smtClean="0">
                <a:latin typeface="Soberana Sans Light"/>
                <a:cs typeface="Soberana Sans Light"/>
              </a:rPr>
              <a:t> </a:t>
            </a:r>
            <a:r>
              <a:rPr lang="es-MX" sz="1600" dirty="0" err="1" smtClean="0">
                <a:latin typeface="Soberana Sans Light"/>
                <a:cs typeface="Soberana Sans Light"/>
              </a:rPr>
              <a:t>granted</a:t>
            </a:r>
            <a:r>
              <a:rPr lang="es-MX" sz="1600" dirty="0" smtClean="0">
                <a:latin typeface="Soberana Sans Light"/>
                <a:cs typeface="Soberana Sans Light"/>
              </a:rPr>
              <a:t> </a:t>
            </a:r>
            <a:r>
              <a:rPr lang="es-MX" sz="1600" dirty="0" err="1" smtClean="0">
                <a:latin typeface="Soberana Sans Light"/>
                <a:cs typeface="Soberana Sans Light"/>
              </a:rPr>
              <a:t>to</a:t>
            </a:r>
            <a:r>
              <a:rPr lang="es-MX" sz="1600" dirty="0" smtClean="0">
                <a:latin typeface="Soberana Sans Light"/>
                <a:cs typeface="Soberana Sans Light"/>
              </a:rPr>
              <a:t> </a:t>
            </a:r>
            <a:r>
              <a:rPr lang="es-MX" sz="1600" dirty="0" err="1" smtClean="0">
                <a:latin typeface="Soberana Sans Light"/>
                <a:cs typeface="Soberana Sans Light"/>
              </a:rPr>
              <a:t>minors</a:t>
            </a:r>
            <a:r>
              <a:rPr lang="es-MX" sz="1600" dirty="0" smtClean="0">
                <a:latin typeface="Soberana Sans Light"/>
                <a:cs typeface="Soberana Sans Light"/>
              </a:rPr>
              <a:t> </a:t>
            </a:r>
            <a:r>
              <a:rPr lang="es-MX" sz="1600" dirty="0" err="1" smtClean="0">
                <a:latin typeface="Soberana Sans Light"/>
                <a:cs typeface="Soberana Sans Light"/>
              </a:rPr>
              <a:t>for</a:t>
            </a:r>
            <a:r>
              <a:rPr lang="es-MX" sz="1600" dirty="0" smtClean="0">
                <a:latin typeface="Soberana Sans Light"/>
                <a:cs typeface="Soberana Sans Light"/>
              </a:rPr>
              <a:t> </a:t>
            </a:r>
            <a:r>
              <a:rPr lang="es-MX" sz="1600" dirty="0" err="1" smtClean="0">
                <a:latin typeface="Soberana Sans Light"/>
                <a:cs typeface="Soberana Sans Light"/>
              </a:rPr>
              <a:t>them</a:t>
            </a:r>
            <a:r>
              <a:rPr lang="es-MX" sz="1600" dirty="0" smtClean="0">
                <a:latin typeface="Soberana Sans Light"/>
                <a:cs typeface="Soberana Sans Light"/>
              </a:rPr>
              <a:t> </a:t>
            </a:r>
            <a:r>
              <a:rPr lang="es-MX" sz="1600" dirty="0" err="1" smtClean="0">
                <a:latin typeface="Soberana Sans Light"/>
                <a:cs typeface="Soberana Sans Light"/>
              </a:rPr>
              <a:t>to</a:t>
            </a:r>
            <a:r>
              <a:rPr lang="es-MX" sz="1600" dirty="0" smtClean="0">
                <a:latin typeface="Soberana Sans Light"/>
                <a:cs typeface="Soberana Sans Light"/>
              </a:rPr>
              <a:t> </a:t>
            </a:r>
            <a:r>
              <a:rPr lang="es-MX" sz="1600" dirty="0" err="1" smtClean="0">
                <a:latin typeface="Soberana Sans Light"/>
                <a:cs typeface="Soberana Sans Light"/>
              </a:rPr>
              <a:t>remain</a:t>
            </a:r>
            <a:r>
              <a:rPr lang="es-MX" sz="1600" dirty="0" smtClean="0">
                <a:latin typeface="Soberana Sans Light"/>
                <a:cs typeface="Soberana Sans Light"/>
              </a:rPr>
              <a:t> in </a:t>
            </a:r>
            <a:r>
              <a:rPr lang="es-MX" sz="1600" dirty="0" err="1" smtClean="0">
                <a:latin typeface="Soberana Sans Light"/>
                <a:cs typeface="Soberana Sans Light"/>
              </a:rPr>
              <a:t>school</a:t>
            </a:r>
            <a:r>
              <a:rPr lang="es-MX" sz="1600" dirty="0" smtClean="0">
                <a:latin typeface="Soberana Sans Light"/>
                <a:cs typeface="Soberana Sans Light"/>
              </a:rPr>
              <a:t>.</a:t>
            </a:r>
            <a:endParaRPr lang="es-MX" sz="1600" dirty="0">
              <a:latin typeface="Soberana Sans Light"/>
              <a:cs typeface="Soberana Sans Light"/>
            </a:endParaRPr>
          </a:p>
          <a:p>
            <a:pPr marL="0" indent="0" algn="just">
              <a:lnSpc>
                <a:spcPct val="120000"/>
              </a:lnSpc>
              <a:buNone/>
            </a:pPr>
            <a:endParaRPr lang="es-MX" sz="1600" dirty="0">
              <a:latin typeface="Soberana Sans Light"/>
              <a:cs typeface="Soberana Sans Light"/>
            </a:endParaRPr>
          </a:p>
          <a:p>
            <a:pPr algn="just">
              <a:lnSpc>
                <a:spcPct val="120000"/>
              </a:lnSpc>
            </a:pPr>
            <a:r>
              <a:rPr lang="es-MX" sz="1600" dirty="0" err="1" smtClean="0">
                <a:latin typeface="Soberana Sans Light"/>
                <a:cs typeface="Soberana Sans Light"/>
              </a:rPr>
              <a:t>The</a:t>
            </a:r>
            <a:r>
              <a:rPr lang="es-MX" sz="1600" dirty="0" smtClean="0">
                <a:latin typeface="Soberana Sans Light"/>
                <a:cs typeface="Soberana Sans Light"/>
              </a:rPr>
              <a:t> </a:t>
            </a:r>
            <a:r>
              <a:rPr lang="es-MX" sz="1600" dirty="0" err="1" smtClean="0">
                <a:latin typeface="Soberana Sans Light"/>
                <a:cs typeface="Soberana Sans Light"/>
              </a:rPr>
              <a:t>percentage</a:t>
            </a:r>
            <a:r>
              <a:rPr lang="es-MX" sz="1600" dirty="0" smtClean="0">
                <a:latin typeface="Soberana Sans Light"/>
                <a:cs typeface="Soberana Sans Light"/>
              </a:rPr>
              <a:t>  of </a:t>
            </a:r>
            <a:r>
              <a:rPr lang="es-MX" sz="1600" dirty="0" err="1" smtClean="0">
                <a:latin typeface="Soberana Sans Light"/>
                <a:cs typeface="Soberana Sans Light"/>
              </a:rPr>
              <a:t>children</a:t>
            </a:r>
            <a:r>
              <a:rPr lang="es-MX" sz="1600" dirty="0" smtClean="0">
                <a:latin typeface="Soberana Sans Light"/>
                <a:cs typeface="Soberana Sans Light"/>
              </a:rPr>
              <a:t> </a:t>
            </a:r>
            <a:r>
              <a:rPr lang="es-MX" sz="1600" dirty="0" err="1" smtClean="0">
                <a:latin typeface="Soberana Sans Light"/>
                <a:cs typeface="Soberana Sans Light"/>
              </a:rPr>
              <a:t>who</a:t>
            </a:r>
            <a:r>
              <a:rPr lang="es-MX" sz="1600" dirty="0" smtClean="0">
                <a:latin typeface="Soberana Sans Light"/>
                <a:cs typeface="Soberana Sans Light"/>
              </a:rPr>
              <a:t> </a:t>
            </a:r>
            <a:r>
              <a:rPr lang="es-MX" sz="1600" dirty="0" err="1" smtClean="0">
                <a:latin typeface="Soberana Sans Light"/>
                <a:cs typeface="Soberana Sans Light"/>
              </a:rPr>
              <a:t>received</a:t>
            </a:r>
            <a:r>
              <a:rPr lang="es-MX" sz="1600" dirty="0" smtClean="0">
                <a:latin typeface="Soberana Sans Light"/>
                <a:cs typeface="Soberana Sans Light"/>
              </a:rPr>
              <a:t> </a:t>
            </a:r>
            <a:r>
              <a:rPr lang="es-MX" sz="1600" dirty="0" err="1" smtClean="0">
                <a:latin typeface="Soberana Sans Light"/>
                <a:cs typeface="Soberana Sans Light"/>
              </a:rPr>
              <a:t>scholarships</a:t>
            </a:r>
            <a:r>
              <a:rPr lang="es-MX" sz="1600" dirty="0" smtClean="0">
                <a:latin typeface="Soberana Sans Light"/>
                <a:cs typeface="Soberana Sans Light"/>
              </a:rPr>
              <a:t> </a:t>
            </a:r>
            <a:r>
              <a:rPr lang="es-MX" sz="1600" dirty="0" err="1" smtClean="0">
                <a:latin typeface="Soberana Sans Light"/>
                <a:cs typeface="Soberana Sans Light"/>
              </a:rPr>
              <a:t>to</a:t>
            </a:r>
            <a:r>
              <a:rPr lang="es-MX" sz="1600" dirty="0" smtClean="0">
                <a:latin typeface="Soberana Sans Light"/>
                <a:cs typeface="Soberana Sans Light"/>
              </a:rPr>
              <a:t> </a:t>
            </a:r>
            <a:r>
              <a:rPr lang="es-MX" sz="1600" dirty="0" err="1" smtClean="0">
                <a:latin typeface="Soberana Sans Light"/>
                <a:cs typeface="Soberana Sans Light"/>
              </a:rPr>
              <a:t>study</a:t>
            </a:r>
            <a:r>
              <a:rPr lang="es-MX" sz="1600" dirty="0" smtClean="0">
                <a:latin typeface="Soberana Sans Light"/>
                <a:cs typeface="Soberana Sans Light"/>
              </a:rPr>
              <a:t> </a:t>
            </a:r>
            <a:r>
              <a:rPr lang="es-MX" sz="1600" b="1" dirty="0" err="1" smtClean="0">
                <a:latin typeface="Soberana Sans Light"/>
                <a:cs typeface="Soberana Sans Light"/>
              </a:rPr>
              <a:t>increased</a:t>
            </a:r>
            <a:r>
              <a:rPr lang="es-MX" sz="1600" b="1" dirty="0" smtClean="0">
                <a:latin typeface="Soberana Sans Light"/>
                <a:cs typeface="Soberana Sans Light"/>
              </a:rPr>
              <a:t> </a:t>
            </a:r>
            <a:r>
              <a:rPr lang="es-MX" sz="1600" b="1" dirty="0" err="1" smtClean="0">
                <a:latin typeface="Soberana Sans Light"/>
                <a:cs typeface="Soberana Sans Light"/>
              </a:rPr>
              <a:t>from</a:t>
            </a:r>
            <a:r>
              <a:rPr lang="es-MX" sz="1600" b="1" dirty="0" smtClean="0">
                <a:latin typeface="Soberana Sans Light"/>
                <a:cs typeface="Soberana Sans Light"/>
              </a:rPr>
              <a:t> 24% </a:t>
            </a:r>
            <a:r>
              <a:rPr lang="es-MX" sz="1600" dirty="0" smtClean="0">
                <a:latin typeface="Soberana Sans Light"/>
                <a:cs typeface="Soberana Sans Light"/>
              </a:rPr>
              <a:t>in</a:t>
            </a:r>
            <a:r>
              <a:rPr lang="es-MX" sz="1600" b="1" dirty="0" smtClean="0">
                <a:latin typeface="Soberana Sans Light"/>
                <a:cs typeface="Soberana Sans Light"/>
              </a:rPr>
              <a:t>  </a:t>
            </a:r>
            <a:r>
              <a:rPr lang="es-MX" sz="1600" dirty="0" smtClean="0">
                <a:latin typeface="Soberana Sans Light"/>
                <a:cs typeface="Soberana Sans Light"/>
              </a:rPr>
              <a:t>2011 </a:t>
            </a:r>
            <a:r>
              <a:rPr lang="es-MX" sz="1600" dirty="0" err="1" smtClean="0">
                <a:latin typeface="Soberana Sans Light"/>
                <a:cs typeface="Soberana Sans Light"/>
              </a:rPr>
              <a:t>to</a:t>
            </a:r>
            <a:r>
              <a:rPr lang="es-MX" sz="1600" dirty="0" smtClean="0">
                <a:latin typeface="Soberana Sans Light"/>
                <a:cs typeface="Soberana Sans Light"/>
              </a:rPr>
              <a:t> </a:t>
            </a:r>
            <a:r>
              <a:rPr lang="es-MX" sz="1600" b="1" dirty="0">
                <a:latin typeface="Soberana Sans Light"/>
                <a:cs typeface="Soberana Sans Light"/>
              </a:rPr>
              <a:t>25% </a:t>
            </a:r>
            <a:r>
              <a:rPr lang="es-MX" sz="1600" dirty="0">
                <a:latin typeface="Soberana Sans Light"/>
                <a:cs typeface="Soberana Sans Light"/>
              </a:rPr>
              <a:t>i</a:t>
            </a:r>
            <a:r>
              <a:rPr lang="es-MX" sz="1600" dirty="0" smtClean="0">
                <a:latin typeface="Soberana Sans Light"/>
                <a:cs typeface="Soberana Sans Light"/>
              </a:rPr>
              <a:t>n </a:t>
            </a:r>
            <a:r>
              <a:rPr lang="es-MX" sz="1600" dirty="0">
                <a:latin typeface="Soberana Sans Light"/>
                <a:cs typeface="Soberana Sans Light"/>
              </a:rPr>
              <a:t>2013. </a:t>
            </a:r>
            <a:r>
              <a:rPr lang="es-MX" sz="1600" b="1" dirty="0" err="1" smtClean="0">
                <a:latin typeface="Soberana Sans Light"/>
                <a:cs typeface="Soberana Sans Light"/>
              </a:rPr>
              <a:t>The</a:t>
            </a:r>
            <a:r>
              <a:rPr lang="es-MX" sz="1600" b="1" dirty="0" smtClean="0">
                <a:latin typeface="Soberana Sans Light"/>
                <a:cs typeface="Soberana Sans Light"/>
              </a:rPr>
              <a:t> </a:t>
            </a:r>
            <a:r>
              <a:rPr lang="es-MX" sz="1600" b="1" dirty="0" err="1" smtClean="0">
                <a:latin typeface="Soberana Sans Light"/>
                <a:cs typeface="Soberana Sans Light"/>
              </a:rPr>
              <a:t>aid</a:t>
            </a:r>
            <a:r>
              <a:rPr lang="es-MX" sz="1600" b="1" dirty="0" smtClean="0">
                <a:latin typeface="Soberana Sans Light"/>
                <a:cs typeface="Soberana Sans Light"/>
              </a:rPr>
              <a:t> </a:t>
            </a:r>
            <a:r>
              <a:rPr lang="es-MX" sz="1600" b="1" dirty="0" err="1" smtClean="0">
                <a:latin typeface="Soberana Sans Light"/>
                <a:cs typeface="Soberana Sans Light"/>
              </a:rPr>
              <a:t>given</a:t>
            </a:r>
            <a:r>
              <a:rPr lang="es-MX" sz="1600" b="1" dirty="0" smtClean="0">
                <a:latin typeface="Soberana Sans Light"/>
                <a:cs typeface="Soberana Sans Light"/>
              </a:rPr>
              <a:t> </a:t>
            </a:r>
            <a:r>
              <a:rPr lang="es-MX" sz="1600" b="1" dirty="0" err="1" smtClean="0">
                <a:latin typeface="Soberana Sans Light"/>
                <a:cs typeface="Soberana Sans Light"/>
              </a:rPr>
              <a:t>to</a:t>
            </a:r>
            <a:r>
              <a:rPr lang="es-MX" sz="1600" b="1" dirty="0" smtClean="0">
                <a:latin typeface="Soberana Sans Light"/>
                <a:cs typeface="Soberana Sans Light"/>
              </a:rPr>
              <a:t> </a:t>
            </a:r>
            <a:r>
              <a:rPr lang="es-MX" sz="1600" b="1" dirty="0" err="1" smtClean="0">
                <a:latin typeface="Soberana Sans Light"/>
                <a:cs typeface="Soberana Sans Light"/>
              </a:rPr>
              <a:t>the</a:t>
            </a:r>
            <a:r>
              <a:rPr lang="es-MX" sz="1600" b="1" dirty="0" smtClean="0">
                <a:latin typeface="Soberana Sans Light"/>
                <a:cs typeface="Soberana Sans Light"/>
              </a:rPr>
              <a:t> </a:t>
            </a:r>
            <a:r>
              <a:rPr lang="es-MX" sz="1600" b="1" dirty="0" err="1" smtClean="0">
                <a:latin typeface="Soberana Sans Light"/>
                <a:cs typeface="Soberana Sans Light"/>
              </a:rPr>
              <a:t>school</a:t>
            </a:r>
            <a:r>
              <a:rPr lang="es-MX" sz="1600" b="1" dirty="0" smtClean="0">
                <a:latin typeface="Soberana Sans Light"/>
                <a:cs typeface="Soberana Sans Light"/>
              </a:rPr>
              <a:t> of </a:t>
            </a:r>
            <a:r>
              <a:rPr lang="es-MX" sz="1600" b="1" dirty="0" err="1" smtClean="0">
                <a:latin typeface="Soberana Sans Light"/>
                <a:cs typeface="Soberana Sans Light"/>
              </a:rPr>
              <a:t>working</a:t>
            </a:r>
            <a:r>
              <a:rPr lang="es-MX" sz="1600" b="1" dirty="0" smtClean="0">
                <a:latin typeface="Soberana Sans Light"/>
                <a:cs typeface="Soberana Sans Light"/>
              </a:rPr>
              <a:t> </a:t>
            </a:r>
            <a:r>
              <a:rPr lang="es-MX" sz="1600" b="1" dirty="0" err="1" smtClean="0">
                <a:latin typeface="Soberana Sans Light"/>
                <a:cs typeface="Soberana Sans Light"/>
              </a:rPr>
              <a:t>children</a:t>
            </a:r>
            <a:r>
              <a:rPr lang="es-MX" sz="1600" b="1" dirty="0" smtClean="0">
                <a:latin typeface="Soberana Sans Light"/>
                <a:cs typeface="Soberana Sans Light"/>
              </a:rPr>
              <a:t> </a:t>
            </a:r>
            <a:r>
              <a:rPr lang="es-MX" sz="1600" b="1" dirty="0" err="1" smtClean="0">
                <a:latin typeface="Soberana Sans Light"/>
                <a:cs typeface="Soberana Sans Light"/>
              </a:rPr>
              <a:t>increased</a:t>
            </a:r>
            <a:r>
              <a:rPr lang="es-MX" sz="1600" b="1" dirty="0" smtClean="0">
                <a:latin typeface="Soberana Sans Light"/>
                <a:cs typeface="Soberana Sans Light"/>
              </a:rPr>
              <a:t> </a:t>
            </a:r>
            <a:r>
              <a:rPr lang="es-MX" sz="1600" b="1" dirty="0" err="1" smtClean="0">
                <a:latin typeface="Soberana Sans Light"/>
                <a:cs typeface="Soberana Sans Light"/>
              </a:rPr>
              <a:t>by</a:t>
            </a:r>
            <a:r>
              <a:rPr lang="es-MX" sz="1600" b="1" dirty="0" smtClean="0">
                <a:latin typeface="Soberana Sans Light"/>
                <a:cs typeface="Soberana Sans Light"/>
              </a:rPr>
              <a:t> 3.1 </a:t>
            </a:r>
            <a:r>
              <a:rPr lang="es-MX" sz="1600" b="1" dirty="0" err="1" smtClean="0">
                <a:latin typeface="Soberana Sans Light"/>
                <a:cs typeface="Soberana Sans Light"/>
              </a:rPr>
              <a:t>percent</a:t>
            </a:r>
            <a:r>
              <a:rPr lang="es-MX" sz="1600" b="1" dirty="0" smtClean="0">
                <a:latin typeface="Soberana Sans Light"/>
                <a:cs typeface="Soberana Sans Light"/>
              </a:rPr>
              <a:t>, </a:t>
            </a:r>
            <a:r>
              <a:rPr lang="es-MX" sz="1600" b="1" dirty="0" err="1" smtClean="0">
                <a:latin typeface="Soberana Sans Light"/>
                <a:cs typeface="Soberana Sans Light"/>
              </a:rPr>
              <a:t>from</a:t>
            </a:r>
            <a:r>
              <a:rPr lang="es-MX" sz="1600" b="1" dirty="0" smtClean="0">
                <a:latin typeface="Soberana Sans Light"/>
                <a:cs typeface="Soberana Sans Light"/>
              </a:rPr>
              <a:t> 60.9</a:t>
            </a:r>
            <a:r>
              <a:rPr lang="es-MX" sz="1600" b="1" dirty="0">
                <a:latin typeface="Soberana Sans Light"/>
                <a:cs typeface="Soberana Sans Light"/>
              </a:rPr>
              <a:t>% </a:t>
            </a:r>
            <a:r>
              <a:rPr lang="es-MX" sz="1600" b="1" dirty="0" smtClean="0">
                <a:latin typeface="Soberana Sans Light"/>
                <a:cs typeface="Soberana Sans Light"/>
              </a:rPr>
              <a:t>in </a:t>
            </a:r>
            <a:r>
              <a:rPr lang="es-MX" sz="1600" b="1" dirty="0">
                <a:latin typeface="Soberana Sans Light"/>
                <a:cs typeface="Soberana Sans Light"/>
              </a:rPr>
              <a:t>2011 </a:t>
            </a:r>
            <a:r>
              <a:rPr lang="es-MX" sz="1600" b="1" dirty="0" err="1" smtClean="0">
                <a:latin typeface="Soberana Sans Light"/>
                <a:cs typeface="Soberana Sans Light"/>
              </a:rPr>
              <a:t>to</a:t>
            </a:r>
            <a:r>
              <a:rPr lang="es-MX" sz="1600" b="1" dirty="0" smtClean="0">
                <a:latin typeface="Soberana Sans Light"/>
                <a:cs typeface="Soberana Sans Light"/>
              </a:rPr>
              <a:t> 64.0</a:t>
            </a:r>
            <a:r>
              <a:rPr lang="es-MX" sz="1600" b="1" dirty="0">
                <a:latin typeface="Soberana Sans Light"/>
                <a:cs typeface="Soberana Sans Light"/>
              </a:rPr>
              <a:t>% </a:t>
            </a:r>
            <a:r>
              <a:rPr lang="es-MX" sz="1600" dirty="0">
                <a:latin typeface="Soberana Sans Light"/>
                <a:cs typeface="Soberana Sans Light"/>
              </a:rPr>
              <a:t>i</a:t>
            </a:r>
            <a:r>
              <a:rPr lang="es-MX" sz="1600" dirty="0" smtClean="0">
                <a:latin typeface="Soberana Sans Light"/>
                <a:cs typeface="Soberana Sans Light"/>
              </a:rPr>
              <a:t>n </a:t>
            </a:r>
            <a:r>
              <a:rPr lang="es-MX" sz="1600" dirty="0">
                <a:latin typeface="Soberana Sans Light"/>
                <a:cs typeface="Soberana Sans Light"/>
              </a:rPr>
              <a:t>2013.</a:t>
            </a:r>
          </a:p>
        </p:txBody>
      </p:sp>
      <p:sp>
        <p:nvSpPr>
          <p:cNvPr id="5" name="Título 1"/>
          <p:cNvSpPr txBox="1">
            <a:spLocks/>
          </p:cNvSpPr>
          <p:nvPr/>
        </p:nvSpPr>
        <p:spPr>
          <a:xfrm>
            <a:off x="0" y="341428"/>
            <a:ext cx="10058400" cy="530410"/>
          </a:xfrm>
          <a:prstGeom prst="rect">
            <a:avLst/>
          </a:prstGeom>
        </p:spPr>
        <p:txBody>
          <a:bodyPr vert="horz" lIns="76404" tIns="38203" rIns="76404" bIns="38203"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nSpc>
                <a:spcPct val="120000"/>
              </a:lnSpc>
            </a:pPr>
            <a:r>
              <a:rPr lang="es-MX" sz="2200" b="1" dirty="0" err="1" smtClean="0">
                <a:solidFill>
                  <a:srgbClr val="FFFFFF"/>
                </a:solidFill>
                <a:latin typeface="Soberana Sans Light"/>
                <a:cs typeface="Soberana Sans Light"/>
              </a:rPr>
              <a:t>Decrease</a:t>
            </a:r>
            <a:r>
              <a:rPr lang="es-MX" sz="2200" b="1" dirty="0" smtClean="0">
                <a:solidFill>
                  <a:srgbClr val="FFFFFF"/>
                </a:solidFill>
                <a:latin typeface="Soberana Sans Light"/>
                <a:cs typeface="Soberana Sans Light"/>
              </a:rPr>
              <a:t> in </a:t>
            </a:r>
            <a:r>
              <a:rPr lang="es-MX" sz="2200" b="1" dirty="0" err="1" smtClean="0">
                <a:solidFill>
                  <a:srgbClr val="FFFFFF"/>
                </a:solidFill>
                <a:latin typeface="Soberana Sans Light"/>
                <a:cs typeface="Soberana Sans Light"/>
              </a:rPr>
              <a:t>the</a:t>
            </a:r>
            <a:r>
              <a:rPr lang="es-MX" sz="2200" b="1" dirty="0" smtClean="0">
                <a:solidFill>
                  <a:srgbClr val="FFFFFF"/>
                </a:solidFill>
                <a:latin typeface="Soberana Sans Light"/>
                <a:cs typeface="Soberana Sans Light"/>
              </a:rPr>
              <a:t> </a:t>
            </a:r>
            <a:r>
              <a:rPr lang="es-MX" sz="2200" b="1" dirty="0" err="1" smtClean="0">
                <a:solidFill>
                  <a:srgbClr val="FFFFFF"/>
                </a:solidFill>
                <a:latin typeface="Soberana Sans Light"/>
                <a:cs typeface="Soberana Sans Light"/>
              </a:rPr>
              <a:t>child</a:t>
            </a:r>
            <a:r>
              <a:rPr lang="es-MX" sz="2200" b="1" dirty="0" smtClean="0">
                <a:solidFill>
                  <a:srgbClr val="FFFFFF"/>
                </a:solidFill>
                <a:latin typeface="Soberana Sans Light"/>
                <a:cs typeface="Soberana Sans Light"/>
              </a:rPr>
              <a:t> </a:t>
            </a:r>
            <a:r>
              <a:rPr lang="es-MX" sz="2200" b="1" dirty="0" err="1" smtClean="0">
                <a:solidFill>
                  <a:srgbClr val="FFFFFF"/>
                </a:solidFill>
                <a:latin typeface="Soberana Sans Light"/>
                <a:cs typeface="Soberana Sans Light"/>
              </a:rPr>
              <a:t>labour</a:t>
            </a:r>
            <a:r>
              <a:rPr lang="es-MX" sz="2200" b="1" dirty="0" smtClean="0">
                <a:solidFill>
                  <a:srgbClr val="FFFFFF"/>
                </a:solidFill>
                <a:latin typeface="Soberana Sans Light"/>
                <a:cs typeface="Soberana Sans Light"/>
              </a:rPr>
              <a:t> </a:t>
            </a:r>
            <a:r>
              <a:rPr lang="es-MX" sz="2200" b="1" dirty="0" err="1" smtClean="0">
                <a:solidFill>
                  <a:srgbClr val="FFFFFF"/>
                </a:solidFill>
                <a:latin typeface="Soberana Sans Light"/>
                <a:cs typeface="Soberana Sans Light"/>
              </a:rPr>
              <a:t>rate</a:t>
            </a:r>
            <a:endParaRPr lang="es-MX" sz="2200" b="1" dirty="0">
              <a:solidFill>
                <a:srgbClr val="FFFFFF"/>
              </a:solidFill>
              <a:latin typeface="Soberana Sans Light"/>
              <a:cs typeface="Soberana Sans Light"/>
            </a:endParaRPr>
          </a:p>
        </p:txBody>
      </p:sp>
      <p:sp>
        <p:nvSpPr>
          <p:cNvPr id="6" name="CuadroTexto 5"/>
          <p:cNvSpPr txBox="1"/>
          <p:nvPr/>
        </p:nvSpPr>
        <p:spPr>
          <a:xfrm>
            <a:off x="416108" y="6941834"/>
            <a:ext cx="9243522" cy="237196"/>
          </a:xfrm>
          <a:prstGeom prst="rect">
            <a:avLst/>
          </a:prstGeom>
          <a:noFill/>
        </p:spPr>
        <p:txBody>
          <a:bodyPr wrap="square" lIns="76404" tIns="38203" rIns="76404" bIns="38203" rtlCol="0">
            <a:spAutoFit/>
          </a:bodyPr>
          <a:lstStyle/>
          <a:p>
            <a:pPr algn="just">
              <a:lnSpc>
                <a:spcPct val="130000"/>
              </a:lnSpc>
            </a:pPr>
            <a:r>
              <a:rPr lang="en-PH" sz="800" i="1" dirty="0" smtClean="0">
                <a:latin typeface="Soberana Sans Light"/>
                <a:cs typeface="Soberana Sans Light"/>
              </a:rPr>
              <a:t>(Source: Ministry of Labour and Social Welfare of the Federal Government)</a:t>
            </a:r>
            <a:endParaRPr lang="es-MX" sz="800" i="1" dirty="0">
              <a:latin typeface="Soberana Sans Light"/>
              <a:cs typeface="Soberana Sans Light"/>
            </a:endParaRPr>
          </a:p>
        </p:txBody>
      </p:sp>
      <p:pic>
        <p:nvPicPr>
          <p:cNvPr id="2" name="Imagen 1" descr="children_family 5.png"/>
          <p:cNvPicPr>
            <a:picLocks noChangeAspect="1"/>
          </p:cNvPicPr>
          <p:nvPr/>
        </p:nvPicPr>
        <p:blipFill rotWithShape="1">
          <a:blip r:embed="rId2" cstate="print">
            <a:extLst>
              <a:ext uri="{28A0092B-C50C-407E-A947-70E740481C1C}">
                <a14:useLocalDpi xmlns:a14="http://schemas.microsoft.com/office/drawing/2010/main" val="0"/>
              </a:ext>
            </a:extLst>
          </a:blip>
          <a:srcRect b="38989"/>
          <a:stretch/>
        </p:blipFill>
        <p:spPr>
          <a:xfrm>
            <a:off x="2727859" y="4362404"/>
            <a:ext cx="4236266" cy="2584575"/>
          </a:xfrm>
          <a:prstGeom prst="rect">
            <a:avLst/>
          </a:prstGeom>
        </p:spPr>
      </p:pic>
    </p:spTree>
    <p:extLst>
      <p:ext uri="{BB962C8B-B14F-4D97-AF65-F5344CB8AC3E}">
        <p14:creationId xmlns:p14="http://schemas.microsoft.com/office/powerpoint/2010/main" val="160521914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children_Delegaciones.png"/>
          <p:cNvPicPr>
            <a:picLocks noChangeAspect="1"/>
          </p:cNvPicPr>
          <p:nvPr/>
        </p:nvPicPr>
        <p:blipFill rotWithShape="1">
          <a:blip r:embed="rId2" cstate="print">
            <a:extLst>
              <a:ext uri="{28A0092B-C50C-407E-A947-70E740481C1C}">
                <a14:useLocalDpi xmlns:a14="http://schemas.microsoft.com/office/drawing/2010/main" val="0"/>
              </a:ext>
            </a:extLst>
          </a:blip>
          <a:srcRect l="-6290" t="15569" r="1" b="9338"/>
          <a:stretch/>
        </p:blipFill>
        <p:spPr>
          <a:xfrm>
            <a:off x="2838613" y="4582655"/>
            <a:ext cx="4002026" cy="2827456"/>
          </a:xfrm>
          <a:prstGeom prst="rect">
            <a:avLst/>
          </a:prstGeom>
        </p:spPr>
      </p:pic>
      <p:sp>
        <p:nvSpPr>
          <p:cNvPr id="4" name="Marcador de contenido 2"/>
          <p:cNvSpPr txBox="1">
            <a:spLocks/>
          </p:cNvSpPr>
          <p:nvPr/>
        </p:nvSpPr>
        <p:spPr>
          <a:xfrm>
            <a:off x="416108" y="1244885"/>
            <a:ext cx="9081371" cy="3549966"/>
          </a:xfrm>
          <a:prstGeom prst="rect">
            <a:avLst/>
          </a:prstGeom>
        </p:spPr>
        <p:txBody>
          <a:bodyPr vert="horz" wrap="square" lIns="101872" tIns="50937" rIns="101872" bIns="50937" rtlCol="0">
            <a:sp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just">
              <a:lnSpc>
                <a:spcPct val="120000"/>
              </a:lnSpc>
            </a:pPr>
            <a:r>
              <a:rPr lang="es-MX" sz="1600" b="1" dirty="0">
                <a:latin typeface="Soberana Titular BOLD"/>
                <a:cs typeface="Soberana Titular BOLD"/>
              </a:rPr>
              <a:t>PROSPERA </a:t>
            </a:r>
            <a:r>
              <a:rPr lang="es-MX" sz="1600" b="1" dirty="0" smtClean="0">
                <a:latin typeface="Soberana Titular BOLD"/>
                <a:cs typeface="Soberana Titular BOLD"/>
              </a:rPr>
              <a:t> </a:t>
            </a:r>
            <a:r>
              <a:rPr lang="es-MX" sz="1600" dirty="0" err="1" smtClean="0">
                <a:latin typeface="Soberana Sans Light"/>
                <a:cs typeface="Soberana Titular BOLD"/>
              </a:rPr>
              <a:t>is</a:t>
            </a:r>
            <a:r>
              <a:rPr lang="es-MX" sz="1600" dirty="0" smtClean="0">
                <a:latin typeface="Soberana Sans Light"/>
                <a:cs typeface="Soberana Titular BOLD"/>
              </a:rPr>
              <a:t> </a:t>
            </a:r>
            <a:r>
              <a:rPr lang="es-MX" sz="1600" dirty="0" smtClean="0">
                <a:latin typeface="Soberana Sans Light"/>
                <a:cs typeface="Soberana Sans Light"/>
              </a:rPr>
              <a:t>a </a:t>
            </a:r>
            <a:r>
              <a:rPr lang="es-MX" sz="1600" dirty="0" err="1" smtClean="0">
                <a:latin typeface="Soberana Sans Light"/>
                <a:cs typeface="Soberana Sans Light"/>
              </a:rPr>
              <a:t>program</a:t>
            </a:r>
            <a:r>
              <a:rPr lang="es-MX" sz="1600" dirty="0" smtClean="0">
                <a:latin typeface="Soberana Sans Light"/>
                <a:cs typeface="Soberana Sans Light"/>
              </a:rPr>
              <a:t> of </a:t>
            </a:r>
            <a:r>
              <a:rPr lang="es-MX" sz="1600" dirty="0" err="1" smtClean="0">
                <a:latin typeface="Soberana Sans Light"/>
                <a:cs typeface="Soberana Sans Light"/>
              </a:rPr>
              <a:t>the</a:t>
            </a:r>
            <a:r>
              <a:rPr lang="es-MX" sz="1600" dirty="0" smtClean="0">
                <a:latin typeface="Soberana Sans Light"/>
                <a:cs typeface="Soberana Sans Light"/>
              </a:rPr>
              <a:t> Federal </a:t>
            </a:r>
            <a:r>
              <a:rPr lang="es-MX" sz="1600" dirty="0" err="1" smtClean="0">
                <a:latin typeface="Soberana Sans Light"/>
                <a:cs typeface="Soberana Sans Light"/>
              </a:rPr>
              <a:t>Government</a:t>
            </a:r>
            <a:r>
              <a:rPr lang="es-MX" sz="1600" dirty="0" smtClean="0">
                <a:latin typeface="Soberana Sans Light"/>
                <a:cs typeface="Soberana Sans Light"/>
              </a:rPr>
              <a:t> </a:t>
            </a:r>
            <a:r>
              <a:rPr lang="es-MX" sz="1600" dirty="0" err="1" smtClean="0">
                <a:latin typeface="Soberana Sans Light"/>
                <a:cs typeface="Soberana Sans Light"/>
              </a:rPr>
              <a:t>that</a:t>
            </a:r>
            <a:r>
              <a:rPr lang="es-MX" sz="1600" dirty="0" smtClean="0">
                <a:latin typeface="Soberana Sans Light"/>
                <a:cs typeface="Soberana Sans Light"/>
              </a:rPr>
              <a:t> sets incentives </a:t>
            </a:r>
            <a:r>
              <a:rPr lang="es-MX" sz="1600" dirty="0" err="1" smtClean="0">
                <a:latin typeface="Soberana Sans Light"/>
                <a:cs typeface="Soberana Sans Light"/>
              </a:rPr>
              <a:t>for</a:t>
            </a:r>
            <a:r>
              <a:rPr lang="es-MX" sz="1600" dirty="0" smtClean="0">
                <a:latin typeface="Soberana Sans Light"/>
                <a:cs typeface="Soberana Sans Light"/>
              </a:rPr>
              <a:t> </a:t>
            </a:r>
            <a:r>
              <a:rPr lang="es-MX" sz="1600" dirty="0" err="1" smtClean="0">
                <a:latin typeface="Soberana Sans Light"/>
                <a:cs typeface="Soberana Sans Light"/>
              </a:rPr>
              <a:t>education</a:t>
            </a:r>
            <a:r>
              <a:rPr lang="es-MX" sz="1600" dirty="0" smtClean="0">
                <a:latin typeface="Soberana Sans Light"/>
                <a:cs typeface="Soberana Sans Light"/>
              </a:rPr>
              <a:t>, </a:t>
            </a:r>
            <a:r>
              <a:rPr lang="es-MX" sz="1600" dirty="0" err="1" smtClean="0">
                <a:latin typeface="Soberana Sans Light"/>
                <a:cs typeface="Soberana Sans Light"/>
              </a:rPr>
              <a:t>health</a:t>
            </a:r>
            <a:r>
              <a:rPr lang="es-MX" sz="1600" dirty="0" smtClean="0">
                <a:latin typeface="Soberana Sans Light"/>
                <a:cs typeface="Soberana Sans Light"/>
              </a:rPr>
              <a:t> and </a:t>
            </a:r>
            <a:r>
              <a:rPr lang="es-MX" sz="1600" dirty="0" err="1" smtClean="0">
                <a:latin typeface="Soberana Sans Light"/>
                <a:cs typeface="Soberana Sans Light"/>
              </a:rPr>
              <a:t>nutrition</a:t>
            </a:r>
            <a:r>
              <a:rPr lang="es-MX" sz="1600" dirty="0" smtClean="0">
                <a:latin typeface="Soberana Sans Light"/>
                <a:cs typeface="Soberana Sans Light"/>
              </a:rPr>
              <a:t>, in </a:t>
            </a:r>
            <a:r>
              <a:rPr lang="es-MX" sz="1600" dirty="0" err="1" smtClean="0">
                <a:latin typeface="Soberana Sans Light"/>
                <a:cs typeface="Soberana Sans Light"/>
              </a:rPr>
              <a:t>order</a:t>
            </a:r>
            <a:r>
              <a:rPr lang="es-MX" sz="1600" dirty="0" smtClean="0">
                <a:latin typeface="Soberana Sans Light"/>
                <a:cs typeface="Soberana Sans Light"/>
              </a:rPr>
              <a:t> </a:t>
            </a:r>
            <a:r>
              <a:rPr lang="es-MX" sz="1600" dirty="0" err="1" smtClean="0">
                <a:latin typeface="Soberana Sans Light"/>
                <a:cs typeface="Soberana Sans Light"/>
              </a:rPr>
              <a:t>to</a:t>
            </a:r>
            <a:r>
              <a:rPr lang="es-MX" sz="1600" dirty="0" smtClean="0">
                <a:latin typeface="Soberana Sans Light"/>
                <a:cs typeface="Soberana Sans Light"/>
              </a:rPr>
              <a:t> </a:t>
            </a:r>
            <a:r>
              <a:rPr lang="es-MX" sz="1600" dirty="0" err="1" smtClean="0">
                <a:latin typeface="Soberana Sans Light"/>
                <a:cs typeface="Soberana Sans Light"/>
              </a:rPr>
              <a:t>foster</a:t>
            </a:r>
            <a:r>
              <a:rPr lang="es-MX" sz="1600" dirty="0" smtClean="0">
                <a:latin typeface="Soberana Sans Light"/>
                <a:cs typeface="Soberana Sans Light"/>
              </a:rPr>
              <a:t> </a:t>
            </a:r>
            <a:r>
              <a:rPr lang="es-MX" sz="1600" dirty="0" err="1" smtClean="0">
                <a:latin typeface="Soberana Sans Light"/>
                <a:cs typeface="Soberana Sans Light"/>
              </a:rPr>
              <a:t>capacity</a:t>
            </a:r>
            <a:r>
              <a:rPr lang="es-MX" sz="1600" dirty="0" smtClean="0">
                <a:latin typeface="Soberana Sans Light"/>
                <a:cs typeface="Soberana Sans Light"/>
              </a:rPr>
              <a:t> </a:t>
            </a:r>
            <a:r>
              <a:rPr lang="es-MX" sz="1600" dirty="0" err="1" smtClean="0">
                <a:latin typeface="Soberana Sans Light"/>
                <a:cs typeface="Soberana Sans Light"/>
              </a:rPr>
              <a:t>building</a:t>
            </a:r>
            <a:r>
              <a:rPr lang="es-MX" sz="1600" dirty="0" smtClean="0">
                <a:latin typeface="Soberana Sans Light"/>
                <a:cs typeface="Soberana Sans Light"/>
              </a:rPr>
              <a:t> of </a:t>
            </a:r>
            <a:r>
              <a:rPr lang="es-MX" sz="1600" dirty="0" err="1" smtClean="0">
                <a:latin typeface="Soberana Sans Light"/>
                <a:cs typeface="Soberana Sans Light"/>
              </a:rPr>
              <a:t>families</a:t>
            </a:r>
            <a:r>
              <a:rPr lang="es-MX" sz="1600" dirty="0" smtClean="0">
                <a:latin typeface="Soberana Sans Light"/>
                <a:cs typeface="Soberana Sans Light"/>
              </a:rPr>
              <a:t> living in extreme </a:t>
            </a:r>
            <a:r>
              <a:rPr lang="es-MX" sz="1600" dirty="0" err="1" smtClean="0">
                <a:latin typeface="Soberana Sans Light"/>
                <a:cs typeface="Soberana Sans Light"/>
              </a:rPr>
              <a:t>poverty</a:t>
            </a:r>
            <a:r>
              <a:rPr lang="es-MX" sz="1600" dirty="0" smtClean="0">
                <a:latin typeface="Soberana Sans Light"/>
                <a:cs typeface="Soberana Sans Light"/>
              </a:rPr>
              <a:t>. </a:t>
            </a:r>
            <a:r>
              <a:rPr lang="es-MX" sz="1600" b="1" dirty="0" err="1" smtClean="0">
                <a:latin typeface="Soberana Sans Light"/>
                <a:cs typeface="Soberana Sans Light"/>
              </a:rPr>
              <a:t>Its</a:t>
            </a:r>
            <a:r>
              <a:rPr lang="es-MX" sz="1600" b="1" dirty="0" smtClean="0">
                <a:latin typeface="Soberana Sans Light"/>
                <a:cs typeface="Soberana Sans Light"/>
              </a:rPr>
              <a:t> </a:t>
            </a:r>
            <a:r>
              <a:rPr lang="es-MX" sz="1600" b="1" dirty="0" err="1" smtClean="0">
                <a:latin typeface="Soberana Sans Light"/>
                <a:cs typeface="Soberana Sans Light"/>
              </a:rPr>
              <a:t>main</a:t>
            </a:r>
            <a:r>
              <a:rPr lang="es-MX" sz="1600" b="1" dirty="0" smtClean="0">
                <a:latin typeface="Soberana Sans Light"/>
                <a:cs typeface="Soberana Sans Light"/>
              </a:rPr>
              <a:t> </a:t>
            </a:r>
            <a:r>
              <a:rPr lang="es-MX" sz="1600" b="1" dirty="0" err="1" smtClean="0">
                <a:latin typeface="Soberana Sans Light"/>
                <a:cs typeface="Soberana Sans Light"/>
              </a:rPr>
              <a:t>objective</a:t>
            </a:r>
            <a:r>
              <a:rPr lang="es-MX" sz="1600" b="1" dirty="0" smtClean="0">
                <a:latin typeface="Soberana Sans Light"/>
                <a:cs typeface="Soberana Sans Light"/>
              </a:rPr>
              <a:t> </a:t>
            </a:r>
            <a:r>
              <a:rPr lang="es-MX" sz="1600" b="1" dirty="0" err="1" smtClean="0">
                <a:latin typeface="Soberana Sans Light"/>
                <a:cs typeface="Soberana Sans Light"/>
              </a:rPr>
              <a:t>is</a:t>
            </a:r>
            <a:r>
              <a:rPr lang="es-MX" sz="1600" b="1" dirty="0" smtClean="0">
                <a:latin typeface="Soberana Sans Light"/>
                <a:cs typeface="Soberana Sans Light"/>
              </a:rPr>
              <a:t> </a:t>
            </a:r>
            <a:r>
              <a:rPr lang="es-MX" sz="1600" b="1" dirty="0" err="1" smtClean="0">
                <a:latin typeface="Soberana Sans Light"/>
                <a:cs typeface="Soberana Sans Light"/>
              </a:rPr>
              <a:t>to</a:t>
            </a:r>
            <a:r>
              <a:rPr lang="es-MX" sz="1600" b="1" dirty="0" smtClean="0">
                <a:latin typeface="Soberana Sans Light"/>
                <a:cs typeface="Soberana Sans Light"/>
              </a:rPr>
              <a:t> </a:t>
            </a:r>
            <a:r>
              <a:rPr lang="es-MX" sz="1600" b="1" dirty="0" err="1" smtClean="0">
                <a:latin typeface="Soberana Sans Light"/>
                <a:cs typeface="Soberana Sans Light"/>
              </a:rPr>
              <a:t>contribute</a:t>
            </a:r>
            <a:r>
              <a:rPr lang="es-MX" sz="1600" b="1" dirty="0" smtClean="0">
                <a:latin typeface="Soberana Sans Light"/>
                <a:cs typeface="Soberana Sans Light"/>
              </a:rPr>
              <a:t> </a:t>
            </a:r>
            <a:r>
              <a:rPr lang="es-MX" sz="1600" b="1" dirty="0" err="1" smtClean="0">
                <a:latin typeface="Soberana Sans Light"/>
                <a:cs typeface="Soberana Sans Light"/>
              </a:rPr>
              <a:t>measures</a:t>
            </a:r>
            <a:r>
              <a:rPr lang="es-MX" sz="1600" b="1" dirty="0" smtClean="0">
                <a:latin typeface="Soberana Sans Light"/>
                <a:cs typeface="Soberana Sans Light"/>
              </a:rPr>
              <a:t> in </a:t>
            </a:r>
            <a:r>
              <a:rPr lang="es-MX" sz="1600" b="1" dirty="0" err="1" smtClean="0">
                <a:latin typeface="Soberana Sans Light"/>
                <a:cs typeface="Soberana Sans Light"/>
              </a:rPr>
              <a:t>terms</a:t>
            </a:r>
            <a:r>
              <a:rPr lang="es-MX" sz="1600" b="1" dirty="0" smtClean="0">
                <a:latin typeface="Soberana Sans Light"/>
                <a:cs typeface="Soberana Sans Light"/>
              </a:rPr>
              <a:t> of </a:t>
            </a:r>
            <a:r>
              <a:rPr lang="es-MX" sz="1600" b="1" dirty="0" err="1" smtClean="0">
                <a:latin typeface="Soberana Sans Light"/>
                <a:cs typeface="Soberana Sans Light"/>
              </a:rPr>
              <a:t>nutrition</a:t>
            </a:r>
            <a:r>
              <a:rPr lang="es-MX" sz="1600" b="1" dirty="0" smtClean="0">
                <a:latin typeface="Soberana Sans Light"/>
                <a:cs typeface="Soberana Sans Light"/>
              </a:rPr>
              <a:t>, </a:t>
            </a:r>
            <a:r>
              <a:rPr lang="es-MX" sz="1600" b="1" dirty="0" err="1" smtClean="0">
                <a:latin typeface="Soberana Sans Light"/>
                <a:cs typeface="Soberana Sans Light"/>
              </a:rPr>
              <a:t>health</a:t>
            </a:r>
            <a:r>
              <a:rPr lang="es-MX" sz="1600" b="1" dirty="0" smtClean="0">
                <a:latin typeface="Soberana Sans Light"/>
                <a:cs typeface="Soberana Sans Light"/>
              </a:rPr>
              <a:t> and </a:t>
            </a:r>
            <a:r>
              <a:rPr lang="es-MX" sz="1600" b="1" dirty="0" err="1" smtClean="0">
                <a:latin typeface="Soberana Sans Light"/>
                <a:cs typeface="Soberana Sans Light"/>
              </a:rPr>
              <a:t>education</a:t>
            </a:r>
            <a:r>
              <a:rPr lang="es-MX" sz="1600" b="1" dirty="0" smtClean="0">
                <a:latin typeface="Soberana Sans Light"/>
                <a:cs typeface="Soberana Sans Light"/>
              </a:rPr>
              <a:t>, </a:t>
            </a:r>
            <a:r>
              <a:rPr lang="es-MX" sz="1600" b="1" dirty="0" err="1" smtClean="0">
                <a:latin typeface="Soberana Sans Light"/>
                <a:cs typeface="Soberana Sans Light"/>
              </a:rPr>
              <a:t>by</a:t>
            </a:r>
            <a:r>
              <a:rPr lang="es-MX" sz="1600" b="1" dirty="0" smtClean="0">
                <a:latin typeface="Soberana Sans Light"/>
                <a:cs typeface="Soberana Sans Light"/>
              </a:rPr>
              <a:t> </a:t>
            </a:r>
            <a:r>
              <a:rPr lang="es-MX" sz="1600" b="1" dirty="0" err="1" smtClean="0">
                <a:latin typeface="Soberana Sans Light"/>
                <a:cs typeface="Soberana Sans Light"/>
              </a:rPr>
              <a:t>understanding</a:t>
            </a:r>
            <a:r>
              <a:rPr lang="es-MX" sz="1600" b="1" dirty="0" smtClean="0">
                <a:latin typeface="Soberana Sans Light"/>
                <a:cs typeface="Soberana Sans Light"/>
              </a:rPr>
              <a:t> </a:t>
            </a:r>
            <a:r>
              <a:rPr lang="es-MX" sz="1600" b="1" dirty="0" err="1" smtClean="0">
                <a:latin typeface="Soberana Sans Light"/>
                <a:cs typeface="Soberana Sans Light"/>
              </a:rPr>
              <a:t>that</a:t>
            </a:r>
            <a:r>
              <a:rPr lang="es-MX" sz="1600" b="1" dirty="0" smtClean="0">
                <a:latin typeface="Soberana Sans Light"/>
                <a:cs typeface="Soberana Sans Light"/>
              </a:rPr>
              <a:t> </a:t>
            </a:r>
            <a:r>
              <a:rPr lang="es-MX" sz="1600" b="1" dirty="0" err="1" smtClean="0">
                <a:latin typeface="Soberana Sans Light"/>
                <a:cs typeface="Soberana Sans Light"/>
              </a:rPr>
              <a:t>the</a:t>
            </a:r>
            <a:r>
              <a:rPr lang="es-MX" sz="1600" b="1" dirty="0" smtClean="0">
                <a:latin typeface="Soberana Sans Light"/>
                <a:cs typeface="Soberana Sans Light"/>
              </a:rPr>
              <a:t> </a:t>
            </a:r>
            <a:r>
              <a:rPr lang="es-MX" sz="1600" b="1" dirty="0" err="1" smtClean="0">
                <a:latin typeface="Soberana Sans Light"/>
                <a:cs typeface="Soberana Sans Light"/>
              </a:rPr>
              <a:t>best</a:t>
            </a:r>
            <a:r>
              <a:rPr lang="es-MX" sz="1600" b="1" dirty="0" smtClean="0">
                <a:latin typeface="Soberana Sans Light"/>
                <a:cs typeface="Soberana Sans Light"/>
              </a:rPr>
              <a:t> </a:t>
            </a:r>
            <a:r>
              <a:rPr lang="es-MX" sz="1600" b="1" dirty="0" err="1" smtClean="0">
                <a:latin typeface="Soberana Sans Light"/>
                <a:cs typeface="Soberana Sans Light"/>
              </a:rPr>
              <a:t>way</a:t>
            </a:r>
            <a:r>
              <a:rPr lang="es-MX" sz="1600" b="1" dirty="0" smtClean="0">
                <a:latin typeface="Soberana Sans Light"/>
                <a:cs typeface="Soberana Sans Light"/>
              </a:rPr>
              <a:t> </a:t>
            </a:r>
            <a:r>
              <a:rPr lang="es-MX" sz="1600" b="1" dirty="0" err="1" smtClean="0">
                <a:latin typeface="Soberana Sans Light"/>
                <a:cs typeface="Soberana Sans Light"/>
              </a:rPr>
              <a:t>to</a:t>
            </a:r>
            <a:r>
              <a:rPr lang="es-MX" sz="1600" b="1" dirty="0" smtClean="0">
                <a:latin typeface="Soberana Sans Light"/>
                <a:cs typeface="Soberana Sans Light"/>
              </a:rPr>
              <a:t> social </a:t>
            </a:r>
            <a:r>
              <a:rPr lang="es-MX" sz="1600" b="1" dirty="0" err="1" smtClean="0">
                <a:latin typeface="Soberana Sans Light"/>
                <a:cs typeface="Soberana Sans Light"/>
              </a:rPr>
              <a:t>mobility</a:t>
            </a:r>
            <a:r>
              <a:rPr lang="es-MX" sz="1600" b="1" dirty="0" smtClean="0">
                <a:latin typeface="Soberana Sans Light"/>
                <a:cs typeface="Soberana Sans Light"/>
              </a:rPr>
              <a:t> </a:t>
            </a:r>
            <a:r>
              <a:rPr lang="es-MX" sz="1600" b="1" dirty="0" err="1" smtClean="0">
                <a:latin typeface="Soberana Sans Light"/>
                <a:cs typeface="Soberana Sans Light"/>
              </a:rPr>
              <a:t>is</a:t>
            </a:r>
            <a:r>
              <a:rPr lang="es-MX" sz="1600" b="1" dirty="0" smtClean="0">
                <a:latin typeface="Soberana Sans Light"/>
                <a:cs typeface="Soberana Sans Light"/>
              </a:rPr>
              <a:t> </a:t>
            </a:r>
            <a:r>
              <a:rPr lang="es-MX" sz="1600" b="1" dirty="0" err="1" smtClean="0">
                <a:latin typeface="Soberana Sans Light"/>
                <a:cs typeface="Soberana Sans Light"/>
              </a:rPr>
              <a:t>through</a:t>
            </a:r>
            <a:r>
              <a:rPr lang="es-MX" sz="1600" b="1" dirty="0" smtClean="0">
                <a:latin typeface="Soberana Sans Light"/>
                <a:cs typeface="Soberana Sans Light"/>
              </a:rPr>
              <a:t> </a:t>
            </a:r>
            <a:r>
              <a:rPr lang="es-MX" sz="1600" b="1" dirty="0" err="1" smtClean="0">
                <a:latin typeface="Soberana Sans Light"/>
                <a:cs typeface="Soberana Sans Light"/>
              </a:rPr>
              <a:t>education</a:t>
            </a:r>
            <a:r>
              <a:rPr lang="es-MX" sz="1600" b="1" dirty="0" smtClean="0">
                <a:latin typeface="Soberana Sans Light"/>
                <a:cs typeface="Soberana Sans Light"/>
              </a:rPr>
              <a:t>. </a:t>
            </a:r>
            <a:endParaRPr lang="es-MX" sz="1600" dirty="0">
              <a:latin typeface="Soberana Sans Light"/>
              <a:cs typeface="Soberana Sans Light"/>
            </a:endParaRPr>
          </a:p>
          <a:p>
            <a:pPr marL="0" indent="0" algn="just">
              <a:lnSpc>
                <a:spcPct val="120000"/>
              </a:lnSpc>
              <a:buNone/>
            </a:pPr>
            <a:endParaRPr lang="es-MX" sz="1600" dirty="0">
              <a:latin typeface="Soberana Sans Light"/>
              <a:cs typeface="Soberana Sans Light"/>
            </a:endParaRPr>
          </a:p>
          <a:p>
            <a:pPr algn="just">
              <a:lnSpc>
                <a:spcPct val="120000"/>
              </a:lnSpc>
            </a:pPr>
            <a:r>
              <a:rPr lang="es-MX" sz="1600" dirty="0" err="1" smtClean="0">
                <a:latin typeface="Soberana Sans Light"/>
                <a:cs typeface="Soberana Sans Light"/>
              </a:rPr>
              <a:t>The</a:t>
            </a:r>
            <a:r>
              <a:rPr lang="es-MX" sz="1600" dirty="0" smtClean="0">
                <a:latin typeface="Soberana Sans Light"/>
                <a:cs typeface="Soberana Sans Light"/>
              </a:rPr>
              <a:t> target </a:t>
            </a:r>
            <a:r>
              <a:rPr lang="es-MX" sz="1600" dirty="0" err="1" smtClean="0">
                <a:latin typeface="Soberana Sans Light"/>
                <a:cs typeface="Soberana Sans Light"/>
              </a:rPr>
              <a:t>population</a:t>
            </a:r>
            <a:r>
              <a:rPr lang="es-MX" sz="1600" dirty="0" smtClean="0">
                <a:latin typeface="Soberana Sans Light"/>
                <a:cs typeface="Soberana Sans Light"/>
              </a:rPr>
              <a:t> of </a:t>
            </a:r>
            <a:r>
              <a:rPr lang="es-MX" sz="1600" dirty="0" err="1" smtClean="0">
                <a:latin typeface="Soberana Sans Light"/>
                <a:cs typeface="Soberana Sans Light"/>
              </a:rPr>
              <a:t>the</a:t>
            </a:r>
            <a:r>
              <a:rPr lang="es-MX" sz="1600" dirty="0" smtClean="0">
                <a:latin typeface="Soberana Sans Light"/>
                <a:cs typeface="Soberana Sans Light"/>
              </a:rPr>
              <a:t> </a:t>
            </a:r>
            <a:r>
              <a:rPr lang="es-MX" sz="1600" dirty="0" err="1" smtClean="0">
                <a:latin typeface="Soberana Sans Light"/>
                <a:cs typeface="Soberana Sans Light"/>
              </a:rPr>
              <a:t>program</a:t>
            </a:r>
            <a:r>
              <a:rPr lang="es-MX" sz="1600" dirty="0" smtClean="0">
                <a:latin typeface="Soberana Sans Light"/>
                <a:cs typeface="Soberana Sans Light"/>
              </a:rPr>
              <a:t> are </a:t>
            </a:r>
            <a:r>
              <a:rPr lang="es-MX" sz="1600" dirty="0" err="1" smtClean="0">
                <a:latin typeface="Soberana Sans Light"/>
                <a:cs typeface="Soberana Sans Light"/>
              </a:rPr>
              <a:t>households</a:t>
            </a:r>
            <a:r>
              <a:rPr lang="es-MX" sz="1600" dirty="0" smtClean="0">
                <a:latin typeface="Soberana Sans Light"/>
                <a:cs typeface="Soberana Sans Light"/>
              </a:rPr>
              <a:t> </a:t>
            </a:r>
            <a:r>
              <a:rPr lang="es-MX" sz="1600" dirty="0" err="1" smtClean="0">
                <a:latin typeface="Soberana Sans Light"/>
                <a:cs typeface="Soberana Sans Light"/>
              </a:rPr>
              <a:t>with</a:t>
            </a:r>
            <a:r>
              <a:rPr lang="es-MX" sz="1600" dirty="0" smtClean="0">
                <a:latin typeface="Soberana Sans Light"/>
                <a:cs typeface="Soberana Sans Light"/>
              </a:rPr>
              <a:t> a per </a:t>
            </a:r>
            <a:r>
              <a:rPr lang="es-MX" sz="1600" dirty="0" err="1" smtClean="0">
                <a:latin typeface="Soberana Sans Light"/>
                <a:cs typeface="Soberana Sans Light"/>
              </a:rPr>
              <a:t>capita</a:t>
            </a:r>
            <a:r>
              <a:rPr lang="es-MX" sz="1600" dirty="0" smtClean="0">
                <a:latin typeface="Soberana Sans Light"/>
                <a:cs typeface="Soberana Sans Light"/>
              </a:rPr>
              <a:t> </a:t>
            </a:r>
            <a:r>
              <a:rPr lang="es-MX" sz="1600" dirty="0" err="1" smtClean="0">
                <a:latin typeface="Soberana Sans Light"/>
                <a:cs typeface="Soberana Sans Light"/>
              </a:rPr>
              <a:t>income</a:t>
            </a:r>
            <a:r>
              <a:rPr lang="es-MX" sz="1600" dirty="0" smtClean="0">
                <a:latin typeface="Soberana Sans Light"/>
                <a:cs typeface="Soberana Sans Light"/>
              </a:rPr>
              <a:t> </a:t>
            </a:r>
            <a:r>
              <a:rPr lang="es-MX" sz="1600" dirty="0" err="1" smtClean="0">
                <a:latin typeface="Soberana Sans Light"/>
                <a:cs typeface="Soberana Sans Light"/>
              </a:rPr>
              <a:t>estimated</a:t>
            </a:r>
            <a:r>
              <a:rPr lang="es-MX" sz="1600" dirty="0" smtClean="0">
                <a:latin typeface="Soberana Sans Light"/>
                <a:cs typeface="Soberana Sans Light"/>
              </a:rPr>
              <a:t> </a:t>
            </a:r>
            <a:r>
              <a:rPr lang="es-MX" sz="1600" dirty="0" err="1" smtClean="0">
                <a:latin typeface="Soberana Sans Light"/>
                <a:cs typeface="Soberana Sans Light"/>
              </a:rPr>
              <a:t>to</a:t>
            </a:r>
            <a:r>
              <a:rPr lang="es-MX" sz="1600" dirty="0" smtClean="0">
                <a:latin typeface="Soberana Sans Light"/>
                <a:cs typeface="Soberana Sans Light"/>
              </a:rPr>
              <a:t> </a:t>
            </a:r>
            <a:r>
              <a:rPr lang="es-MX" sz="1600" dirty="0" err="1" smtClean="0">
                <a:latin typeface="Soberana Sans Light"/>
                <a:cs typeface="Soberana Sans Light"/>
              </a:rPr>
              <a:t>be</a:t>
            </a:r>
            <a:r>
              <a:rPr lang="es-MX" sz="1600" dirty="0" smtClean="0">
                <a:latin typeface="Soberana Sans Light"/>
                <a:cs typeface="Soberana Sans Light"/>
              </a:rPr>
              <a:t> </a:t>
            </a:r>
            <a:r>
              <a:rPr lang="es-MX" sz="1600" dirty="0" err="1" smtClean="0">
                <a:latin typeface="Soberana Sans Light"/>
                <a:cs typeface="Soberana Sans Light"/>
              </a:rPr>
              <a:t>below</a:t>
            </a:r>
            <a:r>
              <a:rPr lang="es-MX" sz="1600" dirty="0" smtClean="0">
                <a:latin typeface="Soberana Sans Light"/>
                <a:cs typeface="Soberana Sans Light"/>
              </a:rPr>
              <a:t> </a:t>
            </a:r>
            <a:r>
              <a:rPr lang="es-MX" sz="1600" dirty="0" err="1" smtClean="0">
                <a:latin typeface="Soberana Sans Light"/>
                <a:cs typeface="Soberana Sans Light"/>
              </a:rPr>
              <a:t>the</a:t>
            </a:r>
            <a:r>
              <a:rPr lang="es-MX" sz="1600" dirty="0" smtClean="0">
                <a:latin typeface="Soberana Sans Light"/>
                <a:cs typeface="Soberana Sans Light"/>
              </a:rPr>
              <a:t> </a:t>
            </a:r>
            <a:r>
              <a:rPr lang="es-MX" sz="1600" dirty="0" err="1" smtClean="0">
                <a:latin typeface="Soberana Sans Light"/>
                <a:cs typeface="Soberana Sans Light"/>
              </a:rPr>
              <a:t>minimum</a:t>
            </a:r>
            <a:r>
              <a:rPr lang="es-MX" sz="1600" dirty="0" smtClean="0">
                <a:latin typeface="Soberana Sans Light"/>
                <a:cs typeface="Soberana Sans Light"/>
              </a:rPr>
              <a:t> </a:t>
            </a:r>
            <a:r>
              <a:rPr lang="es-MX" sz="1600" dirty="0" err="1" smtClean="0">
                <a:latin typeface="Soberana Sans Light"/>
                <a:cs typeface="Soberana Sans Light"/>
              </a:rPr>
              <a:t>welfare</a:t>
            </a:r>
            <a:r>
              <a:rPr lang="es-MX" sz="1600" dirty="0" smtClean="0">
                <a:latin typeface="Soberana Sans Light"/>
                <a:cs typeface="Soberana Sans Light"/>
              </a:rPr>
              <a:t> line (LBM), </a:t>
            </a:r>
            <a:r>
              <a:rPr lang="es-MX" sz="1600" dirty="0" err="1" smtClean="0">
                <a:latin typeface="Soberana Sans Light"/>
                <a:cs typeface="Soberana Sans Light"/>
              </a:rPr>
              <a:t>whose</a:t>
            </a:r>
            <a:r>
              <a:rPr lang="es-MX" sz="1600" dirty="0" smtClean="0">
                <a:latin typeface="Soberana Sans Light"/>
                <a:cs typeface="Soberana Sans Light"/>
              </a:rPr>
              <a:t> socio-</a:t>
            </a:r>
            <a:r>
              <a:rPr lang="es-MX" sz="1600" dirty="0" err="1" smtClean="0">
                <a:latin typeface="Soberana Sans Light"/>
                <a:cs typeface="Soberana Sans Light"/>
              </a:rPr>
              <a:t>economic</a:t>
            </a:r>
            <a:r>
              <a:rPr lang="es-MX" sz="1600" dirty="0" smtClean="0">
                <a:latin typeface="Soberana Sans Light"/>
                <a:cs typeface="Soberana Sans Light"/>
              </a:rPr>
              <a:t> and </a:t>
            </a:r>
            <a:r>
              <a:rPr lang="es-MX" sz="1600" dirty="0" err="1" smtClean="0">
                <a:latin typeface="Soberana Sans Light"/>
                <a:cs typeface="Soberana Sans Light"/>
              </a:rPr>
              <a:t>income</a:t>
            </a:r>
            <a:r>
              <a:rPr lang="es-MX" sz="1600" dirty="0" smtClean="0">
                <a:latin typeface="Soberana Sans Light"/>
                <a:cs typeface="Soberana Sans Light"/>
              </a:rPr>
              <a:t> </a:t>
            </a:r>
            <a:r>
              <a:rPr lang="es-MX" sz="1600" dirty="0" err="1" smtClean="0">
                <a:latin typeface="Soberana Sans Light"/>
                <a:cs typeface="Soberana Sans Light"/>
              </a:rPr>
              <a:t>conditions</a:t>
            </a:r>
            <a:r>
              <a:rPr lang="es-MX" sz="1600" dirty="0" smtClean="0">
                <a:latin typeface="Soberana Sans Light"/>
                <a:cs typeface="Soberana Sans Light"/>
              </a:rPr>
              <a:t> </a:t>
            </a:r>
            <a:r>
              <a:rPr lang="es-MX" sz="1600" dirty="0" err="1" smtClean="0">
                <a:latin typeface="Soberana Sans Light"/>
                <a:cs typeface="Soberana Sans Light"/>
              </a:rPr>
              <a:t>hinder</a:t>
            </a:r>
            <a:r>
              <a:rPr lang="es-MX" sz="1600" dirty="0" smtClean="0">
                <a:latin typeface="Soberana Sans Light"/>
                <a:cs typeface="Soberana Sans Light"/>
              </a:rPr>
              <a:t>  </a:t>
            </a:r>
            <a:r>
              <a:rPr lang="es-MX" sz="1600" dirty="0" err="1" smtClean="0">
                <a:latin typeface="Soberana Sans Light"/>
                <a:cs typeface="Soberana Sans Light"/>
              </a:rPr>
              <a:t>the</a:t>
            </a:r>
            <a:r>
              <a:rPr lang="es-MX" sz="1600" dirty="0" smtClean="0">
                <a:latin typeface="Soberana Sans Light"/>
                <a:cs typeface="Soberana Sans Light"/>
              </a:rPr>
              <a:t> </a:t>
            </a:r>
            <a:r>
              <a:rPr lang="es-MX" sz="1600" dirty="0" err="1" smtClean="0">
                <a:latin typeface="Soberana Sans Light"/>
                <a:cs typeface="Soberana Sans Light"/>
              </a:rPr>
              <a:t>capacity</a:t>
            </a:r>
            <a:r>
              <a:rPr lang="es-MX" sz="1600" dirty="0" smtClean="0">
                <a:latin typeface="Soberana Sans Light"/>
                <a:cs typeface="Soberana Sans Light"/>
              </a:rPr>
              <a:t> </a:t>
            </a:r>
            <a:r>
              <a:rPr lang="es-MX" sz="1600" dirty="0" err="1" smtClean="0">
                <a:latin typeface="Soberana Sans Light"/>
                <a:cs typeface="Soberana Sans Light"/>
              </a:rPr>
              <a:t>building</a:t>
            </a:r>
            <a:r>
              <a:rPr lang="es-MX" sz="1600" dirty="0" smtClean="0">
                <a:latin typeface="Soberana Sans Light"/>
                <a:cs typeface="Soberana Sans Light"/>
              </a:rPr>
              <a:t> of </a:t>
            </a:r>
            <a:r>
              <a:rPr lang="es-MX" sz="1600" dirty="0" err="1" smtClean="0">
                <a:latin typeface="Soberana Sans Light"/>
                <a:cs typeface="Soberana Sans Light"/>
              </a:rPr>
              <a:t>its</a:t>
            </a:r>
            <a:r>
              <a:rPr lang="es-MX" sz="1600" dirty="0" smtClean="0">
                <a:latin typeface="Soberana Sans Light"/>
                <a:cs typeface="Soberana Sans Light"/>
              </a:rPr>
              <a:t>  </a:t>
            </a:r>
            <a:r>
              <a:rPr lang="es-MX" sz="1600" dirty="0" err="1" smtClean="0">
                <a:latin typeface="Soberana Sans Light"/>
                <a:cs typeface="Soberana Sans Light"/>
              </a:rPr>
              <a:t>members</a:t>
            </a:r>
            <a:r>
              <a:rPr lang="es-MX" sz="1600" dirty="0" smtClean="0">
                <a:latin typeface="Soberana Sans Light"/>
                <a:cs typeface="Soberana Sans Light"/>
              </a:rPr>
              <a:t> in </a:t>
            </a:r>
            <a:r>
              <a:rPr lang="es-MX" sz="1600" dirty="0" err="1" smtClean="0">
                <a:latin typeface="Soberana Sans Light"/>
                <a:cs typeface="Soberana Sans Light"/>
              </a:rPr>
              <a:t>terms</a:t>
            </a:r>
            <a:r>
              <a:rPr lang="es-MX" sz="1600" dirty="0" smtClean="0">
                <a:latin typeface="Soberana Sans Light"/>
                <a:cs typeface="Soberana Sans Light"/>
              </a:rPr>
              <a:t> of </a:t>
            </a:r>
            <a:r>
              <a:rPr lang="es-MX" sz="1600" dirty="0" err="1" smtClean="0">
                <a:latin typeface="Soberana Sans Light"/>
                <a:cs typeface="Soberana Sans Light"/>
              </a:rPr>
              <a:t>food</a:t>
            </a:r>
            <a:r>
              <a:rPr lang="es-MX" sz="1600" dirty="0" smtClean="0">
                <a:latin typeface="Soberana Sans Light"/>
                <a:cs typeface="Soberana Sans Light"/>
              </a:rPr>
              <a:t>, </a:t>
            </a:r>
            <a:r>
              <a:rPr lang="es-MX" sz="1600" dirty="0" err="1" smtClean="0">
                <a:latin typeface="Soberana Sans Light"/>
                <a:cs typeface="Soberana Sans Light"/>
              </a:rPr>
              <a:t>health</a:t>
            </a:r>
            <a:r>
              <a:rPr lang="es-MX" sz="1600" dirty="0" smtClean="0">
                <a:latin typeface="Soberana Sans Light"/>
                <a:cs typeface="Soberana Sans Light"/>
              </a:rPr>
              <a:t> and </a:t>
            </a:r>
            <a:r>
              <a:rPr lang="es-MX" sz="1600" dirty="0" err="1" smtClean="0">
                <a:latin typeface="Soberana Sans Light"/>
                <a:cs typeface="Soberana Sans Light"/>
              </a:rPr>
              <a:t>education</a:t>
            </a:r>
            <a:r>
              <a:rPr lang="es-MX" sz="1600" dirty="0" smtClean="0">
                <a:latin typeface="Soberana Sans Light"/>
                <a:cs typeface="Soberana Sans Light"/>
              </a:rPr>
              <a:t>. </a:t>
            </a:r>
          </a:p>
          <a:p>
            <a:pPr marL="0" indent="0" algn="just">
              <a:lnSpc>
                <a:spcPct val="120000"/>
              </a:lnSpc>
              <a:buNone/>
            </a:pPr>
            <a:r>
              <a:rPr lang="es-MX" sz="1600" dirty="0" smtClean="0">
                <a:latin typeface="Soberana Sans Light"/>
                <a:cs typeface="Soberana Sans Light"/>
              </a:rPr>
              <a:t>      (rural LBM:$963.11 </a:t>
            </a:r>
            <a:r>
              <a:rPr lang="es-MX" sz="1600" dirty="0" err="1" smtClean="0">
                <a:latin typeface="Soberana Sans Light"/>
                <a:cs typeface="Soberana Sans Light"/>
              </a:rPr>
              <a:t>Mexican</a:t>
            </a:r>
            <a:r>
              <a:rPr lang="es-MX" sz="1600" dirty="0" smtClean="0">
                <a:latin typeface="Soberana Sans Light"/>
                <a:cs typeface="Soberana Sans Light"/>
              </a:rPr>
              <a:t> </a:t>
            </a:r>
            <a:r>
              <a:rPr lang="es-MX" sz="1600" dirty="0" err="1" smtClean="0">
                <a:latin typeface="Soberana Sans Light"/>
                <a:cs typeface="Soberana Sans Light"/>
              </a:rPr>
              <a:t>currency</a:t>
            </a:r>
            <a:r>
              <a:rPr lang="es-MX" sz="1600" dirty="0" smtClean="0">
                <a:latin typeface="Soberana Sans Light"/>
                <a:cs typeface="Soberana Sans Light"/>
              </a:rPr>
              <a:t> </a:t>
            </a:r>
            <a:r>
              <a:rPr lang="es-MX" sz="1600" dirty="0" err="1" smtClean="0">
                <a:latin typeface="Soberana Sans Light"/>
                <a:cs typeface="Soberana Sans Light"/>
              </a:rPr>
              <a:t>or</a:t>
            </a:r>
            <a:r>
              <a:rPr lang="es-MX" sz="1600" dirty="0" smtClean="0">
                <a:latin typeface="Soberana Sans Light"/>
                <a:cs typeface="Soberana Sans Light"/>
              </a:rPr>
              <a:t> 55 USD; </a:t>
            </a:r>
            <a:r>
              <a:rPr lang="es-MX" sz="1600" dirty="0" err="1" smtClean="0">
                <a:latin typeface="Soberana Sans Light"/>
                <a:cs typeface="Soberana Sans Light"/>
              </a:rPr>
              <a:t>urban</a:t>
            </a:r>
            <a:r>
              <a:rPr lang="es-MX" sz="1600" dirty="0" smtClean="0">
                <a:latin typeface="Soberana Sans Light"/>
                <a:cs typeface="Soberana Sans Light"/>
              </a:rPr>
              <a:t> LBM:  $1,343.22 </a:t>
            </a:r>
            <a:r>
              <a:rPr lang="es-MX" sz="1600" dirty="0" err="1" smtClean="0">
                <a:latin typeface="Soberana Sans Light"/>
                <a:cs typeface="Soberana Sans Light"/>
              </a:rPr>
              <a:t>Mexican</a:t>
            </a:r>
            <a:r>
              <a:rPr lang="es-MX" sz="1600" dirty="0" smtClean="0">
                <a:latin typeface="Soberana Sans Light"/>
                <a:cs typeface="Soberana Sans Light"/>
              </a:rPr>
              <a:t> </a:t>
            </a:r>
            <a:r>
              <a:rPr lang="es-MX" sz="1600" dirty="0" err="1" smtClean="0">
                <a:latin typeface="Soberana Sans Light"/>
                <a:cs typeface="Soberana Sans Light"/>
              </a:rPr>
              <a:t>currency</a:t>
            </a:r>
            <a:r>
              <a:rPr lang="es-MX" sz="1600" dirty="0" smtClean="0">
                <a:latin typeface="Soberana Sans Light"/>
                <a:cs typeface="Soberana Sans Light"/>
              </a:rPr>
              <a:t> </a:t>
            </a:r>
            <a:r>
              <a:rPr lang="es-MX" sz="1600" dirty="0" err="1" smtClean="0">
                <a:latin typeface="Soberana Sans Light"/>
                <a:cs typeface="Soberana Sans Light"/>
              </a:rPr>
              <a:t>or</a:t>
            </a:r>
            <a:r>
              <a:rPr lang="es-MX" sz="1600" dirty="0" smtClean="0">
                <a:latin typeface="Soberana Sans Light"/>
                <a:cs typeface="Soberana Sans Light"/>
              </a:rPr>
              <a:t> 76.8 USD as of </a:t>
            </a:r>
            <a:r>
              <a:rPr lang="es-MX" sz="1600" dirty="0" err="1" smtClean="0">
                <a:latin typeface="Soberana Sans Light"/>
                <a:cs typeface="Soberana Sans Light"/>
              </a:rPr>
              <a:t>February</a:t>
            </a:r>
            <a:r>
              <a:rPr lang="es-MX" sz="1600" dirty="0" smtClean="0">
                <a:latin typeface="Soberana Sans Light"/>
                <a:cs typeface="Soberana Sans Light"/>
              </a:rPr>
              <a:t> 2016)</a:t>
            </a:r>
            <a:endParaRPr lang="es-MX" sz="1600" dirty="0">
              <a:latin typeface="Soberana Sans Light"/>
              <a:cs typeface="Soberana Sans Light"/>
            </a:endParaRPr>
          </a:p>
          <a:p>
            <a:pPr marL="0" indent="0" algn="just">
              <a:lnSpc>
                <a:spcPct val="120000"/>
              </a:lnSpc>
              <a:buNone/>
            </a:pPr>
            <a:endParaRPr lang="es-MX" sz="1600" dirty="0">
              <a:latin typeface="Soberana Sans Light"/>
              <a:cs typeface="Soberana Sans Light"/>
            </a:endParaRPr>
          </a:p>
        </p:txBody>
      </p:sp>
      <p:sp>
        <p:nvSpPr>
          <p:cNvPr id="5" name="Título 1"/>
          <p:cNvSpPr txBox="1">
            <a:spLocks/>
          </p:cNvSpPr>
          <p:nvPr/>
        </p:nvSpPr>
        <p:spPr>
          <a:xfrm>
            <a:off x="0" y="341412"/>
            <a:ext cx="10058400" cy="530410"/>
          </a:xfrm>
          <a:prstGeom prst="rect">
            <a:avLst/>
          </a:prstGeom>
        </p:spPr>
        <p:txBody>
          <a:bodyPr vert="horz" lIns="76404" tIns="38203" rIns="76404" bIns="38203"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nSpc>
                <a:spcPct val="120000"/>
              </a:lnSpc>
            </a:pPr>
            <a:r>
              <a:rPr lang="es-MX" sz="2200" b="1" dirty="0" smtClean="0">
                <a:solidFill>
                  <a:srgbClr val="FFFFFF"/>
                </a:solidFill>
                <a:latin typeface="Soberana Titular BOLD"/>
                <a:cs typeface="Soberana Titular BOLD"/>
              </a:rPr>
              <a:t>PROSPERA, A Social </a:t>
            </a:r>
            <a:r>
              <a:rPr lang="es-MX" sz="2200" b="1" dirty="0" err="1" smtClean="0">
                <a:solidFill>
                  <a:srgbClr val="FFFFFF"/>
                </a:solidFill>
                <a:latin typeface="Soberana Titular BOLD"/>
                <a:cs typeface="Soberana Titular BOLD"/>
              </a:rPr>
              <a:t>Inclusion</a:t>
            </a:r>
            <a:r>
              <a:rPr lang="es-MX" sz="2200" b="1" dirty="0" smtClean="0">
                <a:solidFill>
                  <a:srgbClr val="FFFFFF"/>
                </a:solidFill>
                <a:latin typeface="Soberana Titular BOLD"/>
                <a:cs typeface="Soberana Titular BOLD"/>
              </a:rPr>
              <a:t> </a:t>
            </a:r>
            <a:r>
              <a:rPr lang="es-MX" sz="2200" b="1" dirty="0" err="1" smtClean="0">
                <a:solidFill>
                  <a:srgbClr val="FFFFFF"/>
                </a:solidFill>
                <a:latin typeface="Soberana Sans Light"/>
                <a:cs typeface="Soberana Sans Light"/>
              </a:rPr>
              <a:t>Program</a:t>
            </a:r>
            <a:endParaRPr lang="es-MX" sz="2200" b="1" dirty="0">
              <a:solidFill>
                <a:srgbClr val="FFFFFF"/>
              </a:solidFill>
              <a:latin typeface="Soberana Sans Light"/>
              <a:cs typeface="Soberana Sans Light"/>
            </a:endParaRPr>
          </a:p>
        </p:txBody>
      </p:sp>
      <p:sp>
        <p:nvSpPr>
          <p:cNvPr id="6" name="CuadroTexto 5"/>
          <p:cNvSpPr txBox="1"/>
          <p:nvPr/>
        </p:nvSpPr>
        <p:spPr>
          <a:xfrm>
            <a:off x="416108" y="7165434"/>
            <a:ext cx="9243522" cy="231082"/>
          </a:xfrm>
          <a:prstGeom prst="rect">
            <a:avLst/>
          </a:prstGeom>
          <a:noFill/>
        </p:spPr>
        <p:txBody>
          <a:bodyPr wrap="square" lIns="76404" tIns="38203" rIns="76404" bIns="38203" rtlCol="0">
            <a:spAutoFit/>
          </a:bodyPr>
          <a:lstStyle/>
          <a:p>
            <a:pPr algn="just">
              <a:lnSpc>
                <a:spcPct val="130000"/>
              </a:lnSpc>
            </a:pPr>
            <a:r>
              <a:rPr lang="es-MX" sz="800" i="1" dirty="0">
                <a:latin typeface="Soberana Sans Light"/>
                <a:cs typeface="Soberana Sans Light"/>
              </a:rPr>
              <a:t> (Fuente: Secretaría del Trabajo y Previsión Social del Gobierno Federal)</a:t>
            </a:r>
          </a:p>
        </p:txBody>
      </p:sp>
    </p:spTree>
    <p:extLst>
      <p:ext uri="{BB962C8B-B14F-4D97-AF65-F5344CB8AC3E}">
        <p14:creationId xmlns:p14="http://schemas.microsoft.com/office/powerpoint/2010/main" val="66647625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lipse 3"/>
          <p:cNvSpPr/>
          <p:nvPr/>
        </p:nvSpPr>
        <p:spPr>
          <a:xfrm>
            <a:off x="2990270" y="3025075"/>
            <a:ext cx="1440309" cy="1347434"/>
          </a:xfrm>
          <a:prstGeom prst="ellipse">
            <a:avLst/>
          </a:prstGeom>
          <a:solidFill>
            <a:srgbClr val="008000"/>
          </a:solidFill>
        </p:spPr>
        <p:style>
          <a:lnRef idx="3">
            <a:schemeClr val="lt1"/>
          </a:lnRef>
          <a:fillRef idx="1">
            <a:schemeClr val="accent3"/>
          </a:fillRef>
          <a:effectRef idx="1">
            <a:schemeClr val="accent3"/>
          </a:effectRef>
          <a:fontRef idx="minor">
            <a:schemeClr val="lt1"/>
          </a:fontRef>
        </p:style>
        <p:txBody>
          <a:bodyPr wrap="square" lIns="0" tIns="0" rIns="0" bIns="0" rtlCol="0" anchor="b"/>
          <a:lstStyle/>
          <a:p>
            <a:pPr algn="ctr"/>
            <a:r>
              <a:rPr lang="es-ES" sz="600" i="1" dirty="0">
                <a:latin typeface="Soberana Sans"/>
                <a:cs typeface="Soberana Sans"/>
              </a:rPr>
              <a:t>NIVEL 1:</a:t>
            </a:r>
          </a:p>
          <a:p>
            <a:pPr algn="ctr"/>
            <a:r>
              <a:rPr lang="es-ES" sz="600" i="1" dirty="0">
                <a:latin typeface="Soberana Sans"/>
                <a:cs typeface="Soberana Sans"/>
              </a:rPr>
              <a:t>Inversión en</a:t>
            </a:r>
          </a:p>
          <a:p>
            <a:pPr algn="ctr"/>
            <a:r>
              <a:rPr lang="es-ES" sz="600" i="1" dirty="0">
                <a:latin typeface="Soberana Sans"/>
                <a:cs typeface="Soberana Sans"/>
              </a:rPr>
              <a:t>capital humano</a:t>
            </a:r>
          </a:p>
        </p:txBody>
      </p:sp>
      <p:sp>
        <p:nvSpPr>
          <p:cNvPr id="5" name="Elipse 4"/>
          <p:cNvSpPr/>
          <p:nvPr/>
        </p:nvSpPr>
        <p:spPr>
          <a:xfrm>
            <a:off x="5122409" y="2423590"/>
            <a:ext cx="3402029" cy="3182659"/>
          </a:xfrm>
          <a:prstGeom prst="ellipse">
            <a:avLst/>
          </a:prstGeom>
          <a:solidFill>
            <a:srgbClr val="800000"/>
          </a:solidFill>
        </p:spPr>
        <p:style>
          <a:lnRef idx="3">
            <a:schemeClr val="lt1"/>
          </a:lnRef>
          <a:fillRef idx="1">
            <a:schemeClr val="accent2"/>
          </a:fillRef>
          <a:effectRef idx="1">
            <a:schemeClr val="accent2"/>
          </a:effectRef>
          <a:fontRef idx="minor">
            <a:schemeClr val="lt1"/>
          </a:fontRef>
        </p:style>
        <p:txBody>
          <a:bodyPr lIns="76404" tIns="38203" rIns="76404" bIns="38203" rtlCol="0" anchor="ctr"/>
          <a:lstStyle/>
          <a:p>
            <a:pPr algn="ctr"/>
            <a:endParaRPr lang="es-ES" sz="1000"/>
          </a:p>
        </p:txBody>
      </p:sp>
      <p:pic>
        <p:nvPicPr>
          <p:cNvPr id="6" name="Imagen 5" descr="ARROW-01.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12150" y="958408"/>
            <a:ext cx="7643423" cy="6249745"/>
          </a:xfrm>
          <a:prstGeom prst="rect">
            <a:avLst/>
          </a:prstGeom>
        </p:spPr>
      </p:pic>
      <p:grpSp>
        <p:nvGrpSpPr>
          <p:cNvPr id="7" name="Agrupar 7"/>
          <p:cNvGrpSpPr/>
          <p:nvPr/>
        </p:nvGrpSpPr>
        <p:grpSpPr>
          <a:xfrm>
            <a:off x="652370" y="5363474"/>
            <a:ext cx="2064488" cy="1668419"/>
            <a:chOff x="-200533" y="1831553"/>
            <a:chExt cx="2847579" cy="2459895"/>
          </a:xfrm>
        </p:grpSpPr>
        <p:sp>
          <p:nvSpPr>
            <p:cNvPr id="8" name="Elipse 7"/>
            <p:cNvSpPr/>
            <p:nvPr/>
          </p:nvSpPr>
          <p:spPr>
            <a:xfrm>
              <a:off x="259351" y="2304809"/>
              <a:ext cx="1986639" cy="1986639"/>
            </a:xfrm>
            <a:prstGeom prst="ellipse">
              <a:avLst/>
            </a:prstGeom>
            <a:solidFill>
              <a:srgbClr val="008000"/>
            </a:solidFill>
          </p:spPr>
          <p:style>
            <a:lnRef idx="3">
              <a:schemeClr val="lt1"/>
            </a:lnRef>
            <a:fillRef idx="1">
              <a:schemeClr val="accent3"/>
            </a:fillRef>
            <a:effectRef idx="1">
              <a:schemeClr val="accent3"/>
            </a:effectRef>
            <a:fontRef idx="minor">
              <a:schemeClr val="lt1"/>
            </a:fontRef>
          </p:style>
          <p:txBody>
            <a:bodyPr wrap="square" lIns="0" tIns="0" rIns="0" bIns="0" rtlCol="0" anchor="b"/>
            <a:lstStyle/>
            <a:p>
              <a:pPr algn="ctr"/>
              <a:r>
                <a:rPr lang="es-ES" sz="600" i="1" dirty="0" smtClean="0">
                  <a:latin typeface="Soberana Sans"/>
                  <a:cs typeface="Soberana Sans"/>
                </a:rPr>
                <a:t>LEVEL </a:t>
              </a:r>
              <a:r>
                <a:rPr lang="es-ES" sz="600" i="1" dirty="0">
                  <a:latin typeface="Soberana Sans"/>
                  <a:cs typeface="Soberana Sans"/>
                </a:rPr>
                <a:t>1:</a:t>
              </a:r>
            </a:p>
            <a:p>
              <a:pPr algn="ctr"/>
              <a:r>
                <a:rPr lang="es-ES" sz="600" i="1" dirty="0" err="1" smtClean="0">
                  <a:latin typeface="Soberana Sans"/>
                  <a:cs typeface="Soberana Sans"/>
                </a:rPr>
                <a:t>Investment</a:t>
              </a:r>
              <a:r>
                <a:rPr lang="es-ES" sz="600" i="1" dirty="0" smtClean="0">
                  <a:latin typeface="Soberana Sans"/>
                  <a:cs typeface="Soberana Sans"/>
                </a:rPr>
                <a:t> in </a:t>
              </a:r>
              <a:r>
                <a:rPr lang="es-ES" sz="600" i="1" dirty="0" err="1" smtClean="0">
                  <a:latin typeface="Soberana Sans"/>
                  <a:cs typeface="Soberana Sans"/>
                </a:rPr>
                <a:t>human</a:t>
              </a:r>
              <a:r>
                <a:rPr lang="es-ES" sz="600" i="1" dirty="0" smtClean="0">
                  <a:latin typeface="Soberana Sans"/>
                  <a:cs typeface="Soberana Sans"/>
                </a:rPr>
                <a:t> capital</a:t>
              </a:r>
              <a:endParaRPr lang="es-ES" sz="600" i="1" dirty="0">
                <a:latin typeface="Soberana Sans"/>
                <a:cs typeface="Soberana Sans"/>
              </a:endParaRPr>
            </a:p>
          </p:txBody>
        </p:sp>
        <p:sp>
          <p:nvSpPr>
            <p:cNvPr id="9" name="Elipse 8"/>
            <p:cNvSpPr/>
            <p:nvPr/>
          </p:nvSpPr>
          <p:spPr>
            <a:xfrm>
              <a:off x="1604265" y="2776738"/>
              <a:ext cx="1042781" cy="1042781"/>
            </a:xfrm>
            <a:prstGeom prst="ellipse">
              <a:avLst/>
            </a:prstGeom>
            <a:solidFill>
              <a:srgbClr val="008000"/>
            </a:solidFill>
          </p:spPr>
          <p:style>
            <a:lnRef idx="3">
              <a:schemeClr val="lt1"/>
            </a:lnRef>
            <a:fillRef idx="1">
              <a:schemeClr val="accent3"/>
            </a:fillRef>
            <a:effectRef idx="1">
              <a:schemeClr val="accent3"/>
            </a:effectRef>
            <a:fontRef idx="minor">
              <a:schemeClr val="lt1"/>
            </a:fontRef>
          </p:style>
          <p:txBody>
            <a:bodyPr wrap="none" lIns="0" tIns="0" rIns="0" bIns="0" rtlCol="0" anchor="ctr"/>
            <a:lstStyle/>
            <a:p>
              <a:pPr algn="ctr"/>
              <a:r>
                <a:rPr lang="es-ES" sz="600" b="1" dirty="0" smtClean="0">
                  <a:latin typeface="Soberana Sans Light"/>
                  <a:cs typeface="Soberana Sans Light"/>
                </a:rPr>
                <a:t>NUTRITION</a:t>
              </a:r>
              <a:endParaRPr lang="es-ES" sz="600" b="1" dirty="0">
                <a:latin typeface="Soberana Sans Light"/>
                <a:cs typeface="Soberana Sans Light"/>
              </a:endParaRPr>
            </a:p>
          </p:txBody>
        </p:sp>
        <p:sp>
          <p:nvSpPr>
            <p:cNvPr id="10" name="Elipse 9"/>
            <p:cNvSpPr/>
            <p:nvPr/>
          </p:nvSpPr>
          <p:spPr>
            <a:xfrm>
              <a:off x="731280" y="1831553"/>
              <a:ext cx="1042781" cy="1042781"/>
            </a:xfrm>
            <a:prstGeom prst="ellipse">
              <a:avLst/>
            </a:prstGeom>
            <a:solidFill>
              <a:srgbClr val="008000"/>
            </a:solidFill>
          </p:spPr>
          <p:style>
            <a:lnRef idx="3">
              <a:schemeClr val="lt1"/>
            </a:lnRef>
            <a:fillRef idx="1">
              <a:schemeClr val="accent3"/>
            </a:fillRef>
            <a:effectRef idx="1">
              <a:schemeClr val="accent3"/>
            </a:effectRef>
            <a:fontRef idx="minor">
              <a:schemeClr val="lt1"/>
            </a:fontRef>
          </p:style>
          <p:txBody>
            <a:bodyPr wrap="none" lIns="0" tIns="0" rIns="0" bIns="0" rtlCol="0" anchor="ctr"/>
            <a:lstStyle/>
            <a:p>
              <a:pPr algn="ctr"/>
              <a:r>
                <a:rPr lang="es-ES" sz="600" b="1" dirty="0" smtClean="0">
                  <a:latin typeface="Soberana Sans Light"/>
                  <a:cs typeface="Soberana Sans Light"/>
                </a:rPr>
                <a:t>EDUCATION</a:t>
              </a:r>
              <a:endParaRPr lang="es-ES" sz="600" b="1" dirty="0">
                <a:latin typeface="Soberana Sans Light"/>
                <a:cs typeface="Soberana Sans Light"/>
              </a:endParaRPr>
            </a:p>
          </p:txBody>
        </p:sp>
        <p:sp>
          <p:nvSpPr>
            <p:cNvPr id="11" name="Elipse 10"/>
            <p:cNvSpPr/>
            <p:nvPr/>
          </p:nvSpPr>
          <p:spPr>
            <a:xfrm>
              <a:off x="-200533" y="2776738"/>
              <a:ext cx="1042781" cy="1042781"/>
            </a:xfrm>
            <a:prstGeom prst="ellipse">
              <a:avLst/>
            </a:prstGeom>
            <a:solidFill>
              <a:srgbClr val="008000"/>
            </a:solidFill>
          </p:spPr>
          <p:style>
            <a:lnRef idx="3">
              <a:schemeClr val="lt1"/>
            </a:lnRef>
            <a:fillRef idx="1">
              <a:schemeClr val="accent3"/>
            </a:fillRef>
            <a:effectRef idx="1">
              <a:schemeClr val="accent3"/>
            </a:effectRef>
            <a:fontRef idx="minor">
              <a:schemeClr val="lt1"/>
            </a:fontRef>
          </p:style>
          <p:txBody>
            <a:bodyPr wrap="none" lIns="0" tIns="0" rIns="0" bIns="0" rtlCol="0" anchor="ctr"/>
            <a:lstStyle/>
            <a:p>
              <a:pPr algn="ctr"/>
              <a:r>
                <a:rPr lang="es-ES" sz="600" b="1" dirty="0" smtClean="0">
                  <a:latin typeface="Soberana Sans Light"/>
                  <a:cs typeface="Soberana Sans Light"/>
                </a:rPr>
                <a:t>HEALTH</a:t>
              </a:r>
              <a:endParaRPr lang="es-ES" sz="600" b="1" dirty="0">
                <a:latin typeface="Soberana Sans Light"/>
                <a:cs typeface="Soberana Sans Light"/>
              </a:endParaRPr>
            </a:p>
          </p:txBody>
        </p:sp>
      </p:grpSp>
      <p:sp>
        <p:nvSpPr>
          <p:cNvPr id="12" name="Elipse 11"/>
          <p:cNvSpPr/>
          <p:nvPr/>
        </p:nvSpPr>
        <p:spPr>
          <a:xfrm>
            <a:off x="3903721" y="3340199"/>
            <a:ext cx="756014" cy="707264"/>
          </a:xfrm>
          <a:prstGeom prst="ellipse">
            <a:avLst/>
          </a:prstGeom>
          <a:solidFill>
            <a:srgbClr val="008000"/>
          </a:solidFill>
        </p:spPr>
        <p:style>
          <a:lnRef idx="3">
            <a:schemeClr val="lt1"/>
          </a:lnRef>
          <a:fillRef idx="1">
            <a:schemeClr val="accent3"/>
          </a:fillRef>
          <a:effectRef idx="1">
            <a:schemeClr val="accent3"/>
          </a:effectRef>
          <a:fontRef idx="minor">
            <a:schemeClr val="lt1"/>
          </a:fontRef>
        </p:style>
        <p:txBody>
          <a:bodyPr wrap="none" lIns="0" tIns="0" rIns="0" bIns="0" rtlCol="0" anchor="ctr"/>
          <a:lstStyle/>
          <a:p>
            <a:pPr algn="ctr"/>
            <a:r>
              <a:rPr lang="es-ES" sz="600" b="1" dirty="0" smtClean="0">
                <a:latin typeface="Soberana Sans Light"/>
                <a:cs typeface="Soberana Sans Light"/>
              </a:rPr>
              <a:t>NUTRITION</a:t>
            </a:r>
            <a:endParaRPr lang="es-ES" sz="600" b="1" dirty="0">
              <a:latin typeface="Soberana Sans Light"/>
              <a:cs typeface="Soberana Sans Light"/>
            </a:endParaRPr>
          </a:p>
        </p:txBody>
      </p:sp>
      <p:sp>
        <p:nvSpPr>
          <p:cNvPr id="13" name="Elipse 12"/>
          <p:cNvSpPr/>
          <p:nvPr/>
        </p:nvSpPr>
        <p:spPr>
          <a:xfrm>
            <a:off x="3299475" y="2675733"/>
            <a:ext cx="756014" cy="707264"/>
          </a:xfrm>
          <a:prstGeom prst="ellipse">
            <a:avLst/>
          </a:prstGeom>
          <a:solidFill>
            <a:srgbClr val="008000"/>
          </a:solidFill>
        </p:spPr>
        <p:style>
          <a:lnRef idx="3">
            <a:schemeClr val="lt1"/>
          </a:lnRef>
          <a:fillRef idx="1">
            <a:schemeClr val="accent3"/>
          </a:fillRef>
          <a:effectRef idx="1">
            <a:schemeClr val="accent3"/>
          </a:effectRef>
          <a:fontRef idx="minor">
            <a:schemeClr val="lt1"/>
          </a:fontRef>
        </p:style>
        <p:txBody>
          <a:bodyPr wrap="none" lIns="0" tIns="0" rIns="0" bIns="0" rtlCol="0" anchor="ctr"/>
          <a:lstStyle/>
          <a:p>
            <a:pPr algn="ctr"/>
            <a:r>
              <a:rPr lang="es-ES" sz="600" b="1" dirty="0" smtClean="0">
                <a:latin typeface="Soberana Sans Light"/>
                <a:cs typeface="Soberana Sans Light"/>
              </a:rPr>
              <a:t>EDUCATION</a:t>
            </a:r>
            <a:endParaRPr lang="es-ES" sz="600" b="1" dirty="0">
              <a:latin typeface="Soberana Sans Light"/>
              <a:cs typeface="Soberana Sans Light"/>
            </a:endParaRPr>
          </a:p>
        </p:txBody>
      </p:sp>
      <p:sp>
        <p:nvSpPr>
          <p:cNvPr id="14" name="Elipse 13"/>
          <p:cNvSpPr/>
          <p:nvPr/>
        </p:nvSpPr>
        <p:spPr>
          <a:xfrm>
            <a:off x="2654506" y="3340199"/>
            <a:ext cx="756014" cy="707264"/>
          </a:xfrm>
          <a:prstGeom prst="ellipse">
            <a:avLst/>
          </a:prstGeom>
          <a:solidFill>
            <a:srgbClr val="008000"/>
          </a:solidFill>
        </p:spPr>
        <p:style>
          <a:lnRef idx="3">
            <a:schemeClr val="lt1"/>
          </a:lnRef>
          <a:fillRef idx="1">
            <a:schemeClr val="accent3"/>
          </a:fillRef>
          <a:effectRef idx="1">
            <a:schemeClr val="accent3"/>
          </a:effectRef>
          <a:fontRef idx="minor">
            <a:schemeClr val="lt1"/>
          </a:fontRef>
        </p:style>
        <p:txBody>
          <a:bodyPr wrap="none" lIns="0" tIns="0" rIns="0" bIns="0" rtlCol="0" anchor="ctr"/>
          <a:lstStyle/>
          <a:p>
            <a:pPr algn="ctr"/>
            <a:r>
              <a:rPr lang="es-ES" sz="600" b="1" dirty="0" smtClean="0">
                <a:latin typeface="Soberana Sans Light"/>
                <a:cs typeface="Soberana Sans Light"/>
              </a:rPr>
              <a:t>HEALTH</a:t>
            </a:r>
            <a:endParaRPr lang="es-ES" sz="600" b="1" dirty="0">
              <a:latin typeface="Soberana Sans Light"/>
              <a:cs typeface="Soberana Sans Light"/>
            </a:endParaRPr>
          </a:p>
        </p:txBody>
      </p:sp>
      <p:sp>
        <p:nvSpPr>
          <p:cNvPr id="15" name="Elipse 14"/>
          <p:cNvSpPr/>
          <p:nvPr/>
        </p:nvSpPr>
        <p:spPr>
          <a:xfrm>
            <a:off x="5579421" y="2922780"/>
            <a:ext cx="2345562" cy="2194311"/>
          </a:xfrm>
          <a:prstGeom prst="ellipse">
            <a:avLst/>
          </a:prstGeom>
          <a:solidFill>
            <a:srgbClr val="FF0000"/>
          </a:solidFill>
        </p:spPr>
        <p:style>
          <a:lnRef idx="3">
            <a:schemeClr val="lt1"/>
          </a:lnRef>
          <a:fillRef idx="1">
            <a:schemeClr val="accent3"/>
          </a:fillRef>
          <a:effectRef idx="1">
            <a:schemeClr val="accent3"/>
          </a:effectRef>
          <a:fontRef idx="minor">
            <a:schemeClr val="lt1"/>
          </a:fontRef>
        </p:style>
        <p:txBody>
          <a:bodyPr wrap="square" lIns="0" tIns="0" rIns="0" bIns="0" rtlCol="0" anchor="b"/>
          <a:lstStyle/>
          <a:p>
            <a:pPr algn="ctr"/>
            <a:endParaRPr lang="es-ES" sz="600" i="1" dirty="0">
              <a:latin typeface="Soberana Sans"/>
              <a:cs typeface="Soberana Sans"/>
            </a:endParaRPr>
          </a:p>
        </p:txBody>
      </p:sp>
      <p:sp>
        <p:nvSpPr>
          <p:cNvPr id="16" name="Elipse 15"/>
          <p:cNvSpPr/>
          <p:nvPr/>
        </p:nvSpPr>
        <p:spPr>
          <a:xfrm>
            <a:off x="7173972" y="2586990"/>
            <a:ext cx="756014" cy="707264"/>
          </a:xfrm>
          <a:prstGeom prst="ellipse">
            <a:avLst/>
          </a:prstGeom>
          <a:solidFill>
            <a:srgbClr val="C90000"/>
          </a:solidFill>
        </p:spPr>
        <p:style>
          <a:lnRef idx="3">
            <a:schemeClr val="lt1"/>
          </a:lnRef>
          <a:fillRef idx="1">
            <a:schemeClr val="accent3"/>
          </a:fillRef>
          <a:effectRef idx="1">
            <a:schemeClr val="accent3"/>
          </a:effectRef>
          <a:fontRef idx="minor">
            <a:schemeClr val="lt1"/>
          </a:fontRef>
        </p:style>
        <p:txBody>
          <a:bodyPr wrap="none" lIns="0" tIns="0" rIns="0" bIns="0" rtlCol="0" anchor="ctr"/>
          <a:lstStyle/>
          <a:p>
            <a:pPr algn="ctr"/>
            <a:r>
              <a:rPr lang="es-ES" sz="600" b="1" dirty="0" smtClean="0">
                <a:latin typeface="Soberana Sans Light"/>
                <a:cs typeface="Soberana Sans Light"/>
              </a:rPr>
              <a:t>RIGHT TO  A HEARING</a:t>
            </a:r>
            <a:endParaRPr lang="es-ES" sz="600" b="1" dirty="0">
              <a:latin typeface="Soberana Sans Light"/>
              <a:cs typeface="Soberana Sans Light"/>
            </a:endParaRPr>
          </a:p>
        </p:txBody>
      </p:sp>
      <p:sp>
        <p:nvSpPr>
          <p:cNvPr id="17" name="Elipse 16"/>
          <p:cNvSpPr/>
          <p:nvPr/>
        </p:nvSpPr>
        <p:spPr>
          <a:xfrm>
            <a:off x="5517604" y="2586990"/>
            <a:ext cx="756014" cy="707264"/>
          </a:xfrm>
          <a:prstGeom prst="ellipse">
            <a:avLst/>
          </a:prstGeom>
          <a:solidFill>
            <a:srgbClr val="C90000"/>
          </a:solidFill>
        </p:spPr>
        <p:style>
          <a:lnRef idx="3">
            <a:schemeClr val="lt1"/>
          </a:lnRef>
          <a:fillRef idx="1">
            <a:schemeClr val="accent3"/>
          </a:fillRef>
          <a:effectRef idx="1">
            <a:schemeClr val="accent3"/>
          </a:effectRef>
          <a:fontRef idx="minor">
            <a:schemeClr val="lt1"/>
          </a:fontRef>
        </p:style>
        <p:txBody>
          <a:bodyPr wrap="none" lIns="0" tIns="0" rIns="0" bIns="0" rtlCol="0" anchor="ctr"/>
          <a:lstStyle/>
          <a:p>
            <a:pPr algn="ctr"/>
            <a:r>
              <a:rPr lang="es-ES" sz="600" b="1" dirty="0" smtClean="0">
                <a:latin typeface="Soberana Sans Light"/>
                <a:cs typeface="Soberana Sans Light"/>
              </a:rPr>
              <a:t>FINANCIAL INCLUSION</a:t>
            </a:r>
            <a:endParaRPr lang="es-ES" sz="600" b="1" dirty="0">
              <a:latin typeface="Soberana Sans Light"/>
              <a:cs typeface="Soberana Sans Light"/>
            </a:endParaRPr>
          </a:p>
        </p:txBody>
      </p:sp>
      <p:sp>
        <p:nvSpPr>
          <p:cNvPr id="18" name="Elipse 17"/>
          <p:cNvSpPr/>
          <p:nvPr/>
        </p:nvSpPr>
        <p:spPr>
          <a:xfrm>
            <a:off x="7173972" y="4671746"/>
            <a:ext cx="756014" cy="707264"/>
          </a:xfrm>
          <a:prstGeom prst="ellipse">
            <a:avLst/>
          </a:prstGeom>
          <a:solidFill>
            <a:srgbClr val="C90000"/>
          </a:solidFill>
        </p:spPr>
        <p:style>
          <a:lnRef idx="3">
            <a:schemeClr val="lt1"/>
          </a:lnRef>
          <a:fillRef idx="1">
            <a:schemeClr val="accent3"/>
          </a:fillRef>
          <a:effectRef idx="1">
            <a:schemeClr val="accent3"/>
          </a:effectRef>
          <a:fontRef idx="minor">
            <a:schemeClr val="lt1"/>
          </a:fontRef>
        </p:style>
        <p:txBody>
          <a:bodyPr wrap="none" lIns="0" tIns="0" rIns="0" bIns="0" rtlCol="0" anchor="ctr"/>
          <a:lstStyle/>
          <a:p>
            <a:pPr algn="ctr"/>
            <a:r>
              <a:rPr lang="es-ES" sz="600" b="1" dirty="0" smtClean="0">
                <a:latin typeface="Soberana Sans Light"/>
                <a:cs typeface="Soberana Sans Light"/>
              </a:rPr>
              <a:t>WORK INCLUSIÓN</a:t>
            </a:r>
            <a:endParaRPr lang="es-ES" sz="600" b="1" dirty="0">
              <a:latin typeface="Soberana Sans Light"/>
              <a:cs typeface="Soberana Sans Light"/>
            </a:endParaRPr>
          </a:p>
          <a:p>
            <a:pPr algn="ctr"/>
            <a:endParaRPr lang="es-ES" sz="600" b="1" dirty="0">
              <a:latin typeface="Soberana Sans Light"/>
              <a:cs typeface="Soberana Sans Light"/>
            </a:endParaRPr>
          </a:p>
        </p:txBody>
      </p:sp>
      <p:sp>
        <p:nvSpPr>
          <p:cNvPr id="19" name="Elipse 18"/>
          <p:cNvSpPr/>
          <p:nvPr/>
        </p:nvSpPr>
        <p:spPr>
          <a:xfrm>
            <a:off x="5517604" y="4671746"/>
            <a:ext cx="756014" cy="707264"/>
          </a:xfrm>
          <a:prstGeom prst="ellipse">
            <a:avLst/>
          </a:prstGeom>
          <a:solidFill>
            <a:srgbClr val="C90000"/>
          </a:solidFill>
        </p:spPr>
        <p:style>
          <a:lnRef idx="3">
            <a:schemeClr val="lt1"/>
          </a:lnRef>
          <a:fillRef idx="1">
            <a:schemeClr val="accent3"/>
          </a:fillRef>
          <a:effectRef idx="1">
            <a:schemeClr val="accent3"/>
          </a:effectRef>
          <a:fontRef idx="minor">
            <a:schemeClr val="lt1"/>
          </a:fontRef>
        </p:style>
        <p:txBody>
          <a:bodyPr wrap="none" lIns="0" tIns="0" rIns="0" bIns="0" rtlCol="0" anchor="ctr"/>
          <a:lstStyle/>
          <a:p>
            <a:pPr algn="ctr"/>
            <a:r>
              <a:rPr lang="es-ES" sz="600" b="1" dirty="0" smtClean="0">
                <a:latin typeface="Soberana Sans Light"/>
                <a:cs typeface="Soberana Sans Light"/>
              </a:rPr>
              <a:t>PRODUCTIVE INCLUSION</a:t>
            </a:r>
            <a:endParaRPr lang="es-ES" sz="600" b="1" dirty="0">
              <a:latin typeface="Soberana Sans Light"/>
              <a:cs typeface="Soberana Sans Light"/>
            </a:endParaRPr>
          </a:p>
        </p:txBody>
      </p:sp>
      <p:sp>
        <p:nvSpPr>
          <p:cNvPr id="20" name="Elipse 19"/>
          <p:cNvSpPr/>
          <p:nvPr/>
        </p:nvSpPr>
        <p:spPr>
          <a:xfrm>
            <a:off x="6031955" y="3314245"/>
            <a:ext cx="1440309" cy="1347434"/>
          </a:xfrm>
          <a:prstGeom prst="ellipse">
            <a:avLst/>
          </a:prstGeom>
          <a:solidFill>
            <a:srgbClr val="008000"/>
          </a:solidFill>
        </p:spPr>
        <p:style>
          <a:lnRef idx="3">
            <a:schemeClr val="lt1"/>
          </a:lnRef>
          <a:fillRef idx="1">
            <a:schemeClr val="accent3"/>
          </a:fillRef>
          <a:effectRef idx="1">
            <a:schemeClr val="accent3"/>
          </a:effectRef>
          <a:fontRef idx="minor">
            <a:schemeClr val="lt1"/>
          </a:fontRef>
        </p:style>
        <p:txBody>
          <a:bodyPr wrap="square" lIns="0" tIns="0" rIns="0" bIns="0" rtlCol="0" anchor="b"/>
          <a:lstStyle/>
          <a:p>
            <a:pPr algn="ctr"/>
            <a:r>
              <a:rPr lang="es-ES" sz="600" i="1" dirty="0" smtClean="0">
                <a:latin typeface="Soberana Sans"/>
                <a:cs typeface="Soberana Sans"/>
              </a:rPr>
              <a:t>LEVEL 1</a:t>
            </a:r>
            <a:r>
              <a:rPr lang="es-ES" sz="600" i="1" dirty="0">
                <a:latin typeface="Soberana Sans"/>
                <a:cs typeface="Soberana Sans"/>
              </a:rPr>
              <a:t>:</a:t>
            </a:r>
          </a:p>
          <a:p>
            <a:pPr algn="ctr"/>
            <a:r>
              <a:rPr lang="es-ES" sz="600" i="1" dirty="0" err="1" smtClean="0">
                <a:latin typeface="Soberana Sans"/>
                <a:cs typeface="Soberana Sans"/>
              </a:rPr>
              <a:t>Investment</a:t>
            </a:r>
            <a:r>
              <a:rPr lang="es-ES" sz="600" i="1" dirty="0" smtClean="0">
                <a:latin typeface="Soberana Sans"/>
                <a:cs typeface="Soberana Sans"/>
              </a:rPr>
              <a:t> in </a:t>
            </a:r>
            <a:r>
              <a:rPr lang="es-ES" sz="600" i="1" dirty="0" err="1" smtClean="0">
                <a:latin typeface="Soberana Sans"/>
                <a:cs typeface="Soberana Sans"/>
              </a:rPr>
              <a:t>human</a:t>
            </a:r>
            <a:r>
              <a:rPr lang="es-ES" sz="600" i="1" dirty="0" smtClean="0">
                <a:latin typeface="Soberana Sans"/>
                <a:cs typeface="Soberana Sans"/>
              </a:rPr>
              <a:t> capital</a:t>
            </a:r>
            <a:endParaRPr lang="es-ES" sz="600" i="1" dirty="0">
              <a:latin typeface="Soberana Sans"/>
              <a:cs typeface="Soberana Sans"/>
            </a:endParaRPr>
          </a:p>
        </p:txBody>
      </p:sp>
      <p:sp>
        <p:nvSpPr>
          <p:cNvPr id="21" name="Elipse 20"/>
          <p:cNvSpPr/>
          <p:nvPr/>
        </p:nvSpPr>
        <p:spPr>
          <a:xfrm>
            <a:off x="6933383" y="3638252"/>
            <a:ext cx="756014" cy="707264"/>
          </a:xfrm>
          <a:prstGeom prst="ellipse">
            <a:avLst/>
          </a:prstGeom>
          <a:solidFill>
            <a:srgbClr val="008000"/>
          </a:solidFill>
        </p:spPr>
        <p:style>
          <a:lnRef idx="3">
            <a:schemeClr val="lt1"/>
          </a:lnRef>
          <a:fillRef idx="1">
            <a:schemeClr val="accent3"/>
          </a:fillRef>
          <a:effectRef idx="1">
            <a:schemeClr val="accent3"/>
          </a:effectRef>
          <a:fontRef idx="minor">
            <a:schemeClr val="lt1"/>
          </a:fontRef>
        </p:style>
        <p:txBody>
          <a:bodyPr wrap="none" lIns="0" tIns="0" rIns="0" bIns="0" rtlCol="0" anchor="ctr"/>
          <a:lstStyle/>
          <a:p>
            <a:pPr algn="ctr"/>
            <a:r>
              <a:rPr lang="es-ES" sz="600" b="1" dirty="0" smtClean="0">
                <a:latin typeface="Soberana Sans Light"/>
                <a:cs typeface="Soberana Sans Light"/>
              </a:rPr>
              <a:t>NUTRITION</a:t>
            </a:r>
            <a:endParaRPr lang="es-ES" sz="600" b="1" dirty="0">
              <a:latin typeface="Soberana Sans Light"/>
              <a:cs typeface="Soberana Sans Light"/>
            </a:endParaRPr>
          </a:p>
        </p:txBody>
      </p:sp>
      <p:sp>
        <p:nvSpPr>
          <p:cNvPr id="22" name="Elipse 21"/>
          <p:cNvSpPr/>
          <p:nvPr/>
        </p:nvSpPr>
        <p:spPr>
          <a:xfrm>
            <a:off x="6329135" y="2739523"/>
            <a:ext cx="756014" cy="707264"/>
          </a:xfrm>
          <a:prstGeom prst="ellipse">
            <a:avLst/>
          </a:prstGeom>
          <a:solidFill>
            <a:srgbClr val="008000"/>
          </a:solidFill>
        </p:spPr>
        <p:style>
          <a:lnRef idx="3">
            <a:schemeClr val="lt1"/>
          </a:lnRef>
          <a:fillRef idx="1">
            <a:schemeClr val="accent3"/>
          </a:fillRef>
          <a:effectRef idx="1">
            <a:schemeClr val="accent3"/>
          </a:effectRef>
          <a:fontRef idx="minor">
            <a:schemeClr val="lt1"/>
          </a:fontRef>
        </p:style>
        <p:txBody>
          <a:bodyPr wrap="none" lIns="0" tIns="0" rIns="0" bIns="0" rtlCol="0" anchor="ctr"/>
          <a:lstStyle/>
          <a:p>
            <a:pPr algn="ctr"/>
            <a:r>
              <a:rPr lang="es-ES" sz="600" b="1" dirty="0" smtClean="0">
                <a:latin typeface="Soberana Sans Light"/>
                <a:cs typeface="Soberana Sans Light"/>
              </a:rPr>
              <a:t>EDUCATION</a:t>
            </a:r>
            <a:endParaRPr lang="es-ES" sz="600" b="1" dirty="0">
              <a:latin typeface="Soberana Sans Light"/>
              <a:cs typeface="Soberana Sans Light"/>
            </a:endParaRPr>
          </a:p>
        </p:txBody>
      </p:sp>
      <p:sp>
        <p:nvSpPr>
          <p:cNvPr id="23" name="Elipse 22"/>
          <p:cNvSpPr/>
          <p:nvPr/>
        </p:nvSpPr>
        <p:spPr>
          <a:xfrm>
            <a:off x="5684167" y="3638252"/>
            <a:ext cx="756014" cy="707264"/>
          </a:xfrm>
          <a:prstGeom prst="ellipse">
            <a:avLst/>
          </a:prstGeom>
          <a:solidFill>
            <a:srgbClr val="008000"/>
          </a:solidFill>
        </p:spPr>
        <p:style>
          <a:lnRef idx="3">
            <a:schemeClr val="lt1"/>
          </a:lnRef>
          <a:fillRef idx="1">
            <a:schemeClr val="accent3"/>
          </a:fillRef>
          <a:effectRef idx="1">
            <a:schemeClr val="accent3"/>
          </a:effectRef>
          <a:fontRef idx="minor">
            <a:schemeClr val="lt1"/>
          </a:fontRef>
        </p:style>
        <p:txBody>
          <a:bodyPr wrap="none" lIns="0" tIns="0" rIns="0" bIns="0" rtlCol="0" anchor="ctr"/>
          <a:lstStyle/>
          <a:p>
            <a:pPr algn="ctr"/>
            <a:r>
              <a:rPr lang="es-ES" sz="600" b="1" dirty="0" smtClean="0">
                <a:latin typeface="Soberana Sans Light"/>
                <a:cs typeface="Soberana Sans Light"/>
              </a:rPr>
              <a:t>HEALTH</a:t>
            </a:r>
            <a:endParaRPr lang="es-ES" sz="600" b="1" dirty="0">
              <a:latin typeface="Soberana Sans Light"/>
              <a:cs typeface="Soberana Sans Light"/>
            </a:endParaRPr>
          </a:p>
        </p:txBody>
      </p:sp>
      <p:sp>
        <p:nvSpPr>
          <p:cNvPr id="24" name="Elipse 23"/>
          <p:cNvSpPr/>
          <p:nvPr/>
        </p:nvSpPr>
        <p:spPr>
          <a:xfrm>
            <a:off x="6273361" y="1795280"/>
            <a:ext cx="756014" cy="707264"/>
          </a:xfrm>
          <a:prstGeom prst="ellipse">
            <a:avLst/>
          </a:prstGeom>
          <a:solidFill>
            <a:srgbClr val="450408"/>
          </a:solidFill>
        </p:spPr>
        <p:style>
          <a:lnRef idx="3">
            <a:schemeClr val="lt1"/>
          </a:lnRef>
          <a:fillRef idx="1">
            <a:schemeClr val="accent3"/>
          </a:fillRef>
          <a:effectRef idx="1">
            <a:schemeClr val="accent3"/>
          </a:effectRef>
          <a:fontRef idx="minor">
            <a:schemeClr val="lt1"/>
          </a:fontRef>
        </p:style>
        <p:txBody>
          <a:bodyPr wrap="none" lIns="0" tIns="0" rIns="0" bIns="0" rtlCol="0" anchor="ctr"/>
          <a:lstStyle/>
          <a:p>
            <a:pPr algn="ctr"/>
            <a:r>
              <a:rPr lang="es-ES" sz="600" b="1" dirty="0" smtClean="0">
                <a:latin typeface="Soberana Sans Light"/>
                <a:cs typeface="Soberana Sans Light"/>
              </a:rPr>
              <a:t>SOCIAL INCLUSION</a:t>
            </a:r>
            <a:endParaRPr lang="es-ES" sz="600" b="1" dirty="0">
              <a:latin typeface="Soberana Sans Light"/>
              <a:cs typeface="Soberana Sans Light"/>
            </a:endParaRPr>
          </a:p>
        </p:txBody>
      </p:sp>
      <p:sp>
        <p:nvSpPr>
          <p:cNvPr id="25" name="CuadroTexto 24"/>
          <p:cNvSpPr txBox="1"/>
          <p:nvPr/>
        </p:nvSpPr>
        <p:spPr>
          <a:xfrm>
            <a:off x="3015163" y="2185828"/>
            <a:ext cx="1389484" cy="366096"/>
          </a:xfrm>
          <a:prstGeom prst="rect">
            <a:avLst/>
          </a:prstGeom>
          <a:noFill/>
        </p:spPr>
        <p:txBody>
          <a:bodyPr wrap="square" lIns="76404" tIns="38203" rIns="76404" bIns="38203" rtlCol="0">
            <a:spAutoFit/>
          </a:bodyPr>
          <a:lstStyle/>
          <a:p>
            <a:pPr algn="ctr"/>
            <a:r>
              <a:rPr lang="es-ES" sz="1000" b="1" dirty="0" smtClean="0">
                <a:latin typeface="Arial"/>
                <a:cs typeface="Arial"/>
              </a:rPr>
              <a:t>Oportunidades</a:t>
            </a:r>
            <a:endParaRPr lang="es-ES" sz="1000" b="1" dirty="0">
              <a:latin typeface="Arial"/>
              <a:cs typeface="Arial"/>
            </a:endParaRPr>
          </a:p>
          <a:p>
            <a:pPr algn="ctr"/>
            <a:r>
              <a:rPr lang="es-ES" sz="800" b="1" dirty="0">
                <a:latin typeface="Soberana Sans Light"/>
                <a:cs typeface="Soberana Sans Light"/>
              </a:rPr>
              <a:t>2002-2014</a:t>
            </a:r>
          </a:p>
        </p:txBody>
      </p:sp>
      <p:sp>
        <p:nvSpPr>
          <p:cNvPr id="26" name="CuadroTexto 25"/>
          <p:cNvSpPr txBox="1"/>
          <p:nvPr/>
        </p:nvSpPr>
        <p:spPr>
          <a:xfrm>
            <a:off x="1013489" y="4431983"/>
            <a:ext cx="1133083" cy="366096"/>
          </a:xfrm>
          <a:prstGeom prst="rect">
            <a:avLst/>
          </a:prstGeom>
          <a:noFill/>
        </p:spPr>
        <p:txBody>
          <a:bodyPr wrap="square" lIns="76404" tIns="38203" rIns="76404" bIns="38203" rtlCol="0">
            <a:spAutoFit/>
          </a:bodyPr>
          <a:lstStyle/>
          <a:p>
            <a:pPr algn="ctr"/>
            <a:r>
              <a:rPr lang="es-ES" sz="1000" b="1" dirty="0">
                <a:latin typeface="Times"/>
                <a:cs typeface="Times"/>
              </a:rPr>
              <a:t>PROGRESA</a:t>
            </a:r>
          </a:p>
          <a:p>
            <a:pPr algn="ctr"/>
            <a:r>
              <a:rPr lang="es-ES" sz="800" b="1" dirty="0">
                <a:latin typeface="Soberana Sans Light"/>
                <a:cs typeface="Soberana Sans Light"/>
              </a:rPr>
              <a:t>1997-2002</a:t>
            </a:r>
          </a:p>
        </p:txBody>
      </p:sp>
      <p:sp>
        <p:nvSpPr>
          <p:cNvPr id="28" name="CuadroTexto 27"/>
          <p:cNvSpPr txBox="1"/>
          <p:nvPr/>
        </p:nvSpPr>
        <p:spPr>
          <a:xfrm>
            <a:off x="8678443" y="2047632"/>
            <a:ext cx="1145377" cy="366096"/>
          </a:xfrm>
          <a:prstGeom prst="rect">
            <a:avLst/>
          </a:prstGeom>
          <a:noFill/>
        </p:spPr>
        <p:txBody>
          <a:bodyPr wrap="square" lIns="76404" tIns="38203" rIns="76404" bIns="38203" rtlCol="0">
            <a:spAutoFit/>
          </a:bodyPr>
          <a:lstStyle/>
          <a:p>
            <a:pPr algn="ctr"/>
            <a:r>
              <a:rPr lang="es-ES" sz="1000" b="1" dirty="0">
                <a:latin typeface="Soberana Titular BOLD"/>
                <a:cs typeface="Soberana Titular BOLD"/>
              </a:rPr>
              <a:t>PROSPERA</a:t>
            </a:r>
          </a:p>
          <a:p>
            <a:pPr algn="ctr"/>
            <a:r>
              <a:rPr lang="es-ES" sz="800" b="1" dirty="0">
                <a:latin typeface="Soberana Sans Light"/>
                <a:cs typeface="Soberana Sans Light"/>
              </a:rPr>
              <a:t>2014</a:t>
            </a:r>
          </a:p>
        </p:txBody>
      </p:sp>
      <p:sp>
        <p:nvSpPr>
          <p:cNvPr id="29" name="Triángulo isósceles 28"/>
          <p:cNvSpPr/>
          <p:nvPr/>
        </p:nvSpPr>
        <p:spPr>
          <a:xfrm rot="16200000">
            <a:off x="2611070" y="6318501"/>
            <a:ext cx="308293" cy="193852"/>
          </a:xfrm>
          <a:prstGeom prst="triangle">
            <a:avLst/>
          </a:prstGeom>
          <a:solidFill>
            <a:schemeClr val="bg1">
              <a:lumMod val="75000"/>
            </a:schemeClr>
          </a:solidFill>
        </p:spPr>
        <p:style>
          <a:lnRef idx="3">
            <a:schemeClr val="lt1"/>
          </a:lnRef>
          <a:fillRef idx="1">
            <a:schemeClr val="accent3"/>
          </a:fillRef>
          <a:effectRef idx="1">
            <a:schemeClr val="accent3"/>
          </a:effectRef>
          <a:fontRef idx="minor">
            <a:schemeClr val="lt1"/>
          </a:fontRef>
        </p:style>
        <p:txBody>
          <a:bodyPr lIns="76404" tIns="38203" rIns="76404" bIns="38203" rtlCol="0" anchor="ctr"/>
          <a:lstStyle/>
          <a:p>
            <a:pPr algn="ctr"/>
            <a:endParaRPr lang="es-ES" sz="1000"/>
          </a:p>
        </p:txBody>
      </p:sp>
      <p:sp>
        <p:nvSpPr>
          <p:cNvPr id="30" name="Triángulo isósceles 29"/>
          <p:cNvSpPr/>
          <p:nvPr/>
        </p:nvSpPr>
        <p:spPr>
          <a:xfrm>
            <a:off x="6566203" y="5675930"/>
            <a:ext cx="329543" cy="181352"/>
          </a:xfrm>
          <a:prstGeom prst="triangle">
            <a:avLst/>
          </a:prstGeom>
          <a:solidFill>
            <a:schemeClr val="bg1">
              <a:lumMod val="75000"/>
            </a:schemeClr>
          </a:solidFill>
        </p:spPr>
        <p:style>
          <a:lnRef idx="3">
            <a:schemeClr val="lt1"/>
          </a:lnRef>
          <a:fillRef idx="1">
            <a:schemeClr val="accent3"/>
          </a:fillRef>
          <a:effectRef idx="1">
            <a:schemeClr val="accent3"/>
          </a:effectRef>
          <a:fontRef idx="minor">
            <a:schemeClr val="lt1"/>
          </a:fontRef>
        </p:style>
        <p:txBody>
          <a:bodyPr lIns="76404" tIns="38203" rIns="76404" bIns="38203" rtlCol="0" anchor="ctr"/>
          <a:lstStyle/>
          <a:p>
            <a:pPr algn="ctr"/>
            <a:endParaRPr lang="es-ES" sz="1000"/>
          </a:p>
        </p:txBody>
      </p:sp>
      <p:sp>
        <p:nvSpPr>
          <p:cNvPr id="31" name="Triángulo isósceles 30"/>
          <p:cNvSpPr/>
          <p:nvPr/>
        </p:nvSpPr>
        <p:spPr>
          <a:xfrm>
            <a:off x="3497298" y="4456275"/>
            <a:ext cx="329543" cy="181352"/>
          </a:xfrm>
          <a:prstGeom prst="triangle">
            <a:avLst/>
          </a:prstGeom>
          <a:solidFill>
            <a:schemeClr val="bg1">
              <a:lumMod val="75000"/>
            </a:schemeClr>
          </a:solidFill>
        </p:spPr>
        <p:style>
          <a:lnRef idx="3">
            <a:schemeClr val="lt1"/>
          </a:lnRef>
          <a:fillRef idx="1">
            <a:schemeClr val="accent3"/>
          </a:fillRef>
          <a:effectRef idx="1">
            <a:schemeClr val="accent3"/>
          </a:effectRef>
          <a:fontRef idx="minor">
            <a:schemeClr val="lt1"/>
          </a:fontRef>
        </p:style>
        <p:txBody>
          <a:bodyPr lIns="76404" tIns="38203" rIns="76404" bIns="38203" rtlCol="0" anchor="ctr"/>
          <a:lstStyle/>
          <a:p>
            <a:pPr algn="ctr"/>
            <a:endParaRPr lang="es-ES" sz="1000"/>
          </a:p>
        </p:txBody>
      </p:sp>
      <p:graphicFrame>
        <p:nvGraphicFramePr>
          <p:cNvPr id="32" name="Tabla 31"/>
          <p:cNvGraphicFramePr>
            <a:graphicFrameLocks noGrp="1"/>
          </p:cNvGraphicFramePr>
          <p:nvPr>
            <p:extLst>
              <p:ext uri="{D42A27DB-BD31-4B8C-83A1-F6EECF244321}">
                <p14:modId xmlns:p14="http://schemas.microsoft.com/office/powerpoint/2010/main" val="1034289036"/>
              </p:ext>
            </p:extLst>
          </p:nvPr>
        </p:nvGraphicFramePr>
        <p:xfrm>
          <a:off x="3012288" y="6049780"/>
          <a:ext cx="1844546" cy="801834"/>
        </p:xfrm>
        <a:graphic>
          <a:graphicData uri="http://schemas.openxmlformats.org/drawingml/2006/table">
            <a:tbl>
              <a:tblPr firstRow="1" bandRow="1">
                <a:tableStyleId>{2D5ABB26-0587-4C30-8999-92F81FD0307C}</a:tableStyleId>
              </a:tblPr>
              <a:tblGrid>
                <a:gridCol w="836058"/>
                <a:gridCol w="1008488"/>
              </a:tblGrid>
              <a:tr h="303384">
                <a:tc>
                  <a:txBody>
                    <a:bodyPr/>
                    <a:lstStyle/>
                    <a:p>
                      <a:r>
                        <a:rPr lang="es-ES" sz="800" b="1" i="0" dirty="0" err="1" smtClean="0">
                          <a:latin typeface="Soberana Sans Light"/>
                          <a:cs typeface="Soberana Sans Light"/>
                        </a:rPr>
                        <a:t>Coverage</a:t>
                      </a:r>
                      <a:r>
                        <a:rPr lang="es-ES" sz="800" b="1" i="0" dirty="0" smtClean="0">
                          <a:latin typeface="Soberana Sans Light"/>
                          <a:cs typeface="Soberana Sans Light"/>
                        </a:rPr>
                        <a:t>:</a:t>
                      </a:r>
                    </a:p>
                  </a:txBody>
                  <a:tcPr marL="49922" marR="49922" marT="34290" marB="34290"/>
                </a:tc>
                <a:tc>
                  <a:txBody>
                    <a:bodyPr/>
                    <a:lstStyle/>
                    <a:p>
                      <a:r>
                        <a:rPr lang="es-ES_tradnl" sz="800" b="1" i="0" dirty="0" smtClean="0">
                          <a:latin typeface="Soberana Sans Light"/>
                          <a:cs typeface="Soberana Sans Light"/>
                        </a:rPr>
                        <a:t>300,000</a:t>
                      </a:r>
                      <a:endParaRPr lang="es-ES" sz="800" b="1" i="0" dirty="0">
                        <a:latin typeface="Soberana Sans Light"/>
                        <a:cs typeface="Soberana Sans Light"/>
                      </a:endParaRPr>
                    </a:p>
                  </a:txBody>
                  <a:tcPr marL="49922" marR="49922" marT="34290" marB="34290"/>
                </a:tc>
              </a:tr>
              <a:tr h="195066">
                <a:tc>
                  <a:txBody>
                    <a:bodyPr/>
                    <a:lstStyle/>
                    <a:p>
                      <a:r>
                        <a:rPr lang="es-ES" sz="800" b="1" i="0" dirty="0" err="1" smtClean="0">
                          <a:latin typeface="Soberana Sans Light"/>
                          <a:cs typeface="Soberana Sans Light"/>
                        </a:rPr>
                        <a:t>Scholars</a:t>
                      </a:r>
                      <a:r>
                        <a:rPr lang="es-ES" sz="800" b="1" i="0" dirty="0" smtClean="0">
                          <a:latin typeface="Soberana Sans Light"/>
                          <a:cs typeface="Soberana Sans Light"/>
                        </a:rPr>
                        <a:t>:</a:t>
                      </a:r>
                      <a:endParaRPr lang="es-ES" sz="800" b="1" i="0" dirty="0">
                        <a:latin typeface="Soberana Sans Light"/>
                        <a:cs typeface="Soberana Sans Light"/>
                      </a:endParaRPr>
                    </a:p>
                  </a:txBody>
                  <a:tcPr marL="49922" marR="49922" marT="34290" marB="34290"/>
                </a:tc>
                <a:tc>
                  <a:txBody>
                    <a:bodyPr/>
                    <a:lstStyle/>
                    <a:p>
                      <a:r>
                        <a:rPr lang="es-ES_tradnl" sz="800" b="1" i="0" dirty="0" smtClean="0">
                          <a:latin typeface="Soberana Sans Light"/>
                          <a:cs typeface="Soberana Sans Light"/>
                        </a:rPr>
                        <a:t>200,000</a:t>
                      </a:r>
                      <a:endParaRPr lang="es-ES" sz="800" b="1" i="0" dirty="0">
                        <a:latin typeface="Soberana Sans Light"/>
                        <a:cs typeface="Soberana Sans Light"/>
                      </a:endParaRPr>
                    </a:p>
                  </a:txBody>
                  <a:tcPr marL="49922" marR="49922" marT="34290" marB="34290"/>
                </a:tc>
              </a:tr>
              <a:tr h="303384">
                <a:tc>
                  <a:txBody>
                    <a:bodyPr/>
                    <a:lstStyle/>
                    <a:p>
                      <a:r>
                        <a:rPr lang="es-ES" sz="800" b="1" i="0" dirty="0" smtClean="0">
                          <a:latin typeface="Soberana Sans Light"/>
                          <a:cs typeface="Soberana Sans Light"/>
                        </a:rPr>
                        <a:t>Target:</a:t>
                      </a:r>
                      <a:endParaRPr lang="es-ES" sz="800" b="1" i="0" dirty="0">
                        <a:latin typeface="Soberana Sans Light"/>
                        <a:cs typeface="Soberana Sans Light"/>
                      </a:endParaRPr>
                    </a:p>
                  </a:txBody>
                  <a:tcPr marL="49922" marR="49922" marT="34290" marB="34290"/>
                </a:tc>
                <a:tc>
                  <a:txBody>
                    <a:bodyPr/>
                    <a:lstStyle/>
                    <a:p>
                      <a:r>
                        <a:rPr lang="es-ES_tradnl" sz="800" b="1" i="0" dirty="0" smtClean="0">
                          <a:latin typeface="Soberana Sans Light"/>
                          <a:cs typeface="Soberana Sans Light"/>
                        </a:rPr>
                        <a:t>Rural </a:t>
                      </a:r>
                      <a:r>
                        <a:rPr lang="es-ES_tradnl" sz="800" b="1" i="0" dirty="0" err="1" smtClean="0">
                          <a:latin typeface="Soberana Sans Light"/>
                          <a:cs typeface="Soberana Sans Light"/>
                        </a:rPr>
                        <a:t>Areas</a:t>
                      </a:r>
                      <a:endParaRPr lang="es-ES" sz="800" b="1" i="0" dirty="0">
                        <a:latin typeface="Soberana Sans Light"/>
                        <a:cs typeface="Soberana Sans Light"/>
                      </a:endParaRPr>
                    </a:p>
                  </a:txBody>
                  <a:tcPr marL="49922" marR="49922" marT="34290" marB="34290"/>
                </a:tc>
              </a:tr>
            </a:tbl>
          </a:graphicData>
        </a:graphic>
      </p:graphicFrame>
      <p:graphicFrame>
        <p:nvGraphicFramePr>
          <p:cNvPr id="33" name="Tabla 32"/>
          <p:cNvGraphicFramePr>
            <a:graphicFrameLocks noGrp="1"/>
          </p:cNvGraphicFramePr>
          <p:nvPr>
            <p:extLst>
              <p:ext uri="{D42A27DB-BD31-4B8C-83A1-F6EECF244321}">
                <p14:modId xmlns:p14="http://schemas.microsoft.com/office/powerpoint/2010/main" val="3959554572"/>
              </p:ext>
            </p:extLst>
          </p:nvPr>
        </p:nvGraphicFramePr>
        <p:xfrm>
          <a:off x="2853706" y="4746980"/>
          <a:ext cx="2320407" cy="1028545"/>
        </p:xfrm>
        <a:graphic>
          <a:graphicData uri="http://schemas.openxmlformats.org/drawingml/2006/table">
            <a:tbl>
              <a:tblPr firstRow="1" bandRow="1">
                <a:tableStyleId>{2D5ABB26-0587-4C30-8999-92F81FD0307C}</a:tableStyleId>
              </a:tblPr>
              <a:tblGrid>
                <a:gridCol w="794406"/>
                <a:gridCol w="1526001"/>
              </a:tblGrid>
              <a:tr h="303384">
                <a:tc>
                  <a:txBody>
                    <a:bodyPr/>
                    <a:lstStyle/>
                    <a:p>
                      <a:r>
                        <a:rPr lang="es-ES" sz="800" b="1" i="0" dirty="0" err="1" smtClean="0">
                          <a:latin typeface="Soberana Sans Light"/>
                          <a:cs typeface="Soberana Sans Light"/>
                        </a:rPr>
                        <a:t>Coverage</a:t>
                      </a:r>
                      <a:r>
                        <a:rPr lang="es-ES" sz="800" b="1" i="0" dirty="0" smtClean="0">
                          <a:latin typeface="Soberana Sans Light"/>
                          <a:cs typeface="Soberana Sans Light"/>
                        </a:rPr>
                        <a:t>:</a:t>
                      </a:r>
                    </a:p>
                  </a:txBody>
                  <a:tcPr marL="49922" marR="49922" marT="34290" marB="34290"/>
                </a:tc>
                <a:tc>
                  <a:txBody>
                    <a:bodyPr/>
                    <a:lstStyle/>
                    <a:p>
                      <a:r>
                        <a:rPr lang="es-ES_tradnl" sz="800" b="1" i="0" dirty="0" smtClean="0">
                          <a:latin typeface="Soberana Sans Light"/>
                          <a:cs typeface="Soberana Sans Light"/>
                        </a:rPr>
                        <a:t>5.8 MILLION</a:t>
                      </a:r>
                      <a:endParaRPr lang="es-ES" sz="800" b="1" i="0" dirty="0">
                        <a:latin typeface="Soberana Sans Light"/>
                        <a:cs typeface="Soberana Sans Light"/>
                      </a:endParaRPr>
                    </a:p>
                  </a:txBody>
                  <a:tcPr marL="49922" marR="49922" marT="34290" marB="34290"/>
                </a:tc>
              </a:tr>
              <a:tr h="303384">
                <a:tc>
                  <a:txBody>
                    <a:bodyPr/>
                    <a:lstStyle/>
                    <a:p>
                      <a:r>
                        <a:rPr lang="es-ES" sz="800" b="1" i="0" dirty="0" err="1" smtClean="0">
                          <a:latin typeface="Soberana Sans Light"/>
                          <a:cs typeface="Soberana Sans Light"/>
                        </a:rPr>
                        <a:t>Scholars</a:t>
                      </a:r>
                      <a:r>
                        <a:rPr lang="es-ES" sz="800" b="1" i="0" dirty="0" smtClean="0">
                          <a:latin typeface="Soberana Sans Light"/>
                          <a:cs typeface="Soberana Sans Light"/>
                        </a:rPr>
                        <a:t>:</a:t>
                      </a:r>
                      <a:endParaRPr lang="es-ES" sz="800" b="1" i="0" dirty="0">
                        <a:latin typeface="Soberana Sans Light"/>
                        <a:cs typeface="Soberana Sans Light"/>
                      </a:endParaRPr>
                    </a:p>
                  </a:txBody>
                  <a:tcPr marL="49922" marR="49922" marT="34290" marB="34290"/>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s-ES_tradnl" sz="800" b="1" i="0" dirty="0" smtClean="0">
                          <a:latin typeface="Soberana Sans Light"/>
                          <a:cs typeface="Soberana Sans Light"/>
                        </a:rPr>
                        <a:t>5.9 MILLION</a:t>
                      </a:r>
                      <a:endParaRPr lang="es-ES" sz="800" b="1" i="0" dirty="0" smtClean="0">
                        <a:latin typeface="Soberana Sans Light"/>
                        <a:cs typeface="Soberana Sans Light"/>
                      </a:endParaRPr>
                    </a:p>
                  </a:txBody>
                  <a:tcPr marL="49922" marR="49922" marT="34290" marB="34290"/>
                </a:tc>
              </a:tr>
              <a:tr h="421777">
                <a:tc>
                  <a:txBody>
                    <a:bodyPr/>
                    <a:lstStyle/>
                    <a:p>
                      <a:r>
                        <a:rPr lang="es-ES" sz="800" b="1" i="0" dirty="0" smtClean="0">
                          <a:latin typeface="Soberana Sans Light"/>
                          <a:cs typeface="Soberana Sans Light"/>
                        </a:rPr>
                        <a:t>Target:</a:t>
                      </a:r>
                      <a:endParaRPr lang="es-ES" sz="800" b="1" i="0" dirty="0">
                        <a:latin typeface="Soberana Sans Light"/>
                        <a:cs typeface="Soberana Sans Light"/>
                      </a:endParaRPr>
                    </a:p>
                  </a:txBody>
                  <a:tcPr marL="49922" marR="49922" marT="34290" marB="34290"/>
                </a:tc>
                <a:tc>
                  <a:txBody>
                    <a:bodyPr/>
                    <a:lstStyle/>
                    <a:p>
                      <a:r>
                        <a:rPr lang="es-ES_tradnl" sz="800" b="1" i="0" dirty="0" smtClean="0">
                          <a:latin typeface="Soberana Sans Light"/>
                          <a:cs typeface="Soberana Sans Light"/>
                        </a:rPr>
                        <a:t>Rural and </a:t>
                      </a:r>
                      <a:r>
                        <a:rPr lang="es-ES_tradnl" sz="800" b="1" i="0" dirty="0" err="1" smtClean="0">
                          <a:latin typeface="Soberana Sans Light"/>
                          <a:cs typeface="Soberana Sans Light"/>
                        </a:rPr>
                        <a:t>urban</a:t>
                      </a:r>
                      <a:r>
                        <a:rPr lang="es-ES_tradnl" sz="800" b="1" i="0" dirty="0" smtClean="0">
                          <a:latin typeface="Soberana Sans Light"/>
                          <a:cs typeface="Soberana Sans Light"/>
                        </a:rPr>
                        <a:t> </a:t>
                      </a:r>
                      <a:r>
                        <a:rPr lang="es-ES_tradnl" sz="800" b="1" i="0" dirty="0" err="1" smtClean="0">
                          <a:latin typeface="Soberana Sans Light"/>
                          <a:cs typeface="Soberana Sans Light"/>
                        </a:rPr>
                        <a:t>areas</a:t>
                      </a:r>
                      <a:endParaRPr lang="es-ES" sz="800" b="1" i="0" dirty="0">
                        <a:latin typeface="Soberana Sans Light"/>
                        <a:cs typeface="Soberana Sans Light"/>
                      </a:endParaRPr>
                    </a:p>
                  </a:txBody>
                  <a:tcPr marL="49922" marR="49922" marT="34290" marB="34290"/>
                </a:tc>
              </a:tr>
            </a:tbl>
          </a:graphicData>
        </a:graphic>
      </p:graphicFrame>
      <p:graphicFrame>
        <p:nvGraphicFramePr>
          <p:cNvPr id="34" name="Tabla 33"/>
          <p:cNvGraphicFramePr>
            <a:graphicFrameLocks noGrp="1"/>
          </p:cNvGraphicFramePr>
          <p:nvPr>
            <p:extLst>
              <p:ext uri="{D42A27DB-BD31-4B8C-83A1-F6EECF244321}">
                <p14:modId xmlns:p14="http://schemas.microsoft.com/office/powerpoint/2010/main" val="1970553548"/>
              </p:ext>
            </p:extLst>
          </p:nvPr>
        </p:nvGraphicFramePr>
        <p:xfrm>
          <a:off x="5392096" y="6108588"/>
          <a:ext cx="3954333" cy="955953"/>
        </p:xfrm>
        <a:graphic>
          <a:graphicData uri="http://schemas.openxmlformats.org/drawingml/2006/table">
            <a:tbl>
              <a:tblPr firstRow="1" bandRow="1">
                <a:tableStyleId>{2D5ABB26-0587-4C30-8999-92F81FD0307C}</a:tableStyleId>
              </a:tblPr>
              <a:tblGrid>
                <a:gridCol w="789644"/>
                <a:gridCol w="3164689"/>
              </a:tblGrid>
              <a:tr h="207891">
                <a:tc>
                  <a:txBody>
                    <a:bodyPr/>
                    <a:lstStyle/>
                    <a:p>
                      <a:r>
                        <a:rPr lang="es-ES" sz="800" b="1" i="0" dirty="0" err="1" smtClean="0">
                          <a:latin typeface="Soberana Sans Light"/>
                          <a:cs typeface="Soberana Sans Light"/>
                        </a:rPr>
                        <a:t>Coverage</a:t>
                      </a:r>
                      <a:endParaRPr lang="es-ES" sz="800" b="1" i="0" dirty="0" smtClean="0">
                        <a:latin typeface="Soberana Sans Light"/>
                        <a:cs typeface="Soberana Sans Light"/>
                      </a:endParaRPr>
                    </a:p>
                  </a:txBody>
                  <a:tcPr marL="49922" marR="49922" marT="34290" marB="34290"/>
                </a:tc>
                <a:tc>
                  <a:txBody>
                    <a:bodyPr/>
                    <a:lstStyle/>
                    <a:p>
                      <a:r>
                        <a:rPr lang="es-ES_tradnl" sz="800" b="1" i="0" dirty="0" smtClean="0">
                          <a:latin typeface="Soberana Sans Light"/>
                          <a:cs typeface="Soberana Sans Light"/>
                        </a:rPr>
                        <a:t>6.8 MILLION</a:t>
                      </a:r>
                      <a:r>
                        <a:rPr lang="es-ES_tradnl" sz="800" b="1" i="0" baseline="0" dirty="0" smtClean="0">
                          <a:latin typeface="Soberana Sans Light"/>
                          <a:cs typeface="Soberana Sans Light"/>
                        </a:rPr>
                        <a:t> FAMILIES</a:t>
                      </a:r>
                      <a:endParaRPr lang="es-ES" sz="800" b="1" i="0" dirty="0">
                        <a:latin typeface="Soberana Sans Light"/>
                        <a:cs typeface="Soberana Sans Light"/>
                      </a:endParaRPr>
                    </a:p>
                  </a:txBody>
                  <a:tcPr marL="49922" marR="49922" marT="34290" marB="34290"/>
                </a:tc>
              </a:tr>
              <a:tr h="207891">
                <a:tc>
                  <a:txBody>
                    <a:bodyPr/>
                    <a:lstStyle/>
                    <a:p>
                      <a:r>
                        <a:rPr lang="es-ES" sz="800" b="1" i="0" dirty="0" err="1" smtClean="0">
                          <a:latin typeface="Soberana Sans Light"/>
                          <a:cs typeface="Soberana Sans Light"/>
                        </a:rPr>
                        <a:t>Scholars</a:t>
                      </a:r>
                      <a:r>
                        <a:rPr lang="es-ES" sz="800" b="1" i="0" dirty="0" smtClean="0">
                          <a:latin typeface="Soberana Sans Light"/>
                          <a:cs typeface="Soberana Sans Light"/>
                        </a:rPr>
                        <a:t>:</a:t>
                      </a:r>
                      <a:endParaRPr lang="es-ES" sz="800" b="1" i="0" dirty="0">
                        <a:latin typeface="Soberana Sans Light"/>
                        <a:cs typeface="Soberana Sans Light"/>
                      </a:endParaRPr>
                    </a:p>
                  </a:txBody>
                  <a:tcPr marL="49922" marR="49922" marT="34290" marB="34290"/>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s-ES_tradnl" sz="800" b="1" i="0" dirty="0" smtClean="0">
                          <a:latin typeface="Soberana Sans Light"/>
                          <a:cs typeface="Soberana Sans Light"/>
                        </a:rPr>
                        <a:t>6.2 MILLION</a:t>
                      </a:r>
                      <a:endParaRPr lang="es-ES" sz="800" b="1" i="0" dirty="0" smtClean="0">
                        <a:latin typeface="Soberana Sans Light"/>
                        <a:cs typeface="Soberana Sans Light"/>
                      </a:endParaRPr>
                    </a:p>
                  </a:txBody>
                  <a:tcPr marL="49922" marR="49922" marT="34290" marB="34290"/>
                </a:tc>
              </a:tr>
              <a:tr h="540171">
                <a:tc>
                  <a:txBody>
                    <a:bodyPr/>
                    <a:lstStyle/>
                    <a:p>
                      <a:r>
                        <a:rPr lang="es-ES" sz="800" b="1" i="0" dirty="0" smtClean="0">
                          <a:latin typeface="Soberana Sans Light"/>
                          <a:cs typeface="Soberana Sans Light"/>
                        </a:rPr>
                        <a:t>Target:</a:t>
                      </a:r>
                      <a:endParaRPr lang="es-ES" sz="800" b="1" i="0" dirty="0">
                        <a:latin typeface="Soberana Sans Light"/>
                        <a:cs typeface="Soberana Sans Light"/>
                      </a:endParaRPr>
                    </a:p>
                  </a:txBody>
                  <a:tcPr marL="49922" marR="49922" marT="34290" marB="34290"/>
                </a:tc>
                <a:tc>
                  <a:txBody>
                    <a:bodyPr/>
                    <a:lstStyle/>
                    <a:p>
                      <a:r>
                        <a:rPr lang="es-ES_tradnl" sz="800" b="1" i="0" dirty="0" smtClean="0">
                          <a:latin typeface="Soberana Sans Light"/>
                          <a:cs typeface="Soberana Sans Light"/>
                        </a:rPr>
                        <a:t>More </a:t>
                      </a:r>
                      <a:r>
                        <a:rPr lang="es-ES_tradnl" sz="800" b="1" i="0" dirty="0" err="1" smtClean="0">
                          <a:latin typeface="Soberana Sans Light"/>
                          <a:cs typeface="Soberana Sans Light"/>
                        </a:rPr>
                        <a:t>than</a:t>
                      </a:r>
                      <a:r>
                        <a:rPr lang="es-ES_tradnl" sz="800" b="1" i="0" dirty="0" smtClean="0">
                          <a:latin typeface="Soberana Sans Light"/>
                          <a:cs typeface="Soberana Sans Light"/>
                        </a:rPr>
                        <a:t> 10 </a:t>
                      </a:r>
                      <a:r>
                        <a:rPr lang="es-ES_tradnl" sz="800" b="1" i="0" dirty="0" err="1" smtClean="0">
                          <a:latin typeface="Soberana Sans Light"/>
                          <a:cs typeface="Soberana Sans Light"/>
                        </a:rPr>
                        <a:t>thousand</a:t>
                      </a:r>
                      <a:r>
                        <a:rPr lang="es-ES_tradnl" sz="800" b="1" i="0" baseline="0" dirty="0" smtClean="0">
                          <a:latin typeface="Soberana Sans Light"/>
                          <a:cs typeface="Soberana Sans Light"/>
                        </a:rPr>
                        <a:t> </a:t>
                      </a:r>
                      <a:r>
                        <a:rPr lang="es-ES_tradnl" sz="800" b="1" i="0" dirty="0" smtClean="0">
                          <a:latin typeface="Soberana Sans Light"/>
                          <a:cs typeface="Soberana Sans Light"/>
                        </a:rPr>
                        <a:t>new </a:t>
                      </a:r>
                      <a:r>
                        <a:rPr lang="es-ES_tradnl" sz="800" b="1" i="0" dirty="0" err="1" smtClean="0">
                          <a:latin typeface="Soberana Sans Light"/>
                          <a:cs typeface="Soberana Sans Light"/>
                        </a:rPr>
                        <a:t>towns</a:t>
                      </a:r>
                      <a:r>
                        <a:rPr lang="es-ES_tradnl" sz="800" b="1" i="0" dirty="0" smtClean="0">
                          <a:latin typeface="Soberana Sans Light"/>
                          <a:cs typeface="Soberana Sans Light"/>
                        </a:rPr>
                        <a:t> </a:t>
                      </a:r>
                      <a:r>
                        <a:rPr lang="es-ES_tradnl" sz="800" b="1" i="0" dirty="0" err="1" smtClean="0">
                          <a:latin typeface="Soberana Sans Light"/>
                          <a:cs typeface="Soberana Sans Light"/>
                        </a:rPr>
                        <a:t>that</a:t>
                      </a:r>
                      <a:r>
                        <a:rPr lang="es-ES_tradnl" sz="800" b="1" i="0" dirty="0" smtClean="0">
                          <a:latin typeface="Soberana Sans Light"/>
                          <a:cs typeface="Soberana Sans Light"/>
                        </a:rPr>
                        <a:t> </a:t>
                      </a:r>
                      <a:r>
                        <a:rPr lang="es-ES_tradnl" sz="800" b="1" i="0" dirty="0" err="1" smtClean="0">
                          <a:latin typeface="Soberana Sans Light"/>
                          <a:cs typeface="Soberana Sans Light"/>
                        </a:rPr>
                        <a:t>have</a:t>
                      </a:r>
                      <a:r>
                        <a:rPr lang="es-ES_tradnl" sz="800" b="1" i="0" dirty="0" smtClean="0">
                          <a:latin typeface="Soberana Sans Light"/>
                          <a:cs typeface="Soberana Sans Light"/>
                        </a:rPr>
                        <a:t> </a:t>
                      </a:r>
                      <a:r>
                        <a:rPr lang="es-ES_tradnl" sz="800" b="1" i="0" dirty="0" err="1" smtClean="0">
                          <a:latin typeface="Soberana Sans Light"/>
                          <a:cs typeface="Soberana Sans Light"/>
                        </a:rPr>
                        <a:t>never</a:t>
                      </a:r>
                      <a:r>
                        <a:rPr lang="es-ES_tradnl" sz="800" b="1" i="0" dirty="0" smtClean="0">
                          <a:latin typeface="Soberana Sans Light"/>
                          <a:cs typeface="Soberana Sans Light"/>
                        </a:rPr>
                        <a:t> </a:t>
                      </a:r>
                      <a:r>
                        <a:rPr lang="es-ES_tradnl" sz="800" b="1" i="0" dirty="0" err="1" smtClean="0">
                          <a:latin typeface="Soberana Sans Light"/>
                          <a:cs typeface="Soberana Sans Light"/>
                        </a:rPr>
                        <a:t>been</a:t>
                      </a:r>
                      <a:r>
                        <a:rPr lang="es-ES_tradnl" sz="800" b="1" i="0" dirty="0" smtClean="0">
                          <a:latin typeface="Soberana Sans Light"/>
                          <a:cs typeface="Soberana Sans Light"/>
                        </a:rPr>
                        <a:t> </a:t>
                      </a:r>
                      <a:r>
                        <a:rPr lang="es-ES_tradnl" sz="800" b="1" i="0" dirty="0" err="1" smtClean="0">
                          <a:latin typeface="Soberana Sans Light"/>
                          <a:cs typeface="Soberana Sans Light"/>
                        </a:rPr>
                        <a:t>reached</a:t>
                      </a:r>
                      <a:r>
                        <a:rPr lang="es-ES_tradnl" sz="800" b="1" i="0" dirty="0" smtClean="0">
                          <a:latin typeface="Soberana Sans Light"/>
                          <a:cs typeface="Soberana Sans Light"/>
                        </a:rPr>
                        <a:t> </a:t>
                      </a:r>
                      <a:r>
                        <a:rPr lang="es-ES_tradnl" sz="800" b="1" i="0" dirty="0" err="1" smtClean="0">
                          <a:latin typeface="Soberana Sans Light"/>
                          <a:cs typeface="Soberana Sans Light"/>
                        </a:rPr>
                        <a:t>by</a:t>
                      </a:r>
                      <a:r>
                        <a:rPr lang="es-ES_tradnl" sz="800" b="1" i="0" dirty="0" smtClean="0">
                          <a:latin typeface="Soberana Sans Light"/>
                          <a:cs typeface="Soberana Sans Light"/>
                        </a:rPr>
                        <a:t> a social </a:t>
                      </a:r>
                      <a:r>
                        <a:rPr lang="es-ES_tradnl" sz="800" b="1" i="0" dirty="0" err="1" smtClean="0">
                          <a:latin typeface="Soberana Sans Light"/>
                          <a:cs typeface="Soberana Sans Light"/>
                        </a:rPr>
                        <a:t>program</a:t>
                      </a:r>
                      <a:r>
                        <a:rPr lang="es-ES_tradnl" sz="800" b="1" i="0" dirty="0" smtClean="0">
                          <a:latin typeface="Soberana Sans Light"/>
                          <a:cs typeface="Soberana Sans Light"/>
                        </a:rPr>
                        <a:t> and </a:t>
                      </a:r>
                      <a:r>
                        <a:rPr lang="es-ES_tradnl" sz="800" b="1" i="0" dirty="0" err="1" smtClean="0">
                          <a:latin typeface="Soberana Sans Light"/>
                          <a:cs typeface="Soberana Sans Light"/>
                        </a:rPr>
                        <a:t>special</a:t>
                      </a:r>
                      <a:r>
                        <a:rPr lang="es-ES_tradnl" sz="800" b="1" i="0" dirty="0" smtClean="0">
                          <a:latin typeface="Soberana Sans Light"/>
                          <a:cs typeface="Soberana Sans Light"/>
                        </a:rPr>
                        <a:t> </a:t>
                      </a:r>
                      <a:r>
                        <a:rPr lang="es-ES_tradnl" sz="800" b="1" i="0" dirty="0" err="1" smtClean="0">
                          <a:latin typeface="Soberana Sans Light"/>
                          <a:cs typeface="Soberana Sans Light"/>
                        </a:rPr>
                        <a:t>strategy</a:t>
                      </a:r>
                      <a:r>
                        <a:rPr lang="es-ES_tradnl" sz="800" b="1" i="0" dirty="0" smtClean="0">
                          <a:latin typeface="Soberana Sans Light"/>
                          <a:cs typeface="Soberana Sans Light"/>
                        </a:rPr>
                        <a:t> in </a:t>
                      </a:r>
                      <a:r>
                        <a:rPr lang="es-ES_tradnl" sz="800" b="1" i="0" dirty="0" err="1" smtClean="0">
                          <a:latin typeface="Soberana Sans Light"/>
                          <a:cs typeface="Soberana Sans Light"/>
                        </a:rPr>
                        <a:t>urban</a:t>
                      </a:r>
                      <a:r>
                        <a:rPr lang="es-ES_tradnl" sz="800" b="1" i="0" dirty="0" smtClean="0">
                          <a:latin typeface="Soberana Sans Light"/>
                          <a:cs typeface="Soberana Sans Light"/>
                        </a:rPr>
                        <a:t> </a:t>
                      </a:r>
                      <a:r>
                        <a:rPr lang="es-ES_tradnl" sz="800" b="1" i="0" dirty="0" err="1" smtClean="0">
                          <a:latin typeface="Soberana Sans Light"/>
                          <a:cs typeface="Soberana Sans Light"/>
                        </a:rPr>
                        <a:t>areas</a:t>
                      </a:r>
                      <a:endParaRPr lang="es-ES" sz="800" b="1" i="0" dirty="0">
                        <a:latin typeface="Soberana Sans Light"/>
                        <a:cs typeface="Soberana Sans Light"/>
                      </a:endParaRPr>
                    </a:p>
                  </a:txBody>
                  <a:tcPr marL="49922" marR="49922" marT="34290" marB="34290"/>
                </a:tc>
              </a:tr>
            </a:tbl>
          </a:graphicData>
        </a:graphic>
      </p:graphicFrame>
      <p:sp>
        <p:nvSpPr>
          <p:cNvPr id="35" name="CuadroTexto 34"/>
          <p:cNvSpPr txBox="1"/>
          <p:nvPr/>
        </p:nvSpPr>
        <p:spPr>
          <a:xfrm>
            <a:off x="6307616" y="4753005"/>
            <a:ext cx="806965" cy="261818"/>
          </a:xfrm>
          <a:prstGeom prst="rect">
            <a:avLst/>
          </a:prstGeom>
          <a:noFill/>
        </p:spPr>
        <p:txBody>
          <a:bodyPr wrap="square" lIns="76404" tIns="38203" rIns="76404" bIns="38203" rtlCol="0">
            <a:spAutoFit/>
          </a:bodyPr>
          <a:lstStyle/>
          <a:p>
            <a:pPr algn="ctr"/>
            <a:r>
              <a:rPr lang="es-ES" sz="600" i="1" dirty="0" smtClean="0">
                <a:solidFill>
                  <a:schemeClr val="bg1"/>
                </a:solidFill>
                <a:latin typeface="Soberana Sans"/>
                <a:cs typeface="Soberana Sans"/>
              </a:rPr>
              <a:t>LEVEL </a:t>
            </a:r>
            <a:r>
              <a:rPr lang="es-ES" sz="600" i="1" dirty="0">
                <a:solidFill>
                  <a:schemeClr val="bg1"/>
                </a:solidFill>
                <a:latin typeface="Soberana Sans"/>
                <a:cs typeface="Soberana Sans"/>
              </a:rPr>
              <a:t>2:</a:t>
            </a:r>
          </a:p>
          <a:p>
            <a:pPr algn="ctr"/>
            <a:r>
              <a:rPr lang="es-ES" sz="600" i="1" dirty="0" err="1" smtClean="0">
                <a:solidFill>
                  <a:schemeClr val="bg1"/>
                </a:solidFill>
                <a:latin typeface="Soberana Sans"/>
                <a:cs typeface="Soberana Sans"/>
              </a:rPr>
              <a:t>Capacity</a:t>
            </a:r>
            <a:r>
              <a:rPr lang="es-ES" sz="600" i="1" dirty="0" smtClean="0">
                <a:solidFill>
                  <a:schemeClr val="bg1"/>
                </a:solidFill>
                <a:latin typeface="Soberana Sans"/>
                <a:cs typeface="Soberana Sans"/>
              </a:rPr>
              <a:t> </a:t>
            </a:r>
            <a:r>
              <a:rPr lang="es-ES" sz="600" i="1" dirty="0" err="1" smtClean="0">
                <a:solidFill>
                  <a:schemeClr val="bg1"/>
                </a:solidFill>
                <a:latin typeface="Soberana Sans"/>
                <a:cs typeface="Soberana Sans"/>
              </a:rPr>
              <a:t>building</a:t>
            </a:r>
            <a:endParaRPr lang="es-ES" sz="600" i="1" dirty="0">
              <a:solidFill>
                <a:schemeClr val="bg1"/>
              </a:solidFill>
            </a:endParaRPr>
          </a:p>
        </p:txBody>
      </p:sp>
      <p:sp>
        <p:nvSpPr>
          <p:cNvPr id="36" name="CuadroTexto 35"/>
          <p:cNvSpPr txBox="1"/>
          <p:nvPr/>
        </p:nvSpPr>
        <p:spPr>
          <a:xfrm>
            <a:off x="6180434" y="5174551"/>
            <a:ext cx="1136207" cy="261818"/>
          </a:xfrm>
          <a:prstGeom prst="rect">
            <a:avLst/>
          </a:prstGeom>
          <a:noFill/>
        </p:spPr>
        <p:txBody>
          <a:bodyPr wrap="square" lIns="76404" tIns="38203" rIns="76404" bIns="38203" rtlCol="0">
            <a:spAutoFit/>
          </a:bodyPr>
          <a:lstStyle/>
          <a:p>
            <a:pPr algn="ctr"/>
            <a:r>
              <a:rPr lang="es-ES" sz="600" i="1" dirty="0" smtClean="0">
                <a:solidFill>
                  <a:schemeClr val="bg1"/>
                </a:solidFill>
                <a:latin typeface="Soberana Sans"/>
                <a:cs typeface="Soberana Sans"/>
              </a:rPr>
              <a:t>LEVEL  </a:t>
            </a:r>
            <a:r>
              <a:rPr lang="es-ES" sz="600" i="1" dirty="0">
                <a:solidFill>
                  <a:schemeClr val="bg1"/>
                </a:solidFill>
                <a:latin typeface="Soberana Sans"/>
                <a:cs typeface="Soberana Sans"/>
              </a:rPr>
              <a:t>3:</a:t>
            </a:r>
          </a:p>
          <a:p>
            <a:pPr algn="ctr"/>
            <a:r>
              <a:rPr lang="es-ES" sz="600" i="1" dirty="0" smtClean="0">
                <a:solidFill>
                  <a:schemeClr val="bg1"/>
                </a:solidFill>
                <a:latin typeface="Soberana Sans"/>
                <a:cs typeface="Soberana Sans"/>
              </a:rPr>
              <a:t>Access </a:t>
            </a:r>
            <a:r>
              <a:rPr lang="es-ES" sz="600" i="1" dirty="0" err="1" smtClean="0">
                <a:solidFill>
                  <a:schemeClr val="bg1"/>
                </a:solidFill>
                <a:latin typeface="Soberana Sans"/>
                <a:cs typeface="Soberana Sans"/>
              </a:rPr>
              <a:t>to</a:t>
            </a:r>
            <a:r>
              <a:rPr lang="es-ES" sz="600" i="1" dirty="0" smtClean="0">
                <a:solidFill>
                  <a:schemeClr val="bg1"/>
                </a:solidFill>
                <a:latin typeface="Soberana Sans"/>
                <a:cs typeface="Soberana Sans"/>
              </a:rPr>
              <a:t> social </a:t>
            </a:r>
            <a:r>
              <a:rPr lang="es-ES" sz="600" i="1" dirty="0" err="1" smtClean="0">
                <a:solidFill>
                  <a:schemeClr val="bg1"/>
                </a:solidFill>
                <a:latin typeface="Soberana Sans"/>
                <a:cs typeface="Soberana Sans"/>
              </a:rPr>
              <a:t>rights</a:t>
            </a:r>
            <a:endParaRPr lang="es-ES" sz="600" i="1" dirty="0">
              <a:solidFill>
                <a:schemeClr val="bg1"/>
              </a:solidFill>
            </a:endParaRPr>
          </a:p>
        </p:txBody>
      </p:sp>
    </p:spTree>
    <p:extLst>
      <p:ext uri="{BB962C8B-B14F-4D97-AF65-F5344CB8AC3E}">
        <p14:creationId xmlns:p14="http://schemas.microsoft.com/office/powerpoint/2010/main" val="138415783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ítulo 1"/>
          <p:cNvSpPr txBox="1">
            <a:spLocks/>
          </p:cNvSpPr>
          <p:nvPr/>
        </p:nvSpPr>
        <p:spPr>
          <a:xfrm>
            <a:off x="0" y="1252752"/>
            <a:ext cx="10058400" cy="530410"/>
          </a:xfrm>
          <a:prstGeom prst="rect">
            <a:avLst/>
          </a:prstGeom>
        </p:spPr>
        <p:txBody>
          <a:bodyPr vert="horz" lIns="76404" tIns="38203" rIns="76404" bIns="38203"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nSpc>
                <a:spcPct val="120000"/>
              </a:lnSpc>
            </a:pPr>
            <a:r>
              <a:rPr lang="es-MX" sz="2200" b="1" dirty="0">
                <a:solidFill>
                  <a:srgbClr val="FFFFFF"/>
                </a:solidFill>
                <a:latin typeface="Soberana Sans Light"/>
                <a:cs typeface="Soberana Sans Light"/>
              </a:rPr>
              <a:t>¿Qué busca resolver PROSPERA?</a:t>
            </a:r>
          </a:p>
        </p:txBody>
      </p:sp>
      <p:sp>
        <p:nvSpPr>
          <p:cNvPr id="9" name="Marcador de contenido 2"/>
          <p:cNvSpPr txBox="1">
            <a:spLocks/>
          </p:cNvSpPr>
          <p:nvPr/>
        </p:nvSpPr>
        <p:spPr>
          <a:xfrm>
            <a:off x="584530" y="1034083"/>
            <a:ext cx="8889339" cy="1087754"/>
          </a:xfrm>
          <a:prstGeom prst="rect">
            <a:avLst/>
          </a:prstGeom>
        </p:spPr>
        <p:txBody>
          <a:bodyPr vert="horz" wrap="square" lIns="101872" tIns="50937" rIns="101872" bIns="50937" rtlCol="0">
            <a:sp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just">
              <a:buNone/>
            </a:pPr>
            <a:r>
              <a:rPr lang="es-MX" sz="1600" dirty="0" smtClean="0">
                <a:latin typeface="Soberana Sans Light"/>
                <a:cs typeface="Soberana Sans Light"/>
              </a:rPr>
              <a:t>Extreme </a:t>
            </a:r>
            <a:r>
              <a:rPr lang="es-MX" sz="1600" dirty="0" err="1" smtClean="0">
                <a:latin typeface="Soberana Sans Light"/>
                <a:cs typeface="Soberana Sans Light"/>
              </a:rPr>
              <a:t>poverty</a:t>
            </a:r>
            <a:r>
              <a:rPr lang="es-MX" sz="1600" dirty="0" smtClean="0">
                <a:latin typeface="Soberana Sans Light"/>
                <a:cs typeface="Soberana Sans Light"/>
              </a:rPr>
              <a:t> </a:t>
            </a:r>
            <a:r>
              <a:rPr lang="es-MX" sz="1600" dirty="0" err="1" smtClean="0">
                <a:latin typeface="Soberana Sans Light"/>
                <a:cs typeface="Soberana Sans Light"/>
              </a:rPr>
              <a:t>defined</a:t>
            </a:r>
            <a:r>
              <a:rPr lang="es-MX" sz="1600" dirty="0" smtClean="0">
                <a:latin typeface="Soberana Sans Light"/>
                <a:cs typeface="Soberana Sans Light"/>
              </a:rPr>
              <a:t> and </a:t>
            </a:r>
            <a:r>
              <a:rPr lang="es-MX" sz="1600" dirty="0" err="1" smtClean="0">
                <a:latin typeface="Soberana Sans Light"/>
                <a:cs typeface="Soberana Sans Light"/>
              </a:rPr>
              <a:t>measured</a:t>
            </a:r>
            <a:r>
              <a:rPr lang="es-MX" sz="1600" dirty="0" smtClean="0">
                <a:latin typeface="Soberana Sans Light"/>
                <a:cs typeface="Soberana Sans Light"/>
              </a:rPr>
              <a:t> </a:t>
            </a:r>
            <a:r>
              <a:rPr lang="es-MX" sz="1600" dirty="0" err="1" smtClean="0">
                <a:latin typeface="Soberana Sans Light"/>
                <a:cs typeface="Soberana Sans Light"/>
              </a:rPr>
              <a:t>through</a:t>
            </a:r>
            <a:r>
              <a:rPr lang="es-MX" sz="1600" dirty="0" smtClean="0">
                <a:latin typeface="Soberana Sans Light"/>
                <a:cs typeface="Soberana Sans Light"/>
              </a:rPr>
              <a:t> </a:t>
            </a:r>
            <a:r>
              <a:rPr lang="es-MX" sz="1600" dirty="0" err="1" smtClean="0">
                <a:latin typeface="Soberana Sans Light"/>
                <a:cs typeface="Soberana Sans Light"/>
              </a:rPr>
              <a:t>the</a:t>
            </a:r>
            <a:r>
              <a:rPr lang="es-MX" sz="1600" dirty="0" smtClean="0">
                <a:latin typeface="Soberana Sans Light"/>
                <a:cs typeface="Soberana Sans Light"/>
              </a:rPr>
              <a:t> multidimensional </a:t>
            </a:r>
            <a:r>
              <a:rPr lang="es-MX" sz="1600" dirty="0" err="1" smtClean="0">
                <a:latin typeface="Soberana Sans Light"/>
                <a:cs typeface="Soberana Sans Light"/>
              </a:rPr>
              <a:t>methodology</a:t>
            </a:r>
            <a:r>
              <a:rPr lang="es-MX" sz="1600" dirty="0" smtClean="0">
                <a:latin typeface="Soberana Sans Light"/>
                <a:cs typeface="Soberana Sans Light"/>
              </a:rPr>
              <a:t> </a:t>
            </a:r>
            <a:r>
              <a:rPr lang="es-MX" sz="1600" dirty="0" err="1" smtClean="0">
                <a:latin typeface="Soberana Sans Light"/>
                <a:cs typeface="Soberana Sans Light"/>
              </a:rPr>
              <a:t>established</a:t>
            </a:r>
            <a:r>
              <a:rPr lang="es-MX" sz="1600" dirty="0" smtClean="0">
                <a:latin typeface="Soberana Sans Light"/>
                <a:cs typeface="Soberana Sans Light"/>
              </a:rPr>
              <a:t> </a:t>
            </a:r>
            <a:r>
              <a:rPr lang="es-MX" sz="1600" dirty="0" err="1" smtClean="0">
                <a:latin typeface="Soberana Sans Light"/>
                <a:cs typeface="Soberana Sans Light"/>
              </a:rPr>
              <a:t>by</a:t>
            </a:r>
            <a:r>
              <a:rPr lang="es-MX" sz="1600" dirty="0" smtClean="0">
                <a:latin typeface="Soberana Sans Light"/>
                <a:cs typeface="Soberana Sans Light"/>
              </a:rPr>
              <a:t> </a:t>
            </a:r>
            <a:r>
              <a:rPr lang="es-MX" sz="1600" dirty="0" err="1" smtClean="0">
                <a:latin typeface="Soberana Sans Light"/>
                <a:cs typeface="Soberana Sans Light"/>
              </a:rPr>
              <a:t>the</a:t>
            </a:r>
            <a:r>
              <a:rPr lang="es-MX" sz="1600" b="1" dirty="0" smtClean="0">
                <a:latin typeface="Soberana Sans Light"/>
                <a:cs typeface="Soberana Sans Light"/>
              </a:rPr>
              <a:t> </a:t>
            </a:r>
            <a:r>
              <a:rPr lang="es-MX" sz="1600" b="1" dirty="0" err="1" smtClean="0">
                <a:latin typeface="Soberana Sans Light"/>
                <a:cs typeface="Soberana Sans Light"/>
              </a:rPr>
              <a:t>National</a:t>
            </a:r>
            <a:r>
              <a:rPr lang="es-MX" sz="1600" b="1" dirty="0" smtClean="0">
                <a:latin typeface="Soberana Sans Light"/>
                <a:cs typeface="Soberana Sans Light"/>
              </a:rPr>
              <a:t> Council </a:t>
            </a:r>
            <a:r>
              <a:rPr lang="es-MX" sz="1600" b="1" dirty="0" err="1" smtClean="0">
                <a:latin typeface="Soberana Sans Light"/>
                <a:cs typeface="Soberana Sans Light"/>
              </a:rPr>
              <a:t>for</a:t>
            </a:r>
            <a:r>
              <a:rPr lang="es-MX" sz="1600" b="1" dirty="0" smtClean="0">
                <a:latin typeface="Soberana Sans Light"/>
                <a:cs typeface="Soberana Sans Light"/>
              </a:rPr>
              <a:t> </a:t>
            </a:r>
            <a:r>
              <a:rPr lang="es-MX" sz="1600" b="1" dirty="0" err="1" smtClean="0">
                <a:latin typeface="Soberana Sans Light"/>
                <a:cs typeface="Soberana Sans Light"/>
              </a:rPr>
              <a:t>Evaluation</a:t>
            </a:r>
            <a:r>
              <a:rPr lang="es-MX" sz="1600" b="1" dirty="0" smtClean="0">
                <a:latin typeface="Soberana Sans Light"/>
                <a:cs typeface="Soberana Sans Light"/>
              </a:rPr>
              <a:t> of Social </a:t>
            </a:r>
            <a:r>
              <a:rPr lang="es-MX" sz="1600" b="1" dirty="0" err="1" smtClean="0">
                <a:latin typeface="Soberana Sans Light"/>
                <a:cs typeface="Soberana Sans Light"/>
              </a:rPr>
              <a:t>Development</a:t>
            </a:r>
            <a:r>
              <a:rPr lang="es-MX" sz="1600" b="1" dirty="0" smtClean="0">
                <a:latin typeface="Soberana Sans Light"/>
                <a:cs typeface="Soberana Sans Light"/>
              </a:rPr>
              <a:t> </a:t>
            </a:r>
            <a:r>
              <a:rPr lang="es-MX" sz="1600" b="1" dirty="0" err="1" smtClean="0">
                <a:latin typeface="Soberana Sans Light"/>
                <a:cs typeface="Soberana Sans Light"/>
              </a:rPr>
              <a:t>Policy</a:t>
            </a:r>
            <a:r>
              <a:rPr lang="es-MX" sz="1600" b="1" dirty="0" smtClean="0">
                <a:latin typeface="Soberana Sans Light"/>
                <a:cs typeface="Soberana Sans Light"/>
              </a:rPr>
              <a:t> </a:t>
            </a:r>
            <a:r>
              <a:rPr lang="es-MX" sz="1600" i="1" dirty="0" smtClean="0">
                <a:latin typeface="Soberana Sans Light"/>
                <a:cs typeface="Soberana Sans Light"/>
              </a:rPr>
              <a:t>(CONEVAL)</a:t>
            </a:r>
            <a:r>
              <a:rPr lang="es-MX" sz="1600" dirty="0" smtClean="0">
                <a:latin typeface="Soberana Sans Light"/>
                <a:cs typeface="Soberana Sans Light"/>
              </a:rPr>
              <a:t>, </a:t>
            </a:r>
            <a:r>
              <a:rPr lang="es-MX" sz="1600" dirty="0" err="1" smtClean="0">
                <a:latin typeface="Soberana Sans Light"/>
                <a:cs typeface="Soberana Sans Light"/>
              </a:rPr>
              <a:t>considering</a:t>
            </a:r>
            <a:r>
              <a:rPr lang="es-MX" sz="1600" dirty="0" smtClean="0">
                <a:latin typeface="Soberana Sans Light"/>
                <a:cs typeface="Soberana Sans Light"/>
              </a:rPr>
              <a:t> </a:t>
            </a:r>
            <a:r>
              <a:rPr lang="es-MX" sz="1600" dirty="0" err="1" smtClean="0">
                <a:latin typeface="Soberana Sans Light"/>
                <a:cs typeface="Soberana Sans Light"/>
              </a:rPr>
              <a:t>income</a:t>
            </a:r>
            <a:r>
              <a:rPr lang="es-MX" sz="1600" dirty="0" smtClean="0">
                <a:latin typeface="Soberana Sans Light"/>
                <a:cs typeface="Soberana Sans Light"/>
              </a:rPr>
              <a:t> </a:t>
            </a:r>
            <a:r>
              <a:rPr lang="es-MX" sz="1600" i="1" dirty="0" smtClean="0">
                <a:latin typeface="Soberana Sans Light"/>
                <a:cs typeface="Soberana Sans Light"/>
              </a:rPr>
              <a:t>(</a:t>
            </a:r>
            <a:r>
              <a:rPr lang="es-MX" sz="1600" i="1" dirty="0" err="1" smtClean="0">
                <a:latin typeface="Soberana Sans Light"/>
                <a:cs typeface="Soberana Sans Light"/>
              </a:rPr>
              <a:t>growth</a:t>
            </a:r>
            <a:r>
              <a:rPr lang="es-MX" sz="1600" i="1" dirty="0" smtClean="0">
                <a:latin typeface="Soberana Sans Light"/>
                <a:cs typeface="Soberana Sans Light"/>
              </a:rPr>
              <a:t>/</a:t>
            </a:r>
            <a:r>
              <a:rPr lang="es-MX" sz="1600" i="1" dirty="0" err="1" smtClean="0">
                <a:latin typeface="Soberana Sans Light"/>
                <a:cs typeface="Soberana Sans Light"/>
              </a:rPr>
              <a:t>job</a:t>
            </a:r>
            <a:r>
              <a:rPr lang="es-MX" sz="1600" i="1" dirty="0" smtClean="0">
                <a:latin typeface="Soberana Sans Light"/>
                <a:cs typeface="Soberana Sans Light"/>
              </a:rPr>
              <a:t>/</a:t>
            </a:r>
            <a:r>
              <a:rPr lang="es-MX" sz="1600" i="1" dirty="0" err="1" smtClean="0">
                <a:latin typeface="Soberana Sans Light"/>
                <a:cs typeface="Soberana Sans Light"/>
              </a:rPr>
              <a:t>welfare</a:t>
            </a:r>
            <a:r>
              <a:rPr lang="es-MX" sz="1600" i="1" dirty="0" smtClean="0">
                <a:latin typeface="Soberana Sans Light"/>
                <a:cs typeface="Soberana Sans Light"/>
              </a:rPr>
              <a:t>) </a:t>
            </a:r>
            <a:r>
              <a:rPr lang="es-MX" sz="1600" dirty="0" smtClean="0">
                <a:latin typeface="Soberana Sans Light"/>
                <a:cs typeface="Soberana Sans Light"/>
              </a:rPr>
              <a:t>as </a:t>
            </a:r>
            <a:r>
              <a:rPr lang="es-MX" sz="1600" dirty="0" err="1" smtClean="0">
                <a:latin typeface="Soberana Sans Light"/>
                <a:cs typeface="Soberana Sans Light"/>
              </a:rPr>
              <a:t>well</a:t>
            </a:r>
            <a:r>
              <a:rPr lang="es-MX" sz="1600" dirty="0" smtClean="0">
                <a:latin typeface="Soberana Sans Light"/>
                <a:cs typeface="Soberana Sans Light"/>
              </a:rPr>
              <a:t> as social </a:t>
            </a:r>
            <a:r>
              <a:rPr lang="es-MX" sz="1600" dirty="0" err="1" smtClean="0">
                <a:latin typeface="Soberana Sans Light"/>
                <a:cs typeface="Soberana Sans Light"/>
              </a:rPr>
              <a:t>deprivations</a:t>
            </a:r>
            <a:r>
              <a:rPr lang="es-MX" sz="1600" dirty="0" smtClean="0">
                <a:latin typeface="Soberana Sans Light"/>
                <a:cs typeface="Soberana Sans Light"/>
              </a:rPr>
              <a:t> </a:t>
            </a:r>
            <a:r>
              <a:rPr lang="es-MX" sz="1600" dirty="0" err="1" smtClean="0">
                <a:latin typeface="Soberana Sans Light"/>
                <a:cs typeface="Soberana Sans Light"/>
              </a:rPr>
              <a:t>associated</a:t>
            </a:r>
            <a:r>
              <a:rPr lang="es-MX" sz="1600" dirty="0" smtClean="0">
                <a:latin typeface="Soberana Sans Light"/>
                <a:cs typeface="Soberana Sans Light"/>
              </a:rPr>
              <a:t> </a:t>
            </a:r>
            <a:r>
              <a:rPr lang="es-MX" sz="1600" dirty="0" err="1" smtClean="0">
                <a:latin typeface="Soberana Sans Light"/>
                <a:cs typeface="Soberana Sans Light"/>
              </a:rPr>
              <a:t>with</a:t>
            </a:r>
            <a:r>
              <a:rPr lang="es-MX" sz="1600" dirty="0" smtClean="0">
                <a:latin typeface="Soberana Sans Light"/>
                <a:cs typeface="Soberana Sans Light"/>
              </a:rPr>
              <a:t> </a:t>
            </a:r>
            <a:r>
              <a:rPr lang="es-MX" sz="1600" dirty="0" err="1" smtClean="0">
                <a:latin typeface="Soberana Sans Light"/>
                <a:cs typeface="Soberana Sans Light"/>
              </a:rPr>
              <a:t>human</a:t>
            </a:r>
            <a:r>
              <a:rPr lang="es-MX" sz="1600" dirty="0" smtClean="0">
                <a:latin typeface="Soberana Sans Light"/>
                <a:cs typeface="Soberana Sans Light"/>
              </a:rPr>
              <a:t> </a:t>
            </a:r>
            <a:r>
              <a:rPr lang="es-MX" sz="1600" dirty="0" err="1" smtClean="0">
                <a:latin typeface="Soberana Sans Light"/>
                <a:cs typeface="Soberana Sans Light"/>
              </a:rPr>
              <a:t>development</a:t>
            </a:r>
            <a:r>
              <a:rPr lang="es-MX" sz="1600" dirty="0" smtClean="0">
                <a:latin typeface="Soberana Sans Light"/>
                <a:cs typeface="Soberana Sans Light"/>
              </a:rPr>
              <a:t>, </a:t>
            </a:r>
            <a:r>
              <a:rPr lang="es-MX" sz="1600" dirty="0" err="1" smtClean="0">
                <a:latin typeface="Soberana Sans Light"/>
                <a:cs typeface="Soberana Sans Light"/>
              </a:rPr>
              <a:t>capacities</a:t>
            </a:r>
            <a:r>
              <a:rPr lang="es-MX" sz="1600" dirty="0" smtClean="0">
                <a:latin typeface="Soberana Sans Light"/>
                <a:cs typeface="Soberana Sans Light"/>
              </a:rPr>
              <a:t> and </a:t>
            </a:r>
            <a:r>
              <a:rPr lang="es-MX" sz="1600" dirty="0" err="1" smtClean="0">
                <a:latin typeface="Soberana Sans Light"/>
                <a:cs typeface="Soberana Sans Light"/>
              </a:rPr>
              <a:t>opportunities</a:t>
            </a:r>
            <a:r>
              <a:rPr lang="es-MX" sz="1600" dirty="0" smtClean="0">
                <a:latin typeface="Soberana Sans Light"/>
                <a:cs typeface="Soberana Sans Light"/>
              </a:rPr>
              <a:t> </a:t>
            </a:r>
            <a:r>
              <a:rPr lang="es-MX" sz="1600" i="1" dirty="0" smtClean="0">
                <a:latin typeface="Soberana Sans Light"/>
                <a:cs typeface="Soberana Sans Light"/>
              </a:rPr>
              <a:t>(</a:t>
            </a:r>
            <a:r>
              <a:rPr lang="es-MX" sz="1600" i="1" dirty="0" err="1" smtClean="0">
                <a:latin typeface="Soberana Sans Light"/>
                <a:cs typeface="Soberana Sans Light"/>
              </a:rPr>
              <a:t>rights</a:t>
            </a:r>
            <a:r>
              <a:rPr lang="es-MX" sz="1600" i="1" dirty="0" smtClean="0">
                <a:latin typeface="Soberana Sans Light"/>
                <a:cs typeface="Soberana Sans Light"/>
              </a:rPr>
              <a:t>).</a:t>
            </a:r>
            <a:endParaRPr lang="es-MX" sz="1600" dirty="0">
              <a:latin typeface="Soberana Sans Light"/>
              <a:cs typeface="Soberana Sans Light"/>
            </a:endParaRPr>
          </a:p>
        </p:txBody>
      </p:sp>
      <p:grpSp>
        <p:nvGrpSpPr>
          <p:cNvPr id="3" name="Agrupar 2"/>
          <p:cNvGrpSpPr/>
          <p:nvPr/>
        </p:nvGrpSpPr>
        <p:grpSpPr>
          <a:xfrm>
            <a:off x="1890799" y="6362684"/>
            <a:ext cx="6199711" cy="627565"/>
            <a:chOff x="1037748" y="3154340"/>
            <a:chExt cx="8764538" cy="907575"/>
          </a:xfrm>
        </p:grpSpPr>
        <p:pic>
          <p:nvPicPr>
            <p:cNvPr id="13" name="Imagen 12" descr="icon-01.png"/>
            <p:cNvPicPr>
              <a:picLocks noChangeAspect="1"/>
            </p:cNvPicPr>
            <p:nvPr/>
          </p:nvPicPr>
          <p:blipFill>
            <a:blip r:embed="rId2" cstate="print">
              <a:duotone>
                <a:prstClr val="black"/>
                <a:schemeClr val="accent4">
                  <a:tint val="45000"/>
                  <a:satMod val="400000"/>
                </a:schemeClr>
              </a:duotone>
              <a:extLst>
                <a:ext uri="{28A0092B-C50C-407E-A947-70E740481C1C}">
                  <a14:useLocalDpi xmlns:a14="http://schemas.microsoft.com/office/drawing/2010/main" val="0"/>
                </a:ext>
              </a:extLst>
            </a:blip>
            <a:stretch>
              <a:fillRect/>
            </a:stretch>
          </p:blipFill>
          <p:spPr>
            <a:xfrm>
              <a:off x="1037748" y="3314833"/>
              <a:ext cx="797087" cy="625751"/>
            </a:xfrm>
            <a:prstGeom prst="rect">
              <a:avLst/>
            </a:prstGeom>
          </p:spPr>
        </p:pic>
        <p:pic>
          <p:nvPicPr>
            <p:cNvPr id="14" name="Imagen 13" descr="icon-02.png"/>
            <p:cNvPicPr>
              <a:picLocks noChangeAspect="1"/>
            </p:cNvPicPr>
            <p:nvPr/>
          </p:nvPicPr>
          <p:blipFill>
            <a:blip r:embed="rId3" cstate="print">
              <a:duotone>
                <a:prstClr val="black"/>
                <a:schemeClr val="accent4">
                  <a:tint val="45000"/>
                  <a:satMod val="400000"/>
                </a:schemeClr>
              </a:duotone>
              <a:extLst>
                <a:ext uri="{28A0092B-C50C-407E-A947-70E740481C1C}">
                  <a14:useLocalDpi xmlns:a14="http://schemas.microsoft.com/office/drawing/2010/main" val="0"/>
                </a:ext>
              </a:extLst>
            </a:blip>
            <a:stretch>
              <a:fillRect/>
            </a:stretch>
          </p:blipFill>
          <p:spPr>
            <a:xfrm>
              <a:off x="2160556" y="3301307"/>
              <a:ext cx="804249" cy="631373"/>
            </a:xfrm>
            <a:prstGeom prst="rect">
              <a:avLst/>
            </a:prstGeom>
          </p:spPr>
        </p:pic>
        <p:pic>
          <p:nvPicPr>
            <p:cNvPr id="15" name="Imagen 14" descr="icon-03.png"/>
            <p:cNvPicPr>
              <a:picLocks noChangeAspect="1"/>
            </p:cNvPicPr>
            <p:nvPr/>
          </p:nvPicPr>
          <p:blipFill>
            <a:blip r:embed="rId4" cstate="print">
              <a:duotone>
                <a:prstClr val="black"/>
                <a:schemeClr val="accent4">
                  <a:tint val="45000"/>
                  <a:satMod val="400000"/>
                </a:schemeClr>
              </a:duotone>
              <a:extLst>
                <a:ext uri="{28A0092B-C50C-407E-A947-70E740481C1C}">
                  <a14:useLocalDpi xmlns:a14="http://schemas.microsoft.com/office/drawing/2010/main" val="0"/>
                </a:ext>
              </a:extLst>
            </a:blip>
            <a:stretch>
              <a:fillRect/>
            </a:stretch>
          </p:blipFill>
          <p:spPr>
            <a:xfrm>
              <a:off x="3339997" y="3315099"/>
              <a:ext cx="796746" cy="625483"/>
            </a:xfrm>
            <a:prstGeom prst="rect">
              <a:avLst/>
            </a:prstGeom>
          </p:spPr>
        </p:pic>
        <p:pic>
          <p:nvPicPr>
            <p:cNvPr id="16" name="Imagen 15" descr="icon-04.png"/>
            <p:cNvPicPr>
              <a:picLocks noChangeAspect="1"/>
            </p:cNvPicPr>
            <p:nvPr/>
          </p:nvPicPr>
          <p:blipFill>
            <a:blip r:embed="rId5" cstate="print">
              <a:duotone>
                <a:prstClr val="black"/>
                <a:schemeClr val="accent4">
                  <a:tint val="45000"/>
                  <a:satMod val="400000"/>
                </a:schemeClr>
              </a:duotone>
              <a:extLst>
                <a:ext uri="{28A0092B-C50C-407E-A947-70E740481C1C}">
                  <a14:useLocalDpi xmlns:a14="http://schemas.microsoft.com/office/drawing/2010/main" val="0"/>
                </a:ext>
              </a:extLst>
            </a:blip>
            <a:stretch>
              <a:fillRect/>
            </a:stretch>
          </p:blipFill>
          <p:spPr>
            <a:xfrm>
              <a:off x="4505591" y="3313522"/>
              <a:ext cx="720531" cy="565651"/>
            </a:xfrm>
            <a:prstGeom prst="rect">
              <a:avLst/>
            </a:prstGeom>
          </p:spPr>
        </p:pic>
        <p:pic>
          <p:nvPicPr>
            <p:cNvPr id="17" name="Imagen 16" descr="icon-05.png"/>
            <p:cNvPicPr>
              <a:picLocks noChangeAspect="1"/>
            </p:cNvPicPr>
            <p:nvPr/>
          </p:nvPicPr>
          <p:blipFill>
            <a:blip r:embed="rId6" cstate="print">
              <a:duotone>
                <a:prstClr val="black"/>
                <a:schemeClr val="accent4">
                  <a:tint val="45000"/>
                  <a:satMod val="400000"/>
                </a:schemeClr>
              </a:duotone>
              <a:extLst>
                <a:ext uri="{28A0092B-C50C-407E-A947-70E740481C1C}">
                  <a14:useLocalDpi xmlns:a14="http://schemas.microsoft.com/office/drawing/2010/main" val="0"/>
                </a:ext>
              </a:extLst>
            </a:blip>
            <a:stretch>
              <a:fillRect/>
            </a:stretch>
          </p:blipFill>
          <p:spPr>
            <a:xfrm flipV="1">
              <a:off x="6740686" y="3304560"/>
              <a:ext cx="787795" cy="618456"/>
            </a:xfrm>
            <a:prstGeom prst="rect">
              <a:avLst/>
            </a:prstGeom>
          </p:spPr>
        </p:pic>
        <p:pic>
          <p:nvPicPr>
            <p:cNvPr id="18" name="Imagen 17" descr="icon-06.png"/>
            <p:cNvPicPr>
              <a:picLocks noChangeAspect="1"/>
            </p:cNvPicPr>
            <p:nvPr/>
          </p:nvPicPr>
          <p:blipFill>
            <a:blip r:embed="rId7" cstate="print">
              <a:duotone>
                <a:prstClr val="black"/>
                <a:schemeClr val="accent4">
                  <a:tint val="45000"/>
                  <a:satMod val="400000"/>
                </a:schemeClr>
              </a:duotone>
              <a:extLst>
                <a:ext uri="{28A0092B-C50C-407E-A947-70E740481C1C}">
                  <a14:useLocalDpi xmlns:a14="http://schemas.microsoft.com/office/drawing/2010/main" val="0"/>
                </a:ext>
              </a:extLst>
            </a:blip>
            <a:stretch>
              <a:fillRect/>
            </a:stretch>
          </p:blipFill>
          <p:spPr>
            <a:xfrm rot="5400000">
              <a:off x="5541585" y="3251884"/>
              <a:ext cx="907575" cy="712488"/>
            </a:xfrm>
            <a:prstGeom prst="rect">
              <a:avLst/>
            </a:prstGeom>
          </p:spPr>
        </p:pic>
        <p:pic>
          <p:nvPicPr>
            <p:cNvPr id="19" name="Imagen 18" descr="first-aid-kit (1)-07.png"/>
            <p:cNvPicPr>
              <a:picLocks noChangeAspect="1"/>
            </p:cNvPicPr>
            <p:nvPr/>
          </p:nvPicPr>
          <p:blipFill>
            <a:blip r:embed="rId8" cstate="print">
              <a:duotone>
                <a:prstClr val="black"/>
                <a:schemeClr val="accent4">
                  <a:tint val="45000"/>
                  <a:satMod val="400000"/>
                </a:schemeClr>
              </a:duotone>
              <a:extLst>
                <a:ext uri="{28A0092B-C50C-407E-A947-70E740481C1C}">
                  <a14:useLocalDpi xmlns:a14="http://schemas.microsoft.com/office/drawing/2010/main" val="0"/>
                </a:ext>
              </a:extLst>
            </a:blip>
            <a:stretch>
              <a:fillRect/>
            </a:stretch>
          </p:blipFill>
          <p:spPr>
            <a:xfrm>
              <a:off x="7830330" y="3293097"/>
              <a:ext cx="818738" cy="642747"/>
            </a:xfrm>
            <a:prstGeom prst="rect">
              <a:avLst/>
            </a:prstGeom>
          </p:spPr>
        </p:pic>
        <p:pic>
          <p:nvPicPr>
            <p:cNvPr id="20" name="Imagen 19" descr="first-aid-kit (1)-08.png"/>
            <p:cNvPicPr>
              <a:picLocks noChangeAspect="1"/>
            </p:cNvPicPr>
            <p:nvPr/>
          </p:nvPicPr>
          <p:blipFill>
            <a:blip r:embed="rId9" cstate="print">
              <a:duotone>
                <a:prstClr val="black"/>
                <a:schemeClr val="accent4">
                  <a:tint val="45000"/>
                  <a:satMod val="400000"/>
                </a:schemeClr>
              </a:duotone>
              <a:extLst>
                <a:ext uri="{28A0092B-C50C-407E-A947-70E740481C1C}">
                  <a14:useLocalDpi xmlns:a14="http://schemas.microsoft.com/office/drawing/2010/main" val="0"/>
                </a:ext>
              </a:extLst>
            </a:blip>
            <a:stretch>
              <a:fillRect/>
            </a:stretch>
          </p:blipFill>
          <p:spPr>
            <a:xfrm>
              <a:off x="8939686" y="3263825"/>
              <a:ext cx="862600" cy="677181"/>
            </a:xfrm>
            <a:prstGeom prst="rect">
              <a:avLst/>
            </a:prstGeom>
          </p:spPr>
        </p:pic>
      </p:grpSp>
      <p:sp>
        <p:nvSpPr>
          <p:cNvPr id="2" name="Rectángulo 1"/>
          <p:cNvSpPr/>
          <p:nvPr/>
        </p:nvSpPr>
        <p:spPr>
          <a:xfrm>
            <a:off x="2455016" y="308779"/>
            <a:ext cx="6038641" cy="535531"/>
          </a:xfrm>
          <a:prstGeom prst="rect">
            <a:avLst/>
          </a:prstGeom>
        </p:spPr>
        <p:txBody>
          <a:bodyPr wrap="none">
            <a:spAutoFit/>
          </a:bodyPr>
          <a:lstStyle/>
          <a:p>
            <a:pPr>
              <a:lnSpc>
                <a:spcPct val="120000"/>
              </a:lnSpc>
            </a:pPr>
            <a:r>
              <a:rPr lang="es-MX" sz="2400" b="1" dirty="0" err="1" smtClean="0">
                <a:solidFill>
                  <a:srgbClr val="FFFFFF"/>
                </a:solidFill>
                <a:latin typeface="Soberana Sans Light"/>
                <a:cs typeface="Soberana Sans Light"/>
              </a:rPr>
              <a:t>What</a:t>
            </a:r>
            <a:r>
              <a:rPr lang="es-MX" sz="2400" b="1" dirty="0" smtClean="0">
                <a:solidFill>
                  <a:srgbClr val="FFFFFF"/>
                </a:solidFill>
                <a:latin typeface="Soberana Sans Light"/>
                <a:cs typeface="Soberana Sans Light"/>
              </a:rPr>
              <a:t> </a:t>
            </a:r>
            <a:r>
              <a:rPr lang="es-MX" sz="2400" b="1" dirty="0" err="1" smtClean="0">
                <a:solidFill>
                  <a:srgbClr val="FFFFFF"/>
                </a:solidFill>
                <a:latin typeface="Soberana Sans Light"/>
                <a:cs typeface="Soberana Sans Light"/>
              </a:rPr>
              <a:t>does</a:t>
            </a:r>
            <a:r>
              <a:rPr lang="es-MX" sz="2400" b="1" dirty="0" smtClean="0">
                <a:solidFill>
                  <a:srgbClr val="FFFFFF"/>
                </a:solidFill>
                <a:latin typeface="Soberana Sans Light"/>
                <a:cs typeface="Soberana Sans Light"/>
              </a:rPr>
              <a:t> PROSPERA </a:t>
            </a:r>
            <a:r>
              <a:rPr lang="es-MX" sz="2400" b="1" dirty="0" err="1" smtClean="0">
                <a:solidFill>
                  <a:srgbClr val="FFFFFF"/>
                </a:solidFill>
                <a:latin typeface="Soberana Sans Light"/>
                <a:cs typeface="Soberana Sans Light"/>
              </a:rPr>
              <a:t>seek</a:t>
            </a:r>
            <a:r>
              <a:rPr lang="es-MX" sz="2400" b="1" dirty="0" smtClean="0">
                <a:solidFill>
                  <a:srgbClr val="FFFFFF"/>
                </a:solidFill>
                <a:latin typeface="Soberana Sans Light"/>
                <a:cs typeface="Soberana Sans Light"/>
              </a:rPr>
              <a:t> </a:t>
            </a:r>
            <a:r>
              <a:rPr lang="es-MX" sz="2400" b="1" dirty="0" err="1" smtClean="0">
                <a:solidFill>
                  <a:srgbClr val="FFFFFF"/>
                </a:solidFill>
                <a:latin typeface="Soberana Sans Light"/>
                <a:cs typeface="Soberana Sans Light"/>
              </a:rPr>
              <a:t>to</a:t>
            </a:r>
            <a:r>
              <a:rPr lang="es-MX" sz="2400" b="1" dirty="0" smtClean="0">
                <a:solidFill>
                  <a:srgbClr val="FFFFFF"/>
                </a:solidFill>
                <a:latin typeface="Soberana Sans Light"/>
                <a:cs typeface="Soberana Sans Light"/>
              </a:rPr>
              <a:t> </a:t>
            </a:r>
            <a:r>
              <a:rPr lang="es-MX" sz="2400" b="1" dirty="0" err="1" smtClean="0">
                <a:solidFill>
                  <a:srgbClr val="FFFFFF"/>
                </a:solidFill>
                <a:latin typeface="Soberana Sans Light"/>
                <a:cs typeface="Soberana Sans Light"/>
              </a:rPr>
              <a:t>resolve</a:t>
            </a:r>
            <a:r>
              <a:rPr lang="es-MX" sz="2400" b="1" dirty="0" smtClean="0">
                <a:solidFill>
                  <a:srgbClr val="FFFFFF"/>
                </a:solidFill>
                <a:latin typeface="Soberana Sans Light"/>
                <a:cs typeface="Soberana Sans Light"/>
              </a:rPr>
              <a:t>?</a:t>
            </a:r>
            <a:endParaRPr lang="es-MX" sz="2400" b="1" dirty="0">
              <a:solidFill>
                <a:srgbClr val="FFFFFF"/>
              </a:solidFill>
              <a:latin typeface="Soberana Sans Light"/>
              <a:cs typeface="Soberana Sans Light"/>
            </a:endParaRPr>
          </a:p>
        </p:txBody>
      </p:sp>
      <p:grpSp>
        <p:nvGrpSpPr>
          <p:cNvPr id="4" name="Grupo 3"/>
          <p:cNvGrpSpPr/>
          <p:nvPr/>
        </p:nvGrpSpPr>
        <p:grpSpPr>
          <a:xfrm>
            <a:off x="66529" y="2121837"/>
            <a:ext cx="9573942" cy="5683336"/>
            <a:chOff x="21280" y="2313376"/>
            <a:chExt cx="9887194" cy="6496436"/>
          </a:xfrm>
        </p:grpSpPr>
        <p:sp>
          <p:nvSpPr>
            <p:cNvPr id="57" name="Rectángulo 56"/>
            <p:cNvSpPr/>
            <p:nvPr/>
          </p:nvSpPr>
          <p:spPr>
            <a:xfrm>
              <a:off x="7147525" y="5864061"/>
              <a:ext cx="924392" cy="724186"/>
            </a:xfrm>
            <a:prstGeom prst="rect">
              <a:avLst/>
            </a:prstGeom>
            <a:pattFill prst="ltDnDiag">
              <a:fgClr>
                <a:schemeClr val="bg1">
                  <a:lumMod val="95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58" name="Rectángulo 57"/>
            <p:cNvSpPr/>
            <p:nvPr/>
          </p:nvSpPr>
          <p:spPr>
            <a:xfrm>
              <a:off x="2077865" y="5161496"/>
              <a:ext cx="5046577" cy="1398934"/>
            </a:xfrm>
            <a:prstGeom prst="rect">
              <a:avLst/>
            </a:prstGeom>
            <a:solidFill>
              <a:srgbClr val="FAB00A"/>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sz="1200">
                <a:solidFill>
                  <a:schemeClr val="bg1">
                    <a:lumMod val="50000"/>
                  </a:schemeClr>
                </a:solidFill>
                <a:latin typeface="Soberana Sans Light"/>
                <a:cs typeface="Soberana Sans Light"/>
              </a:endParaRPr>
            </a:p>
          </p:txBody>
        </p:sp>
        <p:sp>
          <p:nvSpPr>
            <p:cNvPr id="59" name="Rectángulo 58"/>
            <p:cNvSpPr/>
            <p:nvPr/>
          </p:nvSpPr>
          <p:spPr>
            <a:xfrm>
              <a:off x="7124444" y="5161496"/>
              <a:ext cx="947472" cy="1432977"/>
            </a:xfrm>
            <a:prstGeom prst="rect">
              <a:avLst/>
            </a:prstGeom>
            <a:noFill/>
            <a:ln w="349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sz="1200">
                <a:solidFill>
                  <a:schemeClr val="bg1">
                    <a:lumMod val="50000"/>
                  </a:schemeClr>
                </a:solidFill>
                <a:latin typeface="Soberana Sans Light"/>
                <a:cs typeface="Soberana Sans Light"/>
              </a:endParaRPr>
            </a:p>
          </p:txBody>
        </p:sp>
        <p:sp>
          <p:nvSpPr>
            <p:cNvPr id="60" name="Cerrar llave 59"/>
            <p:cNvSpPr/>
            <p:nvPr/>
          </p:nvSpPr>
          <p:spPr>
            <a:xfrm flipH="1">
              <a:off x="1219131" y="5983691"/>
              <a:ext cx="73001" cy="585903"/>
            </a:xfrm>
            <a:prstGeom prst="rightBrace">
              <a:avLst/>
            </a:prstGeom>
            <a:ln w="22225">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MX" sz="1200">
                <a:solidFill>
                  <a:schemeClr val="bg1">
                    <a:lumMod val="50000"/>
                  </a:schemeClr>
                </a:solidFill>
                <a:latin typeface="Soberana Sans Light"/>
                <a:cs typeface="Soberana Sans Light"/>
              </a:endParaRPr>
            </a:p>
          </p:txBody>
        </p:sp>
        <p:sp>
          <p:nvSpPr>
            <p:cNvPr id="61" name="CuadroTexto 60"/>
            <p:cNvSpPr txBox="1"/>
            <p:nvPr/>
          </p:nvSpPr>
          <p:spPr>
            <a:xfrm>
              <a:off x="6997799" y="6701601"/>
              <a:ext cx="284693" cy="276999"/>
            </a:xfrm>
            <a:prstGeom prst="rect">
              <a:avLst/>
            </a:prstGeom>
            <a:noFill/>
          </p:spPr>
          <p:txBody>
            <a:bodyPr wrap="none" rtlCol="0">
              <a:spAutoFit/>
            </a:bodyPr>
            <a:lstStyle/>
            <a:p>
              <a:pPr algn="ctr"/>
              <a:r>
                <a:rPr lang="es-MX" sz="1200" dirty="0" smtClean="0">
                  <a:solidFill>
                    <a:schemeClr val="bg1">
                      <a:lumMod val="50000"/>
                    </a:schemeClr>
                  </a:solidFill>
                  <a:latin typeface="Soberana Sans Light"/>
                  <a:cs typeface="Soberana Sans Light"/>
                </a:rPr>
                <a:t>1</a:t>
              </a:r>
              <a:endParaRPr lang="es-MX" sz="1200" dirty="0">
                <a:solidFill>
                  <a:schemeClr val="bg1">
                    <a:lumMod val="50000"/>
                  </a:schemeClr>
                </a:solidFill>
                <a:latin typeface="Soberana Sans Light"/>
                <a:cs typeface="Soberana Sans Light"/>
              </a:endParaRPr>
            </a:p>
          </p:txBody>
        </p:sp>
        <p:sp>
          <p:nvSpPr>
            <p:cNvPr id="62" name="CuadroTexto 61"/>
            <p:cNvSpPr txBox="1"/>
            <p:nvPr/>
          </p:nvSpPr>
          <p:spPr>
            <a:xfrm>
              <a:off x="6255385" y="6706628"/>
              <a:ext cx="284693" cy="276999"/>
            </a:xfrm>
            <a:prstGeom prst="rect">
              <a:avLst/>
            </a:prstGeom>
            <a:noFill/>
          </p:spPr>
          <p:txBody>
            <a:bodyPr wrap="none" rtlCol="0">
              <a:spAutoFit/>
            </a:bodyPr>
            <a:lstStyle/>
            <a:p>
              <a:pPr algn="ctr"/>
              <a:r>
                <a:rPr lang="es-MX" sz="1200" dirty="0" smtClean="0">
                  <a:solidFill>
                    <a:schemeClr val="bg1">
                      <a:lumMod val="50000"/>
                    </a:schemeClr>
                  </a:solidFill>
                  <a:latin typeface="Soberana Sans Light"/>
                  <a:cs typeface="Soberana Sans Light"/>
                </a:rPr>
                <a:t>2</a:t>
              </a:r>
              <a:endParaRPr lang="es-MX" sz="1200" dirty="0">
                <a:solidFill>
                  <a:schemeClr val="bg1">
                    <a:lumMod val="50000"/>
                  </a:schemeClr>
                </a:solidFill>
                <a:latin typeface="Soberana Sans Light"/>
                <a:cs typeface="Soberana Sans Light"/>
              </a:endParaRPr>
            </a:p>
          </p:txBody>
        </p:sp>
        <p:sp>
          <p:nvSpPr>
            <p:cNvPr id="63" name="CuadroTexto 62"/>
            <p:cNvSpPr txBox="1"/>
            <p:nvPr/>
          </p:nvSpPr>
          <p:spPr>
            <a:xfrm>
              <a:off x="5389429" y="6717974"/>
              <a:ext cx="284693" cy="276999"/>
            </a:xfrm>
            <a:prstGeom prst="rect">
              <a:avLst/>
            </a:prstGeom>
            <a:noFill/>
          </p:spPr>
          <p:txBody>
            <a:bodyPr wrap="none" rtlCol="0">
              <a:spAutoFit/>
            </a:bodyPr>
            <a:lstStyle/>
            <a:p>
              <a:pPr algn="ctr"/>
              <a:r>
                <a:rPr lang="es-MX" sz="1200" dirty="0">
                  <a:solidFill>
                    <a:schemeClr val="bg1">
                      <a:lumMod val="50000"/>
                    </a:schemeClr>
                  </a:solidFill>
                  <a:latin typeface="Soberana Sans Light"/>
                  <a:cs typeface="Soberana Sans Light"/>
                </a:rPr>
                <a:t>3</a:t>
              </a:r>
            </a:p>
          </p:txBody>
        </p:sp>
        <p:sp>
          <p:nvSpPr>
            <p:cNvPr id="64" name="CuadroTexto 63"/>
            <p:cNvSpPr txBox="1"/>
            <p:nvPr/>
          </p:nvSpPr>
          <p:spPr>
            <a:xfrm>
              <a:off x="4315991" y="6724068"/>
              <a:ext cx="240071" cy="276999"/>
            </a:xfrm>
            <a:prstGeom prst="rect">
              <a:avLst/>
            </a:prstGeom>
            <a:noFill/>
          </p:spPr>
          <p:txBody>
            <a:bodyPr wrap="square" rtlCol="0">
              <a:spAutoFit/>
            </a:bodyPr>
            <a:lstStyle/>
            <a:p>
              <a:pPr algn="ctr"/>
              <a:r>
                <a:rPr lang="es-MX" sz="1200" dirty="0" smtClean="0">
                  <a:solidFill>
                    <a:schemeClr val="bg1">
                      <a:lumMod val="50000"/>
                    </a:schemeClr>
                  </a:solidFill>
                  <a:latin typeface="Soberana Sans Light"/>
                  <a:cs typeface="Soberana Sans Light"/>
                </a:rPr>
                <a:t>4</a:t>
              </a:r>
              <a:endParaRPr lang="es-MX" sz="1200" dirty="0">
                <a:solidFill>
                  <a:schemeClr val="bg1">
                    <a:lumMod val="50000"/>
                  </a:schemeClr>
                </a:solidFill>
                <a:latin typeface="Soberana Sans Light"/>
                <a:cs typeface="Soberana Sans Light"/>
              </a:endParaRPr>
            </a:p>
          </p:txBody>
        </p:sp>
        <p:sp>
          <p:nvSpPr>
            <p:cNvPr id="65" name="CuadroTexto 64"/>
            <p:cNvSpPr txBox="1"/>
            <p:nvPr/>
          </p:nvSpPr>
          <p:spPr>
            <a:xfrm>
              <a:off x="3134216" y="6740669"/>
              <a:ext cx="284693" cy="276999"/>
            </a:xfrm>
            <a:prstGeom prst="rect">
              <a:avLst/>
            </a:prstGeom>
            <a:noFill/>
          </p:spPr>
          <p:txBody>
            <a:bodyPr wrap="none" rtlCol="0">
              <a:spAutoFit/>
            </a:bodyPr>
            <a:lstStyle/>
            <a:p>
              <a:pPr algn="ctr"/>
              <a:r>
                <a:rPr lang="es-MX" sz="1200" dirty="0">
                  <a:solidFill>
                    <a:schemeClr val="bg1">
                      <a:lumMod val="50000"/>
                    </a:schemeClr>
                  </a:solidFill>
                  <a:latin typeface="Soberana Sans Light"/>
                  <a:cs typeface="Soberana Sans Light"/>
                </a:rPr>
                <a:t>5</a:t>
              </a:r>
            </a:p>
          </p:txBody>
        </p:sp>
        <p:sp>
          <p:nvSpPr>
            <p:cNvPr id="66" name="CuadroTexto 65"/>
            <p:cNvSpPr txBox="1"/>
            <p:nvPr/>
          </p:nvSpPr>
          <p:spPr>
            <a:xfrm>
              <a:off x="1866337" y="6751731"/>
              <a:ext cx="287258" cy="276999"/>
            </a:xfrm>
            <a:prstGeom prst="rect">
              <a:avLst/>
            </a:prstGeom>
            <a:noFill/>
          </p:spPr>
          <p:txBody>
            <a:bodyPr wrap="none" rtlCol="0">
              <a:spAutoFit/>
            </a:bodyPr>
            <a:lstStyle/>
            <a:p>
              <a:pPr algn="ctr"/>
              <a:r>
                <a:rPr lang="es-MX" sz="1200" dirty="0" smtClean="0">
                  <a:solidFill>
                    <a:schemeClr val="bg1">
                      <a:lumMod val="50000"/>
                    </a:schemeClr>
                  </a:solidFill>
                  <a:latin typeface="Soberana Sans Light"/>
                  <a:cs typeface="Soberana Sans Light"/>
                </a:rPr>
                <a:t>6</a:t>
              </a:r>
              <a:endParaRPr lang="es-MX" sz="1200" dirty="0">
                <a:solidFill>
                  <a:schemeClr val="bg1">
                    <a:lumMod val="50000"/>
                  </a:schemeClr>
                </a:solidFill>
                <a:latin typeface="Soberana Sans Light"/>
                <a:cs typeface="Soberana Sans Light"/>
              </a:endParaRPr>
            </a:p>
          </p:txBody>
        </p:sp>
        <p:sp>
          <p:nvSpPr>
            <p:cNvPr id="67" name="Rectángulo 66"/>
            <p:cNvSpPr/>
            <p:nvPr/>
          </p:nvSpPr>
          <p:spPr>
            <a:xfrm>
              <a:off x="7124442" y="2812648"/>
              <a:ext cx="947474" cy="2348848"/>
            </a:xfrm>
            <a:prstGeom prst="rect">
              <a:avLst/>
            </a:prstGeom>
            <a:solidFill>
              <a:srgbClr val="00800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sz="1000">
                <a:solidFill>
                  <a:schemeClr val="tx1"/>
                </a:solidFill>
                <a:latin typeface="Soberana Sans Light"/>
                <a:cs typeface="Soberana Sans Light"/>
              </a:endParaRPr>
            </a:p>
          </p:txBody>
        </p:sp>
        <p:cxnSp>
          <p:nvCxnSpPr>
            <p:cNvPr id="68" name="Conector recto 67"/>
            <p:cNvCxnSpPr/>
            <p:nvPr/>
          </p:nvCxnSpPr>
          <p:spPr>
            <a:xfrm>
              <a:off x="2024772" y="5161497"/>
              <a:ext cx="6086905" cy="0"/>
            </a:xfrm>
            <a:prstGeom prst="line">
              <a:avLst/>
            </a:prstGeom>
            <a:ln w="34925">
              <a:solidFill>
                <a:schemeClr val="tx1"/>
              </a:solidFill>
            </a:ln>
          </p:spPr>
          <p:style>
            <a:lnRef idx="1">
              <a:schemeClr val="accent1"/>
            </a:lnRef>
            <a:fillRef idx="0">
              <a:schemeClr val="accent1"/>
            </a:fillRef>
            <a:effectRef idx="0">
              <a:schemeClr val="accent1"/>
            </a:effectRef>
            <a:fontRef idx="minor">
              <a:schemeClr val="tx1"/>
            </a:fontRef>
          </p:style>
        </p:cxnSp>
        <p:sp>
          <p:nvSpPr>
            <p:cNvPr id="69" name="CuadroTexto 68"/>
            <p:cNvSpPr txBox="1"/>
            <p:nvPr/>
          </p:nvSpPr>
          <p:spPr>
            <a:xfrm>
              <a:off x="2623319" y="3288961"/>
              <a:ext cx="4054818" cy="1231332"/>
            </a:xfrm>
            <a:prstGeom prst="rect">
              <a:avLst/>
            </a:prstGeom>
          </p:spPr>
          <p:txBody>
            <a:bodyPr wrap="square">
              <a:spAutoFit/>
            </a:bodyPr>
            <a:lstStyle>
              <a:defPPr>
                <a:defRPr lang="es-MX"/>
              </a:defPPr>
              <a:lvl1pPr algn="ctr" fontAlgn="b">
                <a:defRPr b="1" u="none" strike="noStrike">
                  <a:effectLst/>
                </a:defRPr>
              </a:lvl1pPr>
            </a:lstStyle>
            <a:p>
              <a:r>
                <a:rPr lang="es-MX" dirty="0" smtClean="0">
                  <a:solidFill>
                    <a:schemeClr val="bg1">
                      <a:lumMod val="50000"/>
                    </a:schemeClr>
                  </a:solidFill>
                  <a:latin typeface="Soberana Sans Light"/>
                  <a:cs typeface="Soberana Sans Light"/>
                </a:rPr>
                <a:t>Vulnerable </a:t>
              </a:r>
              <a:r>
                <a:rPr lang="es-MX" dirty="0" err="1" smtClean="0">
                  <a:solidFill>
                    <a:schemeClr val="bg1">
                      <a:lumMod val="50000"/>
                    </a:schemeClr>
                  </a:solidFill>
                  <a:latin typeface="Soberana Sans Light"/>
                  <a:cs typeface="Soberana Sans Light"/>
                </a:rPr>
                <a:t>due</a:t>
              </a:r>
              <a:r>
                <a:rPr lang="es-MX" dirty="0" smtClean="0">
                  <a:solidFill>
                    <a:schemeClr val="bg1">
                      <a:lumMod val="50000"/>
                    </a:schemeClr>
                  </a:solidFill>
                  <a:latin typeface="Soberana Sans Light"/>
                  <a:cs typeface="Soberana Sans Light"/>
                </a:rPr>
                <a:t> </a:t>
              </a:r>
              <a:r>
                <a:rPr lang="es-MX" dirty="0" err="1" smtClean="0">
                  <a:solidFill>
                    <a:schemeClr val="bg1">
                      <a:lumMod val="50000"/>
                    </a:schemeClr>
                  </a:solidFill>
                  <a:latin typeface="Soberana Sans Light"/>
                  <a:cs typeface="Soberana Sans Light"/>
                </a:rPr>
                <a:t>to</a:t>
              </a:r>
              <a:r>
                <a:rPr lang="es-MX" dirty="0" smtClean="0">
                  <a:solidFill>
                    <a:schemeClr val="bg1">
                      <a:lumMod val="50000"/>
                    </a:schemeClr>
                  </a:solidFill>
                  <a:latin typeface="Soberana Sans Light"/>
                  <a:cs typeface="Soberana Sans Light"/>
                </a:rPr>
                <a:t> social </a:t>
              </a:r>
              <a:r>
                <a:rPr lang="es-MX" dirty="0" err="1" smtClean="0">
                  <a:solidFill>
                    <a:schemeClr val="bg1">
                      <a:lumMod val="50000"/>
                    </a:schemeClr>
                  </a:solidFill>
                  <a:latin typeface="Soberana Sans Light"/>
                  <a:cs typeface="Soberana Sans Light"/>
                </a:rPr>
                <a:t>deprivation</a:t>
              </a:r>
              <a:endParaRPr lang="es-MX" dirty="0" smtClean="0">
                <a:solidFill>
                  <a:schemeClr val="bg1">
                    <a:lumMod val="50000"/>
                  </a:schemeClr>
                </a:solidFill>
                <a:latin typeface="Soberana Sans Light"/>
                <a:cs typeface="Soberana Sans Light"/>
              </a:endParaRPr>
            </a:p>
            <a:p>
              <a:r>
                <a:rPr lang="es-MX" dirty="0" smtClean="0">
                  <a:solidFill>
                    <a:schemeClr val="bg1">
                      <a:lumMod val="50000"/>
                    </a:schemeClr>
                  </a:solidFill>
                  <a:latin typeface="Soberana Sans Light"/>
                  <a:cs typeface="Soberana Sans Light"/>
                </a:rPr>
                <a:t>31.5 </a:t>
              </a:r>
              <a:r>
                <a:rPr lang="es-MX" dirty="0" err="1" smtClean="0">
                  <a:solidFill>
                    <a:schemeClr val="bg1">
                      <a:lumMod val="50000"/>
                    </a:schemeClr>
                  </a:solidFill>
                  <a:latin typeface="Soberana Sans Light"/>
                  <a:cs typeface="Soberana Sans Light"/>
                </a:rPr>
                <a:t>million</a:t>
              </a:r>
              <a:endParaRPr lang="es-MX" dirty="0" smtClean="0">
                <a:solidFill>
                  <a:schemeClr val="bg1">
                    <a:lumMod val="50000"/>
                  </a:schemeClr>
                </a:solidFill>
                <a:latin typeface="Soberana Sans Light"/>
                <a:cs typeface="Soberana Sans Light"/>
              </a:endParaRPr>
            </a:p>
            <a:p>
              <a:r>
                <a:rPr lang="es-MX" dirty="0" smtClean="0">
                  <a:solidFill>
                    <a:schemeClr val="bg1">
                      <a:lumMod val="50000"/>
                    </a:schemeClr>
                  </a:solidFill>
                  <a:latin typeface="Soberana Sans Light"/>
                  <a:cs typeface="Soberana Sans Light"/>
                </a:rPr>
                <a:t>26.3%</a:t>
              </a:r>
            </a:p>
            <a:p>
              <a:r>
                <a:rPr lang="es-MX" dirty="0" smtClean="0">
                  <a:solidFill>
                    <a:schemeClr val="bg1">
                      <a:lumMod val="50000"/>
                    </a:schemeClr>
                  </a:solidFill>
                  <a:latin typeface="Soberana Sans Light"/>
                  <a:cs typeface="Soberana Sans Light"/>
                </a:rPr>
                <a:t>1.8 </a:t>
              </a:r>
              <a:r>
                <a:rPr lang="es-MX" dirty="0" err="1" smtClean="0">
                  <a:solidFill>
                    <a:schemeClr val="bg1">
                      <a:lumMod val="50000"/>
                    </a:schemeClr>
                  </a:solidFill>
                  <a:latin typeface="Soberana Sans Light"/>
                  <a:cs typeface="Soberana Sans Light"/>
                </a:rPr>
                <a:t>average</a:t>
              </a:r>
              <a:r>
                <a:rPr lang="es-MX" dirty="0" smtClean="0">
                  <a:solidFill>
                    <a:schemeClr val="bg1">
                      <a:lumMod val="50000"/>
                    </a:schemeClr>
                  </a:solidFill>
                  <a:latin typeface="Soberana Sans Light"/>
                  <a:cs typeface="Soberana Sans Light"/>
                </a:rPr>
                <a:t> </a:t>
              </a:r>
              <a:r>
                <a:rPr lang="es-MX" dirty="0" err="1" smtClean="0">
                  <a:solidFill>
                    <a:schemeClr val="bg1">
                      <a:lumMod val="50000"/>
                    </a:schemeClr>
                  </a:solidFill>
                  <a:latin typeface="Soberana Sans Light"/>
                  <a:cs typeface="Soberana Sans Light"/>
                </a:rPr>
                <a:t>deprivations</a:t>
              </a:r>
              <a:endParaRPr lang="es-MX" dirty="0">
                <a:solidFill>
                  <a:schemeClr val="bg1">
                    <a:lumMod val="50000"/>
                  </a:schemeClr>
                </a:solidFill>
                <a:latin typeface="Soberana Sans Light"/>
                <a:cs typeface="Soberana Sans Light"/>
              </a:endParaRPr>
            </a:p>
          </p:txBody>
        </p:sp>
        <p:sp>
          <p:nvSpPr>
            <p:cNvPr id="70" name="CuadroTexto 69"/>
            <p:cNvSpPr txBox="1"/>
            <p:nvPr/>
          </p:nvSpPr>
          <p:spPr>
            <a:xfrm>
              <a:off x="4205367" y="5119427"/>
              <a:ext cx="4054818" cy="738800"/>
            </a:xfrm>
            <a:prstGeom prst="rect">
              <a:avLst/>
            </a:prstGeom>
          </p:spPr>
          <p:txBody>
            <a:bodyPr wrap="square">
              <a:spAutoFit/>
            </a:bodyPr>
            <a:lstStyle>
              <a:defPPr>
                <a:defRPr lang="es-MX"/>
              </a:defPPr>
              <a:lvl1pPr algn="ctr" fontAlgn="b">
                <a:defRPr b="1" u="none" strike="noStrike">
                  <a:effectLst/>
                </a:defRPr>
              </a:lvl1pPr>
            </a:lstStyle>
            <a:p>
              <a:r>
                <a:rPr lang="es-MX" sz="1200" b="0" dirty="0" err="1" smtClean="0">
                  <a:latin typeface="Soberana Sans Light"/>
                  <a:cs typeface="Soberana Sans Light"/>
                </a:rPr>
                <a:t>Moderately</a:t>
              </a:r>
              <a:r>
                <a:rPr lang="es-MX" sz="1200" b="0" dirty="0" smtClean="0">
                  <a:latin typeface="Soberana Sans Light"/>
                  <a:cs typeface="Soberana Sans Light"/>
                </a:rPr>
                <a:t> </a:t>
              </a:r>
              <a:r>
                <a:rPr lang="es-MX" sz="1200" b="0" dirty="0" err="1" smtClean="0">
                  <a:latin typeface="Soberana Sans Light"/>
                  <a:cs typeface="Soberana Sans Light"/>
                </a:rPr>
                <a:t>poor</a:t>
              </a:r>
              <a:endParaRPr lang="es-MX" sz="1200" b="0" dirty="0" smtClean="0">
                <a:latin typeface="Soberana Sans Light"/>
                <a:cs typeface="Soberana Sans Light"/>
              </a:endParaRPr>
            </a:p>
            <a:p>
              <a:r>
                <a:rPr lang="es-MX" sz="1200" b="0" dirty="0" smtClean="0">
                  <a:latin typeface="Soberana Sans Light"/>
                  <a:cs typeface="Soberana Sans Light"/>
                </a:rPr>
                <a:t>43.9 </a:t>
              </a:r>
              <a:r>
                <a:rPr lang="es-MX" sz="1200" b="0" dirty="0" err="1" smtClean="0">
                  <a:latin typeface="Soberana Sans Light"/>
                  <a:cs typeface="Soberana Sans Light"/>
                </a:rPr>
                <a:t>million</a:t>
              </a:r>
              <a:r>
                <a:rPr lang="es-MX" sz="1200" b="0" dirty="0" smtClean="0">
                  <a:latin typeface="Soberana Sans Light"/>
                  <a:cs typeface="Soberana Sans Light"/>
                </a:rPr>
                <a:t>, 36.6%</a:t>
              </a:r>
            </a:p>
            <a:p>
              <a:r>
                <a:rPr lang="es-MX" sz="1200" b="0" dirty="0" smtClean="0">
                  <a:latin typeface="Soberana Sans Light"/>
                  <a:cs typeface="Soberana Sans Light"/>
                </a:rPr>
                <a:t>1.9 </a:t>
              </a:r>
              <a:r>
                <a:rPr lang="es-MX" sz="1200" b="0" dirty="0" err="1" smtClean="0">
                  <a:latin typeface="Soberana Sans Light"/>
                  <a:cs typeface="Soberana Sans Light"/>
                </a:rPr>
                <a:t>deprivations</a:t>
              </a:r>
              <a:endParaRPr lang="es-MX" sz="1200" b="0" dirty="0">
                <a:latin typeface="Soberana Sans Light"/>
                <a:cs typeface="Soberana Sans Light"/>
              </a:endParaRPr>
            </a:p>
          </p:txBody>
        </p:sp>
        <p:sp>
          <p:nvSpPr>
            <p:cNvPr id="71" name="CuadroTexto 70"/>
            <p:cNvSpPr txBox="1"/>
            <p:nvPr/>
          </p:nvSpPr>
          <p:spPr>
            <a:xfrm>
              <a:off x="8436432" y="3558305"/>
              <a:ext cx="1346521" cy="1160971"/>
            </a:xfrm>
            <a:prstGeom prst="rect">
              <a:avLst/>
            </a:prstGeom>
          </p:spPr>
          <p:txBody>
            <a:bodyPr wrap="square">
              <a:spAutoFit/>
            </a:bodyPr>
            <a:lstStyle>
              <a:defPPr>
                <a:defRPr lang="es-MX"/>
              </a:defPPr>
              <a:lvl1pPr algn="ctr" fontAlgn="b">
                <a:defRPr b="1" u="none" strike="noStrike">
                  <a:effectLst/>
                </a:defRPr>
              </a:lvl1pPr>
            </a:lstStyle>
            <a:p>
              <a:r>
                <a:rPr lang="es-MX" sz="1200" b="0" dirty="0" smtClean="0">
                  <a:solidFill>
                    <a:schemeClr val="bg1">
                      <a:lumMod val="50000"/>
                    </a:schemeClr>
                  </a:solidFill>
                  <a:latin typeface="Soberana Sans Light"/>
                  <a:cs typeface="Soberana Sans Light"/>
                </a:rPr>
                <a:t>Non-</a:t>
              </a:r>
              <a:r>
                <a:rPr lang="es-MX" sz="1200" b="0" dirty="0" err="1" smtClean="0">
                  <a:solidFill>
                    <a:schemeClr val="bg1">
                      <a:lumMod val="50000"/>
                    </a:schemeClr>
                  </a:solidFill>
                  <a:latin typeface="Soberana Sans Light"/>
                  <a:cs typeface="Soberana Sans Light"/>
                </a:rPr>
                <a:t>poor</a:t>
              </a:r>
              <a:r>
                <a:rPr lang="es-MX" sz="1200" b="0" dirty="0" smtClean="0">
                  <a:solidFill>
                    <a:schemeClr val="bg1">
                      <a:lumMod val="50000"/>
                    </a:schemeClr>
                  </a:solidFill>
                  <a:latin typeface="Soberana Sans Light"/>
                  <a:cs typeface="Soberana Sans Light"/>
                </a:rPr>
                <a:t> and non-vulnerable </a:t>
              </a:r>
              <a:r>
                <a:rPr lang="es-MX" sz="1200" b="0" dirty="0" err="1" smtClean="0">
                  <a:solidFill>
                    <a:schemeClr val="bg1">
                      <a:lumMod val="50000"/>
                    </a:schemeClr>
                  </a:solidFill>
                  <a:latin typeface="Soberana Sans Light"/>
                  <a:cs typeface="Soberana Sans Light"/>
                </a:rPr>
                <a:t>population</a:t>
              </a:r>
              <a:r>
                <a:rPr lang="es-MX" sz="1200" b="0" dirty="0" smtClean="0">
                  <a:solidFill>
                    <a:schemeClr val="bg1">
                      <a:lumMod val="50000"/>
                    </a:schemeClr>
                  </a:solidFill>
                  <a:latin typeface="Soberana Sans Light"/>
                  <a:cs typeface="Soberana Sans Light"/>
                </a:rPr>
                <a:t> </a:t>
              </a:r>
            </a:p>
            <a:p>
              <a:r>
                <a:rPr lang="es-MX" sz="1200" b="0" dirty="0" smtClean="0">
                  <a:solidFill>
                    <a:schemeClr val="bg1">
                      <a:lumMod val="50000"/>
                    </a:schemeClr>
                  </a:solidFill>
                  <a:latin typeface="Soberana Sans Light"/>
                  <a:cs typeface="Soberana Sans Light"/>
                </a:rPr>
                <a:t>24.6 </a:t>
              </a:r>
              <a:r>
                <a:rPr lang="es-MX" sz="1200" b="0" dirty="0" err="1" smtClean="0">
                  <a:solidFill>
                    <a:schemeClr val="bg1">
                      <a:lumMod val="50000"/>
                    </a:schemeClr>
                  </a:solidFill>
                  <a:latin typeface="Soberana Sans Light"/>
                  <a:cs typeface="Soberana Sans Light"/>
                </a:rPr>
                <a:t>million</a:t>
              </a:r>
              <a:endParaRPr lang="es-MX" sz="1200" b="0" dirty="0" smtClean="0">
                <a:solidFill>
                  <a:schemeClr val="bg1">
                    <a:lumMod val="50000"/>
                  </a:schemeClr>
                </a:solidFill>
                <a:latin typeface="Soberana Sans Light"/>
                <a:cs typeface="Soberana Sans Light"/>
              </a:endParaRPr>
            </a:p>
            <a:p>
              <a:r>
                <a:rPr lang="es-MX" sz="1200" b="0" dirty="0" smtClean="0">
                  <a:solidFill>
                    <a:schemeClr val="bg1">
                      <a:lumMod val="50000"/>
                    </a:schemeClr>
                  </a:solidFill>
                  <a:latin typeface="Soberana Sans Light"/>
                  <a:cs typeface="Soberana Sans Light"/>
                </a:rPr>
                <a:t>20.5%</a:t>
              </a:r>
              <a:endParaRPr lang="es-MX" sz="1200" b="0" dirty="0">
                <a:solidFill>
                  <a:schemeClr val="bg1">
                    <a:lumMod val="50000"/>
                  </a:schemeClr>
                </a:solidFill>
                <a:latin typeface="Soberana Sans Light"/>
                <a:cs typeface="Soberana Sans Light"/>
              </a:endParaRPr>
            </a:p>
          </p:txBody>
        </p:sp>
        <p:sp>
          <p:nvSpPr>
            <p:cNvPr id="72" name="CuadroTexto 71"/>
            <p:cNvSpPr txBox="1"/>
            <p:nvPr/>
          </p:nvSpPr>
          <p:spPr>
            <a:xfrm>
              <a:off x="8435071" y="5090772"/>
              <a:ext cx="1335182" cy="949885"/>
            </a:xfrm>
            <a:prstGeom prst="rect">
              <a:avLst/>
            </a:prstGeom>
          </p:spPr>
          <p:txBody>
            <a:bodyPr wrap="square">
              <a:spAutoFit/>
            </a:bodyPr>
            <a:lstStyle>
              <a:defPPr>
                <a:defRPr lang="es-MX"/>
              </a:defPPr>
              <a:lvl1pPr algn="ctr" fontAlgn="b">
                <a:defRPr b="1" u="none" strike="noStrike">
                  <a:effectLst/>
                </a:defRPr>
              </a:lvl1pPr>
            </a:lstStyle>
            <a:p>
              <a:r>
                <a:rPr lang="es-MX" sz="1200" b="0" dirty="0" smtClean="0">
                  <a:solidFill>
                    <a:schemeClr val="bg1">
                      <a:lumMod val="50000"/>
                    </a:schemeClr>
                  </a:solidFill>
                  <a:latin typeface="Soberana Sans Light"/>
                  <a:cs typeface="Soberana Sans Light"/>
                </a:rPr>
                <a:t>Vulnerable </a:t>
              </a:r>
              <a:r>
                <a:rPr lang="es-MX" sz="1200" b="0" dirty="0" err="1" smtClean="0">
                  <a:solidFill>
                    <a:schemeClr val="bg1">
                      <a:lumMod val="50000"/>
                    </a:schemeClr>
                  </a:solidFill>
                  <a:latin typeface="Soberana Sans Light"/>
                  <a:cs typeface="Soberana Sans Light"/>
                </a:rPr>
                <a:t>due</a:t>
              </a:r>
              <a:r>
                <a:rPr lang="es-MX" sz="1200" b="0" dirty="0" smtClean="0">
                  <a:solidFill>
                    <a:schemeClr val="bg1">
                      <a:lumMod val="50000"/>
                    </a:schemeClr>
                  </a:solidFill>
                  <a:latin typeface="Soberana Sans Light"/>
                  <a:cs typeface="Soberana Sans Light"/>
                </a:rPr>
                <a:t> </a:t>
              </a:r>
              <a:r>
                <a:rPr lang="es-MX" sz="1200" b="0" dirty="0" err="1" smtClean="0">
                  <a:solidFill>
                    <a:schemeClr val="bg1">
                      <a:lumMod val="50000"/>
                    </a:schemeClr>
                  </a:solidFill>
                  <a:latin typeface="Soberana Sans Light"/>
                  <a:cs typeface="Soberana Sans Light"/>
                </a:rPr>
                <a:t>to</a:t>
              </a:r>
              <a:r>
                <a:rPr lang="es-MX" sz="1200" b="0" dirty="0" smtClean="0">
                  <a:solidFill>
                    <a:schemeClr val="bg1">
                      <a:lumMod val="50000"/>
                    </a:schemeClr>
                  </a:solidFill>
                  <a:latin typeface="Soberana Sans Light"/>
                  <a:cs typeface="Soberana Sans Light"/>
                </a:rPr>
                <a:t> </a:t>
              </a:r>
              <a:r>
                <a:rPr lang="es-MX" sz="1200" b="0" dirty="0" err="1" smtClean="0">
                  <a:solidFill>
                    <a:schemeClr val="bg1">
                      <a:lumMod val="50000"/>
                    </a:schemeClr>
                  </a:solidFill>
                  <a:latin typeface="Soberana Sans Light"/>
                  <a:cs typeface="Soberana Sans Light"/>
                </a:rPr>
                <a:t>income</a:t>
              </a:r>
              <a:endParaRPr lang="es-MX" sz="1200" b="0" dirty="0" smtClean="0">
                <a:solidFill>
                  <a:schemeClr val="bg1">
                    <a:lumMod val="50000"/>
                  </a:schemeClr>
                </a:solidFill>
                <a:latin typeface="Soberana Sans Light"/>
                <a:cs typeface="Soberana Sans Light"/>
              </a:endParaRPr>
            </a:p>
            <a:p>
              <a:r>
                <a:rPr lang="es-MX" sz="1200" b="0" dirty="0" smtClean="0">
                  <a:solidFill>
                    <a:schemeClr val="bg1">
                      <a:lumMod val="50000"/>
                    </a:schemeClr>
                  </a:solidFill>
                  <a:latin typeface="Soberana Sans Light"/>
                  <a:cs typeface="Soberana Sans Light"/>
                </a:rPr>
                <a:t>8.5 </a:t>
              </a:r>
              <a:r>
                <a:rPr lang="es-MX" sz="1200" b="0" dirty="0" err="1" smtClean="0">
                  <a:solidFill>
                    <a:schemeClr val="bg1">
                      <a:lumMod val="50000"/>
                    </a:schemeClr>
                  </a:solidFill>
                  <a:latin typeface="Soberana Sans Light"/>
                  <a:cs typeface="Soberana Sans Light"/>
                </a:rPr>
                <a:t>million</a:t>
              </a:r>
              <a:endParaRPr lang="es-MX" sz="1200" b="0" dirty="0" smtClean="0">
                <a:solidFill>
                  <a:schemeClr val="bg1">
                    <a:lumMod val="50000"/>
                  </a:schemeClr>
                </a:solidFill>
                <a:latin typeface="Soberana Sans Light"/>
                <a:cs typeface="Soberana Sans Light"/>
              </a:endParaRPr>
            </a:p>
            <a:p>
              <a:r>
                <a:rPr lang="es-MX" sz="1200" b="0" dirty="0" smtClean="0">
                  <a:solidFill>
                    <a:schemeClr val="bg1">
                      <a:lumMod val="50000"/>
                    </a:schemeClr>
                  </a:solidFill>
                  <a:latin typeface="Soberana Sans Light"/>
                  <a:cs typeface="Soberana Sans Light"/>
                </a:rPr>
                <a:t>7.1%</a:t>
              </a:r>
              <a:endParaRPr lang="es-MX" sz="1200" b="0" dirty="0">
                <a:solidFill>
                  <a:schemeClr val="bg1">
                    <a:lumMod val="50000"/>
                  </a:schemeClr>
                </a:solidFill>
                <a:latin typeface="Soberana Sans Light"/>
                <a:cs typeface="Soberana Sans Light"/>
              </a:endParaRPr>
            </a:p>
          </p:txBody>
        </p:sp>
        <p:sp>
          <p:nvSpPr>
            <p:cNvPr id="73" name="CuadroTexto 72"/>
            <p:cNvSpPr txBox="1"/>
            <p:nvPr/>
          </p:nvSpPr>
          <p:spPr>
            <a:xfrm>
              <a:off x="451039" y="4892806"/>
              <a:ext cx="1537272" cy="738800"/>
            </a:xfrm>
            <a:prstGeom prst="rect">
              <a:avLst/>
            </a:prstGeom>
            <a:noFill/>
          </p:spPr>
          <p:txBody>
            <a:bodyPr wrap="square" rtlCol="0">
              <a:spAutoFit/>
            </a:bodyPr>
            <a:lstStyle>
              <a:defPPr>
                <a:defRPr lang="es-MX"/>
              </a:defPPr>
              <a:lvl1pPr>
                <a:defRPr sz="1100"/>
              </a:lvl1pPr>
            </a:lstStyle>
            <a:p>
              <a:pPr algn="ctr"/>
              <a:r>
                <a:rPr lang="es-MX" sz="1200" dirty="0" err="1" smtClean="0">
                  <a:solidFill>
                    <a:schemeClr val="bg1">
                      <a:lumMod val="50000"/>
                    </a:schemeClr>
                  </a:solidFill>
                  <a:latin typeface="Soberana Sans Light"/>
                  <a:cs typeface="Soberana Sans Light"/>
                </a:rPr>
                <a:t>Welfare</a:t>
              </a:r>
              <a:r>
                <a:rPr lang="es-MX" sz="1200" dirty="0" smtClean="0">
                  <a:solidFill>
                    <a:schemeClr val="bg1">
                      <a:lumMod val="50000"/>
                    </a:schemeClr>
                  </a:solidFill>
                  <a:latin typeface="Soberana Sans Light"/>
                  <a:cs typeface="Soberana Sans Light"/>
                </a:rPr>
                <a:t> and </a:t>
              </a:r>
              <a:r>
                <a:rPr lang="es-MX" sz="1200" dirty="0" err="1" smtClean="0">
                  <a:solidFill>
                    <a:schemeClr val="bg1">
                      <a:lumMod val="50000"/>
                    </a:schemeClr>
                  </a:solidFill>
                  <a:latin typeface="Soberana Sans Light"/>
                  <a:cs typeface="Soberana Sans Light"/>
                </a:rPr>
                <a:t>Minimum</a:t>
              </a:r>
              <a:r>
                <a:rPr lang="es-MX" sz="1200" dirty="0" smtClean="0">
                  <a:solidFill>
                    <a:schemeClr val="bg1">
                      <a:lumMod val="50000"/>
                    </a:schemeClr>
                  </a:solidFill>
                  <a:latin typeface="Soberana Sans Light"/>
                  <a:cs typeface="Soberana Sans Light"/>
                </a:rPr>
                <a:t> </a:t>
              </a:r>
              <a:r>
                <a:rPr lang="es-MX" sz="1200" dirty="0" err="1" smtClean="0">
                  <a:solidFill>
                    <a:schemeClr val="bg1">
                      <a:lumMod val="50000"/>
                    </a:schemeClr>
                  </a:solidFill>
                  <a:latin typeface="Soberana Sans Light"/>
                  <a:cs typeface="Soberana Sans Light"/>
                </a:rPr>
                <a:t>Welfare</a:t>
              </a:r>
              <a:r>
                <a:rPr lang="es-MX" sz="1200" dirty="0" smtClean="0">
                  <a:solidFill>
                    <a:schemeClr val="bg1">
                      <a:lumMod val="50000"/>
                    </a:schemeClr>
                  </a:solidFill>
                  <a:latin typeface="Soberana Sans Light"/>
                  <a:cs typeface="Soberana Sans Light"/>
                </a:rPr>
                <a:t> </a:t>
              </a:r>
              <a:r>
                <a:rPr lang="es-MX" sz="1200" dirty="0" err="1" smtClean="0">
                  <a:solidFill>
                    <a:schemeClr val="bg1">
                      <a:lumMod val="50000"/>
                    </a:schemeClr>
                  </a:solidFill>
                  <a:latin typeface="Soberana Sans Light"/>
                  <a:cs typeface="Soberana Sans Light"/>
                </a:rPr>
                <a:t>Lines</a:t>
              </a:r>
              <a:endParaRPr lang="es-MX" sz="1200" dirty="0">
                <a:solidFill>
                  <a:schemeClr val="bg1">
                    <a:lumMod val="50000"/>
                  </a:schemeClr>
                </a:solidFill>
                <a:latin typeface="Soberana Sans Light"/>
                <a:cs typeface="Soberana Sans Light"/>
              </a:endParaRPr>
            </a:p>
          </p:txBody>
        </p:sp>
        <p:sp>
          <p:nvSpPr>
            <p:cNvPr id="74" name="CuadroTexto 73"/>
            <p:cNvSpPr txBox="1"/>
            <p:nvPr/>
          </p:nvSpPr>
          <p:spPr>
            <a:xfrm>
              <a:off x="3487458" y="6970336"/>
              <a:ext cx="2879755" cy="316628"/>
            </a:xfrm>
            <a:prstGeom prst="rect">
              <a:avLst/>
            </a:prstGeom>
            <a:noFill/>
          </p:spPr>
          <p:txBody>
            <a:bodyPr wrap="square" rtlCol="0">
              <a:spAutoFit/>
            </a:bodyPr>
            <a:lstStyle/>
            <a:p>
              <a:pPr algn="ctr"/>
              <a:r>
                <a:rPr lang="es-MX" sz="1200" dirty="0" smtClean="0">
                  <a:solidFill>
                    <a:schemeClr val="bg1">
                      <a:lumMod val="50000"/>
                    </a:schemeClr>
                  </a:solidFill>
                  <a:latin typeface="Soberana Sans Light"/>
                  <a:cs typeface="Soberana Sans Light"/>
                </a:rPr>
                <a:t>Social </a:t>
              </a:r>
              <a:r>
                <a:rPr lang="es-MX" sz="1200" dirty="0" err="1" smtClean="0">
                  <a:solidFill>
                    <a:schemeClr val="bg1">
                      <a:lumMod val="50000"/>
                    </a:schemeClr>
                  </a:solidFill>
                  <a:latin typeface="Soberana Sans Light"/>
                  <a:cs typeface="Soberana Sans Light"/>
                </a:rPr>
                <a:t>Rights</a:t>
              </a:r>
              <a:r>
                <a:rPr lang="es-MX" sz="1200" dirty="0" smtClean="0">
                  <a:solidFill>
                    <a:schemeClr val="bg1">
                      <a:lumMod val="50000"/>
                    </a:schemeClr>
                  </a:solidFill>
                  <a:latin typeface="Soberana Sans Light"/>
                  <a:cs typeface="Soberana Sans Light"/>
                </a:rPr>
                <a:t> </a:t>
              </a:r>
              <a:r>
                <a:rPr lang="es-MX" sz="1200" dirty="0" err="1" smtClean="0">
                  <a:solidFill>
                    <a:schemeClr val="bg1">
                      <a:lumMod val="50000"/>
                    </a:schemeClr>
                  </a:solidFill>
                  <a:latin typeface="Soberana Sans Light"/>
                  <a:cs typeface="Soberana Sans Light"/>
                </a:rPr>
                <a:t>Deprivations</a:t>
              </a:r>
              <a:endParaRPr lang="es-MX" sz="1200" dirty="0">
                <a:solidFill>
                  <a:schemeClr val="bg1">
                    <a:lumMod val="50000"/>
                  </a:schemeClr>
                </a:solidFill>
                <a:latin typeface="Soberana Sans Light"/>
                <a:cs typeface="Soberana Sans Light"/>
              </a:endParaRPr>
            </a:p>
          </p:txBody>
        </p:sp>
        <p:cxnSp>
          <p:nvCxnSpPr>
            <p:cNvPr id="75" name="Conector recto 74"/>
            <p:cNvCxnSpPr/>
            <p:nvPr/>
          </p:nvCxnSpPr>
          <p:spPr>
            <a:xfrm>
              <a:off x="8111677" y="2812648"/>
              <a:ext cx="6713" cy="3840054"/>
            </a:xfrm>
            <a:prstGeom prst="line">
              <a:avLst/>
            </a:prstGeom>
            <a:ln w="952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6" name="Conector recto de flecha 75"/>
            <p:cNvCxnSpPr/>
            <p:nvPr/>
          </p:nvCxnSpPr>
          <p:spPr>
            <a:xfrm flipH="1" flipV="1">
              <a:off x="1371506" y="6594473"/>
              <a:ext cx="6774214" cy="11347"/>
            </a:xfrm>
            <a:prstGeom prst="straightConnector1">
              <a:avLst/>
            </a:prstGeom>
            <a:ln w="9525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77" name="Flecha derecha 76"/>
            <p:cNvSpPr/>
            <p:nvPr/>
          </p:nvSpPr>
          <p:spPr>
            <a:xfrm rot="10800000">
              <a:off x="7692978" y="5343183"/>
              <a:ext cx="658507" cy="326176"/>
            </a:xfrm>
            <a:prstGeom prst="rightArrow">
              <a:avLst/>
            </a:prstGeom>
            <a:solidFill>
              <a:schemeClr val="bg1">
                <a:lumMod val="75000"/>
              </a:schemeClr>
            </a:solidFill>
          </p:spPr>
          <p:style>
            <a:lnRef idx="3">
              <a:schemeClr val="lt1"/>
            </a:lnRef>
            <a:fillRef idx="1">
              <a:schemeClr val="accent4"/>
            </a:fillRef>
            <a:effectRef idx="1">
              <a:schemeClr val="accent4"/>
            </a:effectRef>
            <a:fontRef idx="minor">
              <a:schemeClr val="lt1"/>
            </a:fontRef>
          </p:style>
          <p:txBody>
            <a:bodyPr rtlCol="0" anchor="ctr"/>
            <a:lstStyle/>
            <a:p>
              <a:pPr algn="ctr"/>
              <a:endParaRPr lang="es-ES" sz="1200">
                <a:solidFill>
                  <a:schemeClr val="bg1">
                    <a:lumMod val="50000"/>
                  </a:schemeClr>
                </a:solidFill>
                <a:latin typeface="Soberana Sans Light"/>
                <a:cs typeface="Soberana Sans Light"/>
              </a:endParaRPr>
            </a:p>
          </p:txBody>
        </p:sp>
        <p:cxnSp>
          <p:nvCxnSpPr>
            <p:cNvPr id="78" name="Conector recto de flecha 77"/>
            <p:cNvCxnSpPr/>
            <p:nvPr/>
          </p:nvCxnSpPr>
          <p:spPr>
            <a:xfrm flipV="1">
              <a:off x="2024772" y="2313376"/>
              <a:ext cx="0" cy="4281097"/>
            </a:xfrm>
            <a:prstGeom prst="straightConnector1">
              <a:avLst/>
            </a:prstGeom>
            <a:ln w="9525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79" name="Conector recto 78"/>
            <p:cNvCxnSpPr/>
            <p:nvPr/>
          </p:nvCxnSpPr>
          <p:spPr>
            <a:xfrm>
              <a:off x="2024772" y="2823997"/>
              <a:ext cx="6118374" cy="0"/>
            </a:xfrm>
            <a:prstGeom prst="line">
              <a:avLst/>
            </a:prstGeom>
            <a:ln w="952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80" name="Rectángulo 79"/>
            <p:cNvSpPr/>
            <p:nvPr/>
          </p:nvSpPr>
          <p:spPr>
            <a:xfrm>
              <a:off x="136750" y="6131463"/>
              <a:ext cx="1155380" cy="527714"/>
            </a:xfrm>
            <a:prstGeom prst="rect">
              <a:avLst/>
            </a:prstGeom>
          </p:spPr>
          <p:txBody>
            <a:bodyPr wrap="square">
              <a:spAutoFit/>
            </a:bodyPr>
            <a:lstStyle/>
            <a:p>
              <a:r>
                <a:rPr lang="es-MX" sz="1200" dirty="0" smtClean="0">
                  <a:solidFill>
                    <a:schemeClr val="bg1">
                      <a:lumMod val="50000"/>
                    </a:schemeClr>
                  </a:solidFill>
                  <a:latin typeface="Soberana Sans Light"/>
                  <a:cs typeface="Soberana Sans Light"/>
                </a:rPr>
                <a:t>24.6 </a:t>
              </a:r>
              <a:r>
                <a:rPr lang="es-MX" sz="1200" dirty="0" err="1" smtClean="0">
                  <a:solidFill>
                    <a:schemeClr val="bg1">
                      <a:lumMod val="50000"/>
                    </a:schemeClr>
                  </a:solidFill>
                  <a:latin typeface="Soberana Sans Light"/>
                  <a:cs typeface="Soberana Sans Light"/>
                </a:rPr>
                <a:t>million</a:t>
              </a:r>
              <a:r>
                <a:rPr lang="es-MX" sz="1200" dirty="0" smtClean="0">
                  <a:solidFill>
                    <a:schemeClr val="bg1">
                      <a:lumMod val="50000"/>
                    </a:schemeClr>
                  </a:solidFill>
                  <a:latin typeface="Soberana Sans Light"/>
                  <a:cs typeface="Soberana Sans Light"/>
                </a:rPr>
                <a:t> </a:t>
              </a:r>
              <a:r>
                <a:rPr lang="es-MX" sz="1200" dirty="0" err="1" smtClean="0">
                  <a:solidFill>
                    <a:schemeClr val="bg1">
                      <a:lumMod val="50000"/>
                    </a:schemeClr>
                  </a:solidFill>
                  <a:latin typeface="Soberana Sans Light"/>
                  <a:cs typeface="Soberana Sans Light"/>
                </a:rPr>
                <a:t>people</a:t>
              </a:r>
              <a:endParaRPr lang="es-MX" sz="1200" dirty="0">
                <a:solidFill>
                  <a:schemeClr val="bg1">
                    <a:lumMod val="50000"/>
                  </a:schemeClr>
                </a:solidFill>
                <a:latin typeface="Soberana Sans Light"/>
                <a:cs typeface="Soberana Sans Light"/>
              </a:endParaRPr>
            </a:p>
          </p:txBody>
        </p:sp>
        <p:sp>
          <p:nvSpPr>
            <p:cNvPr id="81" name="CuadroTexto 80"/>
            <p:cNvSpPr txBox="1"/>
            <p:nvPr/>
          </p:nvSpPr>
          <p:spPr>
            <a:xfrm>
              <a:off x="2145887" y="4841988"/>
              <a:ext cx="2963590" cy="316628"/>
            </a:xfrm>
            <a:prstGeom prst="rect">
              <a:avLst/>
            </a:prstGeom>
            <a:noFill/>
          </p:spPr>
          <p:txBody>
            <a:bodyPr wrap="none" rtlCol="0">
              <a:spAutoFit/>
            </a:bodyPr>
            <a:lstStyle/>
            <a:p>
              <a:r>
                <a:rPr lang="es-MX" sz="1200" dirty="0" err="1" smtClean="0">
                  <a:solidFill>
                    <a:schemeClr val="bg1">
                      <a:lumMod val="50000"/>
                    </a:schemeClr>
                  </a:solidFill>
                  <a:latin typeface="Soberana Sans Light"/>
                  <a:cs typeface="Soberana Sans Light"/>
                </a:rPr>
                <a:t>Urban</a:t>
              </a:r>
              <a:r>
                <a:rPr lang="es-MX" sz="1200" dirty="0" smtClean="0">
                  <a:solidFill>
                    <a:schemeClr val="bg1">
                      <a:lumMod val="50000"/>
                    </a:schemeClr>
                  </a:solidFill>
                  <a:latin typeface="Soberana Sans Light"/>
                  <a:cs typeface="Soberana Sans Light"/>
                </a:rPr>
                <a:t>: 155.3 USD, Rural: 100.5 USD</a:t>
              </a:r>
              <a:r>
                <a:rPr lang="es-MX" sz="1200" baseline="30000" dirty="0" smtClean="0">
                  <a:solidFill>
                    <a:schemeClr val="bg1">
                      <a:lumMod val="50000"/>
                    </a:schemeClr>
                  </a:solidFill>
                  <a:latin typeface="Soberana Sans Light"/>
                  <a:cs typeface="Soberana Sans Light"/>
                </a:rPr>
                <a:t>1</a:t>
              </a:r>
              <a:endParaRPr lang="es-MX" sz="1200" baseline="30000" dirty="0">
                <a:solidFill>
                  <a:schemeClr val="bg1">
                    <a:lumMod val="50000"/>
                  </a:schemeClr>
                </a:solidFill>
                <a:latin typeface="Soberana Sans Light"/>
                <a:cs typeface="Soberana Sans Light"/>
              </a:endParaRPr>
            </a:p>
          </p:txBody>
        </p:sp>
        <p:sp>
          <p:nvSpPr>
            <p:cNvPr id="82" name="CuadroTexto 81"/>
            <p:cNvSpPr txBox="1"/>
            <p:nvPr/>
          </p:nvSpPr>
          <p:spPr>
            <a:xfrm>
              <a:off x="2144666" y="5212301"/>
              <a:ext cx="2745071" cy="527714"/>
            </a:xfrm>
            <a:prstGeom prst="rect">
              <a:avLst/>
            </a:prstGeom>
            <a:noFill/>
          </p:spPr>
          <p:txBody>
            <a:bodyPr wrap="none" rtlCol="0">
              <a:spAutoFit/>
            </a:bodyPr>
            <a:lstStyle/>
            <a:p>
              <a:endParaRPr lang="es-MX" sz="1200" dirty="0" smtClean="0">
                <a:latin typeface="Soberana Sans Light"/>
                <a:cs typeface="Soberana Sans Light"/>
              </a:endParaRPr>
            </a:p>
            <a:p>
              <a:r>
                <a:rPr lang="es-MX" sz="1200" dirty="0" err="1" smtClean="0">
                  <a:latin typeface="Soberana Sans Light"/>
                  <a:cs typeface="Soberana Sans Light"/>
                </a:rPr>
                <a:t>Urban</a:t>
              </a:r>
              <a:r>
                <a:rPr lang="es-MX" sz="1200" dirty="0" smtClean="0">
                  <a:latin typeface="Soberana Sans Light"/>
                  <a:cs typeface="Soberana Sans Light"/>
                </a:rPr>
                <a:t>: 76.8 USD,  Rural: 55 USD</a:t>
              </a:r>
              <a:r>
                <a:rPr lang="es-MX" sz="1200" baseline="30000" dirty="0" smtClean="0">
                  <a:latin typeface="Soberana Sans Light"/>
                  <a:cs typeface="Soberana Sans Light"/>
                </a:rPr>
                <a:t>2</a:t>
              </a:r>
              <a:r>
                <a:rPr lang="es-MX" sz="1200" dirty="0" smtClean="0">
                  <a:latin typeface="Soberana Sans Light"/>
                  <a:cs typeface="Soberana Sans Light"/>
                </a:rPr>
                <a:t> </a:t>
              </a:r>
              <a:endParaRPr lang="es-MX" sz="1200" dirty="0">
                <a:latin typeface="Soberana Sans Light"/>
                <a:cs typeface="Soberana Sans Light"/>
              </a:endParaRPr>
            </a:p>
          </p:txBody>
        </p:sp>
        <p:sp>
          <p:nvSpPr>
            <p:cNvPr id="83" name="CuadroTexto 82"/>
            <p:cNvSpPr txBox="1"/>
            <p:nvPr/>
          </p:nvSpPr>
          <p:spPr>
            <a:xfrm>
              <a:off x="21280" y="7859927"/>
              <a:ext cx="9887194" cy="949885"/>
            </a:xfrm>
            <a:prstGeom prst="rect">
              <a:avLst/>
            </a:prstGeom>
            <a:noFill/>
          </p:spPr>
          <p:txBody>
            <a:bodyPr wrap="square" rtlCol="0">
              <a:spAutoFit/>
            </a:bodyPr>
            <a:lstStyle/>
            <a:p>
              <a:r>
                <a:rPr lang="es-MX" sz="1200" i="1" baseline="30000" dirty="0" smtClean="0">
                  <a:latin typeface="Soberana Sans Light"/>
                  <a:cs typeface="Soberana Sans Light"/>
                </a:rPr>
                <a:t>1 </a:t>
              </a:r>
              <a:r>
                <a:rPr lang="es-MX" sz="1200" i="1" dirty="0" err="1" smtClean="0">
                  <a:latin typeface="Soberana Sans Light"/>
                  <a:cs typeface="Soberana Sans Light"/>
                </a:rPr>
                <a:t>Urban</a:t>
              </a:r>
              <a:r>
                <a:rPr lang="es-MX" sz="1200" i="1" dirty="0" smtClean="0">
                  <a:latin typeface="Soberana Sans Light"/>
                  <a:cs typeface="Soberana Sans Light"/>
                </a:rPr>
                <a:t> </a:t>
              </a:r>
              <a:r>
                <a:rPr lang="es-MX" sz="1200" i="1" dirty="0" err="1" smtClean="0">
                  <a:latin typeface="Soberana Sans Light"/>
                  <a:cs typeface="Soberana Sans Light"/>
                </a:rPr>
                <a:t>welfare</a:t>
              </a:r>
              <a:r>
                <a:rPr lang="es-MX" sz="1200" i="1" dirty="0" smtClean="0">
                  <a:latin typeface="Soberana Sans Light"/>
                  <a:cs typeface="Soberana Sans Light"/>
                </a:rPr>
                <a:t> line: $2,717.1 </a:t>
              </a:r>
              <a:r>
                <a:rPr lang="es-MX" sz="1200" i="1" dirty="0" err="1" smtClean="0">
                  <a:latin typeface="Soberana Sans Light"/>
                  <a:cs typeface="Soberana Sans Light"/>
                </a:rPr>
                <a:t>Mexican</a:t>
              </a:r>
              <a:r>
                <a:rPr lang="es-MX" sz="1200" i="1" dirty="0" smtClean="0">
                  <a:latin typeface="Soberana Sans Light"/>
                  <a:cs typeface="Soberana Sans Light"/>
                </a:rPr>
                <a:t> </a:t>
              </a:r>
              <a:r>
                <a:rPr lang="es-MX" sz="1200" i="1" dirty="0" err="1" smtClean="0">
                  <a:latin typeface="Soberana Sans Light"/>
                  <a:cs typeface="Soberana Sans Light"/>
                </a:rPr>
                <a:t>currency</a:t>
              </a:r>
              <a:r>
                <a:rPr lang="es-MX" sz="1200" i="1" dirty="0" smtClean="0">
                  <a:latin typeface="Soberana Sans Light"/>
                  <a:cs typeface="Soberana Sans Light"/>
                </a:rPr>
                <a:t> </a:t>
              </a:r>
              <a:r>
                <a:rPr lang="es-MX" sz="1200" i="1" dirty="0" err="1" smtClean="0">
                  <a:latin typeface="Soberana Sans Light"/>
                  <a:cs typeface="Soberana Sans Light"/>
                </a:rPr>
                <a:t>equivalent</a:t>
              </a:r>
              <a:r>
                <a:rPr lang="es-MX" sz="1200" i="1" dirty="0" smtClean="0">
                  <a:latin typeface="Soberana Sans Light"/>
                  <a:cs typeface="Soberana Sans Light"/>
                </a:rPr>
                <a:t> </a:t>
              </a:r>
              <a:r>
                <a:rPr lang="es-MX" sz="1200" i="1" dirty="0" err="1" smtClean="0">
                  <a:latin typeface="Soberana Sans Light"/>
                  <a:cs typeface="Soberana Sans Light"/>
                </a:rPr>
                <a:t>to</a:t>
              </a:r>
              <a:r>
                <a:rPr lang="es-MX" sz="1200" i="1" dirty="0" smtClean="0">
                  <a:latin typeface="Soberana Sans Light"/>
                  <a:cs typeface="Soberana Sans Light"/>
                </a:rPr>
                <a:t> 155.3 USD; Rural: $1,757.9 </a:t>
              </a:r>
              <a:r>
                <a:rPr lang="es-MX" sz="1200" i="1" dirty="0" err="1" smtClean="0">
                  <a:latin typeface="Soberana Sans Light"/>
                  <a:cs typeface="Soberana Sans Light"/>
                </a:rPr>
                <a:t>Mexican</a:t>
              </a:r>
              <a:r>
                <a:rPr lang="es-MX" sz="1200" i="1" dirty="0" smtClean="0">
                  <a:latin typeface="Soberana Sans Light"/>
                  <a:cs typeface="Soberana Sans Light"/>
                </a:rPr>
                <a:t> </a:t>
              </a:r>
              <a:r>
                <a:rPr lang="es-MX" sz="1200" i="1" dirty="0" err="1" smtClean="0">
                  <a:latin typeface="Soberana Sans Light"/>
                  <a:cs typeface="Soberana Sans Light"/>
                </a:rPr>
                <a:t>currency</a:t>
              </a:r>
              <a:r>
                <a:rPr lang="es-MX" sz="1200" i="1" dirty="0" smtClean="0">
                  <a:latin typeface="Soberana Sans Light"/>
                  <a:cs typeface="Soberana Sans Light"/>
                </a:rPr>
                <a:t> </a:t>
              </a:r>
              <a:r>
                <a:rPr lang="es-MX" sz="1200" i="1" dirty="0" err="1" smtClean="0">
                  <a:latin typeface="Soberana Sans Light"/>
                  <a:cs typeface="Soberana Sans Light"/>
                </a:rPr>
                <a:t>equivalent</a:t>
              </a:r>
              <a:r>
                <a:rPr lang="es-MX" sz="1200" i="1" dirty="0" smtClean="0">
                  <a:latin typeface="Soberana Sans Light"/>
                  <a:cs typeface="Soberana Sans Light"/>
                </a:rPr>
                <a:t> </a:t>
              </a:r>
              <a:r>
                <a:rPr lang="es-MX" sz="1200" i="1" dirty="0" err="1" smtClean="0">
                  <a:latin typeface="Soberana Sans Light"/>
                  <a:cs typeface="Soberana Sans Light"/>
                </a:rPr>
                <a:t>to</a:t>
              </a:r>
              <a:r>
                <a:rPr lang="es-MX" sz="1200" i="1" dirty="0" smtClean="0">
                  <a:latin typeface="Soberana Sans Light"/>
                  <a:cs typeface="Soberana Sans Light"/>
                </a:rPr>
                <a:t> 100.5 USD. </a:t>
              </a:r>
              <a:r>
                <a:rPr lang="es-MX" sz="1200" i="1" dirty="0" err="1" smtClean="0">
                  <a:latin typeface="Soberana Sans Light"/>
                  <a:cs typeface="Soberana Sans Light"/>
                </a:rPr>
                <a:t>Values</a:t>
              </a:r>
              <a:r>
                <a:rPr lang="es-MX" sz="1200" i="1" dirty="0" smtClean="0">
                  <a:latin typeface="Soberana Sans Light"/>
                  <a:cs typeface="Soberana Sans Light"/>
                </a:rPr>
                <a:t> as of Feb. 2016.</a:t>
              </a:r>
            </a:p>
            <a:p>
              <a:r>
                <a:rPr lang="es-MX" sz="1200" i="1" baseline="30000" dirty="0" smtClean="0">
                  <a:latin typeface="Soberana Sans Light"/>
                  <a:cs typeface="Soberana Sans Light"/>
                </a:rPr>
                <a:t>2 </a:t>
              </a:r>
              <a:r>
                <a:rPr lang="es-MX" sz="1200" i="1" dirty="0" err="1" smtClean="0">
                  <a:latin typeface="Soberana Sans Light"/>
                  <a:cs typeface="Soberana Sans Light"/>
                </a:rPr>
                <a:t>Minimium</a:t>
              </a:r>
              <a:r>
                <a:rPr lang="es-MX" sz="1200" i="1" dirty="0" smtClean="0">
                  <a:latin typeface="Soberana Sans Light"/>
                  <a:cs typeface="Soberana Sans Light"/>
                </a:rPr>
                <a:t> </a:t>
              </a:r>
              <a:r>
                <a:rPr lang="es-MX" sz="1200" i="1" dirty="0" err="1" smtClean="0">
                  <a:latin typeface="Soberana Sans Light"/>
                  <a:cs typeface="Soberana Sans Light"/>
                </a:rPr>
                <a:t>Urban</a:t>
              </a:r>
              <a:r>
                <a:rPr lang="es-MX" sz="1200" i="1" dirty="0" smtClean="0">
                  <a:latin typeface="Soberana Sans Light"/>
                  <a:cs typeface="Soberana Sans Light"/>
                </a:rPr>
                <a:t> </a:t>
              </a:r>
              <a:r>
                <a:rPr lang="es-MX" sz="1200" i="1" dirty="0" err="1" smtClean="0">
                  <a:latin typeface="Soberana Sans Light"/>
                  <a:cs typeface="Soberana Sans Light"/>
                </a:rPr>
                <a:t>Welfare</a:t>
              </a:r>
              <a:r>
                <a:rPr lang="es-MX" sz="1200" i="1" dirty="0" smtClean="0">
                  <a:latin typeface="Soberana Sans Light"/>
                  <a:cs typeface="Soberana Sans Light"/>
                </a:rPr>
                <a:t> line: $1,343.22 </a:t>
              </a:r>
              <a:r>
                <a:rPr lang="es-MX" sz="1200" i="1" dirty="0" err="1" smtClean="0">
                  <a:latin typeface="Soberana Sans Light"/>
                  <a:cs typeface="Soberana Sans Light"/>
                </a:rPr>
                <a:t>Mexican</a:t>
              </a:r>
              <a:r>
                <a:rPr lang="es-MX" sz="1200" i="1" dirty="0" smtClean="0">
                  <a:latin typeface="Soberana Sans Light"/>
                  <a:cs typeface="Soberana Sans Light"/>
                </a:rPr>
                <a:t> </a:t>
              </a:r>
              <a:r>
                <a:rPr lang="es-MX" sz="1200" i="1" dirty="0" err="1" smtClean="0">
                  <a:latin typeface="Soberana Sans Light"/>
                  <a:cs typeface="Soberana Sans Light"/>
                </a:rPr>
                <a:t>currency</a:t>
              </a:r>
              <a:r>
                <a:rPr lang="es-MX" sz="1200" i="1" dirty="0" smtClean="0">
                  <a:latin typeface="Soberana Sans Light"/>
                  <a:cs typeface="Soberana Sans Light"/>
                </a:rPr>
                <a:t> </a:t>
              </a:r>
              <a:r>
                <a:rPr lang="es-MX" sz="1200" i="1" dirty="0" err="1" smtClean="0">
                  <a:latin typeface="Soberana Sans Light"/>
                  <a:cs typeface="Soberana Sans Light"/>
                </a:rPr>
                <a:t>equivalent</a:t>
              </a:r>
              <a:r>
                <a:rPr lang="es-MX" sz="1200" i="1" dirty="0" smtClean="0">
                  <a:latin typeface="Soberana Sans Light"/>
                  <a:cs typeface="Soberana Sans Light"/>
                </a:rPr>
                <a:t> </a:t>
              </a:r>
              <a:r>
                <a:rPr lang="es-MX" sz="1200" i="1" dirty="0" err="1" smtClean="0">
                  <a:latin typeface="Soberana Sans Light"/>
                  <a:cs typeface="Soberana Sans Light"/>
                </a:rPr>
                <a:t>to</a:t>
              </a:r>
              <a:r>
                <a:rPr lang="es-MX" sz="1200" i="1" dirty="0" smtClean="0">
                  <a:latin typeface="Soberana Sans Light"/>
                  <a:cs typeface="Soberana Sans Light"/>
                </a:rPr>
                <a:t> 76.8 USD; Rural: $963.11 </a:t>
              </a:r>
              <a:r>
                <a:rPr lang="es-MX" sz="1200" i="1" dirty="0" err="1" smtClean="0">
                  <a:latin typeface="Soberana Sans Light"/>
                  <a:cs typeface="Soberana Sans Light"/>
                </a:rPr>
                <a:t>Mex</a:t>
              </a:r>
              <a:r>
                <a:rPr lang="es-MX" sz="1200" i="1" dirty="0" smtClean="0">
                  <a:latin typeface="Soberana Sans Light"/>
                  <a:cs typeface="Soberana Sans Light"/>
                </a:rPr>
                <a:t>. </a:t>
              </a:r>
              <a:r>
                <a:rPr lang="es-MX" sz="1200" i="1" dirty="0" err="1" smtClean="0">
                  <a:latin typeface="Soberana Sans Light"/>
                  <a:cs typeface="Soberana Sans Light"/>
                </a:rPr>
                <a:t>equivalent</a:t>
              </a:r>
              <a:r>
                <a:rPr lang="es-MX" sz="1200" i="1" dirty="0" smtClean="0">
                  <a:latin typeface="Soberana Sans Light"/>
                  <a:cs typeface="Soberana Sans Light"/>
                </a:rPr>
                <a:t> </a:t>
              </a:r>
              <a:r>
                <a:rPr lang="es-MX" sz="1200" i="1" dirty="0" err="1" smtClean="0">
                  <a:latin typeface="Soberana Sans Light"/>
                  <a:cs typeface="Soberana Sans Light"/>
                </a:rPr>
                <a:t>to</a:t>
              </a:r>
              <a:r>
                <a:rPr lang="es-MX" sz="1200" i="1" dirty="0" smtClean="0">
                  <a:latin typeface="Soberana Sans Light"/>
                  <a:cs typeface="Soberana Sans Light"/>
                </a:rPr>
                <a:t> 55 USD. </a:t>
              </a:r>
              <a:r>
                <a:rPr lang="es-MX" sz="1200" i="1" dirty="0" err="1" smtClean="0">
                  <a:latin typeface="Soberana Sans Light"/>
                  <a:cs typeface="Soberana Sans Light"/>
                </a:rPr>
                <a:t>Values</a:t>
              </a:r>
              <a:r>
                <a:rPr lang="es-MX" sz="1200" i="1" dirty="0" smtClean="0">
                  <a:latin typeface="Soberana Sans Light"/>
                  <a:cs typeface="Soberana Sans Light"/>
                </a:rPr>
                <a:t> as of Feb. 2016</a:t>
              </a:r>
              <a:endParaRPr lang="es-MX" sz="1200" i="1" dirty="0">
                <a:latin typeface="Soberana Sans Light"/>
                <a:cs typeface="Soberana Sans Light"/>
              </a:endParaRPr>
            </a:p>
          </p:txBody>
        </p:sp>
        <p:sp>
          <p:nvSpPr>
            <p:cNvPr id="84" name="Flecha derecha 83"/>
            <p:cNvSpPr/>
            <p:nvPr/>
          </p:nvSpPr>
          <p:spPr>
            <a:xfrm rot="10800000">
              <a:off x="7692978" y="3828483"/>
              <a:ext cx="658507" cy="326176"/>
            </a:xfrm>
            <a:prstGeom prst="rightArrow">
              <a:avLst/>
            </a:prstGeom>
            <a:solidFill>
              <a:schemeClr val="bg1">
                <a:lumMod val="75000"/>
              </a:schemeClr>
            </a:solidFill>
          </p:spPr>
          <p:style>
            <a:lnRef idx="3">
              <a:schemeClr val="lt1"/>
            </a:lnRef>
            <a:fillRef idx="1">
              <a:schemeClr val="accent4"/>
            </a:fillRef>
            <a:effectRef idx="1">
              <a:schemeClr val="accent4"/>
            </a:effectRef>
            <a:fontRef idx="minor">
              <a:schemeClr val="lt1"/>
            </a:fontRef>
          </p:style>
          <p:txBody>
            <a:bodyPr rtlCol="0" anchor="ctr"/>
            <a:lstStyle/>
            <a:p>
              <a:pPr algn="ctr"/>
              <a:endParaRPr lang="es-ES" sz="1200">
                <a:solidFill>
                  <a:schemeClr val="bg1">
                    <a:lumMod val="50000"/>
                  </a:schemeClr>
                </a:solidFill>
                <a:latin typeface="Soberana Sans Light"/>
                <a:cs typeface="Soberana Sans Light"/>
              </a:endParaRPr>
            </a:p>
          </p:txBody>
        </p:sp>
        <p:sp>
          <p:nvSpPr>
            <p:cNvPr id="85" name="CuadroTexto 84"/>
            <p:cNvSpPr txBox="1"/>
            <p:nvPr/>
          </p:nvSpPr>
          <p:spPr>
            <a:xfrm>
              <a:off x="8427526" y="6170533"/>
              <a:ext cx="1335182" cy="304643"/>
            </a:xfrm>
            <a:prstGeom prst="rect">
              <a:avLst/>
            </a:prstGeom>
          </p:spPr>
          <p:txBody>
            <a:bodyPr wrap="square">
              <a:spAutoFit/>
            </a:bodyPr>
            <a:lstStyle>
              <a:defPPr>
                <a:defRPr lang="es-MX"/>
              </a:defPPr>
              <a:lvl1pPr algn="ctr" fontAlgn="b">
                <a:defRPr b="1" u="none" strike="noStrike">
                  <a:effectLst/>
                </a:defRPr>
              </a:lvl1pPr>
            </a:lstStyle>
            <a:p>
              <a:r>
                <a:rPr lang="es-MX" sz="1200" dirty="0" smtClean="0">
                  <a:solidFill>
                    <a:schemeClr val="bg1">
                      <a:lumMod val="50000"/>
                    </a:schemeClr>
                  </a:solidFill>
                  <a:latin typeface="Soberana Titular"/>
                  <a:cs typeface="Soberana Titular"/>
                </a:rPr>
                <a:t>PROSPERA</a:t>
              </a:r>
              <a:endParaRPr lang="es-MX" sz="1200" dirty="0">
                <a:solidFill>
                  <a:schemeClr val="bg1">
                    <a:lumMod val="50000"/>
                  </a:schemeClr>
                </a:solidFill>
                <a:latin typeface="Soberana Titular"/>
                <a:cs typeface="Soberana Titular"/>
              </a:endParaRPr>
            </a:p>
          </p:txBody>
        </p:sp>
        <p:cxnSp>
          <p:nvCxnSpPr>
            <p:cNvPr id="86" name="Conector recto 85"/>
            <p:cNvCxnSpPr/>
            <p:nvPr/>
          </p:nvCxnSpPr>
          <p:spPr>
            <a:xfrm>
              <a:off x="7124444" y="2823997"/>
              <a:ext cx="0" cy="3793173"/>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87" name="Rectángulo 86"/>
            <p:cNvSpPr/>
            <p:nvPr/>
          </p:nvSpPr>
          <p:spPr>
            <a:xfrm>
              <a:off x="5622931" y="5849985"/>
              <a:ext cx="1473475" cy="724186"/>
            </a:xfrm>
            <a:prstGeom prst="rect">
              <a:avLst/>
            </a:prstGeom>
            <a:solidFill>
              <a:srgbClr val="6F71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88" name="CuadroTexto 87"/>
            <p:cNvSpPr txBox="1"/>
            <p:nvPr/>
          </p:nvSpPr>
          <p:spPr>
            <a:xfrm>
              <a:off x="5604488" y="5836244"/>
              <a:ext cx="2466050" cy="760208"/>
            </a:xfrm>
            <a:prstGeom prst="rect">
              <a:avLst/>
            </a:prstGeom>
            <a:pattFill prst="dkUpDiag">
              <a:fgClr>
                <a:schemeClr val="bg1">
                  <a:lumMod val="75000"/>
                </a:schemeClr>
              </a:fgClr>
              <a:bgClr>
                <a:schemeClr val="bg1">
                  <a:lumMod val="85000"/>
                </a:schemeClr>
              </a:bgClr>
            </a:pattFill>
          </p:spPr>
          <p:txBody>
            <a:bodyPr wrap="square" rtlCol="0">
              <a:spAutoFit/>
            </a:bodyPr>
            <a:lstStyle/>
            <a:p>
              <a:pPr algn="ctr">
                <a:lnSpc>
                  <a:spcPct val="90000"/>
                </a:lnSpc>
              </a:pPr>
              <a:endParaRPr lang="es-MX" sz="1200" dirty="0" smtClean="0">
                <a:latin typeface="Soberana Sans Light"/>
                <a:cs typeface="Soberana Sans Light"/>
              </a:endParaRPr>
            </a:p>
            <a:p>
              <a:pPr algn="ctr">
                <a:lnSpc>
                  <a:spcPct val="90000"/>
                </a:lnSpc>
              </a:pPr>
              <a:endParaRPr lang="es-MX" sz="1200" dirty="0" smtClean="0">
                <a:latin typeface="Soberana Sans Light"/>
                <a:cs typeface="Soberana Sans Light"/>
              </a:endParaRPr>
            </a:p>
            <a:p>
              <a:pPr algn="ctr">
                <a:lnSpc>
                  <a:spcPct val="90000"/>
                </a:lnSpc>
              </a:pPr>
              <a:endParaRPr lang="es-MX" sz="1200" dirty="0" smtClean="0">
                <a:latin typeface="Soberana Sans Light"/>
                <a:cs typeface="Soberana Sans Light"/>
              </a:endParaRPr>
            </a:p>
            <a:p>
              <a:pPr algn="ctr">
                <a:lnSpc>
                  <a:spcPct val="90000"/>
                </a:lnSpc>
              </a:pPr>
              <a:endParaRPr lang="es-MX" sz="1200" dirty="0" smtClean="0">
                <a:latin typeface="Soberana Sans Light"/>
                <a:cs typeface="Soberana Sans Light"/>
              </a:endParaRPr>
            </a:p>
          </p:txBody>
        </p:sp>
        <p:sp>
          <p:nvSpPr>
            <p:cNvPr id="89" name="Flecha derecha 88"/>
            <p:cNvSpPr/>
            <p:nvPr/>
          </p:nvSpPr>
          <p:spPr>
            <a:xfrm rot="10800000">
              <a:off x="7692978" y="6152631"/>
              <a:ext cx="658507" cy="326176"/>
            </a:xfrm>
            <a:prstGeom prst="rightArrow">
              <a:avLst/>
            </a:prstGeom>
            <a:solidFill>
              <a:schemeClr val="bg1">
                <a:lumMod val="75000"/>
              </a:schemeClr>
            </a:solidFill>
          </p:spPr>
          <p:style>
            <a:lnRef idx="3">
              <a:schemeClr val="lt1"/>
            </a:lnRef>
            <a:fillRef idx="1">
              <a:schemeClr val="accent4"/>
            </a:fillRef>
            <a:effectRef idx="1">
              <a:schemeClr val="accent4"/>
            </a:effectRef>
            <a:fontRef idx="minor">
              <a:schemeClr val="lt1"/>
            </a:fontRef>
          </p:style>
          <p:txBody>
            <a:bodyPr rtlCol="0" anchor="ctr"/>
            <a:lstStyle/>
            <a:p>
              <a:pPr algn="ctr"/>
              <a:endParaRPr lang="es-ES" sz="1200">
                <a:solidFill>
                  <a:schemeClr val="bg1">
                    <a:lumMod val="50000"/>
                  </a:schemeClr>
                </a:solidFill>
                <a:latin typeface="Soberana Sans Light"/>
                <a:cs typeface="Soberana Sans Light"/>
              </a:endParaRPr>
            </a:p>
          </p:txBody>
        </p:sp>
        <p:sp>
          <p:nvSpPr>
            <p:cNvPr id="90" name="CuadroTexto 89"/>
            <p:cNvSpPr txBox="1"/>
            <p:nvPr/>
          </p:nvSpPr>
          <p:spPr>
            <a:xfrm>
              <a:off x="2065237" y="5875711"/>
              <a:ext cx="3511212" cy="675474"/>
            </a:xfrm>
            <a:prstGeom prst="rect">
              <a:avLst/>
            </a:prstGeom>
            <a:pattFill prst="dkUpDiag">
              <a:fgClr>
                <a:schemeClr val="bg1">
                  <a:lumMod val="75000"/>
                </a:schemeClr>
              </a:fgClr>
              <a:bgClr>
                <a:schemeClr val="bg1">
                  <a:lumMod val="85000"/>
                </a:schemeClr>
              </a:bgClr>
            </a:pattFill>
          </p:spPr>
          <p:txBody>
            <a:bodyPr wrap="square" rtlCol="0">
              <a:spAutoFit/>
            </a:bodyPr>
            <a:lstStyle/>
            <a:p>
              <a:pPr algn="ctr">
                <a:lnSpc>
                  <a:spcPct val="90000"/>
                </a:lnSpc>
              </a:pPr>
              <a:r>
                <a:rPr lang="es-MX" sz="1200" dirty="0" err="1" smtClean="0">
                  <a:latin typeface="Soberana Sans Light"/>
                  <a:cs typeface="Soberana Sans Light"/>
                </a:rPr>
                <a:t>Extremely</a:t>
              </a:r>
              <a:r>
                <a:rPr lang="es-MX" sz="1200" dirty="0" smtClean="0">
                  <a:latin typeface="Soberana Sans Light"/>
                  <a:cs typeface="Soberana Sans Light"/>
                </a:rPr>
                <a:t> </a:t>
              </a:r>
              <a:r>
                <a:rPr lang="es-MX" sz="1200" dirty="0" err="1" smtClean="0">
                  <a:latin typeface="Soberana Sans Light"/>
                  <a:cs typeface="Soberana Sans Light"/>
                </a:rPr>
                <a:t>poor</a:t>
              </a:r>
              <a:endParaRPr lang="es-MX" sz="1200" dirty="0" smtClean="0">
                <a:latin typeface="Soberana Sans Light"/>
                <a:cs typeface="Soberana Sans Light"/>
              </a:endParaRPr>
            </a:p>
            <a:p>
              <a:pPr algn="ctr">
                <a:lnSpc>
                  <a:spcPct val="90000"/>
                </a:lnSpc>
              </a:pPr>
              <a:r>
                <a:rPr lang="es-MX" sz="1200" dirty="0" smtClean="0">
                  <a:latin typeface="Soberana Sans Light"/>
                  <a:cs typeface="Soberana Sans Light"/>
                </a:rPr>
                <a:t>11.4 </a:t>
              </a:r>
              <a:r>
                <a:rPr lang="es-MX" sz="1200" dirty="0" err="1" smtClean="0">
                  <a:latin typeface="Soberana Sans Light"/>
                  <a:cs typeface="Soberana Sans Light"/>
                </a:rPr>
                <a:t>million</a:t>
              </a:r>
              <a:r>
                <a:rPr lang="es-MX" sz="1200" dirty="0" smtClean="0">
                  <a:latin typeface="Soberana Sans Light"/>
                  <a:cs typeface="Soberana Sans Light"/>
                </a:rPr>
                <a:t> (9.5%)</a:t>
              </a:r>
            </a:p>
            <a:p>
              <a:pPr algn="ctr">
                <a:lnSpc>
                  <a:spcPct val="90000"/>
                </a:lnSpc>
              </a:pPr>
              <a:r>
                <a:rPr lang="es-MX" sz="1200" dirty="0" smtClean="0">
                  <a:latin typeface="Soberana Sans Light"/>
                  <a:cs typeface="Soberana Sans Light"/>
                </a:rPr>
                <a:t>3.6  </a:t>
              </a:r>
              <a:r>
                <a:rPr lang="es-MX" sz="1200" dirty="0" err="1" smtClean="0">
                  <a:latin typeface="Soberana Sans Light"/>
                  <a:cs typeface="Soberana Sans Light"/>
                </a:rPr>
                <a:t>deprivations</a:t>
              </a:r>
              <a:endParaRPr lang="es-MX" sz="1200" dirty="0">
                <a:latin typeface="Soberana Sans Light"/>
                <a:cs typeface="Soberana Sans Light"/>
              </a:endParaRPr>
            </a:p>
          </p:txBody>
        </p:sp>
        <p:cxnSp>
          <p:nvCxnSpPr>
            <p:cNvPr id="91" name="Conector recto 90"/>
            <p:cNvCxnSpPr/>
            <p:nvPr/>
          </p:nvCxnSpPr>
          <p:spPr>
            <a:xfrm>
              <a:off x="1768287" y="5822343"/>
              <a:ext cx="6626902"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92" name="Conector recto 91"/>
            <p:cNvCxnSpPr/>
            <p:nvPr/>
          </p:nvCxnSpPr>
          <p:spPr>
            <a:xfrm>
              <a:off x="5586490" y="5814203"/>
              <a:ext cx="0" cy="789655"/>
            </a:xfrm>
            <a:prstGeom prst="line">
              <a:avLst/>
            </a:prstGeom>
            <a:ln w="38100" cmpd="sng">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125768855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ítulo 1"/>
          <p:cNvSpPr txBox="1">
            <a:spLocks/>
          </p:cNvSpPr>
          <p:nvPr/>
        </p:nvSpPr>
        <p:spPr>
          <a:xfrm>
            <a:off x="0" y="311543"/>
            <a:ext cx="10058400" cy="530410"/>
          </a:xfrm>
          <a:prstGeom prst="rect">
            <a:avLst/>
          </a:prstGeom>
        </p:spPr>
        <p:txBody>
          <a:bodyPr vert="horz" lIns="76404" tIns="38203" rIns="76404" bIns="38203"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nSpc>
                <a:spcPct val="120000"/>
              </a:lnSpc>
            </a:pPr>
            <a:r>
              <a:rPr lang="es-MX" sz="2200" b="1" dirty="0">
                <a:solidFill>
                  <a:srgbClr val="FFFFFF"/>
                </a:solidFill>
                <a:latin typeface="Soberana Titular BOLD"/>
                <a:cs typeface="Soberana Titular BOLD"/>
              </a:rPr>
              <a:t>PROSPERA</a:t>
            </a:r>
            <a:r>
              <a:rPr lang="es-MX" sz="2200" b="1" dirty="0">
                <a:solidFill>
                  <a:srgbClr val="FFFFFF"/>
                </a:solidFill>
                <a:latin typeface="Soberana Sans Light"/>
                <a:cs typeface="Soberana Sans Light"/>
              </a:rPr>
              <a:t> </a:t>
            </a:r>
            <a:r>
              <a:rPr lang="es-MX" sz="2200" b="1" dirty="0" err="1" smtClean="0">
                <a:solidFill>
                  <a:srgbClr val="FFFFFF"/>
                </a:solidFill>
                <a:latin typeface="Soberana Sans Light"/>
                <a:cs typeface="Soberana Sans Light"/>
              </a:rPr>
              <a:t>offers</a:t>
            </a:r>
            <a:endParaRPr lang="es-MX" sz="2200" b="1" dirty="0">
              <a:solidFill>
                <a:srgbClr val="FFFFFF"/>
              </a:solidFill>
              <a:latin typeface="Soberana Sans Light"/>
              <a:cs typeface="Soberana Sans Light"/>
            </a:endParaRPr>
          </a:p>
        </p:txBody>
      </p:sp>
      <p:sp>
        <p:nvSpPr>
          <p:cNvPr id="10" name="Rectángulo 9"/>
          <p:cNvSpPr/>
          <p:nvPr/>
        </p:nvSpPr>
        <p:spPr>
          <a:xfrm>
            <a:off x="6341863" y="1497970"/>
            <a:ext cx="2185021" cy="6223118"/>
          </a:xfrm>
          <a:prstGeom prst="rect">
            <a:avLst/>
          </a:prstGeom>
          <a:gradFill flip="none" rotWithShape="1">
            <a:gsLst>
              <a:gs pos="0">
                <a:schemeClr val="bg1">
                  <a:lumMod val="95000"/>
                </a:schemeClr>
              </a:gs>
              <a:gs pos="51000">
                <a:schemeClr val="bg1"/>
              </a:gs>
              <a:gs pos="100000">
                <a:schemeClr val="bg1">
                  <a:lumMod val="95000"/>
                </a:schemeClr>
              </a:gs>
              <a:gs pos="76000">
                <a:schemeClr val="bg1"/>
              </a:gs>
              <a:gs pos="32000">
                <a:schemeClr val="bg1"/>
              </a:gs>
            </a:gsLst>
            <a:lin ang="0" scaled="1"/>
            <a:tileRect/>
          </a:gradFill>
        </p:spPr>
        <p:style>
          <a:lnRef idx="3">
            <a:schemeClr val="lt1"/>
          </a:lnRef>
          <a:fillRef idx="1">
            <a:schemeClr val="accent4"/>
          </a:fillRef>
          <a:effectRef idx="1">
            <a:schemeClr val="accent4"/>
          </a:effectRef>
          <a:fontRef idx="minor">
            <a:schemeClr val="lt1"/>
          </a:fontRef>
        </p:style>
        <p:txBody>
          <a:bodyPr rtlCol="0" anchor="ctr"/>
          <a:lstStyle/>
          <a:p>
            <a:pPr algn="ctr"/>
            <a:endParaRPr lang="es-ES"/>
          </a:p>
        </p:txBody>
      </p:sp>
      <p:sp>
        <p:nvSpPr>
          <p:cNvPr id="11" name="Rectángulo 10"/>
          <p:cNvSpPr/>
          <p:nvPr/>
        </p:nvSpPr>
        <p:spPr>
          <a:xfrm>
            <a:off x="4109870" y="1497970"/>
            <a:ext cx="2185021" cy="6223118"/>
          </a:xfrm>
          <a:prstGeom prst="rect">
            <a:avLst/>
          </a:prstGeom>
          <a:gradFill flip="none" rotWithShape="1">
            <a:gsLst>
              <a:gs pos="0">
                <a:schemeClr val="bg1">
                  <a:lumMod val="95000"/>
                </a:schemeClr>
              </a:gs>
              <a:gs pos="51000">
                <a:schemeClr val="bg1"/>
              </a:gs>
              <a:gs pos="100000">
                <a:schemeClr val="bg1">
                  <a:lumMod val="95000"/>
                </a:schemeClr>
              </a:gs>
              <a:gs pos="76000">
                <a:schemeClr val="bg1"/>
              </a:gs>
              <a:gs pos="32000">
                <a:schemeClr val="bg1"/>
              </a:gs>
            </a:gsLst>
            <a:lin ang="0" scaled="1"/>
            <a:tileRect/>
          </a:gradFill>
        </p:spPr>
        <p:style>
          <a:lnRef idx="3">
            <a:schemeClr val="lt1"/>
          </a:lnRef>
          <a:fillRef idx="1">
            <a:schemeClr val="accent4"/>
          </a:fillRef>
          <a:effectRef idx="1">
            <a:schemeClr val="accent4"/>
          </a:effectRef>
          <a:fontRef idx="minor">
            <a:schemeClr val="lt1"/>
          </a:fontRef>
        </p:style>
        <p:txBody>
          <a:bodyPr rtlCol="0" anchor="ctr"/>
          <a:lstStyle/>
          <a:p>
            <a:pPr algn="ctr"/>
            <a:endParaRPr lang="es-ES"/>
          </a:p>
        </p:txBody>
      </p:sp>
      <p:sp>
        <p:nvSpPr>
          <p:cNvPr id="12" name="Rectángulo 11"/>
          <p:cNvSpPr/>
          <p:nvPr/>
        </p:nvSpPr>
        <p:spPr>
          <a:xfrm>
            <a:off x="1877876" y="1497970"/>
            <a:ext cx="2185021" cy="6223118"/>
          </a:xfrm>
          <a:prstGeom prst="rect">
            <a:avLst/>
          </a:prstGeom>
          <a:gradFill flip="none" rotWithShape="1">
            <a:gsLst>
              <a:gs pos="0">
                <a:schemeClr val="bg1">
                  <a:lumMod val="95000"/>
                </a:schemeClr>
              </a:gs>
              <a:gs pos="51000">
                <a:schemeClr val="bg1"/>
              </a:gs>
              <a:gs pos="100000">
                <a:schemeClr val="bg1">
                  <a:lumMod val="95000"/>
                </a:schemeClr>
              </a:gs>
              <a:gs pos="76000">
                <a:schemeClr val="bg1"/>
              </a:gs>
              <a:gs pos="32000">
                <a:schemeClr val="bg1"/>
              </a:gs>
            </a:gsLst>
            <a:lin ang="0" scaled="1"/>
            <a:tileRect/>
          </a:gradFill>
        </p:spPr>
        <p:style>
          <a:lnRef idx="3">
            <a:schemeClr val="lt1"/>
          </a:lnRef>
          <a:fillRef idx="1">
            <a:schemeClr val="accent4"/>
          </a:fillRef>
          <a:effectRef idx="1">
            <a:schemeClr val="accent4"/>
          </a:effectRef>
          <a:fontRef idx="minor">
            <a:schemeClr val="lt1"/>
          </a:fontRef>
        </p:style>
        <p:txBody>
          <a:bodyPr rtlCol="0" anchor="ctr"/>
          <a:lstStyle/>
          <a:p>
            <a:pPr algn="ctr"/>
            <a:endParaRPr lang="es-ES"/>
          </a:p>
        </p:txBody>
      </p:sp>
      <p:grpSp>
        <p:nvGrpSpPr>
          <p:cNvPr id="13" name="Agrupar 12"/>
          <p:cNvGrpSpPr/>
          <p:nvPr/>
        </p:nvGrpSpPr>
        <p:grpSpPr>
          <a:xfrm>
            <a:off x="1877876" y="1497969"/>
            <a:ext cx="6649724" cy="572934"/>
            <a:chOff x="1877384" y="1924614"/>
            <a:chExt cx="6649724" cy="5095492"/>
          </a:xfrm>
          <a:solidFill>
            <a:schemeClr val="bg1"/>
          </a:solidFill>
        </p:grpSpPr>
        <p:sp>
          <p:nvSpPr>
            <p:cNvPr id="15" name="Rectángulo 14"/>
            <p:cNvSpPr/>
            <p:nvPr/>
          </p:nvSpPr>
          <p:spPr>
            <a:xfrm>
              <a:off x="1877384" y="1924614"/>
              <a:ext cx="2185021" cy="5095492"/>
            </a:xfrm>
            <a:prstGeom prst="rect">
              <a:avLst/>
            </a:prstGeom>
            <a:grpFill/>
          </p:spPr>
          <p:style>
            <a:lnRef idx="3">
              <a:schemeClr val="lt1"/>
            </a:lnRef>
            <a:fillRef idx="1">
              <a:schemeClr val="accent4"/>
            </a:fillRef>
            <a:effectRef idx="1">
              <a:schemeClr val="accent4"/>
            </a:effectRef>
            <a:fontRef idx="minor">
              <a:schemeClr val="lt1"/>
            </a:fontRef>
          </p:style>
          <p:txBody>
            <a:bodyPr rtlCol="0" anchor="ctr"/>
            <a:lstStyle/>
            <a:p>
              <a:pPr algn="ctr"/>
              <a:endParaRPr lang="es-ES"/>
            </a:p>
          </p:txBody>
        </p:sp>
        <p:sp>
          <p:nvSpPr>
            <p:cNvPr id="16" name="Rectángulo 15"/>
            <p:cNvSpPr/>
            <p:nvPr/>
          </p:nvSpPr>
          <p:spPr>
            <a:xfrm>
              <a:off x="4109735" y="1924614"/>
              <a:ext cx="2185021" cy="5095492"/>
            </a:xfrm>
            <a:prstGeom prst="rect">
              <a:avLst/>
            </a:prstGeom>
            <a:grpFill/>
          </p:spPr>
          <p:style>
            <a:lnRef idx="3">
              <a:schemeClr val="lt1"/>
            </a:lnRef>
            <a:fillRef idx="1">
              <a:schemeClr val="accent4"/>
            </a:fillRef>
            <a:effectRef idx="1">
              <a:schemeClr val="accent4"/>
            </a:effectRef>
            <a:fontRef idx="minor">
              <a:schemeClr val="lt1"/>
            </a:fontRef>
          </p:style>
          <p:txBody>
            <a:bodyPr rtlCol="0" anchor="ctr"/>
            <a:lstStyle/>
            <a:p>
              <a:pPr algn="ctr"/>
              <a:endParaRPr lang="es-ES"/>
            </a:p>
          </p:txBody>
        </p:sp>
        <p:sp>
          <p:nvSpPr>
            <p:cNvPr id="20" name="Rectángulo 19"/>
            <p:cNvSpPr/>
            <p:nvPr/>
          </p:nvSpPr>
          <p:spPr>
            <a:xfrm>
              <a:off x="6342087" y="1924614"/>
              <a:ext cx="2185021" cy="5095492"/>
            </a:xfrm>
            <a:prstGeom prst="rect">
              <a:avLst/>
            </a:prstGeom>
            <a:grpFill/>
          </p:spPr>
          <p:style>
            <a:lnRef idx="3">
              <a:schemeClr val="lt1"/>
            </a:lnRef>
            <a:fillRef idx="1">
              <a:schemeClr val="accent4"/>
            </a:fillRef>
            <a:effectRef idx="1">
              <a:schemeClr val="accent4"/>
            </a:effectRef>
            <a:fontRef idx="minor">
              <a:schemeClr val="lt1"/>
            </a:fontRef>
          </p:style>
          <p:txBody>
            <a:bodyPr rtlCol="0" anchor="ctr"/>
            <a:lstStyle/>
            <a:p>
              <a:pPr algn="ctr"/>
              <a:endParaRPr lang="es-ES"/>
            </a:p>
          </p:txBody>
        </p:sp>
      </p:grpSp>
      <p:sp>
        <p:nvSpPr>
          <p:cNvPr id="21" name="Rectángulo 20"/>
          <p:cNvSpPr/>
          <p:nvPr/>
        </p:nvSpPr>
        <p:spPr>
          <a:xfrm>
            <a:off x="8575598" y="5511800"/>
            <a:ext cx="761944" cy="2247772"/>
          </a:xfrm>
          <a:prstGeom prst="rect">
            <a:avLst/>
          </a:prstGeom>
          <a:solidFill>
            <a:schemeClr val="accent6"/>
          </a:solidFill>
        </p:spPr>
        <p:style>
          <a:lnRef idx="3">
            <a:schemeClr val="lt1"/>
          </a:lnRef>
          <a:fillRef idx="1">
            <a:schemeClr val="accent6"/>
          </a:fillRef>
          <a:effectRef idx="1">
            <a:schemeClr val="accent6"/>
          </a:effectRef>
          <a:fontRef idx="minor">
            <a:schemeClr val="lt1"/>
          </a:fontRef>
        </p:style>
        <p:txBody>
          <a:bodyPr vert="vert" rtlCol="0" anchor="ctr"/>
          <a:lstStyle/>
          <a:p>
            <a:pPr algn="ctr"/>
            <a:r>
              <a:rPr lang="es-ES" sz="2800" b="1" dirty="0" smtClean="0">
                <a:latin typeface="Soberana Sans Light"/>
                <a:cs typeface="Soberana Sans Light"/>
              </a:rPr>
              <a:t>ESIAN</a:t>
            </a:r>
            <a:endParaRPr lang="es-ES" sz="2800" b="1" dirty="0">
              <a:latin typeface="Soberana Sans Light"/>
              <a:cs typeface="Soberana Sans Light"/>
            </a:endParaRPr>
          </a:p>
        </p:txBody>
      </p:sp>
      <p:sp>
        <p:nvSpPr>
          <p:cNvPr id="22" name="Rectángulo 21"/>
          <p:cNvSpPr/>
          <p:nvPr/>
        </p:nvSpPr>
        <p:spPr>
          <a:xfrm>
            <a:off x="1890703" y="5015900"/>
            <a:ext cx="2185021" cy="1167383"/>
          </a:xfrm>
          <a:prstGeom prst="rect">
            <a:avLst/>
          </a:prstGeom>
          <a:solidFill>
            <a:schemeClr val="accent3"/>
          </a:solidFill>
          <a:ln/>
        </p:spPr>
        <p:style>
          <a:lnRef idx="3">
            <a:schemeClr val="lt1"/>
          </a:lnRef>
          <a:fillRef idx="1">
            <a:schemeClr val="accent3"/>
          </a:fillRef>
          <a:effectRef idx="1">
            <a:schemeClr val="accent3"/>
          </a:effectRef>
          <a:fontRef idx="minor">
            <a:schemeClr val="lt1"/>
          </a:fontRef>
        </p:style>
        <p:txBody>
          <a:bodyPr rtlCol="0" anchor="ctr"/>
          <a:lstStyle/>
          <a:p>
            <a:pPr algn="ctr"/>
            <a:endParaRPr lang="es-ES"/>
          </a:p>
        </p:txBody>
      </p:sp>
      <p:graphicFrame>
        <p:nvGraphicFramePr>
          <p:cNvPr id="24" name="Tabla 23"/>
          <p:cNvGraphicFramePr>
            <a:graphicFrameLocks noGrp="1"/>
          </p:cNvGraphicFramePr>
          <p:nvPr>
            <p:extLst>
              <p:ext uri="{D42A27DB-BD31-4B8C-83A1-F6EECF244321}">
                <p14:modId xmlns:p14="http://schemas.microsoft.com/office/powerpoint/2010/main" val="645406374"/>
              </p:ext>
            </p:extLst>
          </p:nvPr>
        </p:nvGraphicFramePr>
        <p:xfrm>
          <a:off x="1849938" y="1081597"/>
          <a:ext cx="6705600" cy="6672924"/>
        </p:xfrm>
        <a:graphic>
          <a:graphicData uri="http://schemas.openxmlformats.org/drawingml/2006/table">
            <a:tbl>
              <a:tblPr firstRow="1" bandRow="1">
                <a:tableStyleId>{5C22544A-7EE6-4342-B048-85BDC9FD1C3A}</a:tableStyleId>
              </a:tblPr>
              <a:tblGrid>
                <a:gridCol w="2235200"/>
                <a:gridCol w="2235200"/>
                <a:gridCol w="2235200"/>
              </a:tblGrid>
              <a:tr h="993857">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s-ES" b="1" i="0" noProof="0" dirty="0" err="1" smtClean="0">
                          <a:latin typeface="Soberana Sans Light"/>
                          <a:cs typeface="Soberana Sans Light"/>
                        </a:rPr>
                        <a:t>Education</a:t>
                      </a:r>
                      <a:endParaRPr lang="es-ES" b="1" i="0" noProof="0" dirty="0">
                        <a:latin typeface="Soberana Sans Light"/>
                        <a:cs typeface="Soberana Sans Light"/>
                      </a:endParaRPr>
                    </a:p>
                  </a:txBody>
                  <a:tcPr anchor="b">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94C94C"/>
                    </a:solidFill>
                  </a:tcPr>
                </a:tc>
                <a:tc>
                  <a:txBody>
                    <a:bodyPr/>
                    <a:lstStyle/>
                    <a:p>
                      <a:pPr algn="ctr"/>
                      <a:r>
                        <a:rPr lang="es-ES" b="1" i="0" noProof="0" dirty="0" err="1" smtClean="0">
                          <a:latin typeface="Soberana Sans Light"/>
                          <a:cs typeface="Soberana Sans Light"/>
                        </a:rPr>
                        <a:t>Health</a:t>
                      </a:r>
                      <a:endParaRPr lang="es-ES" b="1" i="0" noProof="0" dirty="0">
                        <a:latin typeface="Soberana Sans Light"/>
                        <a:cs typeface="Soberana Sans Light"/>
                      </a:endParaRPr>
                    </a:p>
                  </a:txBody>
                  <a:tcPr anchor="b">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4">
                        <a:lumMod val="75000"/>
                      </a:schemeClr>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s-ES" b="1" i="0" noProof="0" dirty="0" err="1" smtClean="0">
                          <a:latin typeface="Soberana Sans Light"/>
                          <a:cs typeface="Soberana Sans Light"/>
                        </a:rPr>
                        <a:t>Nutrition</a:t>
                      </a:r>
                      <a:endParaRPr lang="es-ES" b="1" i="0" noProof="0" dirty="0">
                        <a:latin typeface="Soberana Sans Light"/>
                        <a:cs typeface="Soberana Sans Light"/>
                      </a:endParaRPr>
                    </a:p>
                  </a:txBody>
                  <a:tcPr anchor="b">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6"/>
                    </a:solidFill>
                  </a:tcPr>
                </a:tc>
              </a:tr>
              <a:tr h="659997">
                <a:tc>
                  <a:txBody>
                    <a:bodyPr/>
                    <a:lstStyle/>
                    <a:p>
                      <a:pPr algn="ctr"/>
                      <a:r>
                        <a:rPr lang="es-ES" sz="1050" b="1" i="0" noProof="0" dirty="0" err="1" smtClean="0">
                          <a:latin typeface="Soberana Sans Light"/>
                          <a:cs typeface="Soberana Sans Light"/>
                        </a:rPr>
                        <a:t>Scholarships</a:t>
                      </a:r>
                      <a:r>
                        <a:rPr lang="es-ES" sz="1050" b="1" i="0" noProof="0" dirty="0" smtClean="0">
                          <a:latin typeface="Soberana Sans Light"/>
                          <a:cs typeface="Soberana Sans Light"/>
                        </a:rPr>
                        <a:t> </a:t>
                      </a:r>
                      <a:r>
                        <a:rPr lang="es-ES" sz="1050" b="1" i="0" noProof="0" dirty="0" err="1" smtClean="0">
                          <a:latin typeface="Soberana Sans Light"/>
                          <a:cs typeface="Soberana Sans Light"/>
                        </a:rPr>
                        <a:t>for</a:t>
                      </a:r>
                      <a:r>
                        <a:rPr lang="es-ES" sz="1050" b="1" i="0" noProof="0" dirty="0" smtClean="0">
                          <a:latin typeface="Soberana Sans Light"/>
                          <a:cs typeface="Soberana Sans Light"/>
                        </a:rPr>
                        <a:t> </a:t>
                      </a:r>
                      <a:r>
                        <a:rPr lang="es-ES" sz="1050" b="1" i="0" noProof="0" dirty="0" err="1" smtClean="0">
                          <a:latin typeface="Soberana Sans Light"/>
                          <a:cs typeface="Soberana Sans Light"/>
                        </a:rPr>
                        <a:t>basic</a:t>
                      </a:r>
                      <a:r>
                        <a:rPr lang="es-ES" sz="1050" b="1" i="0" noProof="0" dirty="0" smtClean="0">
                          <a:latin typeface="Soberana Sans Light"/>
                          <a:cs typeface="Soberana Sans Light"/>
                        </a:rPr>
                        <a:t> </a:t>
                      </a:r>
                      <a:r>
                        <a:rPr lang="es-ES" sz="1050" b="1" i="0" noProof="0" dirty="0" err="1" smtClean="0">
                          <a:latin typeface="Soberana Sans Light"/>
                          <a:cs typeface="Soberana Sans Light"/>
                        </a:rPr>
                        <a:t>education</a:t>
                      </a:r>
                      <a:r>
                        <a:rPr lang="es-ES" sz="1050" b="1" i="0" noProof="0" dirty="0" smtClean="0">
                          <a:latin typeface="Soberana Sans Light"/>
                          <a:cs typeface="Soberana Sans Light"/>
                        </a:rPr>
                        <a:t> and </a:t>
                      </a:r>
                      <a:r>
                        <a:rPr lang="es-ES" sz="1050" b="1" i="0" noProof="0" dirty="0" err="1" smtClean="0">
                          <a:latin typeface="Soberana Sans Light"/>
                          <a:cs typeface="Soberana Sans Light"/>
                        </a:rPr>
                        <a:t>senior</a:t>
                      </a:r>
                      <a:r>
                        <a:rPr lang="es-ES" sz="1050" b="1" i="0" noProof="0" dirty="0" smtClean="0">
                          <a:latin typeface="Soberana Sans Light"/>
                          <a:cs typeface="Soberana Sans Light"/>
                        </a:rPr>
                        <a:t> </a:t>
                      </a:r>
                      <a:r>
                        <a:rPr lang="es-ES" sz="1050" b="1" i="0" noProof="0" dirty="0" err="1" smtClean="0">
                          <a:latin typeface="Soberana Sans Light"/>
                          <a:cs typeface="Soberana Sans Light"/>
                        </a:rPr>
                        <a:t>high</a:t>
                      </a:r>
                      <a:r>
                        <a:rPr lang="es-ES" sz="1050" b="1" i="0" noProof="0" dirty="0" smtClean="0">
                          <a:latin typeface="Soberana Sans Light"/>
                          <a:cs typeface="Soberana Sans Light"/>
                        </a:rPr>
                        <a:t> </a:t>
                      </a:r>
                      <a:r>
                        <a:rPr lang="es-ES" sz="1050" b="1" i="0" noProof="0" dirty="0" err="1" smtClean="0">
                          <a:latin typeface="Soberana Sans Light"/>
                          <a:cs typeface="Soberana Sans Light"/>
                        </a:rPr>
                        <a:t>school</a:t>
                      </a:r>
                      <a:endParaRPr lang="es-ES" sz="1050" b="1" i="0" noProof="0" dirty="0">
                        <a:latin typeface="Soberana Sans Light"/>
                        <a:cs typeface="Soberana Sans Light"/>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s-ES" sz="1050" b="1" i="0" noProof="0" dirty="0" err="1" smtClean="0">
                          <a:latin typeface="Soberana Sans Light"/>
                          <a:cs typeface="Soberana Sans Light"/>
                        </a:rPr>
                        <a:t>Guaranteed</a:t>
                      </a:r>
                      <a:r>
                        <a:rPr lang="es-ES" sz="1050" b="1" i="0" noProof="0" dirty="0" smtClean="0">
                          <a:latin typeface="Soberana Sans Light"/>
                          <a:cs typeface="Soberana Sans Light"/>
                        </a:rPr>
                        <a:t> </a:t>
                      </a:r>
                      <a:r>
                        <a:rPr lang="es-ES" sz="1050" b="1" i="0" noProof="0" dirty="0" err="1" smtClean="0">
                          <a:latin typeface="Soberana Sans Light"/>
                          <a:cs typeface="Soberana Sans Light"/>
                        </a:rPr>
                        <a:t>basic</a:t>
                      </a:r>
                      <a:r>
                        <a:rPr lang="es-ES" sz="1050" b="1" i="0" noProof="0" dirty="0" smtClean="0">
                          <a:latin typeface="Soberana Sans Light"/>
                          <a:cs typeface="Soberana Sans Light"/>
                        </a:rPr>
                        <a:t> </a:t>
                      </a:r>
                      <a:r>
                        <a:rPr lang="es-ES" sz="1050" b="1" i="0" noProof="0" dirty="0" err="1" smtClean="0">
                          <a:latin typeface="Soberana Sans Light"/>
                          <a:cs typeface="Soberana Sans Light"/>
                        </a:rPr>
                        <a:t>health</a:t>
                      </a:r>
                      <a:r>
                        <a:rPr lang="es-ES" sz="1050" b="1" i="0" noProof="0" dirty="0" smtClean="0">
                          <a:latin typeface="Soberana Sans Light"/>
                          <a:cs typeface="Soberana Sans Light"/>
                        </a:rPr>
                        <a:t> </a:t>
                      </a:r>
                      <a:r>
                        <a:rPr lang="es-ES" sz="1050" b="1" i="0" noProof="0" dirty="0" err="1" smtClean="0">
                          <a:latin typeface="Soberana Sans Light"/>
                          <a:cs typeface="Soberana Sans Light"/>
                        </a:rPr>
                        <a:t>package</a:t>
                      </a:r>
                      <a:r>
                        <a:rPr lang="es-ES" sz="1050" b="1" i="0" noProof="0" dirty="0" smtClean="0">
                          <a:latin typeface="Soberana Sans Light"/>
                          <a:cs typeface="Soberana Sans Light"/>
                        </a:rPr>
                        <a:t> </a:t>
                      </a:r>
                      <a:r>
                        <a:rPr lang="es-ES" sz="1050" b="1" i="0" noProof="0" dirty="0" err="1" smtClean="0">
                          <a:latin typeface="Soberana Sans Light"/>
                          <a:cs typeface="Soberana Sans Light"/>
                        </a:rPr>
                        <a:t>containing</a:t>
                      </a:r>
                      <a:r>
                        <a:rPr lang="es-ES" sz="1050" b="1" i="0" noProof="0" dirty="0" smtClean="0">
                          <a:latin typeface="Soberana Sans Light"/>
                          <a:cs typeface="Soberana Sans Light"/>
                        </a:rPr>
                        <a:t> 13 </a:t>
                      </a:r>
                      <a:r>
                        <a:rPr lang="es-ES" sz="1050" b="1" i="0" noProof="0" dirty="0" err="1" smtClean="0">
                          <a:latin typeface="Soberana Sans Light"/>
                          <a:cs typeface="Soberana Sans Light"/>
                        </a:rPr>
                        <a:t>interventions</a:t>
                      </a:r>
                      <a:r>
                        <a:rPr lang="es-ES" sz="1050" b="1" i="0" baseline="0" noProof="0" dirty="0" smtClean="0">
                          <a:latin typeface="Soberana Sans Light"/>
                          <a:cs typeface="Soberana Sans Light"/>
                        </a:rPr>
                        <a:t> </a:t>
                      </a:r>
                      <a:endParaRPr lang="es-ES" sz="1050" b="1" i="0" noProof="0" dirty="0">
                        <a:latin typeface="Soberana Sans Light"/>
                        <a:cs typeface="Soberana Sans Light"/>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rowSpan="2">
                  <a:txBody>
                    <a:bodyPr/>
                    <a:lstStyle/>
                    <a:p>
                      <a:pPr algn="ctr"/>
                      <a:r>
                        <a:rPr lang="es-ES" sz="1400" b="1" i="0" noProof="0" dirty="0" err="1" smtClean="0">
                          <a:latin typeface="Soberana Sans Light"/>
                          <a:cs typeface="Soberana Sans Light"/>
                        </a:rPr>
                        <a:t>Nutritional</a:t>
                      </a:r>
                      <a:r>
                        <a:rPr lang="es-ES" sz="1400" b="1" i="0" noProof="0" dirty="0" smtClean="0">
                          <a:latin typeface="Soberana Sans Light"/>
                          <a:cs typeface="Soberana Sans Light"/>
                        </a:rPr>
                        <a:t> </a:t>
                      </a:r>
                      <a:r>
                        <a:rPr lang="es-ES" sz="1400" b="1" i="0" noProof="0" dirty="0" err="1" smtClean="0">
                          <a:latin typeface="Soberana Sans Light"/>
                          <a:cs typeface="Soberana Sans Light"/>
                        </a:rPr>
                        <a:t>support</a:t>
                      </a:r>
                      <a:endParaRPr lang="es-ES" sz="1400" b="1" i="0" noProof="0" dirty="0">
                        <a:latin typeface="Soberana Sans Light"/>
                        <a:cs typeface="Soberana Sans Light"/>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r>
              <a:tr h="599470">
                <a:tc>
                  <a:txBody>
                    <a:bodyPr/>
                    <a:lstStyle/>
                    <a:p>
                      <a:pPr algn="ctr"/>
                      <a:r>
                        <a:rPr lang="es-ES" sz="1050" b="1" i="0" noProof="0" dirty="0" err="1" smtClean="0">
                          <a:latin typeface="Soberana Sans Light"/>
                          <a:cs typeface="Soberana Sans Light"/>
                        </a:rPr>
                        <a:t>Support</a:t>
                      </a:r>
                      <a:r>
                        <a:rPr lang="es-ES" sz="1050" b="1" i="0" baseline="0" noProof="0" dirty="0" smtClean="0">
                          <a:latin typeface="Soberana Sans Light"/>
                          <a:cs typeface="Soberana Sans Light"/>
                        </a:rPr>
                        <a:t> </a:t>
                      </a:r>
                      <a:r>
                        <a:rPr lang="es-ES" sz="1050" b="1" i="0" baseline="0" noProof="0" dirty="0" err="1" smtClean="0">
                          <a:latin typeface="Soberana Sans Light"/>
                          <a:cs typeface="Soberana Sans Light"/>
                        </a:rPr>
                        <a:t>for</a:t>
                      </a:r>
                      <a:r>
                        <a:rPr lang="es-ES" sz="1050" b="1" i="0" baseline="0" noProof="0" dirty="0" smtClean="0">
                          <a:latin typeface="Soberana Sans Light"/>
                          <a:cs typeface="Soberana Sans Light"/>
                        </a:rPr>
                        <a:t> </a:t>
                      </a:r>
                      <a:r>
                        <a:rPr lang="es-ES" sz="1050" b="1" i="0" baseline="0" noProof="0" dirty="0" err="1" smtClean="0">
                          <a:latin typeface="Soberana Sans Light"/>
                          <a:cs typeface="Soberana Sans Light"/>
                        </a:rPr>
                        <a:t>school</a:t>
                      </a:r>
                      <a:r>
                        <a:rPr lang="es-ES" sz="1050" b="1" i="0" baseline="0" noProof="0" dirty="0" smtClean="0">
                          <a:latin typeface="Soberana Sans Light"/>
                          <a:cs typeface="Soberana Sans Light"/>
                        </a:rPr>
                        <a:t> </a:t>
                      </a:r>
                      <a:r>
                        <a:rPr lang="es-ES" sz="1050" b="1" i="0" baseline="0" noProof="0" dirty="0" err="1" smtClean="0">
                          <a:latin typeface="Soberana Sans Light"/>
                          <a:cs typeface="Soberana Sans Light"/>
                        </a:rPr>
                        <a:t>supplies</a:t>
                      </a:r>
                      <a:endParaRPr lang="es-ES" sz="1050" b="1" i="0" noProof="0" dirty="0">
                        <a:latin typeface="Soberana Sans Light"/>
                        <a:cs typeface="Soberana Sans Ligh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s-ES" sz="1050" b="1" i="0" noProof="0" dirty="0" smtClean="0">
                          <a:latin typeface="Soberana Sans Light"/>
                          <a:cs typeface="Soberana Sans Light"/>
                        </a:rPr>
                        <a:t>Training</a:t>
                      </a:r>
                      <a:r>
                        <a:rPr lang="es-ES" sz="1050" b="1" i="0" baseline="0" noProof="0" dirty="0" smtClean="0">
                          <a:latin typeface="Soberana Sans Light"/>
                          <a:cs typeface="Soberana Sans Light"/>
                        </a:rPr>
                        <a:t> in </a:t>
                      </a:r>
                      <a:r>
                        <a:rPr lang="es-ES" sz="1050" b="1" i="0" baseline="0" noProof="0" dirty="0" err="1" smtClean="0">
                          <a:latin typeface="Soberana Sans Light"/>
                          <a:cs typeface="Soberana Sans Light"/>
                        </a:rPr>
                        <a:t>health</a:t>
                      </a:r>
                      <a:r>
                        <a:rPr lang="es-ES" sz="1050" b="1" i="0" baseline="0" noProof="0" dirty="0" smtClean="0">
                          <a:latin typeface="Soberana Sans Light"/>
                          <a:cs typeface="Soberana Sans Light"/>
                        </a:rPr>
                        <a:t> </a:t>
                      </a:r>
                      <a:r>
                        <a:rPr lang="es-ES" sz="1050" b="1" i="0" baseline="0" noProof="0" dirty="0" err="1" smtClean="0">
                          <a:latin typeface="Soberana Sans Light"/>
                          <a:cs typeface="Soberana Sans Light"/>
                        </a:rPr>
                        <a:t>care</a:t>
                      </a:r>
                      <a:endParaRPr lang="es-ES" sz="1050" b="1" i="0" noProof="0" dirty="0">
                        <a:latin typeface="Soberana Sans Light"/>
                        <a:cs typeface="Soberana Sans Ligh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vMerge="1">
                  <a:txBody>
                    <a:bodyPr/>
                    <a:lstStyle/>
                    <a:p>
                      <a:pPr marL="0" marR="0" indent="0" algn="ctr" defTabSz="457200" rtl="0" eaLnBrk="1" fontAlgn="auto" latinLnBrk="0" hangingPunct="1">
                        <a:lnSpc>
                          <a:spcPct val="100000"/>
                        </a:lnSpc>
                        <a:spcBef>
                          <a:spcPts val="0"/>
                        </a:spcBef>
                        <a:spcAft>
                          <a:spcPts val="0"/>
                        </a:spcAft>
                        <a:buClrTx/>
                        <a:buSzTx/>
                        <a:buFontTx/>
                        <a:buNone/>
                        <a:tabLst/>
                        <a:defRPr/>
                      </a:pPr>
                      <a:endParaRPr lang="es-ES" sz="1050" b="1" i="0" noProof="0" dirty="0">
                        <a:latin typeface="Soberana Sans Light"/>
                        <a:cs typeface="Soberana Sans Ligh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528480">
                <a:tc>
                  <a:txBody>
                    <a:bodyPr/>
                    <a:lstStyle/>
                    <a:p>
                      <a:pPr algn="ctr"/>
                      <a:r>
                        <a:rPr lang="es-ES" sz="1050" b="1" i="0" noProof="0" dirty="0" smtClean="0">
                          <a:latin typeface="Soberana Sans Light"/>
                          <a:cs typeface="Soberana Sans Light"/>
                        </a:rPr>
                        <a:t>‘Jóvenes con </a:t>
                      </a:r>
                      <a:r>
                        <a:rPr lang="es-ES" sz="1050" b="1" i="0" noProof="0" dirty="0" smtClean="0">
                          <a:latin typeface="Soberana Titular BOLD"/>
                          <a:cs typeface="Soberana Titular BOLD"/>
                        </a:rPr>
                        <a:t>PROSPERA’ </a:t>
                      </a:r>
                      <a:r>
                        <a:rPr lang="es-ES" sz="1050" b="1" i="0" noProof="0" dirty="0" err="1" smtClean="0">
                          <a:latin typeface="Soberana Titular BOLD"/>
                          <a:cs typeface="Soberana Titular BOLD"/>
                        </a:rPr>
                        <a:t>scholarship</a:t>
                      </a:r>
                      <a:r>
                        <a:rPr lang="es-ES" sz="1050" b="1" i="0" noProof="0" dirty="0" smtClean="0">
                          <a:latin typeface="Soberana Titular BOLD"/>
                          <a:cs typeface="Soberana Titular BOLD"/>
                        </a:rPr>
                        <a:t>  (</a:t>
                      </a:r>
                      <a:r>
                        <a:rPr lang="es-ES" sz="1050" b="1" i="0" noProof="0" dirty="0" err="1" smtClean="0">
                          <a:latin typeface="Soberana Titular BOLD"/>
                          <a:cs typeface="Soberana Titular BOLD"/>
                        </a:rPr>
                        <a:t>young</a:t>
                      </a:r>
                      <a:r>
                        <a:rPr lang="es-ES" sz="1050" b="1" i="0" noProof="0" dirty="0" smtClean="0">
                          <a:latin typeface="Soberana Titular BOLD"/>
                          <a:cs typeface="Soberana Titular BOLD"/>
                        </a:rPr>
                        <a:t> </a:t>
                      </a:r>
                      <a:r>
                        <a:rPr lang="es-ES" sz="1050" b="1" i="0" noProof="0" dirty="0" err="1" smtClean="0">
                          <a:latin typeface="Soberana Titular BOLD"/>
                          <a:cs typeface="Soberana Titular BOLD"/>
                        </a:rPr>
                        <a:t>people</a:t>
                      </a:r>
                      <a:r>
                        <a:rPr lang="es-ES" sz="1050" b="1" i="0" noProof="0" dirty="0" smtClean="0">
                          <a:latin typeface="Soberana Titular BOLD"/>
                          <a:cs typeface="Soberana Titular BOLD"/>
                        </a:rPr>
                        <a:t> </a:t>
                      </a:r>
                      <a:r>
                        <a:rPr lang="es-ES" sz="1050" b="1" i="0" noProof="0" dirty="0" err="1" smtClean="0">
                          <a:latin typeface="Soberana Titular BOLD"/>
                          <a:cs typeface="Soberana Titular BOLD"/>
                        </a:rPr>
                        <a:t>with</a:t>
                      </a:r>
                      <a:r>
                        <a:rPr lang="es-ES" sz="1050" b="1" i="0" noProof="0" dirty="0" smtClean="0">
                          <a:latin typeface="Soberana Titular BOLD"/>
                          <a:cs typeface="Soberana Titular BOLD"/>
                        </a:rPr>
                        <a:t> PROSPERA)</a:t>
                      </a:r>
                      <a:endParaRPr lang="es-ES" sz="1050" b="1" i="0" noProof="0" dirty="0">
                        <a:latin typeface="Soberana Titular BOLD"/>
                        <a:cs typeface="Soberana Titular BOLD"/>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endParaRPr lang="es-ES" sz="1050" b="0" i="0" noProof="0" dirty="0">
                        <a:latin typeface="Soberana Sans Light"/>
                        <a:cs typeface="Soberana Sans Ligh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endParaRPr lang="es-ES" sz="1050" b="0" i="0" noProof="0" dirty="0">
                        <a:latin typeface="Soberana Sans Light"/>
                        <a:cs typeface="Soberana Sans Ligh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370724">
                <a:tc>
                  <a:txBody>
                    <a:bodyPr/>
                    <a:lstStyle/>
                    <a:p>
                      <a:pPr algn="ctr"/>
                      <a:r>
                        <a:rPr lang="es-ES" sz="6000" b="1" i="0" cap="none" spc="0" noProof="0" dirty="0" smtClean="0">
                          <a:ln w="31550" cmpd="sng">
                            <a:solidFill>
                              <a:schemeClr val="bg1"/>
                            </a:solidFill>
                            <a:prstDash val="solid"/>
                          </a:ln>
                          <a:solidFill>
                            <a:schemeClr val="accent3">
                              <a:lumMod val="60000"/>
                              <a:lumOff val="40000"/>
                            </a:schemeClr>
                          </a:solidFill>
                          <a:effectLst>
                            <a:outerShdw blurRad="41275" dist="12700" dir="12000000" algn="tl" rotWithShape="0">
                              <a:srgbClr val="000000">
                                <a:alpha val="40000"/>
                              </a:srgbClr>
                            </a:outerShdw>
                          </a:effectLst>
                          <a:latin typeface="Soberana Sans Ultra"/>
                          <a:cs typeface="Soberana Sans Ultra"/>
                        </a:rPr>
                        <a:t>+</a:t>
                      </a:r>
                      <a:endParaRPr lang="es-ES" sz="6000" b="1" i="0" cap="none" spc="0" noProof="0" dirty="0">
                        <a:ln w="31550" cmpd="sng">
                          <a:solidFill>
                            <a:schemeClr val="bg1"/>
                          </a:solidFill>
                          <a:prstDash val="solid"/>
                        </a:ln>
                        <a:solidFill>
                          <a:schemeClr val="accent3">
                            <a:lumMod val="60000"/>
                            <a:lumOff val="40000"/>
                          </a:schemeClr>
                        </a:solidFill>
                        <a:effectLst>
                          <a:outerShdw blurRad="41275" dist="12700" dir="12000000" algn="tl" rotWithShape="0">
                            <a:srgbClr val="000000">
                              <a:alpha val="40000"/>
                            </a:srgbClr>
                          </a:outerShdw>
                        </a:effectLst>
                        <a:latin typeface="Soberana Sans Ultra"/>
                        <a:cs typeface="Soberana Sans Ultra"/>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6000" b="1" i="0" u="none" strike="noStrike" kern="1200" cap="none" spc="0" normalizeH="0" baseline="0" noProof="0" dirty="0" smtClean="0">
                          <a:ln w="31550" cmpd="sng">
                            <a:solidFill>
                              <a:prstClr val="white"/>
                            </a:solidFill>
                            <a:prstDash val="solid"/>
                          </a:ln>
                          <a:solidFill>
                            <a:schemeClr val="accent4">
                              <a:lumMod val="75000"/>
                            </a:schemeClr>
                          </a:solidFill>
                          <a:effectLst>
                            <a:outerShdw blurRad="41275" dist="12700" dir="12000000" algn="tl" rotWithShape="0">
                              <a:srgbClr val="000000">
                                <a:alpha val="40000"/>
                              </a:srgbClr>
                            </a:outerShdw>
                          </a:effectLst>
                          <a:uLnTx/>
                          <a:uFillTx/>
                          <a:latin typeface="Soberana Sans Ultra"/>
                          <a:ea typeface="+mn-ea"/>
                          <a:cs typeface="Soberana Sans Ultra"/>
                        </a:rPr>
                        <a:t>+</a:t>
                      </a:r>
                      <a:endParaRPr kumimoji="0" lang="es-ES" sz="6000" b="1" i="0" u="none" strike="noStrike" kern="1200" cap="none" spc="0" normalizeH="0" baseline="0" noProof="0" dirty="0">
                        <a:ln w="31550" cmpd="sng">
                          <a:solidFill>
                            <a:prstClr val="white"/>
                          </a:solidFill>
                          <a:prstDash val="solid"/>
                        </a:ln>
                        <a:solidFill>
                          <a:schemeClr val="accent4">
                            <a:lumMod val="75000"/>
                          </a:schemeClr>
                        </a:solidFill>
                        <a:effectLst>
                          <a:outerShdw blurRad="41275" dist="12700" dir="12000000" algn="tl" rotWithShape="0">
                            <a:srgbClr val="000000">
                              <a:alpha val="40000"/>
                            </a:srgbClr>
                          </a:outerShdw>
                        </a:effectLst>
                        <a:uLnTx/>
                        <a:uFillTx/>
                        <a:latin typeface="Soberana Sans Ultra"/>
                        <a:ea typeface="+mn-ea"/>
                        <a:cs typeface="Soberana Sans Ultra"/>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sz="6000" b="1" i="0" u="none" strike="noStrike" kern="1200" cap="none" spc="0" normalizeH="0" baseline="0" noProof="0" dirty="0" smtClean="0">
                          <a:ln w="31550" cmpd="sng">
                            <a:solidFill>
                              <a:prstClr val="white"/>
                            </a:solidFill>
                            <a:prstDash val="solid"/>
                          </a:ln>
                          <a:solidFill>
                            <a:schemeClr val="accent6"/>
                          </a:solidFill>
                          <a:effectLst>
                            <a:outerShdw blurRad="41275" dist="12700" dir="12000000" algn="tl" rotWithShape="0">
                              <a:srgbClr val="000000">
                                <a:alpha val="40000"/>
                              </a:srgbClr>
                            </a:outerShdw>
                          </a:effectLst>
                          <a:uLnTx/>
                          <a:uFillTx/>
                          <a:latin typeface="Soberana Sans Ultra"/>
                          <a:ea typeface="+mn-ea"/>
                          <a:cs typeface="Soberana Sans Ultra"/>
                        </a:rPr>
                        <a:t>+</a:t>
                      </a:r>
                      <a:endParaRPr kumimoji="0" lang="es-ES" sz="6000" b="1" i="0" u="none" strike="noStrike" kern="1200" cap="none" spc="0" normalizeH="0" baseline="0" noProof="0" dirty="0">
                        <a:ln w="31550" cmpd="sng">
                          <a:solidFill>
                            <a:prstClr val="white"/>
                          </a:solidFill>
                          <a:prstDash val="solid"/>
                        </a:ln>
                        <a:solidFill>
                          <a:schemeClr val="accent6"/>
                        </a:solidFill>
                        <a:effectLst>
                          <a:outerShdw blurRad="41275" dist="12700" dir="12000000" algn="tl" rotWithShape="0">
                            <a:srgbClr val="000000">
                              <a:alpha val="40000"/>
                            </a:srgbClr>
                          </a:outerShdw>
                        </a:effectLst>
                        <a:uLnTx/>
                        <a:uFillTx/>
                        <a:latin typeface="Soberana Sans Ultra"/>
                        <a:ea typeface="+mn-ea"/>
                        <a:cs typeface="Soberana Sans Ultra"/>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2621955">
                <a:tc>
                  <a:txBody>
                    <a:bodyPr/>
                    <a:lstStyle/>
                    <a:p>
                      <a:pPr algn="ctr"/>
                      <a:endParaRPr lang="es-ES" sz="1600" b="1" i="0" noProof="0" dirty="0" smtClean="0">
                        <a:solidFill>
                          <a:srgbClr val="008000"/>
                        </a:solidFill>
                        <a:latin typeface="Soberana Sans Light"/>
                        <a:cs typeface="Soberana Sans Light"/>
                      </a:endParaRPr>
                    </a:p>
                    <a:p>
                      <a:pPr algn="ctr"/>
                      <a:r>
                        <a:rPr lang="es-ES" sz="1800" b="0" i="0" noProof="0" dirty="0" smtClean="0">
                          <a:solidFill>
                            <a:srgbClr val="FFFFFF"/>
                          </a:solidFill>
                          <a:latin typeface="Soberana Sans Ultra"/>
                          <a:cs typeface="Soberana Sans Ultra"/>
                        </a:rPr>
                        <a:t>SCHOLARSHIPS FOR HIGHER EDUCATION</a:t>
                      </a:r>
                      <a:endParaRPr lang="es-ES" sz="1800" b="0" i="0" baseline="0" noProof="0" dirty="0" smtClean="0">
                        <a:solidFill>
                          <a:srgbClr val="FFFFFF"/>
                        </a:solidFill>
                        <a:latin typeface="Soberana Sans Ultra"/>
                        <a:cs typeface="Soberana Sans Ultra"/>
                      </a:endParaRPr>
                    </a:p>
                    <a:p>
                      <a:pPr algn="ctr"/>
                      <a:endParaRPr lang="es-ES" sz="1600" b="1" i="0" baseline="0" noProof="0" dirty="0" smtClean="0">
                        <a:solidFill>
                          <a:srgbClr val="008000"/>
                        </a:solidFill>
                        <a:latin typeface="Soberana Sans Light"/>
                        <a:cs typeface="Soberana Sans Light"/>
                      </a:endParaRPr>
                    </a:p>
                    <a:p>
                      <a:pPr algn="ctr"/>
                      <a:endParaRPr lang="es-ES" sz="1050" b="1" i="0" noProof="0" dirty="0">
                        <a:solidFill>
                          <a:srgbClr val="94C94C"/>
                        </a:solidFill>
                        <a:latin typeface="Soberana Sans Light"/>
                        <a:cs typeface="Soberana Sans Light"/>
                      </a:endParaRPr>
                    </a:p>
                    <a:p>
                      <a:pPr algn="ctr"/>
                      <a:r>
                        <a:rPr lang="es-ES" sz="1050" b="1" i="0" noProof="0" dirty="0" err="1" smtClean="0">
                          <a:latin typeface="Soberana Sans Light"/>
                          <a:cs typeface="Soberana Sans Light"/>
                        </a:rPr>
                        <a:t>Scholarships</a:t>
                      </a:r>
                      <a:r>
                        <a:rPr lang="es-ES" sz="1050" b="1" i="0" noProof="0" dirty="0" smtClean="0">
                          <a:latin typeface="Soberana Sans Light"/>
                          <a:cs typeface="Soberana Sans Light"/>
                        </a:rPr>
                        <a:t> </a:t>
                      </a:r>
                      <a:r>
                        <a:rPr lang="es-ES" sz="1050" b="1" i="0" noProof="0" dirty="0" err="1" smtClean="0">
                          <a:latin typeface="Soberana Sans Light"/>
                          <a:cs typeface="Soberana Sans Light"/>
                        </a:rPr>
                        <a:t>for</a:t>
                      </a:r>
                      <a:r>
                        <a:rPr lang="es-ES" sz="1050" b="1" i="0" noProof="0" dirty="0" smtClean="0">
                          <a:latin typeface="Soberana Sans Light"/>
                          <a:cs typeface="Soberana Sans Light"/>
                        </a:rPr>
                        <a:t> </a:t>
                      </a:r>
                      <a:r>
                        <a:rPr lang="es-ES" sz="1050" b="1" i="0" noProof="0" dirty="0" err="1" smtClean="0">
                          <a:latin typeface="Soberana Sans Light"/>
                          <a:cs typeface="Soberana Sans Light"/>
                        </a:rPr>
                        <a:t>technical</a:t>
                      </a:r>
                      <a:r>
                        <a:rPr lang="es-ES" sz="1050" b="1" i="0" baseline="0" noProof="0" dirty="0" smtClean="0">
                          <a:latin typeface="Soberana Sans Light"/>
                          <a:cs typeface="Soberana Sans Light"/>
                        </a:rPr>
                        <a:t>, non-formal </a:t>
                      </a:r>
                      <a:r>
                        <a:rPr lang="es-ES" sz="1050" b="1" i="0" baseline="0" noProof="0" dirty="0" err="1" smtClean="0">
                          <a:latin typeface="Soberana Sans Light"/>
                          <a:cs typeface="Soberana Sans Light"/>
                        </a:rPr>
                        <a:t>education</a:t>
                      </a:r>
                      <a:r>
                        <a:rPr lang="es-ES" sz="1050" b="1" i="0" baseline="0" noProof="0" dirty="0" smtClean="0">
                          <a:latin typeface="Soberana Sans Light"/>
                          <a:cs typeface="Soberana Sans Light"/>
                        </a:rPr>
                        <a:t> and training </a:t>
                      </a:r>
                      <a:r>
                        <a:rPr lang="es-ES" sz="1050" b="1" i="0" baseline="0" noProof="0" dirty="0" err="1" smtClean="0">
                          <a:latin typeface="Soberana Sans Light"/>
                          <a:cs typeface="Soberana Sans Light"/>
                        </a:rPr>
                        <a:t>for</a:t>
                      </a:r>
                      <a:r>
                        <a:rPr lang="es-ES" sz="1050" b="1" i="0" baseline="0" noProof="0" dirty="0" smtClean="0">
                          <a:latin typeface="Soberana Sans Light"/>
                          <a:cs typeface="Soberana Sans Light"/>
                        </a:rPr>
                        <a:t> </a:t>
                      </a:r>
                      <a:r>
                        <a:rPr lang="es-ES" sz="1050" b="1" i="0" baseline="0" noProof="0" dirty="0" err="1" smtClean="0">
                          <a:latin typeface="Soberana Sans Light"/>
                          <a:cs typeface="Soberana Sans Light"/>
                        </a:rPr>
                        <a:t>work</a:t>
                      </a:r>
                      <a:endParaRPr lang="es-ES" sz="1050" b="1" i="0" baseline="0" noProof="0" dirty="0" smtClean="0">
                        <a:latin typeface="Soberana Sans Light"/>
                        <a:cs typeface="Soberana Sans Light"/>
                      </a:endParaRPr>
                    </a:p>
                    <a:p>
                      <a:pPr algn="ctr"/>
                      <a:endParaRPr lang="es-ES" sz="1050" b="1" i="0" noProof="0" dirty="0">
                        <a:latin typeface="Soberana Sans Light"/>
                        <a:cs typeface="Soberana Sans Light"/>
                      </a:endParaRPr>
                    </a:p>
                    <a:p>
                      <a:pPr marL="0" marR="0" indent="0" algn="ctr" defTabSz="457200" rtl="0" eaLnBrk="1" fontAlgn="auto" latinLnBrk="0" hangingPunct="1">
                        <a:lnSpc>
                          <a:spcPct val="100000"/>
                        </a:lnSpc>
                        <a:spcBef>
                          <a:spcPts val="0"/>
                        </a:spcBef>
                        <a:spcAft>
                          <a:spcPts val="0"/>
                        </a:spcAft>
                        <a:buClrTx/>
                        <a:buSzTx/>
                        <a:buFontTx/>
                        <a:buNone/>
                        <a:tabLst/>
                        <a:defRPr/>
                      </a:pPr>
                      <a:r>
                        <a:rPr lang="es-ES" sz="1050" b="1" i="0" noProof="0" dirty="0" err="1" smtClean="0">
                          <a:latin typeface="Soberana Sans Light"/>
                          <a:cs typeface="Soberana Sans Light"/>
                        </a:rPr>
                        <a:t>Scholarships</a:t>
                      </a:r>
                      <a:r>
                        <a:rPr lang="es-ES" sz="1050" b="1" i="0" noProof="0" dirty="0" smtClean="0">
                          <a:latin typeface="Soberana Sans Light"/>
                          <a:cs typeface="Soberana Sans Light"/>
                        </a:rPr>
                        <a:t> </a:t>
                      </a:r>
                      <a:r>
                        <a:rPr lang="es-ES" sz="1050" b="1" i="0" noProof="0" dirty="0" err="1" smtClean="0">
                          <a:latin typeface="Soberana Sans Light"/>
                          <a:cs typeface="Soberana Sans Light"/>
                        </a:rPr>
                        <a:t>for</a:t>
                      </a:r>
                      <a:r>
                        <a:rPr lang="es-ES" sz="1050" b="1" i="0" noProof="0" dirty="0" smtClean="0">
                          <a:latin typeface="Soberana Sans Light"/>
                          <a:cs typeface="Soberana Sans Light"/>
                        </a:rPr>
                        <a:t> </a:t>
                      </a:r>
                      <a:r>
                        <a:rPr lang="es-ES" sz="1050" b="1" i="0" noProof="0" dirty="0" err="1" smtClean="0">
                          <a:latin typeface="Soberana Sans Light"/>
                          <a:cs typeface="Soberana Sans Light"/>
                        </a:rPr>
                        <a:t>persons</a:t>
                      </a:r>
                      <a:r>
                        <a:rPr lang="es-ES" sz="1050" b="1" i="0" noProof="0" dirty="0" smtClean="0">
                          <a:latin typeface="Soberana Sans Light"/>
                          <a:cs typeface="Soberana Sans Light"/>
                        </a:rPr>
                        <a:t> </a:t>
                      </a:r>
                      <a:r>
                        <a:rPr lang="es-ES" sz="1050" b="1" i="0" noProof="0" dirty="0" err="1" smtClean="0">
                          <a:latin typeface="Soberana Sans Light"/>
                          <a:cs typeface="Soberana Sans Light"/>
                        </a:rPr>
                        <a:t>with</a:t>
                      </a:r>
                      <a:r>
                        <a:rPr lang="es-ES" sz="1050" b="1" i="0" noProof="0" dirty="0" smtClean="0">
                          <a:latin typeface="Soberana Sans Light"/>
                          <a:cs typeface="Soberana Sans Light"/>
                        </a:rPr>
                        <a:t> </a:t>
                      </a:r>
                      <a:r>
                        <a:rPr lang="es-ES" sz="1050" b="1" i="0" noProof="0" dirty="0" err="1" smtClean="0">
                          <a:latin typeface="Soberana Sans Light"/>
                          <a:cs typeface="Soberana Sans Light"/>
                        </a:rPr>
                        <a:t>disabilities</a:t>
                      </a:r>
                      <a:endParaRPr lang="es-ES" sz="1050" b="1" i="0" noProof="0" dirty="0" smtClean="0">
                        <a:latin typeface="Soberana Sans Light"/>
                        <a:cs typeface="Soberana Sans Light"/>
                      </a:endParaRPr>
                    </a:p>
                    <a:p>
                      <a:pPr marL="0" marR="0" indent="0" algn="ctr" defTabSz="457200" rtl="0" eaLnBrk="1" fontAlgn="auto" latinLnBrk="0" hangingPunct="1">
                        <a:lnSpc>
                          <a:spcPct val="100000"/>
                        </a:lnSpc>
                        <a:spcBef>
                          <a:spcPts val="0"/>
                        </a:spcBef>
                        <a:spcAft>
                          <a:spcPts val="0"/>
                        </a:spcAft>
                        <a:buClrTx/>
                        <a:buSzTx/>
                        <a:buFontTx/>
                        <a:buNone/>
                        <a:tabLst/>
                        <a:defRPr/>
                      </a:pPr>
                      <a:endParaRPr lang="es-ES" sz="1050" b="0" i="0" noProof="0" dirty="0" smtClean="0">
                        <a:latin typeface="Soberana Sans Light"/>
                        <a:cs typeface="Soberana Sans Light"/>
                      </a:endParaRPr>
                    </a:p>
                    <a:p>
                      <a:pPr marL="0" marR="0" indent="0" algn="ctr" defTabSz="457200" rtl="0" eaLnBrk="1" fontAlgn="auto" latinLnBrk="0" hangingPunct="1">
                        <a:lnSpc>
                          <a:spcPct val="100000"/>
                        </a:lnSpc>
                        <a:spcBef>
                          <a:spcPts val="0"/>
                        </a:spcBef>
                        <a:spcAft>
                          <a:spcPts val="0"/>
                        </a:spcAft>
                        <a:buClrTx/>
                        <a:buSzTx/>
                        <a:buFontTx/>
                        <a:buNone/>
                        <a:tabLst/>
                        <a:defRPr/>
                      </a:pPr>
                      <a:endParaRPr lang="es-ES" sz="1050" b="0" i="0" noProof="0" dirty="0" smtClean="0">
                        <a:latin typeface="Soberana Sans Light"/>
                        <a:cs typeface="Soberana Sans Ligh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s-ES" sz="1400" b="1" i="0" noProof="0" dirty="0" smtClean="0">
                          <a:solidFill>
                            <a:schemeClr val="accent4">
                              <a:lumMod val="75000"/>
                            </a:schemeClr>
                          </a:solidFill>
                          <a:latin typeface="Soberana Sans Light"/>
                          <a:cs typeface="Soberana Sans Light"/>
                        </a:rPr>
                        <a:t>EXTENDING THE UNIVERSAL HEALTH SERVICES CATALOGUE, FROM 13 TO 27 INTERVENTIONS</a:t>
                      </a:r>
                    </a:p>
                    <a:p>
                      <a:pPr algn="ctr"/>
                      <a:endParaRPr lang="es-ES" sz="1050" b="1" i="0" noProof="0" dirty="0">
                        <a:solidFill>
                          <a:schemeClr val="accent4">
                            <a:lumMod val="75000"/>
                          </a:schemeClr>
                        </a:solidFill>
                        <a:latin typeface="Soberana Sans Light"/>
                        <a:cs typeface="Soberana Sans Light"/>
                      </a:endParaRPr>
                    </a:p>
                    <a:p>
                      <a:pPr algn="ctr"/>
                      <a:r>
                        <a:rPr lang="es-ES" sz="1050" b="1" i="0" noProof="0" dirty="0" err="1" smtClean="0">
                          <a:latin typeface="Soberana Sans Light"/>
                          <a:cs typeface="Soberana Sans Light"/>
                        </a:rPr>
                        <a:t>Membership</a:t>
                      </a:r>
                      <a:r>
                        <a:rPr lang="es-ES" sz="1050" b="1" i="0" baseline="0" noProof="0" dirty="0" smtClean="0">
                          <a:latin typeface="Soberana Sans Light"/>
                          <a:cs typeface="Soberana Sans Light"/>
                        </a:rPr>
                        <a:t> of </a:t>
                      </a:r>
                      <a:r>
                        <a:rPr lang="es-ES" sz="1050" b="1" i="0" baseline="0" noProof="0" dirty="0" err="1" smtClean="0">
                          <a:latin typeface="Soberana Sans Light"/>
                          <a:cs typeface="Soberana Sans Light"/>
                        </a:rPr>
                        <a:t>the</a:t>
                      </a:r>
                      <a:r>
                        <a:rPr lang="es-ES" sz="1050" b="1" i="0" baseline="0" noProof="0" dirty="0" smtClean="0">
                          <a:latin typeface="Soberana Sans Light"/>
                          <a:cs typeface="Soberana Sans Light"/>
                        </a:rPr>
                        <a:t> </a:t>
                      </a:r>
                      <a:r>
                        <a:rPr lang="es-ES" sz="1050" b="1" i="0" baseline="0" noProof="0" dirty="0" err="1" smtClean="0">
                          <a:latin typeface="Soberana Sans Light"/>
                          <a:cs typeface="Soberana Sans Light"/>
                        </a:rPr>
                        <a:t>entire</a:t>
                      </a:r>
                      <a:r>
                        <a:rPr lang="es-ES" sz="1050" b="1" i="0" baseline="0" noProof="0" dirty="0" smtClean="0">
                          <a:latin typeface="Soberana Sans Light"/>
                          <a:cs typeface="Soberana Sans Light"/>
                        </a:rPr>
                        <a:t> </a:t>
                      </a:r>
                      <a:r>
                        <a:rPr lang="es-ES" sz="1050" b="1" i="0" baseline="0" noProof="0" dirty="0" err="1" smtClean="0">
                          <a:latin typeface="Soberana Sans Light"/>
                          <a:cs typeface="Soberana Sans Light"/>
                        </a:rPr>
                        <a:t>population</a:t>
                      </a:r>
                      <a:r>
                        <a:rPr lang="es-ES" sz="1050" b="1" i="0" baseline="0" noProof="0" dirty="0" smtClean="0">
                          <a:latin typeface="Soberana Sans Light"/>
                          <a:cs typeface="Soberana Sans Light"/>
                        </a:rPr>
                        <a:t> in </a:t>
                      </a:r>
                      <a:r>
                        <a:rPr lang="es-ES" sz="1050" b="1" i="0" baseline="0" noProof="0" dirty="0" err="1" smtClean="0">
                          <a:latin typeface="Soberana Sans Light"/>
                          <a:cs typeface="Soberana Sans Light"/>
                        </a:rPr>
                        <a:t>the</a:t>
                      </a:r>
                      <a:r>
                        <a:rPr lang="es-ES" sz="1050" b="1" i="0" baseline="0" noProof="0" dirty="0" smtClean="0">
                          <a:latin typeface="Soberana Sans Light"/>
                          <a:cs typeface="Soberana Sans Light"/>
                        </a:rPr>
                        <a:t>  </a:t>
                      </a:r>
                      <a:r>
                        <a:rPr lang="es-ES" sz="1050" b="1" i="0" baseline="0" noProof="0" dirty="0" err="1" smtClean="0">
                          <a:latin typeface="Soberana Sans Light"/>
                          <a:cs typeface="Soberana Sans Light"/>
                        </a:rPr>
                        <a:t>public</a:t>
                      </a:r>
                      <a:r>
                        <a:rPr lang="es-ES" sz="1050" b="1" i="0" baseline="0" noProof="0" dirty="0" smtClean="0">
                          <a:latin typeface="Soberana Sans Light"/>
                          <a:cs typeface="Soberana Sans Light"/>
                        </a:rPr>
                        <a:t> </a:t>
                      </a:r>
                      <a:r>
                        <a:rPr lang="es-ES" sz="1050" b="1" i="0" baseline="0" noProof="0" dirty="0" err="1" smtClean="0">
                          <a:latin typeface="Soberana Sans Light"/>
                          <a:cs typeface="Soberana Sans Light"/>
                        </a:rPr>
                        <a:t>insurance</a:t>
                      </a:r>
                      <a:r>
                        <a:rPr lang="es-ES" sz="1050" b="1" i="0" baseline="0" noProof="0" dirty="0" smtClean="0">
                          <a:latin typeface="Soberana Sans Light"/>
                          <a:cs typeface="Soberana Sans Light"/>
                        </a:rPr>
                        <a:t> and in </a:t>
                      </a:r>
                      <a:r>
                        <a:rPr lang="es-ES" sz="1050" b="1" i="0" baseline="0" noProof="0" dirty="0" err="1" smtClean="0">
                          <a:latin typeface="Soberana Sans Light"/>
                          <a:cs typeface="Soberana Sans Light"/>
                        </a:rPr>
                        <a:t>the</a:t>
                      </a:r>
                      <a:r>
                        <a:rPr lang="es-ES" sz="1050" b="1" i="0" baseline="0" noProof="0" dirty="0" smtClean="0">
                          <a:latin typeface="Soberana Sans Light"/>
                          <a:cs typeface="Soberana Sans Light"/>
                        </a:rPr>
                        <a:t> </a:t>
                      </a:r>
                      <a:r>
                        <a:rPr lang="es-ES" sz="1050" b="1" i="0" baseline="0" noProof="0" dirty="0" err="1" smtClean="0">
                          <a:latin typeface="Soberana Sans Light"/>
                          <a:cs typeface="Soberana Sans Light"/>
                        </a:rPr>
                        <a:t>medical</a:t>
                      </a:r>
                      <a:r>
                        <a:rPr lang="es-ES" sz="1050" b="1" i="0" baseline="0" noProof="0" dirty="0" smtClean="0">
                          <a:latin typeface="Soberana Sans Light"/>
                          <a:cs typeface="Soberana Sans Light"/>
                        </a:rPr>
                        <a:t> </a:t>
                      </a:r>
                      <a:r>
                        <a:rPr lang="es-ES" sz="1050" b="1" i="0" baseline="0" noProof="0" dirty="0" err="1" smtClean="0">
                          <a:latin typeface="Soberana Sans Light"/>
                          <a:cs typeface="Soberana Sans Light"/>
                        </a:rPr>
                        <a:t>insurance</a:t>
                      </a:r>
                      <a:r>
                        <a:rPr lang="es-ES" sz="1050" b="1" i="0" baseline="0" noProof="0" dirty="0" smtClean="0">
                          <a:latin typeface="Soberana Sans Light"/>
                          <a:cs typeface="Soberana Sans Light"/>
                        </a:rPr>
                        <a:t> ,21st </a:t>
                      </a:r>
                      <a:r>
                        <a:rPr lang="es-ES" sz="1050" b="1" i="0" baseline="0" noProof="0" dirty="0" err="1" smtClean="0">
                          <a:latin typeface="Soberana Sans Light"/>
                          <a:cs typeface="Soberana Sans Light"/>
                        </a:rPr>
                        <a:t>century</a:t>
                      </a:r>
                      <a:endParaRPr lang="es-ES" sz="1050" b="1" i="0" noProof="0" dirty="0" smtClean="0">
                        <a:latin typeface="Soberana Sans Light"/>
                        <a:cs typeface="Soberana Sans Light"/>
                      </a:endParaRPr>
                    </a:p>
                    <a:p>
                      <a:pPr algn="ctr"/>
                      <a:endParaRPr lang="es-ES" sz="1050" b="0" i="0" noProof="0" dirty="0">
                        <a:latin typeface="Soberana Sans Light"/>
                        <a:cs typeface="Soberana Sans Light"/>
                      </a:endParaRPr>
                    </a:p>
                    <a:p>
                      <a:pPr algn="ctr"/>
                      <a:r>
                        <a:rPr lang="es-ES" sz="1050" b="1" i="0" noProof="0" dirty="0" err="1" smtClean="0">
                          <a:latin typeface="Soberana Sans Light"/>
                          <a:cs typeface="Soberana Sans Light"/>
                        </a:rPr>
                        <a:t>Family</a:t>
                      </a:r>
                      <a:r>
                        <a:rPr lang="es-ES" sz="1050" b="1" i="0" noProof="0" dirty="0" smtClean="0">
                          <a:latin typeface="Soberana Sans Light"/>
                          <a:cs typeface="Soberana Sans Light"/>
                        </a:rPr>
                        <a:t> </a:t>
                      </a:r>
                      <a:r>
                        <a:rPr lang="es-ES" sz="1050" b="1" i="0" noProof="0" dirty="0" err="1" smtClean="0">
                          <a:latin typeface="Soberana Sans Light"/>
                          <a:cs typeface="Soberana Sans Light"/>
                        </a:rPr>
                        <a:t>planning</a:t>
                      </a:r>
                      <a:r>
                        <a:rPr lang="es-ES" sz="1050" b="1" i="0" noProof="0" dirty="0" smtClean="0">
                          <a:latin typeface="Soberana Sans Light"/>
                          <a:cs typeface="Soberana Sans Light"/>
                        </a:rPr>
                        <a:t> and </a:t>
                      </a:r>
                      <a:r>
                        <a:rPr lang="es-ES" sz="1050" b="1" i="0" noProof="0" dirty="0" err="1" smtClean="0">
                          <a:latin typeface="Soberana Sans Light"/>
                          <a:cs typeface="Soberana Sans Light"/>
                        </a:rPr>
                        <a:t>prevention</a:t>
                      </a:r>
                      <a:r>
                        <a:rPr lang="es-ES" sz="1050" b="1" i="0" noProof="0" dirty="0" smtClean="0">
                          <a:latin typeface="Soberana Sans Light"/>
                          <a:cs typeface="Soberana Sans Light"/>
                        </a:rPr>
                        <a:t> of </a:t>
                      </a:r>
                      <a:r>
                        <a:rPr lang="es-ES" sz="1050" b="1" i="0" noProof="0" dirty="0" err="1" smtClean="0">
                          <a:latin typeface="Soberana Sans Light"/>
                          <a:cs typeface="Soberana Sans Light"/>
                        </a:rPr>
                        <a:t>teenage</a:t>
                      </a:r>
                      <a:r>
                        <a:rPr lang="es-ES" sz="1050" b="1" i="0" noProof="0" dirty="0" smtClean="0">
                          <a:latin typeface="Soberana Sans Light"/>
                          <a:cs typeface="Soberana Sans Light"/>
                        </a:rPr>
                        <a:t> </a:t>
                      </a:r>
                      <a:r>
                        <a:rPr lang="es-ES" sz="1050" b="1" i="0" noProof="0" dirty="0" err="1" smtClean="0">
                          <a:latin typeface="Soberana Sans Light"/>
                          <a:cs typeface="Soberana Sans Light"/>
                        </a:rPr>
                        <a:t>pregnancy</a:t>
                      </a:r>
                      <a:r>
                        <a:rPr lang="es-ES" sz="1050" b="1" i="0" noProof="0" dirty="0" smtClean="0">
                          <a:latin typeface="Soberana Sans Light"/>
                          <a:cs typeface="Soberana Sans Light"/>
                        </a:rPr>
                        <a:t> </a:t>
                      </a:r>
                      <a:r>
                        <a:rPr lang="es-ES" sz="1050" b="1" i="0" noProof="0" dirty="0" err="1" smtClean="0">
                          <a:latin typeface="Soberana Sans Light"/>
                          <a:cs typeface="Soberana Sans Light"/>
                        </a:rPr>
                        <a:t>measures</a:t>
                      </a:r>
                      <a:endParaRPr lang="es-ES" sz="1050" b="1" i="0" noProof="0" dirty="0">
                        <a:latin typeface="Soberana Sans Light"/>
                        <a:cs typeface="Soberana Sans Ligh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s-ES" sz="1050" b="1" i="0" noProof="0" dirty="0" smtClean="0">
                          <a:latin typeface="Soberana Sans Light"/>
                          <a:cs typeface="Soberana Sans Light"/>
                        </a:rPr>
                        <a:t>Access </a:t>
                      </a:r>
                      <a:r>
                        <a:rPr lang="es-ES" sz="1050" b="1" i="0" noProof="0" dirty="0" err="1" smtClean="0">
                          <a:latin typeface="Soberana Sans Light"/>
                          <a:cs typeface="Soberana Sans Light"/>
                        </a:rPr>
                        <a:t>to</a:t>
                      </a:r>
                      <a:r>
                        <a:rPr lang="es-ES" sz="1050" b="1" i="0" noProof="0" dirty="0" smtClean="0">
                          <a:latin typeface="Soberana Sans Light"/>
                          <a:cs typeface="Soberana Sans Light"/>
                        </a:rPr>
                        <a:t> </a:t>
                      </a:r>
                      <a:r>
                        <a:rPr lang="es-ES" sz="1050" b="1" i="0" noProof="0" dirty="0" err="1" smtClean="0">
                          <a:latin typeface="Soberana Sans Light"/>
                          <a:cs typeface="Soberana Sans Light"/>
                        </a:rPr>
                        <a:t>milk</a:t>
                      </a:r>
                      <a:r>
                        <a:rPr lang="es-ES" sz="1050" b="1" i="0" noProof="0" dirty="0" smtClean="0">
                          <a:latin typeface="Soberana Sans Light"/>
                          <a:cs typeface="Soberana Sans Light"/>
                        </a:rPr>
                        <a:t>, LICONSA</a:t>
                      </a:r>
                    </a:p>
                    <a:p>
                      <a:pPr algn="ctr"/>
                      <a:r>
                        <a:rPr lang="es-ES" sz="1050" b="1" i="0" baseline="0" noProof="0" dirty="0" smtClean="0">
                          <a:latin typeface="Soberana Sans Light"/>
                          <a:cs typeface="Soberana Sans Light"/>
                        </a:rPr>
                        <a:t>New </a:t>
                      </a:r>
                      <a:r>
                        <a:rPr lang="es-ES" sz="1050" b="1" i="0" baseline="0" noProof="0" dirty="0" err="1" smtClean="0">
                          <a:latin typeface="Soberana Sans Light"/>
                          <a:cs typeface="Soberana Sans Light"/>
                        </a:rPr>
                        <a:t>nutritional</a:t>
                      </a:r>
                      <a:r>
                        <a:rPr lang="es-ES" sz="1050" b="1" i="0" baseline="0" noProof="0" dirty="0" smtClean="0">
                          <a:latin typeface="Soberana Sans Light"/>
                          <a:cs typeface="Soberana Sans Light"/>
                        </a:rPr>
                        <a:t> </a:t>
                      </a:r>
                      <a:r>
                        <a:rPr lang="es-ES" sz="1050" b="1" i="0" baseline="0" noProof="0" dirty="0" err="1" smtClean="0">
                          <a:latin typeface="Soberana Sans Light"/>
                          <a:cs typeface="Soberana Sans Light"/>
                        </a:rPr>
                        <a:t>supplements</a:t>
                      </a:r>
                      <a:r>
                        <a:rPr lang="es-ES" sz="1050" b="1" i="0" baseline="0" noProof="0" dirty="0" smtClean="0">
                          <a:latin typeface="Soberana Sans Light"/>
                          <a:cs typeface="Soberana Sans Light"/>
                        </a:rPr>
                        <a:t> </a:t>
                      </a:r>
                      <a:r>
                        <a:rPr lang="es-ES" sz="1050" b="1" i="0" baseline="0" noProof="0" dirty="0" err="1" smtClean="0">
                          <a:latin typeface="Soberana Sans Light"/>
                          <a:cs typeface="Soberana Sans Light"/>
                        </a:rPr>
                        <a:t>for</a:t>
                      </a:r>
                      <a:r>
                        <a:rPr lang="es-ES" sz="1050" b="1" i="0" baseline="0" noProof="0" dirty="0" smtClean="0">
                          <a:latin typeface="Soberana Sans Light"/>
                          <a:cs typeface="Soberana Sans Light"/>
                        </a:rPr>
                        <a:t> </a:t>
                      </a:r>
                      <a:r>
                        <a:rPr lang="es-ES" sz="1050" b="1" i="0" baseline="0" noProof="0" dirty="0" err="1" smtClean="0">
                          <a:latin typeface="Soberana Sans Light"/>
                          <a:cs typeface="Soberana Sans Light"/>
                        </a:rPr>
                        <a:t>pregnant</a:t>
                      </a:r>
                      <a:r>
                        <a:rPr lang="es-ES" sz="1050" b="1" i="0" baseline="0" noProof="0" dirty="0" smtClean="0">
                          <a:latin typeface="Soberana Sans Light"/>
                          <a:cs typeface="Soberana Sans Light"/>
                        </a:rPr>
                        <a:t> and </a:t>
                      </a:r>
                      <a:r>
                        <a:rPr lang="es-ES" sz="1050" b="1" i="0" baseline="0" noProof="0" dirty="0" err="1" smtClean="0">
                          <a:latin typeface="Soberana Sans Light"/>
                          <a:cs typeface="Soberana Sans Light"/>
                        </a:rPr>
                        <a:t>nursing</a:t>
                      </a:r>
                      <a:r>
                        <a:rPr lang="es-ES" sz="1050" b="1" i="0" baseline="0" noProof="0" dirty="0" smtClean="0">
                          <a:latin typeface="Soberana Sans Light"/>
                          <a:cs typeface="Soberana Sans Light"/>
                        </a:rPr>
                        <a:t> </a:t>
                      </a:r>
                      <a:r>
                        <a:rPr lang="es-ES" sz="1050" b="1" i="0" baseline="0" noProof="0" dirty="0" err="1" smtClean="0">
                          <a:latin typeface="Soberana Sans Light"/>
                          <a:cs typeface="Soberana Sans Light"/>
                        </a:rPr>
                        <a:t>women</a:t>
                      </a:r>
                      <a:r>
                        <a:rPr lang="es-ES" sz="1050" b="1" i="0" baseline="0" noProof="0" dirty="0" smtClean="0">
                          <a:latin typeface="Soberana Sans Light"/>
                          <a:cs typeface="Soberana Sans Light"/>
                        </a:rPr>
                        <a:t> , and </a:t>
                      </a:r>
                      <a:r>
                        <a:rPr lang="es-ES" sz="1050" b="1" i="0" baseline="0" noProof="0" dirty="0" err="1" smtClean="0">
                          <a:latin typeface="Soberana Sans Light"/>
                          <a:cs typeface="Soberana Sans Light"/>
                        </a:rPr>
                        <a:t>children</a:t>
                      </a:r>
                      <a:r>
                        <a:rPr lang="es-ES" sz="1050" b="1" i="0" baseline="0" noProof="0" dirty="0" smtClean="0">
                          <a:latin typeface="Soberana Sans Light"/>
                          <a:cs typeface="Soberana Sans Light"/>
                        </a:rPr>
                        <a:t> </a:t>
                      </a:r>
                      <a:r>
                        <a:rPr lang="es-ES" sz="1050" b="1" i="0" baseline="0" noProof="0" dirty="0" err="1" smtClean="0">
                          <a:latin typeface="Soberana Sans Light"/>
                          <a:cs typeface="Soberana Sans Light"/>
                        </a:rPr>
                        <a:t>from</a:t>
                      </a:r>
                      <a:r>
                        <a:rPr lang="es-ES" sz="1050" b="1" i="0" baseline="0" noProof="0" dirty="0" smtClean="0">
                          <a:latin typeface="Soberana Sans Light"/>
                          <a:cs typeface="Soberana Sans Light"/>
                        </a:rPr>
                        <a:t> 6 </a:t>
                      </a:r>
                      <a:r>
                        <a:rPr lang="es-ES" sz="1050" b="1" i="0" baseline="0" noProof="0" dirty="0" err="1" smtClean="0">
                          <a:latin typeface="Soberana Sans Light"/>
                          <a:cs typeface="Soberana Sans Light"/>
                        </a:rPr>
                        <a:t>to</a:t>
                      </a:r>
                      <a:r>
                        <a:rPr lang="es-ES" sz="1050" b="1" i="0" baseline="0" noProof="0" dirty="0" smtClean="0">
                          <a:latin typeface="Soberana Sans Light"/>
                          <a:cs typeface="Soberana Sans Light"/>
                        </a:rPr>
                        <a:t> 59 </a:t>
                      </a:r>
                      <a:r>
                        <a:rPr lang="es-ES" sz="1050" b="1" i="0" baseline="0" noProof="0" dirty="0" err="1" smtClean="0">
                          <a:latin typeface="Soberana Sans Light"/>
                          <a:cs typeface="Soberana Sans Light"/>
                        </a:rPr>
                        <a:t>months</a:t>
                      </a:r>
                      <a:endParaRPr lang="es-ES" sz="1050" b="1" i="0" baseline="0" noProof="0" dirty="0" smtClean="0">
                        <a:latin typeface="Soberana Sans Light"/>
                        <a:cs typeface="Soberana Sans Light"/>
                      </a:endParaRPr>
                    </a:p>
                    <a:p>
                      <a:pPr algn="ctr"/>
                      <a:endParaRPr lang="es-ES" sz="1050" b="1" i="0" noProof="0" dirty="0">
                        <a:latin typeface="Soberana Sans Light"/>
                        <a:cs typeface="Soberana Sans Light"/>
                      </a:endParaRPr>
                    </a:p>
                    <a:p>
                      <a:pPr algn="ctr"/>
                      <a:r>
                        <a:rPr lang="es-ES" sz="1050" b="1" i="0" noProof="0" dirty="0" err="1" smtClean="0">
                          <a:latin typeface="Soberana Sans Light"/>
                          <a:cs typeface="Soberana Sans Light"/>
                        </a:rPr>
                        <a:t>Counseling</a:t>
                      </a:r>
                      <a:r>
                        <a:rPr lang="es-ES" sz="1050" b="1" i="0" noProof="0" dirty="0" smtClean="0">
                          <a:latin typeface="Soberana Sans Light"/>
                          <a:cs typeface="Soberana Sans Light"/>
                        </a:rPr>
                        <a:t> </a:t>
                      </a:r>
                      <a:r>
                        <a:rPr lang="es-ES" sz="1050" b="1" i="0" noProof="0" dirty="0" err="1" smtClean="0">
                          <a:latin typeface="Soberana Sans Light"/>
                          <a:cs typeface="Soberana Sans Light"/>
                        </a:rPr>
                        <a:t>service</a:t>
                      </a:r>
                      <a:r>
                        <a:rPr lang="es-ES" sz="1050" b="1" i="0" noProof="0" dirty="0" smtClean="0">
                          <a:latin typeface="Soberana Sans Light"/>
                          <a:cs typeface="Soberana Sans Light"/>
                        </a:rPr>
                        <a:t> </a:t>
                      </a:r>
                      <a:r>
                        <a:rPr lang="es-ES" sz="1050" b="1" i="0" noProof="0" dirty="0" err="1" smtClean="0">
                          <a:latin typeface="Soberana Sans Light"/>
                          <a:cs typeface="Soberana Sans Light"/>
                        </a:rPr>
                        <a:t>specializing</a:t>
                      </a:r>
                      <a:r>
                        <a:rPr lang="es-ES" sz="1050" b="1" i="0" noProof="0" dirty="0" smtClean="0">
                          <a:latin typeface="Soberana Sans Light"/>
                          <a:cs typeface="Soberana Sans Light"/>
                        </a:rPr>
                        <a:t> in </a:t>
                      </a:r>
                      <a:r>
                        <a:rPr lang="es-ES" sz="1050" b="1" i="0" noProof="0" dirty="0" err="1" smtClean="0">
                          <a:latin typeface="Soberana Sans Light"/>
                          <a:cs typeface="Soberana Sans Light"/>
                        </a:rPr>
                        <a:t>nutrition</a:t>
                      </a:r>
                      <a:endParaRPr lang="es-ES" sz="1050" b="1" i="0" noProof="0" dirty="0" smtClean="0">
                        <a:latin typeface="Soberana Sans Light"/>
                        <a:cs typeface="Soberana Sans Light"/>
                      </a:endParaRPr>
                    </a:p>
                    <a:p>
                      <a:pPr algn="ctr"/>
                      <a:endParaRPr lang="es-ES" sz="1050" b="1" i="0" noProof="0" dirty="0">
                        <a:latin typeface="Soberana Sans Light"/>
                        <a:cs typeface="Soberana Sans Light"/>
                      </a:endParaRPr>
                    </a:p>
                    <a:p>
                      <a:pPr algn="ctr"/>
                      <a:r>
                        <a:rPr lang="es-ES" sz="1050" b="1" i="0" noProof="0" dirty="0" smtClean="0">
                          <a:latin typeface="Soberana Sans Light"/>
                          <a:cs typeface="Soberana Sans Light"/>
                        </a:rPr>
                        <a:t> </a:t>
                      </a:r>
                      <a:r>
                        <a:rPr lang="es-ES" sz="1050" b="1" i="0" noProof="0" dirty="0" err="1" smtClean="0">
                          <a:latin typeface="Soberana Sans Light"/>
                          <a:cs typeface="Soberana Sans Light"/>
                        </a:rPr>
                        <a:t>Medical</a:t>
                      </a:r>
                      <a:r>
                        <a:rPr lang="es-ES" sz="1050" b="1" i="0" noProof="0" dirty="0" smtClean="0">
                          <a:latin typeface="Soberana Sans Light"/>
                          <a:cs typeface="Soberana Sans Light"/>
                        </a:rPr>
                        <a:t> </a:t>
                      </a:r>
                      <a:r>
                        <a:rPr lang="es-ES" sz="1050" b="1" i="0" noProof="0" dirty="0" err="1" smtClean="0">
                          <a:latin typeface="Soberana Sans Light"/>
                          <a:cs typeface="Soberana Sans Light"/>
                        </a:rPr>
                        <a:t>equipment</a:t>
                      </a:r>
                      <a:r>
                        <a:rPr lang="es-ES" sz="1050" b="1" i="0" noProof="0" dirty="0" smtClean="0">
                          <a:latin typeface="Soberana Sans Light"/>
                          <a:cs typeface="Soberana Sans Light"/>
                        </a:rPr>
                        <a:t> </a:t>
                      </a:r>
                      <a:r>
                        <a:rPr lang="es-ES" sz="1050" b="1" i="0" noProof="0" dirty="0" err="1" smtClean="0">
                          <a:latin typeface="Soberana Sans Light"/>
                          <a:cs typeface="Soberana Sans Light"/>
                        </a:rPr>
                        <a:t>units</a:t>
                      </a:r>
                      <a:r>
                        <a:rPr lang="es-ES" sz="1050" b="1" i="0" noProof="0" dirty="0" smtClean="0">
                          <a:latin typeface="Soberana Sans Light"/>
                          <a:cs typeface="Soberana Sans Light"/>
                        </a:rPr>
                        <a:t> </a:t>
                      </a:r>
                      <a:r>
                        <a:rPr lang="es-ES" sz="1050" b="1" i="0" noProof="0" dirty="0" err="1" smtClean="0">
                          <a:latin typeface="Soberana Sans Light"/>
                          <a:cs typeface="Soberana Sans Light"/>
                        </a:rPr>
                        <a:t>for</a:t>
                      </a:r>
                      <a:r>
                        <a:rPr lang="es-ES" sz="1050" b="1" i="0" noProof="0" dirty="0" smtClean="0">
                          <a:latin typeface="Soberana Sans Light"/>
                          <a:cs typeface="Soberana Sans Light"/>
                        </a:rPr>
                        <a:t> </a:t>
                      </a:r>
                      <a:r>
                        <a:rPr lang="es-ES" sz="1050" b="1" i="0" noProof="0" dirty="0" err="1" smtClean="0">
                          <a:latin typeface="Soberana Sans Light"/>
                          <a:cs typeface="Soberana Sans Light"/>
                        </a:rPr>
                        <a:t>measuring</a:t>
                      </a:r>
                      <a:r>
                        <a:rPr lang="es-ES" sz="1050" b="1" i="0" noProof="0" dirty="0" smtClean="0">
                          <a:latin typeface="Soberana Sans Light"/>
                          <a:cs typeface="Soberana Sans Light"/>
                        </a:rPr>
                        <a:t> </a:t>
                      </a:r>
                      <a:r>
                        <a:rPr lang="es-ES" sz="1050" b="1" i="0" noProof="0" dirty="0" err="1" smtClean="0">
                          <a:latin typeface="Soberana Sans Light"/>
                          <a:cs typeface="Soberana Sans Light"/>
                        </a:rPr>
                        <a:t>height</a:t>
                      </a:r>
                      <a:r>
                        <a:rPr lang="es-ES" sz="1050" b="1" i="0" noProof="0" dirty="0" smtClean="0">
                          <a:latin typeface="Soberana Sans Light"/>
                          <a:cs typeface="Soberana Sans Light"/>
                        </a:rPr>
                        <a:t> and </a:t>
                      </a:r>
                      <a:r>
                        <a:rPr lang="es-ES" sz="1050" b="1" i="0" noProof="0" dirty="0" err="1" smtClean="0">
                          <a:latin typeface="Soberana Sans Light"/>
                          <a:cs typeface="Soberana Sans Light"/>
                        </a:rPr>
                        <a:t>weight</a:t>
                      </a:r>
                      <a:endParaRPr lang="es-ES" sz="1050" b="1" i="0" noProof="0" dirty="0">
                        <a:latin typeface="Soberana Sans Light"/>
                        <a:cs typeface="Soberana Sans Ligh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bl>
          </a:graphicData>
        </a:graphic>
      </p:graphicFrame>
      <p:pic>
        <p:nvPicPr>
          <p:cNvPr id="27" name="Imagen 26" descr="logos-01.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852502" y="1136084"/>
            <a:ext cx="708587" cy="599908"/>
          </a:xfrm>
          <a:prstGeom prst="rect">
            <a:avLst/>
          </a:prstGeom>
        </p:spPr>
      </p:pic>
      <p:pic>
        <p:nvPicPr>
          <p:cNvPr id="28" name="Imagen 27" descr="logos-02.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20150" y="1136084"/>
            <a:ext cx="708587" cy="599908"/>
          </a:xfrm>
          <a:prstGeom prst="rect">
            <a:avLst/>
          </a:prstGeom>
        </p:spPr>
      </p:pic>
      <p:pic>
        <p:nvPicPr>
          <p:cNvPr id="29" name="Imagen 28" descr="new-york-apple-symbol (1)-01.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119285" y="1141727"/>
            <a:ext cx="513105" cy="625853"/>
          </a:xfrm>
          <a:prstGeom prst="rect">
            <a:avLst/>
          </a:prstGeom>
        </p:spPr>
      </p:pic>
      <p:sp>
        <p:nvSpPr>
          <p:cNvPr id="30" name="Rectángulo 29"/>
          <p:cNvSpPr/>
          <p:nvPr/>
        </p:nvSpPr>
        <p:spPr>
          <a:xfrm>
            <a:off x="6318839" y="5518678"/>
            <a:ext cx="2257848" cy="2253722"/>
          </a:xfrm>
          <a:prstGeom prst="rect">
            <a:avLst/>
          </a:prstGeom>
          <a:noFill/>
          <a:ln>
            <a:solidFill>
              <a:schemeClr val="accent6"/>
            </a:solidFill>
          </a:ln>
          <a:effectLst/>
        </p:spPr>
        <p:style>
          <a:lnRef idx="3">
            <a:schemeClr val="lt1"/>
          </a:lnRef>
          <a:fillRef idx="1">
            <a:schemeClr val="accent4"/>
          </a:fillRef>
          <a:effectRef idx="1">
            <a:schemeClr val="accent4"/>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136103680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ítulo 1"/>
          <p:cNvSpPr txBox="1">
            <a:spLocks/>
          </p:cNvSpPr>
          <p:nvPr/>
        </p:nvSpPr>
        <p:spPr>
          <a:xfrm>
            <a:off x="0" y="371308"/>
            <a:ext cx="10058400" cy="530410"/>
          </a:xfrm>
          <a:prstGeom prst="rect">
            <a:avLst/>
          </a:prstGeom>
        </p:spPr>
        <p:txBody>
          <a:bodyPr vert="horz" lIns="76404" tIns="38203" rIns="76404" bIns="38203"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nSpc>
                <a:spcPct val="120000"/>
              </a:lnSpc>
            </a:pPr>
            <a:r>
              <a:rPr lang="es-MX" sz="2200" b="1" dirty="0" smtClean="0">
                <a:solidFill>
                  <a:srgbClr val="FFFFFF"/>
                </a:solidFill>
                <a:latin typeface="Soberana Sans Light"/>
                <a:cs typeface="Soberana Sans Light"/>
              </a:rPr>
              <a:t>In </a:t>
            </a:r>
            <a:r>
              <a:rPr lang="es-MX" sz="2200" b="1" dirty="0" err="1" smtClean="0">
                <a:solidFill>
                  <a:srgbClr val="FFFFFF"/>
                </a:solidFill>
                <a:latin typeface="Soberana Sans Light"/>
                <a:cs typeface="Soberana Sans Light"/>
              </a:rPr>
              <a:t>addition</a:t>
            </a:r>
            <a:r>
              <a:rPr lang="es-MX" sz="2200" b="1" dirty="0" smtClean="0">
                <a:solidFill>
                  <a:srgbClr val="FFFFFF"/>
                </a:solidFill>
                <a:latin typeface="Soberana Sans Light"/>
                <a:cs typeface="Soberana Sans Light"/>
              </a:rPr>
              <a:t>…</a:t>
            </a:r>
            <a:endParaRPr lang="es-MX" sz="2200" b="1" dirty="0">
              <a:solidFill>
                <a:srgbClr val="FFFFFF"/>
              </a:solidFill>
              <a:latin typeface="Soberana Sans Light"/>
              <a:cs typeface="Soberana Sans Light"/>
            </a:endParaRPr>
          </a:p>
        </p:txBody>
      </p:sp>
      <p:graphicFrame>
        <p:nvGraphicFramePr>
          <p:cNvPr id="13" name="Tabla 12"/>
          <p:cNvGraphicFramePr>
            <a:graphicFrameLocks noGrp="1"/>
          </p:cNvGraphicFramePr>
          <p:nvPr>
            <p:extLst>
              <p:ext uri="{D42A27DB-BD31-4B8C-83A1-F6EECF244321}">
                <p14:modId xmlns:p14="http://schemas.microsoft.com/office/powerpoint/2010/main" val="136796951"/>
              </p:ext>
            </p:extLst>
          </p:nvPr>
        </p:nvGraphicFramePr>
        <p:xfrm>
          <a:off x="586058" y="1141727"/>
          <a:ext cx="8970464" cy="6503992"/>
        </p:xfrm>
        <a:graphic>
          <a:graphicData uri="http://schemas.openxmlformats.org/drawingml/2006/table">
            <a:tbl>
              <a:tblPr firstRow="1" bandRow="1">
                <a:tableStyleId>{5C22544A-7EE6-4342-B048-85BDC9FD1C3A}</a:tableStyleId>
              </a:tblPr>
              <a:tblGrid>
                <a:gridCol w="3493573"/>
                <a:gridCol w="5476891"/>
              </a:tblGrid>
              <a:tr h="1625998">
                <a:tc>
                  <a:txBody>
                    <a:bodyPr/>
                    <a:lstStyle/>
                    <a:p>
                      <a:pPr algn="ctr"/>
                      <a:r>
                        <a:rPr lang="es-ES" sz="2000" b="1" i="0" dirty="0" err="1" smtClean="0">
                          <a:solidFill>
                            <a:schemeClr val="accent2"/>
                          </a:solidFill>
                          <a:latin typeface="Soberana Titular" panose="02000000000000000000" pitchFamily="50" charset="0"/>
                          <a:cs typeface="Soberana Sans Light"/>
                        </a:rPr>
                        <a:t>Right</a:t>
                      </a:r>
                      <a:r>
                        <a:rPr lang="es-ES" sz="2000" b="1" i="0" dirty="0" smtClean="0">
                          <a:solidFill>
                            <a:schemeClr val="accent2"/>
                          </a:solidFill>
                          <a:latin typeface="Soberana Titular" panose="02000000000000000000" pitchFamily="50" charset="0"/>
                          <a:cs typeface="Soberana Sans Light"/>
                        </a:rPr>
                        <a:t> </a:t>
                      </a:r>
                      <a:r>
                        <a:rPr lang="es-ES" sz="2000" b="1" i="0" dirty="0" err="1" smtClean="0">
                          <a:solidFill>
                            <a:schemeClr val="accent2"/>
                          </a:solidFill>
                          <a:latin typeface="Soberana Titular" panose="02000000000000000000" pitchFamily="50" charset="0"/>
                          <a:cs typeface="Soberana Sans Light"/>
                        </a:rPr>
                        <a:t>to</a:t>
                      </a:r>
                      <a:r>
                        <a:rPr lang="es-ES" sz="2000" b="1" i="0" dirty="0" smtClean="0">
                          <a:solidFill>
                            <a:schemeClr val="accent2"/>
                          </a:solidFill>
                          <a:latin typeface="Soberana Titular" panose="02000000000000000000" pitchFamily="50" charset="0"/>
                          <a:cs typeface="Soberana Sans Light"/>
                        </a:rPr>
                        <a:t> a </a:t>
                      </a:r>
                      <a:r>
                        <a:rPr lang="es-ES" sz="2000" b="1" i="0" dirty="0" err="1" smtClean="0">
                          <a:solidFill>
                            <a:schemeClr val="accent2"/>
                          </a:solidFill>
                          <a:latin typeface="Soberana Titular" panose="02000000000000000000" pitchFamily="50" charset="0"/>
                          <a:cs typeface="Soberana Sans Light"/>
                        </a:rPr>
                        <a:t>hearing</a:t>
                      </a:r>
                      <a:endParaRPr lang="es-ES" sz="2000" b="1" i="0" dirty="0">
                        <a:solidFill>
                          <a:schemeClr val="accent2"/>
                        </a:solidFill>
                        <a:latin typeface="Soberana Titular" panose="02000000000000000000" pitchFamily="50" charset="0"/>
                        <a:cs typeface="Soberana Sans Light"/>
                      </a:endParaRPr>
                    </a:p>
                  </a:txBody>
                  <a:tcPr marL="137160" marR="137160" marT="137160" marB="137160" anchor="ctr">
                    <a:lnR w="19050" cap="flat" cmpd="sng" algn="ctr">
                      <a:solidFill>
                        <a:srgbClr val="D9D9D9"/>
                      </a:solidFill>
                      <a:prstDash val="solid"/>
                      <a:round/>
                      <a:headEnd type="none" w="med" len="med"/>
                      <a:tailEnd type="none" w="med" len="med"/>
                    </a:lnR>
                    <a:lnB w="76200" cap="flat" cmpd="sng" algn="ctr">
                      <a:solidFill>
                        <a:srgbClr val="FFFFFF"/>
                      </a:solidFill>
                      <a:prstDash val="solid"/>
                      <a:round/>
                      <a:headEnd type="none" w="med" len="med"/>
                      <a:tailEnd type="none" w="med" len="med"/>
                    </a:lnB>
                    <a:solidFill>
                      <a:schemeClr val="bg1">
                        <a:lumMod val="95000"/>
                      </a:schemeClr>
                    </a:solidFill>
                  </a:tcPr>
                </a:tc>
                <a:tc>
                  <a:txBody>
                    <a:bodyPr/>
                    <a:lstStyle/>
                    <a:p>
                      <a:pPr marL="0" marR="0" indent="0" algn="just" defTabSz="457200" rtl="0" eaLnBrk="1" fontAlgn="auto" latinLnBrk="0" hangingPunct="1">
                        <a:lnSpc>
                          <a:spcPct val="100000"/>
                        </a:lnSpc>
                        <a:spcBef>
                          <a:spcPts val="0"/>
                        </a:spcBef>
                        <a:spcAft>
                          <a:spcPts val="0"/>
                        </a:spcAft>
                        <a:buClrTx/>
                        <a:buSzTx/>
                        <a:buFontTx/>
                        <a:buNone/>
                        <a:tabLst/>
                        <a:defRPr/>
                      </a:pPr>
                      <a:r>
                        <a:rPr lang="es-ES" sz="1600" b="1" i="0" dirty="0" err="1" smtClean="0">
                          <a:solidFill>
                            <a:schemeClr val="tx1"/>
                          </a:solidFill>
                          <a:latin typeface="Soberana Sans Light"/>
                          <a:cs typeface="Soberana Sans Light"/>
                        </a:rPr>
                        <a:t>The</a:t>
                      </a:r>
                      <a:r>
                        <a:rPr lang="es-ES" sz="1600" b="1" i="0" dirty="0" smtClean="0">
                          <a:solidFill>
                            <a:schemeClr val="tx1"/>
                          </a:solidFill>
                          <a:latin typeface="Soberana Sans Light"/>
                          <a:cs typeface="Soberana Sans Light"/>
                        </a:rPr>
                        <a:t> </a:t>
                      </a:r>
                      <a:r>
                        <a:rPr lang="es-ES" sz="1600" b="1" i="0" dirty="0" err="1" smtClean="0">
                          <a:solidFill>
                            <a:schemeClr val="tx1"/>
                          </a:solidFill>
                          <a:latin typeface="Soberana Sans Light"/>
                          <a:cs typeface="Soberana Sans Light"/>
                        </a:rPr>
                        <a:t>Right</a:t>
                      </a:r>
                      <a:r>
                        <a:rPr lang="es-ES" sz="1600" b="1" i="0" dirty="0" smtClean="0">
                          <a:solidFill>
                            <a:schemeClr val="tx1"/>
                          </a:solidFill>
                          <a:latin typeface="Soberana Sans Light"/>
                          <a:cs typeface="Soberana Sans Light"/>
                        </a:rPr>
                        <a:t> </a:t>
                      </a:r>
                      <a:r>
                        <a:rPr lang="es-ES" sz="1600" b="1" i="0" dirty="0" err="1" smtClean="0">
                          <a:solidFill>
                            <a:schemeClr val="tx1"/>
                          </a:solidFill>
                          <a:latin typeface="Soberana Sans Light"/>
                          <a:cs typeface="Soberana Sans Light"/>
                        </a:rPr>
                        <a:t>to</a:t>
                      </a:r>
                      <a:r>
                        <a:rPr lang="es-ES" sz="1600" b="1" i="0" dirty="0" smtClean="0">
                          <a:solidFill>
                            <a:schemeClr val="tx1"/>
                          </a:solidFill>
                          <a:latin typeface="Soberana Sans Light"/>
                          <a:cs typeface="Soberana Sans Light"/>
                        </a:rPr>
                        <a:t> a </a:t>
                      </a:r>
                      <a:r>
                        <a:rPr lang="es-ES" sz="1600" b="1" i="0" dirty="0" err="1" smtClean="0">
                          <a:solidFill>
                            <a:schemeClr val="tx1"/>
                          </a:solidFill>
                          <a:latin typeface="Soberana Sans Light"/>
                          <a:cs typeface="Soberana Sans Light"/>
                        </a:rPr>
                        <a:t>hearing</a:t>
                      </a:r>
                      <a:r>
                        <a:rPr lang="es-ES" sz="1600" b="0" i="0" baseline="0" dirty="0" smtClean="0">
                          <a:solidFill>
                            <a:schemeClr val="tx1"/>
                          </a:solidFill>
                          <a:latin typeface="Soberana Sans Light"/>
                          <a:cs typeface="Soberana Sans Light"/>
                        </a:rPr>
                        <a:t> </a:t>
                      </a:r>
                      <a:r>
                        <a:rPr lang="es-ES" sz="1600" b="0" i="0" baseline="0" dirty="0" err="1" smtClean="0">
                          <a:solidFill>
                            <a:schemeClr val="tx1"/>
                          </a:solidFill>
                          <a:latin typeface="Soberana Sans Light"/>
                          <a:cs typeface="Soberana Sans Light"/>
                        </a:rPr>
                        <a:t>may</a:t>
                      </a:r>
                      <a:r>
                        <a:rPr lang="es-ES" sz="1600" b="0" i="0" baseline="0" dirty="0" smtClean="0">
                          <a:solidFill>
                            <a:schemeClr val="tx1"/>
                          </a:solidFill>
                          <a:latin typeface="Soberana Sans Light"/>
                          <a:cs typeface="Soberana Sans Light"/>
                        </a:rPr>
                        <a:t> </a:t>
                      </a:r>
                      <a:r>
                        <a:rPr lang="es-ES" sz="1600" b="0" i="0" baseline="0" dirty="0" err="1" smtClean="0">
                          <a:solidFill>
                            <a:schemeClr val="tx1"/>
                          </a:solidFill>
                          <a:latin typeface="Soberana Sans Light"/>
                          <a:cs typeface="Soberana Sans Light"/>
                        </a:rPr>
                        <a:t>be</a:t>
                      </a:r>
                      <a:r>
                        <a:rPr lang="es-ES" sz="1600" b="0" i="0" baseline="0" dirty="0" smtClean="0">
                          <a:solidFill>
                            <a:schemeClr val="tx1"/>
                          </a:solidFill>
                          <a:latin typeface="Soberana Sans Light"/>
                          <a:cs typeface="Soberana Sans Light"/>
                        </a:rPr>
                        <a:t> </a:t>
                      </a:r>
                      <a:r>
                        <a:rPr lang="es-ES" sz="1600" b="0" i="0" baseline="0" dirty="0" err="1" smtClean="0">
                          <a:solidFill>
                            <a:schemeClr val="tx1"/>
                          </a:solidFill>
                          <a:latin typeface="Soberana Sans Light"/>
                          <a:cs typeface="Soberana Sans Light"/>
                        </a:rPr>
                        <a:t>exercised</a:t>
                      </a:r>
                      <a:r>
                        <a:rPr lang="es-ES" sz="1600" b="0" i="0" baseline="0" dirty="0" smtClean="0">
                          <a:solidFill>
                            <a:schemeClr val="tx1"/>
                          </a:solidFill>
                          <a:latin typeface="Soberana Sans Light"/>
                          <a:cs typeface="Soberana Sans Light"/>
                        </a:rPr>
                        <a:t> </a:t>
                      </a:r>
                      <a:r>
                        <a:rPr lang="es-ES" sz="1600" b="0" i="0" baseline="0" dirty="0" err="1" smtClean="0">
                          <a:solidFill>
                            <a:schemeClr val="tx1"/>
                          </a:solidFill>
                          <a:latin typeface="Soberana Sans Light"/>
                          <a:cs typeface="Soberana Sans Light"/>
                        </a:rPr>
                        <a:t>by</a:t>
                      </a:r>
                      <a:r>
                        <a:rPr lang="es-ES" sz="1600" b="0" i="0" baseline="0" dirty="0" smtClean="0">
                          <a:solidFill>
                            <a:schemeClr val="tx1"/>
                          </a:solidFill>
                          <a:latin typeface="Soberana Sans Light"/>
                          <a:cs typeface="Soberana Sans Light"/>
                        </a:rPr>
                        <a:t>  </a:t>
                      </a:r>
                      <a:r>
                        <a:rPr lang="es-ES" sz="1600" b="0" i="0" baseline="0" dirty="0" err="1" smtClean="0">
                          <a:solidFill>
                            <a:schemeClr val="tx1"/>
                          </a:solidFill>
                          <a:latin typeface="Soberana Sans Light"/>
                          <a:cs typeface="Soberana Sans Light"/>
                        </a:rPr>
                        <a:t>beneficiaries</a:t>
                      </a:r>
                      <a:r>
                        <a:rPr lang="es-ES" sz="1600" b="0" i="0" baseline="0" dirty="0" smtClean="0">
                          <a:solidFill>
                            <a:schemeClr val="tx1"/>
                          </a:solidFill>
                          <a:latin typeface="Soberana Sans Light"/>
                          <a:cs typeface="Soberana Sans Light"/>
                        </a:rPr>
                        <a:t> </a:t>
                      </a:r>
                      <a:r>
                        <a:rPr lang="es-ES" sz="1600" b="0" i="0" baseline="0" dirty="0" err="1" smtClean="0">
                          <a:solidFill>
                            <a:schemeClr val="tx1"/>
                          </a:solidFill>
                          <a:latin typeface="Soberana Sans Light"/>
                          <a:cs typeface="Soberana Sans Light"/>
                        </a:rPr>
                        <a:t>facing</a:t>
                      </a:r>
                      <a:r>
                        <a:rPr lang="es-ES" sz="1600" b="0" i="0" baseline="0" dirty="0" smtClean="0">
                          <a:solidFill>
                            <a:schemeClr val="tx1"/>
                          </a:solidFill>
                          <a:latin typeface="Soberana Sans Light"/>
                          <a:cs typeface="Soberana Sans Light"/>
                        </a:rPr>
                        <a:t> a </a:t>
                      </a:r>
                      <a:r>
                        <a:rPr lang="es-ES" sz="1600" b="0" i="0" baseline="0" dirty="0" err="1" smtClean="0">
                          <a:solidFill>
                            <a:schemeClr val="tx1"/>
                          </a:solidFill>
                          <a:latin typeface="Soberana Sans Light"/>
                          <a:cs typeface="Soberana Sans Light"/>
                        </a:rPr>
                        <a:t>suspension</a:t>
                      </a:r>
                      <a:r>
                        <a:rPr lang="es-ES" sz="1600" b="0" i="0" baseline="0" dirty="0" smtClean="0">
                          <a:solidFill>
                            <a:schemeClr val="tx1"/>
                          </a:solidFill>
                          <a:latin typeface="Soberana Sans Light"/>
                          <a:cs typeface="Soberana Sans Light"/>
                        </a:rPr>
                        <a:t> of </a:t>
                      </a:r>
                      <a:r>
                        <a:rPr lang="es-ES" sz="1600" b="0" i="0" baseline="0" dirty="0" err="1" smtClean="0">
                          <a:solidFill>
                            <a:schemeClr val="tx1"/>
                          </a:solidFill>
                          <a:latin typeface="Soberana Sans Light"/>
                          <a:cs typeface="Soberana Sans Light"/>
                        </a:rPr>
                        <a:t>aid</a:t>
                      </a:r>
                      <a:r>
                        <a:rPr lang="es-ES" sz="1600" b="0" i="0" baseline="0" dirty="0" smtClean="0">
                          <a:solidFill>
                            <a:schemeClr val="tx1"/>
                          </a:solidFill>
                          <a:latin typeface="Soberana Sans Light"/>
                          <a:cs typeface="Soberana Sans Light"/>
                        </a:rPr>
                        <a:t> </a:t>
                      </a:r>
                      <a:r>
                        <a:rPr lang="es-ES" sz="1600" b="0" i="0" baseline="0" dirty="0" err="1" smtClean="0">
                          <a:solidFill>
                            <a:schemeClr val="tx1"/>
                          </a:solidFill>
                          <a:latin typeface="Soberana Sans Light"/>
                          <a:cs typeface="Soberana Sans Light"/>
                        </a:rPr>
                        <a:t>for</a:t>
                      </a:r>
                      <a:r>
                        <a:rPr lang="es-ES" sz="1600" b="0" i="0" baseline="0" dirty="0" smtClean="0">
                          <a:solidFill>
                            <a:schemeClr val="tx1"/>
                          </a:solidFill>
                          <a:latin typeface="Soberana Sans Light"/>
                          <a:cs typeface="Soberana Sans Light"/>
                        </a:rPr>
                        <a:t> </a:t>
                      </a:r>
                      <a:r>
                        <a:rPr lang="es-ES" sz="1600" b="0" i="0" baseline="0" dirty="0" err="1" smtClean="0">
                          <a:solidFill>
                            <a:schemeClr val="tx1"/>
                          </a:solidFill>
                          <a:latin typeface="Soberana Sans Light"/>
                          <a:cs typeface="Soberana Sans Light"/>
                        </a:rPr>
                        <a:t>an</a:t>
                      </a:r>
                      <a:r>
                        <a:rPr lang="es-ES" sz="1600" b="0" i="0" baseline="0" dirty="0" smtClean="0">
                          <a:solidFill>
                            <a:schemeClr val="tx1"/>
                          </a:solidFill>
                          <a:latin typeface="Soberana Sans Light"/>
                          <a:cs typeface="Soberana Sans Light"/>
                        </a:rPr>
                        <a:t> </a:t>
                      </a:r>
                      <a:r>
                        <a:rPr lang="es-ES" sz="1600" b="0" i="0" baseline="0" dirty="0" err="1" smtClean="0">
                          <a:solidFill>
                            <a:schemeClr val="tx1"/>
                          </a:solidFill>
                          <a:latin typeface="Soberana Sans Light"/>
                          <a:cs typeface="Soberana Sans Light"/>
                        </a:rPr>
                        <a:t>indefinite</a:t>
                      </a:r>
                      <a:r>
                        <a:rPr lang="es-ES" sz="1600" b="0" i="0" baseline="0" dirty="0" smtClean="0">
                          <a:solidFill>
                            <a:schemeClr val="tx1"/>
                          </a:solidFill>
                          <a:latin typeface="Soberana Sans Light"/>
                          <a:cs typeface="Soberana Sans Light"/>
                        </a:rPr>
                        <a:t> </a:t>
                      </a:r>
                      <a:r>
                        <a:rPr lang="es-ES" sz="1600" b="0" i="0" baseline="0" dirty="0" err="1" smtClean="0">
                          <a:solidFill>
                            <a:schemeClr val="tx1"/>
                          </a:solidFill>
                          <a:latin typeface="Soberana Sans Light"/>
                          <a:cs typeface="Soberana Sans Light"/>
                        </a:rPr>
                        <a:t>or</a:t>
                      </a:r>
                      <a:r>
                        <a:rPr lang="es-ES" sz="1600" b="0" i="0" baseline="0" dirty="0" smtClean="0">
                          <a:solidFill>
                            <a:schemeClr val="tx1"/>
                          </a:solidFill>
                          <a:latin typeface="Soberana Sans Light"/>
                          <a:cs typeface="Soberana Sans Light"/>
                        </a:rPr>
                        <a:t> </a:t>
                      </a:r>
                      <a:r>
                        <a:rPr lang="es-ES" sz="1600" b="0" i="0" baseline="0" dirty="0" err="1" smtClean="0">
                          <a:solidFill>
                            <a:schemeClr val="tx1"/>
                          </a:solidFill>
                          <a:latin typeface="Soberana Sans Light"/>
                          <a:cs typeface="Soberana Sans Light"/>
                        </a:rPr>
                        <a:t>definite</a:t>
                      </a:r>
                      <a:r>
                        <a:rPr lang="es-ES" sz="1600" b="0" i="0" baseline="0" dirty="0" smtClean="0">
                          <a:solidFill>
                            <a:schemeClr val="tx1"/>
                          </a:solidFill>
                          <a:latin typeface="Soberana Sans Light"/>
                          <a:cs typeface="Soberana Sans Light"/>
                        </a:rPr>
                        <a:t> </a:t>
                      </a:r>
                      <a:r>
                        <a:rPr lang="es-ES" sz="1600" b="0" i="0" baseline="0" dirty="0" err="1" smtClean="0">
                          <a:solidFill>
                            <a:schemeClr val="tx1"/>
                          </a:solidFill>
                          <a:latin typeface="Soberana Sans Light"/>
                          <a:cs typeface="Soberana Sans Light"/>
                        </a:rPr>
                        <a:t>period</a:t>
                      </a:r>
                      <a:r>
                        <a:rPr lang="es-ES" sz="1600" b="0" i="0" dirty="0" smtClean="0">
                          <a:solidFill>
                            <a:schemeClr val="tx1"/>
                          </a:solidFill>
                          <a:latin typeface="Soberana Sans Light"/>
                          <a:cs typeface="Soberana Sans Light"/>
                        </a:rPr>
                        <a:t>.</a:t>
                      </a:r>
                      <a:endParaRPr lang="es-ES" sz="1600" b="0" i="0" dirty="0">
                        <a:solidFill>
                          <a:schemeClr val="tx1"/>
                        </a:solidFill>
                        <a:latin typeface="Soberana Sans Light"/>
                        <a:cs typeface="Soberana Sans Light"/>
                      </a:endParaRPr>
                    </a:p>
                  </a:txBody>
                  <a:tcPr marL="137160" marR="137160" marT="137160" marB="137160" anchor="ctr">
                    <a:lnL w="19050" cap="flat" cmpd="sng" algn="ctr">
                      <a:solidFill>
                        <a:srgbClr val="D9D9D9"/>
                      </a:solidFill>
                      <a:prstDash val="solid"/>
                      <a:round/>
                      <a:headEnd type="none" w="med" len="med"/>
                      <a:tailEnd type="none" w="med" len="med"/>
                    </a:lnL>
                    <a:lnB w="76200" cap="flat" cmpd="sng" algn="ctr">
                      <a:solidFill>
                        <a:prstClr val="white"/>
                      </a:solidFill>
                      <a:prstDash val="solid"/>
                      <a:round/>
                      <a:headEnd type="none" w="med" len="med"/>
                      <a:tailEnd type="none" w="med" len="med"/>
                    </a:lnB>
                    <a:solidFill>
                      <a:schemeClr val="bg1">
                        <a:lumMod val="95000"/>
                      </a:schemeClr>
                    </a:solidFill>
                  </a:tcPr>
                </a:tc>
              </a:tr>
              <a:tr h="1625998">
                <a:tc>
                  <a:txBody>
                    <a:bodyPr/>
                    <a:lstStyle/>
                    <a:p>
                      <a:pPr algn="ctr"/>
                      <a:r>
                        <a:rPr lang="es-ES" sz="2000" b="1" i="0" dirty="0" err="1" smtClean="0">
                          <a:solidFill>
                            <a:schemeClr val="accent2"/>
                          </a:solidFill>
                          <a:latin typeface="Soberana Titular" panose="02000000000000000000" pitchFamily="50" charset="0"/>
                          <a:cs typeface="Soberana Sans Light"/>
                        </a:rPr>
                        <a:t>Financial</a:t>
                      </a:r>
                      <a:r>
                        <a:rPr lang="es-ES" sz="2000" b="1" i="0" baseline="0" dirty="0" smtClean="0">
                          <a:solidFill>
                            <a:schemeClr val="accent2"/>
                          </a:solidFill>
                          <a:latin typeface="Soberana Titular" panose="02000000000000000000" pitchFamily="50" charset="0"/>
                          <a:cs typeface="Soberana Sans Light"/>
                        </a:rPr>
                        <a:t> </a:t>
                      </a:r>
                      <a:r>
                        <a:rPr lang="es-ES" sz="2000" b="1" i="0" baseline="0" dirty="0" err="1" smtClean="0">
                          <a:solidFill>
                            <a:schemeClr val="accent2"/>
                          </a:solidFill>
                          <a:latin typeface="Soberana Titular" panose="02000000000000000000" pitchFamily="50" charset="0"/>
                          <a:cs typeface="Soberana Sans Light"/>
                        </a:rPr>
                        <a:t>Inclusion</a:t>
                      </a:r>
                      <a:endParaRPr lang="es-ES" sz="2000" b="1" i="0" dirty="0">
                        <a:solidFill>
                          <a:schemeClr val="accent2"/>
                        </a:solidFill>
                        <a:latin typeface="Soberana Titular" panose="02000000000000000000" pitchFamily="50" charset="0"/>
                        <a:cs typeface="Soberana Sans Light"/>
                      </a:endParaRPr>
                    </a:p>
                  </a:txBody>
                  <a:tcPr marL="137160" marR="137160" marT="137160" marB="137160" anchor="ctr">
                    <a:lnR w="19050" cap="flat" cmpd="sng" algn="ctr">
                      <a:solidFill>
                        <a:srgbClr val="D9D9D9"/>
                      </a:solidFill>
                      <a:prstDash val="solid"/>
                      <a:round/>
                      <a:headEnd type="none" w="med" len="med"/>
                      <a:tailEnd type="none" w="med" len="med"/>
                    </a:lnR>
                    <a:lnT w="76200" cap="flat" cmpd="sng" algn="ctr">
                      <a:solidFill>
                        <a:srgbClr val="FFFFFF"/>
                      </a:solidFill>
                      <a:prstDash val="solid"/>
                      <a:round/>
                      <a:headEnd type="none" w="med" len="med"/>
                      <a:tailEnd type="none" w="med" len="med"/>
                    </a:lnT>
                    <a:lnB w="76200" cap="flat" cmpd="sng" algn="ctr">
                      <a:solidFill>
                        <a:srgbClr val="FFFFFF"/>
                      </a:solidFill>
                      <a:prstDash val="solid"/>
                      <a:round/>
                      <a:headEnd type="none" w="med" len="med"/>
                      <a:tailEnd type="none" w="med" len="med"/>
                    </a:lnB>
                    <a:solidFill>
                      <a:schemeClr val="bg1">
                        <a:lumMod val="95000"/>
                      </a:schemeClr>
                    </a:solidFill>
                  </a:tcPr>
                </a:tc>
                <a:tc>
                  <a:txBody>
                    <a:bodyPr/>
                    <a:lstStyle/>
                    <a:p>
                      <a:pPr algn="just"/>
                      <a:r>
                        <a:rPr lang="es-ES" sz="1600" b="0" i="0" dirty="0" smtClean="0">
                          <a:solidFill>
                            <a:schemeClr val="tx1"/>
                          </a:solidFill>
                          <a:latin typeface="Soberana Sans Light"/>
                          <a:cs typeface="Soberana Sans Light"/>
                        </a:rPr>
                        <a:t>In </a:t>
                      </a:r>
                      <a:r>
                        <a:rPr lang="es-ES" sz="1600" b="0" i="0" dirty="0" err="1" smtClean="0">
                          <a:solidFill>
                            <a:schemeClr val="tx1"/>
                          </a:solidFill>
                          <a:latin typeface="Soberana Sans Light"/>
                          <a:cs typeface="Soberana Sans Light"/>
                        </a:rPr>
                        <a:t>conjunction</a:t>
                      </a:r>
                      <a:r>
                        <a:rPr lang="es-ES" sz="1600" b="0" i="0" dirty="0" smtClean="0">
                          <a:solidFill>
                            <a:schemeClr val="tx1"/>
                          </a:solidFill>
                          <a:latin typeface="Soberana Sans Light"/>
                          <a:cs typeface="Soberana Sans Light"/>
                        </a:rPr>
                        <a:t> </a:t>
                      </a:r>
                      <a:r>
                        <a:rPr lang="es-ES" sz="1600" b="0" i="0" dirty="0" err="1" smtClean="0">
                          <a:solidFill>
                            <a:schemeClr val="tx1"/>
                          </a:solidFill>
                          <a:latin typeface="Soberana Sans Light"/>
                          <a:cs typeface="Soberana Sans Light"/>
                        </a:rPr>
                        <a:t>with</a:t>
                      </a:r>
                      <a:r>
                        <a:rPr lang="es-ES" sz="1600" b="0" i="0" dirty="0" smtClean="0">
                          <a:solidFill>
                            <a:schemeClr val="tx1"/>
                          </a:solidFill>
                          <a:latin typeface="Soberana Sans Light"/>
                          <a:cs typeface="Soberana Sans Light"/>
                        </a:rPr>
                        <a:t> </a:t>
                      </a:r>
                      <a:r>
                        <a:rPr lang="es-ES" sz="1600" b="0" i="0" dirty="0" err="1" smtClean="0">
                          <a:solidFill>
                            <a:schemeClr val="tx1"/>
                          </a:solidFill>
                          <a:latin typeface="Soberana Sans Light"/>
                          <a:cs typeface="Soberana Sans Light"/>
                        </a:rPr>
                        <a:t>the</a:t>
                      </a:r>
                      <a:r>
                        <a:rPr lang="es-ES" sz="1600" b="0" i="0" dirty="0" smtClean="0">
                          <a:solidFill>
                            <a:schemeClr val="tx1"/>
                          </a:solidFill>
                          <a:latin typeface="Soberana Sans Light"/>
                          <a:cs typeface="Soberana Sans Light"/>
                        </a:rPr>
                        <a:t> </a:t>
                      </a:r>
                      <a:r>
                        <a:rPr lang="es-ES" sz="1600" b="0" i="0" dirty="0" err="1" smtClean="0">
                          <a:solidFill>
                            <a:schemeClr val="tx1"/>
                          </a:solidFill>
                          <a:latin typeface="Soberana Sans Light"/>
                          <a:cs typeface="Soberana Sans Light"/>
                        </a:rPr>
                        <a:t>Ministry</a:t>
                      </a:r>
                      <a:r>
                        <a:rPr lang="es-ES" sz="1600" b="0" i="0" dirty="0" smtClean="0">
                          <a:solidFill>
                            <a:schemeClr val="tx1"/>
                          </a:solidFill>
                          <a:latin typeface="Soberana Sans Light"/>
                          <a:cs typeface="Soberana Sans Light"/>
                        </a:rPr>
                        <a:t> of </a:t>
                      </a:r>
                      <a:r>
                        <a:rPr lang="es-ES" sz="1600" b="0" i="0" dirty="0" err="1" smtClean="0">
                          <a:solidFill>
                            <a:schemeClr val="tx1"/>
                          </a:solidFill>
                          <a:latin typeface="Soberana Sans Light"/>
                          <a:cs typeface="Soberana Sans Light"/>
                        </a:rPr>
                        <a:t>Finance</a:t>
                      </a:r>
                      <a:r>
                        <a:rPr lang="es-ES" sz="1600" b="0" i="0" dirty="0" smtClean="0">
                          <a:solidFill>
                            <a:schemeClr val="tx1"/>
                          </a:solidFill>
                          <a:latin typeface="Soberana Sans Light"/>
                          <a:cs typeface="Soberana Sans Light"/>
                        </a:rPr>
                        <a:t> and </a:t>
                      </a:r>
                      <a:r>
                        <a:rPr lang="es-ES" sz="1600" b="0" i="0" dirty="0" err="1" smtClean="0">
                          <a:solidFill>
                            <a:schemeClr val="tx1"/>
                          </a:solidFill>
                          <a:latin typeface="Soberana Sans Light"/>
                          <a:cs typeface="Soberana Sans Light"/>
                        </a:rPr>
                        <a:t>Public</a:t>
                      </a:r>
                      <a:r>
                        <a:rPr lang="es-ES" sz="1600" b="0" i="0" dirty="0" smtClean="0">
                          <a:solidFill>
                            <a:schemeClr val="tx1"/>
                          </a:solidFill>
                          <a:latin typeface="Soberana Sans Light"/>
                          <a:cs typeface="Soberana Sans Light"/>
                        </a:rPr>
                        <a:t> </a:t>
                      </a:r>
                      <a:r>
                        <a:rPr lang="es-ES" sz="1600" b="0" i="0" dirty="0" err="1" smtClean="0">
                          <a:solidFill>
                            <a:schemeClr val="tx1"/>
                          </a:solidFill>
                          <a:latin typeface="Soberana Sans Light"/>
                          <a:cs typeface="Soberana Sans Light"/>
                        </a:rPr>
                        <a:t>Credit</a:t>
                      </a:r>
                      <a:r>
                        <a:rPr lang="es-ES" sz="1600" b="0" i="0" dirty="0" smtClean="0">
                          <a:solidFill>
                            <a:schemeClr val="tx1"/>
                          </a:solidFill>
                          <a:latin typeface="Soberana Sans Light"/>
                          <a:cs typeface="Soberana Sans Light"/>
                        </a:rPr>
                        <a:t>, a </a:t>
                      </a:r>
                      <a:r>
                        <a:rPr lang="es-ES" sz="1600" b="0" i="0" dirty="0" err="1" smtClean="0">
                          <a:solidFill>
                            <a:schemeClr val="tx1"/>
                          </a:solidFill>
                          <a:latin typeface="Soberana Sans Light"/>
                          <a:cs typeface="Soberana Sans Light"/>
                        </a:rPr>
                        <a:t>financial</a:t>
                      </a:r>
                      <a:r>
                        <a:rPr lang="es-ES" sz="1600" b="0" i="0" dirty="0" smtClean="0">
                          <a:solidFill>
                            <a:schemeClr val="tx1"/>
                          </a:solidFill>
                          <a:latin typeface="Soberana Sans Light"/>
                          <a:cs typeface="Soberana Sans Light"/>
                        </a:rPr>
                        <a:t> </a:t>
                      </a:r>
                      <a:r>
                        <a:rPr lang="es-ES" sz="1600" b="0" i="0" dirty="0" err="1" smtClean="0">
                          <a:solidFill>
                            <a:schemeClr val="tx1"/>
                          </a:solidFill>
                          <a:latin typeface="Soberana Sans Light"/>
                          <a:cs typeface="Soberana Sans Light"/>
                        </a:rPr>
                        <a:t>aid</a:t>
                      </a:r>
                      <a:r>
                        <a:rPr lang="es-ES" sz="1600" b="0" i="0" dirty="0" smtClean="0">
                          <a:solidFill>
                            <a:schemeClr val="tx1"/>
                          </a:solidFill>
                          <a:latin typeface="Soberana Sans Light"/>
                          <a:cs typeface="Soberana Sans Light"/>
                        </a:rPr>
                        <a:t> </a:t>
                      </a:r>
                      <a:r>
                        <a:rPr lang="es-ES" sz="1600" b="0" i="0" dirty="0" err="1" smtClean="0">
                          <a:solidFill>
                            <a:schemeClr val="tx1"/>
                          </a:solidFill>
                          <a:latin typeface="Soberana Sans Light"/>
                          <a:cs typeface="Soberana Sans Light"/>
                        </a:rPr>
                        <a:t>scheme</a:t>
                      </a:r>
                      <a:r>
                        <a:rPr lang="es-ES" sz="1600" b="0" i="0" dirty="0" smtClean="0">
                          <a:solidFill>
                            <a:schemeClr val="tx1"/>
                          </a:solidFill>
                          <a:latin typeface="Soberana Sans Light"/>
                          <a:cs typeface="Soberana Sans Light"/>
                        </a:rPr>
                        <a:t> </a:t>
                      </a:r>
                      <a:r>
                        <a:rPr lang="es-ES" sz="1600" b="0" i="0" dirty="0" err="1" smtClean="0">
                          <a:solidFill>
                            <a:schemeClr val="tx1"/>
                          </a:solidFill>
                          <a:latin typeface="Soberana Sans Light"/>
                          <a:cs typeface="Soberana Sans Light"/>
                        </a:rPr>
                        <a:t>for</a:t>
                      </a:r>
                      <a:r>
                        <a:rPr lang="es-ES" sz="1600" b="0" i="0" dirty="0" smtClean="0">
                          <a:solidFill>
                            <a:schemeClr val="tx1"/>
                          </a:solidFill>
                          <a:latin typeface="Soberana Sans Light"/>
                          <a:cs typeface="Soberana Sans Light"/>
                        </a:rPr>
                        <a:t> </a:t>
                      </a:r>
                      <a:r>
                        <a:rPr lang="es-ES" sz="1600" b="0" i="0" dirty="0" err="1" smtClean="0">
                          <a:solidFill>
                            <a:schemeClr val="tx1"/>
                          </a:solidFill>
                          <a:latin typeface="Soberana Sans Light"/>
                          <a:cs typeface="Soberana Sans Light"/>
                        </a:rPr>
                        <a:t>women</a:t>
                      </a:r>
                      <a:r>
                        <a:rPr lang="es-ES" sz="1600" b="0" i="0" dirty="0" smtClean="0">
                          <a:solidFill>
                            <a:schemeClr val="tx1"/>
                          </a:solidFill>
                          <a:latin typeface="Soberana Sans Light"/>
                          <a:cs typeface="Soberana Sans Light"/>
                        </a:rPr>
                        <a:t> </a:t>
                      </a:r>
                      <a:r>
                        <a:rPr lang="es-ES" sz="1600" b="0" i="0" dirty="0" err="1" smtClean="0">
                          <a:solidFill>
                            <a:schemeClr val="tx1"/>
                          </a:solidFill>
                          <a:latin typeface="Soberana Sans Light"/>
                          <a:cs typeface="Soberana Sans Light"/>
                        </a:rPr>
                        <a:t>was</a:t>
                      </a:r>
                      <a:r>
                        <a:rPr lang="es-ES" sz="1600" b="0" i="0" dirty="0" smtClean="0">
                          <a:solidFill>
                            <a:schemeClr val="tx1"/>
                          </a:solidFill>
                          <a:latin typeface="Soberana Sans Light"/>
                          <a:cs typeface="Soberana Sans Light"/>
                        </a:rPr>
                        <a:t> </a:t>
                      </a:r>
                      <a:r>
                        <a:rPr lang="es-ES" sz="1600" b="0" i="0" dirty="0" err="1" smtClean="0">
                          <a:solidFill>
                            <a:schemeClr val="tx1"/>
                          </a:solidFill>
                          <a:latin typeface="Soberana Sans Light"/>
                          <a:cs typeface="Soberana Sans Light"/>
                        </a:rPr>
                        <a:t>designed</a:t>
                      </a:r>
                      <a:r>
                        <a:rPr lang="es-ES" sz="1600" b="0" i="0" dirty="0" smtClean="0">
                          <a:solidFill>
                            <a:schemeClr val="tx1"/>
                          </a:solidFill>
                          <a:latin typeface="Soberana Sans Light"/>
                          <a:cs typeface="Soberana Sans Light"/>
                        </a:rPr>
                        <a:t> </a:t>
                      </a:r>
                      <a:r>
                        <a:rPr lang="es-ES" sz="1600" b="0" i="0" dirty="0" err="1" smtClean="0">
                          <a:solidFill>
                            <a:schemeClr val="tx1"/>
                          </a:solidFill>
                          <a:latin typeface="Soberana Sans Light"/>
                          <a:cs typeface="Soberana Sans Light"/>
                        </a:rPr>
                        <a:t>that</a:t>
                      </a:r>
                      <a:r>
                        <a:rPr lang="es-ES" sz="1600" b="0" i="0" dirty="0" smtClean="0">
                          <a:solidFill>
                            <a:schemeClr val="tx1"/>
                          </a:solidFill>
                          <a:latin typeface="Soberana Sans Light"/>
                          <a:cs typeface="Soberana Sans Light"/>
                        </a:rPr>
                        <a:t> </a:t>
                      </a:r>
                      <a:r>
                        <a:rPr lang="es-ES" sz="1600" b="0" i="0" dirty="0" err="1" smtClean="0">
                          <a:solidFill>
                            <a:schemeClr val="tx1"/>
                          </a:solidFill>
                          <a:latin typeface="Soberana Sans Light"/>
                          <a:cs typeface="Soberana Sans Light"/>
                        </a:rPr>
                        <a:t>includes</a:t>
                      </a:r>
                      <a:r>
                        <a:rPr lang="es-ES" sz="1600" b="0" i="0" dirty="0" smtClean="0">
                          <a:solidFill>
                            <a:schemeClr val="tx1"/>
                          </a:solidFill>
                          <a:latin typeface="Soberana Sans Light"/>
                          <a:cs typeface="Soberana Sans Light"/>
                        </a:rPr>
                        <a:t>: </a:t>
                      </a:r>
                      <a:r>
                        <a:rPr lang="es-ES" sz="1600" b="0" i="0" dirty="0" err="1" smtClean="0">
                          <a:solidFill>
                            <a:schemeClr val="tx1"/>
                          </a:solidFill>
                          <a:latin typeface="Soberana Sans Light"/>
                          <a:cs typeface="Soberana Sans Light"/>
                        </a:rPr>
                        <a:t>savings</a:t>
                      </a:r>
                      <a:r>
                        <a:rPr lang="es-ES" sz="1600" b="1" i="0" dirty="0" smtClean="0">
                          <a:solidFill>
                            <a:schemeClr val="tx1"/>
                          </a:solidFill>
                          <a:latin typeface="Soberana Sans Light"/>
                          <a:cs typeface="Soberana Sans Light"/>
                        </a:rPr>
                        <a:t>, </a:t>
                      </a:r>
                      <a:r>
                        <a:rPr lang="es-ES" sz="1600" b="1" i="0" dirty="0" err="1" smtClean="0">
                          <a:solidFill>
                            <a:schemeClr val="tx1"/>
                          </a:solidFill>
                          <a:latin typeface="Soberana Sans Light"/>
                          <a:cs typeface="Soberana Sans Light"/>
                        </a:rPr>
                        <a:t>credit</a:t>
                      </a:r>
                      <a:r>
                        <a:rPr lang="es-ES" sz="1600" b="1" i="0" dirty="0" smtClean="0">
                          <a:solidFill>
                            <a:schemeClr val="tx1"/>
                          </a:solidFill>
                          <a:latin typeface="Soberana Sans Light"/>
                          <a:cs typeface="Soberana Sans Light"/>
                        </a:rPr>
                        <a:t>, </a:t>
                      </a:r>
                      <a:r>
                        <a:rPr lang="es-ES" sz="1600" b="1" i="0" dirty="0" err="1" smtClean="0">
                          <a:solidFill>
                            <a:schemeClr val="tx1"/>
                          </a:solidFill>
                          <a:latin typeface="Soberana Sans Light"/>
                          <a:cs typeface="Soberana Sans Light"/>
                        </a:rPr>
                        <a:t>insurance</a:t>
                      </a:r>
                      <a:r>
                        <a:rPr lang="es-ES" sz="1600" b="1" i="0" dirty="0" smtClean="0">
                          <a:solidFill>
                            <a:schemeClr val="tx1"/>
                          </a:solidFill>
                          <a:latin typeface="Soberana Sans Light"/>
                          <a:cs typeface="Soberana Sans Light"/>
                        </a:rPr>
                        <a:t>, </a:t>
                      </a:r>
                      <a:r>
                        <a:rPr lang="es-ES" sz="1600" b="1" i="0" dirty="0" err="1" smtClean="0">
                          <a:solidFill>
                            <a:schemeClr val="tx1"/>
                          </a:solidFill>
                          <a:latin typeface="Soberana Sans Light"/>
                          <a:cs typeface="Soberana Sans Light"/>
                        </a:rPr>
                        <a:t>financial</a:t>
                      </a:r>
                      <a:r>
                        <a:rPr lang="es-ES" sz="1600" b="1" i="0" dirty="0" smtClean="0">
                          <a:solidFill>
                            <a:schemeClr val="tx1"/>
                          </a:solidFill>
                          <a:latin typeface="Soberana Sans Light"/>
                          <a:cs typeface="Soberana Sans Light"/>
                        </a:rPr>
                        <a:t> </a:t>
                      </a:r>
                      <a:r>
                        <a:rPr lang="es-ES" sz="1600" b="1" i="0" dirty="0" err="1" smtClean="0">
                          <a:solidFill>
                            <a:schemeClr val="tx1"/>
                          </a:solidFill>
                          <a:latin typeface="Soberana Sans Light"/>
                          <a:cs typeface="Soberana Sans Light"/>
                        </a:rPr>
                        <a:t>education</a:t>
                      </a:r>
                      <a:r>
                        <a:rPr lang="es-ES" sz="1600" b="1" i="0" dirty="0" smtClean="0">
                          <a:solidFill>
                            <a:schemeClr val="tx1"/>
                          </a:solidFill>
                          <a:latin typeface="Soberana Sans Light"/>
                          <a:cs typeface="Soberana Sans Light"/>
                        </a:rPr>
                        <a:t> and </a:t>
                      </a:r>
                      <a:r>
                        <a:rPr lang="es-ES" sz="1600" b="1" i="0" dirty="0" err="1" smtClean="0">
                          <a:solidFill>
                            <a:schemeClr val="tx1"/>
                          </a:solidFill>
                          <a:latin typeface="Soberana Sans Light"/>
                          <a:cs typeface="Soberana Sans Light"/>
                        </a:rPr>
                        <a:t>other</a:t>
                      </a:r>
                      <a:r>
                        <a:rPr lang="es-ES" sz="1600" b="1" i="0" dirty="0" smtClean="0">
                          <a:solidFill>
                            <a:schemeClr val="tx1"/>
                          </a:solidFill>
                          <a:latin typeface="Soberana Sans Light"/>
                          <a:cs typeface="Soberana Sans Light"/>
                        </a:rPr>
                        <a:t> </a:t>
                      </a:r>
                      <a:r>
                        <a:rPr lang="es-ES" sz="1600" b="1" i="0" dirty="0" err="1" smtClean="0">
                          <a:solidFill>
                            <a:schemeClr val="tx1"/>
                          </a:solidFill>
                          <a:latin typeface="Soberana Sans Light"/>
                          <a:cs typeface="Soberana Sans Light"/>
                        </a:rPr>
                        <a:t>services</a:t>
                      </a:r>
                      <a:r>
                        <a:rPr lang="es-ES" sz="1600" b="0" i="0" dirty="0" smtClean="0">
                          <a:solidFill>
                            <a:schemeClr val="tx1"/>
                          </a:solidFill>
                          <a:latin typeface="Soberana Sans Light"/>
                          <a:cs typeface="Soberana Sans Light"/>
                        </a:rPr>
                        <a:t>.</a:t>
                      </a:r>
                      <a:endParaRPr lang="es-ES" sz="1600" b="0" i="0" dirty="0">
                        <a:solidFill>
                          <a:schemeClr val="tx1"/>
                        </a:solidFill>
                        <a:latin typeface="Soberana Sans Light"/>
                        <a:cs typeface="Soberana Sans Light"/>
                      </a:endParaRPr>
                    </a:p>
                  </a:txBody>
                  <a:tcPr marL="137160" marR="137160" marT="137160" marB="137160" anchor="ctr">
                    <a:lnL w="19050" cap="flat" cmpd="sng" algn="ctr">
                      <a:solidFill>
                        <a:srgbClr val="D9D9D9"/>
                      </a:solidFill>
                      <a:prstDash val="solid"/>
                      <a:round/>
                      <a:headEnd type="none" w="med" len="med"/>
                      <a:tailEnd type="none" w="med" len="med"/>
                    </a:lnL>
                    <a:lnT w="76200" cap="flat" cmpd="sng" algn="ctr">
                      <a:solidFill>
                        <a:prstClr val="white"/>
                      </a:solidFill>
                      <a:prstDash val="solid"/>
                      <a:round/>
                      <a:headEnd type="none" w="med" len="med"/>
                      <a:tailEnd type="none" w="med" len="med"/>
                    </a:lnT>
                    <a:lnB w="76200" cap="flat" cmpd="sng" algn="ctr">
                      <a:solidFill>
                        <a:prstClr val="white"/>
                      </a:solidFill>
                      <a:prstDash val="solid"/>
                      <a:round/>
                      <a:headEnd type="none" w="med" len="med"/>
                      <a:tailEnd type="none" w="med" len="med"/>
                    </a:lnB>
                    <a:solidFill>
                      <a:schemeClr val="bg1">
                        <a:lumMod val="95000"/>
                      </a:schemeClr>
                    </a:solidFill>
                  </a:tcPr>
                </a:tc>
              </a:tr>
              <a:tr h="1625998">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s-ES" sz="2000" b="1" i="0" dirty="0" smtClean="0">
                          <a:solidFill>
                            <a:schemeClr val="accent2"/>
                          </a:solidFill>
                          <a:latin typeface="Soberana Titular" panose="02000000000000000000" pitchFamily="50" charset="0"/>
                          <a:cs typeface="Soberana Sans Light"/>
                        </a:rPr>
                        <a:t>Job </a:t>
                      </a:r>
                      <a:r>
                        <a:rPr lang="es-ES" sz="2000" b="1" i="0" dirty="0" err="1" smtClean="0">
                          <a:solidFill>
                            <a:schemeClr val="accent2"/>
                          </a:solidFill>
                          <a:latin typeface="Soberana Titular" panose="02000000000000000000" pitchFamily="50" charset="0"/>
                          <a:cs typeface="Soberana Sans Light"/>
                        </a:rPr>
                        <a:t>Inclusion</a:t>
                      </a:r>
                      <a:endParaRPr lang="es-ES" sz="2000" b="1" i="0" dirty="0" smtClean="0">
                        <a:solidFill>
                          <a:schemeClr val="accent2"/>
                        </a:solidFill>
                        <a:latin typeface="Soberana Titular" panose="02000000000000000000" pitchFamily="50" charset="0"/>
                        <a:cs typeface="Soberana Sans Light"/>
                      </a:endParaRPr>
                    </a:p>
                  </a:txBody>
                  <a:tcPr marL="137160" marR="137160" marT="137160" marB="137160" anchor="ctr">
                    <a:lnR w="19050" cap="flat" cmpd="sng" algn="ctr">
                      <a:solidFill>
                        <a:srgbClr val="D9D9D9"/>
                      </a:solidFill>
                      <a:prstDash val="solid"/>
                      <a:round/>
                      <a:headEnd type="none" w="med" len="med"/>
                      <a:tailEnd type="none" w="med" len="med"/>
                    </a:lnR>
                    <a:lnT w="76200" cap="flat" cmpd="sng" algn="ctr">
                      <a:solidFill>
                        <a:srgbClr val="FFFFFF"/>
                      </a:solidFill>
                      <a:prstDash val="solid"/>
                      <a:round/>
                      <a:headEnd type="none" w="med" len="med"/>
                      <a:tailEnd type="none" w="med" len="med"/>
                    </a:lnT>
                    <a:lnB w="76200" cap="flat" cmpd="sng" algn="ctr">
                      <a:solidFill>
                        <a:srgbClr val="FFFFFF"/>
                      </a:solidFill>
                      <a:prstDash val="solid"/>
                      <a:round/>
                      <a:headEnd type="none" w="med" len="med"/>
                      <a:tailEnd type="none" w="med" len="med"/>
                    </a:lnB>
                    <a:solidFill>
                      <a:schemeClr val="bg1">
                        <a:lumMod val="95000"/>
                      </a:schemeClr>
                    </a:solidFill>
                  </a:tcPr>
                </a:tc>
                <a:tc>
                  <a:txBody>
                    <a:bodyPr/>
                    <a:lstStyle/>
                    <a:p>
                      <a:pPr algn="just"/>
                      <a:r>
                        <a:rPr lang="es-ES" sz="1600" b="0" i="0" dirty="0" err="1" smtClean="0">
                          <a:solidFill>
                            <a:schemeClr val="tx1"/>
                          </a:solidFill>
                          <a:latin typeface="Soberana Sans Light"/>
                          <a:cs typeface="Soberana Sans Light"/>
                        </a:rPr>
                        <a:t>Schemes</a:t>
                      </a:r>
                      <a:r>
                        <a:rPr lang="es-ES" sz="1600" b="0" i="0" dirty="0" smtClean="0">
                          <a:solidFill>
                            <a:schemeClr val="tx1"/>
                          </a:solidFill>
                          <a:latin typeface="Soberana Sans Light"/>
                          <a:cs typeface="Soberana Sans Light"/>
                        </a:rPr>
                        <a:t> are </a:t>
                      </a:r>
                      <a:r>
                        <a:rPr lang="es-ES" sz="1600" b="0" i="0" dirty="0" err="1" smtClean="0">
                          <a:solidFill>
                            <a:schemeClr val="tx1"/>
                          </a:solidFill>
                          <a:latin typeface="Soberana Sans Light"/>
                          <a:cs typeface="Soberana Sans Light"/>
                        </a:rPr>
                        <a:t>generated</a:t>
                      </a:r>
                      <a:r>
                        <a:rPr lang="es-ES" sz="1600" b="0" i="0" dirty="0" smtClean="0">
                          <a:solidFill>
                            <a:schemeClr val="tx1"/>
                          </a:solidFill>
                          <a:latin typeface="Soberana Sans Light"/>
                          <a:cs typeface="Soberana Sans Light"/>
                        </a:rPr>
                        <a:t> so </a:t>
                      </a:r>
                      <a:r>
                        <a:rPr lang="es-ES" sz="1600" b="0" i="0" dirty="0" err="1" smtClean="0">
                          <a:solidFill>
                            <a:schemeClr val="tx1"/>
                          </a:solidFill>
                          <a:latin typeface="Soberana Sans Light"/>
                          <a:cs typeface="Soberana Sans Light"/>
                        </a:rPr>
                        <a:t>that</a:t>
                      </a:r>
                      <a:r>
                        <a:rPr lang="es-ES" sz="1600" b="0" i="0" dirty="0" smtClean="0">
                          <a:solidFill>
                            <a:schemeClr val="tx1"/>
                          </a:solidFill>
                          <a:latin typeface="Soberana Sans Light"/>
                          <a:cs typeface="Soberana Sans Light"/>
                        </a:rPr>
                        <a:t> </a:t>
                      </a:r>
                      <a:r>
                        <a:rPr lang="es-ES" sz="1600" b="0" i="0" dirty="0" err="1" smtClean="0">
                          <a:solidFill>
                            <a:schemeClr val="tx1"/>
                          </a:solidFill>
                          <a:latin typeface="Soberana Sans Light"/>
                          <a:cs typeface="Soberana Sans Light"/>
                        </a:rPr>
                        <a:t>beneficiaries</a:t>
                      </a:r>
                      <a:r>
                        <a:rPr lang="es-ES" sz="1600" b="0" i="0" dirty="0" smtClean="0">
                          <a:solidFill>
                            <a:schemeClr val="tx1"/>
                          </a:solidFill>
                          <a:latin typeface="Soberana Sans Light"/>
                          <a:cs typeface="Soberana Sans Light"/>
                        </a:rPr>
                        <a:t> </a:t>
                      </a:r>
                      <a:r>
                        <a:rPr lang="es-ES" sz="1600" b="0" i="0" dirty="0" err="1" smtClean="0">
                          <a:solidFill>
                            <a:schemeClr val="tx1"/>
                          </a:solidFill>
                          <a:latin typeface="Soberana Sans Light"/>
                          <a:cs typeface="Soberana Sans Light"/>
                        </a:rPr>
                        <a:t>may</a:t>
                      </a:r>
                      <a:r>
                        <a:rPr lang="es-ES" sz="1600" b="0" i="0" dirty="0" smtClean="0">
                          <a:solidFill>
                            <a:schemeClr val="tx1"/>
                          </a:solidFill>
                          <a:latin typeface="Soberana Sans Light"/>
                          <a:cs typeface="Soberana Sans Light"/>
                        </a:rPr>
                        <a:t> </a:t>
                      </a:r>
                      <a:r>
                        <a:rPr lang="es-ES" sz="1600" b="0" i="0" dirty="0" err="1" smtClean="0">
                          <a:solidFill>
                            <a:schemeClr val="tx1"/>
                          </a:solidFill>
                          <a:latin typeface="Soberana Sans Light"/>
                          <a:cs typeface="Soberana Sans Light"/>
                        </a:rPr>
                        <a:t>gain</a:t>
                      </a:r>
                      <a:r>
                        <a:rPr lang="es-ES" sz="1600" b="0" i="0" dirty="0" smtClean="0">
                          <a:solidFill>
                            <a:schemeClr val="tx1"/>
                          </a:solidFill>
                          <a:latin typeface="Soberana Sans Light"/>
                          <a:cs typeface="Soberana Sans Light"/>
                        </a:rPr>
                        <a:t> </a:t>
                      </a:r>
                      <a:r>
                        <a:rPr lang="es-ES" sz="1600" b="0" i="0" dirty="0" err="1" smtClean="0">
                          <a:solidFill>
                            <a:schemeClr val="tx1"/>
                          </a:solidFill>
                          <a:latin typeface="Soberana Sans Light"/>
                          <a:cs typeface="Soberana Sans Light"/>
                        </a:rPr>
                        <a:t>access</a:t>
                      </a:r>
                      <a:r>
                        <a:rPr lang="es-ES" sz="1600" b="0" i="0" dirty="0" smtClean="0">
                          <a:solidFill>
                            <a:schemeClr val="tx1"/>
                          </a:solidFill>
                          <a:latin typeface="Soberana Sans Light"/>
                          <a:cs typeface="Soberana Sans Light"/>
                        </a:rPr>
                        <a:t> </a:t>
                      </a:r>
                      <a:r>
                        <a:rPr lang="es-ES" sz="1600" b="0" i="0" dirty="0" err="1" smtClean="0">
                          <a:solidFill>
                            <a:schemeClr val="tx1"/>
                          </a:solidFill>
                          <a:latin typeface="Soberana Sans Light"/>
                          <a:cs typeface="Soberana Sans Light"/>
                        </a:rPr>
                        <a:t>to</a:t>
                      </a:r>
                      <a:r>
                        <a:rPr lang="es-ES" sz="1600" b="0" i="0" dirty="0" smtClean="0">
                          <a:solidFill>
                            <a:schemeClr val="tx1"/>
                          </a:solidFill>
                          <a:latin typeface="Soberana Sans Light"/>
                          <a:cs typeface="Soberana Sans Light"/>
                        </a:rPr>
                        <a:t> </a:t>
                      </a:r>
                      <a:r>
                        <a:rPr lang="es-ES" sz="1600" b="0" i="0" dirty="0" err="1" smtClean="0">
                          <a:solidFill>
                            <a:schemeClr val="tx1"/>
                          </a:solidFill>
                          <a:latin typeface="Soberana Sans Light"/>
                          <a:cs typeface="Soberana Sans Light"/>
                        </a:rPr>
                        <a:t>job</a:t>
                      </a:r>
                      <a:r>
                        <a:rPr lang="es-ES" sz="1600" b="0" i="0" dirty="0" smtClean="0">
                          <a:solidFill>
                            <a:schemeClr val="tx1"/>
                          </a:solidFill>
                          <a:latin typeface="Soberana Sans Light"/>
                          <a:cs typeface="Soberana Sans Light"/>
                        </a:rPr>
                        <a:t> trainings and </a:t>
                      </a:r>
                      <a:r>
                        <a:rPr lang="es-ES" sz="1600" b="1" i="0" dirty="0" err="1" smtClean="0">
                          <a:solidFill>
                            <a:schemeClr val="tx1"/>
                          </a:solidFill>
                          <a:latin typeface="Soberana Sans Light"/>
                          <a:cs typeface="Soberana Sans Light"/>
                        </a:rPr>
                        <a:t>have</a:t>
                      </a:r>
                      <a:r>
                        <a:rPr lang="es-ES" sz="1600" b="1" i="0" dirty="0" smtClean="0">
                          <a:solidFill>
                            <a:schemeClr val="tx1"/>
                          </a:solidFill>
                          <a:latin typeface="Soberana Sans Light"/>
                          <a:cs typeface="Soberana Sans Light"/>
                        </a:rPr>
                        <a:t> </a:t>
                      </a:r>
                      <a:r>
                        <a:rPr lang="es-ES" sz="1600" b="1" i="0" dirty="0" err="1" smtClean="0">
                          <a:solidFill>
                            <a:schemeClr val="tx1"/>
                          </a:solidFill>
                          <a:latin typeface="Soberana Sans Light"/>
                          <a:cs typeface="Soberana Sans Light"/>
                        </a:rPr>
                        <a:t>better</a:t>
                      </a:r>
                      <a:r>
                        <a:rPr lang="es-ES" sz="1600" b="1" i="0" dirty="0" smtClean="0">
                          <a:solidFill>
                            <a:schemeClr val="tx1"/>
                          </a:solidFill>
                          <a:latin typeface="Soberana Sans Light"/>
                          <a:cs typeface="Soberana Sans Light"/>
                        </a:rPr>
                        <a:t> </a:t>
                      </a:r>
                      <a:r>
                        <a:rPr lang="es-ES" sz="1600" b="1" i="0" dirty="0" err="1" smtClean="0">
                          <a:solidFill>
                            <a:schemeClr val="tx1"/>
                          </a:solidFill>
                          <a:latin typeface="Soberana Sans Light"/>
                          <a:cs typeface="Soberana Sans Light"/>
                        </a:rPr>
                        <a:t>preparation</a:t>
                      </a:r>
                      <a:r>
                        <a:rPr lang="es-ES" sz="1600" b="1" i="0" dirty="0" smtClean="0">
                          <a:solidFill>
                            <a:schemeClr val="tx1"/>
                          </a:solidFill>
                          <a:latin typeface="Soberana Sans Light"/>
                          <a:cs typeface="Soberana Sans Light"/>
                        </a:rPr>
                        <a:t> </a:t>
                      </a:r>
                      <a:r>
                        <a:rPr lang="es-ES" sz="1600" b="1" i="0" dirty="0" err="1" smtClean="0">
                          <a:solidFill>
                            <a:schemeClr val="tx1"/>
                          </a:solidFill>
                          <a:latin typeface="Soberana Sans Light"/>
                          <a:cs typeface="Soberana Sans Light"/>
                        </a:rPr>
                        <a:t>to</a:t>
                      </a:r>
                      <a:r>
                        <a:rPr lang="es-ES" sz="1600" b="1" i="0" dirty="0" smtClean="0">
                          <a:solidFill>
                            <a:schemeClr val="tx1"/>
                          </a:solidFill>
                          <a:latin typeface="Soberana Sans Light"/>
                          <a:cs typeface="Soberana Sans Light"/>
                        </a:rPr>
                        <a:t> </a:t>
                      </a:r>
                      <a:r>
                        <a:rPr lang="es-ES" sz="1600" b="1" i="0" dirty="0" err="1" smtClean="0">
                          <a:solidFill>
                            <a:schemeClr val="tx1"/>
                          </a:solidFill>
                          <a:latin typeface="Soberana Sans Light"/>
                          <a:cs typeface="Soberana Sans Light"/>
                        </a:rPr>
                        <a:t>penetrate</a:t>
                      </a:r>
                      <a:r>
                        <a:rPr lang="es-ES" sz="1600" b="1" i="0" dirty="0" smtClean="0">
                          <a:solidFill>
                            <a:schemeClr val="tx1"/>
                          </a:solidFill>
                          <a:latin typeface="Soberana Sans Light"/>
                          <a:cs typeface="Soberana Sans Light"/>
                        </a:rPr>
                        <a:t> </a:t>
                      </a:r>
                      <a:r>
                        <a:rPr lang="es-ES" sz="1600" b="1" i="0" dirty="0" err="1" smtClean="0">
                          <a:solidFill>
                            <a:schemeClr val="tx1"/>
                          </a:solidFill>
                          <a:latin typeface="Soberana Sans Light"/>
                          <a:cs typeface="Soberana Sans Light"/>
                        </a:rPr>
                        <a:t>the</a:t>
                      </a:r>
                      <a:r>
                        <a:rPr lang="es-ES" sz="1600" b="1" i="0" dirty="0" smtClean="0">
                          <a:solidFill>
                            <a:schemeClr val="tx1"/>
                          </a:solidFill>
                          <a:latin typeface="Soberana Sans Light"/>
                          <a:cs typeface="Soberana Sans Light"/>
                        </a:rPr>
                        <a:t> formal </a:t>
                      </a:r>
                      <a:r>
                        <a:rPr lang="es-ES" sz="1600" b="1" i="0" dirty="0" err="1" smtClean="0">
                          <a:solidFill>
                            <a:schemeClr val="tx1"/>
                          </a:solidFill>
                          <a:latin typeface="Soberana Sans Light"/>
                          <a:cs typeface="Soberana Sans Light"/>
                        </a:rPr>
                        <a:t>market</a:t>
                      </a:r>
                      <a:r>
                        <a:rPr lang="es-ES" sz="1600" b="0" i="0" dirty="0" smtClean="0">
                          <a:solidFill>
                            <a:schemeClr val="tx1"/>
                          </a:solidFill>
                          <a:latin typeface="Soberana Sans Light"/>
                          <a:cs typeface="Soberana Sans Light"/>
                        </a:rPr>
                        <a:t>.</a:t>
                      </a:r>
                      <a:endParaRPr lang="es-ES" sz="1600" b="1" i="0" dirty="0" smtClean="0">
                        <a:solidFill>
                          <a:schemeClr val="tx1"/>
                        </a:solidFill>
                        <a:latin typeface="Soberana Sans Light"/>
                        <a:cs typeface="Soberana Sans Light"/>
                      </a:endParaRPr>
                    </a:p>
                  </a:txBody>
                  <a:tcPr marL="137160" marR="137160" marT="137160" marB="137160" anchor="ctr">
                    <a:lnL w="19050" cap="flat" cmpd="sng" algn="ctr">
                      <a:solidFill>
                        <a:srgbClr val="D9D9D9"/>
                      </a:solidFill>
                      <a:prstDash val="solid"/>
                      <a:round/>
                      <a:headEnd type="none" w="med" len="med"/>
                      <a:tailEnd type="none" w="med" len="med"/>
                    </a:lnL>
                    <a:lnT w="76200" cap="flat" cmpd="sng" algn="ctr">
                      <a:solidFill>
                        <a:prstClr val="white"/>
                      </a:solidFill>
                      <a:prstDash val="solid"/>
                      <a:round/>
                      <a:headEnd type="none" w="med" len="med"/>
                      <a:tailEnd type="none" w="med" len="med"/>
                    </a:lnT>
                    <a:lnB w="76200" cap="flat" cmpd="sng" algn="ctr">
                      <a:solidFill>
                        <a:prstClr val="white"/>
                      </a:solidFill>
                      <a:prstDash val="solid"/>
                      <a:round/>
                      <a:headEnd type="none" w="med" len="med"/>
                      <a:tailEnd type="none" w="med" len="med"/>
                    </a:lnB>
                    <a:solidFill>
                      <a:schemeClr val="bg1">
                        <a:lumMod val="95000"/>
                      </a:schemeClr>
                    </a:solidFill>
                  </a:tcPr>
                </a:tc>
              </a:tr>
              <a:tr h="1625998">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s-ES" sz="2000" b="1" i="0" dirty="0" err="1" smtClean="0">
                          <a:solidFill>
                            <a:schemeClr val="accent2"/>
                          </a:solidFill>
                          <a:latin typeface="Soberana Titular" panose="02000000000000000000" pitchFamily="50" charset="0"/>
                          <a:cs typeface="Soberana Sans Light"/>
                        </a:rPr>
                        <a:t>Productive</a:t>
                      </a:r>
                      <a:r>
                        <a:rPr lang="es-ES" sz="2000" b="1" i="0" baseline="0" dirty="0" smtClean="0">
                          <a:solidFill>
                            <a:schemeClr val="accent2"/>
                          </a:solidFill>
                          <a:latin typeface="Soberana Titular" panose="02000000000000000000" pitchFamily="50" charset="0"/>
                          <a:cs typeface="Soberana Sans Light"/>
                        </a:rPr>
                        <a:t> </a:t>
                      </a:r>
                      <a:r>
                        <a:rPr lang="es-ES" sz="2000" b="1" i="0" baseline="0" dirty="0" err="1" smtClean="0">
                          <a:solidFill>
                            <a:schemeClr val="accent2"/>
                          </a:solidFill>
                          <a:latin typeface="Soberana Titular" panose="02000000000000000000" pitchFamily="50" charset="0"/>
                          <a:cs typeface="Soberana Sans Light"/>
                        </a:rPr>
                        <a:t>Inclusion</a:t>
                      </a:r>
                      <a:endParaRPr lang="es-ES" sz="2000" b="1" i="0" dirty="0" smtClean="0">
                        <a:solidFill>
                          <a:schemeClr val="accent2"/>
                        </a:solidFill>
                        <a:latin typeface="Soberana Titular" panose="02000000000000000000" pitchFamily="50" charset="0"/>
                        <a:cs typeface="Soberana Sans Light"/>
                      </a:endParaRPr>
                    </a:p>
                  </a:txBody>
                  <a:tcPr marL="137160" marR="137160" marT="137160" marB="137160" anchor="ctr">
                    <a:lnR w="19050" cap="flat" cmpd="sng" algn="ctr">
                      <a:solidFill>
                        <a:srgbClr val="D9D9D9"/>
                      </a:solidFill>
                      <a:prstDash val="solid"/>
                      <a:round/>
                      <a:headEnd type="none" w="med" len="med"/>
                      <a:tailEnd type="none" w="med" len="med"/>
                    </a:lnR>
                    <a:lnT w="76200" cap="flat" cmpd="sng" algn="ctr">
                      <a:solidFill>
                        <a:srgbClr val="FFFFFF"/>
                      </a:solidFill>
                      <a:prstDash val="solid"/>
                      <a:round/>
                      <a:headEnd type="none" w="med" len="med"/>
                      <a:tailEnd type="none" w="med" len="med"/>
                    </a:lnT>
                    <a:solidFill>
                      <a:schemeClr val="bg1">
                        <a:lumMod val="95000"/>
                      </a:schemeClr>
                    </a:solidFill>
                  </a:tcPr>
                </a:tc>
                <a:tc>
                  <a:txBody>
                    <a:bodyPr/>
                    <a:lstStyle/>
                    <a:p>
                      <a:pPr algn="just"/>
                      <a:r>
                        <a:rPr lang="es-ES" sz="1600" b="1" i="0" dirty="0" err="1" smtClean="0">
                          <a:solidFill>
                            <a:schemeClr val="tx1"/>
                          </a:solidFill>
                          <a:latin typeface="Soberana Sans Light"/>
                          <a:cs typeface="Soberana Sans Light"/>
                        </a:rPr>
                        <a:t>Coordination</a:t>
                      </a:r>
                      <a:r>
                        <a:rPr lang="es-ES" sz="1600" b="1" i="0" baseline="0" dirty="0" smtClean="0">
                          <a:solidFill>
                            <a:schemeClr val="tx1"/>
                          </a:solidFill>
                          <a:latin typeface="Soberana Sans Light"/>
                          <a:cs typeface="Soberana Sans Light"/>
                        </a:rPr>
                        <a:t> </a:t>
                      </a:r>
                      <a:r>
                        <a:rPr lang="es-ES" sz="1600" b="1" i="0" baseline="0" dirty="0" err="1" smtClean="0">
                          <a:solidFill>
                            <a:schemeClr val="tx1"/>
                          </a:solidFill>
                          <a:latin typeface="Soberana Sans Light"/>
                          <a:cs typeface="Soberana Sans Light"/>
                        </a:rPr>
                        <a:t>with</a:t>
                      </a:r>
                      <a:r>
                        <a:rPr lang="es-ES" sz="1600" b="1" i="0" dirty="0" smtClean="0">
                          <a:solidFill>
                            <a:schemeClr val="tx1"/>
                          </a:solidFill>
                          <a:latin typeface="Soberana Sans Light"/>
                          <a:cs typeface="Soberana Sans Light"/>
                        </a:rPr>
                        <a:t> 17 </a:t>
                      </a:r>
                      <a:r>
                        <a:rPr lang="es-ES" sz="1600" b="1" i="0" dirty="0" err="1" smtClean="0">
                          <a:solidFill>
                            <a:schemeClr val="tx1"/>
                          </a:solidFill>
                          <a:latin typeface="Soberana Sans Light"/>
                          <a:cs typeface="Soberana Sans Light"/>
                        </a:rPr>
                        <a:t>productive</a:t>
                      </a:r>
                      <a:r>
                        <a:rPr lang="es-ES" sz="1600" b="1" i="0" dirty="0" smtClean="0">
                          <a:solidFill>
                            <a:schemeClr val="tx1"/>
                          </a:solidFill>
                          <a:latin typeface="Soberana Sans Light"/>
                          <a:cs typeface="Soberana Sans Light"/>
                        </a:rPr>
                        <a:t> </a:t>
                      </a:r>
                      <a:r>
                        <a:rPr lang="es-ES" sz="1600" b="1" i="0" dirty="0" err="1" smtClean="0">
                          <a:solidFill>
                            <a:schemeClr val="tx1"/>
                          </a:solidFill>
                          <a:latin typeface="Soberana Sans Light"/>
                          <a:cs typeface="Soberana Sans Light"/>
                        </a:rPr>
                        <a:t>programs</a:t>
                      </a:r>
                      <a:r>
                        <a:rPr lang="es-ES" sz="1600" b="1" i="0" dirty="0" smtClean="0">
                          <a:solidFill>
                            <a:schemeClr val="tx1"/>
                          </a:solidFill>
                          <a:latin typeface="Soberana Sans Light"/>
                          <a:cs typeface="Soberana Sans Light"/>
                        </a:rPr>
                        <a:t> </a:t>
                      </a:r>
                      <a:r>
                        <a:rPr lang="es-ES" sz="1600" b="0" i="0" dirty="0" err="1" smtClean="0">
                          <a:solidFill>
                            <a:schemeClr val="tx1"/>
                          </a:solidFill>
                          <a:latin typeface="Soberana Sans Light"/>
                          <a:cs typeface="Soberana Sans Light"/>
                        </a:rPr>
                        <a:t>for</a:t>
                      </a:r>
                      <a:r>
                        <a:rPr lang="es-ES" sz="1600" b="0" i="0" dirty="0" smtClean="0">
                          <a:solidFill>
                            <a:schemeClr val="tx1"/>
                          </a:solidFill>
                          <a:latin typeface="Soberana Sans Light"/>
                          <a:cs typeface="Soberana Sans Light"/>
                        </a:rPr>
                        <a:t> </a:t>
                      </a:r>
                      <a:r>
                        <a:rPr lang="es-ES" sz="1600" b="0" i="0" dirty="0" err="1" smtClean="0">
                          <a:solidFill>
                            <a:schemeClr val="tx1"/>
                          </a:solidFill>
                          <a:latin typeface="Soberana Sans Light"/>
                          <a:cs typeface="Soberana Sans Light"/>
                        </a:rPr>
                        <a:t>the</a:t>
                      </a:r>
                      <a:r>
                        <a:rPr lang="es-ES" sz="1600" b="0" i="0" dirty="0" smtClean="0">
                          <a:solidFill>
                            <a:schemeClr val="tx1"/>
                          </a:solidFill>
                          <a:latin typeface="Soberana Sans Light"/>
                          <a:cs typeface="Soberana Sans Light"/>
                        </a:rPr>
                        <a:t> </a:t>
                      </a:r>
                      <a:r>
                        <a:rPr lang="es-ES" sz="1600" b="0" i="0" dirty="0" err="1" smtClean="0">
                          <a:solidFill>
                            <a:schemeClr val="tx1"/>
                          </a:solidFill>
                          <a:latin typeface="Soberana Sans Light"/>
                          <a:cs typeface="Soberana Sans Light"/>
                        </a:rPr>
                        <a:t>empowerment</a:t>
                      </a:r>
                      <a:r>
                        <a:rPr lang="es-ES" sz="1600" b="0" i="0" dirty="0" smtClean="0">
                          <a:solidFill>
                            <a:schemeClr val="tx1"/>
                          </a:solidFill>
                          <a:latin typeface="Soberana Sans Light"/>
                          <a:cs typeface="Soberana Sans Light"/>
                        </a:rPr>
                        <a:t> of </a:t>
                      </a:r>
                      <a:r>
                        <a:rPr lang="es-ES" sz="1600" b="0" i="0" dirty="0" err="1" smtClean="0">
                          <a:solidFill>
                            <a:schemeClr val="tx1"/>
                          </a:solidFill>
                          <a:latin typeface="Soberana Sans Light"/>
                          <a:cs typeface="Soberana Sans Light"/>
                        </a:rPr>
                        <a:t>women</a:t>
                      </a:r>
                      <a:r>
                        <a:rPr lang="es-ES" sz="1600" b="0" i="0" dirty="0" smtClean="0">
                          <a:solidFill>
                            <a:schemeClr val="tx1"/>
                          </a:solidFill>
                          <a:latin typeface="Soberana Sans Light"/>
                          <a:cs typeface="Soberana Sans Light"/>
                        </a:rPr>
                        <a:t> </a:t>
                      </a:r>
                      <a:r>
                        <a:rPr lang="es-ES" sz="1600" b="0" i="0" dirty="0" err="1" smtClean="0">
                          <a:solidFill>
                            <a:schemeClr val="tx1"/>
                          </a:solidFill>
                          <a:latin typeface="Soberana Sans Light"/>
                          <a:cs typeface="Soberana Sans Light"/>
                        </a:rPr>
                        <a:t>with</a:t>
                      </a:r>
                      <a:r>
                        <a:rPr lang="es-ES" sz="1600" b="0" i="0" dirty="0" smtClean="0">
                          <a:solidFill>
                            <a:schemeClr val="tx1"/>
                          </a:solidFill>
                          <a:latin typeface="Soberana Sans Light"/>
                          <a:cs typeface="Soberana Sans Light"/>
                        </a:rPr>
                        <a:t> </a:t>
                      </a:r>
                      <a:r>
                        <a:rPr lang="es-ES" sz="1600" b="0" i="0" dirty="0" err="1" smtClean="0">
                          <a:solidFill>
                            <a:schemeClr val="tx1"/>
                          </a:solidFill>
                          <a:latin typeface="Soberana Sans Light"/>
                          <a:cs typeface="Soberana Sans Light"/>
                        </a:rPr>
                        <a:t>options</a:t>
                      </a:r>
                      <a:r>
                        <a:rPr lang="es-ES" sz="1600" b="0" i="0" dirty="0" smtClean="0">
                          <a:solidFill>
                            <a:schemeClr val="tx1"/>
                          </a:solidFill>
                          <a:latin typeface="Soberana Sans Light"/>
                          <a:cs typeface="Soberana Sans Light"/>
                        </a:rPr>
                        <a:t> </a:t>
                      </a:r>
                      <a:r>
                        <a:rPr lang="es-ES" sz="1600" b="0" i="0" dirty="0" err="1" smtClean="0">
                          <a:solidFill>
                            <a:schemeClr val="tx1"/>
                          </a:solidFill>
                          <a:latin typeface="Soberana Sans Light"/>
                          <a:cs typeface="Soberana Sans Light"/>
                        </a:rPr>
                        <a:t>to</a:t>
                      </a:r>
                      <a:r>
                        <a:rPr lang="es-ES" sz="1600" b="0" i="0" dirty="0" smtClean="0">
                          <a:solidFill>
                            <a:schemeClr val="tx1"/>
                          </a:solidFill>
                          <a:latin typeface="Soberana Sans Light"/>
                          <a:cs typeface="Soberana Sans Light"/>
                        </a:rPr>
                        <a:t> </a:t>
                      </a:r>
                      <a:r>
                        <a:rPr lang="es-ES" sz="1600" b="0" i="0" dirty="0" err="1" smtClean="0">
                          <a:solidFill>
                            <a:schemeClr val="tx1"/>
                          </a:solidFill>
                          <a:latin typeface="Soberana Sans Light"/>
                          <a:cs typeface="Soberana Sans Light"/>
                        </a:rPr>
                        <a:t>work</a:t>
                      </a:r>
                      <a:r>
                        <a:rPr lang="es-ES" sz="1600" b="0" i="0" dirty="0" smtClean="0">
                          <a:solidFill>
                            <a:schemeClr val="tx1"/>
                          </a:solidFill>
                          <a:latin typeface="Soberana Sans Light"/>
                          <a:cs typeface="Soberana Sans Light"/>
                        </a:rPr>
                        <a:t> </a:t>
                      </a:r>
                      <a:r>
                        <a:rPr lang="es-ES" sz="1600" b="0" i="0" dirty="0" err="1" smtClean="0">
                          <a:solidFill>
                            <a:schemeClr val="tx1"/>
                          </a:solidFill>
                          <a:latin typeface="Soberana Sans Light"/>
                          <a:cs typeface="Soberana Sans Light"/>
                        </a:rPr>
                        <a:t>or</a:t>
                      </a:r>
                      <a:r>
                        <a:rPr lang="es-ES" sz="1600" b="0" i="0" dirty="0" smtClean="0">
                          <a:solidFill>
                            <a:schemeClr val="tx1"/>
                          </a:solidFill>
                          <a:latin typeface="Soberana Sans Light"/>
                          <a:cs typeface="Soberana Sans Light"/>
                        </a:rPr>
                        <a:t> </a:t>
                      </a:r>
                      <a:r>
                        <a:rPr lang="es-ES" sz="1600" b="0" i="0" dirty="0" err="1" smtClean="0">
                          <a:solidFill>
                            <a:schemeClr val="tx1"/>
                          </a:solidFill>
                          <a:latin typeface="Soberana Sans Light"/>
                          <a:cs typeface="Soberana Sans Light"/>
                        </a:rPr>
                        <a:t>to</a:t>
                      </a:r>
                      <a:r>
                        <a:rPr lang="es-ES" sz="1600" b="0" i="0" dirty="0" smtClean="0">
                          <a:solidFill>
                            <a:schemeClr val="tx1"/>
                          </a:solidFill>
                          <a:latin typeface="Soberana Sans Light"/>
                          <a:cs typeface="Soberana Sans Light"/>
                        </a:rPr>
                        <a:t> </a:t>
                      </a:r>
                      <a:r>
                        <a:rPr lang="es-ES" sz="1600" b="0" i="0" dirty="0" err="1" smtClean="0">
                          <a:solidFill>
                            <a:schemeClr val="tx1"/>
                          </a:solidFill>
                          <a:latin typeface="Soberana Sans Light"/>
                          <a:cs typeface="Soberana Sans Light"/>
                        </a:rPr>
                        <a:t>start</a:t>
                      </a:r>
                      <a:r>
                        <a:rPr lang="es-ES" sz="1600" b="0" i="0" dirty="0" smtClean="0">
                          <a:solidFill>
                            <a:schemeClr val="tx1"/>
                          </a:solidFill>
                          <a:latin typeface="Soberana Sans Light"/>
                          <a:cs typeface="Soberana Sans Light"/>
                        </a:rPr>
                        <a:t> </a:t>
                      </a:r>
                      <a:r>
                        <a:rPr lang="es-ES" sz="1600" b="0" i="0" dirty="0" err="1" smtClean="0">
                          <a:solidFill>
                            <a:schemeClr val="tx1"/>
                          </a:solidFill>
                          <a:latin typeface="Soberana Sans Light"/>
                          <a:cs typeface="Soberana Sans Light"/>
                        </a:rPr>
                        <a:t>their</a:t>
                      </a:r>
                      <a:r>
                        <a:rPr lang="es-ES" sz="1600" b="0" i="0" dirty="0" smtClean="0">
                          <a:solidFill>
                            <a:schemeClr val="tx1"/>
                          </a:solidFill>
                          <a:latin typeface="Soberana Sans Light"/>
                          <a:cs typeface="Soberana Sans Light"/>
                        </a:rPr>
                        <a:t> </a:t>
                      </a:r>
                      <a:r>
                        <a:rPr lang="es-ES" sz="1600" b="0" i="0" dirty="0" err="1" smtClean="0">
                          <a:solidFill>
                            <a:schemeClr val="tx1"/>
                          </a:solidFill>
                          <a:latin typeface="Soberana Sans Light"/>
                          <a:cs typeface="Soberana Sans Light"/>
                        </a:rPr>
                        <a:t>own</a:t>
                      </a:r>
                      <a:r>
                        <a:rPr lang="es-ES" sz="1600" b="0" i="0" dirty="0" smtClean="0">
                          <a:solidFill>
                            <a:schemeClr val="tx1"/>
                          </a:solidFill>
                          <a:latin typeface="Soberana Sans Light"/>
                          <a:cs typeface="Soberana Sans Light"/>
                        </a:rPr>
                        <a:t> </a:t>
                      </a:r>
                      <a:r>
                        <a:rPr lang="es-ES" sz="1600" b="0" i="0" dirty="0" err="1" smtClean="0">
                          <a:solidFill>
                            <a:schemeClr val="tx1"/>
                          </a:solidFill>
                          <a:latin typeface="Soberana Sans Light"/>
                          <a:cs typeface="Soberana Sans Light"/>
                        </a:rPr>
                        <a:t>projects</a:t>
                      </a:r>
                      <a:r>
                        <a:rPr lang="es-ES" sz="1600" b="0" i="0" dirty="0" smtClean="0">
                          <a:solidFill>
                            <a:schemeClr val="tx1"/>
                          </a:solidFill>
                          <a:latin typeface="Soberana Sans Light"/>
                          <a:cs typeface="Soberana Sans Light"/>
                        </a:rPr>
                        <a:t>.</a:t>
                      </a:r>
                    </a:p>
                  </a:txBody>
                  <a:tcPr marL="137160" marR="137160" marT="137160" marB="137160" anchor="ctr">
                    <a:lnL w="19050" cap="flat" cmpd="sng" algn="ctr">
                      <a:solidFill>
                        <a:srgbClr val="D9D9D9"/>
                      </a:solidFill>
                      <a:prstDash val="solid"/>
                      <a:round/>
                      <a:headEnd type="none" w="med" len="med"/>
                      <a:tailEnd type="none" w="med" len="med"/>
                    </a:lnL>
                    <a:lnT w="76200" cap="flat" cmpd="sng" algn="ctr">
                      <a:solidFill>
                        <a:prstClr val="white"/>
                      </a:solidFill>
                      <a:prstDash val="solid"/>
                      <a:round/>
                      <a:headEnd type="none" w="med" len="med"/>
                      <a:tailEnd type="none" w="med" len="med"/>
                    </a:lnT>
                    <a:solidFill>
                      <a:schemeClr val="bg1">
                        <a:lumMod val="95000"/>
                      </a:schemeClr>
                    </a:solidFill>
                  </a:tcPr>
                </a:tc>
              </a:tr>
            </a:tbl>
          </a:graphicData>
        </a:graphic>
      </p:graphicFrame>
      <p:pic>
        <p:nvPicPr>
          <p:cNvPr id="14" name="Imagen 13" descr="SERVICIO NACIONAL EMPLEO-02.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32699" y="4393723"/>
            <a:ext cx="1199801" cy="605257"/>
          </a:xfrm>
          <a:prstGeom prst="rect">
            <a:avLst/>
          </a:prstGeom>
        </p:spPr>
      </p:pic>
      <p:pic>
        <p:nvPicPr>
          <p:cNvPr id="15" name="Imagen 14" descr="SERVICIO NACIONAL EMPLEO-01.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112467" y="4509937"/>
            <a:ext cx="877745" cy="442791"/>
          </a:xfrm>
          <a:prstGeom prst="rect">
            <a:avLst/>
          </a:prstGeom>
        </p:spPr>
      </p:pic>
      <p:pic>
        <p:nvPicPr>
          <p:cNvPr id="16" name="Imagen 15" descr="SERVICIO NACIONAL EMPLEO-03.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32500" y="3604819"/>
            <a:ext cx="1193233" cy="601943"/>
          </a:xfrm>
          <a:prstGeom prst="rect">
            <a:avLst/>
          </a:prstGeom>
        </p:spPr>
      </p:pic>
      <p:pic>
        <p:nvPicPr>
          <p:cNvPr id="17" name="Imagen 1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15719" y="7271797"/>
            <a:ext cx="1090252" cy="373922"/>
          </a:xfrm>
          <a:prstGeom prst="rect">
            <a:avLst/>
          </a:prstGeom>
        </p:spPr>
      </p:pic>
      <p:pic>
        <p:nvPicPr>
          <p:cNvPr id="18" name="Imagen 1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900258" y="7271797"/>
            <a:ext cx="1089954" cy="373309"/>
          </a:xfrm>
          <a:prstGeom prst="rect">
            <a:avLst/>
          </a:prstGeom>
        </p:spPr>
      </p:pic>
      <p:pic>
        <p:nvPicPr>
          <p:cNvPr id="19" name="Imagen 1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32699" y="6045584"/>
            <a:ext cx="1102934" cy="378057"/>
          </a:xfrm>
          <a:prstGeom prst="rect">
            <a:avLst/>
          </a:prstGeom>
        </p:spPr>
      </p:pic>
      <p:pic>
        <p:nvPicPr>
          <p:cNvPr id="20" name="Imagen 1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966143" y="6043621"/>
            <a:ext cx="1091798" cy="357180"/>
          </a:xfrm>
          <a:prstGeom prst="rect">
            <a:avLst/>
          </a:prstGeom>
        </p:spPr>
      </p:pic>
      <p:pic>
        <p:nvPicPr>
          <p:cNvPr id="21" name="Imagen 20"/>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815519" y="6094146"/>
            <a:ext cx="977964" cy="315999"/>
          </a:xfrm>
          <a:prstGeom prst="rect">
            <a:avLst/>
          </a:prstGeom>
        </p:spPr>
      </p:pic>
    </p:spTree>
    <p:extLst>
      <p:ext uri="{BB962C8B-B14F-4D97-AF65-F5344CB8AC3E}">
        <p14:creationId xmlns:p14="http://schemas.microsoft.com/office/powerpoint/2010/main" val="280081769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descr="restaurant-cutlery-circular-symbol-of-a-spoon-and-a-fork-in-a-circle (1)_Artboard 3.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41006" y="1396237"/>
            <a:ext cx="5236148" cy="5072672"/>
          </a:xfrm>
          <a:prstGeom prst="rect">
            <a:avLst/>
          </a:prstGeom>
        </p:spPr>
      </p:pic>
      <p:sp>
        <p:nvSpPr>
          <p:cNvPr id="7" name="Marcador de contenido 2"/>
          <p:cNvSpPr txBox="1">
            <a:spLocks/>
          </p:cNvSpPr>
          <p:nvPr/>
        </p:nvSpPr>
        <p:spPr>
          <a:xfrm>
            <a:off x="529154" y="1668225"/>
            <a:ext cx="9059851" cy="4233230"/>
          </a:xfrm>
          <a:prstGeom prst="rect">
            <a:avLst/>
          </a:prstGeom>
        </p:spPr>
        <p:txBody>
          <a:bodyPr vert="horz" wrap="square" lIns="101872" tIns="50937" rIns="101872" bIns="50937" rtlCol="0">
            <a:sp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just">
              <a:buNone/>
            </a:pPr>
            <a:r>
              <a:rPr lang="es-MX" sz="1600" b="1" dirty="0" err="1" smtClean="0">
                <a:latin typeface="Soberana Sans Light"/>
                <a:cs typeface="Soberana Sans Light"/>
              </a:rPr>
              <a:t>Education</a:t>
            </a:r>
            <a:r>
              <a:rPr lang="es-MX" sz="1600" b="1" dirty="0" smtClean="0">
                <a:latin typeface="Soberana Sans Light"/>
                <a:cs typeface="Soberana Sans Light"/>
              </a:rPr>
              <a:t> </a:t>
            </a:r>
            <a:r>
              <a:rPr lang="es-MX" sz="1600" b="1" dirty="0" err="1" smtClean="0">
                <a:latin typeface="Soberana Sans Light"/>
                <a:cs typeface="Soberana Sans Light"/>
              </a:rPr>
              <a:t>outcomes</a:t>
            </a:r>
            <a:r>
              <a:rPr lang="es-MX" sz="1600" b="1" dirty="0" smtClean="0">
                <a:latin typeface="Soberana Sans Light"/>
                <a:cs typeface="Soberana Sans Light"/>
              </a:rPr>
              <a:t>. </a:t>
            </a:r>
            <a:r>
              <a:rPr lang="es-MX" sz="1600" dirty="0" smtClean="0">
                <a:latin typeface="Soberana Sans Light"/>
                <a:cs typeface="Soberana Sans Light"/>
              </a:rPr>
              <a:t>Test </a:t>
            </a:r>
            <a:r>
              <a:rPr lang="es-MX" sz="1600" dirty="0" err="1" smtClean="0">
                <a:latin typeface="Soberana Sans Light"/>
                <a:cs typeface="Soberana Sans Light"/>
              </a:rPr>
              <a:t>results</a:t>
            </a:r>
            <a:r>
              <a:rPr lang="es-MX" sz="1600" dirty="0" smtClean="0">
                <a:latin typeface="Soberana Sans Light"/>
                <a:cs typeface="Soberana Sans Light"/>
              </a:rPr>
              <a:t> of ENLACE </a:t>
            </a:r>
            <a:r>
              <a:rPr lang="es-MX" sz="1600" dirty="0" err="1" smtClean="0">
                <a:latin typeface="Soberana Sans Light"/>
                <a:cs typeface="Soberana Sans Light"/>
              </a:rPr>
              <a:t>between</a:t>
            </a:r>
            <a:r>
              <a:rPr lang="es-MX" sz="1600" dirty="0" smtClean="0">
                <a:latin typeface="Soberana Sans Light"/>
                <a:cs typeface="Soberana Sans Light"/>
              </a:rPr>
              <a:t> </a:t>
            </a:r>
            <a:r>
              <a:rPr lang="es-MX" sz="1600" dirty="0" err="1" smtClean="0">
                <a:latin typeface="Soberana Sans Light"/>
                <a:cs typeface="Soberana Sans Light"/>
              </a:rPr>
              <a:t>scholars</a:t>
            </a:r>
            <a:r>
              <a:rPr lang="es-MX" sz="1600" dirty="0" smtClean="0">
                <a:latin typeface="Soberana Sans Light"/>
                <a:cs typeface="Soberana Sans Light"/>
              </a:rPr>
              <a:t> and non-</a:t>
            </a:r>
            <a:r>
              <a:rPr lang="es-MX" sz="1600" dirty="0" err="1" smtClean="0">
                <a:latin typeface="Soberana Sans Light"/>
                <a:cs typeface="Soberana Sans Light"/>
              </a:rPr>
              <a:t>scholars</a:t>
            </a:r>
            <a:r>
              <a:rPr lang="es-MX" sz="1600" dirty="0" smtClean="0">
                <a:latin typeface="Soberana Sans Light"/>
                <a:cs typeface="Soberana Sans Light"/>
              </a:rPr>
              <a:t> of PROSPERA </a:t>
            </a:r>
            <a:r>
              <a:rPr lang="es-MX" sz="1600" dirty="0" err="1" smtClean="0">
                <a:latin typeface="Soberana Sans Light"/>
                <a:cs typeface="Soberana Sans Light"/>
              </a:rPr>
              <a:t>were</a:t>
            </a:r>
            <a:r>
              <a:rPr lang="es-MX" sz="1600" dirty="0" smtClean="0">
                <a:latin typeface="Soberana Sans Light"/>
                <a:cs typeface="Soberana Sans Light"/>
              </a:rPr>
              <a:t> </a:t>
            </a:r>
            <a:r>
              <a:rPr lang="es-MX" sz="1600" dirty="0" err="1" smtClean="0">
                <a:latin typeface="Soberana Sans Light"/>
                <a:cs typeface="Soberana Sans Light"/>
              </a:rPr>
              <a:t>compared</a:t>
            </a:r>
            <a:r>
              <a:rPr lang="es-MX" sz="1600" dirty="0" smtClean="0">
                <a:latin typeface="Soberana Sans Light"/>
                <a:cs typeface="Soberana Sans Light"/>
              </a:rPr>
              <a:t>  </a:t>
            </a:r>
            <a:r>
              <a:rPr lang="es-MX" sz="1600" dirty="0" err="1" smtClean="0">
                <a:latin typeface="Soberana Sans Light"/>
                <a:cs typeface="Soberana Sans Light"/>
              </a:rPr>
              <a:t>during</a:t>
            </a:r>
            <a:r>
              <a:rPr lang="es-MX" sz="1600" dirty="0" smtClean="0">
                <a:latin typeface="Soberana Sans Light"/>
                <a:cs typeface="Soberana Sans Light"/>
              </a:rPr>
              <a:t> </a:t>
            </a:r>
            <a:r>
              <a:rPr lang="es-MX" sz="1600" dirty="0" err="1" smtClean="0">
                <a:latin typeface="Soberana Sans Light"/>
                <a:cs typeface="Soberana Sans Light"/>
              </a:rPr>
              <a:t>two</a:t>
            </a:r>
            <a:r>
              <a:rPr lang="es-MX" sz="1600" dirty="0" smtClean="0">
                <a:latin typeface="Soberana Sans Light"/>
                <a:cs typeface="Soberana Sans Light"/>
              </a:rPr>
              <a:t> </a:t>
            </a:r>
            <a:r>
              <a:rPr lang="es-MX" sz="1600" dirty="0" err="1" smtClean="0">
                <a:latin typeface="Soberana Sans Light"/>
                <a:cs typeface="Soberana Sans Light"/>
              </a:rPr>
              <a:t>periods</a:t>
            </a:r>
            <a:r>
              <a:rPr lang="es-MX" sz="1600" dirty="0" smtClean="0">
                <a:latin typeface="Soberana Sans Light"/>
                <a:cs typeface="Soberana Sans Light"/>
              </a:rPr>
              <a:t>: </a:t>
            </a:r>
            <a:r>
              <a:rPr lang="es-MX" sz="1600" dirty="0">
                <a:latin typeface="Soberana Sans Light"/>
                <a:cs typeface="Soberana Sans Light"/>
              </a:rPr>
              <a:t>2008 </a:t>
            </a:r>
            <a:r>
              <a:rPr lang="es-MX" sz="1600" dirty="0" smtClean="0">
                <a:latin typeface="Soberana Sans Light"/>
                <a:cs typeface="Soberana Sans Light"/>
              </a:rPr>
              <a:t>and </a:t>
            </a:r>
            <a:r>
              <a:rPr lang="es-MX" sz="1600" dirty="0">
                <a:latin typeface="Soberana Sans Light"/>
                <a:cs typeface="Soberana Sans Light"/>
              </a:rPr>
              <a:t>2011</a:t>
            </a:r>
          </a:p>
          <a:p>
            <a:pPr marL="0" indent="0" algn="just">
              <a:buNone/>
            </a:pPr>
            <a:r>
              <a:rPr lang="es-MX" sz="1400" dirty="0">
                <a:latin typeface="Soberana Sans Light"/>
                <a:cs typeface="Soberana Sans Light"/>
              </a:rPr>
              <a:t>(ENLACE </a:t>
            </a:r>
            <a:r>
              <a:rPr lang="es-MX" sz="1400" dirty="0" err="1" smtClean="0">
                <a:latin typeface="Soberana Sans Light"/>
                <a:cs typeface="Soberana Sans Light"/>
              </a:rPr>
              <a:t>is</a:t>
            </a:r>
            <a:r>
              <a:rPr lang="es-MX" sz="1400" dirty="0" smtClean="0">
                <a:latin typeface="Soberana Sans Light"/>
                <a:cs typeface="Soberana Sans Light"/>
              </a:rPr>
              <a:t> a </a:t>
            </a:r>
            <a:r>
              <a:rPr lang="es-MX" sz="1400" dirty="0" err="1" smtClean="0">
                <a:latin typeface="Soberana Sans Light"/>
                <a:cs typeface="Soberana Sans Light"/>
              </a:rPr>
              <a:t>standardized</a:t>
            </a:r>
            <a:r>
              <a:rPr lang="es-MX" sz="1400" dirty="0" smtClean="0">
                <a:latin typeface="Soberana Sans Light"/>
                <a:cs typeface="Soberana Sans Light"/>
              </a:rPr>
              <a:t> </a:t>
            </a:r>
            <a:r>
              <a:rPr lang="es-MX" sz="1400" dirty="0" err="1" smtClean="0">
                <a:latin typeface="Soberana Sans Light"/>
                <a:cs typeface="Soberana Sans Light"/>
              </a:rPr>
              <a:t>exam</a:t>
            </a:r>
            <a:r>
              <a:rPr lang="es-MX" sz="1400" dirty="0" smtClean="0">
                <a:latin typeface="Soberana Sans Light"/>
                <a:cs typeface="Soberana Sans Light"/>
              </a:rPr>
              <a:t> </a:t>
            </a:r>
            <a:r>
              <a:rPr lang="es-MX" sz="1400" dirty="0" err="1" smtClean="0">
                <a:latin typeface="Soberana Sans Light"/>
                <a:cs typeface="Soberana Sans Light"/>
              </a:rPr>
              <a:t>that</a:t>
            </a:r>
            <a:r>
              <a:rPr lang="es-MX" sz="1400" dirty="0" smtClean="0">
                <a:latin typeface="Soberana Sans Light"/>
                <a:cs typeface="Soberana Sans Light"/>
              </a:rPr>
              <a:t> </a:t>
            </a:r>
            <a:r>
              <a:rPr lang="es-MX" sz="1400" dirty="0" err="1" smtClean="0">
                <a:latin typeface="Soberana Sans Light"/>
                <a:cs typeface="Soberana Sans Light"/>
              </a:rPr>
              <a:t>the</a:t>
            </a:r>
            <a:r>
              <a:rPr lang="es-MX" sz="1400" dirty="0" smtClean="0">
                <a:latin typeface="Soberana Sans Light"/>
                <a:cs typeface="Soberana Sans Light"/>
              </a:rPr>
              <a:t> </a:t>
            </a:r>
            <a:r>
              <a:rPr lang="es-MX" sz="1400" dirty="0" err="1" smtClean="0">
                <a:latin typeface="Soberana Sans Light"/>
                <a:cs typeface="Soberana Sans Light"/>
              </a:rPr>
              <a:t>Ministry</a:t>
            </a:r>
            <a:r>
              <a:rPr lang="es-MX" sz="1400" dirty="0" smtClean="0">
                <a:latin typeface="Soberana Sans Light"/>
                <a:cs typeface="Soberana Sans Light"/>
              </a:rPr>
              <a:t> of </a:t>
            </a:r>
            <a:r>
              <a:rPr lang="es-MX" sz="1400" dirty="0" err="1" smtClean="0">
                <a:latin typeface="Soberana Sans Light"/>
                <a:cs typeface="Soberana Sans Light"/>
              </a:rPr>
              <a:t>Public</a:t>
            </a:r>
            <a:r>
              <a:rPr lang="es-MX" sz="1400" dirty="0" smtClean="0">
                <a:latin typeface="Soberana Sans Light"/>
                <a:cs typeface="Soberana Sans Light"/>
              </a:rPr>
              <a:t> </a:t>
            </a:r>
            <a:r>
              <a:rPr lang="es-MX" sz="1400" dirty="0" err="1" smtClean="0">
                <a:latin typeface="Soberana Sans Light"/>
                <a:cs typeface="Soberana Sans Light"/>
              </a:rPr>
              <a:t>Education</a:t>
            </a:r>
            <a:r>
              <a:rPr lang="es-MX" sz="1400" dirty="0" smtClean="0">
                <a:latin typeface="Soberana Sans Light"/>
                <a:cs typeface="Soberana Sans Light"/>
              </a:rPr>
              <a:t> </a:t>
            </a:r>
            <a:r>
              <a:rPr lang="es-MX" sz="1400" dirty="0" err="1" smtClean="0">
                <a:latin typeface="Soberana Sans Light"/>
                <a:cs typeface="Soberana Sans Light"/>
              </a:rPr>
              <a:t>implements</a:t>
            </a:r>
            <a:r>
              <a:rPr lang="es-MX" sz="1400" dirty="0" smtClean="0">
                <a:latin typeface="Soberana Sans Light"/>
                <a:cs typeface="Soberana Sans Light"/>
              </a:rPr>
              <a:t> in </a:t>
            </a:r>
            <a:r>
              <a:rPr lang="es-MX" sz="1400" dirty="0" err="1" smtClean="0">
                <a:latin typeface="Soberana Sans Light"/>
                <a:cs typeface="Soberana Sans Light"/>
              </a:rPr>
              <a:t>all</a:t>
            </a:r>
            <a:r>
              <a:rPr lang="es-MX" sz="1400" dirty="0" smtClean="0">
                <a:latin typeface="Soberana Sans Light"/>
                <a:cs typeface="Soberana Sans Light"/>
              </a:rPr>
              <a:t> </a:t>
            </a:r>
            <a:r>
              <a:rPr lang="es-MX" sz="1400" dirty="0" err="1" smtClean="0">
                <a:latin typeface="Soberana Sans Light"/>
                <a:cs typeface="Soberana Sans Light"/>
              </a:rPr>
              <a:t>basic</a:t>
            </a:r>
            <a:r>
              <a:rPr lang="es-MX" sz="1400" dirty="0" smtClean="0">
                <a:latin typeface="Soberana Sans Light"/>
                <a:cs typeface="Soberana Sans Light"/>
              </a:rPr>
              <a:t> </a:t>
            </a:r>
            <a:r>
              <a:rPr lang="es-MX" sz="1400" dirty="0" err="1" smtClean="0">
                <a:latin typeface="Soberana Sans Light"/>
                <a:cs typeface="Soberana Sans Light"/>
              </a:rPr>
              <a:t>education</a:t>
            </a:r>
            <a:r>
              <a:rPr lang="es-MX" sz="1400" dirty="0" smtClean="0">
                <a:latin typeface="Soberana Sans Light"/>
                <a:cs typeface="Soberana Sans Light"/>
              </a:rPr>
              <a:t> </a:t>
            </a:r>
            <a:r>
              <a:rPr lang="es-MX" sz="1400" dirty="0" err="1" smtClean="0">
                <a:latin typeface="Soberana Sans Light"/>
                <a:cs typeface="Soberana Sans Light"/>
              </a:rPr>
              <a:t>schools</a:t>
            </a:r>
            <a:r>
              <a:rPr lang="es-MX" sz="1400" dirty="0" smtClean="0">
                <a:latin typeface="Soberana Sans Light"/>
                <a:cs typeface="Soberana Sans Light"/>
              </a:rPr>
              <a:t> in </a:t>
            </a:r>
            <a:r>
              <a:rPr lang="es-MX" sz="1400" dirty="0" err="1" smtClean="0">
                <a:latin typeface="Soberana Sans Light"/>
                <a:cs typeface="Soberana Sans Light"/>
              </a:rPr>
              <a:t>the</a:t>
            </a:r>
            <a:r>
              <a:rPr lang="es-MX" sz="1400" dirty="0" smtClean="0">
                <a:latin typeface="Soberana Sans Light"/>
                <a:cs typeface="Soberana Sans Light"/>
              </a:rPr>
              <a:t> country.)</a:t>
            </a:r>
          </a:p>
          <a:p>
            <a:pPr marL="0" indent="0" algn="just">
              <a:buNone/>
            </a:pPr>
            <a:endParaRPr lang="es-MX" sz="1400" dirty="0">
              <a:latin typeface="Soberana Sans Light"/>
              <a:cs typeface="Soberana Sans Light"/>
            </a:endParaRPr>
          </a:p>
          <a:p>
            <a:pPr algn="just"/>
            <a:r>
              <a:rPr lang="es-MX" sz="1600" b="1" dirty="0" err="1" smtClean="0">
                <a:latin typeface="Soberana Sans Light"/>
                <a:cs typeface="Soberana Sans Light"/>
              </a:rPr>
              <a:t>Secondary</a:t>
            </a:r>
            <a:r>
              <a:rPr lang="es-MX" sz="1600" b="1" dirty="0" smtClean="0">
                <a:latin typeface="Soberana Sans Light"/>
                <a:cs typeface="Soberana Sans Light"/>
              </a:rPr>
              <a:t> </a:t>
            </a:r>
            <a:r>
              <a:rPr lang="es-MX" sz="1600" b="1" dirty="0" err="1" smtClean="0">
                <a:latin typeface="Soberana Sans Light"/>
                <a:cs typeface="Soberana Sans Light"/>
              </a:rPr>
              <a:t>Level</a:t>
            </a:r>
            <a:r>
              <a:rPr lang="es-MX" sz="1600" b="1" dirty="0" smtClean="0">
                <a:latin typeface="Soberana Sans Light"/>
                <a:cs typeface="Soberana Sans Light"/>
              </a:rPr>
              <a:t>: </a:t>
            </a:r>
            <a:r>
              <a:rPr lang="es-MX" sz="1600" dirty="0" smtClean="0">
                <a:latin typeface="Soberana Sans Light"/>
                <a:cs typeface="Soberana Sans Light"/>
              </a:rPr>
              <a:t>In </a:t>
            </a:r>
            <a:r>
              <a:rPr lang="es-MX" sz="1600" dirty="0" err="1" smtClean="0">
                <a:latin typeface="Soberana Sans Light"/>
                <a:cs typeface="Soberana Sans Light"/>
              </a:rPr>
              <a:t>the</a:t>
            </a:r>
            <a:r>
              <a:rPr lang="es-MX" sz="1600" dirty="0" smtClean="0">
                <a:latin typeface="Soberana Sans Light"/>
                <a:cs typeface="Soberana Sans Light"/>
              </a:rPr>
              <a:t> </a:t>
            </a:r>
            <a:r>
              <a:rPr lang="es-MX" sz="1600" dirty="0" err="1" smtClean="0">
                <a:latin typeface="Soberana Sans Light"/>
                <a:cs typeface="Soberana Sans Light"/>
              </a:rPr>
              <a:t>Spanish</a:t>
            </a:r>
            <a:r>
              <a:rPr lang="es-MX" sz="1600" dirty="0" smtClean="0">
                <a:latin typeface="Soberana Sans Light"/>
                <a:cs typeface="Soberana Sans Light"/>
              </a:rPr>
              <a:t> test </a:t>
            </a:r>
            <a:r>
              <a:rPr lang="es-MX" sz="1600" dirty="0" err="1" smtClean="0">
                <a:latin typeface="Soberana Sans Light"/>
                <a:cs typeface="Soberana Sans Light"/>
              </a:rPr>
              <a:t>it</a:t>
            </a:r>
            <a:r>
              <a:rPr lang="es-MX" sz="1600" dirty="0" smtClean="0">
                <a:latin typeface="Soberana Sans Light"/>
                <a:cs typeface="Soberana Sans Light"/>
              </a:rPr>
              <a:t> </a:t>
            </a:r>
            <a:r>
              <a:rPr lang="es-MX" sz="1600" dirty="0" err="1" smtClean="0">
                <a:latin typeface="Soberana Sans Light"/>
                <a:cs typeface="Soberana Sans Light"/>
              </a:rPr>
              <a:t>was</a:t>
            </a:r>
            <a:r>
              <a:rPr lang="es-MX" sz="1600" dirty="0" smtClean="0">
                <a:latin typeface="Soberana Sans Light"/>
                <a:cs typeface="Soberana Sans Light"/>
              </a:rPr>
              <a:t> </a:t>
            </a:r>
            <a:r>
              <a:rPr lang="es-MX" sz="1600" dirty="0" err="1" smtClean="0">
                <a:latin typeface="Soberana Sans Light"/>
                <a:cs typeface="Soberana Sans Light"/>
              </a:rPr>
              <a:t>found</a:t>
            </a:r>
            <a:r>
              <a:rPr lang="es-MX" sz="1600" dirty="0" smtClean="0">
                <a:latin typeface="Soberana Sans Light"/>
                <a:cs typeface="Soberana Sans Light"/>
              </a:rPr>
              <a:t> </a:t>
            </a:r>
            <a:r>
              <a:rPr lang="es-MX" sz="1600" dirty="0" err="1" smtClean="0">
                <a:latin typeface="Soberana Sans Light"/>
                <a:cs typeface="Soberana Sans Light"/>
              </a:rPr>
              <a:t>that</a:t>
            </a:r>
            <a:r>
              <a:rPr lang="es-MX" sz="1600" dirty="0" smtClean="0">
                <a:latin typeface="Soberana Sans Light"/>
                <a:cs typeface="Soberana Sans Light"/>
              </a:rPr>
              <a:t> </a:t>
            </a:r>
            <a:r>
              <a:rPr lang="es-MX" sz="1600" dirty="0" err="1" smtClean="0">
                <a:latin typeface="Soberana Sans Light"/>
                <a:cs typeface="Soberana Sans Light"/>
              </a:rPr>
              <a:t>the</a:t>
            </a:r>
            <a:r>
              <a:rPr lang="es-MX" sz="1600" dirty="0" smtClean="0">
                <a:latin typeface="Soberana Sans Light"/>
                <a:cs typeface="Soberana Sans Light"/>
              </a:rPr>
              <a:t> test </a:t>
            </a:r>
            <a:r>
              <a:rPr lang="es-MX" sz="1600" dirty="0" err="1" smtClean="0">
                <a:latin typeface="Soberana Sans Light"/>
                <a:cs typeface="Soberana Sans Light"/>
              </a:rPr>
              <a:t>results</a:t>
            </a:r>
            <a:r>
              <a:rPr lang="es-MX" sz="1600" dirty="0" smtClean="0">
                <a:latin typeface="Soberana Sans Light"/>
                <a:cs typeface="Soberana Sans Light"/>
              </a:rPr>
              <a:t> of non-</a:t>
            </a:r>
            <a:r>
              <a:rPr lang="es-MX" sz="1600" dirty="0" err="1" smtClean="0">
                <a:latin typeface="Soberana Sans Light"/>
                <a:cs typeface="Soberana Sans Light"/>
              </a:rPr>
              <a:t>scholars</a:t>
            </a:r>
            <a:r>
              <a:rPr lang="es-MX" sz="1600" dirty="0" smtClean="0">
                <a:latin typeface="Soberana Sans Light"/>
                <a:cs typeface="Soberana Sans Light"/>
              </a:rPr>
              <a:t> </a:t>
            </a:r>
            <a:r>
              <a:rPr lang="es-MX" sz="1600" dirty="0" err="1" smtClean="0">
                <a:latin typeface="Soberana Sans Light"/>
                <a:cs typeface="Soberana Sans Light"/>
              </a:rPr>
              <a:t>were</a:t>
            </a:r>
            <a:r>
              <a:rPr lang="es-MX" sz="1600" dirty="0" smtClean="0">
                <a:latin typeface="Soberana Sans Light"/>
                <a:cs typeface="Soberana Sans Light"/>
              </a:rPr>
              <a:t> </a:t>
            </a:r>
            <a:r>
              <a:rPr lang="es-MX" sz="1600" dirty="0" err="1" smtClean="0">
                <a:latin typeface="Soberana Sans Light"/>
                <a:cs typeface="Soberana Sans Light"/>
              </a:rPr>
              <a:t>lower</a:t>
            </a:r>
            <a:r>
              <a:rPr lang="es-MX" sz="1600" dirty="0" smtClean="0">
                <a:latin typeface="Soberana Sans Light"/>
                <a:cs typeface="Soberana Sans Light"/>
              </a:rPr>
              <a:t> </a:t>
            </a:r>
            <a:r>
              <a:rPr lang="es-MX" sz="1600" dirty="0" err="1" smtClean="0">
                <a:latin typeface="Soberana Sans Light"/>
                <a:cs typeface="Soberana Sans Light"/>
              </a:rPr>
              <a:t>by</a:t>
            </a:r>
            <a:r>
              <a:rPr lang="es-MX" sz="1600" dirty="0" smtClean="0">
                <a:latin typeface="Soberana Sans Light"/>
                <a:cs typeface="Soberana Sans Light"/>
              </a:rPr>
              <a:t> more </a:t>
            </a:r>
            <a:r>
              <a:rPr lang="es-MX" sz="1600" dirty="0" err="1" smtClean="0">
                <a:latin typeface="Soberana Sans Light"/>
                <a:cs typeface="Soberana Sans Light"/>
              </a:rPr>
              <a:t>than</a:t>
            </a:r>
            <a:r>
              <a:rPr lang="es-MX" sz="1600" dirty="0" smtClean="0">
                <a:latin typeface="Soberana Sans Light"/>
                <a:cs typeface="Soberana Sans Light"/>
              </a:rPr>
              <a:t> </a:t>
            </a:r>
            <a:r>
              <a:rPr lang="es-MX" sz="1600" dirty="0">
                <a:latin typeface="Soberana Sans Light"/>
                <a:cs typeface="Soberana Sans Light"/>
              </a:rPr>
              <a:t>20 </a:t>
            </a:r>
            <a:r>
              <a:rPr lang="es-MX" sz="1600" dirty="0" err="1" smtClean="0">
                <a:latin typeface="Soberana Sans Light"/>
                <a:cs typeface="Soberana Sans Light"/>
              </a:rPr>
              <a:t>points</a:t>
            </a:r>
            <a:r>
              <a:rPr lang="es-MX" sz="1600" dirty="0" smtClean="0">
                <a:latin typeface="Soberana Sans Light"/>
                <a:cs typeface="Soberana Sans Light"/>
              </a:rPr>
              <a:t>, </a:t>
            </a:r>
            <a:r>
              <a:rPr lang="es-MX" sz="1600" dirty="0" err="1" smtClean="0">
                <a:latin typeface="Soberana Sans Light"/>
                <a:cs typeface="Soberana Sans Light"/>
              </a:rPr>
              <a:t>while</a:t>
            </a:r>
            <a:r>
              <a:rPr lang="es-MX" sz="1600" dirty="0" smtClean="0">
                <a:latin typeface="Soberana Sans Light"/>
                <a:cs typeface="Soberana Sans Light"/>
              </a:rPr>
              <a:t> </a:t>
            </a:r>
            <a:r>
              <a:rPr lang="es-MX" sz="1600" dirty="0" err="1" smtClean="0">
                <a:latin typeface="Soberana Sans Light"/>
                <a:cs typeface="Soberana Sans Light"/>
              </a:rPr>
              <a:t>among</a:t>
            </a:r>
            <a:r>
              <a:rPr lang="es-MX" sz="1600" dirty="0" smtClean="0">
                <a:latin typeface="Soberana Sans Light"/>
                <a:cs typeface="Soberana Sans Light"/>
              </a:rPr>
              <a:t> </a:t>
            </a:r>
            <a:r>
              <a:rPr lang="es-MX" sz="1600" dirty="0" err="1" smtClean="0">
                <a:latin typeface="Soberana Sans Light"/>
                <a:cs typeface="Soberana Sans Light"/>
              </a:rPr>
              <a:t>the</a:t>
            </a:r>
            <a:r>
              <a:rPr lang="es-MX" sz="1600" dirty="0" smtClean="0">
                <a:latin typeface="Soberana Sans Light"/>
                <a:cs typeface="Soberana Sans Light"/>
              </a:rPr>
              <a:t> </a:t>
            </a:r>
            <a:r>
              <a:rPr lang="es-MX" sz="1600" dirty="0" err="1" smtClean="0">
                <a:latin typeface="Soberana Sans Light"/>
                <a:cs typeface="Soberana Sans Light"/>
              </a:rPr>
              <a:t>scholars</a:t>
            </a:r>
            <a:r>
              <a:rPr lang="es-MX" sz="1600" dirty="0" smtClean="0">
                <a:latin typeface="Soberana Sans Light"/>
                <a:cs typeface="Soberana Sans Light"/>
              </a:rPr>
              <a:t> </a:t>
            </a:r>
            <a:r>
              <a:rPr lang="es-MX" sz="1600" dirty="0" err="1" smtClean="0">
                <a:latin typeface="Soberana Sans Light"/>
                <a:cs typeface="Soberana Sans Light"/>
              </a:rPr>
              <a:t>there</a:t>
            </a:r>
            <a:r>
              <a:rPr lang="es-MX" sz="1600" dirty="0" smtClean="0">
                <a:latin typeface="Soberana Sans Light"/>
                <a:cs typeface="Soberana Sans Light"/>
              </a:rPr>
              <a:t> </a:t>
            </a:r>
            <a:r>
              <a:rPr lang="es-MX" sz="1600" dirty="0" err="1" smtClean="0">
                <a:latin typeface="Soberana Sans Light"/>
                <a:cs typeface="Soberana Sans Light"/>
              </a:rPr>
              <a:t>was</a:t>
            </a:r>
            <a:r>
              <a:rPr lang="es-MX" sz="1600" dirty="0" smtClean="0">
                <a:latin typeface="Soberana Sans Light"/>
                <a:cs typeface="Soberana Sans Light"/>
              </a:rPr>
              <a:t> </a:t>
            </a:r>
            <a:r>
              <a:rPr lang="es-MX" sz="1600" dirty="0" err="1" smtClean="0">
                <a:latin typeface="Soberana Sans Light"/>
                <a:cs typeface="Soberana Sans Light"/>
              </a:rPr>
              <a:t>an</a:t>
            </a:r>
            <a:r>
              <a:rPr lang="es-MX" sz="1600" dirty="0" smtClean="0">
                <a:latin typeface="Soberana Sans Light"/>
                <a:cs typeface="Soberana Sans Light"/>
              </a:rPr>
              <a:t> </a:t>
            </a:r>
            <a:r>
              <a:rPr lang="es-MX" sz="1600" dirty="0" err="1" smtClean="0">
                <a:latin typeface="Soberana Sans Light"/>
                <a:cs typeface="Soberana Sans Light"/>
              </a:rPr>
              <a:t>increase</a:t>
            </a:r>
            <a:r>
              <a:rPr lang="es-MX" sz="1600" dirty="0" smtClean="0">
                <a:latin typeface="Soberana Sans Light"/>
                <a:cs typeface="Soberana Sans Light"/>
              </a:rPr>
              <a:t> of 10 </a:t>
            </a:r>
            <a:r>
              <a:rPr lang="es-MX" sz="1600" dirty="0" err="1" smtClean="0">
                <a:latin typeface="Soberana Sans Light"/>
                <a:cs typeface="Soberana Sans Light"/>
              </a:rPr>
              <a:t>points</a:t>
            </a:r>
            <a:r>
              <a:rPr lang="es-MX" sz="1600" dirty="0" smtClean="0">
                <a:latin typeface="Soberana Sans Light"/>
                <a:cs typeface="Soberana Sans Light"/>
              </a:rPr>
              <a:t> in </a:t>
            </a:r>
            <a:r>
              <a:rPr lang="es-MX" sz="1600" dirty="0" err="1" smtClean="0">
                <a:latin typeface="Soberana Sans Light"/>
                <a:cs typeface="Soberana Sans Light"/>
              </a:rPr>
              <a:t>their</a:t>
            </a:r>
            <a:r>
              <a:rPr lang="es-MX" sz="1600" dirty="0" smtClean="0">
                <a:latin typeface="Soberana Sans Light"/>
                <a:cs typeface="Soberana Sans Light"/>
              </a:rPr>
              <a:t> </a:t>
            </a:r>
            <a:r>
              <a:rPr lang="es-MX" sz="1600" dirty="0" err="1" smtClean="0">
                <a:latin typeface="Soberana Sans Light"/>
                <a:cs typeface="Soberana Sans Light"/>
              </a:rPr>
              <a:t>results</a:t>
            </a:r>
            <a:r>
              <a:rPr lang="es-MX" sz="1600" dirty="0">
                <a:latin typeface="Soberana Sans Light"/>
                <a:cs typeface="Soberana Sans Light"/>
              </a:rPr>
              <a:t>. </a:t>
            </a:r>
            <a:r>
              <a:rPr lang="es-MX" sz="1600" dirty="0" err="1" smtClean="0">
                <a:latin typeface="Soberana Sans Light"/>
                <a:cs typeface="Soberana Sans Light"/>
              </a:rPr>
              <a:t>It</a:t>
            </a:r>
            <a:r>
              <a:rPr lang="es-MX" sz="1600" dirty="0" smtClean="0">
                <a:latin typeface="Soberana Sans Light"/>
                <a:cs typeface="Soberana Sans Light"/>
              </a:rPr>
              <a:t> </a:t>
            </a:r>
            <a:r>
              <a:rPr lang="es-MX" sz="1600" dirty="0" err="1" smtClean="0">
                <a:latin typeface="Soberana Sans Light"/>
                <a:cs typeface="Soberana Sans Light"/>
              </a:rPr>
              <a:t>was</a:t>
            </a:r>
            <a:r>
              <a:rPr lang="es-MX" sz="1600" dirty="0" smtClean="0">
                <a:latin typeface="Soberana Sans Light"/>
                <a:cs typeface="Soberana Sans Light"/>
              </a:rPr>
              <a:t> </a:t>
            </a:r>
            <a:r>
              <a:rPr lang="es-MX" sz="1600" dirty="0" err="1" smtClean="0">
                <a:latin typeface="Soberana Sans Light"/>
                <a:cs typeface="Soberana Sans Light"/>
              </a:rPr>
              <a:t>also</a:t>
            </a:r>
            <a:r>
              <a:rPr lang="es-MX" sz="1600" dirty="0" smtClean="0">
                <a:latin typeface="Soberana Sans Light"/>
                <a:cs typeface="Soberana Sans Light"/>
              </a:rPr>
              <a:t> </a:t>
            </a:r>
            <a:r>
              <a:rPr lang="es-MX" sz="1600" dirty="0" err="1" smtClean="0">
                <a:latin typeface="Soberana Sans Light"/>
                <a:cs typeface="Soberana Sans Light"/>
              </a:rPr>
              <a:t>found</a:t>
            </a:r>
            <a:r>
              <a:rPr lang="es-MX" sz="1600" dirty="0" smtClean="0">
                <a:latin typeface="Soberana Sans Light"/>
                <a:cs typeface="Soberana Sans Light"/>
              </a:rPr>
              <a:t> </a:t>
            </a:r>
            <a:r>
              <a:rPr lang="es-MX" sz="1600" dirty="0" err="1" smtClean="0">
                <a:latin typeface="Soberana Sans Light"/>
                <a:cs typeface="Soberana Sans Light"/>
              </a:rPr>
              <a:t>that</a:t>
            </a:r>
            <a:r>
              <a:rPr lang="es-MX" sz="1600" dirty="0" smtClean="0">
                <a:latin typeface="Soberana Sans Light"/>
                <a:cs typeface="Soberana Sans Light"/>
              </a:rPr>
              <a:t> </a:t>
            </a:r>
            <a:r>
              <a:rPr lang="es-MX" sz="1600" dirty="0" err="1" smtClean="0">
                <a:latin typeface="Soberana Sans Light"/>
                <a:cs typeface="Soberana Sans Light"/>
              </a:rPr>
              <a:t>the</a:t>
            </a:r>
            <a:r>
              <a:rPr lang="es-MX" sz="1600" dirty="0" smtClean="0">
                <a:latin typeface="Soberana Sans Light"/>
                <a:cs typeface="Soberana Sans Light"/>
              </a:rPr>
              <a:t> </a:t>
            </a:r>
            <a:r>
              <a:rPr lang="es-MX" sz="1600" dirty="0" err="1" smtClean="0">
                <a:latin typeface="Soberana Sans Light"/>
                <a:cs typeface="Soberana Sans Light"/>
              </a:rPr>
              <a:t>percentage</a:t>
            </a:r>
            <a:r>
              <a:rPr lang="es-MX" sz="1600" dirty="0" smtClean="0">
                <a:latin typeface="Soberana Sans Light"/>
                <a:cs typeface="Soberana Sans Light"/>
              </a:rPr>
              <a:t> of </a:t>
            </a:r>
            <a:r>
              <a:rPr lang="es-MX" sz="1600" dirty="0" err="1" smtClean="0">
                <a:latin typeface="Soberana Sans Light"/>
                <a:cs typeface="Soberana Sans Light"/>
              </a:rPr>
              <a:t>scholars</a:t>
            </a:r>
            <a:r>
              <a:rPr lang="es-MX" sz="1600" dirty="0" smtClean="0">
                <a:latin typeface="Soberana Sans Light"/>
                <a:cs typeface="Soberana Sans Light"/>
              </a:rPr>
              <a:t> in </a:t>
            </a:r>
            <a:r>
              <a:rPr lang="es-MX" sz="1600" dirty="0" err="1" smtClean="0">
                <a:latin typeface="Soberana Sans Light"/>
                <a:cs typeface="Soberana Sans Light"/>
              </a:rPr>
              <a:t>the</a:t>
            </a:r>
            <a:r>
              <a:rPr lang="es-MX" sz="1600" dirty="0" smtClean="0">
                <a:latin typeface="Soberana Sans Light"/>
                <a:cs typeface="Soberana Sans Light"/>
              </a:rPr>
              <a:t> </a:t>
            </a:r>
            <a:r>
              <a:rPr lang="es-MX" sz="1600" dirty="0" err="1" smtClean="0">
                <a:latin typeface="Soberana Sans Light"/>
                <a:cs typeface="Soberana Sans Light"/>
              </a:rPr>
              <a:t>insufficient</a:t>
            </a:r>
            <a:r>
              <a:rPr lang="es-MX" sz="1600" dirty="0" smtClean="0">
                <a:latin typeface="Soberana Sans Light"/>
                <a:cs typeface="Soberana Sans Light"/>
              </a:rPr>
              <a:t> and </a:t>
            </a:r>
            <a:r>
              <a:rPr lang="es-MX" sz="1600" dirty="0" err="1" smtClean="0">
                <a:latin typeface="Soberana Sans Light"/>
                <a:cs typeface="Soberana Sans Light"/>
              </a:rPr>
              <a:t>elementary</a:t>
            </a:r>
            <a:r>
              <a:rPr lang="es-MX" sz="1600" dirty="0" smtClean="0">
                <a:latin typeface="Soberana Sans Light"/>
                <a:cs typeface="Soberana Sans Light"/>
              </a:rPr>
              <a:t> </a:t>
            </a:r>
            <a:r>
              <a:rPr lang="es-MX" sz="1600" dirty="0" err="1" smtClean="0">
                <a:latin typeface="Soberana Sans Light"/>
                <a:cs typeface="Soberana Sans Light"/>
              </a:rPr>
              <a:t>levels</a:t>
            </a:r>
            <a:r>
              <a:rPr lang="es-MX" sz="1600" dirty="0" smtClean="0">
                <a:latin typeface="Soberana Sans Light"/>
                <a:cs typeface="Soberana Sans Light"/>
              </a:rPr>
              <a:t> </a:t>
            </a:r>
            <a:r>
              <a:rPr lang="es-MX" sz="1600" dirty="0" err="1" smtClean="0">
                <a:latin typeface="Soberana Sans Light"/>
                <a:cs typeface="Soberana Sans Light"/>
              </a:rPr>
              <a:t>decreased</a:t>
            </a:r>
            <a:r>
              <a:rPr lang="es-MX" sz="1600" dirty="0" smtClean="0">
                <a:latin typeface="Soberana Sans Light"/>
                <a:cs typeface="Soberana Sans Light"/>
              </a:rPr>
              <a:t> </a:t>
            </a:r>
            <a:r>
              <a:rPr lang="es-MX" sz="1600" dirty="0" err="1" smtClean="0">
                <a:latin typeface="Soberana Sans Light"/>
                <a:cs typeface="Soberana Sans Light"/>
              </a:rPr>
              <a:t>by</a:t>
            </a:r>
            <a:r>
              <a:rPr lang="es-MX" sz="1600" dirty="0" smtClean="0">
                <a:latin typeface="Soberana Sans Light"/>
                <a:cs typeface="Soberana Sans Light"/>
              </a:rPr>
              <a:t> 4%, </a:t>
            </a:r>
            <a:r>
              <a:rPr lang="es-MX" sz="1600" dirty="0" err="1" smtClean="0">
                <a:latin typeface="Soberana Sans Light"/>
                <a:cs typeface="Soberana Sans Light"/>
              </a:rPr>
              <a:t>while</a:t>
            </a:r>
            <a:r>
              <a:rPr lang="es-MX" sz="1600" dirty="0" smtClean="0">
                <a:latin typeface="Soberana Sans Light"/>
                <a:cs typeface="Soberana Sans Light"/>
              </a:rPr>
              <a:t> </a:t>
            </a:r>
            <a:r>
              <a:rPr lang="es-MX" sz="1600" dirty="0" err="1" smtClean="0">
                <a:latin typeface="Soberana Sans Light"/>
                <a:cs typeface="Soberana Sans Light"/>
              </a:rPr>
              <a:t>the</a:t>
            </a:r>
            <a:r>
              <a:rPr lang="es-MX" sz="1600" dirty="0" smtClean="0">
                <a:latin typeface="Soberana Sans Light"/>
                <a:cs typeface="Soberana Sans Light"/>
              </a:rPr>
              <a:t> </a:t>
            </a:r>
            <a:r>
              <a:rPr lang="es-MX" sz="1600" dirty="0" err="1" smtClean="0">
                <a:latin typeface="Soberana Sans Light"/>
                <a:cs typeface="Soberana Sans Light"/>
              </a:rPr>
              <a:t>percentage</a:t>
            </a:r>
            <a:r>
              <a:rPr lang="es-MX" sz="1600" dirty="0" smtClean="0">
                <a:latin typeface="Soberana Sans Light"/>
                <a:cs typeface="Soberana Sans Light"/>
              </a:rPr>
              <a:t> of non-</a:t>
            </a:r>
            <a:r>
              <a:rPr lang="es-MX" sz="1600" dirty="0" err="1" smtClean="0">
                <a:latin typeface="Soberana Sans Light"/>
                <a:cs typeface="Soberana Sans Light"/>
              </a:rPr>
              <a:t>scholars</a:t>
            </a:r>
            <a:r>
              <a:rPr lang="es-MX" sz="1600" dirty="0" smtClean="0">
                <a:latin typeface="Soberana Sans Light"/>
                <a:cs typeface="Soberana Sans Light"/>
              </a:rPr>
              <a:t> in </a:t>
            </a:r>
            <a:r>
              <a:rPr lang="es-MX" sz="1600" dirty="0" err="1" smtClean="0">
                <a:latin typeface="Soberana Sans Light"/>
                <a:cs typeface="Soberana Sans Light"/>
              </a:rPr>
              <a:t>those</a:t>
            </a:r>
            <a:r>
              <a:rPr lang="es-MX" sz="1600" dirty="0" smtClean="0">
                <a:latin typeface="Soberana Sans Light"/>
                <a:cs typeface="Soberana Sans Light"/>
              </a:rPr>
              <a:t> </a:t>
            </a:r>
            <a:r>
              <a:rPr lang="es-MX" sz="1600" dirty="0" err="1" smtClean="0">
                <a:latin typeface="Soberana Sans Light"/>
                <a:cs typeface="Soberana Sans Light"/>
              </a:rPr>
              <a:t>same</a:t>
            </a:r>
            <a:r>
              <a:rPr lang="es-MX" sz="1600" dirty="0" smtClean="0">
                <a:latin typeface="Soberana Sans Light"/>
                <a:cs typeface="Soberana Sans Light"/>
              </a:rPr>
              <a:t> </a:t>
            </a:r>
            <a:r>
              <a:rPr lang="es-MX" sz="1600" dirty="0" err="1" smtClean="0">
                <a:latin typeface="Soberana Sans Light"/>
                <a:cs typeface="Soberana Sans Light"/>
              </a:rPr>
              <a:t>levels</a:t>
            </a:r>
            <a:r>
              <a:rPr lang="es-MX" sz="1600" dirty="0" smtClean="0">
                <a:latin typeface="Soberana Sans Light"/>
                <a:cs typeface="Soberana Sans Light"/>
              </a:rPr>
              <a:t> </a:t>
            </a:r>
            <a:r>
              <a:rPr lang="es-MX" sz="1600" dirty="0" err="1" smtClean="0">
                <a:latin typeface="Soberana Sans Light"/>
                <a:cs typeface="Soberana Sans Light"/>
              </a:rPr>
              <a:t>increased</a:t>
            </a:r>
            <a:r>
              <a:rPr lang="es-MX" sz="1600" dirty="0" smtClean="0">
                <a:latin typeface="Soberana Sans Light"/>
                <a:cs typeface="Soberana Sans Light"/>
              </a:rPr>
              <a:t>.</a:t>
            </a:r>
          </a:p>
          <a:p>
            <a:pPr marL="0" indent="0" algn="just">
              <a:buNone/>
            </a:pPr>
            <a:endParaRPr lang="es-MX" sz="1600" dirty="0">
              <a:latin typeface="Soberana Sans Light"/>
              <a:cs typeface="Soberana Sans Light"/>
            </a:endParaRPr>
          </a:p>
          <a:p>
            <a:pPr algn="just">
              <a:lnSpc>
                <a:spcPct val="120000"/>
              </a:lnSpc>
            </a:pPr>
            <a:r>
              <a:rPr lang="es-MX" sz="1600" dirty="0" err="1" smtClean="0">
                <a:latin typeface="Soberana Sans Light"/>
                <a:cs typeface="Soberana Sans Light"/>
              </a:rPr>
              <a:t>Thanks</a:t>
            </a:r>
            <a:r>
              <a:rPr lang="es-MX" sz="1600" dirty="0" smtClean="0">
                <a:latin typeface="Soberana Sans Light"/>
                <a:cs typeface="Soberana Sans Light"/>
              </a:rPr>
              <a:t> </a:t>
            </a:r>
            <a:r>
              <a:rPr lang="es-MX" sz="1600" dirty="0" err="1" smtClean="0">
                <a:latin typeface="Soberana Sans Light"/>
                <a:cs typeface="Soberana Sans Light"/>
              </a:rPr>
              <a:t>to</a:t>
            </a:r>
            <a:r>
              <a:rPr lang="es-MX" sz="1600" dirty="0" smtClean="0">
                <a:latin typeface="Soberana Sans Light"/>
                <a:cs typeface="Soberana Sans Light"/>
              </a:rPr>
              <a:t> </a:t>
            </a:r>
            <a:r>
              <a:rPr lang="es-MX" sz="1600" dirty="0" err="1" smtClean="0">
                <a:latin typeface="Soberana Sans Light"/>
                <a:cs typeface="Soberana Sans Light"/>
              </a:rPr>
              <a:t>the</a:t>
            </a:r>
            <a:r>
              <a:rPr lang="es-MX" sz="1600" dirty="0" smtClean="0">
                <a:latin typeface="Soberana Sans Light"/>
                <a:cs typeface="Soberana Sans Light"/>
              </a:rPr>
              <a:t> </a:t>
            </a:r>
            <a:r>
              <a:rPr lang="es-MX" sz="1600" dirty="0" err="1" smtClean="0">
                <a:latin typeface="Soberana Sans Light"/>
                <a:cs typeface="Soberana Sans Light"/>
              </a:rPr>
              <a:t>Program’s</a:t>
            </a:r>
            <a:r>
              <a:rPr lang="es-MX" sz="1600" dirty="0" smtClean="0">
                <a:latin typeface="Soberana Sans Light"/>
                <a:cs typeface="Soberana Sans Light"/>
              </a:rPr>
              <a:t> </a:t>
            </a:r>
            <a:r>
              <a:rPr lang="es-MX" sz="1600" dirty="0" err="1" smtClean="0">
                <a:latin typeface="Soberana Sans Light"/>
                <a:cs typeface="Soberana Sans Light"/>
              </a:rPr>
              <a:t>implementation</a:t>
            </a:r>
            <a:r>
              <a:rPr lang="es-MX" sz="1600" dirty="0" smtClean="0">
                <a:latin typeface="Soberana Sans Light"/>
                <a:cs typeface="Soberana Sans Light"/>
              </a:rPr>
              <a:t>, </a:t>
            </a:r>
            <a:r>
              <a:rPr lang="es-MX" sz="1600" dirty="0" err="1" smtClean="0">
                <a:latin typeface="Soberana Sans Light"/>
                <a:cs typeface="Soberana Sans Light"/>
              </a:rPr>
              <a:t>health</a:t>
            </a:r>
            <a:r>
              <a:rPr lang="es-MX" sz="1600" dirty="0" smtClean="0">
                <a:latin typeface="Soberana Sans Light"/>
                <a:cs typeface="Soberana Sans Light"/>
              </a:rPr>
              <a:t> and </a:t>
            </a:r>
            <a:r>
              <a:rPr lang="es-MX" sz="1600" dirty="0" err="1" smtClean="0">
                <a:latin typeface="Soberana Sans Light"/>
                <a:cs typeface="Soberana Sans Light"/>
              </a:rPr>
              <a:t>nutritional</a:t>
            </a:r>
            <a:r>
              <a:rPr lang="es-MX" sz="1600" dirty="0" smtClean="0">
                <a:latin typeface="Soberana Sans Light"/>
                <a:cs typeface="Soberana Sans Light"/>
              </a:rPr>
              <a:t> </a:t>
            </a:r>
            <a:r>
              <a:rPr lang="es-MX" sz="1600" dirty="0" err="1" smtClean="0">
                <a:latin typeface="Soberana Sans Light"/>
                <a:cs typeface="Soberana Sans Light"/>
              </a:rPr>
              <a:t>factors</a:t>
            </a:r>
            <a:r>
              <a:rPr lang="es-MX" sz="1600" dirty="0" smtClean="0">
                <a:latin typeface="Soberana Sans Light"/>
                <a:cs typeface="Soberana Sans Light"/>
              </a:rPr>
              <a:t> </a:t>
            </a:r>
            <a:r>
              <a:rPr lang="es-MX" sz="1600" dirty="0" err="1" smtClean="0">
                <a:latin typeface="Soberana Sans Light"/>
                <a:cs typeface="Soberana Sans Light"/>
              </a:rPr>
              <a:t>causing</a:t>
            </a:r>
            <a:r>
              <a:rPr lang="es-MX" sz="1600" dirty="0" smtClean="0">
                <a:latin typeface="Soberana Sans Light"/>
                <a:cs typeface="Soberana Sans Light"/>
              </a:rPr>
              <a:t> </a:t>
            </a:r>
            <a:r>
              <a:rPr lang="es-MX" sz="1600" dirty="0" err="1" smtClean="0">
                <a:latin typeface="Soberana Sans Light"/>
                <a:cs typeface="Soberana Sans Light"/>
              </a:rPr>
              <a:t>truancy</a:t>
            </a:r>
            <a:r>
              <a:rPr lang="es-MX" sz="1600" dirty="0" smtClean="0">
                <a:latin typeface="Soberana Sans Light"/>
                <a:cs typeface="Soberana Sans Light"/>
              </a:rPr>
              <a:t> </a:t>
            </a:r>
            <a:r>
              <a:rPr lang="es-MX" sz="1600" dirty="0" err="1" smtClean="0">
                <a:latin typeface="Soberana Sans Light"/>
                <a:cs typeface="Soberana Sans Light"/>
              </a:rPr>
              <a:t>weigh</a:t>
            </a:r>
            <a:r>
              <a:rPr lang="es-MX" sz="1600" dirty="0" smtClean="0">
                <a:latin typeface="Soberana Sans Light"/>
                <a:cs typeface="Soberana Sans Light"/>
              </a:rPr>
              <a:t> </a:t>
            </a:r>
            <a:r>
              <a:rPr lang="es-MX" sz="1600" dirty="0" err="1" smtClean="0">
                <a:latin typeface="Soberana Sans Light"/>
                <a:cs typeface="Soberana Sans Light"/>
              </a:rPr>
              <a:t>less</a:t>
            </a:r>
            <a:r>
              <a:rPr lang="es-MX" sz="1600" dirty="0" smtClean="0">
                <a:latin typeface="Soberana Sans Light"/>
                <a:cs typeface="Soberana Sans Light"/>
              </a:rPr>
              <a:t> in </a:t>
            </a:r>
            <a:r>
              <a:rPr lang="es-MX" sz="1600" dirty="0" err="1" smtClean="0">
                <a:latin typeface="Soberana Sans Light"/>
                <a:cs typeface="Soberana Sans Light"/>
              </a:rPr>
              <a:t>areas</a:t>
            </a:r>
            <a:r>
              <a:rPr lang="es-MX" sz="1600" dirty="0" smtClean="0">
                <a:latin typeface="Soberana Sans Light"/>
                <a:cs typeface="Soberana Sans Light"/>
              </a:rPr>
              <a:t> </a:t>
            </a:r>
            <a:r>
              <a:rPr lang="es-MX" sz="1600" dirty="0" err="1" smtClean="0">
                <a:latin typeface="Soberana Sans Light"/>
                <a:cs typeface="Soberana Sans Light"/>
              </a:rPr>
              <a:t>where</a:t>
            </a:r>
            <a:r>
              <a:rPr lang="es-MX" sz="1600" dirty="0" smtClean="0">
                <a:latin typeface="Soberana Sans Light"/>
                <a:cs typeface="Soberana Sans Light"/>
              </a:rPr>
              <a:t> PROSPERA </a:t>
            </a:r>
            <a:r>
              <a:rPr lang="es-MX" sz="1600" dirty="0" err="1" smtClean="0">
                <a:latin typeface="Soberana Sans Light"/>
                <a:cs typeface="Soberana Sans Light"/>
              </a:rPr>
              <a:t>scholarships</a:t>
            </a:r>
            <a:r>
              <a:rPr lang="es-MX" sz="1600" dirty="0" smtClean="0">
                <a:latin typeface="Soberana Sans Light"/>
                <a:cs typeface="Soberana Sans Light"/>
              </a:rPr>
              <a:t> </a:t>
            </a:r>
            <a:r>
              <a:rPr lang="es-MX" sz="1600" dirty="0" err="1" smtClean="0">
                <a:latin typeface="Soberana Sans Light"/>
                <a:cs typeface="Soberana Sans Light"/>
              </a:rPr>
              <a:t>exist</a:t>
            </a:r>
            <a:r>
              <a:rPr lang="es-MX" sz="1600" dirty="0" smtClean="0">
                <a:latin typeface="Soberana Titular bold"/>
                <a:cs typeface="Soberana Titular bold"/>
              </a:rPr>
              <a:t>.</a:t>
            </a:r>
          </a:p>
          <a:p>
            <a:pPr algn="just">
              <a:lnSpc>
                <a:spcPct val="120000"/>
              </a:lnSpc>
            </a:pPr>
            <a:endParaRPr lang="es-MX" sz="1600" dirty="0">
              <a:latin typeface="Soberana Titular bold"/>
              <a:cs typeface="Soberana Titular bold"/>
            </a:endParaRPr>
          </a:p>
          <a:p>
            <a:pPr algn="just">
              <a:lnSpc>
                <a:spcPct val="120000"/>
              </a:lnSpc>
            </a:pPr>
            <a:r>
              <a:rPr lang="es-MX" sz="1600" dirty="0" err="1" smtClean="0">
                <a:latin typeface="Soberana Sans Light"/>
                <a:cs typeface="Soberana Sans Light"/>
              </a:rPr>
              <a:t>Besides</a:t>
            </a:r>
            <a:r>
              <a:rPr lang="es-MX" sz="1600" dirty="0" smtClean="0">
                <a:latin typeface="Soberana Sans Light"/>
                <a:cs typeface="Soberana Sans Light"/>
              </a:rPr>
              <a:t> </a:t>
            </a:r>
            <a:r>
              <a:rPr lang="es-MX" sz="1600" dirty="0" err="1" smtClean="0">
                <a:latin typeface="Soberana Sans Light"/>
                <a:cs typeface="Soberana Sans Light"/>
              </a:rPr>
              <a:t>it</a:t>
            </a:r>
            <a:r>
              <a:rPr lang="es-MX" sz="1600" dirty="0" smtClean="0">
                <a:latin typeface="Soberana Sans Light"/>
                <a:cs typeface="Soberana Sans Light"/>
              </a:rPr>
              <a:t> has </a:t>
            </a:r>
            <a:r>
              <a:rPr lang="es-MX" sz="1600" dirty="0" err="1" smtClean="0">
                <a:latin typeface="Soberana Sans Light"/>
                <a:cs typeface="Soberana Sans Light"/>
              </a:rPr>
              <a:t>helped</a:t>
            </a:r>
            <a:r>
              <a:rPr lang="es-MX" sz="1600" dirty="0" smtClean="0">
                <a:latin typeface="Soberana Sans Light"/>
                <a:cs typeface="Soberana Sans Light"/>
              </a:rPr>
              <a:t> </a:t>
            </a:r>
            <a:r>
              <a:rPr lang="es-MX" sz="1600" dirty="0" err="1" smtClean="0">
                <a:latin typeface="Soberana Sans Light"/>
                <a:cs typeface="Soberana Sans Light"/>
              </a:rPr>
              <a:t>close</a:t>
            </a:r>
            <a:r>
              <a:rPr lang="es-MX" sz="1600" dirty="0" smtClean="0">
                <a:latin typeface="Soberana Sans Light"/>
                <a:cs typeface="Soberana Sans Light"/>
              </a:rPr>
              <a:t> </a:t>
            </a:r>
            <a:r>
              <a:rPr lang="es-MX" sz="1600" dirty="0" err="1" smtClean="0">
                <a:latin typeface="Soberana Sans Light"/>
                <a:cs typeface="Soberana Sans Light"/>
              </a:rPr>
              <a:t>two</a:t>
            </a:r>
            <a:r>
              <a:rPr lang="es-MX" sz="1600" dirty="0" smtClean="0">
                <a:latin typeface="Soberana Sans Light"/>
                <a:cs typeface="Soberana Sans Light"/>
              </a:rPr>
              <a:t> </a:t>
            </a:r>
            <a:r>
              <a:rPr lang="es-MX" sz="1600" dirty="0" err="1" smtClean="0">
                <a:latin typeface="Soberana Sans Light"/>
                <a:cs typeface="Soberana Sans Light"/>
              </a:rPr>
              <a:t>major</a:t>
            </a:r>
            <a:r>
              <a:rPr lang="es-MX" sz="1600" dirty="0" smtClean="0">
                <a:latin typeface="Soberana Sans Light"/>
                <a:cs typeface="Soberana Sans Light"/>
              </a:rPr>
              <a:t> gaps in </a:t>
            </a:r>
            <a:r>
              <a:rPr lang="es-MX" sz="1600" dirty="0" err="1" smtClean="0">
                <a:latin typeface="Soberana Sans Light"/>
                <a:cs typeface="Soberana Sans Light"/>
              </a:rPr>
              <a:t>education</a:t>
            </a:r>
            <a:r>
              <a:rPr lang="es-MX" sz="1600" dirty="0" smtClean="0">
                <a:latin typeface="Soberana Sans Light"/>
                <a:cs typeface="Soberana Sans Light"/>
              </a:rPr>
              <a:t>: </a:t>
            </a:r>
            <a:r>
              <a:rPr lang="es-MX" sz="1600" dirty="0" err="1" smtClean="0">
                <a:latin typeface="Soberana Sans Light"/>
                <a:cs typeface="Soberana Sans Light"/>
              </a:rPr>
              <a:t>ethnic</a:t>
            </a:r>
            <a:r>
              <a:rPr lang="es-MX" sz="1600" dirty="0" smtClean="0">
                <a:latin typeface="Soberana Sans Light"/>
                <a:cs typeface="Soberana Sans Light"/>
              </a:rPr>
              <a:t> and </a:t>
            </a:r>
            <a:r>
              <a:rPr lang="es-MX" sz="1600" dirty="0" err="1" smtClean="0">
                <a:latin typeface="Soberana Sans Light"/>
                <a:cs typeface="Soberana Sans Light"/>
              </a:rPr>
              <a:t>gender</a:t>
            </a:r>
            <a:r>
              <a:rPr lang="es-MX" sz="1600" dirty="0" smtClean="0">
                <a:latin typeface="Soberana Sans Light"/>
                <a:cs typeface="Soberana Sans Light"/>
              </a:rPr>
              <a:t> gaps.</a:t>
            </a:r>
            <a:endParaRPr lang="es-MX" sz="1600" dirty="0">
              <a:latin typeface="Soberana Sans Light"/>
              <a:cs typeface="Soberana Sans Light"/>
            </a:endParaRPr>
          </a:p>
        </p:txBody>
      </p:sp>
      <p:sp>
        <p:nvSpPr>
          <p:cNvPr id="6" name="Título 1"/>
          <p:cNvSpPr txBox="1">
            <a:spLocks/>
          </p:cNvSpPr>
          <p:nvPr/>
        </p:nvSpPr>
        <p:spPr>
          <a:xfrm>
            <a:off x="-150471" y="326430"/>
            <a:ext cx="10058400" cy="530410"/>
          </a:xfrm>
          <a:prstGeom prst="rect">
            <a:avLst/>
          </a:prstGeom>
        </p:spPr>
        <p:txBody>
          <a:bodyPr vert="horz" lIns="76404" tIns="38203" rIns="76404" bIns="38203"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nSpc>
                <a:spcPct val="120000"/>
              </a:lnSpc>
            </a:pPr>
            <a:r>
              <a:rPr lang="es-MX" sz="2200" b="1" dirty="0" err="1" smtClean="0">
                <a:solidFill>
                  <a:srgbClr val="FFFFFF"/>
                </a:solidFill>
                <a:latin typeface="Soberana Sans Light"/>
                <a:cs typeface="Soberana Sans Light"/>
              </a:rPr>
              <a:t>Program</a:t>
            </a:r>
            <a:r>
              <a:rPr lang="es-MX" sz="2200" b="1" dirty="0" smtClean="0">
                <a:solidFill>
                  <a:srgbClr val="FFFFFF"/>
                </a:solidFill>
                <a:latin typeface="Soberana Sans Light"/>
                <a:cs typeface="Soberana Sans Light"/>
              </a:rPr>
              <a:t> </a:t>
            </a:r>
            <a:r>
              <a:rPr lang="es-MX" sz="2200" b="1" dirty="0" err="1" smtClean="0">
                <a:solidFill>
                  <a:srgbClr val="FFFFFF"/>
                </a:solidFill>
                <a:latin typeface="Soberana Sans Light"/>
                <a:cs typeface="Soberana Sans Light"/>
              </a:rPr>
              <a:t>Impact</a:t>
            </a:r>
            <a:endParaRPr lang="es-MX" sz="2200" b="1" dirty="0">
              <a:solidFill>
                <a:srgbClr val="FFFFFF"/>
              </a:solidFill>
              <a:latin typeface="Soberana Sans Light"/>
              <a:cs typeface="Soberana Sans Light"/>
            </a:endParaRPr>
          </a:p>
        </p:txBody>
      </p:sp>
    </p:spTree>
    <p:extLst>
      <p:ext uri="{BB962C8B-B14F-4D97-AF65-F5344CB8AC3E}">
        <p14:creationId xmlns:p14="http://schemas.microsoft.com/office/powerpoint/2010/main" val="34532114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children_family.png"/>
          <p:cNvPicPr>
            <a:picLocks noChangeAspect="1"/>
          </p:cNvPicPr>
          <p:nvPr/>
        </p:nvPicPr>
        <p:blipFill rotWithShape="1">
          <a:blip r:embed="rId2" cstate="print">
            <a:extLst>
              <a:ext uri="{28A0092B-C50C-407E-A947-70E740481C1C}">
                <a14:useLocalDpi xmlns:a14="http://schemas.microsoft.com/office/drawing/2010/main" val="0"/>
              </a:ext>
            </a:extLst>
          </a:blip>
          <a:srcRect t="19664" b="10504"/>
          <a:stretch/>
        </p:blipFill>
        <p:spPr>
          <a:xfrm>
            <a:off x="2973072" y="5025564"/>
            <a:ext cx="3890715" cy="2716956"/>
          </a:xfrm>
          <a:prstGeom prst="rect">
            <a:avLst/>
          </a:prstGeom>
        </p:spPr>
      </p:pic>
      <p:sp>
        <p:nvSpPr>
          <p:cNvPr id="7" name="Marcador de contenido 2"/>
          <p:cNvSpPr txBox="1">
            <a:spLocks/>
          </p:cNvSpPr>
          <p:nvPr/>
        </p:nvSpPr>
        <p:spPr>
          <a:xfrm>
            <a:off x="475566" y="1100953"/>
            <a:ext cx="9059851" cy="5649003"/>
          </a:xfrm>
          <a:prstGeom prst="rect">
            <a:avLst/>
          </a:prstGeom>
        </p:spPr>
        <p:txBody>
          <a:bodyPr vert="horz" wrap="square" lIns="101872" tIns="50937" rIns="101872" bIns="50937" rtlCol="0">
            <a:sp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285750" indent="-285750">
              <a:buFont typeface="Arial" panose="020B0604020202020204" pitchFamily="34" charset="0"/>
              <a:buChar char="•"/>
            </a:pPr>
            <a:r>
              <a:rPr lang="es-MX" sz="1700" b="1" dirty="0">
                <a:latin typeface="Soberana Sans Light"/>
                <a:cs typeface="Soberana Sans Light"/>
              </a:rPr>
              <a:t>6.2 </a:t>
            </a:r>
            <a:r>
              <a:rPr lang="es-MX" sz="1700" b="1" dirty="0" err="1" smtClean="0">
                <a:latin typeface="Soberana Sans Light"/>
                <a:cs typeface="Soberana Sans Light"/>
              </a:rPr>
              <a:t>million</a:t>
            </a:r>
            <a:r>
              <a:rPr lang="es-MX" sz="1700" b="1" dirty="0" smtClean="0">
                <a:latin typeface="Soberana Sans Light"/>
                <a:cs typeface="Soberana Sans Light"/>
              </a:rPr>
              <a:t> PROSPERA </a:t>
            </a:r>
            <a:r>
              <a:rPr lang="es-MX" sz="1700" b="1" dirty="0" err="1" smtClean="0">
                <a:latin typeface="Soberana Sans Light"/>
                <a:cs typeface="Soberana Sans Light"/>
              </a:rPr>
              <a:t>beneficiaries</a:t>
            </a:r>
            <a:r>
              <a:rPr lang="es-MX" sz="1700" b="1" dirty="0" smtClean="0">
                <a:latin typeface="Soberana Sans Light"/>
                <a:cs typeface="Soberana Sans Light"/>
              </a:rPr>
              <a:t> </a:t>
            </a:r>
            <a:r>
              <a:rPr lang="es-MX" sz="1700" b="1" dirty="0" err="1" smtClean="0">
                <a:latin typeface="Soberana Sans Light"/>
                <a:cs typeface="Soberana Sans Light"/>
              </a:rPr>
              <a:t>with</a:t>
            </a:r>
            <a:r>
              <a:rPr lang="es-MX" sz="1700" b="1" dirty="0" smtClean="0">
                <a:latin typeface="Soberana Sans Light"/>
                <a:cs typeface="Soberana Sans Light"/>
              </a:rPr>
              <a:t> </a:t>
            </a:r>
            <a:r>
              <a:rPr lang="es-MX" sz="1700" b="1" dirty="0" err="1" smtClean="0">
                <a:latin typeface="Soberana Sans Light"/>
                <a:cs typeface="Soberana Sans Light"/>
              </a:rPr>
              <a:t>educational</a:t>
            </a:r>
            <a:r>
              <a:rPr lang="es-MX" sz="1700" b="1" dirty="0" smtClean="0">
                <a:latin typeface="Soberana Sans Light"/>
                <a:cs typeface="Soberana Sans Light"/>
              </a:rPr>
              <a:t> </a:t>
            </a:r>
            <a:r>
              <a:rPr lang="es-MX" sz="1700" b="1" dirty="0" err="1" smtClean="0">
                <a:latin typeface="Soberana Sans Light"/>
                <a:cs typeface="Soberana Sans Light"/>
              </a:rPr>
              <a:t>scholarships</a:t>
            </a:r>
            <a:r>
              <a:rPr lang="es-MX" sz="1700" b="1" dirty="0" smtClean="0">
                <a:latin typeface="Soberana Sans Light"/>
                <a:cs typeface="Soberana Sans Light"/>
              </a:rPr>
              <a:t>:</a:t>
            </a:r>
            <a:endParaRPr lang="es-MX" sz="1700" b="1" dirty="0">
              <a:latin typeface="Soberana Sans Light"/>
              <a:cs typeface="Soberana Sans Light"/>
            </a:endParaRPr>
          </a:p>
          <a:p>
            <a:pPr marL="628650" lvl="1" algn="just">
              <a:lnSpc>
                <a:spcPct val="120000"/>
              </a:lnSpc>
              <a:buFont typeface="Wingdings" panose="05000000000000000000" pitchFamily="2" charset="2"/>
              <a:buChar char="§"/>
            </a:pPr>
            <a:r>
              <a:rPr lang="es-MX" sz="1700" dirty="0" smtClean="0">
                <a:latin typeface="Soberana Sans Light"/>
                <a:cs typeface="Soberana Sans Light"/>
              </a:rPr>
              <a:t>In </a:t>
            </a:r>
            <a:r>
              <a:rPr lang="es-MX" sz="1700" dirty="0" err="1" smtClean="0">
                <a:latin typeface="Soberana Sans Light"/>
                <a:cs typeface="Soberana Sans Light"/>
              </a:rPr>
              <a:t>primary</a:t>
            </a:r>
            <a:r>
              <a:rPr lang="es-MX" sz="1700" dirty="0" smtClean="0">
                <a:latin typeface="Soberana Sans Light"/>
                <a:cs typeface="Soberana Sans Light"/>
              </a:rPr>
              <a:t> </a:t>
            </a:r>
            <a:r>
              <a:rPr lang="es-MX" sz="1700" dirty="0" err="1" smtClean="0">
                <a:latin typeface="Soberana Sans Light"/>
                <a:cs typeface="Soberana Sans Light"/>
              </a:rPr>
              <a:t>school</a:t>
            </a:r>
            <a:r>
              <a:rPr lang="es-MX" sz="1700" dirty="0" smtClean="0">
                <a:latin typeface="Soberana Sans Light"/>
                <a:cs typeface="Soberana Sans Light"/>
              </a:rPr>
              <a:t>: </a:t>
            </a:r>
            <a:r>
              <a:rPr lang="es-MX" sz="1700" dirty="0">
                <a:latin typeface="Soberana Sans Light"/>
                <a:cs typeface="Soberana Sans Light"/>
              </a:rPr>
              <a:t>2.8 </a:t>
            </a:r>
            <a:r>
              <a:rPr lang="es-MX" sz="1700" dirty="0" err="1" smtClean="0">
                <a:latin typeface="Soberana Sans Light"/>
                <a:cs typeface="Soberana Sans Light"/>
              </a:rPr>
              <a:t>million</a:t>
            </a:r>
            <a:r>
              <a:rPr lang="es-MX" sz="1700" dirty="0" smtClean="0">
                <a:latin typeface="Soberana Sans Light"/>
                <a:cs typeface="Soberana Sans Light"/>
              </a:rPr>
              <a:t> </a:t>
            </a:r>
            <a:r>
              <a:rPr lang="es-MX" sz="1700" dirty="0" err="1" smtClean="0">
                <a:latin typeface="Soberana Sans Light"/>
                <a:cs typeface="Soberana Sans Light"/>
              </a:rPr>
              <a:t>scholars</a:t>
            </a:r>
            <a:r>
              <a:rPr lang="es-MX" sz="1700" dirty="0" smtClean="0">
                <a:latin typeface="Soberana Sans Light"/>
                <a:cs typeface="Soberana Sans Light"/>
              </a:rPr>
              <a:t> </a:t>
            </a:r>
            <a:r>
              <a:rPr lang="es-MX" sz="1700" dirty="0">
                <a:latin typeface="Soberana Sans Light"/>
                <a:cs typeface="Soberana Sans Light"/>
              </a:rPr>
              <a:t>(45.05%)</a:t>
            </a:r>
          </a:p>
          <a:p>
            <a:pPr marL="628650" lvl="1" algn="just">
              <a:lnSpc>
                <a:spcPct val="120000"/>
              </a:lnSpc>
              <a:buFont typeface="Wingdings" panose="05000000000000000000" pitchFamily="2" charset="2"/>
              <a:buChar char="§"/>
            </a:pPr>
            <a:r>
              <a:rPr lang="es-MX" sz="1700" dirty="0" smtClean="0">
                <a:latin typeface="Soberana Sans Light"/>
                <a:cs typeface="Soberana Sans Light"/>
              </a:rPr>
              <a:t>In junior </a:t>
            </a:r>
            <a:r>
              <a:rPr lang="es-MX" sz="1700" dirty="0" err="1" smtClean="0">
                <a:latin typeface="Soberana Sans Light"/>
                <a:cs typeface="Soberana Sans Light"/>
              </a:rPr>
              <a:t>high</a:t>
            </a:r>
            <a:r>
              <a:rPr lang="es-MX" sz="1700" dirty="0" smtClean="0">
                <a:latin typeface="Soberana Sans Light"/>
                <a:cs typeface="Soberana Sans Light"/>
              </a:rPr>
              <a:t> </a:t>
            </a:r>
            <a:r>
              <a:rPr lang="es-MX" sz="1700" dirty="0" err="1" smtClean="0">
                <a:latin typeface="Soberana Sans Light"/>
                <a:cs typeface="Soberana Sans Light"/>
              </a:rPr>
              <a:t>school</a:t>
            </a:r>
            <a:r>
              <a:rPr lang="es-MX" sz="1700" dirty="0" smtClean="0">
                <a:latin typeface="Soberana Sans Light"/>
                <a:cs typeface="Soberana Sans Light"/>
              </a:rPr>
              <a:t>: </a:t>
            </a:r>
            <a:r>
              <a:rPr lang="es-MX" sz="1700" dirty="0">
                <a:latin typeface="Soberana Sans Light"/>
                <a:cs typeface="Soberana Sans Light"/>
              </a:rPr>
              <a:t>2.13 </a:t>
            </a:r>
            <a:r>
              <a:rPr lang="es-MX" sz="1700" dirty="0" err="1" smtClean="0">
                <a:latin typeface="Soberana Sans Light"/>
                <a:cs typeface="Soberana Sans Light"/>
              </a:rPr>
              <a:t>million</a:t>
            </a:r>
            <a:r>
              <a:rPr lang="es-MX" sz="1700" dirty="0" smtClean="0">
                <a:latin typeface="Soberana Sans Light"/>
                <a:cs typeface="Soberana Sans Light"/>
              </a:rPr>
              <a:t> </a:t>
            </a:r>
            <a:r>
              <a:rPr lang="es-MX" sz="1700" dirty="0" err="1" smtClean="0">
                <a:latin typeface="Soberana Sans Light"/>
                <a:cs typeface="Soberana Sans Light"/>
              </a:rPr>
              <a:t>scholars</a:t>
            </a:r>
            <a:r>
              <a:rPr lang="es-MX" sz="1700" dirty="0" smtClean="0">
                <a:latin typeface="Soberana Sans Light"/>
                <a:cs typeface="Soberana Sans Light"/>
              </a:rPr>
              <a:t> </a:t>
            </a:r>
            <a:r>
              <a:rPr lang="es-MX" sz="1700" dirty="0">
                <a:latin typeface="Soberana Sans Light"/>
                <a:cs typeface="Soberana Sans Light"/>
              </a:rPr>
              <a:t>(34.34%)</a:t>
            </a:r>
          </a:p>
          <a:p>
            <a:pPr marL="628650" lvl="1" algn="just">
              <a:lnSpc>
                <a:spcPct val="120000"/>
              </a:lnSpc>
              <a:buFont typeface="Wingdings" panose="05000000000000000000" pitchFamily="2" charset="2"/>
              <a:buChar char="§"/>
            </a:pPr>
            <a:r>
              <a:rPr lang="es-MX" sz="1700" dirty="0" smtClean="0">
                <a:latin typeface="Soberana Sans Light"/>
                <a:cs typeface="Soberana Sans Light"/>
              </a:rPr>
              <a:t>In </a:t>
            </a:r>
            <a:r>
              <a:rPr lang="es-MX" sz="1700" dirty="0" err="1" smtClean="0">
                <a:latin typeface="Soberana Sans Light"/>
                <a:cs typeface="Soberana Sans Light"/>
              </a:rPr>
              <a:t>senior</a:t>
            </a:r>
            <a:r>
              <a:rPr lang="es-MX" sz="1700" dirty="0" smtClean="0">
                <a:latin typeface="Soberana Sans Light"/>
                <a:cs typeface="Soberana Sans Light"/>
              </a:rPr>
              <a:t> </a:t>
            </a:r>
            <a:r>
              <a:rPr lang="es-MX" sz="1700" dirty="0" err="1" smtClean="0">
                <a:latin typeface="Soberana Sans Light"/>
                <a:cs typeface="Soberana Sans Light"/>
              </a:rPr>
              <a:t>high</a:t>
            </a:r>
            <a:r>
              <a:rPr lang="es-MX" sz="1700" dirty="0" smtClean="0">
                <a:latin typeface="Soberana Sans Light"/>
                <a:cs typeface="Soberana Sans Light"/>
              </a:rPr>
              <a:t> </a:t>
            </a:r>
            <a:r>
              <a:rPr lang="es-MX" sz="1700" dirty="0" err="1" smtClean="0">
                <a:latin typeface="Soberana Sans Light"/>
                <a:cs typeface="Soberana Sans Light"/>
              </a:rPr>
              <a:t>school</a:t>
            </a:r>
            <a:r>
              <a:rPr lang="es-MX" sz="1700" dirty="0" smtClean="0">
                <a:latin typeface="Soberana Sans Light"/>
                <a:cs typeface="Soberana Sans Light"/>
              </a:rPr>
              <a:t>: </a:t>
            </a:r>
            <a:r>
              <a:rPr lang="es-MX" sz="1700" dirty="0">
                <a:latin typeface="Soberana Sans Light"/>
                <a:cs typeface="Soberana Sans Light"/>
              </a:rPr>
              <a:t>1.3 </a:t>
            </a:r>
            <a:r>
              <a:rPr lang="es-MX" sz="1700" dirty="0" err="1" smtClean="0">
                <a:latin typeface="Soberana Sans Light"/>
                <a:cs typeface="Soberana Sans Light"/>
              </a:rPr>
              <a:t>million</a:t>
            </a:r>
            <a:r>
              <a:rPr lang="es-MX" sz="1700" dirty="0" smtClean="0">
                <a:latin typeface="Soberana Sans Light"/>
                <a:cs typeface="Soberana Sans Light"/>
              </a:rPr>
              <a:t> </a:t>
            </a:r>
            <a:r>
              <a:rPr lang="es-MX" sz="1700" dirty="0" err="1" smtClean="0">
                <a:latin typeface="Soberana Sans Light"/>
                <a:cs typeface="Soberana Sans Light"/>
              </a:rPr>
              <a:t>scholars</a:t>
            </a:r>
            <a:r>
              <a:rPr lang="es-MX" sz="1700" dirty="0" smtClean="0">
                <a:latin typeface="Soberana Sans Light"/>
                <a:cs typeface="Soberana Sans Light"/>
              </a:rPr>
              <a:t> </a:t>
            </a:r>
            <a:r>
              <a:rPr lang="es-MX" sz="1700" dirty="0">
                <a:latin typeface="Soberana Sans Light"/>
                <a:cs typeface="Soberana Sans Light"/>
              </a:rPr>
              <a:t>(20.6</a:t>
            </a:r>
            <a:r>
              <a:rPr lang="es-MX" sz="1700" dirty="0" smtClean="0">
                <a:latin typeface="Soberana Sans Light"/>
                <a:cs typeface="Soberana Sans Light"/>
              </a:rPr>
              <a:t>%)</a:t>
            </a:r>
            <a:endParaRPr lang="es-MX" sz="1700" dirty="0">
              <a:latin typeface="Soberana Sans Light"/>
              <a:cs typeface="Soberana Sans Light"/>
            </a:endParaRPr>
          </a:p>
          <a:p>
            <a:pPr marL="285750" indent="-285750">
              <a:buFont typeface="Arial" panose="020B0604020202020204" pitchFamily="34" charset="0"/>
              <a:buChar char="•"/>
            </a:pPr>
            <a:r>
              <a:rPr lang="es-MX" sz="1700" b="1" dirty="0" err="1" smtClean="0">
                <a:latin typeface="Soberana Sans Light"/>
                <a:cs typeface="Soberana Sans Light"/>
              </a:rPr>
              <a:t>Monthly</a:t>
            </a:r>
            <a:r>
              <a:rPr lang="es-MX" sz="1700" b="1" dirty="0" smtClean="0">
                <a:latin typeface="Soberana Sans Light"/>
                <a:cs typeface="Soberana Sans Light"/>
              </a:rPr>
              <a:t> </a:t>
            </a:r>
            <a:r>
              <a:rPr lang="es-MX" sz="1700" b="1" dirty="0" err="1" smtClean="0">
                <a:latin typeface="Soberana Sans Light"/>
                <a:cs typeface="Soberana Sans Light"/>
              </a:rPr>
              <a:t>amount</a:t>
            </a:r>
            <a:r>
              <a:rPr lang="es-MX" sz="1700" b="1" dirty="0" smtClean="0">
                <a:latin typeface="Soberana Sans Light"/>
                <a:cs typeface="Soberana Sans Light"/>
              </a:rPr>
              <a:t> of </a:t>
            </a:r>
            <a:r>
              <a:rPr lang="es-MX" sz="1700" b="1" dirty="0" err="1" smtClean="0">
                <a:latin typeface="Soberana Sans Light"/>
                <a:cs typeface="Soberana Sans Light"/>
              </a:rPr>
              <a:t>current</a:t>
            </a:r>
            <a:r>
              <a:rPr lang="es-MX" sz="1700" b="1" dirty="0" smtClean="0">
                <a:latin typeface="Soberana Sans Light"/>
                <a:cs typeface="Soberana Sans Light"/>
              </a:rPr>
              <a:t> </a:t>
            </a:r>
            <a:r>
              <a:rPr lang="es-MX" sz="1700" b="1" dirty="0" err="1" smtClean="0">
                <a:latin typeface="Soberana Sans Light"/>
                <a:cs typeface="Soberana Sans Light"/>
              </a:rPr>
              <a:t>educational</a:t>
            </a:r>
            <a:r>
              <a:rPr lang="es-MX" sz="1700" b="1" dirty="0" smtClean="0">
                <a:latin typeface="Soberana Sans Light"/>
                <a:cs typeface="Soberana Sans Light"/>
              </a:rPr>
              <a:t> </a:t>
            </a:r>
            <a:r>
              <a:rPr lang="es-MX" sz="1700" b="1" dirty="0" err="1" smtClean="0">
                <a:latin typeface="Soberana Sans Light"/>
                <a:cs typeface="Soberana Sans Light"/>
              </a:rPr>
              <a:t>support</a:t>
            </a:r>
            <a:r>
              <a:rPr lang="es-MX" sz="1700" b="1" dirty="0" smtClean="0">
                <a:latin typeface="Soberana Sans Light"/>
                <a:cs typeface="Soberana Sans Light"/>
              </a:rPr>
              <a:t> (</a:t>
            </a:r>
            <a:r>
              <a:rPr lang="es-MX" sz="1700" b="1" dirty="0" err="1" smtClean="0">
                <a:latin typeface="Soberana Sans Light"/>
                <a:cs typeface="Soberana Sans Light"/>
              </a:rPr>
              <a:t>scheme</a:t>
            </a:r>
            <a:r>
              <a:rPr lang="es-MX" sz="1700" b="1" dirty="0" smtClean="0">
                <a:latin typeface="Soberana Sans Light"/>
                <a:cs typeface="Soberana Sans Light"/>
              </a:rPr>
              <a:t> </a:t>
            </a:r>
            <a:r>
              <a:rPr lang="es-MX" sz="1700" b="1" dirty="0" err="1" smtClean="0">
                <a:latin typeface="Soberana Sans Light"/>
                <a:cs typeface="Soberana Sans Light"/>
              </a:rPr>
              <a:t>with</a:t>
            </a:r>
            <a:r>
              <a:rPr lang="es-MX" sz="1700" b="1" dirty="0" smtClean="0">
                <a:latin typeface="Soberana Sans Light"/>
                <a:cs typeface="Soberana Sans Light"/>
              </a:rPr>
              <a:t> </a:t>
            </a:r>
            <a:r>
              <a:rPr lang="es-MX" sz="1700" b="1" dirty="0" err="1" smtClean="0">
                <a:latin typeface="Soberana Sans Light"/>
                <a:cs typeface="Soberana Sans Light"/>
              </a:rPr>
              <a:t>joint</a:t>
            </a:r>
            <a:r>
              <a:rPr lang="es-MX" sz="1700" b="1" dirty="0" smtClean="0">
                <a:latin typeface="Soberana Sans Light"/>
                <a:cs typeface="Soberana Sans Light"/>
              </a:rPr>
              <a:t> </a:t>
            </a:r>
            <a:r>
              <a:rPr lang="es-MX" sz="1700" b="1" dirty="0" err="1" smtClean="0">
                <a:latin typeface="Soberana Sans Light"/>
                <a:cs typeface="Soberana Sans Light"/>
              </a:rPr>
              <a:t>responsibility</a:t>
            </a:r>
            <a:r>
              <a:rPr lang="es-MX" sz="1700" b="1" dirty="0" smtClean="0">
                <a:latin typeface="Soberana Sans Light"/>
                <a:cs typeface="Soberana Sans Light"/>
              </a:rPr>
              <a:t>):</a:t>
            </a:r>
            <a:endParaRPr lang="es-MX" sz="1700" b="1" dirty="0">
              <a:latin typeface="Soberana Sans Light"/>
              <a:cs typeface="Soberana Sans Light"/>
            </a:endParaRPr>
          </a:p>
          <a:p>
            <a:pPr marL="628650" lvl="1" algn="just">
              <a:lnSpc>
                <a:spcPct val="120000"/>
              </a:lnSpc>
              <a:buFont typeface="Wingdings" panose="05000000000000000000" pitchFamily="2" charset="2"/>
              <a:buChar char="§"/>
            </a:pPr>
            <a:r>
              <a:rPr lang="es-MX" sz="1700" dirty="0" err="1" smtClean="0">
                <a:latin typeface="Soberana Sans Light"/>
                <a:cs typeface="Soberana Sans Light"/>
              </a:rPr>
              <a:t>Primary</a:t>
            </a:r>
            <a:r>
              <a:rPr lang="es-MX" sz="1700" dirty="0" smtClean="0">
                <a:latin typeface="Soberana Sans Light"/>
                <a:cs typeface="Soberana Sans Light"/>
              </a:rPr>
              <a:t>: </a:t>
            </a:r>
            <a:r>
              <a:rPr lang="es-MX" sz="1700" dirty="0" err="1" smtClean="0">
                <a:latin typeface="Soberana Sans Light"/>
                <a:cs typeface="Soberana Sans Light"/>
              </a:rPr>
              <a:t>from</a:t>
            </a:r>
            <a:r>
              <a:rPr lang="es-MX" sz="1700" dirty="0" smtClean="0">
                <a:latin typeface="Soberana Sans Light"/>
                <a:cs typeface="Soberana Sans Light"/>
              </a:rPr>
              <a:t> </a:t>
            </a:r>
            <a:r>
              <a:rPr lang="es-MX" sz="1700" dirty="0">
                <a:latin typeface="Soberana Sans Light"/>
                <a:cs typeface="Soberana Sans Light"/>
              </a:rPr>
              <a:t>$175 </a:t>
            </a:r>
            <a:r>
              <a:rPr lang="es-MX" sz="1700" dirty="0" err="1" smtClean="0">
                <a:latin typeface="Soberana Sans Light"/>
                <a:cs typeface="Soberana Sans Light"/>
              </a:rPr>
              <a:t>to</a:t>
            </a:r>
            <a:r>
              <a:rPr lang="es-MX" sz="1700" dirty="0" smtClean="0">
                <a:latin typeface="Soberana Sans Light"/>
                <a:cs typeface="Soberana Sans Light"/>
              </a:rPr>
              <a:t> </a:t>
            </a:r>
            <a:r>
              <a:rPr lang="es-MX" sz="1700" dirty="0">
                <a:latin typeface="Soberana Sans Light"/>
                <a:cs typeface="Soberana Sans Light"/>
              </a:rPr>
              <a:t>$350 </a:t>
            </a:r>
            <a:r>
              <a:rPr lang="es-MX" sz="1700" dirty="0" err="1" smtClean="0">
                <a:latin typeface="Soberana Sans Light"/>
                <a:cs typeface="Soberana Sans Light"/>
              </a:rPr>
              <a:t>Mex</a:t>
            </a:r>
            <a:r>
              <a:rPr lang="es-MX" sz="1700" dirty="0" smtClean="0">
                <a:latin typeface="Soberana Sans Light"/>
                <a:cs typeface="Soberana Sans Light"/>
              </a:rPr>
              <a:t>. </a:t>
            </a:r>
            <a:r>
              <a:rPr lang="es-MX" sz="1700" dirty="0" err="1" smtClean="0">
                <a:latin typeface="Soberana Sans Light"/>
                <a:cs typeface="Soberana Sans Light"/>
              </a:rPr>
              <a:t>currency</a:t>
            </a:r>
            <a:r>
              <a:rPr lang="es-MX" sz="1700" dirty="0" smtClean="0">
                <a:latin typeface="Soberana Sans Light"/>
                <a:cs typeface="Soberana Sans Light"/>
              </a:rPr>
              <a:t> (</a:t>
            </a:r>
            <a:r>
              <a:rPr lang="es-MX" sz="1700" dirty="0" err="1" smtClean="0">
                <a:latin typeface="Soberana Sans Light"/>
                <a:cs typeface="Soberana Sans Light"/>
              </a:rPr>
              <a:t>from</a:t>
            </a:r>
            <a:r>
              <a:rPr lang="es-MX" sz="1700" dirty="0" smtClean="0">
                <a:latin typeface="Soberana Sans Light"/>
                <a:cs typeface="Soberana Sans Light"/>
              </a:rPr>
              <a:t> </a:t>
            </a:r>
            <a:r>
              <a:rPr lang="es-MX" sz="1700" dirty="0">
                <a:latin typeface="Soberana Sans Light"/>
                <a:cs typeface="Soberana Sans Light"/>
              </a:rPr>
              <a:t>10 </a:t>
            </a:r>
            <a:r>
              <a:rPr lang="es-MX" sz="1700" dirty="0" err="1" smtClean="0">
                <a:latin typeface="Soberana Sans Light"/>
                <a:cs typeface="Soberana Sans Light"/>
              </a:rPr>
              <a:t>to</a:t>
            </a:r>
            <a:r>
              <a:rPr lang="es-MX" sz="1700" dirty="0" smtClean="0">
                <a:latin typeface="Soberana Sans Light"/>
                <a:cs typeface="Soberana Sans Light"/>
              </a:rPr>
              <a:t> </a:t>
            </a:r>
            <a:r>
              <a:rPr lang="es-MX" sz="1700" dirty="0">
                <a:latin typeface="Soberana Sans Light"/>
                <a:cs typeface="Soberana Sans Light"/>
              </a:rPr>
              <a:t>20.1 </a:t>
            </a:r>
            <a:r>
              <a:rPr lang="es-MX" sz="1700" dirty="0" smtClean="0">
                <a:latin typeface="Soberana Sans Light"/>
                <a:cs typeface="Soberana Sans Light"/>
              </a:rPr>
              <a:t>USD) </a:t>
            </a:r>
            <a:r>
              <a:rPr lang="es-MX" sz="1700" dirty="0" err="1" smtClean="0">
                <a:latin typeface="Soberana Sans Light"/>
                <a:cs typeface="Soberana Sans Light"/>
              </a:rPr>
              <a:t>for</a:t>
            </a:r>
            <a:r>
              <a:rPr lang="es-MX" sz="1700" dirty="0" smtClean="0">
                <a:latin typeface="Soberana Sans Light"/>
                <a:cs typeface="Soberana Sans Light"/>
              </a:rPr>
              <a:t> males and </a:t>
            </a:r>
            <a:r>
              <a:rPr lang="es-MX" sz="1700" dirty="0" err="1" smtClean="0">
                <a:latin typeface="Soberana Sans Light"/>
                <a:cs typeface="Soberana Sans Light"/>
              </a:rPr>
              <a:t>females</a:t>
            </a:r>
            <a:endParaRPr lang="es-MX" sz="1700" dirty="0">
              <a:latin typeface="Soberana Sans Light"/>
              <a:cs typeface="Soberana Sans Light"/>
            </a:endParaRPr>
          </a:p>
          <a:p>
            <a:pPr marL="628650" lvl="1" algn="just">
              <a:lnSpc>
                <a:spcPct val="120000"/>
              </a:lnSpc>
              <a:buFont typeface="Wingdings" panose="05000000000000000000" pitchFamily="2" charset="2"/>
              <a:buChar char="§"/>
            </a:pPr>
            <a:r>
              <a:rPr lang="es-MX" sz="1700" dirty="0" smtClean="0">
                <a:latin typeface="Soberana Sans Light"/>
                <a:cs typeface="Soberana Sans Light"/>
              </a:rPr>
              <a:t>Junior </a:t>
            </a:r>
            <a:r>
              <a:rPr lang="es-MX" sz="1700" dirty="0" err="1" smtClean="0">
                <a:latin typeface="Soberana Sans Light"/>
                <a:cs typeface="Soberana Sans Light"/>
              </a:rPr>
              <a:t>high</a:t>
            </a:r>
            <a:r>
              <a:rPr lang="es-MX" sz="1700" dirty="0" smtClean="0">
                <a:latin typeface="Soberana Sans Light"/>
                <a:cs typeface="Soberana Sans Light"/>
              </a:rPr>
              <a:t> </a:t>
            </a:r>
            <a:r>
              <a:rPr lang="es-MX" sz="1700" dirty="0" err="1" smtClean="0">
                <a:latin typeface="Soberana Sans Light"/>
                <a:cs typeface="Soberana Sans Light"/>
              </a:rPr>
              <a:t>school</a:t>
            </a:r>
            <a:r>
              <a:rPr lang="es-MX" sz="1700" dirty="0" smtClean="0">
                <a:latin typeface="Soberana Sans Light"/>
                <a:cs typeface="Soberana Sans Light"/>
              </a:rPr>
              <a:t>: </a:t>
            </a:r>
            <a:r>
              <a:rPr lang="es-MX" sz="1700" dirty="0" err="1" smtClean="0">
                <a:latin typeface="Soberana Sans Light"/>
                <a:cs typeface="Soberana Sans Light"/>
              </a:rPr>
              <a:t>from</a:t>
            </a:r>
            <a:r>
              <a:rPr lang="es-MX" sz="1700" dirty="0" smtClean="0">
                <a:latin typeface="Soberana Sans Light"/>
                <a:cs typeface="Soberana Sans Light"/>
              </a:rPr>
              <a:t> </a:t>
            </a:r>
            <a:r>
              <a:rPr lang="es-MX" sz="1700" dirty="0">
                <a:latin typeface="Soberana Sans Light"/>
                <a:cs typeface="Soberana Sans Light"/>
              </a:rPr>
              <a:t>$515 </a:t>
            </a:r>
            <a:r>
              <a:rPr lang="es-MX" sz="1700" dirty="0" err="1" smtClean="0">
                <a:latin typeface="Soberana Sans Light"/>
                <a:cs typeface="Soberana Sans Light"/>
              </a:rPr>
              <a:t>to</a:t>
            </a:r>
            <a:r>
              <a:rPr lang="es-MX" sz="1700" dirty="0" smtClean="0">
                <a:latin typeface="Soberana Sans Light"/>
                <a:cs typeface="Soberana Sans Light"/>
              </a:rPr>
              <a:t> </a:t>
            </a:r>
            <a:r>
              <a:rPr lang="es-MX" sz="1700" dirty="0">
                <a:latin typeface="Soberana Sans Light"/>
                <a:cs typeface="Soberana Sans Light"/>
              </a:rPr>
              <a:t>$570 </a:t>
            </a:r>
            <a:r>
              <a:rPr lang="es-MX" sz="1700" dirty="0" err="1" smtClean="0">
                <a:latin typeface="Soberana Sans Light"/>
                <a:cs typeface="Soberana Sans Light"/>
              </a:rPr>
              <a:t>Mex</a:t>
            </a:r>
            <a:r>
              <a:rPr lang="es-MX" sz="1700" dirty="0" smtClean="0">
                <a:latin typeface="Soberana Sans Light"/>
                <a:cs typeface="Soberana Sans Light"/>
              </a:rPr>
              <a:t>. (</a:t>
            </a:r>
            <a:r>
              <a:rPr lang="es-MX" sz="1700" dirty="0" err="1" smtClean="0">
                <a:latin typeface="Soberana Sans Light"/>
                <a:cs typeface="Soberana Sans Light"/>
              </a:rPr>
              <a:t>from</a:t>
            </a:r>
            <a:r>
              <a:rPr lang="es-MX" sz="1700" dirty="0" smtClean="0">
                <a:latin typeface="Soberana Sans Light"/>
                <a:cs typeface="Soberana Sans Light"/>
              </a:rPr>
              <a:t> </a:t>
            </a:r>
            <a:r>
              <a:rPr lang="es-MX" sz="1700" dirty="0">
                <a:latin typeface="Soberana Sans Light"/>
                <a:cs typeface="Soberana Sans Light"/>
              </a:rPr>
              <a:t>29.6 </a:t>
            </a:r>
            <a:r>
              <a:rPr lang="es-MX" sz="1700" dirty="0" err="1" smtClean="0">
                <a:latin typeface="Soberana Sans Light"/>
                <a:cs typeface="Soberana Sans Light"/>
              </a:rPr>
              <a:t>to</a:t>
            </a:r>
            <a:r>
              <a:rPr lang="es-MX" sz="1700" dirty="0" smtClean="0">
                <a:latin typeface="Soberana Sans Light"/>
                <a:cs typeface="Soberana Sans Light"/>
              </a:rPr>
              <a:t> </a:t>
            </a:r>
            <a:r>
              <a:rPr lang="es-MX" sz="1700" dirty="0">
                <a:latin typeface="Soberana Sans Light"/>
                <a:cs typeface="Soberana Sans Light"/>
              </a:rPr>
              <a:t>32.8 </a:t>
            </a:r>
            <a:r>
              <a:rPr lang="es-MX" sz="1700" dirty="0" smtClean="0">
                <a:latin typeface="Soberana Sans Light"/>
                <a:cs typeface="Soberana Sans Light"/>
              </a:rPr>
              <a:t>USD) </a:t>
            </a:r>
            <a:r>
              <a:rPr lang="es-MX" sz="1700" dirty="0" err="1" smtClean="0">
                <a:latin typeface="Soberana Sans Light"/>
                <a:cs typeface="Soberana Sans Light"/>
              </a:rPr>
              <a:t>for</a:t>
            </a:r>
            <a:r>
              <a:rPr lang="es-MX" sz="1700" dirty="0" smtClean="0">
                <a:latin typeface="Soberana Sans Light"/>
                <a:cs typeface="Soberana Sans Light"/>
              </a:rPr>
              <a:t> males, and </a:t>
            </a:r>
            <a:r>
              <a:rPr lang="es-MX" sz="1700" dirty="0" err="1" smtClean="0">
                <a:latin typeface="Soberana Sans Light"/>
                <a:cs typeface="Soberana Sans Light"/>
              </a:rPr>
              <a:t>from</a:t>
            </a:r>
            <a:r>
              <a:rPr lang="es-MX" sz="1700" dirty="0" smtClean="0">
                <a:latin typeface="Soberana Sans Light"/>
                <a:cs typeface="Soberana Sans Light"/>
              </a:rPr>
              <a:t> </a:t>
            </a:r>
            <a:r>
              <a:rPr lang="es-MX" sz="1700" dirty="0">
                <a:latin typeface="Soberana Sans Light"/>
                <a:cs typeface="Soberana Sans Light"/>
              </a:rPr>
              <a:t>$540 </a:t>
            </a:r>
            <a:r>
              <a:rPr lang="es-MX" sz="1700" dirty="0" err="1" smtClean="0">
                <a:latin typeface="Soberana Sans Light"/>
                <a:cs typeface="Soberana Sans Light"/>
              </a:rPr>
              <a:t>to</a:t>
            </a:r>
            <a:r>
              <a:rPr lang="es-MX" sz="1700" dirty="0" smtClean="0">
                <a:latin typeface="Soberana Sans Light"/>
                <a:cs typeface="Soberana Sans Light"/>
              </a:rPr>
              <a:t> </a:t>
            </a:r>
            <a:r>
              <a:rPr lang="es-MX" sz="1700" dirty="0">
                <a:latin typeface="Soberana Sans Light"/>
                <a:cs typeface="Soberana Sans Light"/>
              </a:rPr>
              <a:t>$660 </a:t>
            </a:r>
            <a:r>
              <a:rPr lang="es-MX" sz="1700" dirty="0" err="1" smtClean="0">
                <a:latin typeface="Soberana Sans Light"/>
                <a:cs typeface="Soberana Sans Light"/>
              </a:rPr>
              <a:t>Mex</a:t>
            </a:r>
            <a:r>
              <a:rPr lang="es-MX" sz="1700" dirty="0" smtClean="0">
                <a:latin typeface="Soberana Sans Light"/>
                <a:cs typeface="Soberana Sans Light"/>
              </a:rPr>
              <a:t>. (</a:t>
            </a:r>
            <a:r>
              <a:rPr lang="es-MX" sz="1700" dirty="0" err="1" smtClean="0">
                <a:latin typeface="Soberana Sans Light"/>
                <a:cs typeface="Soberana Sans Light"/>
              </a:rPr>
              <a:t>from</a:t>
            </a:r>
            <a:r>
              <a:rPr lang="es-MX" sz="1700" dirty="0" smtClean="0">
                <a:latin typeface="Soberana Sans Light"/>
                <a:cs typeface="Soberana Sans Light"/>
              </a:rPr>
              <a:t> </a:t>
            </a:r>
            <a:r>
              <a:rPr lang="es-MX" sz="1700" dirty="0">
                <a:latin typeface="Soberana Sans Light"/>
                <a:cs typeface="Soberana Sans Light"/>
              </a:rPr>
              <a:t>31 </a:t>
            </a:r>
            <a:r>
              <a:rPr lang="es-MX" sz="1700" dirty="0" err="1" smtClean="0">
                <a:latin typeface="Soberana Sans Light"/>
                <a:cs typeface="Soberana Sans Light"/>
              </a:rPr>
              <a:t>to</a:t>
            </a:r>
            <a:r>
              <a:rPr lang="es-MX" sz="1700" dirty="0" smtClean="0">
                <a:latin typeface="Soberana Sans Light"/>
                <a:cs typeface="Soberana Sans Light"/>
              </a:rPr>
              <a:t> </a:t>
            </a:r>
            <a:r>
              <a:rPr lang="es-MX" sz="1700" dirty="0">
                <a:latin typeface="Soberana Sans Light"/>
                <a:cs typeface="Soberana Sans Light"/>
              </a:rPr>
              <a:t>38 </a:t>
            </a:r>
            <a:r>
              <a:rPr lang="es-MX" sz="1700" dirty="0" smtClean="0">
                <a:latin typeface="Soberana Sans Light"/>
                <a:cs typeface="Soberana Sans Light"/>
              </a:rPr>
              <a:t>USD) </a:t>
            </a:r>
            <a:r>
              <a:rPr lang="es-MX" sz="1700" dirty="0" err="1" smtClean="0">
                <a:latin typeface="Soberana Sans Light"/>
                <a:cs typeface="Soberana Sans Light"/>
              </a:rPr>
              <a:t>for</a:t>
            </a:r>
            <a:r>
              <a:rPr lang="es-MX" sz="1700" dirty="0" smtClean="0">
                <a:latin typeface="Soberana Sans Light"/>
                <a:cs typeface="Soberana Sans Light"/>
              </a:rPr>
              <a:t> </a:t>
            </a:r>
            <a:r>
              <a:rPr lang="es-MX" sz="1700" dirty="0" err="1" smtClean="0">
                <a:latin typeface="Soberana Sans Light"/>
                <a:cs typeface="Soberana Sans Light"/>
              </a:rPr>
              <a:t>females</a:t>
            </a:r>
            <a:endParaRPr lang="es-MX" sz="1700" dirty="0" smtClean="0">
              <a:latin typeface="Soberana Sans Light"/>
              <a:cs typeface="Soberana Sans Light"/>
            </a:endParaRPr>
          </a:p>
          <a:p>
            <a:pPr marL="628650" lvl="1" algn="just">
              <a:lnSpc>
                <a:spcPct val="120000"/>
              </a:lnSpc>
              <a:buFont typeface="Wingdings" panose="05000000000000000000" pitchFamily="2" charset="2"/>
              <a:buChar char="§"/>
            </a:pPr>
            <a:r>
              <a:rPr lang="es-MX" sz="1700" dirty="0" err="1" smtClean="0">
                <a:latin typeface="Soberana Sans Light"/>
                <a:cs typeface="Soberana Sans Light"/>
              </a:rPr>
              <a:t>Senior</a:t>
            </a:r>
            <a:r>
              <a:rPr lang="es-MX" sz="1700" dirty="0" smtClean="0">
                <a:latin typeface="Soberana Sans Light"/>
                <a:cs typeface="Soberana Sans Light"/>
              </a:rPr>
              <a:t> </a:t>
            </a:r>
            <a:r>
              <a:rPr lang="es-MX" sz="1700" dirty="0" err="1" smtClean="0">
                <a:latin typeface="Soberana Sans Light"/>
                <a:cs typeface="Soberana Sans Light"/>
              </a:rPr>
              <a:t>high</a:t>
            </a:r>
            <a:r>
              <a:rPr lang="es-MX" sz="1700" dirty="0" smtClean="0">
                <a:latin typeface="Soberana Sans Light"/>
                <a:cs typeface="Soberana Sans Light"/>
              </a:rPr>
              <a:t> </a:t>
            </a:r>
            <a:r>
              <a:rPr lang="es-MX" sz="1700" dirty="0" err="1" smtClean="0">
                <a:latin typeface="Soberana Sans Light"/>
                <a:cs typeface="Soberana Sans Light"/>
              </a:rPr>
              <a:t>school</a:t>
            </a:r>
            <a:r>
              <a:rPr lang="es-MX" sz="1700" dirty="0" smtClean="0">
                <a:latin typeface="Soberana Sans Light"/>
                <a:cs typeface="Soberana Sans Light"/>
              </a:rPr>
              <a:t>: </a:t>
            </a:r>
            <a:r>
              <a:rPr lang="es-MX" sz="1700" dirty="0" err="1" smtClean="0">
                <a:latin typeface="Soberana Sans Light"/>
                <a:cs typeface="Soberana Sans Light"/>
              </a:rPr>
              <a:t>from</a:t>
            </a:r>
            <a:r>
              <a:rPr lang="es-MX" sz="1700" dirty="0" smtClean="0">
                <a:latin typeface="Soberana Sans Light"/>
                <a:cs typeface="Soberana Sans Light"/>
              </a:rPr>
              <a:t> </a:t>
            </a:r>
            <a:r>
              <a:rPr lang="es-MX" sz="1700" dirty="0">
                <a:latin typeface="Soberana Sans Light"/>
                <a:cs typeface="Soberana Sans Light"/>
              </a:rPr>
              <a:t>$865 </a:t>
            </a:r>
            <a:r>
              <a:rPr lang="es-MX" sz="1700" dirty="0" err="1" smtClean="0">
                <a:latin typeface="Soberana Sans Light"/>
                <a:cs typeface="Soberana Sans Light"/>
              </a:rPr>
              <a:t>to</a:t>
            </a:r>
            <a:r>
              <a:rPr lang="es-MX" sz="1700" dirty="0" smtClean="0">
                <a:latin typeface="Soberana Sans Light"/>
                <a:cs typeface="Soberana Sans Light"/>
              </a:rPr>
              <a:t> </a:t>
            </a:r>
            <a:r>
              <a:rPr lang="es-MX" sz="1700" dirty="0">
                <a:latin typeface="Soberana Sans Light"/>
                <a:cs typeface="Soberana Sans Light"/>
              </a:rPr>
              <a:t>$980 </a:t>
            </a:r>
            <a:r>
              <a:rPr lang="es-MX" sz="1700" dirty="0" err="1" smtClean="0">
                <a:latin typeface="Soberana Sans Light"/>
                <a:cs typeface="Soberana Sans Light"/>
              </a:rPr>
              <a:t>Mex</a:t>
            </a:r>
            <a:r>
              <a:rPr lang="es-MX" sz="1700" dirty="0" smtClean="0">
                <a:latin typeface="Soberana Sans Light"/>
                <a:cs typeface="Soberana Sans Light"/>
              </a:rPr>
              <a:t>. (</a:t>
            </a:r>
            <a:r>
              <a:rPr lang="es-MX" sz="1700" dirty="0" err="1" smtClean="0">
                <a:latin typeface="Soberana Sans Light"/>
                <a:cs typeface="Soberana Sans Light"/>
              </a:rPr>
              <a:t>from</a:t>
            </a:r>
            <a:r>
              <a:rPr lang="es-MX" sz="1700" dirty="0" smtClean="0">
                <a:latin typeface="Soberana Sans Light"/>
                <a:cs typeface="Soberana Sans Light"/>
              </a:rPr>
              <a:t> </a:t>
            </a:r>
            <a:r>
              <a:rPr lang="es-MX" sz="1700" dirty="0">
                <a:latin typeface="Soberana Sans Light"/>
                <a:cs typeface="Soberana Sans Light"/>
              </a:rPr>
              <a:t>49.7 </a:t>
            </a:r>
            <a:r>
              <a:rPr lang="es-MX" sz="1700" dirty="0" err="1" smtClean="0">
                <a:latin typeface="Soberana Sans Light"/>
                <a:cs typeface="Soberana Sans Light"/>
              </a:rPr>
              <a:t>to</a:t>
            </a:r>
            <a:r>
              <a:rPr lang="es-MX" sz="1700" dirty="0" smtClean="0">
                <a:latin typeface="Soberana Sans Light"/>
                <a:cs typeface="Soberana Sans Light"/>
              </a:rPr>
              <a:t> </a:t>
            </a:r>
            <a:r>
              <a:rPr lang="es-MX" sz="1700" dirty="0">
                <a:latin typeface="Soberana Sans Light"/>
                <a:cs typeface="Soberana Sans Light"/>
              </a:rPr>
              <a:t>56.3 </a:t>
            </a:r>
            <a:r>
              <a:rPr lang="es-MX" sz="1700" dirty="0" smtClean="0">
                <a:latin typeface="Soberana Sans Light"/>
                <a:cs typeface="Soberana Sans Light"/>
              </a:rPr>
              <a:t>USD) </a:t>
            </a:r>
            <a:r>
              <a:rPr lang="es-MX" sz="1700" dirty="0" err="1" smtClean="0">
                <a:latin typeface="Soberana Sans Light"/>
                <a:cs typeface="Soberana Sans Light"/>
              </a:rPr>
              <a:t>for</a:t>
            </a:r>
            <a:r>
              <a:rPr lang="es-MX" sz="1700" dirty="0" smtClean="0">
                <a:latin typeface="Soberana Sans Light"/>
                <a:cs typeface="Soberana Sans Light"/>
              </a:rPr>
              <a:t> males, and </a:t>
            </a:r>
            <a:r>
              <a:rPr lang="es-MX" sz="1700" dirty="0" err="1" smtClean="0">
                <a:latin typeface="Soberana Sans Light"/>
                <a:cs typeface="Soberana Sans Light"/>
              </a:rPr>
              <a:t>from</a:t>
            </a:r>
            <a:r>
              <a:rPr lang="es-MX" sz="1700" dirty="0" smtClean="0">
                <a:latin typeface="Soberana Sans Light"/>
                <a:cs typeface="Soberana Sans Light"/>
              </a:rPr>
              <a:t> </a:t>
            </a:r>
            <a:r>
              <a:rPr lang="es-MX" sz="1700" dirty="0">
                <a:latin typeface="Soberana Sans Light"/>
                <a:cs typeface="Soberana Sans Light"/>
              </a:rPr>
              <a:t>$990 </a:t>
            </a:r>
            <a:r>
              <a:rPr lang="es-MX" sz="1700" dirty="0" err="1" smtClean="0">
                <a:latin typeface="Soberana Sans Light"/>
                <a:cs typeface="Soberana Sans Light"/>
              </a:rPr>
              <a:t>to</a:t>
            </a:r>
            <a:r>
              <a:rPr lang="es-MX" sz="1700" dirty="0" smtClean="0">
                <a:latin typeface="Soberana Sans Light"/>
                <a:cs typeface="Soberana Sans Light"/>
              </a:rPr>
              <a:t> </a:t>
            </a:r>
            <a:r>
              <a:rPr lang="es-MX" sz="1700" dirty="0">
                <a:latin typeface="Soberana Sans Light"/>
                <a:cs typeface="Soberana Sans Light"/>
              </a:rPr>
              <a:t>$1,120 </a:t>
            </a:r>
            <a:r>
              <a:rPr lang="es-MX" sz="1700" dirty="0" err="1" smtClean="0">
                <a:latin typeface="Soberana Sans Light"/>
                <a:cs typeface="Soberana Sans Light"/>
              </a:rPr>
              <a:t>Mex</a:t>
            </a:r>
            <a:r>
              <a:rPr lang="es-MX" sz="1700" dirty="0" smtClean="0">
                <a:latin typeface="Soberana Sans Light"/>
                <a:cs typeface="Soberana Sans Light"/>
              </a:rPr>
              <a:t>. (</a:t>
            </a:r>
            <a:r>
              <a:rPr lang="es-MX" sz="1700" dirty="0" err="1" smtClean="0">
                <a:latin typeface="Soberana Sans Light"/>
                <a:cs typeface="Soberana Sans Light"/>
              </a:rPr>
              <a:t>from</a:t>
            </a:r>
            <a:r>
              <a:rPr lang="es-MX" sz="1700" dirty="0" smtClean="0">
                <a:latin typeface="Soberana Sans Light"/>
                <a:cs typeface="Soberana Sans Light"/>
              </a:rPr>
              <a:t> </a:t>
            </a:r>
            <a:r>
              <a:rPr lang="es-MX" sz="1700" dirty="0">
                <a:latin typeface="Soberana Sans Light"/>
                <a:cs typeface="Soberana Sans Light"/>
              </a:rPr>
              <a:t>56.9 </a:t>
            </a:r>
            <a:r>
              <a:rPr lang="es-MX" sz="1700" dirty="0" err="1" smtClean="0">
                <a:latin typeface="Soberana Sans Light"/>
                <a:cs typeface="Soberana Sans Light"/>
              </a:rPr>
              <a:t>to</a:t>
            </a:r>
            <a:r>
              <a:rPr lang="es-MX" sz="1700" dirty="0" smtClean="0">
                <a:latin typeface="Soberana Sans Light"/>
                <a:cs typeface="Soberana Sans Light"/>
              </a:rPr>
              <a:t> </a:t>
            </a:r>
            <a:r>
              <a:rPr lang="es-MX" sz="1700" dirty="0">
                <a:latin typeface="Soberana Sans Light"/>
                <a:cs typeface="Soberana Sans Light"/>
              </a:rPr>
              <a:t>64.4 </a:t>
            </a:r>
            <a:r>
              <a:rPr lang="es-MX" sz="1700" dirty="0" smtClean="0">
                <a:latin typeface="Soberana Sans Light"/>
                <a:cs typeface="Soberana Sans Light"/>
              </a:rPr>
              <a:t>USD) </a:t>
            </a:r>
            <a:r>
              <a:rPr lang="es-MX" sz="1700" dirty="0" err="1" smtClean="0">
                <a:latin typeface="Soberana Sans Light"/>
                <a:cs typeface="Soberana Sans Light"/>
              </a:rPr>
              <a:t>for</a:t>
            </a:r>
            <a:r>
              <a:rPr lang="es-MX" sz="1700" dirty="0" smtClean="0">
                <a:latin typeface="Soberana Sans Light"/>
                <a:cs typeface="Soberana Sans Light"/>
              </a:rPr>
              <a:t> </a:t>
            </a:r>
            <a:r>
              <a:rPr lang="es-MX" sz="1700" dirty="0" err="1" smtClean="0">
                <a:latin typeface="Soberana Sans Light"/>
                <a:cs typeface="Soberana Sans Light"/>
              </a:rPr>
              <a:t>females</a:t>
            </a:r>
            <a:endParaRPr lang="es-MX" sz="1700" dirty="0">
              <a:latin typeface="Soberana Sans Light"/>
              <a:cs typeface="Soberana Sans Light"/>
            </a:endParaRPr>
          </a:p>
          <a:p>
            <a:pPr marL="285750" indent="-285750">
              <a:buFont typeface="Arial" panose="020B0604020202020204" pitchFamily="34" charset="0"/>
              <a:buChar char="•"/>
            </a:pPr>
            <a:r>
              <a:rPr lang="es-MX" sz="1700" b="1" dirty="0" err="1" smtClean="0">
                <a:latin typeface="Soberana Sans Light"/>
                <a:cs typeface="Soberana Sans Light"/>
              </a:rPr>
              <a:t>Monetary</a:t>
            </a:r>
            <a:r>
              <a:rPr lang="es-MX" sz="1700" b="1" dirty="0" smtClean="0">
                <a:latin typeface="Soberana Sans Light"/>
                <a:cs typeface="Soberana Sans Light"/>
              </a:rPr>
              <a:t> </a:t>
            </a:r>
            <a:r>
              <a:rPr lang="es-MX" sz="1700" b="1" dirty="0" err="1" smtClean="0">
                <a:latin typeface="Soberana Sans Light"/>
                <a:cs typeface="Soberana Sans Light"/>
              </a:rPr>
              <a:t>aid</a:t>
            </a:r>
            <a:r>
              <a:rPr lang="es-MX" sz="1700" b="1" dirty="0" smtClean="0">
                <a:latin typeface="Soberana Sans Light"/>
                <a:cs typeface="Soberana Sans Light"/>
              </a:rPr>
              <a:t> </a:t>
            </a:r>
            <a:r>
              <a:rPr lang="es-MX" sz="1700" b="1" dirty="0" err="1" smtClean="0">
                <a:latin typeface="Soberana Sans Light"/>
                <a:cs typeface="Soberana Sans Light"/>
              </a:rPr>
              <a:t>for</a:t>
            </a:r>
            <a:r>
              <a:rPr lang="es-MX" sz="1700" b="1" dirty="0" smtClean="0">
                <a:latin typeface="Soberana Sans Light"/>
                <a:cs typeface="Soberana Sans Light"/>
              </a:rPr>
              <a:t> </a:t>
            </a:r>
            <a:r>
              <a:rPr lang="es-MX" sz="1700" b="1" dirty="0" err="1" smtClean="0">
                <a:latin typeface="Soberana Sans Light"/>
                <a:cs typeface="Soberana Sans Light"/>
              </a:rPr>
              <a:t>school</a:t>
            </a:r>
            <a:r>
              <a:rPr lang="es-MX" sz="1700" b="1" dirty="0" smtClean="0">
                <a:latin typeface="Soberana Sans Light"/>
                <a:cs typeface="Soberana Sans Light"/>
              </a:rPr>
              <a:t> </a:t>
            </a:r>
            <a:r>
              <a:rPr lang="es-MX" sz="1700" b="1" dirty="0" err="1" smtClean="0">
                <a:latin typeface="Soberana Sans Light"/>
                <a:cs typeface="Soberana Sans Light"/>
              </a:rPr>
              <a:t>supplies</a:t>
            </a:r>
            <a:r>
              <a:rPr lang="es-MX" sz="1700" b="1" dirty="0" smtClean="0">
                <a:latin typeface="Soberana Sans Light"/>
                <a:cs typeface="Soberana Sans Light"/>
              </a:rPr>
              <a:t>:</a:t>
            </a:r>
            <a:endParaRPr lang="es-MX" sz="1700" b="1" dirty="0">
              <a:latin typeface="Soberana Sans Light"/>
              <a:cs typeface="Soberana Sans Light"/>
            </a:endParaRPr>
          </a:p>
          <a:p>
            <a:pPr marL="628650" lvl="1">
              <a:buFont typeface="Arial" panose="020B0604020202020204" pitchFamily="34" charset="0"/>
              <a:buChar char="•"/>
            </a:pPr>
            <a:r>
              <a:rPr lang="es-MX" sz="1700" dirty="0" err="1" smtClean="0">
                <a:latin typeface="Soberana Sans Light"/>
                <a:cs typeface="Soberana Sans Light"/>
              </a:rPr>
              <a:t>Primary</a:t>
            </a:r>
            <a:r>
              <a:rPr lang="es-MX" sz="1700" dirty="0" smtClean="0">
                <a:latin typeface="Soberana Sans Light"/>
                <a:cs typeface="Soberana Sans Light"/>
              </a:rPr>
              <a:t>: </a:t>
            </a:r>
            <a:r>
              <a:rPr lang="es-MX" sz="1700" dirty="0">
                <a:latin typeface="Soberana Sans Light"/>
                <a:cs typeface="Soberana Sans Light"/>
              </a:rPr>
              <a:t>$235 </a:t>
            </a:r>
            <a:r>
              <a:rPr lang="es-MX" sz="1700" dirty="0" err="1" smtClean="0">
                <a:latin typeface="Soberana Sans Light"/>
                <a:cs typeface="Soberana Sans Light"/>
              </a:rPr>
              <a:t>Mex</a:t>
            </a:r>
            <a:r>
              <a:rPr lang="es-MX" sz="1700" dirty="0" smtClean="0">
                <a:latin typeface="Soberana Sans Light"/>
                <a:cs typeface="Soberana Sans Light"/>
              </a:rPr>
              <a:t>. </a:t>
            </a:r>
            <a:r>
              <a:rPr lang="es-MX" sz="1700" dirty="0" err="1" smtClean="0">
                <a:latin typeface="Soberana Sans Light"/>
                <a:cs typeface="Soberana Sans Light"/>
              </a:rPr>
              <a:t>currency</a:t>
            </a:r>
            <a:r>
              <a:rPr lang="es-MX" sz="1700" dirty="0" smtClean="0">
                <a:latin typeface="Soberana Sans Light"/>
                <a:cs typeface="Soberana Sans Light"/>
              </a:rPr>
              <a:t> plus </a:t>
            </a:r>
            <a:r>
              <a:rPr lang="es-MX" sz="1700" dirty="0">
                <a:latin typeface="Soberana Sans Light"/>
                <a:cs typeface="Soberana Sans Light"/>
              </a:rPr>
              <a:t>$115 </a:t>
            </a:r>
            <a:r>
              <a:rPr lang="es-MX" sz="1700" dirty="0" err="1" smtClean="0">
                <a:latin typeface="Soberana Sans Light"/>
                <a:cs typeface="Soberana Sans Light"/>
              </a:rPr>
              <a:t>Mex</a:t>
            </a:r>
            <a:r>
              <a:rPr lang="es-MX" sz="1700" dirty="0" smtClean="0">
                <a:latin typeface="Soberana Sans Light"/>
                <a:cs typeface="Soberana Sans Light"/>
              </a:rPr>
              <a:t>. </a:t>
            </a:r>
            <a:r>
              <a:rPr lang="es-MX" sz="1700" dirty="0" err="1" smtClean="0">
                <a:latin typeface="Soberana Sans Light"/>
                <a:cs typeface="Soberana Sans Light"/>
              </a:rPr>
              <a:t>for</a:t>
            </a:r>
            <a:r>
              <a:rPr lang="es-MX" sz="1700" dirty="0" smtClean="0">
                <a:latin typeface="Soberana Sans Light"/>
                <a:cs typeface="Soberana Sans Light"/>
              </a:rPr>
              <a:t> </a:t>
            </a:r>
            <a:r>
              <a:rPr lang="es-MX" sz="1700" dirty="0" err="1" smtClean="0">
                <a:latin typeface="Soberana Sans Light"/>
                <a:cs typeface="Soberana Sans Light"/>
              </a:rPr>
              <a:t>replenishment</a:t>
            </a:r>
            <a:r>
              <a:rPr lang="es-MX" sz="1700" dirty="0" smtClean="0">
                <a:latin typeface="Soberana Sans Light"/>
                <a:cs typeface="Soberana Sans Light"/>
              </a:rPr>
              <a:t> of </a:t>
            </a:r>
            <a:r>
              <a:rPr lang="es-MX" sz="1700" dirty="0" err="1" smtClean="0">
                <a:latin typeface="Soberana Sans Light"/>
                <a:cs typeface="Soberana Sans Light"/>
              </a:rPr>
              <a:t>supplies</a:t>
            </a:r>
            <a:r>
              <a:rPr lang="es-MX" sz="1700" dirty="0" smtClean="0">
                <a:latin typeface="Soberana Sans Light"/>
                <a:cs typeface="Soberana Sans Light"/>
              </a:rPr>
              <a:t> </a:t>
            </a:r>
            <a:r>
              <a:rPr lang="es-MX" sz="1700" dirty="0">
                <a:latin typeface="Soberana Sans Light"/>
                <a:cs typeface="Soberana Sans Light"/>
              </a:rPr>
              <a:t>(13.5 </a:t>
            </a:r>
            <a:r>
              <a:rPr lang="es-MX" sz="1700" dirty="0" smtClean="0">
                <a:latin typeface="Soberana Sans Light"/>
                <a:cs typeface="Soberana Sans Light"/>
              </a:rPr>
              <a:t>USD plus </a:t>
            </a:r>
            <a:r>
              <a:rPr lang="es-MX" sz="1700" dirty="0">
                <a:latin typeface="Soberana Sans Light"/>
                <a:cs typeface="Soberana Sans Light"/>
              </a:rPr>
              <a:t>6.6 </a:t>
            </a:r>
            <a:r>
              <a:rPr lang="es-MX" sz="1700" dirty="0" smtClean="0">
                <a:latin typeface="Soberana Sans Light"/>
                <a:cs typeface="Soberana Sans Light"/>
              </a:rPr>
              <a:t>USD </a:t>
            </a:r>
            <a:r>
              <a:rPr lang="es-MX" sz="1700" dirty="0" err="1" smtClean="0">
                <a:latin typeface="Soberana Sans Light"/>
                <a:cs typeface="Soberana Sans Light"/>
              </a:rPr>
              <a:t>for</a:t>
            </a:r>
            <a:r>
              <a:rPr lang="es-MX" sz="1700" dirty="0" smtClean="0">
                <a:latin typeface="Soberana Sans Light"/>
                <a:cs typeface="Soberana Sans Light"/>
              </a:rPr>
              <a:t> </a:t>
            </a:r>
            <a:r>
              <a:rPr lang="es-MX" sz="1700" dirty="0" err="1" smtClean="0">
                <a:latin typeface="Soberana Sans Light"/>
                <a:cs typeface="Soberana Sans Light"/>
              </a:rPr>
              <a:t>replenishment</a:t>
            </a:r>
            <a:r>
              <a:rPr lang="es-MX" sz="1700" dirty="0" smtClean="0">
                <a:latin typeface="Soberana Sans Light"/>
                <a:cs typeface="Soberana Sans Light"/>
              </a:rPr>
              <a:t>)</a:t>
            </a:r>
            <a:endParaRPr lang="es-MX" sz="1700" dirty="0">
              <a:latin typeface="Soberana Sans Light"/>
              <a:cs typeface="Soberana Sans Light"/>
            </a:endParaRPr>
          </a:p>
          <a:p>
            <a:pPr marL="628650" lvl="1">
              <a:buFont typeface="Arial" panose="020B0604020202020204" pitchFamily="34" charset="0"/>
              <a:buChar char="•"/>
            </a:pPr>
            <a:r>
              <a:rPr lang="es-MX" sz="1700" dirty="0" smtClean="0">
                <a:latin typeface="Soberana Sans Light"/>
                <a:cs typeface="Soberana Sans Light"/>
              </a:rPr>
              <a:t>Junior </a:t>
            </a:r>
            <a:r>
              <a:rPr lang="es-MX" sz="1700" dirty="0" err="1" smtClean="0">
                <a:latin typeface="Soberana Sans Light"/>
                <a:cs typeface="Soberana Sans Light"/>
              </a:rPr>
              <a:t>high</a:t>
            </a:r>
            <a:r>
              <a:rPr lang="es-MX" sz="1700" dirty="0" smtClean="0">
                <a:latin typeface="Soberana Sans Light"/>
                <a:cs typeface="Soberana Sans Light"/>
              </a:rPr>
              <a:t> and </a:t>
            </a:r>
            <a:r>
              <a:rPr lang="es-MX" sz="1700" dirty="0" err="1" smtClean="0">
                <a:latin typeface="Soberana Sans Light"/>
                <a:cs typeface="Soberana Sans Light"/>
              </a:rPr>
              <a:t>Senior</a:t>
            </a:r>
            <a:r>
              <a:rPr lang="es-MX" sz="1700" dirty="0" smtClean="0">
                <a:latin typeface="Soberana Sans Light"/>
                <a:cs typeface="Soberana Sans Light"/>
              </a:rPr>
              <a:t> </a:t>
            </a:r>
            <a:r>
              <a:rPr lang="es-MX" sz="1700" dirty="0" err="1" smtClean="0">
                <a:latin typeface="Soberana Sans Light"/>
                <a:cs typeface="Soberana Sans Light"/>
              </a:rPr>
              <a:t>high</a:t>
            </a:r>
            <a:r>
              <a:rPr lang="es-MX" sz="1700" dirty="0" smtClean="0">
                <a:latin typeface="Soberana Sans Light"/>
                <a:cs typeface="Soberana Sans Light"/>
              </a:rPr>
              <a:t> </a:t>
            </a:r>
            <a:r>
              <a:rPr lang="es-MX" sz="1700" dirty="0" err="1" smtClean="0">
                <a:latin typeface="Soberana Sans Light"/>
                <a:cs typeface="Soberana Sans Light"/>
              </a:rPr>
              <a:t>school</a:t>
            </a:r>
            <a:r>
              <a:rPr lang="es-MX" sz="1700" dirty="0" smtClean="0">
                <a:latin typeface="Soberana Sans Light"/>
                <a:cs typeface="Soberana Sans Light"/>
              </a:rPr>
              <a:t>: </a:t>
            </a:r>
            <a:r>
              <a:rPr lang="es-MX" sz="1700" dirty="0">
                <a:latin typeface="Soberana Sans Light"/>
                <a:cs typeface="Soberana Sans Light"/>
              </a:rPr>
              <a:t>$440 </a:t>
            </a:r>
            <a:r>
              <a:rPr lang="es-MX" sz="1700" dirty="0" err="1" smtClean="0">
                <a:latin typeface="Soberana Sans Light"/>
                <a:cs typeface="Soberana Sans Light"/>
              </a:rPr>
              <a:t>Mex</a:t>
            </a:r>
            <a:r>
              <a:rPr lang="es-MX" sz="1700" dirty="0" smtClean="0">
                <a:latin typeface="Soberana Sans Light"/>
                <a:cs typeface="Soberana Sans Light"/>
              </a:rPr>
              <a:t>. </a:t>
            </a:r>
            <a:r>
              <a:rPr lang="es-MX" sz="1700" dirty="0" err="1" smtClean="0">
                <a:latin typeface="Soberana Sans Light"/>
                <a:cs typeface="Soberana Sans Light"/>
              </a:rPr>
              <a:t>currency</a:t>
            </a:r>
            <a:r>
              <a:rPr lang="es-MX" sz="1700" dirty="0" smtClean="0">
                <a:latin typeface="Soberana Sans Light"/>
                <a:cs typeface="Soberana Sans Light"/>
              </a:rPr>
              <a:t> </a:t>
            </a:r>
            <a:r>
              <a:rPr lang="es-MX" sz="1700" dirty="0">
                <a:latin typeface="Soberana Sans Light"/>
                <a:cs typeface="Soberana Sans Light"/>
              </a:rPr>
              <a:t>(25.3 </a:t>
            </a:r>
            <a:r>
              <a:rPr lang="es-MX" sz="1700" dirty="0" smtClean="0">
                <a:latin typeface="Soberana Sans Light"/>
                <a:cs typeface="Soberana Sans Light"/>
              </a:rPr>
              <a:t>USD)</a:t>
            </a:r>
            <a:endParaRPr lang="es-MX" sz="1700" dirty="0">
              <a:latin typeface="Soberana Sans Light"/>
              <a:cs typeface="Soberana Sans Light"/>
            </a:endParaRPr>
          </a:p>
          <a:p>
            <a:pPr marL="285750" indent="-285750">
              <a:buFont typeface="Arial" panose="020B0604020202020204" pitchFamily="34" charset="0"/>
              <a:buChar char="•"/>
            </a:pPr>
            <a:r>
              <a:rPr lang="es-MX" sz="1700" b="1" dirty="0" smtClean="0">
                <a:latin typeface="Soberana Sans Light"/>
                <a:cs typeface="Soberana Sans Light"/>
              </a:rPr>
              <a:t>“</a:t>
            </a:r>
            <a:r>
              <a:rPr lang="es-MX" sz="1700" b="1" dirty="0">
                <a:latin typeface="Soberana Sans Light"/>
                <a:cs typeface="Soberana Sans Light"/>
              </a:rPr>
              <a:t>Jóvenes con PROSPERA</a:t>
            </a:r>
            <a:r>
              <a:rPr lang="es-MX" sz="1700" b="1" dirty="0" smtClean="0">
                <a:latin typeface="Soberana Sans Light"/>
                <a:cs typeface="Soberana Sans Light"/>
              </a:rPr>
              <a:t>” </a:t>
            </a:r>
            <a:r>
              <a:rPr lang="es-MX" sz="1700" b="1" dirty="0" err="1" smtClean="0">
                <a:latin typeface="Soberana Sans Light"/>
                <a:cs typeface="Soberana Sans Light"/>
              </a:rPr>
              <a:t>Scholarship</a:t>
            </a:r>
            <a:r>
              <a:rPr lang="es-MX" sz="1700" b="1" dirty="0" smtClean="0">
                <a:latin typeface="Soberana Sans Light"/>
                <a:cs typeface="Soberana Sans Light"/>
              </a:rPr>
              <a:t>:</a:t>
            </a:r>
            <a:endParaRPr lang="es-MX" sz="1700" b="1" dirty="0">
              <a:latin typeface="Soberana Sans Light"/>
              <a:cs typeface="Soberana Sans Light"/>
            </a:endParaRPr>
          </a:p>
          <a:p>
            <a:pPr marL="628650" lvl="1">
              <a:buFont typeface="Wingdings" panose="05000000000000000000" pitchFamily="2" charset="2"/>
              <a:buChar char="§"/>
            </a:pPr>
            <a:r>
              <a:rPr lang="es-ES" sz="1700" dirty="0">
                <a:cs typeface="Tahoma" pitchFamily="34" charset="0"/>
              </a:rPr>
              <a:t>$4,890 </a:t>
            </a:r>
            <a:r>
              <a:rPr lang="es-ES" sz="1700" dirty="0" err="1" smtClean="0">
                <a:cs typeface="Tahoma" pitchFamily="34" charset="0"/>
              </a:rPr>
              <a:t>Mex</a:t>
            </a:r>
            <a:r>
              <a:rPr lang="es-ES" sz="1700" dirty="0" smtClean="0">
                <a:cs typeface="Tahoma" pitchFamily="34" charset="0"/>
              </a:rPr>
              <a:t>. </a:t>
            </a:r>
            <a:r>
              <a:rPr lang="es-ES" sz="1700" dirty="0">
                <a:cs typeface="Tahoma" pitchFamily="34" charset="0"/>
              </a:rPr>
              <a:t>(281 </a:t>
            </a:r>
            <a:r>
              <a:rPr lang="es-ES" sz="1700" dirty="0" smtClean="0">
                <a:cs typeface="Tahoma" pitchFamily="34" charset="0"/>
              </a:rPr>
              <a:t>USD) </a:t>
            </a:r>
            <a:r>
              <a:rPr lang="es-ES" sz="1700" dirty="0" err="1" smtClean="0">
                <a:cs typeface="Tahoma" pitchFamily="34" charset="0"/>
              </a:rPr>
              <a:t>for</a:t>
            </a:r>
            <a:r>
              <a:rPr lang="es-ES" sz="1700" dirty="0" smtClean="0">
                <a:cs typeface="Tahoma" pitchFamily="34" charset="0"/>
              </a:rPr>
              <a:t> males and </a:t>
            </a:r>
            <a:r>
              <a:rPr lang="es-ES" sz="1700" dirty="0" err="1" smtClean="0">
                <a:cs typeface="Tahoma" pitchFamily="34" charset="0"/>
              </a:rPr>
              <a:t>females</a:t>
            </a:r>
            <a:endParaRPr lang="es-MX" sz="1700" dirty="0">
              <a:latin typeface="Soberana Sans Light"/>
              <a:cs typeface="Soberana Sans Light"/>
            </a:endParaRPr>
          </a:p>
        </p:txBody>
      </p:sp>
      <p:sp>
        <p:nvSpPr>
          <p:cNvPr id="8" name="Título 1"/>
          <p:cNvSpPr txBox="1">
            <a:spLocks/>
          </p:cNvSpPr>
          <p:nvPr/>
        </p:nvSpPr>
        <p:spPr>
          <a:xfrm>
            <a:off x="0" y="326489"/>
            <a:ext cx="10058400" cy="530410"/>
          </a:xfrm>
          <a:prstGeom prst="rect">
            <a:avLst/>
          </a:prstGeom>
        </p:spPr>
        <p:txBody>
          <a:bodyPr vert="horz" lIns="76404" tIns="38203" rIns="76404" bIns="38203"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nSpc>
                <a:spcPct val="120000"/>
              </a:lnSpc>
            </a:pPr>
            <a:r>
              <a:rPr lang="es-MX" sz="2200" b="1" dirty="0" smtClean="0">
                <a:solidFill>
                  <a:srgbClr val="FFFFFF"/>
                </a:solidFill>
                <a:latin typeface="Soberana Sans Light"/>
                <a:cs typeface="Soberana Sans Light"/>
              </a:rPr>
              <a:t>PROSPERA </a:t>
            </a:r>
            <a:r>
              <a:rPr lang="es-MX" sz="2200" b="1" dirty="0" err="1" smtClean="0">
                <a:solidFill>
                  <a:srgbClr val="FFFFFF"/>
                </a:solidFill>
                <a:latin typeface="Soberana Sans Light"/>
                <a:cs typeface="Soberana Sans Light"/>
              </a:rPr>
              <a:t>beneficiaries</a:t>
            </a:r>
            <a:r>
              <a:rPr lang="es-MX" sz="2200" b="1" dirty="0" smtClean="0">
                <a:solidFill>
                  <a:srgbClr val="FFFFFF"/>
                </a:solidFill>
                <a:latin typeface="Soberana Sans Light"/>
                <a:cs typeface="Soberana Sans Light"/>
              </a:rPr>
              <a:t> in </a:t>
            </a:r>
            <a:r>
              <a:rPr lang="es-MX" sz="2200" b="1" dirty="0" err="1" smtClean="0">
                <a:solidFill>
                  <a:srgbClr val="FFFFFF"/>
                </a:solidFill>
                <a:latin typeface="Soberana Sans Light"/>
                <a:cs typeface="Soberana Sans Light"/>
              </a:rPr>
              <a:t>school</a:t>
            </a:r>
            <a:endParaRPr lang="es-MX" sz="2200" b="1" dirty="0">
              <a:solidFill>
                <a:srgbClr val="FFFFFF"/>
              </a:solidFill>
              <a:latin typeface="Soberana Sans Light"/>
              <a:cs typeface="Soberana Sans Light"/>
            </a:endParaRPr>
          </a:p>
        </p:txBody>
      </p:sp>
    </p:spTree>
    <p:extLst>
      <p:ext uri="{BB962C8B-B14F-4D97-AF65-F5344CB8AC3E}">
        <p14:creationId xmlns:p14="http://schemas.microsoft.com/office/powerpoint/2010/main" val="212861226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contenido 2"/>
          <p:cNvSpPr txBox="1">
            <a:spLocks/>
          </p:cNvSpPr>
          <p:nvPr/>
        </p:nvSpPr>
        <p:spPr>
          <a:xfrm>
            <a:off x="499276" y="1474729"/>
            <a:ext cx="9059851" cy="1974150"/>
          </a:xfrm>
          <a:prstGeom prst="rect">
            <a:avLst/>
          </a:prstGeom>
        </p:spPr>
        <p:txBody>
          <a:bodyPr vert="horz" wrap="square" lIns="101872" tIns="50937" rIns="101872" bIns="50937" rtlCol="0">
            <a:sp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just">
              <a:lnSpc>
                <a:spcPct val="120000"/>
              </a:lnSpc>
            </a:pPr>
            <a:r>
              <a:rPr lang="es-MX" sz="1600" dirty="0">
                <a:latin typeface="Soberana Titular bold"/>
                <a:cs typeface="Soberana Titular bold"/>
              </a:rPr>
              <a:t>PROSPERA</a:t>
            </a:r>
            <a:r>
              <a:rPr lang="es-MX" sz="1600" dirty="0">
                <a:latin typeface="Soberana Sans Light"/>
                <a:cs typeface="Soberana Sans Light"/>
              </a:rPr>
              <a:t> </a:t>
            </a:r>
            <a:r>
              <a:rPr lang="en-PH" sz="1600" dirty="0" smtClean="0">
                <a:latin typeface="Soberana Sans Light"/>
                <a:cs typeface="Soberana Sans Light"/>
              </a:rPr>
              <a:t>promotes joint actions that affect the productive activities of households for the purpose of fostering the generation of independent and sustainable income over time, allowing them to overcome poverty and to stay out of it by their own means. </a:t>
            </a:r>
            <a:endParaRPr lang="es-MX" sz="1600" dirty="0" smtClean="0">
              <a:latin typeface="Soberana Sans Light"/>
              <a:cs typeface="Soberana Sans Light"/>
            </a:endParaRPr>
          </a:p>
          <a:p>
            <a:pPr marL="0" indent="0" algn="just">
              <a:lnSpc>
                <a:spcPct val="120000"/>
              </a:lnSpc>
              <a:buNone/>
            </a:pPr>
            <a:endParaRPr lang="es-MX" sz="1600" dirty="0">
              <a:latin typeface="Soberana Sans Light"/>
              <a:cs typeface="Soberana Sans Light"/>
            </a:endParaRPr>
          </a:p>
          <a:p>
            <a:pPr algn="just">
              <a:lnSpc>
                <a:spcPct val="120000"/>
              </a:lnSpc>
            </a:pPr>
            <a:r>
              <a:rPr lang="es-MX" sz="1600" dirty="0" err="1" smtClean="0">
                <a:latin typeface="Soberana Sans Light"/>
                <a:cs typeface="Soberana Sans Light"/>
              </a:rPr>
              <a:t>The</a:t>
            </a:r>
            <a:r>
              <a:rPr lang="es-MX" sz="1600" dirty="0" smtClean="0">
                <a:latin typeface="Soberana Sans Light"/>
                <a:cs typeface="Soberana Sans Light"/>
              </a:rPr>
              <a:t> </a:t>
            </a:r>
            <a:r>
              <a:rPr lang="es-MX" sz="1600" dirty="0" err="1" smtClean="0">
                <a:latin typeface="Soberana Sans Light"/>
                <a:cs typeface="Soberana Sans Light"/>
              </a:rPr>
              <a:t>actions</a:t>
            </a:r>
            <a:r>
              <a:rPr lang="es-MX" sz="1600" dirty="0" smtClean="0">
                <a:latin typeface="Soberana Sans Light"/>
                <a:cs typeface="Soberana Sans Light"/>
              </a:rPr>
              <a:t> </a:t>
            </a:r>
            <a:r>
              <a:rPr lang="es-MX" sz="1600" dirty="0" err="1" smtClean="0">
                <a:latin typeface="Soberana Sans Light"/>
                <a:cs typeface="Soberana Sans Light"/>
              </a:rPr>
              <a:t>undertaken</a:t>
            </a:r>
            <a:r>
              <a:rPr lang="es-MX" sz="1600" dirty="0" smtClean="0">
                <a:latin typeface="Soberana Sans Light"/>
                <a:cs typeface="Soberana Sans Light"/>
              </a:rPr>
              <a:t> </a:t>
            </a:r>
            <a:r>
              <a:rPr lang="es-MX" sz="1600" dirty="0" err="1" smtClean="0">
                <a:latin typeface="Soberana Sans Light"/>
                <a:cs typeface="Soberana Sans Light"/>
              </a:rPr>
              <a:t>by</a:t>
            </a:r>
            <a:r>
              <a:rPr lang="es-MX" sz="1600" dirty="0" smtClean="0">
                <a:latin typeface="Soberana Sans Light"/>
                <a:cs typeface="Soberana Sans Light"/>
              </a:rPr>
              <a:t> </a:t>
            </a:r>
            <a:r>
              <a:rPr lang="es-MX" sz="1600" dirty="0">
                <a:latin typeface="Soberana Titular bold"/>
                <a:cs typeface="Soberana Titular bold"/>
              </a:rPr>
              <a:t>PROSPERA</a:t>
            </a:r>
            <a:r>
              <a:rPr lang="es-MX" sz="1600" dirty="0">
                <a:latin typeface="Soberana Sans Light"/>
                <a:cs typeface="Soberana Sans Light"/>
              </a:rPr>
              <a:t> </a:t>
            </a:r>
            <a:r>
              <a:rPr lang="es-MX" sz="1600" dirty="0" err="1" smtClean="0">
                <a:latin typeface="Soberana Sans Light"/>
                <a:cs typeface="Soberana Sans Light"/>
              </a:rPr>
              <a:t>contribute</a:t>
            </a:r>
            <a:r>
              <a:rPr lang="es-MX" sz="1600" dirty="0" smtClean="0">
                <a:latin typeface="Soberana Sans Light"/>
                <a:cs typeface="Soberana Sans Light"/>
              </a:rPr>
              <a:t> </a:t>
            </a:r>
            <a:r>
              <a:rPr lang="es-MX" sz="1600" dirty="0" err="1" smtClean="0">
                <a:latin typeface="Soberana Sans Light"/>
                <a:cs typeface="Soberana Sans Light"/>
              </a:rPr>
              <a:t>to</a:t>
            </a:r>
            <a:r>
              <a:rPr lang="es-MX" sz="1600" dirty="0" smtClean="0">
                <a:latin typeface="Soberana Sans Light"/>
                <a:cs typeface="Soberana Sans Light"/>
              </a:rPr>
              <a:t> </a:t>
            </a:r>
            <a:r>
              <a:rPr lang="es-MX" sz="1600" dirty="0" err="1" smtClean="0">
                <a:latin typeface="Soberana Sans Light"/>
                <a:cs typeface="Soberana Sans Light"/>
              </a:rPr>
              <a:t>the</a:t>
            </a:r>
            <a:r>
              <a:rPr lang="es-MX" sz="1600" dirty="0" smtClean="0">
                <a:latin typeface="Soberana Sans Light"/>
                <a:cs typeface="Soberana Sans Light"/>
              </a:rPr>
              <a:t> </a:t>
            </a:r>
            <a:r>
              <a:rPr lang="es-MX" sz="1600" dirty="0" err="1" smtClean="0">
                <a:latin typeface="Soberana Sans Light"/>
                <a:cs typeface="Soberana Sans Light"/>
              </a:rPr>
              <a:t>eradication</a:t>
            </a:r>
            <a:r>
              <a:rPr lang="es-MX" sz="1600" dirty="0" smtClean="0">
                <a:latin typeface="Soberana Sans Light"/>
                <a:cs typeface="Soberana Sans Light"/>
              </a:rPr>
              <a:t> of </a:t>
            </a:r>
            <a:r>
              <a:rPr lang="es-MX" sz="1600" dirty="0" err="1" smtClean="0">
                <a:latin typeface="Soberana Sans Light"/>
                <a:cs typeface="Soberana Sans Light"/>
              </a:rPr>
              <a:t>child</a:t>
            </a:r>
            <a:r>
              <a:rPr lang="es-MX" sz="1600" dirty="0" smtClean="0">
                <a:latin typeface="Soberana Sans Light"/>
                <a:cs typeface="Soberana Sans Light"/>
              </a:rPr>
              <a:t> </a:t>
            </a:r>
            <a:r>
              <a:rPr lang="es-MX" sz="1600" dirty="0" err="1" smtClean="0">
                <a:latin typeface="Soberana Sans Light"/>
                <a:cs typeface="Soberana Sans Light"/>
              </a:rPr>
              <a:t>labour</a:t>
            </a:r>
            <a:r>
              <a:rPr lang="es-MX" sz="1600" dirty="0" smtClean="0">
                <a:latin typeface="Soberana Sans Light"/>
                <a:cs typeface="Soberana Sans Light"/>
              </a:rPr>
              <a:t> and </a:t>
            </a:r>
            <a:r>
              <a:rPr lang="es-MX" sz="1600" dirty="0" err="1" smtClean="0">
                <a:latin typeface="Soberana Sans Light"/>
                <a:cs typeface="Soberana Sans Light"/>
              </a:rPr>
              <a:t>safeguard</a:t>
            </a:r>
            <a:r>
              <a:rPr lang="es-MX" sz="1600" dirty="0" smtClean="0">
                <a:latin typeface="Soberana Sans Light"/>
                <a:cs typeface="Soberana Sans Light"/>
              </a:rPr>
              <a:t> labor and </a:t>
            </a:r>
            <a:r>
              <a:rPr lang="es-MX" sz="1600" dirty="0" err="1" smtClean="0">
                <a:latin typeface="Soberana Sans Light"/>
                <a:cs typeface="Soberana Sans Light"/>
              </a:rPr>
              <a:t>collective</a:t>
            </a:r>
            <a:r>
              <a:rPr lang="es-MX" sz="1600" dirty="0" smtClean="0">
                <a:latin typeface="Soberana Sans Light"/>
                <a:cs typeface="Soberana Sans Light"/>
              </a:rPr>
              <a:t> </a:t>
            </a:r>
            <a:r>
              <a:rPr lang="es-MX" sz="1600" dirty="0" err="1" smtClean="0">
                <a:latin typeface="Soberana Sans Light"/>
                <a:cs typeface="Soberana Sans Light"/>
              </a:rPr>
              <a:t>rights</a:t>
            </a:r>
            <a:r>
              <a:rPr lang="es-MX" sz="1600" dirty="0" smtClean="0">
                <a:latin typeface="Soberana Sans Light"/>
                <a:cs typeface="Soberana Sans Light"/>
              </a:rPr>
              <a:t>.  </a:t>
            </a:r>
            <a:endParaRPr lang="es-MX" sz="1600" dirty="0">
              <a:latin typeface="Soberana Sans Light"/>
              <a:cs typeface="Soberana Sans Light"/>
            </a:endParaRPr>
          </a:p>
        </p:txBody>
      </p:sp>
      <p:sp>
        <p:nvSpPr>
          <p:cNvPr id="8" name="Título 1"/>
          <p:cNvSpPr txBox="1">
            <a:spLocks/>
          </p:cNvSpPr>
          <p:nvPr/>
        </p:nvSpPr>
        <p:spPr>
          <a:xfrm>
            <a:off x="0" y="356368"/>
            <a:ext cx="10058400" cy="530410"/>
          </a:xfrm>
          <a:prstGeom prst="rect">
            <a:avLst/>
          </a:prstGeom>
        </p:spPr>
        <p:txBody>
          <a:bodyPr vert="horz" lIns="76404" tIns="38203" rIns="76404" bIns="38203"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nSpc>
                <a:spcPct val="120000"/>
              </a:lnSpc>
            </a:pPr>
            <a:r>
              <a:rPr lang="es-MX" sz="2200" b="1" dirty="0">
                <a:solidFill>
                  <a:srgbClr val="FFFFFF"/>
                </a:solidFill>
                <a:latin typeface="Soberana Sans Light"/>
                <a:cs typeface="Soberana Sans Light"/>
              </a:rPr>
              <a:t>PROSPERA </a:t>
            </a:r>
            <a:r>
              <a:rPr lang="es-MX" sz="2200" b="1" dirty="0" smtClean="0">
                <a:solidFill>
                  <a:srgbClr val="FFFFFF"/>
                </a:solidFill>
                <a:latin typeface="Soberana Sans Light"/>
                <a:cs typeface="Soberana Sans Light"/>
              </a:rPr>
              <a:t>and </a:t>
            </a:r>
            <a:r>
              <a:rPr lang="es-MX" sz="2200" b="1" dirty="0" err="1" smtClean="0">
                <a:solidFill>
                  <a:srgbClr val="FFFFFF"/>
                </a:solidFill>
                <a:latin typeface="Soberana Sans Light"/>
                <a:cs typeface="Soberana Sans Light"/>
              </a:rPr>
              <a:t>the</a:t>
            </a:r>
            <a:r>
              <a:rPr lang="es-MX" sz="2200" b="1" dirty="0" smtClean="0">
                <a:solidFill>
                  <a:srgbClr val="FFFFFF"/>
                </a:solidFill>
                <a:latin typeface="Soberana Sans Light"/>
                <a:cs typeface="Soberana Sans Light"/>
              </a:rPr>
              <a:t> </a:t>
            </a:r>
            <a:r>
              <a:rPr lang="es-MX" sz="2200" b="1" dirty="0" err="1" smtClean="0">
                <a:solidFill>
                  <a:srgbClr val="FFFFFF"/>
                </a:solidFill>
                <a:latin typeface="Soberana Sans Light"/>
                <a:cs typeface="Soberana Sans Light"/>
              </a:rPr>
              <a:t>fight</a:t>
            </a:r>
            <a:r>
              <a:rPr lang="es-MX" sz="2200" b="1" dirty="0" smtClean="0">
                <a:solidFill>
                  <a:srgbClr val="FFFFFF"/>
                </a:solidFill>
                <a:latin typeface="Soberana Sans Light"/>
                <a:cs typeface="Soberana Sans Light"/>
              </a:rPr>
              <a:t> </a:t>
            </a:r>
            <a:r>
              <a:rPr lang="es-MX" sz="2200" b="1" dirty="0" err="1" smtClean="0">
                <a:solidFill>
                  <a:srgbClr val="FFFFFF"/>
                </a:solidFill>
                <a:latin typeface="Soberana Sans Light"/>
                <a:cs typeface="Soberana Sans Light"/>
              </a:rPr>
              <a:t>against</a:t>
            </a:r>
            <a:r>
              <a:rPr lang="es-MX" sz="2200" b="1" dirty="0" smtClean="0">
                <a:solidFill>
                  <a:srgbClr val="FFFFFF"/>
                </a:solidFill>
                <a:latin typeface="Soberana Sans Light"/>
                <a:cs typeface="Soberana Sans Light"/>
              </a:rPr>
              <a:t> </a:t>
            </a:r>
            <a:r>
              <a:rPr lang="es-MX" sz="2200" b="1" dirty="0" err="1" smtClean="0">
                <a:solidFill>
                  <a:srgbClr val="FFFFFF"/>
                </a:solidFill>
                <a:latin typeface="Soberana Sans Light"/>
                <a:cs typeface="Soberana Sans Light"/>
              </a:rPr>
              <a:t>child</a:t>
            </a:r>
            <a:r>
              <a:rPr lang="es-MX" sz="2200" b="1" dirty="0" smtClean="0">
                <a:solidFill>
                  <a:srgbClr val="FFFFFF"/>
                </a:solidFill>
                <a:latin typeface="Soberana Sans Light"/>
                <a:cs typeface="Soberana Sans Light"/>
              </a:rPr>
              <a:t> </a:t>
            </a:r>
            <a:r>
              <a:rPr lang="es-MX" sz="2200" b="1" dirty="0" err="1" smtClean="0">
                <a:solidFill>
                  <a:srgbClr val="FFFFFF"/>
                </a:solidFill>
                <a:latin typeface="Soberana Sans Light"/>
                <a:cs typeface="Soberana Sans Light"/>
              </a:rPr>
              <a:t>labour</a:t>
            </a:r>
            <a:endParaRPr lang="es-MX" sz="2200" b="1" dirty="0">
              <a:solidFill>
                <a:srgbClr val="FFFFFF"/>
              </a:solidFill>
              <a:latin typeface="Soberana Sans Light"/>
              <a:cs typeface="Soberana Sans Light"/>
            </a:endParaRPr>
          </a:p>
        </p:txBody>
      </p:sp>
      <p:graphicFrame>
        <p:nvGraphicFramePr>
          <p:cNvPr id="4" name="Diagrama 3"/>
          <p:cNvGraphicFramePr/>
          <p:nvPr>
            <p:extLst>
              <p:ext uri="{D42A27DB-BD31-4B8C-83A1-F6EECF244321}">
                <p14:modId xmlns:p14="http://schemas.microsoft.com/office/powerpoint/2010/main" val="1747195983"/>
              </p:ext>
            </p:extLst>
          </p:nvPr>
        </p:nvGraphicFramePr>
        <p:xfrm>
          <a:off x="969740" y="4279713"/>
          <a:ext cx="8510553" cy="27029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8901268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contenido 2"/>
          <p:cNvSpPr txBox="1">
            <a:spLocks/>
          </p:cNvSpPr>
          <p:nvPr/>
        </p:nvSpPr>
        <p:spPr>
          <a:xfrm>
            <a:off x="499274" y="1283212"/>
            <a:ext cx="9059851" cy="2909791"/>
          </a:xfrm>
          <a:prstGeom prst="rect">
            <a:avLst/>
          </a:prstGeom>
        </p:spPr>
        <p:txBody>
          <a:bodyPr vert="horz" wrap="square" lIns="101872" tIns="50937" rIns="101872" bIns="50937" rtlCol="0">
            <a:sp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just">
              <a:lnSpc>
                <a:spcPct val="120000"/>
              </a:lnSpc>
            </a:pPr>
            <a:r>
              <a:rPr lang="es-MX" sz="1600" dirty="0" err="1" smtClean="0">
                <a:latin typeface="Soberana Sans Light"/>
                <a:cs typeface="Soberana Sans Light"/>
              </a:rPr>
              <a:t>Through</a:t>
            </a:r>
            <a:r>
              <a:rPr lang="es-MX" sz="1600" dirty="0" smtClean="0">
                <a:latin typeface="Soberana Sans Light"/>
                <a:cs typeface="Soberana Sans Light"/>
              </a:rPr>
              <a:t> </a:t>
            </a:r>
            <a:r>
              <a:rPr lang="es-MX" sz="1600" dirty="0" err="1" smtClean="0">
                <a:latin typeface="Soberana Sans Light"/>
                <a:cs typeface="Soberana Sans Light"/>
              </a:rPr>
              <a:t>its</a:t>
            </a:r>
            <a:r>
              <a:rPr lang="es-MX" sz="1600" dirty="0" smtClean="0">
                <a:latin typeface="Soberana Sans Light"/>
                <a:cs typeface="Soberana Sans Light"/>
              </a:rPr>
              <a:t> </a:t>
            </a:r>
            <a:r>
              <a:rPr lang="es-MX" sz="1600" dirty="0" err="1" smtClean="0">
                <a:latin typeface="Soberana Sans Light"/>
                <a:cs typeface="Soberana Sans Light"/>
              </a:rPr>
              <a:t>educational</a:t>
            </a:r>
            <a:r>
              <a:rPr lang="es-MX" sz="1600" dirty="0" smtClean="0">
                <a:latin typeface="Soberana Sans Light"/>
                <a:cs typeface="Soberana Sans Light"/>
              </a:rPr>
              <a:t> </a:t>
            </a:r>
            <a:r>
              <a:rPr lang="es-MX" sz="1600" dirty="0" err="1" smtClean="0">
                <a:latin typeface="Soberana Sans Light"/>
                <a:cs typeface="Soberana Sans Light"/>
              </a:rPr>
              <a:t>component</a:t>
            </a:r>
            <a:r>
              <a:rPr lang="es-MX" sz="1600" dirty="0" smtClean="0">
                <a:latin typeface="Soberana Sans Light"/>
                <a:cs typeface="Soberana Sans Light"/>
              </a:rPr>
              <a:t>, </a:t>
            </a:r>
            <a:r>
              <a:rPr lang="es-MX" sz="1600" dirty="0">
                <a:latin typeface="Soberana Titular bold"/>
                <a:cs typeface="Soberana Titular bold"/>
              </a:rPr>
              <a:t>PROSPERA</a:t>
            </a:r>
            <a:r>
              <a:rPr lang="es-MX" sz="1600" dirty="0">
                <a:latin typeface="Soberana Sans Light"/>
                <a:cs typeface="Soberana Sans Light"/>
              </a:rPr>
              <a:t> </a:t>
            </a:r>
            <a:r>
              <a:rPr lang="es-MX" sz="1600" dirty="0" err="1" smtClean="0">
                <a:latin typeface="Soberana Sans Light"/>
                <a:cs typeface="Soberana Sans Light"/>
              </a:rPr>
              <a:t>focuses</a:t>
            </a:r>
            <a:r>
              <a:rPr lang="es-MX" sz="1600" dirty="0" smtClean="0">
                <a:latin typeface="Soberana Sans Light"/>
                <a:cs typeface="Soberana Sans Light"/>
              </a:rPr>
              <a:t> </a:t>
            </a:r>
            <a:r>
              <a:rPr lang="es-MX" sz="1600" dirty="0" err="1" smtClean="0">
                <a:latin typeface="Soberana Sans Light"/>
                <a:cs typeface="Soberana Sans Light"/>
              </a:rPr>
              <a:t>its</a:t>
            </a:r>
            <a:r>
              <a:rPr lang="es-MX" sz="1600" dirty="0" smtClean="0">
                <a:latin typeface="Soberana Sans Light"/>
                <a:cs typeface="Soberana Sans Light"/>
              </a:rPr>
              <a:t> </a:t>
            </a:r>
            <a:r>
              <a:rPr lang="es-MX" sz="1600" dirty="0" err="1" smtClean="0">
                <a:latin typeface="Soberana Sans Light"/>
                <a:cs typeface="Soberana Sans Light"/>
              </a:rPr>
              <a:t>actions</a:t>
            </a:r>
            <a:r>
              <a:rPr lang="es-MX" sz="1600" dirty="0" smtClean="0">
                <a:latin typeface="Soberana Sans Light"/>
                <a:cs typeface="Soberana Sans Light"/>
              </a:rPr>
              <a:t> </a:t>
            </a:r>
            <a:r>
              <a:rPr lang="es-MX" sz="1600" dirty="0" err="1" smtClean="0">
                <a:latin typeface="Soberana Sans Light"/>
                <a:cs typeface="Soberana Sans Light"/>
              </a:rPr>
              <a:t>to</a:t>
            </a:r>
            <a:r>
              <a:rPr lang="es-MX" sz="1600" dirty="0" smtClean="0">
                <a:latin typeface="Soberana Sans Light"/>
                <a:cs typeface="Soberana Sans Light"/>
              </a:rPr>
              <a:t> </a:t>
            </a:r>
            <a:r>
              <a:rPr lang="es-MX" sz="1600" dirty="0" err="1" smtClean="0">
                <a:latin typeface="Soberana Sans Light"/>
                <a:cs typeface="Soberana Sans Light"/>
              </a:rPr>
              <a:t>support</a:t>
            </a:r>
            <a:r>
              <a:rPr lang="es-MX" sz="1600" dirty="0" smtClean="0">
                <a:latin typeface="Soberana Sans Light"/>
                <a:cs typeface="Soberana Sans Light"/>
              </a:rPr>
              <a:t> </a:t>
            </a:r>
            <a:r>
              <a:rPr lang="es-MX" sz="1600" dirty="0" err="1" smtClean="0">
                <a:latin typeface="Soberana Sans Light"/>
                <a:cs typeface="Soberana Sans Light"/>
              </a:rPr>
              <a:t>the</a:t>
            </a:r>
            <a:r>
              <a:rPr lang="es-MX" sz="1600" dirty="0" smtClean="0">
                <a:latin typeface="Soberana Sans Light"/>
                <a:cs typeface="Soberana Sans Light"/>
              </a:rPr>
              <a:t> </a:t>
            </a:r>
            <a:r>
              <a:rPr lang="es-MX" sz="1600" dirty="0" err="1" smtClean="0">
                <a:latin typeface="Soberana Sans Light"/>
                <a:cs typeface="Soberana Sans Light"/>
              </a:rPr>
              <a:t>enrollment</a:t>
            </a:r>
            <a:r>
              <a:rPr lang="es-MX" sz="1600" dirty="0" smtClean="0">
                <a:latin typeface="Soberana Sans Light"/>
                <a:cs typeface="Soberana Sans Light"/>
              </a:rPr>
              <a:t>, </a:t>
            </a:r>
            <a:r>
              <a:rPr lang="es-MX" sz="1600" dirty="0" err="1" smtClean="0">
                <a:latin typeface="Soberana Sans Light"/>
                <a:cs typeface="Soberana Sans Light"/>
              </a:rPr>
              <a:t>retention</a:t>
            </a:r>
            <a:r>
              <a:rPr lang="es-MX" sz="1600" dirty="0" smtClean="0">
                <a:latin typeface="Soberana Sans Light"/>
                <a:cs typeface="Soberana Sans Light"/>
              </a:rPr>
              <a:t> and regular </a:t>
            </a:r>
            <a:r>
              <a:rPr lang="es-MX" sz="1600" dirty="0" err="1" smtClean="0">
                <a:latin typeface="Soberana Sans Light"/>
                <a:cs typeface="Soberana Sans Light"/>
              </a:rPr>
              <a:t>attendance</a:t>
            </a:r>
            <a:r>
              <a:rPr lang="es-MX" sz="1600" dirty="0" smtClean="0">
                <a:latin typeface="Soberana Sans Light"/>
                <a:cs typeface="Soberana Sans Light"/>
              </a:rPr>
              <a:t> in </a:t>
            </a:r>
            <a:r>
              <a:rPr lang="es-MX" sz="1600" dirty="0" err="1" smtClean="0">
                <a:latin typeface="Soberana Sans Light"/>
                <a:cs typeface="Soberana Sans Light"/>
              </a:rPr>
              <a:t>primary</a:t>
            </a:r>
            <a:r>
              <a:rPr lang="es-MX" sz="1600" dirty="0" smtClean="0">
                <a:latin typeface="Soberana Sans Light"/>
                <a:cs typeface="Soberana Sans Light"/>
              </a:rPr>
              <a:t>, junior and </a:t>
            </a:r>
            <a:r>
              <a:rPr lang="es-MX" sz="1600" dirty="0" err="1" smtClean="0">
                <a:latin typeface="Soberana Sans Light"/>
                <a:cs typeface="Soberana Sans Light"/>
              </a:rPr>
              <a:t>senior</a:t>
            </a:r>
            <a:r>
              <a:rPr lang="es-MX" sz="1600" dirty="0" smtClean="0">
                <a:latin typeface="Soberana Sans Light"/>
                <a:cs typeface="Soberana Sans Light"/>
              </a:rPr>
              <a:t>  </a:t>
            </a:r>
            <a:r>
              <a:rPr lang="es-MX" sz="1600" dirty="0" err="1" smtClean="0">
                <a:latin typeface="Soberana Sans Light"/>
                <a:cs typeface="Soberana Sans Light"/>
              </a:rPr>
              <a:t>high</a:t>
            </a:r>
            <a:r>
              <a:rPr lang="es-MX" sz="1600" dirty="0" smtClean="0">
                <a:latin typeface="Soberana Sans Light"/>
                <a:cs typeface="Soberana Sans Light"/>
              </a:rPr>
              <a:t> </a:t>
            </a:r>
            <a:r>
              <a:rPr lang="es-MX" sz="1600" dirty="0" err="1" smtClean="0">
                <a:latin typeface="Soberana Sans Light"/>
                <a:cs typeface="Soberana Sans Light"/>
              </a:rPr>
              <a:t>school</a:t>
            </a:r>
            <a:r>
              <a:rPr lang="es-MX" sz="1600" dirty="0" smtClean="0">
                <a:latin typeface="Soberana Sans Light"/>
                <a:cs typeface="Soberana Sans Light"/>
              </a:rPr>
              <a:t>. </a:t>
            </a:r>
            <a:endParaRPr lang="es-MX" sz="1600" b="1" dirty="0">
              <a:latin typeface="Soberana Sans Light"/>
              <a:cs typeface="Soberana Sans Light"/>
            </a:endParaRPr>
          </a:p>
          <a:p>
            <a:pPr algn="just">
              <a:lnSpc>
                <a:spcPct val="120000"/>
              </a:lnSpc>
            </a:pPr>
            <a:endParaRPr lang="es-MX" sz="1600" dirty="0">
              <a:latin typeface="Soberana Sans Light"/>
              <a:cs typeface="Soberana Sans Light"/>
            </a:endParaRPr>
          </a:p>
          <a:p>
            <a:pPr algn="just">
              <a:lnSpc>
                <a:spcPct val="120000"/>
              </a:lnSpc>
            </a:pPr>
            <a:r>
              <a:rPr lang="en-PH" sz="1600" dirty="0" smtClean="0">
                <a:latin typeface="Soberana Sans Light"/>
                <a:cs typeface="Soberana Sans Light"/>
              </a:rPr>
              <a:t>Obtaining support requires compliance with joint responsibility on the part of family beneficiaries. Families with members from 0 to 9 years old, who have previously given proof of the child’s age </a:t>
            </a:r>
            <a:r>
              <a:rPr lang="en-PH" sz="1600" b="1" dirty="0" smtClean="0">
                <a:latin typeface="Soberana Sans Light"/>
                <a:cs typeface="Soberana Sans Light"/>
              </a:rPr>
              <a:t>may receive monthly monetary support every two months for each child in this age range to strengthen his/her growth</a:t>
            </a:r>
            <a:r>
              <a:rPr lang="en-PH" sz="1600" dirty="0" smtClean="0">
                <a:latin typeface="Soberana Sans Light"/>
                <a:cs typeface="Soberana Sans Light"/>
              </a:rPr>
              <a:t>, by accepting the fulfilment of certain commitments and joint responsibilities.</a:t>
            </a:r>
          </a:p>
          <a:p>
            <a:pPr algn="just">
              <a:lnSpc>
                <a:spcPct val="120000"/>
              </a:lnSpc>
            </a:pPr>
            <a:endParaRPr lang="es-MX" sz="1600" dirty="0">
              <a:latin typeface="Soberana Sans Light"/>
              <a:cs typeface="Soberana Sans Light"/>
            </a:endParaRPr>
          </a:p>
        </p:txBody>
      </p:sp>
      <p:sp>
        <p:nvSpPr>
          <p:cNvPr id="8" name="Título 1"/>
          <p:cNvSpPr txBox="1">
            <a:spLocks/>
          </p:cNvSpPr>
          <p:nvPr/>
        </p:nvSpPr>
        <p:spPr>
          <a:xfrm>
            <a:off x="0" y="371307"/>
            <a:ext cx="10058400" cy="530410"/>
          </a:xfrm>
          <a:prstGeom prst="rect">
            <a:avLst/>
          </a:prstGeom>
        </p:spPr>
        <p:txBody>
          <a:bodyPr vert="horz" lIns="76404" tIns="38203" rIns="76404" bIns="38203"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nSpc>
                <a:spcPct val="120000"/>
              </a:lnSpc>
            </a:pPr>
            <a:r>
              <a:rPr lang="es-MX" sz="2200" b="1" dirty="0" err="1" smtClean="0">
                <a:solidFill>
                  <a:srgbClr val="FFFFFF"/>
                </a:solidFill>
                <a:latin typeface="Soberana Sans Light"/>
                <a:cs typeface="Soberana Sans Light"/>
              </a:rPr>
              <a:t>How</a:t>
            </a:r>
            <a:r>
              <a:rPr lang="es-MX" sz="2200" b="1" dirty="0" smtClean="0">
                <a:solidFill>
                  <a:srgbClr val="FFFFFF"/>
                </a:solidFill>
                <a:latin typeface="Soberana Sans Light"/>
                <a:cs typeface="Soberana Sans Light"/>
              </a:rPr>
              <a:t> </a:t>
            </a:r>
            <a:r>
              <a:rPr lang="es-MX" sz="2200" b="1" dirty="0" err="1" smtClean="0">
                <a:solidFill>
                  <a:srgbClr val="FFFFFF"/>
                </a:solidFill>
                <a:latin typeface="Soberana Sans Light"/>
                <a:cs typeface="Soberana Sans Light"/>
              </a:rPr>
              <a:t>does</a:t>
            </a:r>
            <a:r>
              <a:rPr lang="es-MX" sz="2200" b="1" dirty="0" smtClean="0">
                <a:solidFill>
                  <a:srgbClr val="FFFFFF"/>
                </a:solidFill>
                <a:latin typeface="Soberana Sans Light"/>
                <a:cs typeface="Soberana Sans Light"/>
              </a:rPr>
              <a:t> PROSPERA </a:t>
            </a:r>
            <a:r>
              <a:rPr lang="es-MX" sz="2200" b="1" dirty="0" err="1" smtClean="0">
                <a:solidFill>
                  <a:srgbClr val="FFFFFF"/>
                </a:solidFill>
                <a:latin typeface="Soberana Sans Light"/>
                <a:cs typeface="Soberana Sans Light"/>
              </a:rPr>
              <a:t>have</a:t>
            </a:r>
            <a:r>
              <a:rPr lang="es-MX" sz="2200" b="1" dirty="0" smtClean="0">
                <a:solidFill>
                  <a:srgbClr val="FFFFFF"/>
                </a:solidFill>
                <a:latin typeface="Soberana Sans Light"/>
                <a:cs typeface="Soberana Sans Light"/>
              </a:rPr>
              <a:t> </a:t>
            </a:r>
            <a:r>
              <a:rPr lang="es-MX" sz="2200" b="1" dirty="0" err="1" smtClean="0">
                <a:solidFill>
                  <a:srgbClr val="FFFFFF"/>
                </a:solidFill>
                <a:latin typeface="Soberana Sans Light"/>
                <a:cs typeface="Soberana Sans Light"/>
              </a:rPr>
              <a:t>an</a:t>
            </a:r>
            <a:r>
              <a:rPr lang="es-MX" sz="2200" b="1" dirty="0" smtClean="0">
                <a:solidFill>
                  <a:srgbClr val="FFFFFF"/>
                </a:solidFill>
                <a:latin typeface="Soberana Sans Light"/>
                <a:cs typeface="Soberana Sans Light"/>
              </a:rPr>
              <a:t> </a:t>
            </a:r>
            <a:r>
              <a:rPr lang="es-MX" sz="2200" b="1" dirty="0" err="1" smtClean="0">
                <a:solidFill>
                  <a:srgbClr val="FFFFFF"/>
                </a:solidFill>
                <a:latin typeface="Soberana Sans Light"/>
                <a:cs typeface="Soberana Sans Light"/>
              </a:rPr>
              <a:t>impact</a:t>
            </a:r>
            <a:r>
              <a:rPr lang="es-MX" sz="2200" b="1" dirty="0" smtClean="0">
                <a:solidFill>
                  <a:srgbClr val="FFFFFF"/>
                </a:solidFill>
                <a:latin typeface="Soberana Sans Light"/>
                <a:cs typeface="Soberana Sans Light"/>
              </a:rPr>
              <a:t> </a:t>
            </a:r>
            <a:r>
              <a:rPr lang="es-MX" sz="2200" b="1" dirty="0" err="1" smtClean="0">
                <a:solidFill>
                  <a:srgbClr val="FFFFFF"/>
                </a:solidFill>
                <a:latin typeface="Soberana Sans Light"/>
                <a:cs typeface="Soberana Sans Light"/>
              </a:rPr>
              <a:t>on</a:t>
            </a:r>
            <a:r>
              <a:rPr lang="es-MX" sz="2200" b="1" dirty="0" smtClean="0">
                <a:solidFill>
                  <a:srgbClr val="FFFFFF"/>
                </a:solidFill>
                <a:latin typeface="Soberana Sans Light"/>
                <a:cs typeface="Soberana Sans Light"/>
              </a:rPr>
              <a:t> </a:t>
            </a:r>
            <a:r>
              <a:rPr lang="es-MX" sz="2200" b="1" dirty="0" err="1" smtClean="0">
                <a:solidFill>
                  <a:srgbClr val="FFFFFF"/>
                </a:solidFill>
                <a:latin typeface="Soberana Sans Light"/>
                <a:cs typeface="Soberana Sans Light"/>
              </a:rPr>
              <a:t>reducing</a:t>
            </a:r>
            <a:r>
              <a:rPr lang="es-MX" sz="2200" b="1" dirty="0" smtClean="0">
                <a:solidFill>
                  <a:srgbClr val="FFFFFF"/>
                </a:solidFill>
                <a:latin typeface="Soberana Sans Light"/>
                <a:cs typeface="Soberana Sans Light"/>
              </a:rPr>
              <a:t> </a:t>
            </a:r>
            <a:r>
              <a:rPr lang="es-MX" sz="2200" b="1" dirty="0" err="1" smtClean="0">
                <a:solidFill>
                  <a:srgbClr val="FFFFFF"/>
                </a:solidFill>
                <a:latin typeface="Soberana Sans Light"/>
                <a:cs typeface="Soberana Sans Light"/>
              </a:rPr>
              <a:t>child</a:t>
            </a:r>
            <a:r>
              <a:rPr lang="es-MX" sz="2200" b="1" dirty="0" smtClean="0">
                <a:solidFill>
                  <a:srgbClr val="FFFFFF"/>
                </a:solidFill>
                <a:latin typeface="Soberana Sans Light"/>
                <a:cs typeface="Soberana Sans Light"/>
              </a:rPr>
              <a:t> </a:t>
            </a:r>
            <a:r>
              <a:rPr lang="es-MX" sz="2200" b="1" dirty="0" err="1" smtClean="0">
                <a:solidFill>
                  <a:srgbClr val="FFFFFF"/>
                </a:solidFill>
                <a:latin typeface="Soberana Sans Light"/>
                <a:cs typeface="Soberana Sans Light"/>
              </a:rPr>
              <a:t>labour</a:t>
            </a:r>
            <a:r>
              <a:rPr lang="es-MX" sz="2200" b="1" dirty="0" smtClean="0">
                <a:solidFill>
                  <a:srgbClr val="FFFFFF"/>
                </a:solidFill>
                <a:latin typeface="Soberana Sans Light"/>
                <a:cs typeface="Soberana Sans Light"/>
              </a:rPr>
              <a:t>?</a:t>
            </a:r>
            <a:endParaRPr lang="es-MX" sz="2200" b="1" dirty="0">
              <a:solidFill>
                <a:srgbClr val="FFFFFF"/>
              </a:solidFill>
              <a:latin typeface="Soberana Sans Light"/>
              <a:cs typeface="Soberana Sans Light"/>
            </a:endParaRPr>
          </a:p>
        </p:txBody>
      </p:sp>
      <p:graphicFrame>
        <p:nvGraphicFramePr>
          <p:cNvPr id="5" name="Tabla 4"/>
          <p:cNvGraphicFramePr>
            <a:graphicFrameLocks noGrp="1"/>
          </p:cNvGraphicFramePr>
          <p:nvPr>
            <p:extLst>
              <p:ext uri="{D42A27DB-BD31-4B8C-83A1-F6EECF244321}">
                <p14:modId xmlns:p14="http://schemas.microsoft.com/office/powerpoint/2010/main" val="2296911860"/>
              </p:ext>
            </p:extLst>
          </p:nvPr>
        </p:nvGraphicFramePr>
        <p:xfrm>
          <a:off x="932201" y="4384470"/>
          <a:ext cx="8408842" cy="2096145"/>
        </p:xfrm>
        <a:graphic>
          <a:graphicData uri="http://schemas.openxmlformats.org/drawingml/2006/table">
            <a:tbl>
              <a:tblPr firstRow="1" bandRow="1">
                <a:tableStyleId>{2A488322-F2BA-4B5B-9748-0D474271808F}</a:tableStyleId>
              </a:tblPr>
              <a:tblGrid>
                <a:gridCol w="4204421"/>
                <a:gridCol w="4204421"/>
              </a:tblGrid>
              <a:tr h="466344">
                <a:tc>
                  <a:txBody>
                    <a:bodyPr/>
                    <a:lstStyle/>
                    <a:p>
                      <a:pPr algn="ctr"/>
                      <a:r>
                        <a:rPr lang="es-MX" sz="2200" dirty="0" err="1" smtClean="0"/>
                        <a:t>Commitments</a:t>
                      </a:r>
                      <a:endParaRPr lang="es-MX" sz="2200" dirty="0">
                        <a:latin typeface="Arial"/>
                        <a:cs typeface="Arial"/>
                      </a:endParaRPr>
                    </a:p>
                  </a:txBody>
                  <a:tcPr marL="50292" marR="50292" marT="69088" marB="69088">
                    <a:solidFill>
                      <a:srgbClr val="FF0000"/>
                    </a:solidFill>
                  </a:tcPr>
                </a:tc>
                <a:tc>
                  <a:txBody>
                    <a:bodyPr/>
                    <a:lstStyle/>
                    <a:p>
                      <a:pPr algn="ctr"/>
                      <a:r>
                        <a:rPr lang="es-MX" sz="2200" dirty="0" err="1" smtClean="0"/>
                        <a:t>Joint</a:t>
                      </a:r>
                      <a:r>
                        <a:rPr lang="es-MX" sz="2200" dirty="0" smtClean="0"/>
                        <a:t> </a:t>
                      </a:r>
                      <a:r>
                        <a:rPr lang="es-MX" sz="2200" dirty="0" err="1" smtClean="0"/>
                        <a:t>responsibilities</a:t>
                      </a:r>
                      <a:endParaRPr lang="es-MX" sz="2200" dirty="0">
                        <a:latin typeface="Arial"/>
                        <a:cs typeface="Arial"/>
                      </a:endParaRPr>
                    </a:p>
                  </a:txBody>
                  <a:tcPr marL="50292" marR="50292" marT="69088" marB="69088">
                    <a:solidFill>
                      <a:srgbClr val="FF0000"/>
                    </a:solidFill>
                  </a:tcPr>
                </a:tc>
              </a:tr>
              <a:tr h="1622689">
                <a:tc>
                  <a:txBody>
                    <a:bodyPr/>
                    <a:lstStyle/>
                    <a:p>
                      <a:pPr marL="285750" indent="-285750" algn="just">
                        <a:buFont typeface="Arial" panose="020B0604020202020204" pitchFamily="34" charset="0"/>
                        <a:buChar char="•"/>
                      </a:pPr>
                      <a:r>
                        <a:rPr lang="es-MX" sz="1800" kern="1200" dirty="0" err="1" smtClean="0"/>
                        <a:t>Allocate</a:t>
                      </a:r>
                      <a:r>
                        <a:rPr lang="es-MX" sz="1800" kern="1200" dirty="0" smtClean="0"/>
                        <a:t> </a:t>
                      </a:r>
                      <a:r>
                        <a:rPr lang="es-MX" sz="1800" kern="1200" dirty="0" err="1" smtClean="0"/>
                        <a:t>monetary</a:t>
                      </a:r>
                      <a:r>
                        <a:rPr lang="es-MX" sz="1800" kern="1200" dirty="0" smtClean="0"/>
                        <a:t> </a:t>
                      </a:r>
                      <a:r>
                        <a:rPr lang="es-MX" sz="1800" kern="1200" dirty="0" err="1" smtClean="0"/>
                        <a:t>support</a:t>
                      </a:r>
                      <a:r>
                        <a:rPr lang="es-MX" sz="1800" kern="1200" dirty="0" smtClean="0"/>
                        <a:t> </a:t>
                      </a:r>
                      <a:r>
                        <a:rPr lang="es-MX" sz="1800" kern="1200" dirty="0" err="1" smtClean="0"/>
                        <a:t>for</a:t>
                      </a:r>
                      <a:r>
                        <a:rPr lang="es-MX" sz="1800" kern="1200" dirty="0" smtClean="0"/>
                        <a:t> </a:t>
                      </a:r>
                      <a:r>
                        <a:rPr lang="es-MX" sz="1800" kern="1200" dirty="0" err="1" smtClean="0"/>
                        <a:t>the</a:t>
                      </a:r>
                      <a:r>
                        <a:rPr lang="es-MX" sz="1800" kern="1200" dirty="0" smtClean="0"/>
                        <a:t> </a:t>
                      </a:r>
                      <a:r>
                        <a:rPr lang="es-MX" sz="1800" kern="1200" dirty="0" err="1" smtClean="0"/>
                        <a:t>improvement</a:t>
                      </a:r>
                      <a:r>
                        <a:rPr lang="es-MX" sz="1800" kern="1200" dirty="0" smtClean="0"/>
                        <a:t> of </a:t>
                      </a:r>
                      <a:r>
                        <a:rPr lang="es-MX" sz="1800" kern="1200" dirty="0" err="1" smtClean="0"/>
                        <a:t>the</a:t>
                      </a:r>
                      <a:r>
                        <a:rPr lang="es-MX" sz="1800" kern="1200" dirty="0" smtClean="0"/>
                        <a:t> </a:t>
                      </a:r>
                      <a:r>
                        <a:rPr lang="es-MX" sz="1800" kern="1200" dirty="0" err="1" smtClean="0"/>
                        <a:t>family</a:t>
                      </a:r>
                      <a:r>
                        <a:rPr lang="es-MX" sz="1800" kern="1200" dirty="0" smtClean="0"/>
                        <a:t> </a:t>
                      </a:r>
                      <a:r>
                        <a:rPr lang="es-MX" sz="1800" kern="1200" dirty="0" err="1" smtClean="0"/>
                        <a:t>well-being</a:t>
                      </a:r>
                      <a:r>
                        <a:rPr lang="es-MX" sz="1800" kern="1200" dirty="0" smtClean="0"/>
                        <a:t>.</a:t>
                      </a:r>
                    </a:p>
                    <a:p>
                      <a:pPr marL="285750" indent="-285750" algn="just">
                        <a:buFont typeface="Arial" panose="020B0604020202020204" pitchFamily="34" charset="0"/>
                        <a:buChar char="•"/>
                      </a:pPr>
                      <a:r>
                        <a:rPr lang="es-MX" sz="1800" kern="1200" dirty="0" err="1" smtClean="0"/>
                        <a:t>Support</a:t>
                      </a:r>
                      <a:r>
                        <a:rPr lang="es-MX" sz="1800" kern="1200" dirty="0" smtClean="0"/>
                        <a:t> </a:t>
                      </a:r>
                      <a:r>
                        <a:rPr lang="es-MX" sz="1800" kern="1200" dirty="0" err="1" smtClean="0"/>
                        <a:t>family</a:t>
                      </a:r>
                      <a:r>
                        <a:rPr lang="es-MX" sz="1800" kern="1200" dirty="0" smtClean="0"/>
                        <a:t> </a:t>
                      </a:r>
                      <a:r>
                        <a:rPr lang="es-MX" sz="1800" kern="1200" dirty="0" err="1" smtClean="0"/>
                        <a:t>members</a:t>
                      </a:r>
                      <a:r>
                        <a:rPr lang="es-MX" sz="1800" kern="1200" dirty="0" smtClean="0"/>
                        <a:t> of </a:t>
                      </a:r>
                      <a:r>
                        <a:rPr lang="es-MX" sz="1800" kern="1200" dirty="0" err="1" smtClean="0"/>
                        <a:t>school</a:t>
                      </a:r>
                      <a:r>
                        <a:rPr lang="es-MX" sz="1800" kern="1200" dirty="0" smtClean="0"/>
                        <a:t> </a:t>
                      </a:r>
                      <a:r>
                        <a:rPr lang="es-MX" sz="1800" kern="1200" dirty="0" err="1" smtClean="0"/>
                        <a:t>age</a:t>
                      </a:r>
                      <a:r>
                        <a:rPr lang="es-MX" sz="1800" kern="1200" dirty="0" smtClean="0"/>
                        <a:t> </a:t>
                      </a:r>
                      <a:r>
                        <a:rPr lang="es-MX" sz="1800" kern="1200" dirty="0" err="1" smtClean="0"/>
                        <a:t>to</a:t>
                      </a:r>
                      <a:r>
                        <a:rPr lang="es-MX" sz="1800" kern="1200" baseline="0" dirty="0" smtClean="0"/>
                        <a:t> </a:t>
                      </a:r>
                      <a:r>
                        <a:rPr lang="es-MX" sz="1800" kern="1200" baseline="0" dirty="0" err="1" smtClean="0"/>
                        <a:t>enable</a:t>
                      </a:r>
                      <a:r>
                        <a:rPr lang="es-MX" sz="1800" kern="1200" baseline="0" dirty="0" smtClean="0"/>
                        <a:t> </a:t>
                      </a:r>
                      <a:r>
                        <a:rPr lang="es-MX" sz="1800" kern="1200" baseline="0" dirty="0" err="1" smtClean="0"/>
                        <a:t>them</a:t>
                      </a:r>
                      <a:r>
                        <a:rPr lang="es-MX" sz="1800" kern="1200" baseline="0" dirty="0" smtClean="0"/>
                        <a:t> </a:t>
                      </a:r>
                      <a:r>
                        <a:rPr lang="es-MX" sz="1800" kern="1200" baseline="0" dirty="0" err="1" smtClean="0"/>
                        <a:t>to</a:t>
                      </a:r>
                      <a:r>
                        <a:rPr lang="es-MX" sz="1800" kern="1200" baseline="0" dirty="0" smtClean="0"/>
                        <a:t> </a:t>
                      </a:r>
                      <a:r>
                        <a:rPr lang="es-MX" sz="1800" kern="1200" baseline="0" dirty="0" err="1" smtClean="0"/>
                        <a:t>regularly</a:t>
                      </a:r>
                      <a:r>
                        <a:rPr lang="es-MX" sz="1800" kern="1200" baseline="0" dirty="0" smtClean="0"/>
                        <a:t> </a:t>
                      </a:r>
                      <a:r>
                        <a:rPr lang="es-MX" sz="1800" kern="1200" baseline="0" dirty="0" err="1" smtClean="0"/>
                        <a:t>attend</a:t>
                      </a:r>
                      <a:r>
                        <a:rPr lang="es-MX" sz="1800" kern="1200" baseline="0" dirty="0" smtClean="0"/>
                        <a:t> </a:t>
                      </a:r>
                      <a:r>
                        <a:rPr lang="es-MX" sz="1800" kern="1200" baseline="0" dirty="0" err="1" smtClean="0"/>
                        <a:t>classes</a:t>
                      </a:r>
                      <a:r>
                        <a:rPr lang="es-MX" sz="1800" kern="1200" baseline="0" dirty="0" smtClean="0"/>
                        <a:t>.</a:t>
                      </a:r>
                      <a:endParaRPr lang="es-MX" sz="1800" dirty="0">
                        <a:latin typeface="Arial"/>
                        <a:cs typeface="Arial"/>
                      </a:endParaRPr>
                    </a:p>
                  </a:txBody>
                  <a:tcPr marL="50292" marR="50292" marT="69088" marB="69088"/>
                </a:tc>
                <a:tc>
                  <a:txBody>
                    <a:bodyPr/>
                    <a:lstStyle/>
                    <a:p>
                      <a:pPr marL="285750" lvl="0" indent="-285750">
                        <a:buFont typeface="Arial" panose="020B0604020202020204" pitchFamily="34" charset="0"/>
                        <a:buChar char="•"/>
                      </a:pPr>
                      <a:r>
                        <a:rPr lang="es-MX" sz="1800" kern="1200" dirty="0" err="1" smtClean="0"/>
                        <a:t>Enroll</a:t>
                      </a:r>
                      <a:r>
                        <a:rPr lang="es-MX" sz="1800" kern="1200" dirty="0" smtClean="0"/>
                        <a:t> </a:t>
                      </a:r>
                      <a:r>
                        <a:rPr lang="es-MX" sz="1800" kern="1200" dirty="0" err="1" smtClean="0"/>
                        <a:t>minors</a:t>
                      </a:r>
                      <a:r>
                        <a:rPr lang="es-MX" sz="1800" kern="1200" dirty="0" smtClean="0"/>
                        <a:t> </a:t>
                      </a:r>
                      <a:r>
                        <a:rPr lang="es-MX" sz="1800" kern="1200" dirty="0" err="1" smtClean="0"/>
                        <a:t>below</a:t>
                      </a:r>
                      <a:r>
                        <a:rPr lang="es-MX" sz="1800" kern="1200" dirty="0" smtClean="0"/>
                        <a:t> 18 </a:t>
                      </a:r>
                      <a:r>
                        <a:rPr lang="es-MX" sz="1800" kern="1200" dirty="0" err="1" smtClean="0"/>
                        <a:t>years</a:t>
                      </a:r>
                      <a:r>
                        <a:rPr lang="es-MX" sz="1800" kern="1200" dirty="0" smtClean="0"/>
                        <a:t> </a:t>
                      </a:r>
                      <a:r>
                        <a:rPr lang="es-MX" sz="1800" kern="1200" dirty="0" err="1" smtClean="0"/>
                        <a:t>old</a:t>
                      </a:r>
                      <a:r>
                        <a:rPr lang="es-MX" sz="1800" kern="1200" dirty="0" smtClean="0"/>
                        <a:t> </a:t>
                      </a:r>
                      <a:r>
                        <a:rPr lang="es-MX" sz="1800" kern="1200" dirty="0" err="1" smtClean="0"/>
                        <a:t>who</a:t>
                      </a:r>
                      <a:r>
                        <a:rPr lang="es-MX" sz="1800" kern="1200" dirty="0" smtClean="0"/>
                        <a:t> </a:t>
                      </a:r>
                      <a:r>
                        <a:rPr lang="es-MX" sz="1800" kern="1200" dirty="0" err="1" smtClean="0"/>
                        <a:t>have</a:t>
                      </a:r>
                      <a:r>
                        <a:rPr lang="es-MX" sz="1800" kern="1200" dirty="0" smtClean="0"/>
                        <a:t> </a:t>
                      </a:r>
                      <a:r>
                        <a:rPr lang="es-MX" sz="1800" kern="1200" dirty="0" err="1" smtClean="0"/>
                        <a:t>not</a:t>
                      </a:r>
                      <a:r>
                        <a:rPr lang="es-MX" sz="1800" kern="1200" dirty="0" smtClean="0"/>
                        <a:t> </a:t>
                      </a:r>
                      <a:r>
                        <a:rPr lang="es-MX" sz="1800" kern="1200" dirty="0" err="1" smtClean="0"/>
                        <a:t>finished</a:t>
                      </a:r>
                      <a:r>
                        <a:rPr lang="es-MX" sz="1800" kern="1200" dirty="0" smtClean="0"/>
                        <a:t> </a:t>
                      </a:r>
                      <a:r>
                        <a:rPr lang="es-MX" sz="1800" kern="1200" dirty="0" err="1" smtClean="0"/>
                        <a:t>their</a:t>
                      </a:r>
                      <a:r>
                        <a:rPr lang="es-MX" sz="1800" kern="1200" baseline="0" dirty="0" smtClean="0"/>
                        <a:t> </a:t>
                      </a:r>
                      <a:r>
                        <a:rPr lang="es-MX" sz="1800" kern="1200" baseline="0" dirty="0" err="1" smtClean="0"/>
                        <a:t>studies</a:t>
                      </a:r>
                      <a:r>
                        <a:rPr lang="es-MX" sz="1800" kern="1200" baseline="0" dirty="0" smtClean="0"/>
                        <a:t> in </a:t>
                      </a:r>
                      <a:r>
                        <a:rPr lang="es-MX" sz="1800" kern="1200" baseline="0" dirty="0" err="1" smtClean="0"/>
                        <a:t>authorized</a:t>
                      </a:r>
                      <a:r>
                        <a:rPr lang="es-MX" sz="1800" kern="1200" baseline="0" dirty="0" smtClean="0"/>
                        <a:t> </a:t>
                      </a:r>
                      <a:r>
                        <a:rPr lang="es-MX" sz="1800" kern="1200" baseline="0" dirty="0" err="1" smtClean="0"/>
                        <a:t>primary</a:t>
                      </a:r>
                      <a:r>
                        <a:rPr lang="es-MX" sz="1800" kern="1200" baseline="0" dirty="0" smtClean="0"/>
                        <a:t> </a:t>
                      </a:r>
                      <a:r>
                        <a:rPr lang="es-MX" sz="1800" kern="1200" baseline="0" dirty="0" err="1" smtClean="0"/>
                        <a:t>or</a:t>
                      </a:r>
                      <a:r>
                        <a:rPr lang="es-MX" sz="1800" kern="1200" baseline="0" dirty="0" smtClean="0"/>
                        <a:t> junior </a:t>
                      </a:r>
                      <a:r>
                        <a:rPr lang="es-MX" sz="1800" kern="1200" baseline="0" dirty="0" err="1" smtClean="0"/>
                        <a:t>high</a:t>
                      </a:r>
                      <a:r>
                        <a:rPr lang="es-MX" sz="1800" kern="1200" baseline="0" dirty="0" smtClean="0"/>
                        <a:t> </a:t>
                      </a:r>
                      <a:r>
                        <a:rPr lang="es-MX" sz="1800" kern="1200" baseline="0" dirty="0" err="1" smtClean="0"/>
                        <a:t>schools</a:t>
                      </a:r>
                      <a:r>
                        <a:rPr lang="es-MX" sz="1800" kern="1200" baseline="0" dirty="0" smtClean="0"/>
                        <a:t>.</a:t>
                      </a:r>
                      <a:r>
                        <a:rPr lang="es-MX" sz="1800" kern="1200" dirty="0" smtClean="0"/>
                        <a:t> </a:t>
                      </a:r>
                      <a:endParaRPr lang="es-MX" sz="1800" dirty="0">
                        <a:latin typeface="Arial"/>
                        <a:cs typeface="Arial"/>
                      </a:endParaRPr>
                    </a:p>
                  </a:txBody>
                  <a:tcPr marL="50292" marR="50292" marT="69088" marB="69088"/>
                </a:tc>
              </a:tr>
            </a:tbl>
          </a:graphicData>
        </a:graphic>
      </p:graphicFrame>
    </p:spTree>
    <p:extLst>
      <p:ext uri="{BB962C8B-B14F-4D97-AF65-F5344CB8AC3E}">
        <p14:creationId xmlns:p14="http://schemas.microsoft.com/office/powerpoint/2010/main" val="48177626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contenido 2"/>
          <p:cNvSpPr txBox="1">
            <a:spLocks/>
          </p:cNvSpPr>
          <p:nvPr/>
        </p:nvSpPr>
        <p:spPr>
          <a:xfrm>
            <a:off x="416108" y="1540237"/>
            <a:ext cx="3468569" cy="3648455"/>
          </a:xfrm>
          <a:prstGeom prst="rect">
            <a:avLst/>
          </a:prstGeom>
        </p:spPr>
        <p:txBody>
          <a:bodyPr vert="horz" wrap="square" lIns="101872" tIns="50937" rIns="101872" bIns="50937" rtlCol="0">
            <a:sp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238763" indent="-238763" algn="just">
              <a:buFont typeface="Arial" panose="020B0604020202020204" pitchFamily="34" charset="0"/>
              <a:buChar char="•"/>
            </a:pPr>
            <a:r>
              <a:rPr lang="en-PH" sz="1600" dirty="0" smtClean="0">
                <a:latin typeface="Soberana Sans Light"/>
                <a:cs typeface="Soberana Sans Light"/>
              </a:rPr>
              <a:t>Based on the different strategies implemented by the Government of Mexico, that includes PROSPERA as an important part, </a:t>
            </a:r>
            <a:r>
              <a:rPr lang="en-PH" sz="1600" b="1" dirty="0" smtClean="0">
                <a:latin typeface="Soberana Sans Light"/>
                <a:cs typeface="Soberana Sans Light"/>
              </a:rPr>
              <a:t>it has made a positive impact on reducing child labour.</a:t>
            </a:r>
            <a:r>
              <a:rPr lang="en-PH" sz="1600" dirty="0" smtClean="0">
                <a:latin typeface="Soberana Sans Light"/>
                <a:cs typeface="Soberana Sans Light"/>
              </a:rPr>
              <a:t> </a:t>
            </a:r>
            <a:endParaRPr lang="es-MX" sz="1600" b="1" dirty="0">
              <a:latin typeface="Soberana Sans Light"/>
              <a:cs typeface="Soberana Sans Light"/>
            </a:endParaRPr>
          </a:p>
          <a:p>
            <a:pPr marL="238763" indent="-238763" algn="just">
              <a:buFont typeface="Arial" panose="020B0604020202020204" pitchFamily="34" charset="0"/>
              <a:buChar char="•"/>
            </a:pPr>
            <a:endParaRPr lang="es-MX" sz="1600" dirty="0">
              <a:latin typeface="Soberana Sans Light"/>
              <a:cs typeface="Soberana Sans Light"/>
            </a:endParaRPr>
          </a:p>
          <a:p>
            <a:pPr marL="238763" indent="-238763" algn="just"/>
            <a:r>
              <a:rPr lang="es-MX" sz="1600" dirty="0" err="1" smtClean="0">
                <a:latin typeface="Soberana Sans Light"/>
                <a:cs typeface="Soberana Sans Light"/>
              </a:rPr>
              <a:t>Between</a:t>
            </a:r>
            <a:r>
              <a:rPr lang="es-MX" sz="1600" dirty="0" smtClean="0">
                <a:latin typeface="Soberana Sans Light"/>
                <a:cs typeface="Soberana Sans Light"/>
              </a:rPr>
              <a:t> </a:t>
            </a:r>
            <a:r>
              <a:rPr lang="es-MX" sz="1600" dirty="0">
                <a:latin typeface="Soberana Sans Light"/>
                <a:cs typeface="Soberana Sans Light"/>
              </a:rPr>
              <a:t>2000 </a:t>
            </a:r>
            <a:r>
              <a:rPr lang="es-MX" sz="1600" dirty="0" smtClean="0">
                <a:latin typeface="Soberana Sans Light"/>
                <a:cs typeface="Soberana Sans Light"/>
              </a:rPr>
              <a:t>and </a:t>
            </a:r>
            <a:r>
              <a:rPr lang="es-MX" sz="1600" dirty="0">
                <a:latin typeface="Soberana Sans Light"/>
                <a:cs typeface="Soberana Sans Light"/>
              </a:rPr>
              <a:t>2010, </a:t>
            </a:r>
            <a:r>
              <a:rPr lang="es-MX" sz="1600" dirty="0" err="1" smtClean="0">
                <a:latin typeface="Soberana Sans Light"/>
                <a:cs typeface="Soberana Sans Light"/>
              </a:rPr>
              <a:t>for</a:t>
            </a:r>
            <a:r>
              <a:rPr lang="es-MX" sz="1600" dirty="0" smtClean="0">
                <a:latin typeface="Soberana Sans Light"/>
                <a:cs typeface="Soberana Sans Light"/>
              </a:rPr>
              <a:t> </a:t>
            </a:r>
            <a:r>
              <a:rPr lang="es-MX" sz="1600" dirty="0" err="1" smtClean="0">
                <a:latin typeface="Soberana Sans Light"/>
                <a:cs typeface="Soberana Sans Light"/>
              </a:rPr>
              <a:t>example</a:t>
            </a:r>
            <a:r>
              <a:rPr lang="es-MX" sz="1600" dirty="0" smtClean="0">
                <a:latin typeface="Soberana Sans Light"/>
                <a:cs typeface="Soberana Sans Light"/>
              </a:rPr>
              <a:t>, </a:t>
            </a:r>
            <a:r>
              <a:rPr lang="es-MX" sz="1600" dirty="0" err="1" smtClean="0">
                <a:latin typeface="Soberana Sans Light"/>
                <a:cs typeface="Soberana Sans Light"/>
              </a:rPr>
              <a:t>the</a:t>
            </a:r>
            <a:r>
              <a:rPr lang="es-MX" sz="1600" dirty="0" smtClean="0">
                <a:latin typeface="Soberana Sans Light"/>
                <a:cs typeface="Soberana Sans Light"/>
              </a:rPr>
              <a:t> </a:t>
            </a:r>
            <a:r>
              <a:rPr lang="es-MX" sz="1600" dirty="0" err="1" smtClean="0">
                <a:latin typeface="Soberana Sans Light"/>
                <a:cs typeface="Soberana Sans Light"/>
              </a:rPr>
              <a:t>program</a:t>
            </a:r>
            <a:r>
              <a:rPr lang="es-MX" sz="1600" dirty="0" smtClean="0">
                <a:latin typeface="Soberana Sans Light"/>
                <a:cs typeface="Soberana Sans Light"/>
              </a:rPr>
              <a:t> </a:t>
            </a:r>
            <a:r>
              <a:rPr lang="es-MX" sz="1600" b="1" dirty="0" err="1" smtClean="0">
                <a:latin typeface="Soberana Sans Light"/>
                <a:cs typeface="Soberana Sans Light"/>
              </a:rPr>
              <a:t>contributed</a:t>
            </a:r>
            <a:r>
              <a:rPr lang="es-MX" sz="1600" b="1" dirty="0" smtClean="0">
                <a:latin typeface="Soberana Sans Light"/>
                <a:cs typeface="Soberana Sans Light"/>
              </a:rPr>
              <a:t> </a:t>
            </a:r>
            <a:r>
              <a:rPr lang="es-MX" sz="1600" b="1" dirty="0" err="1" smtClean="0">
                <a:latin typeface="Soberana Sans Light"/>
                <a:cs typeface="Soberana Sans Light"/>
              </a:rPr>
              <a:t>to</a:t>
            </a:r>
            <a:r>
              <a:rPr lang="es-MX" sz="1600" b="1" dirty="0" smtClean="0">
                <a:latin typeface="Soberana Sans Light"/>
                <a:cs typeface="Soberana Sans Light"/>
              </a:rPr>
              <a:t> a decline of </a:t>
            </a:r>
            <a:r>
              <a:rPr lang="es-MX" sz="1600" b="1" dirty="0" err="1" smtClean="0">
                <a:latin typeface="Soberana Sans Light"/>
                <a:cs typeface="Soberana Sans Light"/>
              </a:rPr>
              <a:t>around</a:t>
            </a:r>
            <a:r>
              <a:rPr lang="es-MX" sz="1600" b="1" dirty="0" smtClean="0">
                <a:latin typeface="Soberana Sans Light"/>
                <a:cs typeface="Soberana Sans Light"/>
              </a:rPr>
              <a:t> </a:t>
            </a:r>
            <a:r>
              <a:rPr lang="es-MX" sz="1600" b="1" dirty="0">
                <a:latin typeface="Soberana Sans Light"/>
                <a:cs typeface="Soberana Sans Light"/>
              </a:rPr>
              <a:t>7 </a:t>
            </a:r>
            <a:r>
              <a:rPr lang="es-MX" sz="1600" b="1" dirty="0" smtClean="0">
                <a:latin typeface="Soberana Sans Light"/>
                <a:cs typeface="Soberana Sans Light"/>
              </a:rPr>
              <a:t>per cent in </a:t>
            </a:r>
            <a:r>
              <a:rPr lang="es-MX" sz="1600" b="1" dirty="0" err="1" smtClean="0">
                <a:latin typeface="Soberana Sans Light"/>
                <a:cs typeface="Soberana Sans Light"/>
              </a:rPr>
              <a:t>child</a:t>
            </a:r>
            <a:r>
              <a:rPr lang="es-MX" sz="1600" b="1" dirty="0" smtClean="0">
                <a:latin typeface="Soberana Sans Light"/>
                <a:cs typeface="Soberana Sans Light"/>
              </a:rPr>
              <a:t> </a:t>
            </a:r>
            <a:r>
              <a:rPr lang="es-MX" sz="1600" b="1" dirty="0" err="1" smtClean="0">
                <a:latin typeface="Soberana Sans Light"/>
                <a:cs typeface="Soberana Sans Light"/>
              </a:rPr>
              <a:t>labour</a:t>
            </a:r>
            <a:r>
              <a:rPr lang="es-MX" sz="1600" b="1" dirty="0" smtClean="0">
                <a:latin typeface="Soberana Sans Light"/>
                <a:cs typeface="Soberana Sans Light"/>
              </a:rPr>
              <a:t>, </a:t>
            </a:r>
            <a:r>
              <a:rPr lang="es-MX" sz="1600" b="1" dirty="0" err="1" smtClean="0">
                <a:latin typeface="Soberana Sans Light"/>
                <a:cs typeface="Soberana Sans Light"/>
              </a:rPr>
              <a:t>from</a:t>
            </a:r>
            <a:r>
              <a:rPr lang="es-MX" sz="1600" b="1" dirty="0" smtClean="0">
                <a:uFill>
                  <a:solidFill>
                    <a:srgbClr val="7030A0"/>
                  </a:solidFill>
                </a:uFill>
                <a:latin typeface="Soberana Sans Light"/>
                <a:ea typeface="Calibri" panose="020F0502020204030204" pitchFamily="34" charset="0"/>
                <a:cs typeface="Soberana Sans Light"/>
              </a:rPr>
              <a:t> </a:t>
            </a:r>
            <a:r>
              <a:rPr lang="es-MX" sz="1600" b="1" dirty="0">
                <a:uFill>
                  <a:solidFill>
                    <a:srgbClr val="7030A0"/>
                  </a:solidFill>
                </a:uFill>
                <a:latin typeface="Soberana Sans Light"/>
                <a:ea typeface="Calibri" panose="020F0502020204030204" pitchFamily="34" charset="0"/>
                <a:cs typeface="Soberana Sans Light"/>
              </a:rPr>
              <a:t>23.8% </a:t>
            </a:r>
            <a:r>
              <a:rPr lang="es-MX" sz="1600" b="1" dirty="0" smtClean="0">
                <a:uFill>
                  <a:solidFill>
                    <a:srgbClr val="7030A0"/>
                  </a:solidFill>
                </a:uFill>
                <a:latin typeface="Soberana Sans Light"/>
                <a:ea typeface="Calibri" panose="020F0502020204030204" pitchFamily="34" charset="0"/>
                <a:cs typeface="Soberana Sans Light"/>
              </a:rPr>
              <a:t>in </a:t>
            </a:r>
            <a:r>
              <a:rPr lang="es-MX" sz="1600" b="1" dirty="0">
                <a:uFill>
                  <a:solidFill>
                    <a:srgbClr val="7030A0"/>
                  </a:solidFill>
                </a:uFill>
                <a:latin typeface="Soberana Sans Light"/>
                <a:ea typeface="Calibri" panose="020F0502020204030204" pitchFamily="34" charset="0"/>
                <a:cs typeface="Soberana Sans Light"/>
              </a:rPr>
              <a:t>2000 </a:t>
            </a:r>
            <a:r>
              <a:rPr lang="es-MX" sz="1600" b="1" dirty="0" err="1" smtClean="0">
                <a:uFill>
                  <a:solidFill>
                    <a:srgbClr val="7030A0"/>
                  </a:solidFill>
                </a:uFill>
                <a:latin typeface="Soberana Sans Light"/>
                <a:ea typeface="Calibri" panose="020F0502020204030204" pitchFamily="34" charset="0"/>
                <a:cs typeface="Soberana Sans Light"/>
              </a:rPr>
              <a:t>to</a:t>
            </a:r>
            <a:r>
              <a:rPr lang="es-MX" sz="1600" b="1" dirty="0" smtClean="0">
                <a:uFill>
                  <a:solidFill>
                    <a:srgbClr val="7030A0"/>
                  </a:solidFill>
                </a:uFill>
                <a:latin typeface="Soberana Sans Light"/>
                <a:ea typeface="Calibri" panose="020F0502020204030204" pitchFamily="34" charset="0"/>
                <a:cs typeface="Soberana Sans Light"/>
              </a:rPr>
              <a:t> </a:t>
            </a:r>
            <a:r>
              <a:rPr lang="es-MX" sz="1600" b="1" dirty="0">
                <a:uFill>
                  <a:solidFill>
                    <a:srgbClr val="7030A0"/>
                  </a:solidFill>
                </a:uFill>
                <a:latin typeface="Soberana Sans Light"/>
                <a:ea typeface="Calibri" panose="020F0502020204030204" pitchFamily="34" charset="0"/>
                <a:cs typeface="Soberana Sans Light"/>
              </a:rPr>
              <a:t>16% </a:t>
            </a:r>
            <a:r>
              <a:rPr lang="es-MX" sz="1600" b="1" dirty="0" smtClean="0">
                <a:uFill>
                  <a:solidFill>
                    <a:srgbClr val="7030A0"/>
                  </a:solidFill>
                </a:uFill>
                <a:latin typeface="Soberana Sans Light"/>
                <a:ea typeface="Calibri" panose="020F0502020204030204" pitchFamily="34" charset="0"/>
                <a:cs typeface="Soberana Sans Light"/>
              </a:rPr>
              <a:t>in </a:t>
            </a:r>
            <a:r>
              <a:rPr lang="es-MX" sz="1600" b="1" dirty="0">
                <a:uFill>
                  <a:solidFill>
                    <a:srgbClr val="7030A0"/>
                  </a:solidFill>
                </a:uFill>
                <a:latin typeface="Soberana Sans Light"/>
                <a:ea typeface="Calibri" panose="020F0502020204030204" pitchFamily="34" charset="0"/>
                <a:cs typeface="Soberana Sans Light"/>
              </a:rPr>
              <a:t>2010</a:t>
            </a:r>
            <a:r>
              <a:rPr lang="es-MX" sz="1600" dirty="0">
                <a:uFill>
                  <a:solidFill>
                    <a:srgbClr val="7030A0"/>
                  </a:solidFill>
                </a:uFill>
                <a:latin typeface="Soberana Sans Light"/>
                <a:ea typeface="Calibri" panose="020F0502020204030204" pitchFamily="34" charset="0"/>
                <a:cs typeface="Soberana Sans Light"/>
              </a:rPr>
              <a:t>.</a:t>
            </a:r>
          </a:p>
        </p:txBody>
      </p:sp>
      <p:sp>
        <p:nvSpPr>
          <p:cNvPr id="8" name="Título 1"/>
          <p:cNvSpPr txBox="1">
            <a:spLocks/>
          </p:cNvSpPr>
          <p:nvPr/>
        </p:nvSpPr>
        <p:spPr>
          <a:xfrm>
            <a:off x="0" y="341428"/>
            <a:ext cx="10058400" cy="530410"/>
          </a:xfrm>
          <a:prstGeom prst="rect">
            <a:avLst/>
          </a:prstGeom>
        </p:spPr>
        <p:txBody>
          <a:bodyPr vert="horz" lIns="76404" tIns="38203" rIns="76404" bIns="38203"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nSpc>
                <a:spcPct val="120000"/>
              </a:lnSpc>
            </a:pPr>
            <a:r>
              <a:rPr lang="es-MX" sz="2200" b="1" dirty="0" err="1" smtClean="0">
                <a:solidFill>
                  <a:srgbClr val="FFFFFF"/>
                </a:solidFill>
                <a:latin typeface="Soberana Sans Light"/>
                <a:cs typeface="Soberana Sans Light"/>
              </a:rPr>
              <a:t>Results</a:t>
            </a:r>
            <a:r>
              <a:rPr lang="es-MX" sz="2200" b="1" dirty="0" smtClean="0">
                <a:solidFill>
                  <a:srgbClr val="FFFFFF"/>
                </a:solidFill>
                <a:latin typeface="Soberana Sans Light"/>
                <a:cs typeface="Soberana Sans Light"/>
              </a:rPr>
              <a:t> </a:t>
            </a:r>
            <a:r>
              <a:rPr lang="es-MX" sz="2200" b="1" dirty="0">
                <a:solidFill>
                  <a:srgbClr val="FFFFFF"/>
                </a:solidFill>
                <a:latin typeface="Soberana Sans Light"/>
                <a:cs typeface="Soberana Sans Light"/>
              </a:rPr>
              <a:t>/ </a:t>
            </a:r>
            <a:r>
              <a:rPr lang="es-MX" sz="2200" b="1" dirty="0" err="1" smtClean="0">
                <a:solidFill>
                  <a:srgbClr val="FFFFFF"/>
                </a:solidFill>
                <a:latin typeface="Soberana Sans Light"/>
                <a:cs typeface="Soberana Sans Light"/>
              </a:rPr>
              <a:t>Proof</a:t>
            </a:r>
            <a:r>
              <a:rPr lang="es-MX" sz="2200" b="1" dirty="0" smtClean="0">
                <a:solidFill>
                  <a:srgbClr val="FFFFFF"/>
                </a:solidFill>
                <a:latin typeface="Soberana Sans Light"/>
                <a:cs typeface="Soberana Sans Light"/>
              </a:rPr>
              <a:t> </a:t>
            </a:r>
            <a:endParaRPr lang="es-MX" sz="2200" b="1" dirty="0">
              <a:solidFill>
                <a:srgbClr val="FFFFFF"/>
              </a:solidFill>
              <a:latin typeface="Soberana Sans Light"/>
              <a:cs typeface="Soberana Sans Light"/>
            </a:endParaRPr>
          </a:p>
        </p:txBody>
      </p:sp>
      <p:pic>
        <p:nvPicPr>
          <p:cNvPr id="6" name="Imagen 5" descr="Screen Shot 2016-03-14 at 12.51.23 PM.png"/>
          <p:cNvPicPr>
            <a:picLocks noChangeAspect="1"/>
          </p:cNvPicPr>
          <p:nvPr/>
        </p:nvPicPr>
        <p:blipFill>
          <a:blip r:embed="rId2" cstate="print"/>
          <a:stretch>
            <a:fillRect/>
          </a:stretch>
        </p:blipFill>
        <p:spPr>
          <a:xfrm>
            <a:off x="4038933" y="1458410"/>
            <a:ext cx="5452307" cy="5774239"/>
          </a:xfrm>
          <a:prstGeom prst="rect">
            <a:avLst/>
          </a:prstGeom>
        </p:spPr>
      </p:pic>
      <p:sp>
        <p:nvSpPr>
          <p:cNvPr id="9" name="CuadroTexto 8"/>
          <p:cNvSpPr txBox="1"/>
          <p:nvPr/>
        </p:nvSpPr>
        <p:spPr>
          <a:xfrm>
            <a:off x="693900" y="5836032"/>
            <a:ext cx="9243522" cy="237196"/>
          </a:xfrm>
          <a:prstGeom prst="rect">
            <a:avLst/>
          </a:prstGeom>
          <a:noFill/>
        </p:spPr>
        <p:txBody>
          <a:bodyPr wrap="square" lIns="76404" tIns="38203" rIns="76404" bIns="38203" rtlCol="0">
            <a:spAutoFit/>
          </a:bodyPr>
          <a:lstStyle/>
          <a:p>
            <a:pPr algn="just">
              <a:lnSpc>
                <a:spcPct val="130000"/>
              </a:lnSpc>
            </a:pPr>
            <a:r>
              <a:rPr lang="es-ES_tradnl" sz="800" i="1" dirty="0" err="1" smtClean="0">
                <a:latin typeface="Soberana Sans Light"/>
                <a:cs typeface="Soberana Sans Light"/>
              </a:rPr>
              <a:t>Source</a:t>
            </a:r>
            <a:r>
              <a:rPr lang="es-ES_tradnl" sz="800" i="1" dirty="0" smtClean="0">
                <a:latin typeface="Soberana Sans Light"/>
                <a:cs typeface="Soberana Sans Light"/>
              </a:rPr>
              <a:t>: </a:t>
            </a:r>
            <a:r>
              <a:rPr lang="es-ES_tradnl" sz="800" i="1" dirty="0">
                <a:latin typeface="Soberana Sans Light"/>
                <a:cs typeface="Soberana Sans Light"/>
              </a:rPr>
              <a:t>UCW (2012)</a:t>
            </a:r>
          </a:p>
        </p:txBody>
      </p:sp>
    </p:spTree>
    <p:extLst>
      <p:ext uri="{BB962C8B-B14F-4D97-AF65-F5344CB8AC3E}">
        <p14:creationId xmlns:p14="http://schemas.microsoft.com/office/powerpoint/2010/main" val="77980635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número de diapositiva 3"/>
          <p:cNvSpPr>
            <a:spLocks noGrp="1"/>
          </p:cNvSpPr>
          <p:nvPr>
            <p:ph type="sldNum" sz="quarter" idx="12"/>
          </p:nvPr>
        </p:nvSpPr>
        <p:spPr/>
        <p:txBody>
          <a:bodyPr/>
          <a:lstStyle/>
          <a:p>
            <a:fld id="{DCC741A6-C6E7-3944-9DA1-ABD48AA56E09}" type="slidenum">
              <a:rPr lang="es-MX" smtClean="0"/>
              <a:pPr/>
              <a:t>21</a:t>
            </a:fld>
            <a:endParaRPr lang="es-MX"/>
          </a:p>
        </p:txBody>
      </p:sp>
      <p:sp>
        <p:nvSpPr>
          <p:cNvPr id="7" name="Marcador de contenido 2"/>
          <p:cNvSpPr txBox="1">
            <a:spLocks/>
          </p:cNvSpPr>
          <p:nvPr/>
        </p:nvSpPr>
        <p:spPr>
          <a:xfrm>
            <a:off x="346660" y="1149662"/>
            <a:ext cx="9059851" cy="4928805"/>
          </a:xfrm>
          <a:prstGeom prst="rect">
            <a:avLst/>
          </a:prstGeom>
        </p:spPr>
        <p:txBody>
          <a:bodyPr vert="horz" wrap="square" lIns="101872" tIns="50937" rIns="101872" bIns="50937" rtlCol="0">
            <a:sp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just">
              <a:lnSpc>
                <a:spcPct val="120000"/>
              </a:lnSpc>
            </a:pPr>
            <a:r>
              <a:rPr lang="es-MX" sz="1600" dirty="0" smtClean="0">
                <a:latin typeface="Soberana Sans Light"/>
                <a:cs typeface="Soberana Sans Light"/>
              </a:rPr>
              <a:t>In </a:t>
            </a:r>
            <a:r>
              <a:rPr lang="es-MX" sz="1600" dirty="0" err="1" smtClean="0">
                <a:latin typeface="Soberana Sans Light"/>
                <a:cs typeface="Soberana Sans Light"/>
              </a:rPr>
              <a:t>the</a:t>
            </a:r>
            <a:r>
              <a:rPr lang="es-MX" sz="1600" dirty="0" smtClean="0">
                <a:latin typeface="Soberana Sans Light"/>
                <a:cs typeface="Soberana Sans Light"/>
              </a:rPr>
              <a:t> </a:t>
            </a:r>
            <a:r>
              <a:rPr lang="es-MX" sz="1600" dirty="0" err="1" smtClean="0">
                <a:latin typeface="Soberana Sans Light"/>
                <a:cs typeface="Soberana Sans Light"/>
              </a:rPr>
              <a:t>same</a:t>
            </a:r>
            <a:r>
              <a:rPr lang="es-MX" sz="1600" dirty="0" smtClean="0">
                <a:latin typeface="Soberana Sans Light"/>
                <a:cs typeface="Soberana Sans Light"/>
              </a:rPr>
              <a:t> </a:t>
            </a:r>
            <a:r>
              <a:rPr lang="es-MX" sz="1600" dirty="0" err="1" smtClean="0">
                <a:latin typeface="Soberana Sans Light"/>
                <a:cs typeface="Soberana Sans Light"/>
              </a:rPr>
              <a:t>period</a:t>
            </a:r>
            <a:r>
              <a:rPr lang="es-MX" sz="1600" dirty="0" smtClean="0">
                <a:latin typeface="Soberana Sans Light"/>
                <a:cs typeface="Soberana Sans Light"/>
              </a:rPr>
              <a:t> </a:t>
            </a:r>
            <a:r>
              <a:rPr lang="es-MX" sz="1600" i="1" dirty="0">
                <a:latin typeface="Soberana Sans Light"/>
                <a:cs typeface="Soberana Sans Light"/>
              </a:rPr>
              <a:t>(2000-2010)</a:t>
            </a:r>
            <a:r>
              <a:rPr lang="es-MX" sz="1600" dirty="0">
                <a:latin typeface="Soberana Sans Light"/>
                <a:cs typeface="Soberana Sans Light"/>
              </a:rPr>
              <a:t>, </a:t>
            </a:r>
            <a:r>
              <a:rPr lang="es-MX" sz="1600" dirty="0" err="1" smtClean="0">
                <a:latin typeface="Soberana Sans Light"/>
                <a:cs typeface="Soberana Sans Light"/>
              </a:rPr>
              <a:t>the</a:t>
            </a:r>
            <a:r>
              <a:rPr lang="es-MX" sz="1600" dirty="0" smtClean="0">
                <a:latin typeface="Soberana Sans Light"/>
                <a:cs typeface="Soberana Sans Light"/>
              </a:rPr>
              <a:t> </a:t>
            </a:r>
            <a:r>
              <a:rPr lang="es-MX" sz="1600" dirty="0" err="1" smtClean="0">
                <a:latin typeface="Soberana Sans Light"/>
                <a:cs typeface="Soberana Sans Light"/>
              </a:rPr>
              <a:t>number</a:t>
            </a:r>
            <a:r>
              <a:rPr lang="es-MX" sz="1600" dirty="0" smtClean="0">
                <a:latin typeface="Soberana Sans Light"/>
                <a:cs typeface="Soberana Sans Light"/>
              </a:rPr>
              <a:t> of </a:t>
            </a:r>
            <a:r>
              <a:rPr lang="es-MX" sz="1600" dirty="0" err="1" smtClean="0">
                <a:latin typeface="Soberana Sans Light"/>
                <a:cs typeface="Soberana Sans Light"/>
              </a:rPr>
              <a:t>boys</a:t>
            </a:r>
            <a:r>
              <a:rPr lang="es-MX" sz="1600" dirty="0" smtClean="0">
                <a:latin typeface="Soberana Sans Light"/>
                <a:cs typeface="Soberana Sans Light"/>
              </a:rPr>
              <a:t> and </a:t>
            </a:r>
            <a:r>
              <a:rPr lang="es-MX" sz="1600" dirty="0" err="1" smtClean="0">
                <a:latin typeface="Soberana Sans Light"/>
                <a:cs typeface="Soberana Sans Light"/>
              </a:rPr>
              <a:t>girls</a:t>
            </a:r>
            <a:r>
              <a:rPr lang="es-MX" sz="1600" dirty="0" smtClean="0">
                <a:latin typeface="Soberana Sans Light"/>
                <a:cs typeface="Soberana Sans Light"/>
              </a:rPr>
              <a:t> </a:t>
            </a:r>
            <a:r>
              <a:rPr lang="es-MX" sz="1600" dirty="0" err="1" smtClean="0">
                <a:latin typeface="Soberana Sans Light"/>
                <a:cs typeface="Soberana Sans Light"/>
              </a:rPr>
              <a:t>aged</a:t>
            </a:r>
            <a:r>
              <a:rPr lang="es-MX" sz="1600" dirty="0" smtClean="0">
                <a:latin typeface="Soberana Sans Light"/>
                <a:cs typeface="Soberana Sans Light"/>
              </a:rPr>
              <a:t> 12-14 </a:t>
            </a:r>
            <a:r>
              <a:rPr lang="es-MX" sz="1600" dirty="0" err="1" smtClean="0">
                <a:latin typeface="Soberana Sans Light"/>
                <a:cs typeface="Soberana Sans Light"/>
              </a:rPr>
              <a:t>years</a:t>
            </a:r>
            <a:r>
              <a:rPr lang="es-MX" sz="1600" dirty="0" smtClean="0">
                <a:latin typeface="Soberana Sans Light"/>
                <a:cs typeface="Soberana Sans Light"/>
              </a:rPr>
              <a:t> </a:t>
            </a:r>
            <a:r>
              <a:rPr lang="es-MX" sz="1600" dirty="0" err="1" smtClean="0">
                <a:latin typeface="Soberana Sans Light"/>
                <a:cs typeface="Soberana Sans Light"/>
              </a:rPr>
              <a:t>old</a:t>
            </a:r>
            <a:r>
              <a:rPr lang="es-MX" sz="1600" dirty="0" smtClean="0">
                <a:latin typeface="Soberana Sans Light"/>
                <a:cs typeface="Soberana Sans Light"/>
              </a:rPr>
              <a:t> and </a:t>
            </a:r>
            <a:r>
              <a:rPr lang="es-MX" sz="1600" dirty="0">
                <a:latin typeface="Soberana Sans Light"/>
                <a:cs typeface="Soberana Sans Light"/>
              </a:rPr>
              <a:t>15-17 </a:t>
            </a:r>
            <a:r>
              <a:rPr lang="es-MX" sz="1600" dirty="0" err="1" smtClean="0">
                <a:latin typeface="Soberana Sans Light"/>
                <a:cs typeface="Soberana Sans Light"/>
              </a:rPr>
              <a:t>years</a:t>
            </a:r>
            <a:r>
              <a:rPr lang="es-MX" sz="1600" dirty="0" smtClean="0">
                <a:latin typeface="Soberana Sans Light"/>
                <a:cs typeface="Soberana Sans Light"/>
              </a:rPr>
              <a:t> </a:t>
            </a:r>
            <a:r>
              <a:rPr lang="es-MX" sz="1600" dirty="0" err="1" smtClean="0">
                <a:latin typeface="Soberana Sans Light"/>
                <a:cs typeface="Soberana Sans Light"/>
              </a:rPr>
              <a:t>old</a:t>
            </a:r>
            <a:r>
              <a:rPr lang="es-MX" sz="1600" dirty="0" smtClean="0">
                <a:latin typeface="Soberana Sans Light"/>
                <a:cs typeface="Soberana Sans Light"/>
              </a:rPr>
              <a:t> </a:t>
            </a:r>
            <a:r>
              <a:rPr lang="es-MX" sz="1600" dirty="0" err="1" smtClean="0">
                <a:latin typeface="Soberana Sans Light"/>
                <a:cs typeface="Soberana Sans Light"/>
              </a:rPr>
              <a:t>who</a:t>
            </a:r>
            <a:r>
              <a:rPr lang="es-MX" sz="1600" dirty="0" smtClean="0">
                <a:latin typeface="Soberana Sans Light"/>
                <a:cs typeface="Soberana Sans Light"/>
              </a:rPr>
              <a:t> </a:t>
            </a:r>
            <a:r>
              <a:rPr lang="es-MX" sz="1600" b="1" dirty="0" err="1" smtClean="0">
                <a:latin typeface="Soberana Sans Light"/>
                <a:cs typeface="Soberana Sans Light"/>
              </a:rPr>
              <a:t>work</a:t>
            </a:r>
            <a:r>
              <a:rPr lang="es-MX" sz="1600" b="1" dirty="0" smtClean="0">
                <a:latin typeface="Soberana Sans Light"/>
                <a:cs typeface="Soberana Sans Light"/>
              </a:rPr>
              <a:t> </a:t>
            </a:r>
            <a:r>
              <a:rPr lang="es-MX" sz="1600" b="1" dirty="0" err="1" smtClean="0">
                <a:latin typeface="Soberana Sans Light"/>
                <a:cs typeface="Soberana Sans Light"/>
              </a:rPr>
              <a:t>decreased</a:t>
            </a:r>
            <a:r>
              <a:rPr lang="es-MX" sz="1600" b="1" dirty="0" smtClean="0">
                <a:latin typeface="Soberana Sans Light"/>
                <a:cs typeface="Soberana Sans Light"/>
              </a:rPr>
              <a:t> </a:t>
            </a:r>
            <a:r>
              <a:rPr lang="es-MX" sz="1600" b="1" dirty="0" err="1" smtClean="0">
                <a:latin typeface="Soberana Sans Light"/>
                <a:cs typeface="Soberana Sans Light"/>
              </a:rPr>
              <a:t>by</a:t>
            </a:r>
            <a:r>
              <a:rPr lang="es-MX" sz="1600" b="1" dirty="0" smtClean="0">
                <a:latin typeface="Soberana Sans Light"/>
                <a:cs typeface="Soberana Sans Light"/>
              </a:rPr>
              <a:t> more </a:t>
            </a:r>
            <a:r>
              <a:rPr lang="es-MX" sz="1600" b="1" dirty="0" err="1" smtClean="0">
                <a:latin typeface="Soberana Sans Light"/>
                <a:cs typeface="Soberana Sans Light"/>
              </a:rPr>
              <a:t>than</a:t>
            </a:r>
            <a:r>
              <a:rPr lang="es-MX" sz="1600" b="1" dirty="0" smtClean="0">
                <a:latin typeface="Soberana Sans Light"/>
                <a:cs typeface="Soberana Sans Light"/>
              </a:rPr>
              <a:t> </a:t>
            </a:r>
            <a:r>
              <a:rPr lang="es-MX" sz="1600" b="1" dirty="0">
                <a:latin typeface="Soberana Sans Light"/>
                <a:cs typeface="Soberana Sans Light"/>
              </a:rPr>
              <a:t>40% </a:t>
            </a:r>
            <a:r>
              <a:rPr lang="es-MX" sz="1600" b="1" dirty="0" smtClean="0">
                <a:latin typeface="Soberana Sans Light"/>
                <a:cs typeface="Soberana Sans Light"/>
              </a:rPr>
              <a:t>and </a:t>
            </a:r>
            <a:r>
              <a:rPr lang="es-MX" sz="1600" b="1" dirty="0">
                <a:latin typeface="Soberana Sans Light"/>
                <a:cs typeface="Soberana Sans Light"/>
              </a:rPr>
              <a:t>30%, </a:t>
            </a:r>
            <a:r>
              <a:rPr lang="es-MX" sz="1600" b="1" dirty="0" err="1" smtClean="0">
                <a:latin typeface="Soberana Sans Light"/>
                <a:cs typeface="Soberana Sans Light"/>
              </a:rPr>
              <a:t>respectively</a:t>
            </a:r>
            <a:r>
              <a:rPr lang="es-MX" sz="1600" b="1" dirty="0" smtClean="0">
                <a:latin typeface="Soberana Sans Light"/>
                <a:cs typeface="Soberana Sans Light"/>
              </a:rPr>
              <a:t>.</a:t>
            </a:r>
            <a:endParaRPr lang="es-MX" sz="1600" b="1" dirty="0">
              <a:latin typeface="Soberana Sans Light"/>
              <a:cs typeface="Soberana Sans Light"/>
            </a:endParaRPr>
          </a:p>
          <a:p>
            <a:pPr algn="just">
              <a:lnSpc>
                <a:spcPct val="120000"/>
              </a:lnSpc>
            </a:pPr>
            <a:endParaRPr lang="es-MX" sz="1600" dirty="0">
              <a:latin typeface="Soberana Sans Light"/>
              <a:cs typeface="Soberana Sans Light"/>
            </a:endParaRPr>
          </a:p>
          <a:p>
            <a:pPr algn="just">
              <a:lnSpc>
                <a:spcPct val="120000"/>
              </a:lnSpc>
            </a:pPr>
            <a:r>
              <a:rPr lang="es-MX" sz="1600" b="1" dirty="0" err="1" smtClean="0">
                <a:latin typeface="Soberana Sans Light"/>
                <a:cs typeface="Soberana Sans Light"/>
              </a:rPr>
              <a:t>School</a:t>
            </a:r>
            <a:r>
              <a:rPr lang="es-MX" sz="1600" b="1" dirty="0" smtClean="0">
                <a:latin typeface="Soberana Sans Light"/>
                <a:cs typeface="Soberana Sans Light"/>
              </a:rPr>
              <a:t> </a:t>
            </a:r>
            <a:r>
              <a:rPr lang="es-MX" sz="1600" b="1" dirty="0" err="1" smtClean="0">
                <a:latin typeface="Soberana Sans Light"/>
                <a:cs typeface="Soberana Sans Light"/>
              </a:rPr>
              <a:t>aid</a:t>
            </a:r>
            <a:r>
              <a:rPr lang="es-MX" sz="1600" b="1" dirty="0" smtClean="0">
                <a:latin typeface="Soberana Sans Light"/>
                <a:cs typeface="Soberana Sans Light"/>
              </a:rPr>
              <a:t> </a:t>
            </a:r>
            <a:r>
              <a:rPr lang="es-MX" sz="1600" b="1" dirty="0" err="1" smtClean="0">
                <a:latin typeface="Soberana Sans Light"/>
                <a:cs typeface="Soberana Sans Light"/>
              </a:rPr>
              <a:t>increased</a:t>
            </a:r>
            <a:r>
              <a:rPr lang="es-MX" sz="1600" dirty="0" smtClean="0">
                <a:latin typeface="Soberana Sans Light"/>
                <a:cs typeface="Soberana Sans Light"/>
              </a:rPr>
              <a:t>: </a:t>
            </a:r>
            <a:r>
              <a:rPr lang="es-MX" sz="1600" dirty="0" err="1" smtClean="0">
                <a:latin typeface="Soberana Sans Light"/>
                <a:cs typeface="Soberana Sans Light"/>
              </a:rPr>
              <a:t>For</a:t>
            </a:r>
            <a:r>
              <a:rPr lang="es-MX" sz="1600" dirty="0" smtClean="0">
                <a:latin typeface="Soberana Sans Light"/>
                <a:cs typeface="Soberana Sans Light"/>
              </a:rPr>
              <a:t> </a:t>
            </a:r>
            <a:r>
              <a:rPr lang="es-MX" sz="1600" dirty="0" err="1" smtClean="0">
                <a:latin typeface="Soberana Sans Light"/>
                <a:cs typeface="Soberana Sans Light"/>
              </a:rPr>
              <a:t>boys</a:t>
            </a:r>
            <a:r>
              <a:rPr lang="es-MX" sz="1600" dirty="0" smtClean="0">
                <a:latin typeface="Soberana Sans Light"/>
                <a:cs typeface="Soberana Sans Light"/>
              </a:rPr>
              <a:t> </a:t>
            </a:r>
            <a:r>
              <a:rPr lang="es-MX" sz="1600" dirty="0" err="1" smtClean="0">
                <a:latin typeface="Soberana Sans Light"/>
                <a:cs typeface="Soberana Sans Light"/>
              </a:rPr>
              <a:t>between</a:t>
            </a:r>
            <a:r>
              <a:rPr lang="es-MX" sz="1600" dirty="0" smtClean="0">
                <a:latin typeface="Soberana Sans Light"/>
                <a:cs typeface="Soberana Sans Light"/>
              </a:rPr>
              <a:t> </a:t>
            </a:r>
            <a:r>
              <a:rPr lang="es-MX" sz="1600" dirty="0" err="1" smtClean="0">
                <a:latin typeface="Soberana Sans Light"/>
                <a:cs typeface="Soberana Sans Light"/>
              </a:rPr>
              <a:t>the</a:t>
            </a:r>
            <a:r>
              <a:rPr lang="es-MX" sz="1600" dirty="0" smtClean="0">
                <a:latin typeface="Soberana Sans Light"/>
                <a:cs typeface="Soberana Sans Light"/>
              </a:rPr>
              <a:t> </a:t>
            </a:r>
            <a:r>
              <a:rPr lang="es-MX" sz="1600" dirty="0" err="1" smtClean="0">
                <a:latin typeface="Soberana Sans Light"/>
                <a:cs typeface="Soberana Sans Light"/>
              </a:rPr>
              <a:t>ages</a:t>
            </a:r>
            <a:r>
              <a:rPr lang="es-MX" sz="1600" dirty="0" smtClean="0">
                <a:latin typeface="Soberana Sans Light"/>
                <a:cs typeface="Soberana Sans Light"/>
              </a:rPr>
              <a:t> of 12-14 </a:t>
            </a:r>
            <a:r>
              <a:rPr lang="es-MX" sz="1600" dirty="0" err="1" smtClean="0">
                <a:latin typeface="Soberana Sans Light"/>
                <a:cs typeface="Soberana Sans Light"/>
              </a:rPr>
              <a:t>years</a:t>
            </a:r>
            <a:r>
              <a:rPr lang="es-MX" sz="1600" dirty="0" smtClean="0">
                <a:latin typeface="Soberana Sans Light"/>
                <a:cs typeface="Soberana Sans Light"/>
              </a:rPr>
              <a:t> </a:t>
            </a:r>
            <a:r>
              <a:rPr lang="es-MX" sz="1600" dirty="0" err="1" smtClean="0">
                <a:latin typeface="Soberana Sans Light"/>
                <a:cs typeface="Soberana Sans Light"/>
              </a:rPr>
              <a:t>old</a:t>
            </a:r>
            <a:r>
              <a:rPr lang="es-MX" sz="1600" dirty="0" smtClean="0">
                <a:latin typeface="Soberana Sans Light"/>
                <a:cs typeface="Soberana Sans Light"/>
              </a:rPr>
              <a:t> </a:t>
            </a:r>
            <a:r>
              <a:rPr lang="es-MX" sz="1600" dirty="0" err="1" smtClean="0">
                <a:latin typeface="Soberana Sans Light"/>
                <a:cs typeface="Soberana Sans Light"/>
              </a:rPr>
              <a:t>it</a:t>
            </a:r>
            <a:r>
              <a:rPr lang="es-MX" sz="1600" dirty="0" smtClean="0">
                <a:latin typeface="Soberana Sans Light"/>
                <a:cs typeface="Soberana Sans Light"/>
              </a:rPr>
              <a:t> </a:t>
            </a:r>
            <a:r>
              <a:rPr lang="es-MX" sz="1600" b="1" dirty="0" err="1" smtClean="0">
                <a:latin typeface="Soberana Sans Light"/>
                <a:cs typeface="Soberana Sans Light"/>
              </a:rPr>
              <a:t>increased</a:t>
            </a:r>
            <a:r>
              <a:rPr lang="es-MX" sz="1600" b="1" dirty="0" smtClean="0">
                <a:latin typeface="Soberana Sans Light"/>
                <a:cs typeface="Soberana Sans Light"/>
              </a:rPr>
              <a:t> </a:t>
            </a:r>
            <a:r>
              <a:rPr lang="es-MX" sz="1600" b="1" dirty="0" err="1" smtClean="0">
                <a:latin typeface="Soberana Sans Light"/>
                <a:cs typeface="Soberana Sans Light"/>
              </a:rPr>
              <a:t>from</a:t>
            </a:r>
            <a:r>
              <a:rPr lang="es-MX" sz="1600" b="1" dirty="0" smtClean="0">
                <a:latin typeface="Soberana Sans Light"/>
                <a:cs typeface="Soberana Sans Light"/>
              </a:rPr>
              <a:t> </a:t>
            </a:r>
            <a:r>
              <a:rPr lang="es-MX" sz="1600" b="1" dirty="0">
                <a:latin typeface="Soberana Sans Light"/>
                <a:cs typeface="Soberana Sans Light"/>
              </a:rPr>
              <a:t>89% </a:t>
            </a:r>
            <a:r>
              <a:rPr lang="es-MX" sz="1600" b="1" dirty="0" err="1" smtClean="0">
                <a:latin typeface="Soberana Sans Light"/>
                <a:cs typeface="Soberana Sans Light"/>
              </a:rPr>
              <a:t>to</a:t>
            </a:r>
            <a:r>
              <a:rPr lang="es-MX" sz="1600" b="1" dirty="0" smtClean="0">
                <a:latin typeface="Soberana Sans Light"/>
                <a:cs typeface="Soberana Sans Light"/>
              </a:rPr>
              <a:t> </a:t>
            </a:r>
            <a:r>
              <a:rPr lang="es-MX" sz="1600" b="1" dirty="0">
                <a:latin typeface="Soberana Sans Light"/>
                <a:cs typeface="Soberana Sans Light"/>
              </a:rPr>
              <a:t>93%</a:t>
            </a:r>
            <a:r>
              <a:rPr lang="es-MX" sz="1600" dirty="0">
                <a:latin typeface="Soberana Sans Light"/>
                <a:cs typeface="Soberana Sans Light"/>
              </a:rPr>
              <a:t>, </a:t>
            </a:r>
            <a:r>
              <a:rPr lang="es-MX" sz="1600" dirty="0" err="1" smtClean="0">
                <a:latin typeface="Soberana Sans Light"/>
                <a:cs typeface="Soberana Sans Light"/>
              </a:rPr>
              <a:t>while</a:t>
            </a:r>
            <a:r>
              <a:rPr lang="es-MX" sz="1600" dirty="0" smtClean="0">
                <a:latin typeface="Soberana Sans Light"/>
                <a:cs typeface="Soberana Sans Light"/>
              </a:rPr>
              <a:t> </a:t>
            </a:r>
            <a:r>
              <a:rPr lang="es-MX" sz="1600" dirty="0" err="1" smtClean="0">
                <a:latin typeface="Soberana Sans Light"/>
                <a:cs typeface="Soberana Sans Light"/>
              </a:rPr>
              <a:t>for</a:t>
            </a:r>
            <a:r>
              <a:rPr lang="es-MX" sz="1600" dirty="0" smtClean="0">
                <a:latin typeface="Soberana Sans Light"/>
                <a:cs typeface="Soberana Sans Light"/>
              </a:rPr>
              <a:t> </a:t>
            </a:r>
            <a:r>
              <a:rPr lang="es-MX" sz="1600" dirty="0" err="1" smtClean="0">
                <a:latin typeface="Soberana Sans Light"/>
                <a:cs typeface="Soberana Sans Light"/>
              </a:rPr>
              <a:t>boys</a:t>
            </a:r>
            <a:r>
              <a:rPr lang="es-MX" sz="1600" dirty="0" smtClean="0">
                <a:latin typeface="Soberana Sans Light"/>
                <a:cs typeface="Soberana Sans Light"/>
              </a:rPr>
              <a:t> and </a:t>
            </a:r>
            <a:r>
              <a:rPr lang="es-MX" sz="1600" dirty="0" err="1" smtClean="0">
                <a:latin typeface="Soberana Sans Light"/>
                <a:cs typeface="Soberana Sans Light"/>
              </a:rPr>
              <a:t>girls</a:t>
            </a:r>
            <a:r>
              <a:rPr lang="es-MX" sz="1600" dirty="0" smtClean="0">
                <a:latin typeface="Soberana Sans Light"/>
                <a:cs typeface="Soberana Sans Light"/>
              </a:rPr>
              <a:t> </a:t>
            </a:r>
            <a:r>
              <a:rPr lang="es-MX" sz="1600" dirty="0" err="1" smtClean="0">
                <a:latin typeface="Soberana Sans Light"/>
                <a:cs typeface="Soberana Sans Light"/>
              </a:rPr>
              <a:t>between</a:t>
            </a:r>
            <a:r>
              <a:rPr lang="es-MX" sz="1600" dirty="0" smtClean="0">
                <a:latin typeface="Soberana Sans Light"/>
                <a:cs typeface="Soberana Sans Light"/>
              </a:rPr>
              <a:t> </a:t>
            </a:r>
            <a:r>
              <a:rPr lang="es-MX" sz="1600" dirty="0" err="1" smtClean="0">
                <a:latin typeface="Soberana Sans Light"/>
                <a:cs typeface="Soberana Sans Light"/>
              </a:rPr>
              <a:t>the</a:t>
            </a:r>
            <a:r>
              <a:rPr lang="es-MX" sz="1600" dirty="0" smtClean="0">
                <a:latin typeface="Soberana Sans Light"/>
                <a:cs typeface="Soberana Sans Light"/>
              </a:rPr>
              <a:t> </a:t>
            </a:r>
            <a:r>
              <a:rPr lang="es-MX" sz="1600" dirty="0" err="1" smtClean="0">
                <a:latin typeface="Soberana Sans Light"/>
                <a:cs typeface="Soberana Sans Light"/>
              </a:rPr>
              <a:t>ages</a:t>
            </a:r>
            <a:r>
              <a:rPr lang="es-MX" sz="1600" dirty="0" smtClean="0">
                <a:latin typeface="Soberana Sans Light"/>
                <a:cs typeface="Soberana Sans Light"/>
              </a:rPr>
              <a:t> of 15-17 </a:t>
            </a:r>
            <a:r>
              <a:rPr lang="es-MX" sz="1600" dirty="0" err="1" smtClean="0">
                <a:latin typeface="Soberana Sans Light"/>
                <a:cs typeface="Soberana Sans Light"/>
              </a:rPr>
              <a:t>years</a:t>
            </a:r>
            <a:r>
              <a:rPr lang="es-MX" sz="1600" dirty="0" smtClean="0">
                <a:latin typeface="Soberana Sans Light"/>
                <a:cs typeface="Soberana Sans Light"/>
              </a:rPr>
              <a:t> </a:t>
            </a:r>
            <a:r>
              <a:rPr lang="es-MX" sz="1600" dirty="0" err="1" smtClean="0">
                <a:latin typeface="Soberana Sans Light"/>
                <a:cs typeface="Soberana Sans Light"/>
              </a:rPr>
              <a:t>old</a:t>
            </a:r>
            <a:r>
              <a:rPr lang="es-MX" sz="1600" dirty="0" smtClean="0">
                <a:latin typeface="Soberana Sans Light"/>
                <a:cs typeface="Soberana Sans Light"/>
              </a:rPr>
              <a:t> </a:t>
            </a:r>
            <a:r>
              <a:rPr lang="es-MX" sz="1600" dirty="0" err="1" smtClean="0">
                <a:latin typeface="Soberana Sans Light"/>
                <a:cs typeface="Soberana Sans Light"/>
              </a:rPr>
              <a:t>it</a:t>
            </a:r>
            <a:r>
              <a:rPr lang="es-MX" sz="1600" dirty="0" smtClean="0">
                <a:latin typeface="Soberana Sans Light"/>
                <a:cs typeface="Soberana Sans Light"/>
              </a:rPr>
              <a:t> </a:t>
            </a:r>
            <a:r>
              <a:rPr lang="es-MX" sz="1600" b="1" dirty="0" err="1" smtClean="0">
                <a:latin typeface="Soberana Sans Light"/>
                <a:cs typeface="Soberana Sans Light"/>
              </a:rPr>
              <a:t>went</a:t>
            </a:r>
            <a:r>
              <a:rPr lang="es-MX" sz="1600" b="1" dirty="0" smtClean="0">
                <a:latin typeface="Soberana Sans Light"/>
                <a:cs typeface="Soberana Sans Light"/>
              </a:rPr>
              <a:t> up </a:t>
            </a:r>
            <a:r>
              <a:rPr lang="es-MX" sz="1600" b="1" dirty="0" err="1" smtClean="0">
                <a:latin typeface="Soberana Sans Light"/>
                <a:cs typeface="Soberana Sans Light"/>
              </a:rPr>
              <a:t>from</a:t>
            </a:r>
            <a:r>
              <a:rPr lang="es-MX" sz="1600" b="1" dirty="0" smtClean="0">
                <a:latin typeface="Soberana Sans Light"/>
                <a:cs typeface="Soberana Sans Light"/>
              </a:rPr>
              <a:t> </a:t>
            </a:r>
            <a:r>
              <a:rPr lang="es-MX" sz="1600" b="1" dirty="0">
                <a:latin typeface="Soberana Sans Light"/>
                <a:cs typeface="Soberana Sans Light"/>
              </a:rPr>
              <a:t>64% </a:t>
            </a:r>
            <a:r>
              <a:rPr lang="es-MX" sz="1600" b="1" dirty="0" err="1" smtClean="0">
                <a:latin typeface="Soberana Sans Light"/>
                <a:cs typeface="Soberana Sans Light"/>
              </a:rPr>
              <a:t>to</a:t>
            </a:r>
            <a:r>
              <a:rPr lang="es-MX" sz="1600" b="1" dirty="0" smtClean="0">
                <a:latin typeface="Soberana Sans Light"/>
                <a:cs typeface="Soberana Sans Light"/>
              </a:rPr>
              <a:t> </a:t>
            </a:r>
            <a:r>
              <a:rPr lang="es-MX" sz="1600" b="1" dirty="0">
                <a:latin typeface="Soberana Sans Light"/>
                <a:cs typeface="Soberana Sans Light"/>
              </a:rPr>
              <a:t>71%.</a:t>
            </a:r>
          </a:p>
          <a:p>
            <a:pPr algn="just">
              <a:lnSpc>
                <a:spcPct val="120000"/>
              </a:lnSpc>
            </a:pPr>
            <a:endParaRPr lang="es-MX" sz="1600" dirty="0">
              <a:latin typeface="Soberana Sans Light"/>
              <a:cs typeface="Soberana Sans Light"/>
            </a:endParaRPr>
          </a:p>
          <a:p>
            <a:pPr algn="just">
              <a:lnSpc>
                <a:spcPct val="120000"/>
              </a:lnSpc>
            </a:pPr>
            <a:r>
              <a:rPr lang="es-MX" sz="1600" dirty="0" err="1" smtClean="0">
                <a:latin typeface="Soberana Sans Light"/>
                <a:cs typeface="Soberana Sans Light"/>
              </a:rPr>
              <a:t>For</a:t>
            </a:r>
            <a:r>
              <a:rPr lang="es-MX" sz="1600" dirty="0" smtClean="0">
                <a:latin typeface="Soberana Sans Light"/>
                <a:cs typeface="Soberana Sans Light"/>
              </a:rPr>
              <a:t> </a:t>
            </a:r>
            <a:r>
              <a:rPr lang="es-MX" sz="1600" dirty="0" err="1" smtClean="0">
                <a:latin typeface="Soberana Sans Light"/>
                <a:cs typeface="Soberana Sans Light"/>
              </a:rPr>
              <a:t>the</a:t>
            </a:r>
            <a:r>
              <a:rPr lang="es-MX" sz="1600" dirty="0" smtClean="0">
                <a:latin typeface="Soberana Sans Light"/>
                <a:cs typeface="Soberana Sans Light"/>
              </a:rPr>
              <a:t> 12-14 </a:t>
            </a:r>
            <a:r>
              <a:rPr lang="es-MX" sz="1600" dirty="0" err="1" smtClean="0">
                <a:latin typeface="Soberana Sans Light"/>
                <a:cs typeface="Soberana Sans Light"/>
              </a:rPr>
              <a:t>year</a:t>
            </a:r>
            <a:r>
              <a:rPr lang="es-MX" sz="1600" dirty="0" smtClean="0">
                <a:latin typeface="Soberana Sans Light"/>
                <a:cs typeface="Soberana Sans Light"/>
              </a:rPr>
              <a:t> </a:t>
            </a:r>
            <a:r>
              <a:rPr lang="es-MX" sz="1600" dirty="0" err="1" smtClean="0">
                <a:latin typeface="Soberana Sans Light"/>
                <a:cs typeface="Soberana Sans Light"/>
              </a:rPr>
              <a:t>old</a:t>
            </a:r>
            <a:r>
              <a:rPr lang="es-MX" sz="1600" dirty="0" smtClean="0">
                <a:latin typeface="Soberana Sans Light"/>
                <a:cs typeface="Soberana Sans Light"/>
              </a:rPr>
              <a:t> </a:t>
            </a:r>
            <a:r>
              <a:rPr lang="es-MX" sz="1600" dirty="0" err="1" smtClean="0">
                <a:latin typeface="Soberana Sans Light"/>
                <a:cs typeface="Soberana Sans Light"/>
              </a:rPr>
              <a:t>age</a:t>
            </a:r>
            <a:r>
              <a:rPr lang="es-MX" sz="1600" dirty="0" smtClean="0">
                <a:latin typeface="Soberana Sans Light"/>
                <a:cs typeface="Soberana Sans Light"/>
              </a:rPr>
              <a:t> </a:t>
            </a:r>
            <a:r>
              <a:rPr lang="es-MX" sz="1600" dirty="0" err="1" smtClean="0">
                <a:latin typeface="Soberana Sans Light"/>
                <a:cs typeface="Soberana Sans Light"/>
              </a:rPr>
              <a:t>group</a:t>
            </a:r>
            <a:r>
              <a:rPr lang="es-MX" sz="1600" dirty="0" smtClean="0">
                <a:latin typeface="Soberana Sans Light"/>
                <a:cs typeface="Soberana Sans Light"/>
              </a:rPr>
              <a:t>, </a:t>
            </a:r>
            <a:r>
              <a:rPr lang="es-MX" sz="1600" dirty="0" err="1" smtClean="0">
                <a:latin typeface="Soberana Sans Light"/>
                <a:cs typeface="Soberana Sans Light"/>
              </a:rPr>
              <a:t>the</a:t>
            </a:r>
            <a:r>
              <a:rPr lang="es-MX" sz="1600" dirty="0" smtClean="0">
                <a:latin typeface="Soberana Sans Light"/>
                <a:cs typeface="Soberana Sans Light"/>
              </a:rPr>
              <a:t> </a:t>
            </a:r>
            <a:r>
              <a:rPr lang="es-MX" sz="1600" dirty="0" err="1" smtClean="0">
                <a:latin typeface="Soberana Sans Light"/>
                <a:cs typeface="Soberana Sans Light"/>
              </a:rPr>
              <a:t>average</a:t>
            </a:r>
            <a:r>
              <a:rPr lang="es-MX" sz="1600" dirty="0" smtClean="0">
                <a:latin typeface="Soberana Sans Light"/>
                <a:cs typeface="Soberana Sans Light"/>
              </a:rPr>
              <a:t> </a:t>
            </a:r>
            <a:r>
              <a:rPr lang="es-MX" sz="1600" dirty="0" err="1" smtClean="0">
                <a:latin typeface="Soberana Sans Light"/>
                <a:cs typeface="Soberana Sans Light"/>
              </a:rPr>
              <a:t>number</a:t>
            </a:r>
            <a:r>
              <a:rPr lang="es-MX" sz="1600" dirty="0" smtClean="0">
                <a:latin typeface="Soberana Sans Light"/>
                <a:cs typeface="Soberana Sans Light"/>
              </a:rPr>
              <a:t> of </a:t>
            </a:r>
            <a:r>
              <a:rPr lang="es-MX" sz="1600" dirty="0" err="1" smtClean="0">
                <a:latin typeface="Soberana Sans Light"/>
                <a:cs typeface="Soberana Sans Light"/>
              </a:rPr>
              <a:t>weekly</a:t>
            </a:r>
            <a:r>
              <a:rPr lang="es-MX" sz="1600" dirty="0" smtClean="0">
                <a:latin typeface="Soberana Sans Light"/>
                <a:cs typeface="Soberana Sans Light"/>
              </a:rPr>
              <a:t> </a:t>
            </a:r>
            <a:r>
              <a:rPr lang="es-MX" sz="1600" dirty="0" err="1" smtClean="0">
                <a:latin typeface="Soberana Sans Light"/>
                <a:cs typeface="Soberana Sans Light"/>
              </a:rPr>
              <a:t>working</a:t>
            </a:r>
            <a:r>
              <a:rPr lang="es-MX" sz="1600" dirty="0" smtClean="0">
                <a:latin typeface="Soberana Sans Light"/>
                <a:cs typeface="Soberana Sans Light"/>
              </a:rPr>
              <a:t> </a:t>
            </a:r>
            <a:r>
              <a:rPr lang="es-MX" sz="1600" dirty="0" err="1" smtClean="0">
                <a:latin typeface="Soberana Sans Light"/>
                <a:cs typeface="Soberana Sans Light"/>
              </a:rPr>
              <a:t>hours</a:t>
            </a:r>
            <a:r>
              <a:rPr lang="es-MX" sz="1600" dirty="0" smtClean="0">
                <a:latin typeface="Soberana Sans Light"/>
                <a:cs typeface="Soberana Sans Light"/>
              </a:rPr>
              <a:t> </a:t>
            </a:r>
            <a:r>
              <a:rPr lang="es-MX" sz="1600" b="1" dirty="0" err="1" smtClean="0">
                <a:latin typeface="Soberana Sans Light"/>
                <a:cs typeface="Soberana Sans Light"/>
              </a:rPr>
              <a:t>decreased</a:t>
            </a:r>
            <a:r>
              <a:rPr lang="es-MX" sz="1600" b="1" dirty="0" smtClean="0">
                <a:latin typeface="Soberana Sans Light"/>
                <a:cs typeface="Soberana Sans Light"/>
              </a:rPr>
              <a:t> </a:t>
            </a:r>
            <a:r>
              <a:rPr lang="es-MX" sz="1600" b="1" dirty="0" err="1" smtClean="0">
                <a:latin typeface="Soberana Sans Light"/>
                <a:cs typeface="Soberana Sans Light"/>
              </a:rPr>
              <a:t>by</a:t>
            </a:r>
            <a:r>
              <a:rPr lang="es-MX" sz="1600" b="1" dirty="0" smtClean="0">
                <a:latin typeface="Soberana Sans Light"/>
                <a:cs typeface="Soberana Sans Light"/>
              </a:rPr>
              <a:t> </a:t>
            </a:r>
            <a:r>
              <a:rPr lang="es-MX" sz="1600" b="1" dirty="0" err="1" smtClean="0">
                <a:latin typeface="Soberana Sans Light"/>
                <a:cs typeface="Soberana Sans Light"/>
              </a:rPr>
              <a:t>five</a:t>
            </a:r>
            <a:r>
              <a:rPr lang="es-MX" sz="1600" dirty="0" smtClean="0">
                <a:latin typeface="Soberana Sans Light"/>
                <a:cs typeface="Soberana Sans Light"/>
              </a:rPr>
              <a:t> </a:t>
            </a:r>
            <a:r>
              <a:rPr lang="es-MX" sz="1600" i="1" dirty="0" smtClean="0">
                <a:latin typeface="Soberana Sans Light"/>
                <a:cs typeface="Soberana Sans Light"/>
              </a:rPr>
              <a:t>(</a:t>
            </a:r>
            <a:r>
              <a:rPr lang="es-MX" sz="1600" i="1" dirty="0" err="1" smtClean="0">
                <a:latin typeface="Soberana Sans Light"/>
                <a:cs typeface="Soberana Sans Light"/>
              </a:rPr>
              <a:t>from</a:t>
            </a:r>
            <a:r>
              <a:rPr lang="es-MX" sz="1600" i="1" dirty="0" smtClean="0">
                <a:latin typeface="Soberana Sans Light"/>
                <a:cs typeface="Soberana Sans Light"/>
              </a:rPr>
              <a:t> </a:t>
            </a:r>
            <a:r>
              <a:rPr lang="es-MX" sz="1600" i="1" dirty="0">
                <a:latin typeface="Soberana Sans Light"/>
                <a:cs typeface="Soberana Sans Light"/>
              </a:rPr>
              <a:t>30 </a:t>
            </a:r>
            <a:r>
              <a:rPr lang="es-MX" sz="1600" i="1" dirty="0" err="1" smtClean="0">
                <a:latin typeface="Soberana Sans Light"/>
                <a:cs typeface="Soberana Sans Light"/>
              </a:rPr>
              <a:t>to</a:t>
            </a:r>
            <a:r>
              <a:rPr lang="es-MX" sz="1600" i="1" dirty="0" smtClean="0">
                <a:latin typeface="Soberana Sans Light"/>
                <a:cs typeface="Soberana Sans Light"/>
              </a:rPr>
              <a:t> </a:t>
            </a:r>
            <a:r>
              <a:rPr lang="es-MX" sz="1600" i="1" dirty="0">
                <a:latin typeface="Soberana Sans Light"/>
                <a:cs typeface="Soberana Sans Light"/>
              </a:rPr>
              <a:t>25 </a:t>
            </a:r>
            <a:r>
              <a:rPr lang="es-MX" sz="1600" i="1" dirty="0" err="1" smtClean="0">
                <a:latin typeface="Soberana Sans Light"/>
                <a:cs typeface="Soberana Sans Light"/>
              </a:rPr>
              <a:t>hours</a:t>
            </a:r>
            <a:r>
              <a:rPr lang="es-MX" sz="1600" i="1" dirty="0" smtClean="0">
                <a:latin typeface="Soberana Sans Light"/>
                <a:cs typeface="Soberana Sans Light"/>
              </a:rPr>
              <a:t> a </a:t>
            </a:r>
            <a:r>
              <a:rPr lang="es-MX" sz="1600" i="1" dirty="0" err="1" smtClean="0">
                <a:latin typeface="Soberana Sans Light"/>
                <a:cs typeface="Soberana Sans Light"/>
              </a:rPr>
              <a:t>week</a:t>
            </a:r>
            <a:r>
              <a:rPr lang="es-MX" sz="1600" i="1" dirty="0" smtClean="0">
                <a:latin typeface="Soberana Sans Light"/>
                <a:cs typeface="Soberana Sans Light"/>
              </a:rPr>
              <a:t>)</a:t>
            </a:r>
            <a:r>
              <a:rPr lang="es-MX" sz="1600" dirty="0" smtClean="0">
                <a:latin typeface="Soberana Sans Light"/>
                <a:cs typeface="Soberana Sans Light"/>
              </a:rPr>
              <a:t>; </a:t>
            </a:r>
            <a:r>
              <a:rPr lang="es-MX" sz="1600" dirty="0" err="1" smtClean="0">
                <a:latin typeface="Soberana Sans Light"/>
                <a:cs typeface="Soberana Sans Light"/>
              </a:rPr>
              <a:t>while</a:t>
            </a:r>
            <a:r>
              <a:rPr lang="es-MX" sz="1600" dirty="0" smtClean="0">
                <a:latin typeface="Soberana Sans Light"/>
                <a:cs typeface="Soberana Sans Light"/>
              </a:rPr>
              <a:t> </a:t>
            </a:r>
            <a:r>
              <a:rPr lang="es-MX" sz="1600" dirty="0" err="1" smtClean="0">
                <a:latin typeface="Soberana Sans Light"/>
                <a:cs typeface="Soberana Sans Light"/>
              </a:rPr>
              <a:t>for</a:t>
            </a:r>
            <a:r>
              <a:rPr lang="es-MX" sz="1600" dirty="0" smtClean="0">
                <a:latin typeface="Soberana Sans Light"/>
                <a:cs typeface="Soberana Sans Light"/>
              </a:rPr>
              <a:t> </a:t>
            </a:r>
            <a:r>
              <a:rPr lang="es-MX" sz="1600" dirty="0" err="1" smtClean="0">
                <a:latin typeface="Soberana Sans Light"/>
                <a:cs typeface="Soberana Sans Light"/>
              </a:rPr>
              <a:t>the</a:t>
            </a:r>
            <a:r>
              <a:rPr lang="es-MX" sz="1600" dirty="0" smtClean="0">
                <a:latin typeface="Soberana Sans Light"/>
                <a:cs typeface="Soberana Sans Light"/>
              </a:rPr>
              <a:t> </a:t>
            </a:r>
            <a:r>
              <a:rPr lang="es-MX" sz="1600" dirty="0">
                <a:latin typeface="Soberana Sans Light"/>
                <a:cs typeface="Soberana Sans Light"/>
              </a:rPr>
              <a:t>15-17 </a:t>
            </a:r>
            <a:r>
              <a:rPr lang="es-MX" sz="1600" dirty="0" err="1" smtClean="0">
                <a:latin typeface="Soberana Sans Light"/>
                <a:cs typeface="Soberana Sans Light"/>
              </a:rPr>
              <a:t>year</a:t>
            </a:r>
            <a:r>
              <a:rPr lang="es-MX" sz="1600" dirty="0" smtClean="0">
                <a:latin typeface="Soberana Sans Light"/>
                <a:cs typeface="Soberana Sans Light"/>
              </a:rPr>
              <a:t> </a:t>
            </a:r>
            <a:r>
              <a:rPr lang="es-MX" sz="1600" dirty="0" err="1" smtClean="0">
                <a:latin typeface="Soberana Sans Light"/>
                <a:cs typeface="Soberana Sans Light"/>
              </a:rPr>
              <a:t>old</a:t>
            </a:r>
            <a:r>
              <a:rPr lang="es-MX" sz="1600" dirty="0" smtClean="0">
                <a:latin typeface="Soberana Sans Light"/>
                <a:cs typeface="Soberana Sans Light"/>
              </a:rPr>
              <a:t> </a:t>
            </a:r>
            <a:r>
              <a:rPr lang="es-MX" sz="1600" dirty="0" err="1" smtClean="0">
                <a:latin typeface="Soberana Sans Light"/>
                <a:cs typeface="Soberana Sans Light"/>
              </a:rPr>
              <a:t>age</a:t>
            </a:r>
            <a:r>
              <a:rPr lang="es-MX" sz="1600" dirty="0" smtClean="0">
                <a:latin typeface="Soberana Sans Light"/>
                <a:cs typeface="Soberana Sans Light"/>
              </a:rPr>
              <a:t> </a:t>
            </a:r>
            <a:r>
              <a:rPr lang="es-MX" sz="1600" dirty="0" err="1" smtClean="0">
                <a:latin typeface="Soberana Sans Light"/>
                <a:cs typeface="Soberana Sans Light"/>
              </a:rPr>
              <a:t>group</a:t>
            </a:r>
            <a:r>
              <a:rPr lang="es-MX" sz="1600" dirty="0" smtClean="0">
                <a:latin typeface="Soberana Sans Light"/>
                <a:cs typeface="Soberana Sans Light"/>
              </a:rPr>
              <a:t>, </a:t>
            </a:r>
            <a:r>
              <a:rPr lang="es-MX" sz="1600" b="1" dirty="0" err="1" smtClean="0">
                <a:latin typeface="Soberana Sans Light"/>
                <a:cs typeface="Soberana Sans Light"/>
              </a:rPr>
              <a:t>it</a:t>
            </a:r>
            <a:r>
              <a:rPr lang="es-MX" sz="1600" b="1" dirty="0" smtClean="0">
                <a:latin typeface="Soberana Sans Light"/>
                <a:cs typeface="Soberana Sans Light"/>
              </a:rPr>
              <a:t> </a:t>
            </a:r>
            <a:r>
              <a:rPr lang="es-MX" sz="1600" b="1" dirty="0" err="1" smtClean="0">
                <a:latin typeface="Soberana Sans Light"/>
                <a:cs typeface="Soberana Sans Light"/>
              </a:rPr>
              <a:t>decreased</a:t>
            </a:r>
            <a:r>
              <a:rPr lang="es-MX" sz="1600" b="1" dirty="0" smtClean="0">
                <a:latin typeface="Soberana Sans Light"/>
                <a:cs typeface="Soberana Sans Light"/>
              </a:rPr>
              <a:t> </a:t>
            </a:r>
            <a:r>
              <a:rPr lang="es-MX" sz="1600" b="1" dirty="0" err="1" smtClean="0">
                <a:latin typeface="Soberana Sans Light"/>
                <a:cs typeface="Soberana Sans Light"/>
              </a:rPr>
              <a:t>by</a:t>
            </a:r>
            <a:r>
              <a:rPr lang="es-MX" sz="1600" b="1" dirty="0" smtClean="0">
                <a:latin typeface="Soberana Sans Light"/>
                <a:cs typeface="Soberana Sans Light"/>
              </a:rPr>
              <a:t> </a:t>
            </a:r>
            <a:r>
              <a:rPr lang="es-MX" sz="1600" b="1" dirty="0" err="1" smtClean="0">
                <a:latin typeface="Soberana Sans Light"/>
                <a:cs typeface="Soberana Sans Light"/>
              </a:rPr>
              <a:t>almost</a:t>
            </a:r>
            <a:r>
              <a:rPr lang="es-MX" sz="1600" b="1" dirty="0" smtClean="0">
                <a:latin typeface="Soberana Sans Light"/>
                <a:cs typeface="Soberana Sans Light"/>
              </a:rPr>
              <a:t> </a:t>
            </a:r>
            <a:r>
              <a:rPr lang="es-MX" sz="1600" b="1" dirty="0" err="1" smtClean="0">
                <a:latin typeface="Soberana Sans Light"/>
                <a:cs typeface="Soberana Sans Light"/>
              </a:rPr>
              <a:t>three</a:t>
            </a:r>
            <a:r>
              <a:rPr lang="es-MX" sz="1600" b="1" dirty="0" smtClean="0">
                <a:latin typeface="Soberana Sans Light"/>
                <a:cs typeface="Soberana Sans Light"/>
              </a:rPr>
              <a:t> </a:t>
            </a:r>
            <a:r>
              <a:rPr lang="es-MX" sz="1600" b="1" dirty="0" err="1" smtClean="0">
                <a:latin typeface="Soberana Sans Light"/>
                <a:cs typeface="Soberana Sans Light"/>
              </a:rPr>
              <a:t>hours</a:t>
            </a:r>
            <a:r>
              <a:rPr lang="es-MX" sz="1600" b="1" dirty="0" smtClean="0">
                <a:latin typeface="Soberana Sans Light"/>
                <a:cs typeface="Soberana Sans Light"/>
              </a:rPr>
              <a:t> </a:t>
            </a:r>
            <a:r>
              <a:rPr lang="es-MX" sz="1600" i="1" dirty="0" smtClean="0">
                <a:latin typeface="Soberana Sans Light"/>
                <a:cs typeface="Soberana Sans Light"/>
              </a:rPr>
              <a:t>(</a:t>
            </a:r>
            <a:r>
              <a:rPr lang="es-MX" sz="1600" i="1" dirty="0" err="1" smtClean="0">
                <a:latin typeface="Soberana Sans Light"/>
                <a:cs typeface="Soberana Sans Light"/>
              </a:rPr>
              <a:t>from</a:t>
            </a:r>
            <a:r>
              <a:rPr lang="es-MX" sz="1600" i="1" dirty="0" smtClean="0">
                <a:latin typeface="Soberana Sans Light"/>
                <a:cs typeface="Soberana Sans Light"/>
              </a:rPr>
              <a:t> </a:t>
            </a:r>
            <a:r>
              <a:rPr lang="es-MX" sz="1600" i="1" dirty="0">
                <a:latin typeface="Soberana Sans Light"/>
                <a:cs typeface="Soberana Sans Light"/>
              </a:rPr>
              <a:t>39.3 </a:t>
            </a:r>
            <a:r>
              <a:rPr lang="es-MX" sz="1600" i="1" dirty="0" err="1" smtClean="0">
                <a:latin typeface="Soberana Sans Light"/>
                <a:cs typeface="Soberana Sans Light"/>
              </a:rPr>
              <a:t>to</a:t>
            </a:r>
            <a:r>
              <a:rPr lang="es-MX" sz="1600" i="1" dirty="0" smtClean="0">
                <a:latin typeface="Soberana Sans Light"/>
                <a:cs typeface="Soberana Sans Light"/>
              </a:rPr>
              <a:t> </a:t>
            </a:r>
            <a:r>
              <a:rPr lang="es-MX" sz="1600" i="1" dirty="0">
                <a:latin typeface="Soberana Sans Light"/>
                <a:cs typeface="Soberana Sans Light"/>
              </a:rPr>
              <a:t>36.6</a:t>
            </a:r>
            <a:r>
              <a:rPr lang="es-MX" sz="1600" i="1" dirty="0" smtClean="0">
                <a:latin typeface="Soberana Sans Light"/>
                <a:cs typeface="Soberana Sans Light"/>
              </a:rPr>
              <a:t>).</a:t>
            </a:r>
          </a:p>
          <a:p>
            <a:pPr marL="0" indent="0" algn="just">
              <a:lnSpc>
                <a:spcPct val="120000"/>
              </a:lnSpc>
              <a:buNone/>
            </a:pPr>
            <a:endParaRPr lang="es-MX" sz="1600" i="1" dirty="0" smtClean="0">
              <a:latin typeface="Soberana Sans Light"/>
              <a:cs typeface="Soberana Sans Light"/>
            </a:endParaRPr>
          </a:p>
          <a:p>
            <a:pPr algn="just">
              <a:lnSpc>
                <a:spcPct val="120000"/>
              </a:lnSpc>
            </a:pPr>
            <a:r>
              <a:rPr lang="es-MX" sz="1600" b="1" dirty="0">
                <a:latin typeface="Soberana Sans Light"/>
                <a:cs typeface="Soberana Sans Light"/>
              </a:rPr>
              <a:t>PROSPERA </a:t>
            </a:r>
            <a:r>
              <a:rPr lang="es-MX" sz="1600" b="1" dirty="0" err="1" smtClean="0">
                <a:latin typeface="Soberana Sans Light"/>
                <a:cs typeface="Soberana Sans Light"/>
              </a:rPr>
              <a:t>accounts</a:t>
            </a:r>
            <a:r>
              <a:rPr lang="es-MX" sz="1600" b="1" dirty="0" smtClean="0">
                <a:latin typeface="Soberana Sans Light"/>
                <a:cs typeface="Soberana Sans Light"/>
              </a:rPr>
              <a:t> </a:t>
            </a:r>
            <a:r>
              <a:rPr lang="es-MX" sz="1600" b="1" dirty="0" err="1" smtClean="0">
                <a:latin typeface="Soberana Sans Light"/>
                <a:cs typeface="Soberana Sans Light"/>
              </a:rPr>
              <a:t>for</a:t>
            </a:r>
            <a:r>
              <a:rPr lang="es-MX" sz="1600" b="1" dirty="0" smtClean="0">
                <a:latin typeface="Soberana Sans Light"/>
                <a:cs typeface="Soberana Sans Light"/>
              </a:rPr>
              <a:t> </a:t>
            </a:r>
            <a:r>
              <a:rPr lang="es-MX" sz="1600" b="1" dirty="0" err="1" smtClean="0">
                <a:latin typeface="Soberana Sans Light"/>
                <a:cs typeface="Soberana Sans Light"/>
              </a:rPr>
              <a:t>around</a:t>
            </a:r>
            <a:r>
              <a:rPr lang="es-MX" sz="1600" b="1" dirty="0" smtClean="0">
                <a:latin typeface="Soberana Sans Light"/>
                <a:cs typeface="Soberana Sans Light"/>
              </a:rPr>
              <a:t> </a:t>
            </a:r>
            <a:r>
              <a:rPr lang="es-MX" sz="1600" b="1" dirty="0">
                <a:latin typeface="Soberana Sans Light"/>
                <a:cs typeface="Soberana Sans Light"/>
              </a:rPr>
              <a:t>10.8 </a:t>
            </a:r>
            <a:r>
              <a:rPr lang="es-MX" sz="1600" b="1" dirty="0" smtClean="0">
                <a:latin typeface="Soberana Sans Light"/>
                <a:cs typeface="Soberana Sans Light"/>
              </a:rPr>
              <a:t>and </a:t>
            </a:r>
            <a:r>
              <a:rPr lang="es-MX" sz="1600" b="1" dirty="0">
                <a:latin typeface="Soberana Sans Light"/>
                <a:cs typeface="Soberana Sans Light"/>
              </a:rPr>
              <a:t>13% </a:t>
            </a:r>
            <a:r>
              <a:rPr lang="es-MX" sz="1600" b="1" dirty="0" smtClean="0">
                <a:latin typeface="Soberana Sans Light"/>
                <a:cs typeface="Soberana Sans Light"/>
              </a:rPr>
              <a:t>of </a:t>
            </a:r>
            <a:r>
              <a:rPr lang="es-MX" sz="1600" b="1" dirty="0" err="1" smtClean="0">
                <a:latin typeface="Soberana Sans Light"/>
                <a:cs typeface="Soberana Sans Light"/>
              </a:rPr>
              <a:t>the</a:t>
            </a:r>
            <a:r>
              <a:rPr lang="es-MX" sz="1600" b="1" dirty="0" smtClean="0">
                <a:latin typeface="Soberana Sans Light"/>
                <a:cs typeface="Soberana Sans Light"/>
              </a:rPr>
              <a:t> </a:t>
            </a:r>
            <a:r>
              <a:rPr lang="es-MX" sz="1600" b="1" dirty="0" err="1" smtClean="0">
                <a:latin typeface="Soberana Sans Light"/>
                <a:cs typeface="Soberana Sans Light"/>
              </a:rPr>
              <a:t>decrease</a:t>
            </a:r>
            <a:r>
              <a:rPr lang="es-MX" sz="1600" b="1" dirty="0" smtClean="0">
                <a:latin typeface="Soberana Sans Light"/>
                <a:cs typeface="Soberana Sans Light"/>
              </a:rPr>
              <a:t> in </a:t>
            </a:r>
            <a:r>
              <a:rPr lang="es-MX" sz="1600" b="1" dirty="0" err="1" smtClean="0">
                <a:latin typeface="Soberana Sans Light"/>
                <a:cs typeface="Soberana Sans Light"/>
              </a:rPr>
              <a:t>labour</a:t>
            </a:r>
            <a:r>
              <a:rPr lang="es-MX" sz="1600" b="1" dirty="0" smtClean="0">
                <a:latin typeface="Soberana Sans Light"/>
                <a:cs typeface="Soberana Sans Light"/>
              </a:rPr>
              <a:t> </a:t>
            </a:r>
            <a:r>
              <a:rPr lang="es-MX" sz="1600" b="1" dirty="0" err="1" smtClean="0">
                <a:latin typeface="Soberana Sans Light"/>
                <a:cs typeface="Soberana Sans Light"/>
              </a:rPr>
              <a:t>involving</a:t>
            </a:r>
            <a:r>
              <a:rPr lang="es-MX" sz="1600" b="1" dirty="0" smtClean="0">
                <a:latin typeface="Soberana Sans Light"/>
                <a:cs typeface="Soberana Sans Light"/>
              </a:rPr>
              <a:t> </a:t>
            </a:r>
            <a:r>
              <a:rPr lang="es-MX" sz="1600" b="1" dirty="0" err="1" smtClean="0">
                <a:latin typeface="Soberana Sans Light"/>
                <a:cs typeface="Soberana Sans Light"/>
              </a:rPr>
              <a:t>girls</a:t>
            </a:r>
            <a:r>
              <a:rPr lang="es-MX" sz="1600" b="1" dirty="0" smtClean="0">
                <a:latin typeface="Soberana Sans Light"/>
                <a:cs typeface="Soberana Sans Light"/>
              </a:rPr>
              <a:t> and </a:t>
            </a:r>
            <a:r>
              <a:rPr lang="es-MX" sz="1600" b="1" dirty="0" err="1" smtClean="0">
                <a:latin typeface="Soberana Sans Light"/>
                <a:cs typeface="Soberana Sans Light"/>
              </a:rPr>
              <a:t>boys</a:t>
            </a:r>
            <a:r>
              <a:rPr lang="es-MX" sz="1600" b="1" dirty="0" smtClean="0">
                <a:latin typeface="Soberana Sans Light"/>
                <a:cs typeface="Soberana Sans Light"/>
              </a:rPr>
              <a:t> </a:t>
            </a:r>
            <a:r>
              <a:rPr lang="es-MX" sz="1600" b="1" dirty="0" err="1" smtClean="0">
                <a:latin typeface="Soberana Sans Light"/>
                <a:cs typeface="Soberana Sans Light"/>
              </a:rPr>
              <a:t>between</a:t>
            </a:r>
            <a:r>
              <a:rPr lang="es-MX" sz="1600" b="1" dirty="0" smtClean="0">
                <a:latin typeface="Soberana Sans Light"/>
                <a:cs typeface="Soberana Sans Light"/>
              </a:rPr>
              <a:t> </a:t>
            </a:r>
            <a:r>
              <a:rPr lang="es-MX" sz="1600" b="1" dirty="0" err="1" smtClean="0">
                <a:latin typeface="Soberana Sans Light"/>
                <a:cs typeface="Soberana Sans Light"/>
              </a:rPr>
              <a:t>the</a:t>
            </a:r>
            <a:r>
              <a:rPr lang="es-MX" sz="1600" b="1" dirty="0" smtClean="0">
                <a:latin typeface="Soberana Sans Light"/>
                <a:cs typeface="Soberana Sans Light"/>
              </a:rPr>
              <a:t> </a:t>
            </a:r>
            <a:r>
              <a:rPr lang="es-MX" sz="1600" b="1" dirty="0" err="1" smtClean="0">
                <a:latin typeface="Soberana Sans Light"/>
                <a:cs typeface="Soberana Sans Light"/>
              </a:rPr>
              <a:t>ages</a:t>
            </a:r>
            <a:r>
              <a:rPr lang="es-MX" sz="1600" b="1" dirty="0" smtClean="0">
                <a:latin typeface="Soberana Sans Light"/>
                <a:cs typeface="Soberana Sans Light"/>
              </a:rPr>
              <a:t> of </a:t>
            </a:r>
            <a:r>
              <a:rPr lang="es-MX" sz="1600" b="1" dirty="0">
                <a:latin typeface="Soberana Sans Light"/>
                <a:cs typeface="Soberana Sans Light"/>
              </a:rPr>
              <a:t>12-15 </a:t>
            </a:r>
            <a:r>
              <a:rPr lang="es-MX" sz="1600" b="1" dirty="0" err="1" smtClean="0">
                <a:latin typeface="Soberana Sans Light"/>
                <a:cs typeface="Soberana Sans Light"/>
              </a:rPr>
              <a:t>years</a:t>
            </a:r>
            <a:r>
              <a:rPr lang="es-MX" sz="1600" b="1" dirty="0" smtClean="0">
                <a:latin typeface="Soberana Sans Light"/>
                <a:cs typeface="Soberana Sans Light"/>
              </a:rPr>
              <a:t> </a:t>
            </a:r>
            <a:r>
              <a:rPr lang="es-MX" sz="1600" b="1" dirty="0" err="1" smtClean="0">
                <a:latin typeface="Soberana Sans Light"/>
                <a:cs typeface="Soberana Sans Light"/>
              </a:rPr>
              <a:t>old</a:t>
            </a:r>
            <a:r>
              <a:rPr lang="es-MX" sz="1600" dirty="0" smtClean="0">
                <a:latin typeface="Soberana Sans Light"/>
                <a:cs typeface="Soberana Sans Light"/>
              </a:rPr>
              <a:t>, </a:t>
            </a:r>
            <a:r>
              <a:rPr lang="es-MX" sz="1600" dirty="0" err="1" smtClean="0">
                <a:latin typeface="Soberana Sans Light"/>
                <a:cs typeface="Soberana Sans Light"/>
              </a:rPr>
              <a:t>respectively</a:t>
            </a:r>
            <a:r>
              <a:rPr lang="es-MX" sz="1600" dirty="0" smtClean="0">
                <a:latin typeface="Soberana Sans Light"/>
                <a:cs typeface="Soberana Sans Light"/>
              </a:rPr>
              <a:t>.</a:t>
            </a:r>
            <a:endParaRPr lang="es-MX" sz="1600" dirty="0">
              <a:latin typeface="Soberana Sans Light"/>
              <a:cs typeface="Soberana Sans Light"/>
            </a:endParaRPr>
          </a:p>
          <a:p>
            <a:pPr algn="just">
              <a:lnSpc>
                <a:spcPct val="120000"/>
              </a:lnSpc>
            </a:pPr>
            <a:endParaRPr lang="es-MX" sz="1600" i="1" dirty="0">
              <a:latin typeface="Soberana Sans Light"/>
              <a:cs typeface="Soberana Sans Light"/>
            </a:endParaRPr>
          </a:p>
          <a:p>
            <a:pPr algn="just">
              <a:lnSpc>
                <a:spcPct val="120000"/>
              </a:lnSpc>
            </a:pPr>
            <a:endParaRPr lang="es-MX" sz="1600" dirty="0">
              <a:latin typeface="Soberana Sans Light"/>
              <a:cs typeface="Soberana Sans Light"/>
            </a:endParaRPr>
          </a:p>
        </p:txBody>
      </p:sp>
      <p:sp>
        <p:nvSpPr>
          <p:cNvPr id="8" name="CuadroTexto 7"/>
          <p:cNvSpPr txBox="1"/>
          <p:nvPr/>
        </p:nvSpPr>
        <p:spPr>
          <a:xfrm>
            <a:off x="814878" y="6599018"/>
            <a:ext cx="9243522" cy="237196"/>
          </a:xfrm>
          <a:prstGeom prst="rect">
            <a:avLst/>
          </a:prstGeom>
          <a:noFill/>
        </p:spPr>
        <p:txBody>
          <a:bodyPr wrap="square" lIns="76404" tIns="38203" rIns="76404" bIns="38203" rtlCol="0">
            <a:spAutoFit/>
          </a:bodyPr>
          <a:lstStyle/>
          <a:p>
            <a:pPr algn="just">
              <a:lnSpc>
                <a:spcPct val="130000"/>
              </a:lnSpc>
            </a:pPr>
            <a:r>
              <a:rPr lang="es-ES_tradnl" sz="800" i="1" dirty="0" err="1" smtClean="0">
                <a:latin typeface="Soberana Sans Light"/>
                <a:cs typeface="Soberana Sans Light"/>
              </a:rPr>
              <a:t>Source</a:t>
            </a:r>
            <a:r>
              <a:rPr lang="es-ES_tradnl" sz="800" i="1" dirty="0" smtClean="0">
                <a:latin typeface="Soberana Sans Light"/>
                <a:cs typeface="Soberana Sans Light"/>
              </a:rPr>
              <a:t>: </a:t>
            </a:r>
            <a:r>
              <a:rPr lang="es-ES_tradnl" sz="800" i="1" dirty="0">
                <a:latin typeface="Soberana Sans Light"/>
                <a:cs typeface="Soberana Sans Light"/>
              </a:rPr>
              <a:t>UCW (2012)</a:t>
            </a:r>
          </a:p>
        </p:txBody>
      </p:sp>
      <p:pic>
        <p:nvPicPr>
          <p:cNvPr id="3" name="Imagen 2" descr="children_family 4.png"/>
          <p:cNvPicPr>
            <a:picLocks noChangeAspect="1"/>
          </p:cNvPicPr>
          <p:nvPr/>
        </p:nvPicPr>
        <p:blipFill rotWithShape="1">
          <a:blip r:embed="rId2" cstate="print">
            <a:extLst>
              <a:ext uri="{28A0092B-C50C-407E-A947-70E740481C1C}">
                <a14:useLocalDpi xmlns:a14="http://schemas.microsoft.com/office/drawing/2010/main" val="0"/>
              </a:ext>
            </a:extLst>
          </a:blip>
          <a:srcRect t="38710" b="8181"/>
          <a:stretch/>
        </p:blipFill>
        <p:spPr>
          <a:xfrm>
            <a:off x="2497720" y="4712343"/>
            <a:ext cx="5206122" cy="2764903"/>
          </a:xfrm>
          <a:prstGeom prst="rect">
            <a:avLst/>
          </a:prstGeom>
        </p:spPr>
      </p:pic>
    </p:spTree>
    <p:extLst>
      <p:ext uri="{BB962C8B-B14F-4D97-AF65-F5344CB8AC3E}">
        <p14:creationId xmlns:p14="http://schemas.microsoft.com/office/powerpoint/2010/main" val="326164253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arcador de número de diapositiva 4"/>
          <p:cNvSpPr>
            <a:spLocks noGrp="1"/>
          </p:cNvSpPr>
          <p:nvPr>
            <p:ph type="sldNum" sz="quarter" idx="12"/>
          </p:nvPr>
        </p:nvSpPr>
        <p:spPr/>
        <p:txBody>
          <a:bodyPr/>
          <a:lstStyle/>
          <a:p>
            <a:fld id="{DCC741A6-C6E7-3944-9DA1-ABD48AA56E09}" type="slidenum">
              <a:rPr lang="es-MX" smtClean="0"/>
              <a:pPr/>
              <a:t>22</a:t>
            </a:fld>
            <a:endParaRPr lang="es-MX"/>
          </a:p>
        </p:txBody>
      </p:sp>
      <p:sp>
        <p:nvSpPr>
          <p:cNvPr id="7" name="Marcador de contenido 2"/>
          <p:cNvSpPr txBox="1">
            <a:spLocks/>
          </p:cNvSpPr>
          <p:nvPr/>
        </p:nvSpPr>
        <p:spPr>
          <a:xfrm>
            <a:off x="499276" y="1654008"/>
            <a:ext cx="9059851" cy="3599211"/>
          </a:xfrm>
          <a:prstGeom prst="rect">
            <a:avLst/>
          </a:prstGeom>
        </p:spPr>
        <p:txBody>
          <a:bodyPr vert="horz" wrap="square" lIns="101872" tIns="50937" rIns="101872" bIns="50937" rtlCol="0">
            <a:sp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just">
              <a:lnSpc>
                <a:spcPct val="120000"/>
              </a:lnSpc>
            </a:pPr>
            <a:r>
              <a:rPr lang="es-MX" sz="1600" dirty="0" err="1" smtClean="0">
                <a:latin typeface="Soberana Titular bold"/>
                <a:cs typeface="Soberana Titular bold"/>
              </a:rPr>
              <a:t>PROSPERA’s</a:t>
            </a:r>
            <a:r>
              <a:rPr lang="es-MX" sz="1600" dirty="0" smtClean="0">
                <a:latin typeface="Soberana Titular bold"/>
                <a:cs typeface="Soberana Titular bold"/>
              </a:rPr>
              <a:t> </a:t>
            </a:r>
            <a:r>
              <a:rPr lang="es-MX" sz="1600" dirty="0" err="1" smtClean="0">
                <a:latin typeface="Soberana Titular bold"/>
                <a:cs typeface="Soberana Titular bold"/>
              </a:rPr>
              <a:t>experience</a:t>
            </a:r>
            <a:r>
              <a:rPr lang="es-MX" sz="1600" dirty="0" smtClean="0">
                <a:latin typeface="Soberana Sans Light"/>
                <a:cs typeface="Soberana Sans Light"/>
              </a:rPr>
              <a:t> </a:t>
            </a:r>
            <a:r>
              <a:rPr lang="es-MX" sz="1600" dirty="0" err="1" smtClean="0">
                <a:latin typeface="Soberana Sans Light"/>
                <a:cs typeface="Soberana Sans Light"/>
              </a:rPr>
              <a:t>highlights</a:t>
            </a:r>
            <a:r>
              <a:rPr lang="es-MX" sz="1600" dirty="0" smtClean="0">
                <a:latin typeface="Soberana Sans Light"/>
                <a:cs typeface="Soberana Sans Light"/>
              </a:rPr>
              <a:t> </a:t>
            </a:r>
            <a:r>
              <a:rPr lang="es-MX" sz="1600" dirty="0" err="1" smtClean="0">
                <a:latin typeface="Soberana Sans Light"/>
                <a:cs typeface="Soberana Sans Light"/>
              </a:rPr>
              <a:t>the</a:t>
            </a:r>
            <a:r>
              <a:rPr lang="es-MX" sz="1600" dirty="0" smtClean="0">
                <a:latin typeface="Soberana Sans Light"/>
                <a:cs typeface="Soberana Sans Light"/>
              </a:rPr>
              <a:t> </a:t>
            </a:r>
            <a:r>
              <a:rPr lang="es-MX" sz="1600" dirty="0" err="1" smtClean="0">
                <a:latin typeface="Soberana Sans Light"/>
                <a:cs typeface="Soberana Sans Light"/>
              </a:rPr>
              <a:t>importance</a:t>
            </a:r>
            <a:r>
              <a:rPr lang="es-MX" sz="1600" dirty="0" smtClean="0">
                <a:latin typeface="Soberana Sans Light"/>
                <a:cs typeface="Soberana Sans Light"/>
              </a:rPr>
              <a:t> of </a:t>
            </a:r>
            <a:r>
              <a:rPr lang="es-MX" sz="1600" dirty="0" err="1" smtClean="0">
                <a:latin typeface="Soberana Sans Light"/>
                <a:cs typeface="Soberana Sans Light"/>
              </a:rPr>
              <a:t>the</a:t>
            </a:r>
            <a:r>
              <a:rPr lang="es-MX" sz="1600" dirty="0" smtClean="0">
                <a:latin typeface="Soberana Sans Light"/>
                <a:cs typeface="Soberana Sans Light"/>
              </a:rPr>
              <a:t> role of cash transfer </a:t>
            </a:r>
            <a:r>
              <a:rPr lang="es-MX" sz="1600" dirty="0" err="1" smtClean="0">
                <a:latin typeface="Soberana Sans Light"/>
                <a:cs typeface="Soberana Sans Light"/>
              </a:rPr>
              <a:t>programs</a:t>
            </a:r>
            <a:r>
              <a:rPr lang="es-MX" sz="1600" dirty="0" smtClean="0">
                <a:latin typeface="Soberana Sans Light"/>
                <a:cs typeface="Soberana Sans Light"/>
              </a:rPr>
              <a:t>, </a:t>
            </a:r>
            <a:r>
              <a:rPr lang="es-MX" sz="1600" b="1" dirty="0" err="1" smtClean="0">
                <a:latin typeface="Soberana Sans Light"/>
                <a:cs typeface="Soberana Sans Light"/>
              </a:rPr>
              <a:t>that</a:t>
            </a:r>
            <a:r>
              <a:rPr lang="es-MX" sz="1600" b="1" dirty="0" smtClean="0">
                <a:latin typeface="Soberana Sans Light"/>
                <a:cs typeface="Soberana Sans Light"/>
              </a:rPr>
              <a:t> </a:t>
            </a:r>
            <a:r>
              <a:rPr lang="es-MX" sz="1600" b="1" dirty="0" err="1" smtClean="0">
                <a:latin typeface="Soberana Sans Light"/>
                <a:cs typeface="Soberana Sans Light"/>
              </a:rPr>
              <a:t>have</a:t>
            </a:r>
            <a:r>
              <a:rPr lang="es-MX" sz="1600" b="1" dirty="0" smtClean="0">
                <a:latin typeface="Soberana Sans Light"/>
                <a:cs typeface="Soberana Sans Light"/>
              </a:rPr>
              <a:t> </a:t>
            </a:r>
            <a:r>
              <a:rPr lang="es-MX" sz="1600" b="1" dirty="0" err="1" smtClean="0">
                <a:latin typeface="Soberana Sans Light"/>
                <a:cs typeface="Soberana Sans Light"/>
              </a:rPr>
              <a:t>helped</a:t>
            </a:r>
            <a:r>
              <a:rPr lang="es-MX" sz="1600" b="1" dirty="0" smtClean="0">
                <a:latin typeface="Soberana Sans Light"/>
                <a:cs typeface="Soberana Sans Light"/>
              </a:rPr>
              <a:t> </a:t>
            </a:r>
            <a:r>
              <a:rPr lang="es-MX" sz="1600" b="1" dirty="0" err="1" smtClean="0">
                <a:latin typeface="Soberana Sans Light"/>
                <a:cs typeface="Soberana Sans Light"/>
              </a:rPr>
              <a:t>improve</a:t>
            </a:r>
            <a:r>
              <a:rPr lang="es-MX" sz="1600" b="1" dirty="0" smtClean="0">
                <a:latin typeface="Soberana Sans Light"/>
                <a:cs typeface="Soberana Sans Light"/>
              </a:rPr>
              <a:t> </a:t>
            </a:r>
            <a:r>
              <a:rPr lang="es-MX" sz="1600" b="1" dirty="0" err="1" smtClean="0">
                <a:latin typeface="Soberana Sans Light"/>
                <a:cs typeface="Soberana Sans Light"/>
              </a:rPr>
              <a:t>the</a:t>
            </a:r>
            <a:r>
              <a:rPr lang="es-MX" sz="1600" b="1" dirty="0" smtClean="0">
                <a:latin typeface="Soberana Sans Light"/>
                <a:cs typeface="Soberana Sans Light"/>
              </a:rPr>
              <a:t> </a:t>
            </a:r>
            <a:r>
              <a:rPr lang="es-MX" sz="1600" b="1" dirty="0" err="1" smtClean="0">
                <a:latin typeface="Soberana Sans Light"/>
                <a:cs typeface="Soberana Sans Light"/>
              </a:rPr>
              <a:t>standard</a:t>
            </a:r>
            <a:r>
              <a:rPr lang="es-MX" sz="1600" b="1" dirty="0" smtClean="0">
                <a:latin typeface="Soberana Sans Light"/>
                <a:cs typeface="Soberana Sans Light"/>
              </a:rPr>
              <a:t> of living and </a:t>
            </a:r>
            <a:r>
              <a:rPr lang="es-MX" sz="1600" b="1" dirty="0" err="1" smtClean="0">
                <a:latin typeface="Soberana Sans Light"/>
                <a:cs typeface="Soberana Sans Light"/>
              </a:rPr>
              <a:t>change</a:t>
            </a:r>
            <a:r>
              <a:rPr lang="es-MX" sz="1600" b="1" dirty="0" smtClean="0">
                <a:latin typeface="Soberana Sans Light"/>
                <a:cs typeface="Soberana Sans Light"/>
              </a:rPr>
              <a:t> incentive </a:t>
            </a:r>
            <a:r>
              <a:rPr lang="es-MX" sz="1600" b="1" dirty="0" err="1" smtClean="0">
                <a:latin typeface="Soberana Sans Light"/>
                <a:cs typeface="Soberana Sans Light"/>
              </a:rPr>
              <a:t>structures</a:t>
            </a:r>
            <a:r>
              <a:rPr lang="es-MX" sz="1600" b="1" dirty="0" smtClean="0">
                <a:latin typeface="Soberana Sans Light"/>
                <a:cs typeface="Soberana Sans Light"/>
              </a:rPr>
              <a:t> in favor of </a:t>
            </a:r>
            <a:r>
              <a:rPr lang="es-MX" sz="1600" b="1" dirty="0" err="1" smtClean="0">
                <a:latin typeface="Soberana Sans Light"/>
                <a:cs typeface="Soberana Sans Light"/>
              </a:rPr>
              <a:t>education</a:t>
            </a:r>
            <a:r>
              <a:rPr lang="es-MX" sz="1600" dirty="0" smtClean="0">
                <a:latin typeface="Soberana Sans Light"/>
                <a:cs typeface="Soberana Sans Light"/>
              </a:rPr>
              <a:t>. </a:t>
            </a:r>
            <a:endParaRPr lang="es-MX" sz="1600" dirty="0">
              <a:latin typeface="Soberana Sans Light"/>
              <a:cs typeface="Soberana Sans Light"/>
            </a:endParaRPr>
          </a:p>
          <a:p>
            <a:pPr marL="0" indent="0" algn="just">
              <a:lnSpc>
                <a:spcPct val="120000"/>
              </a:lnSpc>
              <a:buNone/>
            </a:pPr>
            <a:endParaRPr lang="es-MX" sz="1600" dirty="0">
              <a:latin typeface="Soberana Sans Light"/>
              <a:cs typeface="Soberana Sans Light"/>
            </a:endParaRPr>
          </a:p>
          <a:p>
            <a:pPr algn="just">
              <a:lnSpc>
                <a:spcPct val="120000"/>
              </a:lnSpc>
            </a:pPr>
            <a:r>
              <a:rPr lang="en-PH" sz="1600" dirty="0" smtClean="0">
                <a:latin typeface="Soberana Sans Light"/>
                <a:cs typeface="Soberana Sans Light"/>
              </a:rPr>
              <a:t>It is necessary to reflect on the factors underlying the trend in reducing child labour over the last decade in Mexico so that this will </a:t>
            </a:r>
            <a:r>
              <a:rPr lang="en-PH" sz="1600" b="1" dirty="0" smtClean="0">
                <a:latin typeface="Soberana Sans Light"/>
                <a:cs typeface="Soberana Sans Light"/>
              </a:rPr>
              <a:t>promote efforts to address the working child population in this condition. </a:t>
            </a:r>
          </a:p>
          <a:p>
            <a:pPr algn="just">
              <a:lnSpc>
                <a:spcPct val="120000"/>
              </a:lnSpc>
            </a:pPr>
            <a:endParaRPr lang="en-PH" sz="1600" b="1" dirty="0" smtClean="0">
              <a:latin typeface="Soberana Sans Light"/>
              <a:cs typeface="Soberana Sans Light"/>
            </a:endParaRPr>
          </a:p>
          <a:p>
            <a:pPr algn="just">
              <a:lnSpc>
                <a:spcPct val="120000"/>
              </a:lnSpc>
            </a:pPr>
            <a:r>
              <a:rPr lang="en-PH" sz="1600" dirty="0" smtClean="0">
                <a:latin typeface="Soberana Sans Light"/>
                <a:cs typeface="Soberana Sans Light"/>
              </a:rPr>
              <a:t>Improvements in the quality of life and a general decline in poverty - stimulated by reforms and social programs such as PROSPERA - </a:t>
            </a:r>
            <a:r>
              <a:rPr lang="en-PH" sz="1600" b="1" dirty="0" smtClean="0">
                <a:latin typeface="Soberana Sans Light"/>
                <a:cs typeface="Soberana Sans Light"/>
              </a:rPr>
              <a:t>play a central role in reducing child labour</a:t>
            </a:r>
            <a:r>
              <a:rPr lang="en-PH" sz="1600" dirty="0" smtClean="0">
                <a:latin typeface="Soberana Sans Light"/>
                <a:cs typeface="Soberana Sans Light"/>
              </a:rPr>
              <a:t>.</a:t>
            </a:r>
          </a:p>
          <a:p>
            <a:pPr algn="just">
              <a:lnSpc>
                <a:spcPct val="120000"/>
              </a:lnSpc>
            </a:pPr>
            <a:endParaRPr lang="es-MX" sz="1600" b="1" dirty="0">
              <a:latin typeface="Soberana Sans Light"/>
              <a:cs typeface="Soberana Sans Light"/>
            </a:endParaRPr>
          </a:p>
        </p:txBody>
      </p:sp>
      <p:sp>
        <p:nvSpPr>
          <p:cNvPr id="6" name="Título 1"/>
          <p:cNvSpPr txBox="1">
            <a:spLocks/>
          </p:cNvSpPr>
          <p:nvPr/>
        </p:nvSpPr>
        <p:spPr>
          <a:xfrm>
            <a:off x="0" y="341428"/>
            <a:ext cx="10058400" cy="530410"/>
          </a:xfrm>
          <a:prstGeom prst="rect">
            <a:avLst/>
          </a:prstGeom>
        </p:spPr>
        <p:txBody>
          <a:bodyPr vert="horz" lIns="76404" tIns="38203" rIns="76404" bIns="38203"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nSpc>
                <a:spcPct val="120000"/>
              </a:lnSpc>
            </a:pPr>
            <a:r>
              <a:rPr lang="es-MX" sz="2200" b="1" dirty="0" smtClean="0">
                <a:solidFill>
                  <a:srgbClr val="FFFFFF"/>
                </a:solidFill>
                <a:latin typeface="Soberana Sans Light"/>
                <a:cs typeface="Soberana Sans Light"/>
              </a:rPr>
              <a:t>Final </a:t>
            </a:r>
            <a:r>
              <a:rPr lang="es-MX" sz="2200" b="1" dirty="0" err="1" smtClean="0">
                <a:solidFill>
                  <a:srgbClr val="FFFFFF"/>
                </a:solidFill>
                <a:latin typeface="Soberana Sans Light"/>
                <a:cs typeface="Soberana Sans Light"/>
              </a:rPr>
              <a:t>Reflections</a:t>
            </a:r>
            <a:endParaRPr lang="es-MX" sz="2200" b="1" dirty="0">
              <a:solidFill>
                <a:srgbClr val="FFFFFF"/>
              </a:solidFill>
              <a:latin typeface="Soberana Sans Light"/>
              <a:cs typeface="Soberana Sans Light"/>
            </a:endParaRPr>
          </a:p>
        </p:txBody>
      </p:sp>
    </p:spTree>
    <p:extLst>
      <p:ext uri="{BB962C8B-B14F-4D97-AF65-F5344CB8AC3E}">
        <p14:creationId xmlns:p14="http://schemas.microsoft.com/office/powerpoint/2010/main" val="335187627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p:cNvSpPr>
            <a:spLocks noGrp="1"/>
          </p:cNvSpPr>
          <p:nvPr>
            <p:ph type="subTitle" idx="1"/>
          </p:nvPr>
        </p:nvSpPr>
        <p:spPr>
          <a:xfrm>
            <a:off x="2261549" y="4290843"/>
            <a:ext cx="5280660" cy="2700266"/>
          </a:xfrm>
        </p:spPr>
        <p:txBody>
          <a:bodyPr>
            <a:noAutofit/>
          </a:bodyPr>
          <a:lstStyle/>
          <a:p>
            <a:pPr>
              <a:lnSpc>
                <a:spcPct val="150000"/>
              </a:lnSpc>
            </a:pPr>
            <a:r>
              <a:rPr lang="es-MX" sz="2200" b="1" dirty="0">
                <a:latin typeface="Soberana Sans Light"/>
                <a:cs typeface="Soberana Sans Light"/>
              </a:rPr>
              <a:t>Mtro. Josué Jasan Vargas Olmos</a:t>
            </a:r>
          </a:p>
          <a:p>
            <a:pPr>
              <a:lnSpc>
                <a:spcPct val="150000"/>
              </a:lnSpc>
            </a:pPr>
            <a:r>
              <a:rPr lang="es-MX" dirty="0" smtClean="0">
                <a:latin typeface="Soberana Titular bold"/>
                <a:cs typeface="Soberana Titular bold"/>
              </a:rPr>
              <a:t>PROSPERA  </a:t>
            </a:r>
            <a:r>
              <a:rPr lang="es-MX" dirty="0" err="1" smtClean="0">
                <a:latin typeface="Soberana Titular bold"/>
                <a:cs typeface="Soberana Titular bold"/>
              </a:rPr>
              <a:t>National</a:t>
            </a:r>
            <a:r>
              <a:rPr lang="es-MX" dirty="0" smtClean="0">
                <a:latin typeface="Soberana Titular bold"/>
                <a:cs typeface="Soberana Titular bold"/>
              </a:rPr>
              <a:t> </a:t>
            </a:r>
            <a:r>
              <a:rPr lang="es-MX" dirty="0" err="1" smtClean="0">
                <a:latin typeface="Soberana Titular bold"/>
                <a:cs typeface="Soberana Titular bold"/>
              </a:rPr>
              <a:t>Coordination</a:t>
            </a:r>
            <a:r>
              <a:rPr lang="es-MX" dirty="0" smtClean="0">
                <a:latin typeface="Soberana Titular bold"/>
                <a:cs typeface="Soberana Titular bold"/>
              </a:rPr>
              <a:t> Office</a:t>
            </a:r>
            <a:endParaRPr lang="es-MX" dirty="0">
              <a:latin typeface="Soberana Titular bold"/>
              <a:cs typeface="Soberana Titular bold"/>
            </a:endParaRPr>
          </a:p>
          <a:p>
            <a:pPr>
              <a:lnSpc>
                <a:spcPct val="150000"/>
              </a:lnSpc>
            </a:pPr>
            <a:r>
              <a:rPr lang="es-MX" dirty="0" smtClean="0">
                <a:solidFill>
                  <a:srgbClr val="0070C0"/>
                </a:solidFill>
                <a:latin typeface="Soberana Sans Light"/>
                <a:cs typeface="Soberana Sans Light"/>
              </a:rPr>
              <a:t>josue.vargas@prospera.gob.mx</a:t>
            </a:r>
            <a:endParaRPr lang="es-MX" dirty="0">
              <a:solidFill>
                <a:srgbClr val="0070C0"/>
              </a:solidFill>
              <a:latin typeface="Soberana Sans Light"/>
              <a:cs typeface="Soberana Sans Light"/>
            </a:endParaRPr>
          </a:p>
          <a:p>
            <a:pPr>
              <a:lnSpc>
                <a:spcPct val="150000"/>
              </a:lnSpc>
            </a:pPr>
            <a:r>
              <a:rPr lang="en-PH" dirty="0" smtClean="0">
                <a:latin typeface="Soberana Sans Light"/>
                <a:cs typeface="Soberana Sans Light"/>
              </a:rPr>
              <a:t>Chief Information Officer</a:t>
            </a:r>
          </a:p>
          <a:p>
            <a:pPr>
              <a:lnSpc>
                <a:spcPct val="150000"/>
              </a:lnSpc>
            </a:pPr>
            <a:r>
              <a:rPr lang="en-PH" dirty="0" err="1" smtClean="0">
                <a:latin typeface="Soberana Sans Light"/>
                <a:cs typeface="Soberana Sans Light"/>
              </a:rPr>
              <a:t>Geostatistics</a:t>
            </a:r>
            <a:r>
              <a:rPr lang="en-PH" dirty="0" smtClean="0">
                <a:latin typeface="Soberana Sans Light"/>
                <a:cs typeface="Soberana Sans Light"/>
              </a:rPr>
              <a:t>, Analysis and Evaluation </a:t>
            </a:r>
            <a:endParaRPr lang="es-MX" dirty="0">
              <a:latin typeface="Soberana Sans Light"/>
              <a:cs typeface="Soberana Sans Light"/>
            </a:endParaRPr>
          </a:p>
        </p:txBody>
      </p:sp>
      <p:sp>
        <p:nvSpPr>
          <p:cNvPr id="4" name="Rectángulo 3"/>
          <p:cNvSpPr/>
          <p:nvPr/>
        </p:nvSpPr>
        <p:spPr>
          <a:xfrm>
            <a:off x="0" y="2448423"/>
            <a:ext cx="10058400" cy="1544843"/>
          </a:xfrm>
          <a:prstGeom prst="rect">
            <a:avLst/>
          </a:prstGeom>
          <a:solidFill>
            <a:srgbClr val="C9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lvl="0" algn="ctr" defTabSz="509412" fontAlgn="auto">
              <a:lnSpc>
                <a:spcPct val="110000"/>
              </a:lnSpc>
              <a:spcBef>
                <a:spcPts val="0"/>
              </a:spcBef>
              <a:spcAft>
                <a:spcPts val="0"/>
              </a:spcAft>
            </a:pPr>
            <a:endParaRPr lang="es-MX" sz="3200" b="1" dirty="0">
              <a:solidFill>
                <a:prstClr val="white"/>
              </a:solidFill>
              <a:latin typeface="Soberana Sans Light"/>
              <a:cs typeface="Soberana Sans Light"/>
            </a:endParaRPr>
          </a:p>
        </p:txBody>
      </p:sp>
      <p:sp>
        <p:nvSpPr>
          <p:cNvPr id="2" name="Título 1"/>
          <p:cNvSpPr>
            <a:spLocks noGrp="1"/>
          </p:cNvSpPr>
          <p:nvPr>
            <p:ph type="ctrTitle"/>
          </p:nvPr>
        </p:nvSpPr>
        <p:spPr>
          <a:xfrm>
            <a:off x="-127321" y="2836019"/>
            <a:ext cx="10058400" cy="769649"/>
          </a:xfrm>
        </p:spPr>
        <p:txBody>
          <a:bodyPr wrap="square">
            <a:spAutoFit/>
          </a:bodyPr>
          <a:lstStyle/>
          <a:p>
            <a:r>
              <a:rPr lang="es-MX" i="1" dirty="0" smtClean="0">
                <a:solidFill>
                  <a:schemeClr val="bg1"/>
                </a:solidFill>
                <a:latin typeface="Soberana Titular bold"/>
                <a:cs typeface="Soberana Titular bold"/>
              </a:rPr>
              <a:t>¡Muchas gracias!</a:t>
            </a:r>
            <a:r>
              <a:rPr lang="es-MX" dirty="0" smtClean="0">
                <a:solidFill>
                  <a:schemeClr val="bg1"/>
                </a:solidFill>
                <a:latin typeface="Soberana Titular bold"/>
                <a:cs typeface="Soberana Titular bold"/>
              </a:rPr>
              <a:t> (</a:t>
            </a:r>
            <a:r>
              <a:rPr lang="es-MX" dirty="0" err="1" smtClean="0">
                <a:solidFill>
                  <a:schemeClr val="bg1"/>
                </a:solidFill>
                <a:latin typeface="Soberana Titular bold"/>
                <a:cs typeface="Soberana Titular bold"/>
              </a:rPr>
              <a:t>Thank</a:t>
            </a:r>
            <a:r>
              <a:rPr lang="es-MX" dirty="0" smtClean="0">
                <a:solidFill>
                  <a:schemeClr val="bg1"/>
                </a:solidFill>
                <a:latin typeface="Soberana Titular bold"/>
                <a:cs typeface="Soberana Titular bold"/>
              </a:rPr>
              <a:t> </a:t>
            </a:r>
            <a:r>
              <a:rPr lang="es-MX" dirty="0" err="1" smtClean="0">
                <a:solidFill>
                  <a:schemeClr val="bg1"/>
                </a:solidFill>
                <a:latin typeface="Soberana Titular bold"/>
                <a:cs typeface="Soberana Titular bold"/>
              </a:rPr>
              <a:t>you</a:t>
            </a:r>
            <a:r>
              <a:rPr lang="es-MX" dirty="0" smtClean="0">
                <a:solidFill>
                  <a:schemeClr val="bg1"/>
                </a:solidFill>
                <a:latin typeface="Soberana Titular bold"/>
                <a:cs typeface="Soberana Titular bold"/>
              </a:rPr>
              <a:t>!)</a:t>
            </a:r>
            <a:endParaRPr lang="es-MX" dirty="0">
              <a:solidFill>
                <a:schemeClr val="bg1"/>
              </a:solidFill>
              <a:latin typeface="Soberana Sans Light"/>
              <a:cs typeface="Soberana Sans Light"/>
            </a:endParaRPr>
          </a:p>
        </p:txBody>
      </p:sp>
    </p:spTree>
    <p:extLst>
      <p:ext uri="{BB962C8B-B14F-4D97-AF65-F5344CB8AC3E}">
        <p14:creationId xmlns:p14="http://schemas.microsoft.com/office/powerpoint/2010/main" val="2136775191"/>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Diseño personalizado">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1874</TotalTime>
  <Words>2670</Words>
  <Application>Microsoft Office PowerPoint</Application>
  <PresentationFormat>Custom</PresentationFormat>
  <Paragraphs>352</Paragraphs>
  <Slides>23</Slides>
  <Notes>2</Notes>
  <HiddenSlides>0</HiddenSlides>
  <MMClips>0</MMClips>
  <ScaleCrop>false</ScaleCrop>
  <HeadingPairs>
    <vt:vector size="6" baseType="variant">
      <vt:variant>
        <vt:lpstr>Fonts Used</vt:lpstr>
      </vt:variant>
      <vt:variant>
        <vt:i4>13</vt:i4>
      </vt:variant>
      <vt:variant>
        <vt:lpstr>Theme</vt:lpstr>
      </vt:variant>
      <vt:variant>
        <vt:i4>2</vt:i4>
      </vt:variant>
      <vt:variant>
        <vt:lpstr>Slide Titles</vt:lpstr>
      </vt:variant>
      <vt:variant>
        <vt:i4>23</vt:i4>
      </vt:variant>
    </vt:vector>
  </HeadingPairs>
  <TitlesOfParts>
    <vt:vector size="38" baseType="lpstr">
      <vt:lpstr>Arial</vt:lpstr>
      <vt:lpstr>Calibri</vt:lpstr>
      <vt:lpstr>Calibri Light</vt:lpstr>
      <vt:lpstr>Soberana Sans</vt:lpstr>
      <vt:lpstr>Soberana Sans Light</vt:lpstr>
      <vt:lpstr>Soberana Sans Ultra</vt:lpstr>
      <vt:lpstr>Soberana Titular</vt:lpstr>
      <vt:lpstr>Soberana Titular bold</vt:lpstr>
      <vt:lpstr>Soberana Titular bold</vt:lpstr>
      <vt:lpstr>Tahoma</vt:lpstr>
      <vt:lpstr>Times</vt:lpstr>
      <vt:lpstr>Times New Roman</vt:lpstr>
      <vt:lpstr>Wingdings</vt:lpstr>
      <vt:lpstr>Tema de Office</vt:lpstr>
      <vt:lpstr>Diseño personalizado</vt:lpstr>
      <vt:lpstr>PROSPERA and the Fight Against Child Labour</vt:lpstr>
      <vt:lpstr>Content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¡Muchas gracias! (Thank you!)</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DGPS Jesus Fernando Campos Cardoso</dc:creator>
  <cp:lastModifiedBy>Julita Yap</cp:lastModifiedBy>
  <cp:revision>285</cp:revision>
  <cp:lastPrinted>2016-04-20T06:19:03Z</cp:lastPrinted>
  <dcterms:created xsi:type="dcterms:W3CDTF">2016-03-17T18:10:30Z</dcterms:created>
  <dcterms:modified xsi:type="dcterms:W3CDTF">2016-05-12T09:33:42Z</dcterms:modified>
</cp:coreProperties>
</file>