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87" r:id="rId3"/>
    <p:sldMasterId id="2147483700" r:id="rId4"/>
    <p:sldMasterId id="2147483713" r:id="rId5"/>
    <p:sldMasterId id="2147483726" r:id="rId6"/>
    <p:sldMasterId id="2147483739" r:id="rId7"/>
    <p:sldMasterId id="2147483752" r:id="rId8"/>
    <p:sldMasterId id="2147483765" r:id="rId9"/>
  </p:sldMasterIdLst>
  <p:notesMasterIdLst>
    <p:notesMasterId r:id="rId24"/>
  </p:notesMasterIdLst>
  <p:sldIdLst>
    <p:sldId id="256" r:id="rId10"/>
    <p:sldId id="257" r:id="rId11"/>
    <p:sldId id="261" r:id="rId12"/>
    <p:sldId id="262" r:id="rId13"/>
    <p:sldId id="263" r:id="rId14"/>
    <p:sldId id="264" r:id="rId15"/>
    <p:sldId id="267" r:id="rId16"/>
    <p:sldId id="268" r:id="rId17"/>
    <p:sldId id="270" r:id="rId18"/>
    <p:sldId id="273" r:id="rId19"/>
    <p:sldId id="274" r:id="rId20"/>
    <p:sldId id="275" r:id="rId21"/>
    <p:sldId id="277" r:id="rId22"/>
    <p:sldId id="278"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snapToGrid="0">
      <p:cViewPr varScale="1">
        <p:scale>
          <a:sx n="75" d="100"/>
          <a:sy n="75" d="100"/>
        </p:scale>
        <p:origin x="78"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2.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94" name="PlaceHolder 1"/>
          <p:cNvSpPr>
            <a:spLocks noGrp="1"/>
          </p:cNvSpPr>
          <p:nvPr>
            <p:ph type="body"/>
          </p:nvPr>
        </p:nvSpPr>
        <p:spPr>
          <a:xfrm>
            <a:off x="777240" y="4777560"/>
            <a:ext cx="6217560" cy="4525920"/>
          </a:xfrm>
          <a:prstGeom prst="rect">
            <a:avLst/>
          </a:prstGeom>
        </p:spPr>
        <p:txBody>
          <a:bodyPr lIns="0" tIns="0" rIns="0" bIns="0"/>
          <a:lstStyle/>
          <a:p>
            <a:r>
              <a:rPr lang="en-US" sz="2000" spc="-1">
                <a:latin typeface="Arial"/>
              </a:rPr>
              <a:t>Click to edit the notes format</a:t>
            </a:r>
            <a:endParaRPr/>
          </a:p>
        </p:txBody>
      </p:sp>
      <p:sp>
        <p:nvSpPr>
          <p:cNvPr id="395" name="PlaceHolder 2"/>
          <p:cNvSpPr>
            <a:spLocks noGrp="1"/>
          </p:cNvSpPr>
          <p:nvPr>
            <p:ph type="hdr"/>
          </p:nvPr>
        </p:nvSpPr>
        <p:spPr>
          <a:xfrm>
            <a:off x="0" y="0"/>
            <a:ext cx="3372840" cy="502560"/>
          </a:xfrm>
          <a:prstGeom prst="rect">
            <a:avLst/>
          </a:prstGeom>
        </p:spPr>
        <p:txBody>
          <a:bodyPr lIns="0" tIns="0" rIns="0" bIns="0"/>
          <a:lstStyle/>
          <a:p>
            <a:r>
              <a:rPr lang="en-US" sz="1400" spc="-1">
                <a:latin typeface="Times New Roman"/>
              </a:rPr>
              <a:t>&lt;header&gt;</a:t>
            </a:r>
            <a:endParaRPr/>
          </a:p>
        </p:txBody>
      </p:sp>
      <p:sp>
        <p:nvSpPr>
          <p:cNvPr id="396" name="PlaceHolder 3"/>
          <p:cNvSpPr>
            <a:spLocks noGrp="1"/>
          </p:cNvSpPr>
          <p:nvPr>
            <p:ph type="dt"/>
          </p:nvPr>
        </p:nvSpPr>
        <p:spPr>
          <a:xfrm>
            <a:off x="4399200" y="0"/>
            <a:ext cx="3372840" cy="502560"/>
          </a:xfrm>
          <a:prstGeom prst="rect">
            <a:avLst/>
          </a:prstGeom>
        </p:spPr>
        <p:txBody>
          <a:bodyPr lIns="0" tIns="0" rIns="0" bIns="0"/>
          <a:lstStyle/>
          <a:p>
            <a:pPr algn="r"/>
            <a:r>
              <a:rPr lang="en-US" sz="1400" spc="-1">
                <a:latin typeface="Times New Roman"/>
              </a:rPr>
              <a:t>&lt;date/time&gt;</a:t>
            </a:r>
            <a:endParaRPr/>
          </a:p>
        </p:txBody>
      </p:sp>
      <p:sp>
        <p:nvSpPr>
          <p:cNvPr id="397" name="PlaceHolder 4"/>
          <p:cNvSpPr>
            <a:spLocks noGrp="1"/>
          </p:cNvSpPr>
          <p:nvPr>
            <p:ph type="ftr"/>
          </p:nvPr>
        </p:nvSpPr>
        <p:spPr>
          <a:xfrm>
            <a:off x="0" y="9555480"/>
            <a:ext cx="3372840" cy="502560"/>
          </a:xfrm>
          <a:prstGeom prst="rect">
            <a:avLst/>
          </a:prstGeom>
        </p:spPr>
        <p:txBody>
          <a:bodyPr lIns="0" tIns="0" rIns="0" bIns="0" anchor="b"/>
          <a:lstStyle/>
          <a:p>
            <a:r>
              <a:rPr lang="en-US" sz="1400" spc="-1">
                <a:latin typeface="Times New Roman"/>
              </a:rPr>
              <a:t>&lt;footer&gt;</a:t>
            </a:r>
            <a:endParaRPr/>
          </a:p>
        </p:txBody>
      </p:sp>
      <p:sp>
        <p:nvSpPr>
          <p:cNvPr id="398" name="PlaceHolder 5"/>
          <p:cNvSpPr>
            <a:spLocks noGrp="1"/>
          </p:cNvSpPr>
          <p:nvPr>
            <p:ph type="sldNum"/>
          </p:nvPr>
        </p:nvSpPr>
        <p:spPr>
          <a:xfrm>
            <a:off x="4399200" y="9555480"/>
            <a:ext cx="3372840" cy="502560"/>
          </a:xfrm>
          <a:prstGeom prst="rect">
            <a:avLst/>
          </a:prstGeom>
        </p:spPr>
        <p:txBody>
          <a:bodyPr lIns="0" tIns="0" rIns="0" bIns="0" anchor="b"/>
          <a:lstStyle/>
          <a:p>
            <a:pPr algn="r"/>
            <a:fld id="{3FA21F23-64ED-4238-AE72-49EAD0935F7B}" type="slidenum">
              <a:rPr lang="en-US" sz="1400" spc="-1">
                <a:latin typeface="Times New Roman"/>
              </a:rPr>
              <a:t>‹#›</a:t>
            </a:fld>
            <a:endParaRPr/>
          </a:p>
        </p:txBody>
      </p:sp>
    </p:spTree>
    <p:extLst>
      <p:ext uri="{BB962C8B-B14F-4D97-AF65-F5344CB8AC3E}">
        <p14:creationId xmlns:p14="http://schemas.microsoft.com/office/powerpoint/2010/main" val="9606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 name="PlaceHolder 1"/>
          <p:cNvSpPr>
            <a:spLocks noGrp="1"/>
          </p:cNvSpPr>
          <p:nvPr>
            <p:ph type="body"/>
          </p:nvPr>
        </p:nvSpPr>
        <p:spPr>
          <a:xfrm>
            <a:off x="685800" y="4343400"/>
            <a:ext cx="5486040" cy="4114440"/>
          </a:xfrm>
          <a:prstGeom prst="rect">
            <a:avLst/>
          </a:prstGeom>
        </p:spPr>
        <p:txBody>
          <a:bodyPr/>
          <a:lstStyle/>
          <a:p>
            <a:endParaRPr/>
          </a:p>
        </p:txBody>
      </p:sp>
      <p:sp>
        <p:nvSpPr>
          <p:cNvPr id="520" name="TextShape 2"/>
          <p:cNvSpPr txBox="1"/>
          <p:nvPr/>
        </p:nvSpPr>
        <p:spPr>
          <a:xfrm>
            <a:off x="3884760" y="8685360"/>
            <a:ext cx="2971440" cy="456840"/>
          </a:xfrm>
          <a:prstGeom prst="rect">
            <a:avLst/>
          </a:prstGeom>
          <a:noFill/>
          <a:ln>
            <a:noFill/>
          </a:ln>
        </p:spPr>
        <p:txBody>
          <a:bodyPr anchor="b"/>
          <a:lstStyle/>
          <a:p>
            <a:pPr algn="r">
              <a:lnSpc>
                <a:spcPct val="100000"/>
              </a:lnSpc>
            </a:pPr>
            <a:fld id="{205BD6A7-4891-4002-8C74-8979869E6AFD}" type="slidenum">
              <a:rPr lang="en-US" sz="1200" strike="noStrike" spc="-1">
                <a:solidFill>
                  <a:srgbClr val="000000"/>
                </a:solidFill>
                <a:uFill>
                  <a:solidFill>
                    <a:srgbClr val="FFFFFF"/>
                  </a:solidFill>
                </a:uFill>
                <a:latin typeface="+mn-lt"/>
                <a:ea typeface="+mn-ea"/>
              </a:rPr>
              <a:t>1</a:t>
            </a:fld>
            <a:endParaRPr/>
          </a:p>
        </p:txBody>
      </p:sp>
    </p:spTree>
    <p:extLst>
      <p:ext uri="{BB962C8B-B14F-4D97-AF65-F5344CB8AC3E}">
        <p14:creationId xmlns:p14="http://schemas.microsoft.com/office/powerpoint/2010/main" val="3192946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 name="PlaceHolder 1"/>
          <p:cNvSpPr>
            <a:spLocks noGrp="1"/>
          </p:cNvSpPr>
          <p:nvPr>
            <p:ph type="body"/>
          </p:nvPr>
        </p:nvSpPr>
        <p:spPr>
          <a:xfrm>
            <a:off x="685800" y="4343400"/>
            <a:ext cx="5486040" cy="4114440"/>
          </a:xfrm>
          <a:prstGeom prst="rect">
            <a:avLst/>
          </a:prstGeom>
        </p:spPr>
        <p:txBody>
          <a:bodyPr/>
          <a:lstStyle/>
          <a:p>
            <a:endParaRPr/>
          </a:p>
        </p:txBody>
      </p:sp>
      <p:sp>
        <p:nvSpPr>
          <p:cNvPr id="522" name="TextShape 2"/>
          <p:cNvSpPr txBox="1"/>
          <p:nvPr/>
        </p:nvSpPr>
        <p:spPr>
          <a:xfrm>
            <a:off x="3884760" y="8685360"/>
            <a:ext cx="2971440" cy="456840"/>
          </a:xfrm>
          <a:prstGeom prst="rect">
            <a:avLst/>
          </a:prstGeom>
          <a:noFill/>
          <a:ln>
            <a:noFill/>
          </a:ln>
        </p:spPr>
        <p:txBody>
          <a:bodyPr anchor="b"/>
          <a:lstStyle/>
          <a:p>
            <a:pPr algn="r">
              <a:lnSpc>
                <a:spcPct val="100000"/>
              </a:lnSpc>
            </a:pPr>
            <a:fld id="{0D585E9F-CE3A-4F9E-BA41-FD3711DD1800}" type="slidenum">
              <a:rPr lang="en-US" sz="1200" strike="noStrike" spc="-1">
                <a:solidFill>
                  <a:srgbClr val="000000"/>
                </a:solidFill>
                <a:uFill>
                  <a:solidFill>
                    <a:srgbClr val="FFFFFF"/>
                  </a:solidFill>
                </a:uFill>
                <a:latin typeface="+mn-lt"/>
                <a:ea typeface="+mn-ea"/>
              </a:rPr>
              <a:t>2</a:t>
            </a:fld>
            <a:endParaRPr/>
          </a:p>
        </p:txBody>
      </p:sp>
    </p:spTree>
    <p:extLst>
      <p:ext uri="{BB962C8B-B14F-4D97-AF65-F5344CB8AC3E}">
        <p14:creationId xmlns:p14="http://schemas.microsoft.com/office/powerpoint/2010/main" val="1121806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3" name="PlaceHolder 1"/>
          <p:cNvSpPr>
            <a:spLocks noGrp="1"/>
          </p:cNvSpPr>
          <p:nvPr>
            <p:ph type="body"/>
          </p:nvPr>
        </p:nvSpPr>
        <p:spPr>
          <a:xfrm>
            <a:off x="685800" y="4343400"/>
            <a:ext cx="5486040" cy="4114440"/>
          </a:xfrm>
          <a:prstGeom prst="rect">
            <a:avLst/>
          </a:prstGeom>
        </p:spPr>
        <p:txBody>
          <a:bodyPr/>
          <a:lstStyle/>
          <a:p>
            <a:endParaRPr/>
          </a:p>
        </p:txBody>
      </p:sp>
      <p:sp>
        <p:nvSpPr>
          <p:cNvPr id="524" name="TextShape 2"/>
          <p:cNvSpPr txBox="1"/>
          <p:nvPr/>
        </p:nvSpPr>
        <p:spPr>
          <a:xfrm>
            <a:off x="3884760" y="8685360"/>
            <a:ext cx="2971440" cy="456840"/>
          </a:xfrm>
          <a:prstGeom prst="rect">
            <a:avLst/>
          </a:prstGeom>
          <a:noFill/>
          <a:ln>
            <a:noFill/>
          </a:ln>
        </p:spPr>
        <p:txBody>
          <a:bodyPr anchor="b"/>
          <a:lstStyle/>
          <a:p>
            <a:pPr algn="r">
              <a:lnSpc>
                <a:spcPct val="100000"/>
              </a:lnSpc>
            </a:pPr>
            <a:fld id="{68257B30-19F1-4579-8106-400A999F2873}" type="slidenum">
              <a:rPr lang="en-US" sz="1200" strike="noStrike" spc="-1">
                <a:solidFill>
                  <a:srgbClr val="000000"/>
                </a:solidFill>
                <a:uFill>
                  <a:solidFill>
                    <a:srgbClr val="FFFFFF"/>
                  </a:solidFill>
                </a:uFill>
                <a:latin typeface="Calibri"/>
                <a:ea typeface="MS PGothic"/>
              </a:rPr>
              <a:t>4</a:t>
            </a:fld>
            <a:endParaRPr/>
          </a:p>
        </p:txBody>
      </p:sp>
      <p:sp>
        <p:nvSpPr>
          <p:cNvPr id="525" name="TextShape 3"/>
          <p:cNvSpPr txBox="1"/>
          <p:nvPr/>
        </p:nvSpPr>
        <p:spPr>
          <a:xfrm>
            <a:off x="0" y="8685360"/>
            <a:ext cx="2971440" cy="456840"/>
          </a:xfrm>
          <a:prstGeom prst="rect">
            <a:avLst/>
          </a:prstGeom>
          <a:noFill/>
          <a:ln>
            <a:noFill/>
          </a:ln>
        </p:spPr>
        <p:txBody>
          <a:bodyPr anchor="b"/>
          <a:lstStyle/>
          <a:p>
            <a:endParaRPr/>
          </a:p>
        </p:txBody>
      </p:sp>
    </p:spTree>
    <p:extLst>
      <p:ext uri="{BB962C8B-B14F-4D97-AF65-F5344CB8AC3E}">
        <p14:creationId xmlns:p14="http://schemas.microsoft.com/office/powerpoint/2010/main" val="781629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 name="PlaceHolder 1"/>
          <p:cNvSpPr>
            <a:spLocks noGrp="1"/>
          </p:cNvSpPr>
          <p:nvPr>
            <p:ph type="body"/>
          </p:nvPr>
        </p:nvSpPr>
        <p:spPr>
          <a:xfrm>
            <a:off x="685800" y="4343400"/>
            <a:ext cx="5486040" cy="4114440"/>
          </a:xfrm>
          <a:prstGeom prst="rect">
            <a:avLst/>
          </a:prstGeom>
        </p:spPr>
        <p:txBody>
          <a:bodyPr/>
          <a:lstStyle/>
          <a:p>
            <a:endParaRPr/>
          </a:p>
        </p:txBody>
      </p:sp>
      <p:sp>
        <p:nvSpPr>
          <p:cNvPr id="529" name="TextShape 2"/>
          <p:cNvSpPr txBox="1"/>
          <p:nvPr/>
        </p:nvSpPr>
        <p:spPr>
          <a:xfrm>
            <a:off x="3884760" y="8685360"/>
            <a:ext cx="2971440" cy="456840"/>
          </a:xfrm>
          <a:prstGeom prst="rect">
            <a:avLst/>
          </a:prstGeom>
          <a:noFill/>
          <a:ln>
            <a:noFill/>
          </a:ln>
        </p:spPr>
        <p:txBody>
          <a:bodyPr anchor="b"/>
          <a:lstStyle/>
          <a:p>
            <a:pPr algn="r">
              <a:lnSpc>
                <a:spcPct val="100000"/>
              </a:lnSpc>
            </a:pPr>
            <a:fld id="{E74D7095-A27C-4C0E-8EBF-42CE317BB2E6}" type="slidenum">
              <a:rPr lang="en-US" sz="1200" strike="noStrike" spc="-1">
                <a:solidFill>
                  <a:srgbClr val="000000"/>
                </a:solidFill>
                <a:uFill>
                  <a:solidFill>
                    <a:srgbClr val="FFFFFF"/>
                  </a:solidFill>
                </a:uFill>
                <a:latin typeface="Calibri"/>
                <a:ea typeface="MS PGothic"/>
              </a:rPr>
              <a:t>7</a:t>
            </a:fld>
            <a:endParaRPr/>
          </a:p>
        </p:txBody>
      </p:sp>
    </p:spTree>
    <p:extLst>
      <p:ext uri="{BB962C8B-B14F-4D97-AF65-F5344CB8AC3E}">
        <p14:creationId xmlns:p14="http://schemas.microsoft.com/office/powerpoint/2010/main" val="67119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 name="PlaceHolder 1"/>
          <p:cNvSpPr>
            <a:spLocks noGrp="1"/>
          </p:cNvSpPr>
          <p:nvPr>
            <p:ph type="body"/>
          </p:nvPr>
        </p:nvSpPr>
        <p:spPr>
          <a:xfrm>
            <a:off x="685800" y="4343400"/>
            <a:ext cx="5486040" cy="4114440"/>
          </a:xfrm>
          <a:prstGeom prst="rect">
            <a:avLst/>
          </a:prstGeom>
        </p:spPr>
        <p:txBody>
          <a:bodyPr/>
          <a:lstStyle/>
          <a:p>
            <a:endParaRPr/>
          </a:p>
        </p:txBody>
      </p:sp>
      <p:sp>
        <p:nvSpPr>
          <p:cNvPr id="533" name="TextShape 2"/>
          <p:cNvSpPr txBox="1"/>
          <p:nvPr/>
        </p:nvSpPr>
        <p:spPr>
          <a:xfrm>
            <a:off x="3884760" y="8685360"/>
            <a:ext cx="2971440" cy="456840"/>
          </a:xfrm>
          <a:prstGeom prst="rect">
            <a:avLst/>
          </a:prstGeom>
          <a:noFill/>
          <a:ln>
            <a:noFill/>
          </a:ln>
        </p:spPr>
        <p:txBody>
          <a:bodyPr anchor="b"/>
          <a:lstStyle/>
          <a:p>
            <a:pPr algn="r">
              <a:lnSpc>
                <a:spcPct val="100000"/>
              </a:lnSpc>
            </a:pPr>
            <a:fld id="{66F57E96-9D0B-4B00-97F0-9FC711379C46}" type="slidenum">
              <a:rPr lang="en-US" sz="1200" strike="noStrike" spc="-1">
                <a:solidFill>
                  <a:srgbClr val="000000"/>
                </a:solidFill>
                <a:uFill>
                  <a:solidFill>
                    <a:srgbClr val="FFFFFF"/>
                  </a:solidFill>
                </a:uFill>
                <a:latin typeface="+mn-lt"/>
                <a:ea typeface="+mn-ea"/>
              </a:rPr>
              <a:t>12</a:t>
            </a:fld>
            <a:endParaRPr/>
          </a:p>
        </p:txBody>
      </p:sp>
    </p:spTree>
    <p:extLst>
      <p:ext uri="{BB962C8B-B14F-4D97-AF65-F5344CB8AC3E}">
        <p14:creationId xmlns:p14="http://schemas.microsoft.com/office/powerpoint/2010/main" val="227926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 name="PlaceHolder 1"/>
          <p:cNvSpPr>
            <a:spLocks noGrp="1"/>
          </p:cNvSpPr>
          <p:nvPr>
            <p:ph type="body"/>
          </p:nvPr>
        </p:nvSpPr>
        <p:spPr>
          <a:xfrm>
            <a:off x="685800" y="4343400"/>
            <a:ext cx="5486040" cy="4114440"/>
          </a:xfrm>
          <a:prstGeom prst="rect">
            <a:avLst/>
          </a:prstGeom>
        </p:spPr>
        <p:txBody>
          <a:bodyPr/>
          <a:lstStyle/>
          <a:p>
            <a:endParaRPr/>
          </a:p>
        </p:txBody>
      </p:sp>
      <p:sp>
        <p:nvSpPr>
          <p:cNvPr id="535" name="TextShape 2"/>
          <p:cNvSpPr txBox="1"/>
          <p:nvPr/>
        </p:nvSpPr>
        <p:spPr>
          <a:xfrm>
            <a:off x="3884760" y="8685360"/>
            <a:ext cx="2971440" cy="456840"/>
          </a:xfrm>
          <a:prstGeom prst="rect">
            <a:avLst/>
          </a:prstGeom>
          <a:noFill/>
          <a:ln>
            <a:noFill/>
          </a:ln>
        </p:spPr>
        <p:txBody>
          <a:bodyPr anchor="b"/>
          <a:lstStyle/>
          <a:p>
            <a:pPr algn="r">
              <a:lnSpc>
                <a:spcPct val="100000"/>
              </a:lnSpc>
            </a:pPr>
            <a:fld id="{6CBAB8E4-8097-4F3D-AA05-B4F05ABE766A}" type="slidenum">
              <a:rPr lang="en-US" sz="1200" strike="noStrike" spc="-1">
                <a:solidFill>
                  <a:srgbClr val="000000"/>
                </a:solidFill>
                <a:uFill>
                  <a:solidFill>
                    <a:srgbClr val="FFFFFF"/>
                  </a:solidFill>
                </a:uFill>
                <a:latin typeface="+mn-lt"/>
                <a:ea typeface="+mn-ea"/>
              </a:rPr>
              <a:t>13</a:t>
            </a:fld>
            <a:endParaRPr/>
          </a:p>
        </p:txBody>
      </p:sp>
    </p:spTree>
    <p:extLst>
      <p:ext uri="{BB962C8B-B14F-4D97-AF65-F5344CB8AC3E}">
        <p14:creationId xmlns:p14="http://schemas.microsoft.com/office/powerpoint/2010/main" val="3008650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6" name="PlaceHolder 1"/>
          <p:cNvSpPr>
            <a:spLocks noGrp="1"/>
          </p:cNvSpPr>
          <p:nvPr>
            <p:ph type="body"/>
          </p:nvPr>
        </p:nvSpPr>
        <p:spPr>
          <a:xfrm>
            <a:off x="685800" y="4343400"/>
            <a:ext cx="5486040" cy="4114440"/>
          </a:xfrm>
          <a:prstGeom prst="rect">
            <a:avLst/>
          </a:prstGeom>
        </p:spPr>
        <p:txBody>
          <a:bodyPr/>
          <a:lstStyle/>
          <a:p>
            <a:pPr marL="216000" indent="-216000">
              <a:lnSpc>
                <a:spcPct val="100000"/>
              </a:lnSpc>
            </a:pPr>
            <a:r>
              <a:rPr lang="en-US" sz="2000" strike="noStrike" spc="-1">
                <a:uFill>
                  <a:solidFill>
                    <a:srgbClr val="FFFFFF"/>
                  </a:solidFill>
                </a:uFill>
                <a:latin typeface="Arial"/>
              </a:rPr>
              <a:t>Watch your timing!  Allocate a time for each slide and stick to it so as to keep track of your presentation and avoid speaking too much.</a:t>
            </a:r>
            <a:endParaRPr/>
          </a:p>
        </p:txBody>
      </p:sp>
      <p:sp>
        <p:nvSpPr>
          <p:cNvPr id="537" name="TextShape 2"/>
          <p:cNvSpPr txBox="1"/>
          <p:nvPr/>
        </p:nvSpPr>
        <p:spPr>
          <a:xfrm>
            <a:off x="3884760" y="8685360"/>
            <a:ext cx="2971440" cy="456840"/>
          </a:xfrm>
          <a:prstGeom prst="rect">
            <a:avLst/>
          </a:prstGeom>
          <a:noFill/>
          <a:ln>
            <a:noFill/>
          </a:ln>
        </p:spPr>
        <p:txBody>
          <a:bodyPr anchor="b"/>
          <a:lstStyle/>
          <a:p>
            <a:pPr algn="r">
              <a:lnSpc>
                <a:spcPct val="100000"/>
              </a:lnSpc>
            </a:pPr>
            <a:fld id="{20B13D01-5486-4C1C-825A-2D45EB927C09}" type="slidenum">
              <a:rPr lang="en-US" sz="1200" strike="noStrike" spc="-1">
                <a:solidFill>
                  <a:srgbClr val="000000"/>
                </a:solidFill>
                <a:uFill>
                  <a:solidFill>
                    <a:srgbClr val="FFFFFF"/>
                  </a:solidFill>
                </a:uFill>
                <a:latin typeface="Calibri"/>
                <a:ea typeface="MS PGothic"/>
              </a:rPr>
              <a:t>14</a:t>
            </a:fld>
            <a:endParaRPr/>
          </a:p>
        </p:txBody>
      </p:sp>
    </p:spTree>
    <p:extLst>
      <p:ext uri="{BB962C8B-B14F-4D97-AF65-F5344CB8AC3E}">
        <p14:creationId xmlns:p14="http://schemas.microsoft.com/office/powerpoint/2010/main" val="3126945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7" name="PlaceHolder 2"/>
          <p:cNvSpPr>
            <a:spLocks noGrp="1"/>
          </p:cNvSpPr>
          <p:nvPr>
            <p:ph type="body"/>
          </p:nvPr>
        </p:nvSpPr>
        <p:spPr>
          <a:xfrm>
            <a:off x="457200" y="1901880"/>
            <a:ext cx="4038120" cy="2036520"/>
          </a:xfrm>
          <a:prstGeom prst="rect">
            <a:avLst/>
          </a:prstGeom>
        </p:spPr>
        <p:txBody>
          <a:bodyPr lIns="0" tIns="0" rIns="0" bIns="0"/>
          <a:lstStyle/>
          <a:p>
            <a:endParaRPr/>
          </a:p>
        </p:txBody>
      </p:sp>
      <p:sp>
        <p:nvSpPr>
          <p:cNvPr id="28" name="PlaceHolder 3"/>
          <p:cNvSpPr>
            <a:spLocks noGrp="1"/>
          </p:cNvSpPr>
          <p:nvPr>
            <p:ph type="body"/>
          </p:nvPr>
        </p:nvSpPr>
        <p:spPr>
          <a:xfrm>
            <a:off x="457200" y="4132440"/>
            <a:ext cx="4038120" cy="2036520"/>
          </a:xfrm>
          <a:prstGeom prst="rect">
            <a:avLst/>
          </a:prstGeom>
        </p:spPr>
        <p:txBody>
          <a:bodyPr lIns="0" tIns="0" rIns="0" bIns="0"/>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64"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365" name="PlaceHolder 2"/>
          <p:cNvSpPr>
            <a:spLocks noGrp="1"/>
          </p:cNvSpPr>
          <p:nvPr>
            <p:ph type="body"/>
          </p:nvPr>
        </p:nvSpPr>
        <p:spPr>
          <a:xfrm>
            <a:off x="457200" y="1901880"/>
            <a:ext cx="1970280" cy="4269960"/>
          </a:xfrm>
          <a:prstGeom prst="rect">
            <a:avLst/>
          </a:prstGeom>
        </p:spPr>
        <p:txBody>
          <a:bodyPr lIns="0" tIns="0" rIns="0" bIns="0"/>
          <a:lstStyle/>
          <a:p>
            <a:endParaRPr/>
          </a:p>
        </p:txBody>
      </p:sp>
      <p:sp>
        <p:nvSpPr>
          <p:cNvPr id="366" name="PlaceHolder 3"/>
          <p:cNvSpPr>
            <a:spLocks noGrp="1"/>
          </p:cNvSpPr>
          <p:nvPr>
            <p:ph type="body"/>
          </p:nvPr>
        </p:nvSpPr>
        <p:spPr>
          <a:xfrm>
            <a:off x="2526480" y="1901880"/>
            <a:ext cx="1970280" cy="4269960"/>
          </a:xfrm>
          <a:prstGeom prst="rect">
            <a:avLst/>
          </a:prstGeom>
        </p:spPr>
        <p:txBody>
          <a:bodyPr lIns="0" tIns="0" rIns="0" bIns="0"/>
          <a:lstStyle/>
          <a:p>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67"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68" name="PlaceHolder 1"/>
          <p:cNvSpPr>
            <a:spLocks noGrp="1"/>
          </p:cNvSpPr>
          <p:nvPr>
            <p:ph type="subTitle"/>
          </p:nvPr>
        </p:nvSpPr>
        <p:spPr>
          <a:xfrm>
            <a:off x="457200" y="274680"/>
            <a:ext cx="7619760" cy="4026240"/>
          </a:xfrm>
          <a:prstGeom prst="rect">
            <a:avLst/>
          </a:prstGeom>
        </p:spPr>
        <p:txBody>
          <a:bodyPr lIns="0" tIns="0" rIns="0" bIns="0" anchor="ctr"/>
          <a:lstStyle/>
          <a:p>
            <a:pPr algn="ctr"/>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69"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370"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371" name="PlaceHolder 3"/>
          <p:cNvSpPr>
            <a:spLocks noGrp="1"/>
          </p:cNvSpPr>
          <p:nvPr>
            <p:ph type="body"/>
          </p:nvPr>
        </p:nvSpPr>
        <p:spPr>
          <a:xfrm>
            <a:off x="457200" y="4132440"/>
            <a:ext cx="1970280" cy="2036520"/>
          </a:xfrm>
          <a:prstGeom prst="rect">
            <a:avLst/>
          </a:prstGeom>
        </p:spPr>
        <p:txBody>
          <a:bodyPr lIns="0" tIns="0" rIns="0" bIns="0"/>
          <a:lstStyle/>
          <a:p>
            <a:endParaRPr/>
          </a:p>
        </p:txBody>
      </p:sp>
      <p:sp>
        <p:nvSpPr>
          <p:cNvPr id="372" name="PlaceHolder 4"/>
          <p:cNvSpPr>
            <a:spLocks noGrp="1"/>
          </p:cNvSpPr>
          <p:nvPr>
            <p:ph type="body"/>
          </p:nvPr>
        </p:nvSpPr>
        <p:spPr>
          <a:xfrm>
            <a:off x="2526480" y="1901880"/>
            <a:ext cx="1970280" cy="4269960"/>
          </a:xfrm>
          <a:prstGeom prst="rect">
            <a:avLst/>
          </a:prstGeom>
        </p:spPr>
        <p:txBody>
          <a:bodyPr lIns="0" tIns="0" rIns="0" bIns="0"/>
          <a:lstStyle/>
          <a:p>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73"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374" name="PlaceHolder 2"/>
          <p:cNvSpPr>
            <a:spLocks noGrp="1"/>
          </p:cNvSpPr>
          <p:nvPr>
            <p:ph type="body"/>
          </p:nvPr>
        </p:nvSpPr>
        <p:spPr>
          <a:xfrm>
            <a:off x="457200" y="1901880"/>
            <a:ext cx="1970280" cy="4269960"/>
          </a:xfrm>
          <a:prstGeom prst="rect">
            <a:avLst/>
          </a:prstGeom>
        </p:spPr>
        <p:txBody>
          <a:bodyPr lIns="0" tIns="0" rIns="0" bIns="0"/>
          <a:lstStyle/>
          <a:p>
            <a:endParaRPr/>
          </a:p>
        </p:txBody>
      </p:sp>
      <p:sp>
        <p:nvSpPr>
          <p:cNvPr id="375"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376" name="PlaceHolder 4"/>
          <p:cNvSpPr>
            <a:spLocks noGrp="1"/>
          </p:cNvSpPr>
          <p:nvPr>
            <p:ph type="body"/>
          </p:nvPr>
        </p:nvSpPr>
        <p:spPr>
          <a:xfrm>
            <a:off x="2526480" y="4132440"/>
            <a:ext cx="1970280" cy="2036520"/>
          </a:xfrm>
          <a:prstGeom prst="rect">
            <a:avLst/>
          </a:prstGeom>
        </p:spPr>
        <p:txBody>
          <a:bodyPr lIns="0" tIns="0" rIns="0" bIns="0"/>
          <a:lstStyle/>
          <a:p>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77"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378"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379"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380" name="PlaceHolder 4"/>
          <p:cNvSpPr>
            <a:spLocks noGrp="1"/>
          </p:cNvSpPr>
          <p:nvPr>
            <p:ph type="body"/>
          </p:nvPr>
        </p:nvSpPr>
        <p:spPr>
          <a:xfrm>
            <a:off x="457200" y="4132440"/>
            <a:ext cx="4038120" cy="2036520"/>
          </a:xfrm>
          <a:prstGeom prst="rect">
            <a:avLst/>
          </a:prstGeom>
        </p:spPr>
        <p:txBody>
          <a:bodyPr lIns="0" tIns="0" rIns="0" bIns="0"/>
          <a:lstStyle/>
          <a:p>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81"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382" name="PlaceHolder 2"/>
          <p:cNvSpPr>
            <a:spLocks noGrp="1"/>
          </p:cNvSpPr>
          <p:nvPr>
            <p:ph type="body"/>
          </p:nvPr>
        </p:nvSpPr>
        <p:spPr>
          <a:xfrm>
            <a:off x="457200" y="1901880"/>
            <a:ext cx="4038120" cy="2036520"/>
          </a:xfrm>
          <a:prstGeom prst="rect">
            <a:avLst/>
          </a:prstGeom>
        </p:spPr>
        <p:txBody>
          <a:bodyPr lIns="0" tIns="0" rIns="0" bIns="0"/>
          <a:lstStyle/>
          <a:p>
            <a:endParaRPr/>
          </a:p>
        </p:txBody>
      </p:sp>
      <p:sp>
        <p:nvSpPr>
          <p:cNvPr id="383" name="PlaceHolder 3"/>
          <p:cNvSpPr>
            <a:spLocks noGrp="1"/>
          </p:cNvSpPr>
          <p:nvPr>
            <p:ph type="body"/>
          </p:nvPr>
        </p:nvSpPr>
        <p:spPr>
          <a:xfrm>
            <a:off x="457200" y="4132440"/>
            <a:ext cx="4038120" cy="2036520"/>
          </a:xfrm>
          <a:prstGeom prst="rect">
            <a:avLst/>
          </a:prstGeom>
        </p:spPr>
        <p:txBody>
          <a:bodyPr lIns="0" tIns="0" rIns="0" bIns="0"/>
          <a:lstStyle/>
          <a:p>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84"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385"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386"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387" name="PlaceHolder 4"/>
          <p:cNvSpPr>
            <a:spLocks noGrp="1"/>
          </p:cNvSpPr>
          <p:nvPr>
            <p:ph type="body"/>
          </p:nvPr>
        </p:nvSpPr>
        <p:spPr>
          <a:xfrm>
            <a:off x="2526480" y="4132440"/>
            <a:ext cx="1970280" cy="2036520"/>
          </a:xfrm>
          <a:prstGeom prst="rect">
            <a:avLst/>
          </a:prstGeom>
        </p:spPr>
        <p:txBody>
          <a:bodyPr lIns="0" tIns="0" rIns="0" bIns="0"/>
          <a:lstStyle/>
          <a:p>
            <a:endParaRPr/>
          </a:p>
        </p:txBody>
      </p:sp>
      <p:sp>
        <p:nvSpPr>
          <p:cNvPr id="388" name="PlaceHolder 5"/>
          <p:cNvSpPr>
            <a:spLocks noGrp="1"/>
          </p:cNvSpPr>
          <p:nvPr>
            <p:ph type="body"/>
          </p:nvPr>
        </p:nvSpPr>
        <p:spPr>
          <a:xfrm>
            <a:off x="457200" y="4132440"/>
            <a:ext cx="1970280" cy="2036520"/>
          </a:xfrm>
          <a:prstGeom prst="rect">
            <a:avLst/>
          </a:prstGeom>
        </p:spPr>
        <p:txBody>
          <a:bodyPr lIns="0" tIns="0" rIns="0" bIns="0"/>
          <a:lstStyle/>
          <a:p>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89"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390" name="PlaceHolder 2"/>
          <p:cNvSpPr>
            <a:spLocks noGrp="1"/>
          </p:cNvSpPr>
          <p:nvPr>
            <p:ph type="body"/>
          </p:nvPr>
        </p:nvSpPr>
        <p:spPr>
          <a:xfrm>
            <a:off x="457200" y="1901880"/>
            <a:ext cx="4038120" cy="4269960"/>
          </a:xfrm>
          <a:prstGeom prst="rect">
            <a:avLst/>
          </a:prstGeom>
        </p:spPr>
        <p:txBody>
          <a:bodyPr lIns="0" tIns="0" rIns="0" bIns="0"/>
          <a:lstStyle/>
          <a:p>
            <a:endParaRPr/>
          </a:p>
        </p:txBody>
      </p:sp>
      <p:sp>
        <p:nvSpPr>
          <p:cNvPr id="391" name="PlaceHolder 3"/>
          <p:cNvSpPr>
            <a:spLocks noGrp="1"/>
          </p:cNvSpPr>
          <p:nvPr>
            <p:ph type="body"/>
          </p:nvPr>
        </p:nvSpPr>
        <p:spPr>
          <a:xfrm>
            <a:off x="457200" y="1901880"/>
            <a:ext cx="4038120" cy="4269960"/>
          </a:xfrm>
          <a:prstGeom prst="rect">
            <a:avLst/>
          </a:prstGeom>
        </p:spPr>
        <p:txBody>
          <a:bodyPr lIns="0" tIns="0" rIns="0" bIns="0"/>
          <a:lstStyle/>
          <a:p>
            <a:endParaRPr/>
          </a:p>
        </p:txBody>
      </p:sp>
      <p:pic>
        <p:nvPicPr>
          <p:cNvPr id="392" name="Picture 391"/>
          <p:cNvPicPr/>
          <p:nvPr/>
        </p:nvPicPr>
        <p:blipFill>
          <a:blip/>
          <a:stretch/>
        </p:blipFill>
        <p:spPr>
          <a:xfrm>
            <a:off x="457200" y="1901880"/>
            <a:ext cx="4038120" cy="4269960"/>
          </a:xfrm>
          <a:prstGeom prst="rect">
            <a:avLst/>
          </a:prstGeom>
          <a:ln>
            <a:noFill/>
          </a:ln>
        </p:spPr>
      </p:pic>
      <p:pic>
        <p:nvPicPr>
          <p:cNvPr id="393" name="Picture 392"/>
          <p:cNvPicPr/>
          <p:nvPr/>
        </p:nvPicPr>
        <p:blipFill>
          <a:blip/>
          <a:stretch/>
        </p:blipFill>
        <p:spPr>
          <a:xfrm>
            <a:off x="457200" y="1901880"/>
            <a:ext cx="4038120" cy="4269960"/>
          </a:xfrm>
          <a:prstGeom prst="rect">
            <a:avLst/>
          </a:prstGeom>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30"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31"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32" name="PlaceHolder 4"/>
          <p:cNvSpPr>
            <a:spLocks noGrp="1"/>
          </p:cNvSpPr>
          <p:nvPr>
            <p:ph type="body"/>
          </p:nvPr>
        </p:nvSpPr>
        <p:spPr>
          <a:xfrm>
            <a:off x="2526480" y="4132440"/>
            <a:ext cx="1970280" cy="2036520"/>
          </a:xfrm>
          <a:prstGeom prst="rect">
            <a:avLst/>
          </a:prstGeom>
        </p:spPr>
        <p:txBody>
          <a:bodyPr lIns="0" tIns="0" rIns="0" bIns="0"/>
          <a:lstStyle/>
          <a:p>
            <a:endParaRPr/>
          </a:p>
        </p:txBody>
      </p:sp>
      <p:sp>
        <p:nvSpPr>
          <p:cNvPr id="33" name="PlaceHolder 5"/>
          <p:cNvSpPr>
            <a:spLocks noGrp="1"/>
          </p:cNvSpPr>
          <p:nvPr>
            <p:ph type="body"/>
          </p:nvPr>
        </p:nvSpPr>
        <p:spPr>
          <a:xfrm>
            <a:off x="457200" y="4132440"/>
            <a:ext cx="1970280" cy="203652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35" name="PlaceHolder 2"/>
          <p:cNvSpPr>
            <a:spLocks noGrp="1"/>
          </p:cNvSpPr>
          <p:nvPr>
            <p:ph type="body"/>
          </p:nvPr>
        </p:nvSpPr>
        <p:spPr>
          <a:xfrm>
            <a:off x="457200" y="1901880"/>
            <a:ext cx="4038120" cy="4269960"/>
          </a:xfrm>
          <a:prstGeom prst="rect">
            <a:avLst/>
          </a:prstGeom>
        </p:spPr>
        <p:txBody>
          <a:bodyPr lIns="0" tIns="0" rIns="0" bIns="0"/>
          <a:lstStyle/>
          <a:p>
            <a:endParaRPr/>
          </a:p>
        </p:txBody>
      </p:sp>
      <p:sp>
        <p:nvSpPr>
          <p:cNvPr id="36" name="PlaceHolder 3"/>
          <p:cNvSpPr>
            <a:spLocks noGrp="1"/>
          </p:cNvSpPr>
          <p:nvPr>
            <p:ph type="body"/>
          </p:nvPr>
        </p:nvSpPr>
        <p:spPr>
          <a:xfrm>
            <a:off x="457200" y="1901880"/>
            <a:ext cx="4038120" cy="4269960"/>
          </a:xfrm>
          <a:prstGeom prst="rect">
            <a:avLst/>
          </a:prstGeom>
        </p:spPr>
        <p:txBody>
          <a:bodyPr lIns="0" tIns="0" rIns="0" bIns="0"/>
          <a:lstStyle/>
          <a:p>
            <a:endParaRPr/>
          </a:p>
        </p:txBody>
      </p:sp>
      <p:pic>
        <p:nvPicPr>
          <p:cNvPr id="37" name="Picture 36"/>
          <p:cNvPicPr/>
          <p:nvPr/>
        </p:nvPicPr>
        <p:blipFill>
          <a:blip/>
          <a:stretch/>
        </p:blipFill>
        <p:spPr>
          <a:xfrm>
            <a:off x="457200" y="1901880"/>
            <a:ext cx="4038120" cy="4269960"/>
          </a:xfrm>
          <a:prstGeom prst="rect">
            <a:avLst/>
          </a:prstGeom>
          <a:ln>
            <a:noFill/>
          </a:ln>
        </p:spPr>
      </p:pic>
      <p:pic>
        <p:nvPicPr>
          <p:cNvPr id="38" name="Picture 37"/>
          <p:cNvPicPr/>
          <p:nvPr/>
        </p:nvPicPr>
        <p:blipFill>
          <a:blip/>
          <a:stretch/>
        </p:blipFill>
        <p:spPr>
          <a:xfrm>
            <a:off x="457200" y="1901880"/>
            <a:ext cx="4038120" cy="426996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46" name="PlaceHolder 2"/>
          <p:cNvSpPr>
            <a:spLocks noGrp="1"/>
          </p:cNvSpPr>
          <p:nvPr>
            <p:ph type="subTitle"/>
          </p:nvPr>
        </p:nvSpPr>
        <p:spPr>
          <a:xfrm>
            <a:off x="457200" y="1901880"/>
            <a:ext cx="4038120" cy="4269960"/>
          </a:xfrm>
          <a:prstGeom prst="rect">
            <a:avLst/>
          </a:prstGeom>
        </p:spPr>
        <p:txBody>
          <a:bodyPr lIns="0" tIns="0" rIns="0" bIns="0" anchor="ctr"/>
          <a:lstStyle/>
          <a:p>
            <a:pPr algn="ct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48" name="PlaceHolder 2"/>
          <p:cNvSpPr>
            <a:spLocks noGrp="1"/>
          </p:cNvSpPr>
          <p:nvPr>
            <p:ph type="body"/>
          </p:nvPr>
        </p:nvSpPr>
        <p:spPr>
          <a:xfrm>
            <a:off x="457200" y="1901880"/>
            <a:ext cx="4038120" cy="4269960"/>
          </a:xfrm>
          <a:prstGeom prst="rect">
            <a:avLst/>
          </a:prstGeom>
        </p:spPr>
        <p:txBody>
          <a:bodyPr lIns="0" tIns="0" rIns="0" bIns="0"/>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50" name="PlaceHolder 2"/>
          <p:cNvSpPr>
            <a:spLocks noGrp="1"/>
          </p:cNvSpPr>
          <p:nvPr>
            <p:ph type="body"/>
          </p:nvPr>
        </p:nvSpPr>
        <p:spPr>
          <a:xfrm>
            <a:off x="457200" y="1901880"/>
            <a:ext cx="1970280" cy="4269960"/>
          </a:xfrm>
          <a:prstGeom prst="rect">
            <a:avLst/>
          </a:prstGeom>
        </p:spPr>
        <p:txBody>
          <a:bodyPr lIns="0" tIns="0" rIns="0" bIns="0"/>
          <a:lstStyle/>
          <a:p>
            <a:endParaRPr/>
          </a:p>
        </p:txBody>
      </p:sp>
      <p:sp>
        <p:nvSpPr>
          <p:cNvPr id="51" name="PlaceHolder 3"/>
          <p:cNvSpPr>
            <a:spLocks noGrp="1"/>
          </p:cNvSpPr>
          <p:nvPr>
            <p:ph type="body"/>
          </p:nvPr>
        </p:nvSpPr>
        <p:spPr>
          <a:xfrm>
            <a:off x="2526480" y="1901880"/>
            <a:ext cx="1970280" cy="4269960"/>
          </a:xfrm>
          <a:prstGeom prst="rect">
            <a:avLst/>
          </a:prstGeom>
        </p:spPr>
        <p:txBody>
          <a:bodyPr lIns="0" tIns="0" rIns="0" bIns="0"/>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2"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3" name="PlaceHolder 1"/>
          <p:cNvSpPr>
            <a:spLocks noGrp="1"/>
          </p:cNvSpPr>
          <p:nvPr>
            <p:ph type="subTitle"/>
          </p:nvPr>
        </p:nvSpPr>
        <p:spPr>
          <a:xfrm>
            <a:off x="457200" y="274680"/>
            <a:ext cx="7619760" cy="4026240"/>
          </a:xfrm>
          <a:prstGeom prst="rect">
            <a:avLst/>
          </a:prstGeom>
        </p:spPr>
        <p:txBody>
          <a:bodyPr lIns="0" tIns="0" rIns="0" bIns="0" anchor="ctr"/>
          <a:lstStyle/>
          <a:p>
            <a:pPr algn="ct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55"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56" name="PlaceHolder 3"/>
          <p:cNvSpPr>
            <a:spLocks noGrp="1"/>
          </p:cNvSpPr>
          <p:nvPr>
            <p:ph type="body"/>
          </p:nvPr>
        </p:nvSpPr>
        <p:spPr>
          <a:xfrm>
            <a:off x="457200" y="4132440"/>
            <a:ext cx="1970280" cy="2036520"/>
          </a:xfrm>
          <a:prstGeom prst="rect">
            <a:avLst/>
          </a:prstGeom>
        </p:spPr>
        <p:txBody>
          <a:bodyPr lIns="0" tIns="0" rIns="0" bIns="0"/>
          <a:lstStyle/>
          <a:p>
            <a:endParaRPr/>
          </a:p>
        </p:txBody>
      </p:sp>
      <p:sp>
        <p:nvSpPr>
          <p:cNvPr id="57" name="PlaceHolder 4"/>
          <p:cNvSpPr>
            <a:spLocks noGrp="1"/>
          </p:cNvSpPr>
          <p:nvPr>
            <p:ph type="body"/>
          </p:nvPr>
        </p:nvSpPr>
        <p:spPr>
          <a:xfrm>
            <a:off x="2526480" y="1901880"/>
            <a:ext cx="1970280" cy="4269960"/>
          </a:xfrm>
          <a:prstGeom prst="rect">
            <a:avLst/>
          </a:prstGeom>
        </p:spPr>
        <p:txBody>
          <a:bodyPr lIns="0" tIns="0" rIns="0" bIns="0"/>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6" name="PlaceHolder 2"/>
          <p:cNvSpPr>
            <a:spLocks noGrp="1"/>
          </p:cNvSpPr>
          <p:nvPr>
            <p:ph type="subTitle"/>
          </p:nvPr>
        </p:nvSpPr>
        <p:spPr>
          <a:xfrm>
            <a:off x="457200" y="1901880"/>
            <a:ext cx="4038120" cy="4269960"/>
          </a:xfrm>
          <a:prstGeom prst="rect">
            <a:avLst/>
          </a:prstGeom>
        </p:spPr>
        <p:txBody>
          <a:bodyPr lIns="0" tIns="0" rIns="0" bIns="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59" name="PlaceHolder 2"/>
          <p:cNvSpPr>
            <a:spLocks noGrp="1"/>
          </p:cNvSpPr>
          <p:nvPr>
            <p:ph type="body"/>
          </p:nvPr>
        </p:nvSpPr>
        <p:spPr>
          <a:xfrm>
            <a:off x="457200" y="1901880"/>
            <a:ext cx="1970280" cy="4269960"/>
          </a:xfrm>
          <a:prstGeom prst="rect">
            <a:avLst/>
          </a:prstGeom>
        </p:spPr>
        <p:txBody>
          <a:bodyPr lIns="0" tIns="0" rIns="0" bIns="0"/>
          <a:lstStyle/>
          <a:p>
            <a:endParaRPr/>
          </a:p>
        </p:txBody>
      </p:sp>
      <p:sp>
        <p:nvSpPr>
          <p:cNvPr id="60"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61" name="PlaceHolder 4"/>
          <p:cNvSpPr>
            <a:spLocks noGrp="1"/>
          </p:cNvSpPr>
          <p:nvPr>
            <p:ph type="body"/>
          </p:nvPr>
        </p:nvSpPr>
        <p:spPr>
          <a:xfrm>
            <a:off x="2526480" y="4132440"/>
            <a:ext cx="1970280" cy="2036520"/>
          </a:xfrm>
          <a:prstGeom prst="rect">
            <a:avLst/>
          </a:prstGeom>
        </p:spPr>
        <p:txBody>
          <a:bodyPr lIns="0" tIns="0" rIns="0" bIns="0"/>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63"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64"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65" name="PlaceHolder 4"/>
          <p:cNvSpPr>
            <a:spLocks noGrp="1"/>
          </p:cNvSpPr>
          <p:nvPr>
            <p:ph type="body"/>
          </p:nvPr>
        </p:nvSpPr>
        <p:spPr>
          <a:xfrm>
            <a:off x="457200" y="4132440"/>
            <a:ext cx="4038120" cy="2036520"/>
          </a:xfrm>
          <a:prstGeom prst="rect">
            <a:avLst/>
          </a:prstGeom>
        </p:spPr>
        <p:txBody>
          <a:bodyPr lIns="0" tIns="0" rIns="0" bIns="0"/>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67" name="PlaceHolder 2"/>
          <p:cNvSpPr>
            <a:spLocks noGrp="1"/>
          </p:cNvSpPr>
          <p:nvPr>
            <p:ph type="body"/>
          </p:nvPr>
        </p:nvSpPr>
        <p:spPr>
          <a:xfrm>
            <a:off x="457200" y="1901880"/>
            <a:ext cx="4038120" cy="2036520"/>
          </a:xfrm>
          <a:prstGeom prst="rect">
            <a:avLst/>
          </a:prstGeom>
        </p:spPr>
        <p:txBody>
          <a:bodyPr lIns="0" tIns="0" rIns="0" bIns="0"/>
          <a:lstStyle/>
          <a:p>
            <a:endParaRPr/>
          </a:p>
        </p:txBody>
      </p:sp>
      <p:sp>
        <p:nvSpPr>
          <p:cNvPr id="68" name="PlaceHolder 3"/>
          <p:cNvSpPr>
            <a:spLocks noGrp="1"/>
          </p:cNvSpPr>
          <p:nvPr>
            <p:ph type="body"/>
          </p:nvPr>
        </p:nvSpPr>
        <p:spPr>
          <a:xfrm>
            <a:off x="457200" y="4132440"/>
            <a:ext cx="4038120" cy="2036520"/>
          </a:xfrm>
          <a:prstGeom prst="rect">
            <a:avLst/>
          </a:prstGeom>
        </p:spPr>
        <p:txBody>
          <a:bodyPr lIns="0" tIns="0" rIns="0" bIns="0"/>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70"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71"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72" name="PlaceHolder 4"/>
          <p:cNvSpPr>
            <a:spLocks noGrp="1"/>
          </p:cNvSpPr>
          <p:nvPr>
            <p:ph type="body"/>
          </p:nvPr>
        </p:nvSpPr>
        <p:spPr>
          <a:xfrm>
            <a:off x="2526480" y="4132440"/>
            <a:ext cx="1970280" cy="2036520"/>
          </a:xfrm>
          <a:prstGeom prst="rect">
            <a:avLst/>
          </a:prstGeom>
        </p:spPr>
        <p:txBody>
          <a:bodyPr lIns="0" tIns="0" rIns="0" bIns="0"/>
          <a:lstStyle/>
          <a:p>
            <a:endParaRPr/>
          </a:p>
        </p:txBody>
      </p:sp>
      <p:sp>
        <p:nvSpPr>
          <p:cNvPr id="73" name="PlaceHolder 5"/>
          <p:cNvSpPr>
            <a:spLocks noGrp="1"/>
          </p:cNvSpPr>
          <p:nvPr>
            <p:ph type="body"/>
          </p:nvPr>
        </p:nvSpPr>
        <p:spPr>
          <a:xfrm>
            <a:off x="457200" y="4132440"/>
            <a:ext cx="1970280" cy="2036520"/>
          </a:xfrm>
          <a:prstGeom prst="rect">
            <a:avLst/>
          </a:prstGeom>
        </p:spPr>
        <p:txBody>
          <a:bodyPr lIns="0" tIns="0" rIns="0" bIns="0"/>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75" name="PlaceHolder 2"/>
          <p:cNvSpPr>
            <a:spLocks noGrp="1"/>
          </p:cNvSpPr>
          <p:nvPr>
            <p:ph type="body"/>
          </p:nvPr>
        </p:nvSpPr>
        <p:spPr>
          <a:xfrm>
            <a:off x="457200" y="1901880"/>
            <a:ext cx="4038120" cy="4269960"/>
          </a:xfrm>
          <a:prstGeom prst="rect">
            <a:avLst/>
          </a:prstGeom>
        </p:spPr>
        <p:txBody>
          <a:bodyPr lIns="0" tIns="0" rIns="0" bIns="0"/>
          <a:lstStyle/>
          <a:p>
            <a:endParaRPr/>
          </a:p>
        </p:txBody>
      </p:sp>
      <p:sp>
        <p:nvSpPr>
          <p:cNvPr id="76" name="PlaceHolder 3"/>
          <p:cNvSpPr>
            <a:spLocks noGrp="1"/>
          </p:cNvSpPr>
          <p:nvPr>
            <p:ph type="body"/>
          </p:nvPr>
        </p:nvSpPr>
        <p:spPr>
          <a:xfrm>
            <a:off x="457200" y="1901880"/>
            <a:ext cx="4038120" cy="4269960"/>
          </a:xfrm>
          <a:prstGeom prst="rect">
            <a:avLst/>
          </a:prstGeom>
        </p:spPr>
        <p:txBody>
          <a:bodyPr lIns="0" tIns="0" rIns="0" bIns="0"/>
          <a:lstStyle/>
          <a:p>
            <a:endParaRPr/>
          </a:p>
        </p:txBody>
      </p:sp>
      <p:pic>
        <p:nvPicPr>
          <p:cNvPr id="77" name="Picture 76"/>
          <p:cNvPicPr/>
          <p:nvPr/>
        </p:nvPicPr>
        <p:blipFill>
          <a:blip/>
          <a:stretch/>
        </p:blipFill>
        <p:spPr>
          <a:xfrm>
            <a:off x="457200" y="1901880"/>
            <a:ext cx="4038120" cy="4269960"/>
          </a:xfrm>
          <a:prstGeom prst="rect">
            <a:avLst/>
          </a:prstGeom>
          <a:ln>
            <a:noFill/>
          </a:ln>
        </p:spPr>
      </p:pic>
      <p:pic>
        <p:nvPicPr>
          <p:cNvPr id="78" name="Picture 77"/>
          <p:cNvPicPr/>
          <p:nvPr/>
        </p:nvPicPr>
        <p:blipFill>
          <a:blip/>
          <a:stretch/>
        </p:blipFill>
        <p:spPr>
          <a:xfrm>
            <a:off x="457200" y="1901880"/>
            <a:ext cx="4038120" cy="4269960"/>
          </a:xfrm>
          <a:prstGeom prst="rect">
            <a:avLst/>
          </a:prstGeom>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4"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125" name="PlaceHolder 2"/>
          <p:cNvSpPr>
            <a:spLocks noGrp="1"/>
          </p:cNvSpPr>
          <p:nvPr>
            <p:ph type="subTitle"/>
          </p:nvPr>
        </p:nvSpPr>
        <p:spPr>
          <a:xfrm>
            <a:off x="457200" y="1901880"/>
            <a:ext cx="4038120" cy="4269960"/>
          </a:xfrm>
          <a:prstGeom prst="rect">
            <a:avLst/>
          </a:prstGeom>
        </p:spPr>
        <p:txBody>
          <a:bodyPr lIns="0" tIns="0" rIns="0" bIns="0" anchor="ctr"/>
          <a:lstStyle/>
          <a:p>
            <a:pPr algn="ct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127" name="PlaceHolder 2"/>
          <p:cNvSpPr>
            <a:spLocks noGrp="1"/>
          </p:cNvSpPr>
          <p:nvPr>
            <p:ph type="body"/>
          </p:nvPr>
        </p:nvSpPr>
        <p:spPr>
          <a:xfrm>
            <a:off x="457200" y="1901880"/>
            <a:ext cx="4038120" cy="4269960"/>
          </a:xfrm>
          <a:prstGeom prst="rect">
            <a:avLst/>
          </a:prstGeom>
        </p:spPr>
        <p:txBody>
          <a:bodyPr lIns="0" tIns="0" rIns="0" bIns="0"/>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129" name="PlaceHolder 2"/>
          <p:cNvSpPr>
            <a:spLocks noGrp="1"/>
          </p:cNvSpPr>
          <p:nvPr>
            <p:ph type="body"/>
          </p:nvPr>
        </p:nvSpPr>
        <p:spPr>
          <a:xfrm>
            <a:off x="457200" y="1901880"/>
            <a:ext cx="1970280" cy="4269960"/>
          </a:xfrm>
          <a:prstGeom prst="rect">
            <a:avLst/>
          </a:prstGeom>
        </p:spPr>
        <p:txBody>
          <a:bodyPr lIns="0" tIns="0" rIns="0" bIns="0"/>
          <a:lstStyle/>
          <a:p>
            <a:endParaRPr/>
          </a:p>
        </p:txBody>
      </p:sp>
      <p:sp>
        <p:nvSpPr>
          <p:cNvPr id="130" name="PlaceHolder 3"/>
          <p:cNvSpPr>
            <a:spLocks noGrp="1"/>
          </p:cNvSpPr>
          <p:nvPr>
            <p:ph type="body"/>
          </p:nvPr>
        </p:nvSpPr>
        <p:spPr>
          <a:xfrm>
            <a:off x="2526480" y="1901880"/>
            <a:ext cx="1970280" cy="4269960"/>
          </a:xfrm>
          <a:prstGeom prst="rect">
            <a:avLst/>
          </a:prstGeom>
        </p:spPr>
        <p:txBody>
          <a:bodyPr lIns="0" tIns="0" rIns="0" bIns="0"/>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1"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8" name="PlaceHolder 2"/>
          <p:cNvSpPr>
            <a:spLocks noGrp="1"/>
          </p:cNvSpPr>
          <p:nvPr>
            <p:ph type="body"/>
          </p:nvPr>
        </p:nvSpPr>
        <p:spPr>
          <a:xfrm>
            <a:off x="457200" y="1901880"/>
            <a:ext cx="4038120" cy="4269960"/>
          </a:xfrm>
          <a:prstGeom prst="rect">
            <a:avLst/>
          </a:prstGeom>
        </p:spPr>
        <p:txBody>
          <a:bodyPr lIns="0" tIns="0" rIns="0" bIns="0"/>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2" name="PlaceHolder 1"/>
          <p:cNvSpPr>
            <a:spLocks noGrp="1"/>
          </p:cNvSpPr>
          <p:nvPr>
            <p:ph type="subTitle"/>
          </p:nvPr>
        </p:nvSpPr>
        <p:spPr>
          <a:xfrm>
            <a:off x="457200" y="274680"/>
            <a:ext cx="7619760" cy="4026240"/>
          </a:xfrm>
          <a:prstGeom prst="rect">
            <a:avLst/>
          </a:prstGeom>
        </p:spPr>
        <p:txBody>
          <a:bodyPr lIns="0" tIns="0" rIns="0" bIns="0" anchor="ctr"/>
          <a:lstStyle/>
          <a:p>
            <a:pPr algn="ct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134"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135" name="PlaceHolder 3"/>
          <p:cNvSpPr>
            <a:spLocks noGrp="1"/>
          </p:cNvSpPr>
          <p:nvPr>
            <p:ph type="body"/>
          </p:nvPr>
        </p:nvSpPr>
        <p:spPr>
          <a:xfrm>
            <a:off x="457200" y="4132440"/>
            <a:ext cx="1970280" cy="2036520"/>
          </a:xfrm>
          <a:prstGeom prst="rect">
            <a:avLst/>
          </a:prstGeom>
        </p:spPr>
        <p:txBody>
          <a:bodyPr lIns="0" tIns="0" rIns="0" bIns="0"/>
          <a:lstStyle/>
          <a:p>
            <a:endParaRPr/>
          </a:p>
        </p:txBody>
      </p:sp>
      <p:sp>
        <p:nvSpPr>
          <p:cNvPr id="136" name="PlaceHolder 4"/>
          <p:cNvSpPr>
            <a:spLocks noGrp="1"/>
          </p:cNvSpPr>
          <p:nvPr>
            <p:ph type="body"/>
          </p:nvPr>
        </p:nvSpPr>
        <p:spPr>
          <a:xfrm>
            <a:off x="2526480" y="1901880"/>
            <a:ext cx="1970280" cy="4269960"/>
          </a:xfrm>
          <a:prstGeom prst="rect">
            <a:avLst/>
          </a:prstGeom>
        </p:spPr>
        <p:txBody>
          <a:bodyPr lIns="0" tIns="0" rIns="0" bIns="0"/>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138" name="PlaceHolder 2"/>
          <p:cNvSpPr>
            <a:spLocks noGrp="1"/>
          </p:cNvSpPr>
          <p:nvPr>
            <p:ph type="body"/>
          </p:nvPr>
        </p:nvSpPr>
        <p:spPr>
          <a:xfrm>
            <a:off x="457200" y="1901880"/>
            <a:ext cx="1970280" cy="4269960"/>
          </a:xfrm>
          <a:prstGeom prst="rect">
            <a:avLst/>
          </a:prstGeom>
        </p:spPr>
        <p:txBody>
          <a:bodyPr lIns="0" tIns="0" rIns="0" bIns="0"/>
          <a:lstStyle/>
          <a:p>
            <a:endParaRPr/>
          </a:p>
        </p:txBody>
      </p:sp>
      <p:sp>
        <p:nvSpPr>
          <p:cNvPr id="139"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140" name="PlaceHolder 4"/>
          <p:cNvSpPr>
            <a:spLocks noGrp="1"/>
          </p:cNvSpPr>
          <p:nvPr>
            <p:ph type="body"/>
          </p:nvPr>
        </p:nvSpPr>
        <p:spPr>
          <a:xfrm>
            <a:off x="2526480" y="4132440"/>
            <a:ext cx="1970280" cy="2036520"/>
          </a:xfrm>
          <a:prstGeom prst="rect">
            <a:avLst/>
          </a:prstGeom>
        </p:spPr>
        <p:txBody>
          <a:bodyPr lIns="0" tIns="0" rIns="0" bIns="0"/>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41"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142"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143"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144" name="PlaceHolder 4"/>
          <p:cNvSpPr>
            <a:spLocks noGrp="1"/>
          </p:cNvSpPr>
          <p:nvPr>
            <p:ph type="body"/>
          </p:nvPr>
        </p:nvSpPr>
        <p:spPr>
          <a:xfrm>
            <a:off x="457200" y="4132440"/>
            <a:ext cx="4038120" cy="2036520"/>
          </a:xfrm>
          <a:prstGeom prst="rect">
            <a:avLst/>
          </a:prstGeom>
        </p:spPr>
        <p:txBody>
          <a:bodyPr lIns="0" tIns="0" rIns="0" bIns="0"/>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146" name="PlaceHolder 2"/>
          <p:cNvSpPr>
            <a:spLocks noGrp="1"/>
          </p:cNvSpPr>
          <p:nvPr>
            <p:ph type="body"/>
          </p:nvPr>
        </p:nvSpPr>
        <p:spPr>
          <a:xfrm>
            <a:off x="457200" y="1901880"/>
            <a:ext cx="4038120" cy="2036520"/>
          </a:xfrm>
          <a:prstGeom prst="rect">
            <a:avLst/>
          </a:prstGeom>
        </p:spPr>
        <p:txBody>
          <a:bodyPr lIns="0" tIns="0" rIns="0" bIns="0"/>
          <a:lstStyle/>
          <a:p>
            <a:endParaRPr/>
          </a:p>
        </p:txBody>
      </p:sp>
      <p:sp>
        <p:nvSpPr>
          <p:cNvPr id="147" name="PlaceHolder 3"/>
          <p:cNvSpPr>
            <a:spLocks noGrp="1"/>
          </p:cNvSpPr>
          <p:nvPr>
            <p:ph type="body"/>
          </p:nvPr>
        </p:nvSpPr>
        <p:spPr>
          <a:xfrm>
            <a:off x="457200" y="4132440"/>
            <a:ext cx="4038120" cy="2036520"/>
          </a:xfrm>
          <a:prstGeom prst="rect">
            <a:avLst/>
          </a:prstGeom>
        </p:spPr>
        <p:txBody>
          <a:bodyPr lIns="0" tIns="0" rIns="0" bIns="0"/>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149"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150"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151" name="PlaceHolder 4"/>
          <p:cNvSpPr>
            <a:spLocks noGrp="1"/>
          </p:cNvSpPr>
          <p:nvPr>
            <p:ph type="body"/>
          </p:nvPr>
        </p:nvSpPr>
        <p:spPr>
          <a:xfrm>
            <a:off x="2526480" y="4132440"/>
            <a:ext cx="1970280" cy="2036520"/>
          </a:xfrm>
          <a:prstGeom prst="rect">
            <a:avLst/>
          </a:prstGeom>
        </p:spPr>
        <p:txBody>
          <a:bodyPr lIns="0" tIns="0" rIns="0" bIns="0"/>
          <a:lstStyle/>
          <a:p>
            <a:endParaRPr/>
          </a:p>
        </p:txBody>
      </p:sp>
      <p:sp>
        <p:nvSpPr>
          <p:cNvPr id="152" name="PlaceHolder 5"/>
          <p:cNvSpPr>
            <a:spLocks noGrp="1"/>
          </p:cNvSpPr>
          <p:nvPr>
            <p:ph type="body"/>
          </p:nvPr>
        </p:nvSpPr>
        <p:spPr>
          <a:xfrm>
            <a:off x="457200" y="4132440"/>
            <a:ext cx="1970280" cy="2036520"/>
          </a:xfrm>
          <a:prstGeom prst="rect">
            <a:avLst/>
          </a:prstGeom>
        </p:spPr>
        <p:txBody>
          <a:bodyPr lIns="0" tIns="0" rIns="0" bIns="0"/>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3"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154" name="PlaceHolder 2"/>
          <p:cNvSpPr>
            <a:spLocks noGrp="1"/>
          </p:cNvSpPr>
          <p:nvPr>
            <p:ph type="body"/>
          </p:nvPr>
        </p:nvSpPr>
        <p:spPr>
          <a:xfrm>
            <a:off x="457200" y="1901880"/>
            <a:ext cx="4038120" cy="4269960"/>
          </a:xfrm>
          <a:prstGeom prst="rect">
            <a:avLst/>
          </a:prstGeom>
        </p:spPr>
        <p:txBody>
          <a:bodyPr lIns="0" tIns="0" rIns="0" bIns="0"/>
          <a:lstStyle/>
          <a:p>
            <a:endParaRPr/>
          </a:p>
        </p:txBody>
      </p:sp>
      <p:sp>
        <p:nvSpPr>
          <p:cNvPr id="155" name="PlaceHolder 3"/>
          <p:cNvSpPr>
            <a:spLocks noGrp="1"/>
          </p:cNvSpPr>
          <p:nvPr>
            <p:ph type="body"/>
          </p:nvPr>
        </p:nvSpPr>
        <p:spPr>
          <a:xfrm>
            <a:off x="457200" y="1901880"/>
            <a:ext cx="4038120" cy="4269960"/>
          </a:xfrm>
          <a:prstGeom prst="rect">
            <a:avLst/>
          </a:prstGeom>
        </p:spPr>
        <p:txBody>
          <a:bodyPr lIns="0" tIns="0" rIns="0" bIns="0"/>
          <a:lstStyle/>
          <a:p>
            <a:endParaRPr/>
          </a:p>
        </p:txBody>
      </p:sp>
      <p:pic>
        <p:nvPicPr>
          <p:cNvPr id="156" name="Picture 155"/>
          <p:cNvPicPr/>
          <p:nvPr/>
        </p:nvPicPr>
        <p:blipFill>
          <a:blip/>
          <a:stretch/>
        </p:blipFill>
        <p:spPr>
          <a:xfrm>
            <a:off x="457200" y="1901880"/>
            <a:ext cx="4038120" cy="4269960"/>
          </a:xfrm>
          <a:prstGeom prst="rect">
            <a:avLst/>
          </a:prstGeom>
          <a:ln>
            <a:noFill/>
          </a:ln>
        </p:spPr>
      </p:pic>
      <p:pic>
        <p:nvPicPr>
          <p:cNvPr id="157" name="Picture 156"/>
          <p:cNvPicPr/>
          <p:nvPr/>
        </p:nvPicPr>
        <p:blipFill>
          <a:blip/>
          <a:stretch/>
        </p:blipFill>
        <p:spPr>
          <a:xfrm>
            <a:off x="457200" y="1901880"/>
            <a:ext cx="4038120" cy="4269960"/>
          </a:xfrm>
          <a:prstGeom prst="rect">
            <a:avLst/>
          </a:prstGeom>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63"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164" name="PlaceHolder 2"/>
          <p:cNvSpPr>
            <a:spLocks noGrp="1"/>
          </p:cNvSpPr>
          <p:nvPr>
            <p:ph type="subTitle"/>
          </p:nvPr>
        </p:nvSpPr>
        <p:spPr>
          <a:xfrm>
            <a:off x="457200" y="1901880"/>
            <a:ext cx="4038120" cy="4269960"/>
          </a:xfrm>
          <a:prstGeom prst="rect">
            <a:avLst/>
          </a:prstGeom>
        </p:spPr>
        <p:txBody>
          <a:bodyPr lIns="0" tIns="0" rIns="0" bIns="0" anchor="ctr"/>
          <a:lstStyle/>
          <a:p>
            <a:pPr algn="ctr"/>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5"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166" name="PlaceHolder 2"/>
          <p:cNvSpPr>
            <a:spLocks noGrp="1"/>
          </p:cNvSpPr>
          <p:nvPr>
            <p:ph type="body"/>
          </p:nvPr>
        </p:nvSpPr>
        <p:spPr>
          <a:xfrm>
            <a:off x="457200" y="1901880"/>
            <a:ext cx="4038120" cy="426996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10" name="PlaceHolder 2"/>
          <p:cNvSpPr>
            <a:spLocks noGrp="1"/>
          </p:cNvSpPr>
          <p:nvPr>
            <p:ph type="body"/>
          </p:nvPr>
        </p:nvSpPr>
        <p:spPr>
          <a:xfrm>
            <a:off x="457200" y="1901880"/>
            <a:ext cx="1970280" cy="4269960"/>
          </a:xfrm>
          <a:prstGeom prst="rect">
            <a:avLst/>
          </a:prstGeom>
        </p:spPr>
        <p:txBody>
          <a:bodyPr lIns="0" tIns="0" rIns="0" bIns="0"/>
          <a:lstStyle/>
          <a:p>
            <a:endParaRPr/>
          </a:p>
        </p:txBody>
      </p:sp>
      <p:sp>
        <p:nvSpPr>
          <p:cNvPr id="11" name="PlaceHolder 3"/>
          <p:cNvSpPr>
            <a:spLocks noGrp="1"/>
          </p:cNvSpPr>
          <p:nvPr>
            <p:ph type="body"/>
          </p:nvPr>
        </p:nvSpPr>
        <p:spPr>
          <a:xfrm>
            <a:off x="2526480" y="1901880"/>
            <a:ext cx="1970280" cy="4269960"/>
          </a:xfrm>
          <a:prstGeom prst="rect">
            <a:avLst/>
          </a:prstGeom>
        </p:spPr>
        <p:txBody>
          <a:bodyPr lIns="0" tIns="0" rIns="0" bIns="0"/>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168" name="PlaceHolder 2"/>
          <p:cNvSpPr>
            <a:spLocks noGrp="1"/>
          </p:cNvSpPr>
          <p:nvPr>
            <p:ph type="body"/>
          </p:nvPr>
        </p:nvSpPr>
        <p:spPr>
          <a:xfrm>
            <a:off x="457200" y="1901880"/>
            <a:ext cx="1970280" cy="4269960"/>
          </a:xfrm>
          <a:prstGeom prst="rect">
            <a:avLst/>
          </a:prstGeom>
        </p:spPr>
        <p:txBody>
          <a:bodyPr lIns="0" tIns="0" rIns="0" bIns="0"/>
          <a:lstStyle/>
          <a:p>
            <a:endParaRPr/>
          </a:p>
        </p:txBody>
      </p:sp>
      <p:sp>
        <p:nvSpPr>
          <p:cNvPr id="169" name="PlaceHolder 3"/>
          <p:cNvSpPr>
            <a:spLocks noGrp="1"/>
          </p:cNvSpPr>
          <p:nvPr>
            <p:ph type="body"/>
          </p:nvPr>
        </p:nvSpPr>
        <p:spPr>
          <a:xfrm>
            <a:off x="2526480" y="1901880"/>
            <a:ext cx="1970280" cy="4269960"/>
          </a:xfrm>
          <a:prstGeom prst="rect">
            <a:avLst/>
          </a:prstGeom>
        </p:spPr>
        <p:txBody>
          <a:bodyPr lIns="0" tIns="0" rIns="0" bIns="0"/>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70"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71" name="PlaceHolder 1"/>
          <p:cNvSpPr>
            <a:spLocks noGrp="1"/>
          </p:cNvSpPr>
          <p:nvPr>
            <p:ph type="subTitle"/>
          </p:nvPr>
        </p:nvSpPr>
        <p:spPr>
          <a:xfrm>
            <a:off x="457200" y="274680"/>
            <a:ext cx="7619760" cy="4026240"/>
          </a:xfrm>
          <a:prstGeom prst="rect">
            <a:avLst/>
          </a:prstGeom>
        </p:spPr>
        <p:txBody>
          <a:bodyPr lIns="0" tIns="0" rIns="0" bIns="0" anchor="ctr"/>
          <a:lstStyle/>
          <a:p>
            <a:pPr algn="ctr"/>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72"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173"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174" name="PlaceHolder 3"/>
          <p:cNvSpPr>
            <a:spLocks noGrp="1"/>
          </p:cNvSpPr>
          <p:nvPr>
            <p:ph type="body"/>
          </p:nvPr>
        </p:nvSpPr>
        <p:spPr>
          <a:xfrm>
            <a:off x="457200" y="4132440"/>
            <a:ext cx="1970280" cy="2036520"/>
          </a:xfrm>
          <a:prstGeom prst="rect">
            <a:avLst/>
          </a:prstGeom>
        </p:spPr>
        <p:txBody>
          <a:bodyPr lIns="0" tIns="0" rIns="0" bIns="0"/>
          <a:lstStyle/>
          <a:p>
            <a:endParaRPr/>
          </a:p>
        </p:txBody>
      </p:sp>
      <p:sp>
        <p:nvSpPr>
          <p:cNvPr id="175" name="PlaceHolder 4"/>
          <p:cNvSpPr>
            <a:spLocks noGrp="1"/>
          </p:cNvSpPr>
          <p:nvPr>
            <p:ph type="body"/>
          </p:nvPr>
        </p:nvSpPr>
        <p:spPr>
          <a:xfrm>
            <a:off x="2526480" y="1901880"/>
            <a:ext cx="1970280" cy="4269960"/>
          </a:xfrm>
          <a:prstGeom prst="rect">
            <a:avLst/>
          </a:prstGeom>
        </p:spPr>
        <p:txBody>
          <a:bodyPr lIns="0" tIns="0" rIns="0" bIns="0"/>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177" name="PlaceHolder 2"/>
          <p:cNvSpPr>
            <a:spLocks noGrp="1"/>
          </p:cNvSpPr>
          <p:nvPr>
            <p:ph type="body"/>
          </p:nvPr>
        </p:nvSpPr>
        <p:spPr>
          <a:xfrm>
            <a:off x="457200" y="1901880"/>
            <a:ext cx="1970280" cy="4269960"/>
          </a:xfrm>
          <a:prstGeom prst="rect">
            <a:avLst/>
          </a:prstGeom>
        </p:spPr>
        <p:txBody>
          <a:bodyPr lIns="0" tIns="0" rIns="0" bIns="0"/>
          <a:lstStyle/>
          <a:p>
            <a:endParaRPr/>
          </a:p>
        </p:txBody>
      </p:sp>
      <p:sp>
        <p:nvSpPr>
          <p:cNvPr id="178"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179" name="PlaceHolder 4"/>
          <p:cNvSpPr>
            <a:spLocks noGrp="1"/>
          </p:cNvSpPr>
          <p:nvPr>
            <p:ph type="body"/>
          </p:nvPr>
        </p:nvSpPr>
        <p:spPr>
          <a:xfrm>
            <a:off x="2526480" y="4132440"/>
            <a:ext cx="1970280" cy="2036520"/>
          </a:xfrm>
          <a:prstGeom prst="rect">
            <a:avLst/>
          </a:prstGeom>
        </p:spPr>
        <p:txBody>
          <a:bodyPr lIns="0" tIns="0" rIns="0" bIns="0"/>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181"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182"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183" name="PlaceHolder 4"/>
          <p:cNvSpPr>
            <a:spLocks noGrp="1"/>
          </p:cNvSpPr>
          <p:nvPr>
            <p:ph type="body"/>
          </p:nvPr>
        </p:nvSpPr>
        <p:spPr>
          <a:xfrm>
            <a:off x="457200" y="4132440"/>
            <a:ext cx="4038120" cy="2036520"/>
          </a:xfrm>
          <a:prstGeom prst="rect">
            <a:avLst/>
          </a:prstGeom>
        </p:spPr>
        <p:txBody>
          <a:bodyPr lIns="0" tIns="0" rIns="0" bIns="0"/>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84"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185" name="PlaceHolder 2"/>
          <p:cNvSpPr>
            <a:spLocks noGrp="1"/>
          </p:cNvSpPr>
          <p:nvPr>
            <p:ph type="body"/>
          </p:nvPr>
        </p:nvSpPr>
        <p:spPr>
          <a:xfrm>
            <a:off x="457200" y="1901880"/>
            <a:ext cx="4038120" cy="2036520"/>
          </a:xfrm>
          <a:prstGeom prst="rect">
            <a:avLst/>
          </a:prstGeom>
        </p:spPr>
        <p:txBody>
          <a:bodyPr lIns="0" tIns="0" rIns="0" bIns="0"/>
          <a:lstStyle/>
          <a:p>
            <a:endParaRPr/>
          </a:p>
        </p:txBody>
      </p:sp>
      <p:sp>
        <p:nvSpPr>
          <p:cNvPr id="186" name="PlaceHolder 3"/>
          <p:cNvSpPr>
            <a:spLocks noGrp="1"/>
          </p:cNvSpPr>
          <p:nvPr>
            <p:ph type="body"/>
          </p:nvPr>
        </p:nvSpPr>
        <p:spPr>
          <a:xfrm>
            <a:off x="457200" y="4132440"/>
            <a:ext cx="4038120" cy="2036520"/>
          </a:xfrm>
          <a:prstGeom prst="rect">
            <a:avLst/>
          </a:prstGeom>
        </p:spPr>
        <p:txBody>
          <a:bodyPr lIns="0" tIns="0" rIns="0" bIns="0"/>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188"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189"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190" name="PlaceHolder 4"/>
          <p:cNvSpPr>
            <a:spLocks noGrp="1"/>
          </p:cNvSpPr>
          <p:nvPr>
            <p:ph type="body"/>
          </p:nvPr>
        </p:nvSpPr>
        <p:spPr>
          <a:xfrm>
            <a:off x="2526480" y="4132440"/>
            <a:ext cx="1970280" cy="2036520"/>
          </a:xfrm>
          <a:prstGeom prst="rect">
            <a:avLst/>
          </a:prstGeom>
        </p:spPr>
        <p:txBody>
          <a:bodyPr lIns="0" tIns="0" rIns="0" bIns="0"/>
          <a:lstStyle/>
          <a:p>
            <a:endParaRPr/>
          </a:p>
        </p:txBody>
      </p:sp>
      <p:sp>
        <p:nvSpPr>
          <p:cNvPr id="191" name="PlaceHolder 5"/>
          <p:cNvSpPr>
            <a:spLocks noGrp="1"/>
          </p:cNvSpPr>
          <p:nvPr>
            <p:ph type="body"/>
          </p:nvPr>
        </p:nvSpPr>
        <p:spPr>
          <a:xfrm>
            <a:off x="457200" y="4132440"/>
            <a:ext cx="1970280" cy="2036520"/>
          </a:xfrm>
          <a:prstGeom prst="rect">
            <a:avLst/>
          </a:prstGeom>
        </p:spPr>
        <p:txBody>
          <a:bodyPr lIns="0" tIns="0" rIns="0" bIns="0"/>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92"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193" name="PlaceHolder 2"/>
          <p:cNvSpPr>
            <a:spLocks noGrp="1"/>
          </p:cNvSpPr>
          <p:nvPr>
            <p:ph type="body"/>
          </p:nvPr>
        </p:nvSpPr>
        <p:spPr>
          <a:xfrm>
            <a:off x="457200" y="1901880"/>
            <a:ext cx="4038120" cy="4269960"/>
          </a:xfrm>
          <a:prstGeom prst="rect">
            <a:avLst/>
          </a:prstGeom>
        </p:spPr>
        <p:txBody>
          <a:bodyPr lIns="0" tIns="0" rIns="0" bIns="0"/>
          <a:lstStyle/>
          <a:p>
            <a:endParaRPr/>
          </a:p>
        </p:txBody>
      </p:sp>
      <p:sp>
        <p:nvSpPr>
          <p:cNvPr id="194" name="PlaceHolder 3"/>
          <p:cNvSpPr>
            <a:spLocks noGrp="1"/>
          </p:cNvSpPr>
          <p:nvPr>
            <p:ph type="body"/>
          </p:nvPr>
        </p:nvSpPr>
        <p:spPr>
          <a:xfrm>
            <a:off x="457200" y="1901880"/>
            <a:ext cx="4038120" cy="4269960"/>
          </a:xfrm>
          <a:prstGeom prst="rect">
            <a:avLst/>
          </a:prstGeom>
        </p:spPr>
        <p:txBody>
          <a:bodyPr lIns="0" tIns="0" rIns="0" bIns="0"/>
          <a:lstStyle/>
          <a:p>
            <a:endParaRPr/>
          </a:p>
        </p:txBody>
      </p:sp>
      <p:pic>
        <p:nvPicPr>
          <p:cNvPr id="195" name="Picture 194"/>
          <p:cNvPicPr/>
          <p:nvPr/>
        </p:nvPicPr>
        <p:blipFill>
          <a:blip/>
          <a:stretch/>
        </p:blipFill>
        <p:spPr>
          <a:xfrm>
            <a:off x="457200" y="1901880"/>
            <a:ext cx="4038120" cy="4269960"/>
          </a:xfrm>
          <a:prstGeom prst="rect">
            <a:avLst/>
          </a:prstGeom>
          <a:ln>
            <a:noFill/>
          </a:ln>
        </p:spPr>
      </p:pic>
      <p:pic>
        <p:nvPicPr>
          <p:cNvPr id="196" name="Picture 195"/>
          <p:cNvPicPr/>
          <p:nvPr/>
        </p:nvPicPr>
        <p:blipFill>
          <a:blip/>
          <a:stretch/>
        </p:blipFill>
        <p:spPr>
          <a:xfrm>
            <a:off x="457200" y="1901880"/>
            <a:ext cx="4038120" cy="4269960"/>
          </a:xfrm>
          <a:prstGeom prst="rect">
            <a:avLst/>
          </a:prstGeom>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00"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01" name="PlaceHolder 2"/>
          <p:cNvSpPr>
            <a:spLocks noGrp="1"/>
          </p:cNvSpPr>
          <p:nvPr>
            <p:ph type="subTitle"/>
          </p:nvPr>
        </p:nvSpPr>
        <p:spPr>
          <a:xfrm>
            <a:off x="457200" y="1901880"/>
            <a:ext cx="4038120" cy="4269960"/>
          </a:xfrm>
          <a:prstGeom prst="rect">
            <a:avLst/>
          </a:prstGeom>
        </p:spPr>
        <p:txBody>
          <a:bodyPr lIns="0" tIns="0" rIns="0" bIns="0" anchor="ctr"/>
          <a:lstStyle/>
          <a:p>
            <a:pPr algn="ctr"/>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03" name="PlaceHolder 2"/>
          <p:cNvSpPr>
            <a:spLocks noGrp="1"/>
          </p:cNvSpPr>
          <p:nvPr>
            <p:ph type="body"/>
          </p:nvPr>
        </p:nvSpPr>
        <p:spPr>
          <a:xfrm>
            <a:off x="457200" y="1901880"/>
            <a:ext cx="4038120" cy="4269960"/>
          </a:xfrm>
          <a:prstGeom prst="rect">
            <a:avLst/>
          </a:prstGeom>
        </p:spPr>
        <p:txBody>
          <a:bodyPr lIns="0" tIns="0" rIns="0" bIns="0"/>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4"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05" name="PlaceHolder 2"/>
          <p:cNvSpPr>
            <a:spLocks noGrp="1"/>
          </p:cNvSpPr>
          <p:nvPr>
            <p:ph type="body"/>
          </p:nvPr>
        </p:nvSpPr>
        <p:spPr>
          <a:xfrm>
            <a:off x="457200" y="1901880"/>
            <a:ext cx="1970280" cy="4269960"/>
          </a:xfrm>
          <a:prstGeom prst="rect">
            <a:avLst/>
          </a:prstGeom>
        </p:spPr>
        <p:txBody>
          <a:bodyPr lIns="0" tIns="0" rIns="0" bIns="0"/>
          <a:lstStyle/>
          <a:p>
            <a:endParaRPr/>
          </a:p>
        </p:txBody>
      </p:sp>
      <p:sp>
        <p:nvSpPr>
          <p:cNvPr id="206" name="PlaceHolder 3"/>
          <p:cNvSpPr>
            <a:spLocks noGrp="1"/>
          </p:cNvSpPr>
          <p:nvPr>
            <p:ph type="body"/>
          </p:nvPr>
        </p:nvSpPr>
        <p:spPr>
          <a:xfrm>
            <a:off x="2526480" y="1901880"/>
            <a:ext cx="1970280" cy="4269960"/>
          </a:xfrm>
          <a:prstGeom prst="rect">
            <a:avLst/>
          </a:prstGeom>
        </p:spPr>
        <p:txBody>
          <a:bodyPr lIns="0" tIns="0" rIns="0" bIns="0"/>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7"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8" name="PlaceHolder 1"/>
          <p:cNvSpPr>
            <a:spLocks noGrp="1"/>
          </p:cNvSpPr>
          <p:nvPr>
            <p:ph type="subTitle"/>
          </p:nvPr>
        </p:nvSpPr>
        <p:spPr>
          <a:xfrm>
            <a:off x="457200" y="274680"/>
            <a:ext cx="7619760" cy="4026240"/>
          </a:xfrm>
          <a:prstGeom prst="rect">
            <a:avLst/>
          </a:prstGeom>
        </p:spPr>
        <p:txBody>
          <a:bodyPr lIns="0" tIns="0" rIns="0" bIns="0" anchor="ctr"/>
          <a:lstStyle/>
          <a:p>
            <a:pPr algn="ctr"/>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9"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10"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211" name="PlaceHolder 3"/>
          <p:cNvSpPr>
            <a:spLocks noGrp="1"/>
          </p:cNvSpPr>
          <p:nvPr>
            <p:ph type="body"/>
          </p:nvPr>
        </p:nvSpPr>
        <p:spPr>
          <a:xfrm>
            <a:off x="457200" y="4132440"/>
            <a:ext cx="1970280" cy="2036520"/>
          </a:xfrm>
          <a:prstGeom prst="rect">
            <a:avLst/>
          </a:prstGeom>
        </p:spPr>
        <p:txBody>
          <a:bodyPr lIns="0" tIns="0" rIns="0" bIns="0"/>
          <a:lstStyle/>
          <a:p>
            <a:endParaRPr/>
          </a:p>
        </p:txBody>
      </p:sp>
      <p:sp>
        <p:nvSpPr>
          <p:cNvPr id="212" name="PlaceHolder 4"/>
          <p:cNvSpPr>
            <a:spLocks noGrp="1"/>
          </p:cNvSpPr>
          <p:nvPr>
            <p:ph type="body"/>
          </p:nvPr>
        </p:nvSpPr>
        <p:spPr>
          <a:xfrm>
            <a:off x="2526480" y="1901880"/>
            <a:ext cx="1970280" cy="4269960"/>
          </a:xfrm>
          <a:prstGeom prst="rect">
            <a:avLst/>
          </a:prstGeom>
        </p:spPr>
        <p:txBody>
          <a:bodyPr lIns="0" tIns="0" rIns="0" bIns="0"/>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3"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14" name="PlaceHolder 2"/>
          <p:cNvSpPr>
            <a:spLocks noGrp="1"/>
          </p:cNvSpPr>
          <p:nvPr>
            <p:ph type="body"/>
          </p:nvPr>
        </p:nvSpPr>
        <p:spPr>
          <a:xfrm>
            <a:off x="457200" y="1901880"/>
            <a:ext cx="1970280" cy="4269960"/>
          </a:xfrm>
          <a:prstGeom prst="rect">
            <a:avLst/>
          </a:prstGeom>
        </p:spPr>
        <p:txBody>
          <a:bodyPr lIns="0" tIns="0" rIns="0" bIns="0"/>
          <a:lstStyle/>
          <a:p>
            <a:endParaRPr/>
          </a:p>
        </p:txBody>
      </p:sp>
      <p:sp>
        <p:nvSpPr>
          <p:cNvPr id="215"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216" name="PlaceHolder 4"/>
          <p:cNvSpPr>
            <a:spLocks noGrp="1"/>
          </p:cNvSpPr>
          <p:nvPr>
            <p:ph type="body"/>
          </p:nvPr>
        </p:nvSpPr>
        <p:spPr>
          <a:xfrm>
            <a:off x="2526480" y="4132440"/>
            <a:ext cx="1970280" cy="2036520"/>
          </a:xfrm>
          <a:prstGeom prst="rect">
            <a:avLst/>
          </a:prstGeom>
        </p:spPr>
        <p:txBody>
          <a:bodyPr lIns="0" tIns="0" rIns="0" bIns="0"/>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7"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18"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219"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220" name="PlaceHolder 4"/>
          <p:cNvSpPr>
            <a:spLocks noGrp="1"/>
          </p:cNvSpPr>
          <p:nvPr>
            <p:ph type="body"/>
          </p:nvPr>
        </p:nvSpPr>
        <p:spPr>
          <a:xfrm>
            <a:off x="457200" y="4132440"/>
            <a:ext cx="4038120" cy="2036520"/>
          </a:xfrm>
          <a:prstGeom prst="rect">
            <a:avLst/>
          </a:prstGeom>
        </p:spPr>
        <p:txBody>
          <a:bodyPr lIns="0" tIns="0" rIns="0" bIns="0"/>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22" name="PlaceHolder 2"/>
          <p:cNvSpPr>
            <a:spLocks noGrp="1"/>
          </p:cNvSpPr>
          <p:nvPr>
            <p:ph type="body"/>
          </p:nvPr>
        </p:nvSpPr>
        <p:spPr>
          <a:xfrm>
            <a:off x="457200" y="1901880"/>
            <a:ext cx="4038120" cy="2036520"/>
          </a:xfrm>
          <a:prstGeom prst="rect">
            <a:avLst/>
          </a:prstGeom>
        </p:spPr>
        <p:txBody>
          <a:bodyPr lIns="0" tIns="0" rIns="0" bIns="0"/>
          <a:lstStyle/>
          <a:p>
            <a:endParaRPr/>
          </a:p>
        </p:txBody>
      </p:sp>
      <p:sp>
        <p:nvSpPr>
          <p:cNvPr id="223" name="PlaceHolder 3"/>
          <p:cNvSpPr>
            <a:spLocks noGrp="1"/>
          </p:cNvSpPr>
          <p:nvPr>
            <p:ph type="body"/>
          </p:nvPr>
        </p:nvSpPr>
        <p:spPr>
          <a:xfrm>
            <a:off x="457200" y="4132440"/>
            <a:ext cx="4038120" cy="2036520"/>
          </a:xfrm>
          <a:prstGeom prst="rect">
            <a:avLst/>
          </a:prstGeom>
        </p:spPr>
        <p:txBody>
          <a:bodyPr lIns="0" tIns="0" rIns="0" bIns="0"/>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4"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25"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226"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227" name="PlaceHolder 4"/>
          <p:cNvSpPr>
            <a:spLocks noGrp="1"/>
          </p:cNvSpPr>
          <p:nvPr>
            <p:ph type="body"/>
          </p:nvPr>
        </p:nvSpPr>
        <p:spPr>
          <a:xfrm>
            <a:off x="2526480" y="4132440"/>
            <a:ext cx="1970280" cy="2036520"/>
          </a:xfrm>
          <a:prstGeom prst="rect">
            <a:avLst/>
          </a:prstGeom>
        </p:spPr>
        <p:txBody>
          <a:bodyPr lIns="0" tIns="0" rIns="0" bIns="0"/>
          <a:lstStyle/>
          <a:p>
            <a:endParaRPr/>
          </a:p>
        </p:txBody>
      </p:sp>
      <p:sp>
        <p:nvSpPr>
          <p:cNvPr id="228" name="PlaceHolder 5"/>
          <p:cNvSpPr>
            <a:spLocks noGrp="1"/>
          </p:cNvSpPr>
          <p:nvPr>
            <p:ph type="body"/>
          </p:nvPr>
        </p:nvSpPr>
        <p:spPr>
          <a:xfrm>
            <a:off x="457200" y="4132440"/>
            <a:ext cx="1970280" cy="2036520"/>
          </a:xfrm>
          <a:prstGeom prst="rect">
            <a:avLst/>
          </a:prstGeom>
        </p:spPr>
        <p:txBody>
          <a:bodyPr lIns="0" tIns="0" rIns="0" bIns="0"/>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4680"/>
            <a:ext cx="7619760" cy="4026240"/>
          </a:xfrm>
          <a:prstGeom prst="rect">
            <a:avLst/>
          </a:prstGeom>
        </p:spPr>
        <p:txBody>
          <a:bodyPr lIns="0" tIns="0" rIns="0" bIns="0" anchor="ctr"/>
          <a:lstStyle/>
          <a:p>
            <a:pPr algn="ctr"/>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9"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30" name="PlaceHolder 2"/>
          <p:cNvSpPr>
            <a:spLocks noGrp="1"/>
          </p:cNvSpPr>
          <p:nvPr>
            <p:ph type="body"/>
          </p:nvPr>
        </p:nvSpPr>
        <p:spPr>
          <a:xfrm>
            <a:off x="457200" y="1901880"/>
            <a:ext cx="4038120" cy="4269960"/>
          </a:xfrm>
          <a:prstGeom prst="rect">
            <a:avLst/>
          </a:prstGeom>
        </p:spPr>
        <p:txBody>
          <a:bodyPr lIns="0" tIns="0" rIns="0" bIns="0"/>
          <a:lstStyle/>
          <a:p>
            <a:endParaRPr/>
          </a:p>
        </p:txBody>
      </p:sp>
      <p:sp>
        <p:nvSpPr>
          <p:cNvPr id="231" name="PlaceHolder 3"/>
          <p:cNvSpPr>
            <a:spLocks noGrp="1"/>
          </p:cNvSpPr>
          <p:nvPr>
            <p:ph type="body"/>
          </p:nvPr>
        </p:nvSpPr>
        <p:spPr>
          <a:xfrm>
            <a:off x="457200" y="1901880"/>
            <a:ext cx="4038120" cy="4269960"/>
          </a:xfrm>
          <a:prstGeom prst="rect">
            <a:avLst/>
          </a:prstGeom>
        </p:spPr>
        <p:txBody>
          <a:bodyPr lIns="0" tIns="0" rIns="0" bIns="0"/>
          <a:lstStyle/>
          <a:p>
            <a:endParaRPr/>
          </a:p>
        </p:txBody>
      </p:sp>
      <p:pic>
        <p:nvPicPr>
          <p:cNvPr id="232" name="Picture 231"/>
          <p:cNvPicPr/>
          <p:nvPr/>
        </p:nvPicPr>
        <p:blipFill>
          <a:blip/>
          <a:stretch/>
        </p:blipFill>
        <p:spPr>
          <a:xfrm>
            <a:off x="457200" y="1901880"/>
            <a:ext cx="4038120" cy="4269960"/>
          </a:xfrm>
          <a:prstGeom prst="rect">
            <a:avLst/>
          </a:prstGeom>
          <a:ln>
            <a:noFill/>
          </a:ln>
        </p:spPr>
      </p:pic>
      <p:pic>
        <p:nvPicPr>
          <p:cNvPr id="233" name="Picture 232"/>
          <p:cNvPicPr/>
          <p:nvPr/>
        </p:nvPicPr>
        <p:blipFill>
          <a:blip/>
          <a:stretch/>
        </p:blipFill>
        <p:spPr>
          <a:xfrm>
            <a:off x="457200" y="1901880"/>
            <a:ext cx="4038120" cy="4269960"/>
          </a:xfrm>
          <a:prstGeom prst="rect">
            <a:avLst/>
          </a:prstGeom>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40"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41" name="PlaceHolder 2"/>
          <p:cNvSpPr>
            <a:spLocks noGrp="1"/>
          </p:cNvSpPr>
          <p:nvPr>
            <p:ph type="subTitle"/>
          </p:nvPr>
        </p:nvSpPr>
        <p:spPr>
          <a:xfrm>
            <a:off x="457200" y="1901880"/>
            <a:ext cx="4038120" cy="4269960"/>
          </a:xfrm>
          <a:prstGeom prst="rect">
            <a:avLst/>
          </a:prstGeom>
        </p:spPr>
        <p:txBody>
          <a:bodyPr lIns="0" tIns="0" rIns="0" bIns="0" anchor="ctr"/>
          <a:lstStyle/>
          <a:p>
            <a:pPr algn="ctr"/>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2"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43" name="PlaceHolder 2"/>
          <p:cNvSpPr>
            <a:spLocks noGrp="1"/>
          </p:cNvSpPr>
          <p:nvPr>
            <p:ph type="body"/>
          </p:nvPr>
        </p:nvSpPr>
        <p:spPr>
          <a:xfrm>
            <a:off x="457200" y="1901880"/>
            <a:ext cx="4038120" cy="4269960"/>
          </a:xfrm>
          <a:prstGeom prst="rect">
            <a:avLst/>
          </a:prstGeom>
        </p:spPr>
        <p:txBody>
          <a:bodyPr lIns="0" tIns="0" rIns="0" bIns="0"/>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4"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45" name="PlaceHolder 2"/>
          <p:cNvSpPr>
            <a:spLocks noGrp="1"/>
          </p:cNvSpPr>
          <p:nvPr>
            <p:ph type="body"/>
          </p:nvPr>
        </p:nvSpPr>
        <p:spPr>
          <a:xfrm>
            <a:off x="457200" y="1901880"/>
            <a:ext cx="1970280" cy="4269960"/>
          </a:xfrm>
          <a:prstGeom prst="rect">
            <a:avLst/>
          </a:prstGeom>
        </p:spPr>
        <p:txBody>
          <a:bodyPr lIns="0" tIns="0" rIns="0" bIns="0"/>
          <a:lstStyle/>
          <a:p>
            <a:endParaRPr/>
          </a:p>
        </p:txBody>
      </p:sp>
      <p:sp>
        <p:nvSpPr>
          <p:cNvPr id="246" name="PlaceHolder 3"/>
          <p:cNvSpPr>
            <a:spLocks noGrp="1"/>
          </p:cNvSpPr>
          <p:nvPr>
            <p:ph type="body"/>
          </p:nvPr>
        </p:nvSpPr>
        <p:spPr>
          <a:xfrm>
            <a:off x="2526480" y="1901880"/>
            <a:ext cx="1970280" cy="4269960"/>
          </a:xfrm>
          <a:prstGeom prst="rect">
            <a:avLst/>
          </a:prstGeom>
        </p:spPr>
        <p:txBody>
          <a:bodyPr lIns="0" tIns="0" rIns="0" bIns="0"/>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47"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8" name="PlaceHolder 1"/>
          <p:cNvSpPr>
            <a:spLocks noGrp="1"/>
          </p:cNvSpPr>
          <p:nvPr>
            <p:ph type="subTitle"/>
          </p:nvPr>
        </p:nvSpPr>
        <p:spPr>
          <a:xfrm>
            <a:off x="457200" y="274680"/>
            <a:ext cx="7619760" cy="4026240"/>
          </a:xfrm>
          <a:prstGeom prst="rect">
            <a:avLst/>
          </a:prstGeom>
        </p:spPr>
        <p:txBody>
          <a:bodyPr lIns="0" tIns="0" rIns="0" bIns="0" anchor="ctr"/>
          <a:lstStyle/>
          <a:p>
            <a:pPr algn="ctr"/>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9"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50"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251" name="PlaceHolder 3"/>
          <p:cNvSpPr>
            <a:spLocks noGrp="1"/>
          </p:cNvSpPr>
          <p:nvPr>
            <p:ph type="body"/>
          </p:nvPr>
        </p:nvSpPr>
        <p:spPr>
          <a:xfrm>
            <a:off x="457200" y="4132440"/>
            <a:ext cx="1970280" cy="2036520"/>
          </a:xfrm>
          <a:prstGeom prst="rect">
            <a:avLst/>
          </a:prstGeom>
        </p:spPr>
        <p:txBody>
          <a:bodyPr lIns="0" tIns="0" rIns="0" bIns="0"/>
          <a:lstStyle/>
          <a:p>
            <a:endParaRPr/>
          </a:p>
        </p:txBody>
      </p:sp>
      <p:sp>
        <p:nvSpPr>
          <p:cNvPr id="252" name="PlaceHolder 4"/>
          <p:cNvSpPr>
            <a:spLocks noGrp="1"/>
          </p:cNvSpPr>
          <p:nvPr>
            <p:ph type="body"/>
          </p:nvPr>
        </p:nvSpPr>
        <p:spPr>
          <a:xfrm>
            <a:off x="2526480" y="1901880"/>
            <a:ext cx="1970280" cy="4269960"/>
          </a:xfrm>
          <a:prstGeom prst="rect">
            <a:avLst/>
          </a:prstGeom>
        </p:spPr>
        <p:txBody>
          <a:bodyPr lIns="0" tIns="0" rIns="0" bIns="0"/>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3"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54" name="PlaceHolder 2"/>
          <p:cNvSpPr>
            <a:spLocks noGrp="1"/>
          </p:cNvSpPr>
          <p:nvPr>
            <p:ph type="body"/>
          </p:nvPr>
        </p:nvSpPr>
        <p:spPr>
          <a:xfrm>
            <a:off x="457200" y="1901880"/>
            <a:ext cx="1970280" cy="4269960"/>
          </a:xfrm>
          <a:prstGeom prst="rect">
            <a:avLst/>
          </a:prstGeom>
        </p:spPr>
        <p:txBody>
          <a:bodyPr lIns="0" tIns="0" rIns="0" bIns="0"/>
          <a:lstStyle/>
          <a:p>
            <a:endParaRPr/>
          </a:p>
        </p:txBody>
      </p:sp>
      <p:sp>
        <p:nvSpPr>
          <p:cNvPr id="255"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256" name="PlaceHolder 4"/>
          <p:cNvSpPr>
            <a:spLocks noGrp="1"/>
          </p:cNvSpPr>
          <p:nvPr>
            <p:ph type="body"/>
          </p:nvPr>
        </p:nvSpPr>
        <p:spPr>
          <a:xfrm>
            <a:off x="2526480" y="4132440"/>
            <a:ext cx="1970280" cy="2036520"/>
          </a:xfrm>
          <a:prstGeom prst="rect">
            <a:avLst/>
          </a:prstGeom>
        </p:spPr>
        <p:txBody>
          <a:bodyPr lIns="0" tIns="0" rIns="0" bIns="0"/>
          <a:lstStyle/>
          <a:p>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7"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58"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259"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260" name="PlaceHolder 4"/>
          <p:cNvSpPr>
            <a:spLocks noGrp="1"/>
          </p:cNvSpPr>
          <p:nvPr>
            <p:ph type="body"/>
          </p:nvPr>
        </p:nvSpPr>
        <p:spPr>
          <a:xfrm>
            <a:off x="457200" y="4132440"/>
            <a:ext cx="4038120" cy="2036520"/>
          </a:xfrm>
          <a:prstGeom prst="rect">
            <a:avLst/>
          </a:prstGeom>
        </p:spPr>
        <p:txBody>
          <a:bodyPr lIns="0" tIns="0" rIns="0" bIns="0"/>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15"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16" name="PlaceHolder 3"/>
          <p:cNvSpPr>
            <a:spLocks noGrp="1"/>
          </p:cNvSpPr>
          <p:nvPr>
            <p:ph type="body"/>
          </p:nvPr>
        </p:nvSpPr>
        <p:spPr>
          <a:xfrm>
            <a:off x="457200" y="4132440"/>
            <a:ext cx="1970280" cy="2036520"/>
          </a:xfrm>
          <a:prstGeom prst="rect">
            <a:avLst/>
          </a:prstGeom>
        </p:spPr>
        <p:txBody>
          <a:bodyPr lIns="0" tIns="0" rIns="0" bIns="0"/>
          <a:lstStyle/>
          <a:p>
            <a:endParaRPr/>
          </a:p>
        </p:txBody>
      </p:sp>
      <p:sp>
        <p:nvSpPr>
          <p:cNvPr id="17" name="PlaceHolder 4"/>
          <p:cNvSpPr>
            <a:spLocks noGrp="1"/>
          </p:cNvSpPr>
          <p:nvPr>
            <p:ph type="body"/>
          </p:nvPr>
        </p:nvSpPr>
        <p:spPr>
          <a:xfrm>
            <a:off x="2526480" y="1901880"/>
            <a:ext cx="1970280" cy="4269960"/>
          </a:xfrm>
          <a:prstGeom prst="rect">
            <a:avLst/>
          </a:prstGeom>
        </p:spPr>
        <p:txBody>
          <a:bodyPr lIns="0" tIns="0" rIns="0" bIns="0"/>
          <a:lstStyle/>
          <a:p>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1"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62" name="PlaceHolder 2"/>
          <p:cNvSpPr>
            <a:spLocks noGrp="1"/>
          </p:cNvSpPr>
          <p:nvPr>
            <p:ph type="body"/>
          </p:nvPr>
        </p:nvSpPr>
        <p:spPr>
          <a:xfrm>
            <a:off x="457200" y="1901880"/>
            <a:ext cx="4038120" cy="2036520"/>
          </a:xfrm>
          <a:prstGeom prst="rect">
            <a:avLst/>
          </a:prstGeom>
        </p:spPr>
        <p:txBody>
          <a:bodyPr lIns="0" tIns="0" rIns="0" bIns="0"/>
          <a:lstStyle/>
          <a:p>
            <a:endParaRPr/>
          </a:p>
        </p:txBody>
      </p:sp>
      <p:sp>
        <p:nvSpPr>
          <p:cNvPr id="263" name="PlaceHolder 3"/>
          <p:cNvSpPr>
            <a:spLocks noGrp="1"/>
          </p:cNvSpPr>
          <p:nvPr>
            <p:ph type="body"/>
          </p:nvPr>
        </p:nvSpPr>
        <p:spPr>
          <a:xfrm>
            <a:off x="457200" y="4132440"/>
            <a:ext cx="4038120" cy="2036520"/>
          </a:xfrm>
          <a:prstGeom prst="rect">
            <a:avLst/>
          </a:prstGeom>
        </p:spPr>
        <p:txBody>
          <a:bodyPr lIns="0" tIns="0" rIns="0" bIns="0"/>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4"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65"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266"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267" name="PlaceHolder 4"/>
          <p:cNvSpPr>
            <a:spLocks noGrp="1"/>
          </p:cNvSpPr>
          <p:nvPr>
            <p:ph type="body"/>
          </p:nvPr>
        </p:nvSpPr>
        <p:spPr>
          <a:xfrm>
            <a:off x="2526480" y="4132440"/>
            <a:ext cx="1970280" cy="2036520"/>
          </a:xfrm>
          <a:prstGeom prst="rect">
            <a:avLst/>
          </a:prstGeom>
        </p:spPr>
        <p:txBody>
          <a:bodyPr lIns="0" tIns="0" rIns="0" bIns="0"/>
          <a:lstStyle/>
          <a:p>
            <a:endParaRPr/>
          </a:p>
        </p:txBody>
      </p:sp>
      <p:sp>
        <p:nvSpPr>
          <p:cNvPr id="268" name="PlaceHolder 5"/>
          <p:cNvSpPr>
            <a:spLocks noGrp="1"/>
          </p:cNvSpPr>
          <p:nvPr>
            <p:ph type="body"/>
          </p:nvPr>
        </p:nvSpPr>
        <p:spPr>
          <a:xfrm>
            <a:off x="457200" y="4132440"/>
            <a:ext cx="1970280" cy="2036520"/>
          </a:xfrm>
          <a:prstGeom prst="rect">
            <a:avLst/>
          </a:prstGeom>
        </p:spPr>
        <p:txBody>
          <a:bodyPr lIns="0" tIns="0" rIns="0" bIns="0"/>
          <a:lstStyle/>
          <a:p>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9"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70" name="PlaceHolder 2"/>
          <p:cNvSpPr>
            <a:spLocks noGrp="1"/>
          </p:cNvSpPr>
          <p:nvPr>
            <p:ph type="body"/>
          </p:nvPr>
        </p:nvSpPr>
        <p:spPr>
          <a:xfrm>
            <a:off x="457200" y="1901880"/>
            <a:ext cx="4038120" cy="4269960"/>
          </a:xfrm>
          <a:prstGeom prst="rect">
            <a:avLst/>
          </a:prstGeom>
        </p:spPr>
        <p:txBody>
          <a:bodyPr lIns="0" tIns="0" rIns="0" bIns="0"/>
          <a:lstStyle/>
          <a:p>
            <a:endParaRPr/>
          </a:p>
        </p:txBody>
      </p:sp>
      <p:sp>
        <p:nvSpPr>
          <p:cNvPr id="271" name="PlaceHolder 3"/>
          <p:cNvSpPr>
            <a:spLocks noGrp="1"/>
          </p:cNvSpPr>
          <p:nvPr>
            <p:ph type="body"/>
          </p:nvPr>
        </p:nvSpPr>
        <p:spPr>
          <a:xfrm>
            <a:off x="457200" y="1901880"/>
            <a:ext cx="4038120" cy="4269960"/>
          </a:xfrm>
          <a:prstGeom prst="rect">
            <a:avLst/>
          </a:prstGeom>
        </p:spPr>
        <p:txBody>
          <a:bodyPr lIns="0" tIns="0" rIns="0" bIns="0"/>
          <a:lstStyle/>
          <a:p>
            <a:endParaRPr/>
          </a:p>
        </p:txBody>
      </p:sp>
      <p:pic>
        <p:nvPicPr>
          <p:cNvPr id="272" name="Picture 271"/>
          <p:cNvPicPr/>
          <p:nvPr/>
        </p:nvPicPr>
        <p:blipFill>
          <a:blip/>
          <a:stretch/>
        </p:blipFill>
        <p:spPr>
          <a:xfrm>
            <a:off x="457200" y="1901880"/>
            <a:ext cx="4038120" cy="4269960"/>
          </a:xfrm>
          <a:prstGeom prst="rect">
            <a:avLst/>
          </a:prstGeom>
          <a:ln>
            <a:noFill/>
          </a:ln>
        </p:spPr>
      </p:pic>
      <p:pic>
        <p:nvPicPr>
          <p:cNvPr id="273" name="Picture 272"/>
          <p:cNvPicPr/>
          <p:nvPr/>
        </p:nvPicPr>
        <p:blipFill>
          <a:blip/>
          <a:stretch/>
        </p:blipFill>
        <p:spPr>
          <a:xfrm>
            <a:off x="457200" y="1901880"/>
            <a:ext cx="4038120" cy="4269960"/>
          </a:xfrm>
          <a:prstGeom prst="rect">
            <a:avLst/>
          </a:prstGeom>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80"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81" name="PlaceHolder 2"/>
          <p:cNvSpPr>
            <a:spLocks noGrp="1"/>
          </p:cNvSpPr>
          <p:nvPr>
            <p:ph type="subTitle"/>
          </p:nvPr>
        </p:nvSpPr>
        <p:spPr>
          <a:xfrm>
            <a:off x="457200" y="1901880"/>
            <a:ext cx="4038120" cy="4269960"/>
          </a:xfrm>
          <a:prstGeom prst="rect">
            <a:avLst/>
          </a:prstGeom>
        </p:spPr>
        <p:txBody>
          <a:bodyPr lIns="0" tIns="0" rIns="0" bIns="0" anchor="ctr"/>
          <a:lstStyle/>
          <a:p>
            <a:pPr algn="ctr"/>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82"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83" name="PlaceHolder 2"/>
          <p:cNvSpPr>
            <a:spLocks noGrp="1"/>
          </p:cNvSpPr>
          <p:nvPr>
            <p:ph type="body"/>
          </p:nvPr>
        </p:nvSpPr>
        <p:spPr>
          <a:xfrm>
            <a:off x="457200" y="1901880"/>
            <a:ext cx="4038120" cy="4269960"/>
          </a:xfrm>
          <a:prstGeom prst="rect">
            <a:avLst/>
          </a:prstGeom>
        </p:spPr>
        <p:txBody>
          <a:bodyPr lIns="0" tIns="0" rIns="0" bIns="0"/>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84"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85" name="PlaceHolder 2"/>
          <p:cNvSpPr>
            <a:spLocks noGrp="1"/>
          </p:cNvSpPr>
          <p:nvPr>
            <p:ph type="body"/>
          </p:nvPr>
        </p:nvSpPr>
        <p:spPr>
          <a:xfrm>
            <a:off x="457200" y="1901880"/>
            <a:ext cx="1970280" cy="4269960"/>
          </a:xfrm>
          <a:prstGeom prst="rect">
            <a:avLst/>
          </a:prstGeom>
        </p:spPr>
        <p:txBody>
          <a:bodyPr lIns="0" tIns="0" rIns="0" bIns="0"/>
          <a:lstStyle/>
          <a:p>
            <a:endParaRPr/>
          </a:p>
        </p:txBody>
      </p:sp>
      <p:sp>
        <p:nvSpPr>
          <p:cNvPr id="286" name="PlaceHolder 3"/>
          <p:cNvSpPr>
            <a:spLocks noGrp="1"/>
          </p:cNvSpPr>
          <p:nvPr>
            <p:ph type="body"/>
          </p:nvPr>
        </p:nvSpPr>
        <p:spPr>
          <a:xfrm>
            <a:off x="2526480" y="1901880"/>
            <a:ext cx="1970280" cy="4269960"/>
          </a:xfrm>
          <a:prstGeom prst="rect">
            <a:avLst/>
          </a:prstGeom>
        </p:spPr>
        <p:txBody>
          <a:bodyPr lIns="0" tIns="0" rIns="0" bIns="0"/>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87"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88" name="PlaceHolder 1"/>
          <p:cNvSpPr>
            <a:spLocks noGrp="1"/>
          </p:cNvSpPr>
          <p:nvPr>
            <p:ph type="subTitle"/>
          </p:nvPr>
        </p:nvSpPr>
        <p:spPr>
          <a:xfrm>
            <a:off x="457200" y="274680"/>
            <a:ext cx="7619760" cy="4026240"/>
          </a:xfrm>
          <a:prstGeom prst="rect">
            <a:avLst/>
          </a:prstGeom>
        </p:spPr>
        <p:txBody>
          <a:bodyPr lIns="0" tIns="0" rIns="0" bIns="0" anchor="ctr"/>
          <a:lstStyle/>
          <a:p>
            <a:pPr algn="ctr"/>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89"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90"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291" name="PlaceHolder 3"/>
          <p:cNvSpPr>
            <a:spLocks noGrp="1"/>
          </p:cNvSpPr>
          <p:nvPr>
            <p:ph type="body"/>
          </p:nvPr>
        </p:nvSpPr>
        <p:spPr>
          <a:xfrm>
            <a:off x="457200" y="4132440"/>
            <a:ext cx="1970280" cy="2036520"/>
          </a:xfrm>
          <a:prstGeom prst="rect">
            <a:avLst/>
          </a:prstGeom>
        </p:spPr>
        <p:txBody>
          <a:bodyPr lIns="0" tIns="0" rIns="0" bIns="0"/>
          <a:lstStyle/>
          <a:p>
            <a:endParaRPr/>
          </a:p>
        </p:txBody>
      </p:sp>
      <p:sp>
        <p:nvSpPr>
          <p:cNvPr id="292" name="PlaceHolder 4"/>
          <p:cNvSpPr>
            <a:spLocks noGrp="1"/>
          </p:cNvSpPr>
          <p:nvPr>
            <p:ph type="body"/>
          </p:nvPr>
        </p:nvSpPr>
        <p:spPr>
          <a:xfrm>
            <a:off x="2526480" y="1901880"/>
            <a:ext cx="1970280" cy="426996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19" name="PlaceHolder 2"/>
          <p:cNvSpPr>
            <a:spLocks noGrp="1"/>
          </p:cNvSpPr>
          <p:nvPr>
            <p:ph type="body"/>
          </p:nvPr>
        </p:nvSpPr>
        <p:spPr>
          <a:xfrm>
            <a:off x="457200" y="1901880"/>
            <a:ext cx="1970280" cy="4269960"/>
          </a:xfrm>
          <a:prstGeom prst="rect">
            <a:avLst/>
          </a:prstGeom>
        </p:spPr>
        <p:txBody>
          <a:bodyPr lIns="0" tIns="0" rIns="0" bIns="0"/>
          <a:lstStyle/>
          <a:p>
            <a:endParaRPr/>
          </a:p>
        </p:txBody>
      </p:sp>
      <p:sp>
        <p:nvSpPr>
          <p:cNvPr id="20"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21" name="PlaceHolder 4"/>
          <p:cNvSpPr>
            <a:spLocks noGrp="1"/>
          </p:cNvSpPr>
          <p:nvPr>
            <p:ph type="body"/>
          </p:nvPr>
        </p:nvSpPr>
        <p:spPr>
          <a:xfrm>
            <a:off x="2526480" y="4132440"/>
            <a:ext cx="1970280" cy="2036520"/>
          </a:xfrm>
          <a:prstGeom prst="rect">
            <a:avLst/>
          </a:prstGeom>
        </p:spPr>
        <p:txBody>
          <a:bodyPr lIns="0" tIns="0" rIns="0" bIns="0"/>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93"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94" name="PlaceHolder 2"/>
          <p:cNvSpPr>
            <a:spLocks noGrp="1"/>
          </p:cNvSpPr>
          <p:nvPr>
            <p:ph type="body"/>
          </p:nvPr>
        </p:nvSpPr>
        <p:spPr>
          <a:xfrm>
            <a:off x="457200" y="1901880"/>
            <a:ext cx="1970280" cy="4269960"/>
          </a:xfrm>
          <a:prstGeom prst="rect">
            <a:avLst/>
          </a:prstGeom>
        </p:spPr>
        <p:txBody>
          <a:bodyPr lIns="0" tIns="0" rIns="0" bIns="0"/>
          <a:lstStyle/>
          <a:p>
            <a:endParaRPr/>
          </a:p>
        </p:txBody>
      </p:sp>
      <p:sp>
        <p:nvSpPr>
          <p:cNvPr id="295"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296" name="PlaceHolder 4"/>
          <p:cNvSpPr>
            <a:spLocks noGrp="1"/>
          </p:cNvSpPr>
          <p:nvPr>
            <p:ph type="body"/>
          </p:nvPr>
        </p:nvSpPr>
        <p:spPr>
          <a:xfrm>
            <a:off x="2526480" y="4132440"/>
            <a:ext cx="1970280" cy="2036520"/>
          </a:xfrm>
          <a:prstGeom prst="rect">
            <a:avLst/>
          </a:prstGeom>
        </p:spPr>
        <p:txBody>
          <a:bodyPr lIns="0" tIns="0" rIns="0" bIns="0"/>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97"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98"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299"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300" name="PlaceHolder 4"/>
          <p:cNvSpPr>
            <a:spLocks noGrp="1"/>
          </p:cNvSpPr>
          <p:nvPr>
            <p:ph type="body"/>
          </p:nvPr>
        </p:nvSpPr>
        <p:spPr>
          <a:xfrm>
            <a:off x="457200" y="4132440"/>
            <a:ext cx="4038120" cy="2036520"/>
          </a:xfrm>
          <a:prstGeom prst="rect">
            <a:avLst/>
          </a:prstGeom>
        </p:spPr>
        <p:txBody>
          <a:bodyPr lIns="0" tIns="0" rIns="0" bIns="0"/>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01"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302" name="PlaceHolder 2"/>
          <p:cNvSpPr>
            <a:spLocks noGrp="1"/>
          </p:cNvSpPr>
          <p:nvPr>
            <p:ph type="body"/>
          </p:nvPr>
        </p:nvSpPr>
        <p:spPr>
          <a:xfrm>
            <a:off x="457200" y="1901880"/>
            <a:ext cx="4038120" cy="2036520"/>
          </a:xfrm>
          <a:prstGeom prst="rect">
            <a:avLst/>
          </a:prstGeom>
        </p:spPr>
        <p:txBody>
          <a:bodyPr lIns="0" tIns="0" rIns="0" bIns="0"/>
          <a:lstStyle/>
          <a:p>
            <a:endParaRPr/>
          </a:p>
        </p:txBody>
      </p:sp>
      <p:sp>
        <p:nvSpPr>
          <p:cNvPr id="303" name="PlaceHolder 3"/>
          <p:cNvSpPr>
            <a:spLocks noGrp="1"/>
          </p:cNvSpPr>
          <p:nvPr>
            <p:ph type="body"/>
          </p:nvPr>
        </p:nvSpPr>
        <p:spPr>
          <a:xfrm>
            <a:off x="457200" y="4132440"/>
            <a:ext cx="4038120" cy="2036520"/>
          </a:xfrm>
          <a:prstGeom prst="rect">
            <a:avLst/>
          </a:prstGeom>
        </p:spPr>
        <p:txBody>
          <a:bodyPr lIns="0" tIns="0" rIns="0" bIns="0"/>
          <a:lstStyle/>
          <a:p>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04"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305"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306"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307" name="PlaceHolder 4"/>
          <p:cNvSpPr>
            <a:spLocks noGrp="1"/>
          </p:cNvSpPr>
          <p:nvPr>
            <p:ph type="body"/>
          </p:nvPr>
        </p:nvSpPr>
        <p:spPr>
          <a:xfrm>
            <a:off x="2526480" y="4132440"/>
            <a:ext cx="1970280" cy="2036520"/>
          </a:xfrm>
          <a:prstGeom prst="rect">
            <a:avLst/>
          </a:prstGeom>
        </p:spPr>
        <p:txBody>
          <a:bodyPr lIns="0" tIns="0" rIns="0" bIns="0"/>
          <a:lstStyle/>
          <a:p>
            <a:endParaRPr/>
          </a:p>
        </p:txBody>
      </p:sp>
      <p:sp>
        <p:nvSpPr>
          <p:cNvPr id="308" name="PlaceHolder 5"/>
          <p:cNvSpPr>
            <a:spLocks noGrp="1"/>
          </p:cNvSpPr>
          <p:nvPr>
            <p:ph type="body"/>
          </p:nvPr>
        </p:nvSpPr>
        <p:spPr>
          <a:xfrm>
            <a:off x="457200" y="4132440"/>
            <a:ext cx="1970280" cy="2036520"/>
          </a:xfrm>
          <a:prstGeom prst="rect">
            <a:avLst/>
          </a:prstGeom>
        </p:spPr>
        <p:txBody>
          <a:bodyPr lIns="0" tIns="0" rIns="0" bIns="0"/>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09"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310" name="PlaceHolder 2"/>
          <p:cNvSpPr>
            <a:spLocks noGrp="1"/>
          </p:cNvSpPr>
          <p:nvPr>
            <p:ph type="body"/>
          </p:nvPr>
        </p:nvSpPr>
        <p:spPr>
          <a:xfrm>
            <a:off x="457200" y="1901880"/>
            <a:ext cx="4038120" cy="4269960"/>
          </a:xfrm>
          <a:prstGeom prst="rect">
            <a:avLst/>
          </a:prstGeom>
        </p:spPr>
        <p:txBody>
          <a:bodyPr lIns="0" tIns="0" rIns="0" bIns="0"/>
          <a:lstStyle/>
          <a:p>
            <a:endParaRPr/>
          </a:p>
        </p:txBody>
      </p:sp>
      <p:sp>
        <p:nvSpPr>
          <p:cNvPr id="311" name="PlaceHolder 3"/>
          <p:cNvSpPr>
            <a:spLocks noGrp="1"/>
          </p:cNvSpPr>
          <p:nvPr>
            <p:ph type="body"/>
          </p:nvPr>
        </p:nvSpPr>
        <p:spPr>
          <a:xfrm>
            <a:off x="457200" y="1901880"/>
            <a:ext cx="4038120" cy="4269960"/>
          </a:xfrm>
          <a:prstGeom prst="rect">
            <a:avLst/>
          </a:prstGeom>
        </p:spPr>
        <p:txBody>
          <a:bodyPr lIns="0" tIns="0" rIns="0" bIns="0"/>
          <a:lstStyle/>
          <a:p>
            <a:endParaRPr/>
          </a:p>
        </p:txBody>
      </p:sp>
      <p:pic>
        <p:nvPicPr>
          <p:cNvPr id="312" name="Picture 311"/>
          <p:cNvPicPr/>
          <p:nvPr/>
        </p:nvPicPr>
        <p:blipFill>
          <a:blip/>
          <a:stretch/>
        </p:blipFill>
        <p:spPr>
          <a:xfrm>
            <a:off x="457200" y="1901880"/>
            <a:ext cx="4038120" cy="4269960"/>
          </a:xfrm>
          <a:prstGeom prst="rect">
            <a:avLst/>
          </a:prstGeom>
          <a:ln>
            <a:noFill/>
          </a:ln>
        </p:spPr>
      </p:pic>
      <p:pic>
        <p:nvPicPr>
          <p:cNvPr id="313" name="Picture 312"/>
          <p:cNvPicPr/>
          <p:nvPr/>
        </p:nvPicPr>
        <p:blipFill>
          <a:blip/>
          <a:stretch/>
        </p:blipFill>
        <p:spPr>
          <a:xfrm>
            <a:off x="457200" y="1901880"/>
            <a:ext cx="4038120" cy="4269960"/>
          </a:xfrm>
          <a:prstGeom prst="rect">
            <a:avLst/>
          </a:prstGeom>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19"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320" name="PlaceHolder 2"/>
          <p:cNvSpPr>
            <a:spLocks noGrp="1"/>
          </p:cNvSpPr>
          <p:nvPr>
            <p:ph type="subTitle"/>
          </p:nvPr>
        </p:nvSpPr>
        <p:spPr>
          <a:xfrm>
            <a:off x="457200" y="1901880"/>
            <a:ext cx="4038120" cy="4269960"/>
          </a:xfrm>
          <a:prstGeom prst="rect">
            <a:avLst/>
          </a:prstGeom>
        </p:spPr>
        <p:txBody>
          <a:bodyPr lIns="0" tIns="0" rIns="0" bIns="0" anchor="ctr"/>
          <a:lstStyle/>
          <a:p>
            <a:pPr algn="ctr"/>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21"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322" name="PlaceHolder 2"/>
          <p:cNvSpPr>
            <a:spLocks noGrp="1"/>
          </p:cNvSpPr>
          <p:nvPr>
            <p:ph type="body"/>
          </p:nvPr>
        </p:nvSpPr>
        <p:spPr>
          <a:xfrm>
            <a:off x="457200" y="1901880"/>
            <a:ext cx="4038120" cy="4269960"/>
          </a:xfrm>
          <a:prstGeom prst="rect">
            <a:avLst/>
          </a:prstGeom>
        </p:spPr>
        <p:txBody>
          <a:bodyPr lIns="0" tIns="0" rIns="0" bIns="0"/>
          <a:lstStyle/>
          <a:p>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23"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324" name="PlaceHolder 2"/>
          <p:cNvSpPr>
            <a:spLocks noGrp="1"/>
          </p:cNvSpPr>
          <p:nvPr>
            <p:ph type="body"/>
          </p:nvPr>
        </p:nvSpPr>
        <p:spPr>
          <a:xfrm>
            <a:off x="457200" y="1901880"/>
            <a:ext cx="1970280" cy="4269960"/>
          </a:xfrm>
          <a:prstGeom prst="rect">
            <a:avLst/>
          </a:prstGeom>
        </p:spPr>
        <p:txBody>
          <a:bodyPr lIns="0" tIns="0" rIns="0" bIns="0"/>
          <a:lstStyle/>
          <a:p>
            <a:endParaRPr/>
          </a:p>
        </p:txBody>
      </p:sp>
      <p:sp>
        <p:nvSpPr>
          <p:cNvPr id="325" name="PlaceHolder 3"/>
          <p:cNvSpPr>
            <a:spLocks noGrp="1"/>
          </p:cNvSpPr>
          <p:nvPr>
            <p:ph type="body"/>
          </p:nvPr>
        </p:nvSpPr>
        <p:spPr>
          <a:xfrm>
            <a:off x="2526480" y="1901880"/>
            <a:ext cx="1970280" cy="4269960"/>
          </a:xfrm>
          <a:prstGeom prst="rect">
            <a:avLst/>
          </a:prstGeom>
        </p:spPr>
        <p:txBody>
          <a:bodyPr lIns="0" tIns="0" rIns="0" bIns="0"/>
          <a:lstStyle/>
          <a:p>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26"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23"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24"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25" name="PlaceHolder 4"/>
          <p:cNvSpPr>
            <a:spLocks noGrp="1"/>
          </p:cNvSpPr>
          <p:nvPr>
            <p:ph type="body"/>
          </p:nvPr>
        </p:nvSpPr>
        <p:spPr>
          <a:xfrm>
            <a:off x="457200" y="4132440"/>
            <a:ext cx="4038120" cy="2036520"/>
          </a:xfrm>
          <a:prstGeom prst="rect">
            <a:avLst/>
          </a:prstGeom>
        </p:spPr>
        <p:txBody>
          <a:bodyPr lIns="0" tIns="0" rIns="0" bIns="0"/>
          <a:lstStyle/>
          <a:p>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27" name="PlaceHolder 1"/>
          <p:cNvSpPr>
            <a:spLocks noGrp="1"/>
          </p:cNvSpPr>
          <p:nvPr>
            <p:ph type="subTitle"/>
          </p:nvPr>
        </p:nvSpPr>
        <p:spPr>
          <a:xfrm>
            <a:off x="457200" y="274680"/>
            <a:ext cx="7619760" cy="4026240"/>
          </a:xfrm>
          <a:prstGeom prst="rect">
            <a:avLst/>
          </a:prstGeom>
        </p:spPr>
        <p:txBody>
          <a:bodyPr lIns="0" tIns="0" rIns="0" bIns="0" anchor="ctr"/>
          <a:lstStyle/>
          <a:p>
            <a:pPr algn="ctr"/>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28"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329"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330" name="PlaceHolder 3"/>
          <p:cNvSpPr>
            <a:spLocks noGrp="1"/>
          </p:cNvSpPr>
          <p:nvPr>
            <p:ph type="body"/>
          </p:nvPr>
        </p:nvSpPr>
        <p:spPr>
          <a:xfrm>
            <a:off x="457200" y="4132440"/>
            <a:ext cx="1970280" cy="2036520"/>
          </a:xfrm>
          <a:prstGeom prst="rect">
            <a:avLst/>
          </a:prstGeom>
        </p:spPr>
        <p:txBody>
          <a:bodyPr lIns="0" tIns="0" rIns="0" bIns="0"/>
          <a:lstStyle/>
          <a:p>
            <a:endParaRPr/>
          </a:p>
        </p:txBody>
      </p:sp>
      <p:sp>
        <p:nvSpPr>
          <p:cNvPr id="331" name="PlaceHolder 4"/>
          <p:cNvSpPr>
            <a:spLocks noGrp="1"/>
          </p:cNvSpPr>
          <p:nvPr>
            <p:ph type="body"/>
          </p:nvPr>
        </p:nvSpPr>
        <p:spPr>
          <a:xfrm>
            <a:off x="2526480" y="1901880"/>
            <a:ext cx="1970280" cy="4269960"/>
          </a:xfrm>
          <a:prstGeom prst="rect">
            <a:avLst/>
          </a:prstGeom>
        </p:spPr>
        <p:txBody>
          <a:bodyPr lIns="0" tIns="0" rIns="0" bIns="0"/>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32"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333" name="PlaceHolder 2"/>
          <p:cNvSpPr>
            <a:spLocks noGrp="1"/>
          </p:cNvSpPr>
          <p:nvPr>
            <p:ph type="body"/>
          </p:nvPr>
        </p:nvSpPr>
        <p:spPr>
          <a:xfrm>
            <a:off x="457200" y="1901880"/>
            <a:ext cx="1970280" cy="4269960"/>
          </a:xfrm>
          <a:prstGeom prst="rect">
            <a:avLst/>
          </a:prstGeom>
        </p:spPr>
        <p:txBody>
          <a:bodyPr lIns="0" tIns="0" rIns="0" bIns="0"/>
          <a:lstStyle/>
          <a:p>
            <a:endParaRPr/>
          </a:p>
        </p:txBody>
      </p:sp>
      <p:sp>
        <p:nvSpPr>
          <p:cNvPr id="334"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335" name="PlaceHolder 4"/>
          <p:cNvSpPr>
            <a:spLocks noGrp="1"/>
          </p:cNvSpPr>
          <p:nvPr>
            <p:ph type="body"/>
          </p:nvPr>
        </p:nvSpPr>
        <p:spPr>
          <a:xfrm>
            <a:off x="2526480" y="4132440"/>
            <a:ext cx="1970280" cy="2036520"/>
          </a:xfrm>
          <a:prstGeom prst="rect">
            <a:avLst/>
          </a:prstGeom>
        </p:spPr>
        <p:txBody>
          <a:bodyPr lIns="0" tIns="0" rIns="0" bIns="0"/>
          <a:lstStyle/>
          <a:p>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36"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337"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338"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339" name="PlaceHolder 4"/>
          <p:cNvSpPr>
            <a:spLocks noGrp="1"/>
          </p:cNvSpPr>
          <p:nvPr>
            <p:ph type="body"/>
          </p:nvPr>
        </p:nvSpPr>
        <p:spPr>
          <a:xfrm>
            <a:off x="457200" y="4132440"/>
            <a:ext cx="4038120" cy="2036520"/>
          </a:xfrm>
          <a:prstGeom prst="rect">
            <a:avLst/>
          </a:prstGeom>
        </p:spPr>
        <p:txBody>
          <a:bodyPr lIns="0" tIns="0" rIns="0" bIns="0"/>
          <a:lstStyle/>
          <a:p>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40"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341" name="PlaceHolder 2"/>
          <p:cNvSpPr>
            <a:spLocks noGrp="1"/>
          </p:cNvSpPr>
          <p:nvPr>
            <p:ph type="body"/>
          </p:nvPr>
        </p:nvSpPr>
        <p:spPr>
          <a:xfrm>
            <a:off x="457200" y="1901880"/>
            <a:ext cx="4038120" cy="2036520"/>
          </a:xfrm>
          <a:prstGeom prst="rect">
            <a:avLst/>
          </a:prstGeom>
        </p:spPr>
        <p:txBody>
          <a:bodyPr lIns="0" tIns="0" rIns="0" bIns="0"/>
          <a:lstStyle/>
          <a:p>
            <a:endParaRPr/>
          </a:p>
        </p:txBody>
      </p:sp>
      <p:sp>
        <p:nvSpPr>
          <p:cNvPr id="342" name="PlaceHolder 3"/>
          <p:cNvSpPr>
            <a:spLocks noGrp="1"/>
          </p:cNvSpPr>
          <p:nvPr>
            <p:ph type="body"/>
          </p:nvPr>
        </p:nvSpPr>
        <p:spPr>
          <a:xfrm>
            <a:off x="457200" y="4132440"/>
            <a:ext cx="4038120" cy="2036520"/>
          </a:xfrm>
          <a:prstGeom prst="rect">
            <a:avLst/>
          </a:prstGeom>
        </p:spPr>
        <p:txBody>
          <a:bodyPr lIns="0" tIns="0" rIns="0" bIns="0"/>
          <a:lstStyle/>
          <a:p>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43"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344" name="PlaceHolder 2"/>
          <p:cNvSpPr>
            <a:spLocks noGrp="1"/>
          </p:cNvSpPr>
          <p:nvPr>
            <p:ph type="body"/>
          </p:nvPr>
        </p:nvSpPr>
        <p:spPr>
          <a:xfrm>
            <a:off x="457200" y="1901880"/>
            <a:ext cx="1970280" cy="2036520"/>
          </a:xfrm>
          <a:prstGeom prst="rect">
            <a:avLst/>
          </a:prstGeom>
        </p:spPr>
        <p:txBody>
          <a:bodyPr lIns="0" tIns="0" rIns="0" bIns="0"/>
          <a:lstStyle/>
          <a:p>
            <a:endParaRPr/>
          </a:p>
        </p:txBody>
      </p:sp>
      <p:sp>
        <p:nvSpPr>
          <p:cNvPr id="345" name="PlaceHolder 3"/>
          <p:cNvSpPr>
            <a:spLocks noGrp="1"/>
          </p:cNvSpPr>
          <p:nvPr>
            <p:ph type="body"/>
          </p:nvPr>
        </p:nvSpPr>
        <p:spPr>
          <a:xfrm>
            <a:off x="2526480" y="1901880"/>
            <a:ext cx="1970280" cy="2036520"/>
          </a:xfrm>
          <a:prstGeom prst="rect">
            <a:avLst/>
          </a:prstGeom>
        </p:spPr>
        <p:txBody>
          <a:bodyPr lIns="0" tIns="0" rIns="0" bIns="0"/>
          <a:lstStyle/>
          <a:p>
            <a:endParaRPr/>
          </a:p>
        </p:txBody>
      </p:sp>
      <p:sp>
        <p:nvSpPr>
          <p:cNvPr id="346" name="PlaceHolder 4"/>
          <p:cNvSpPr>
            <a:spLocks noGrp="1"/>
          </p:cNvSpPr>
          <p:nvPr>
            <p:ph type="body"/>
          </p:nvPr>
        </p:nvSpPr>
        <p:spPr>
          <a:xfrm>
            <a:off x="2526480" y="4132440"/>
            <a:ext cx="1970280" cy="2036520"/>
          </a:xfrm>
          <a:prstGeom prst="rect">
            <a:avLst/>
          </a:prstGeom>
        </p:spPr>
        <p:txBody>
          <a:bodyPr lIns="0" tIns="0" rIns="0" bIns="0"/>
          <a:lstStyle/>
          <a:p>
            <a:endParaRPr/>
          </a:p>
        </p:txBody>
      </p:sp>
      <p:sp>
        <p:nvSpPr>
          <p:cNvPr id="347" name="PlaceHolder 5"/>
          <p:cNvSpPr>
            <a:spLocks noGrp="1"/>
          </p:cNvSpPr>
          <p:nvPr>
            <p:ph type="body"/>
          </p:nvPr>
        </p:nvSpPr>
        <p:spPr>
          <a:xfrm>
            <a:off x="457200" y="4132440"/>
            <a:ext cx="1970280" cy="2036520"/>
          </a:xfrm>
          <a:prstGeom prst="rect">
            <a:avLst/>
          </a:prstGeom>
        </p:spPr>
        <p:txBody>
          <a:bodyPr lIns="0" tIns="0" rIns="0" bIns="0"/>
          <a:lstStyle/>
          <a:p>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8"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349" name="PlaceHolder 2"/>
          <p:cNvSpPr>
            <a:spLocks noGrp="1"/>
          </p:cNvSpPr>
          <p:nvPr>
            <p:ph type="body"/>
          </p:nvPr>
        </p:nvSpPr>
        <p:spPr>
          <a:xfrm>
            <a:off x="457200" y="1901880"/>
            <a:ext cx="4038120" cy="4269960"/>
          </a:xfrm>
          <a:prstGeom prst="rect">
            <a:avLst/>
          </a:prstGeom>
        </p:spPr>
        <p:txBody>
          <a:bodyPr lIns="0" tIns="0" rIns="0" bIns="0"/>
          <a:lstStyle/>
          <a:p>
            <a:endParaRPr/>
          </a:p>
        </p:txBody>
      </p:sp>
      <p:sp>
        <p:nvSpPr>
          <p:cNvPr id="350" name="PlaceHolder 3"/>
          <p:cNvSpPr>
            <a:spLocks noGrp="1"/>
          </p:cNvSpPr>
          <p:nvPr>
            <p:ph type="body"/>
          </p:nvPr>
        </p:nvSpPr>
        <p:spPr>
          <a:xfrm>
            <a:off x="457200" y="1901880"/>
            <a:ext cx="4038120" cy="4269960"/>
          </a:xfrm>
          <a:prstGeom prst="rect">
            <a:avLst/>
          </a:prstGeom>
        </p:spPr>
        <p:txBody>
          <a:bodyPr lIns="0" tIns="0" rIns="0" bIns="0"/>
          <a:lstStyle/>
          <a:p>
            <a:endParaRPr/>
          </a:p>
        </p:txBody>
      </p:sp>
      <p:pic>
        <p:nvPicPr>
          <p:cNvPr id="351" name="Picture 350"/>
          <p:cNvPicPr/>
          <p:nvPr/>
        </p:nvPicPr>
        <p:blipFill>
          <a:blip/>
          <a:stretch/>
        </p:blipFill>
        <p:spPr>
          <a:xfrm>
            <a:off x="457200" y="1901880"/>
            <a:ext cx="4038120" cy="4269960"/>
          </a:xfrm>
          <a:prstGeom prst="rect">
            <a:avLst/>
          </a:prstGeom>
          <a:ln>
            <a:noFill/>
          </a:ln>
        </p:spPr>
      </p:pic>
      <p:pic>
        <p:nvPicPr>
          <p:cNvPr id="352" name="Picture 351"/>
          <p:cNvPicPr/>
          <p:nvPr/>
        </p:nvPicPr>
        <p:blipFill>
          <a:blip/>
          <a:stretch/>
        </p:blipFill>
        <p:spPr>
          <a:xfrm>
            <a:off x="457200" y="1901880"/>
            <a:ext cx="4038120" cy="4269960"/>
          </a:xfrm>
          <a:prstGeom prst="rect">
            <a:avLst/>
          </a:prstGeom>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60"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361" name="PlaceHolder 2"/>
          <p:cNvSpPr>
            <a:spLocks noGrp="1"/>
          </p:cNvSpPr>
          <p:nvPr>
            <p:ph type="subTitle"/>
          </p:nvPr>
        </p:nvSpPr>
        <p:spPr>
          <a:xfrm>
            <a:off x="457200" y="1901880"/>
            <a:ext cx="4038120" cy="4269960"/>
          </a:xfrm>
          <a:prstGeom prst="rect">
            <a:avLst/>
          </a:prstGeom>
        </p:spPr>
        <p:txBody>
          <a:bodyPr lIns="0" tIns="0" rIns="0" bIns="0" anchor="ctr"/>
          <a:lstStyle/>
          <a:p>
            <a:pPr algn="ctr"/>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62" name="PlaceHolder 1"/>
          <p:cNvSpPr>
            <a:spLocks noGrp="1"/>
          </p:cNvSpPr>
          <p:nvPr>
            <p:ph type="title"/>
          </p:nvPr>
        </p:nvSpPr>
        <p:spPr>
          <a:xfrm>
            <a:off x="457200" y="274680"/>
            <a:ext cx="7619760" cy="868320"/>
          </a:xfrm>
          <a:prstGeom prst="rect">
            <a:avLst/>
          </a:prstGeom>
        </p:spPr>
        <p:txBody>
          <a:bodyPr lIns="0" tIns="0" rIns="0" bIns="0" anchor="ctr"/>
          <a:lstStyle/>
          <a:p>
            <a:endParaRPr/>
          </a:p>
        </p:txBody>
      </p:sp>
      <p:sp>
        <p:nvSpPr>
          <p:cNvPr id="363" name="PlaceHolder 2"/>
          <p:cNvSpPr>
            <a:spLocks noGrp="1"/>
          </p:cNvSpPr>
          <p:nvPr>
            <p:ph type="body"/>
          </p:nvPr>
        </p:nvSpPr>
        <p:spPr>
          <a:xfrm>
            <a:off x="457200" y="1901880"/>
            <a:ext cx="4038120" cy="426996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theme" Target="../theme/theme8.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theme" Target="../theme/theme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722160" y="4406760"/>
            <a:ext cx="7772040" cy="1361880"/>
          </a:xfrm>
          <a:prstGeom prst="rect">
            <a:avLst/>
          </a:prstGeom>
        </p:spPr>
        <p:txBody>
          <a:bodyPr/>
          <a:lstStyle/>
          <a:p>
            <a:pPr>
              <a:lnSpc>
                <a:spcPct val="100000"/>
              </a:lnSpc>
            </a:pPr>
            <a:r>
              <a:rPr lang="en-US" sz="4000" b="1" strike="noStrike" cap="all" spc="-1">
                <a:solidFill>
                  <a:srgbClr val="000000"/>
                </a:solidFill>
                <a:uFill>
                  <a:solidFill>
                    <a:srgbClr val="FFFFFF"/>
                  </a:solidFill>
                </a:uFill>
                <a:latin typeface="Calibri"/>
                <a:ea typeface="MS PGothic"/>
              </a:rPr>
              <a:t>Click to edit Master title style</a:t>
            </a:r>
            <a:endParaRPr/>
          </a:p>
        </p:txBody>
      </p:sp>
      <p:sp>
        <p:nvSpPr>
          <p:cNvPr id="6" name="PlaceHolder 2"/>
          <p:cNvSpPr>
            <a:spLocks noGrp="1"/>
          </p:cNvSpPr>
          <p:nvPr>
            <p:ph type="body"/>
          </p:nvPr>
        </p:nvSpPr>
        <p:spPr>
          <a:xfrm>
            <a:off x="722160" y="2906640"/>
            <a:ext cx="7772040" cy="1499760"/>
          </a:xfrm>
          <a:prstGeom prst="rect">
            <a:avLst/>
          </a:prstGeom>
        </p:spPr>
        <p:txBody>
          <a:bodyPr anchor="b"/>
          <a:lstStyle/>
          <a:p>
            <a:pPr marL="432000" indent="-324000">
              <a:buClr>
                <a:srgbClr val="FFFFFF"/>
              </a:buClr>
              <a:buSzPct val="45000"/>
              <a:buFont typeface="Wingdings" charset="2"/>
              <a:buChar char=""/>
            </a:pPr>
            <a:r>
              <a:rPr lang="en-US" sz="2000" strike="noStrike" spc="-1">
                <a:solidFill>
                  <a:srgbClr val="8B8B8B"/>
                </a:solidFill>
                <a:uFill>
                  <a:solidFill>
                    <a:srgbClr val="FFFFFF"/>
                  </a:solidFill>
                </a:uFill>
                <a:latin typeface="Calibri"/>
                <a:ea typeface="MS PGothic"/>
              </a:rPr>
              <a:t>Click to edit the outline text format</a:t>
            </a:r>
            <a:endParaRPr/>
          </a:p>
          <a:p>
            <a:pPr marL="864000" lvl="1" indent="-324000">
              <a:buClr>
                <a:srgbClr val="FFFFFF"/>
              </a:buClr>
              <a:buSzPct val="75000"/>
              <a:buFont typeface="Symbol" charset="2"/>
              <a:buChar char=""/>
            </a:pPr>
            <a:r>
              <a:rPr lang="en-US" sz="2000" strike="noStrike" spc="-1">
                <a:solidFill>
                  <a:srgbClr val="8B8B8B"/>
                </a:solidFill>
                <a:uFill>
                  <a:solidFill>
                    <a:srgbClr val="FFFFFF"/>
                  </a:solidFill>
                </a:uFill>
                <a:latin typeface="Calibri"/>
                <a:ea typeface="MS PGothic"/>
              </a:rPr>
              <a:t>Second Outline Level</a:t>
            </a:r>
            <a:endParaRPr/>
          </a:p>
          <a:p>
            <a:pPr marL="1296000" lvl="2" indent="-288000">
              <a:buClr>
                <a:srgbClr val="FFFFFF"/>
              </a:buClr>
              <a:buSzPct val="45000"/>
              <a:buFont typeface="Wingdings" charset="2"/>
              <a:buChar char=""/>
            </a:pPr>
            <a:r>
              <a:rPr lang="en-US" sz="2000" strike="noStrike" spc="-1">
                <a:solidFill>
                  <a:srgbClr val="8B8B8B"/>
                </a:solidFill>
                <a:uFill>
                  <a:solidFill>
                    <a:srgbClr val="FFFFFF"/>
                  </a:solidFill>
                </a:uFill>
                <a:latin typeface="Calibri"/>
                <a:ea typeface="MS PGothic"/>
              </a:rPr>
              <a:t>Third Outline Level</a:t>
            </a:r>
            <a:endParaRPr/>
          </a:p>
          <a:p>
            <a:pPr marL="1728000" lvl="3" indent="-216000">
              <a:buClr>
                <a:srgbClr val="FFFFFF"/>
              </a:buClr>
              <a:buSzPct val="75000"/>
              <a:buFont typeface="Symbol" charset="2"/>
              <a:buChar char=""/>
            </a:pPr>
            <a:r>
              <a:rPr lang="en-US" sz="2000" strike="noStrike" spc="-1">
                <a:solidFill>
                  <a:srgbClr val="8B8B8B"/>
                </a:solidFill>
                <a:uFill>
                  <a:solidFill>
                    <a:srgbClr val="FFFFFF"/>
                  </a:solidFill>
                </a:uFill>
                <a:latin typeface="Calibri"/>
                <a:ea typeface="MS PGothic"/>
              </a:rPr>
              <a:t>Fourth Outline Level</a:t>
            </a:r>
            <a:endParaRPr/>
          </a:p>
          <a:p>
            <a:pPr marL="2160000" lvl="4" indent="-216000">
              <a:buClr>
                <a:srgbClr val="FFFFFF"/>
              </a:buClr>
              <a:buSzPct val="45000"/>
              <a:buFont typeface="Wingdings" charset="2"/>
              <a:buChar char=""/>
            </a:pPr>
            <a:r>
              <a:rPr lang="en-US" sz="2000" strike="noStrike" spc="-1">
                <a:solidFill>
                  <a:srgbClr val="8B8B8B"/>
                </a:solidFill>
                <a:uFill>
                  <a:solidFill>
                    <a:srgbClr val="FFFFFF"/>
                  </a:solidFill>
                </a:uFill>
                <a:latin typeface="Calibri"/>
                <a:ea typeface="MS PGothic"/>
              </a:rPr>
              <a:t>Fifth Outline Level</a:t>
            </a:r>
            <a:endParaRPr/>
          </a:p>
          <a:p>
            <a:pPr marL="2592000" lvl="5" indent="-216000">
              <a:buClr>
                <a:srgbClr val="FFFFFF"/>
              </a:buClr>
              <a:buSzPct val="45000"/>
              <a:buFont typeface="Wingdings" charset="2"/>
              <a:buChar char=""/>
            </a:pPr>
            <a:r>
              <a:rPr lang="en-US" sz="2000" strike="noStrike" spc="-1">
                <a:solidFill>
                  <a:srgbClr val="8B8B8B"/>
                </a:solidFill>
                <a:uFill>
                  <a:solidFill>
                    <a:srgbClr val="FFFFFF"/>
                  </a:solidFill>
                </a:uFill>
                <a:latin typeface="Calibri"/>
                <a:ea typeface="MS PGothic"/>
              </a:rPr>
              <a:t>Sixth Outline Level</a:t>
            </a:r>
            <a:endParaRPr/>
          </a:p>
          <a:p>
            <a:pPr>
              <a:lnSpc>
                <a:spcPct val="100000"/>
              </a:lnSpc>
            </a:pPr>
            <a:r>
              <a:rPr lang="en-US" sz="2000" strike="noStrike" spc="-1">
                <a:solidFill>
                  <a:srgbClr val="8B8B8B"/>
                </a:solidFill>
                <a:uFill>
                  <a:solidFill>
                    <a:srgbClr val="FFFFFF"/>
                  </a:solidFill>
                </a:uFill>
                <a:latin typeface="Calibri"/>
                <a:ea typeface="MS PGothic"/>
              </a:rPr>
              <a:t>Seventh Outline LevelClick to edit Master text styles</a:t>
            </a:r>
            <a:endParaRPr/>
          </a:p>
        </p:txBody>
      </p:sp>
      <p:sp>
        <p:nvSpPr>
          <p:cNvPr id="2" name="PlaceHolder 3"/>
          <p:cNvSpPr>
            <a:spLocks noGrp="1"/>
          </p:cNvSpPr>
          <p:nvPr>
            <p:ph type="dt"/>
          </p:nvPr>
        </p:nvSpPr>
        <p:spPr>
          <a:xfrm>
            <a:off x="457200" y="6356520"/>
            <a:ext cx="2133360" cy="364680"/>
          </a:xfrm>
          <a:prstGeom prst="rect">
            <a:avLst/>
          </a:prstGeom>
        </p:spPr>
        <p:txBody>
          <a:bodyPr anchor="ctr"/>
          <a:lstStyle/>
          <a:p>
            <a:pPr>
              <a:lnSpc>
                <a:spcPct val="100000"/>
              </a:lnSpc>
            </a:pPr>
            <a:r>
              <a:rPr lang="en-US" sz="1200" strike="noStrike" spc="-1">
                <a:solidFill>
                  <a:srgbClr val="898989"/>
                </a:solidFill>
                <a:uFill>
                  <a:solidFill>
                    <a:srgbClr val="FFFFFF"/>
                  </a:solidFill>
                </a:uFill>
                <a:latin typeface="Calibri"/>
              </a:rPr>
              <a:t>4/12/16</a:t>
            </a:r>
            <a:endParaRPr/>
          </a:p>
        </p:txBody>
      </p:sp>
      <p:sp>
        <p:nvSpPr>
          <p:cNvPr id="3" name="PlaceHolder 4"/>
          <p:cNvSpPr>
            <a:spLocks noGrp="1"/>
          </p:cNvSpPr>
          <p:nvPr>
            <p:ph type="ftr"/>
          </p:nvPr>
        </p:nvSpPr>
        <p:spPr>
          <a:xfrm>
            <a:off x="3124080" y="6356520"/>
            <a:ext cx="2895120" cy="364680"/>
          </a:xfrm>
          <a:prstGeom prst="rect">
            <a:avLst/>
          </a:prstGeom>
        </p:spPr>
        <p:txBody>
          <a:bodyPr anchor="ctr"/>
          <a:lstStyle/>
          <a:p>
            <a:endParaRPr/>
          </a:p>
        </p:txBody>
      </p:sp>
      <p:sp>
        <p:nvSpPr>
          <p:cNvPr id="4" name="PlaceHolder 5"/>
          <p:cNvSpPr>
            <a:spLocks noGrp="1"/>
          </p:cNvSpPr>
          <p:nvPr>
            <p:ph type="sldNum"/>
          </p:nvPr>
        </p:nvSpPr>
        <p:spPr>
          <a:xfrm>
            <a:off x="6553080" y="6356520"/>
            <a:ext cx="2133360" cy="364680"/>
          </a:xfrm>
          <a:prstGeom prst="rect">
            <a:avLst/>
          </a:prstGeom>
        </p:spPr>
        <p:txBody>
          <a:bodyPr anchor="ctr"/>
          <a:lstStyle/>
          <a:p>
            <a:pPr algn="r">
              <a:lnSpc>
                <a:spcPct val="100000"/>
              </a:lnSpc>
            </a:pPr>
            <a:fld id="{A78A38EA-6DF3-457A-AB6E-BEA803613FD3}" type="slidenum">
              <a:rPr lang="en-US" sz="1200" strike="noStrike" spc="-1">
                <a:solidFill>
                  <a:srgbClr val="898989"/>
                </a:solidFill>
                <a:uFill>
                  <a:solidFill>
                    <a:srgbClr val="FFFFFF"/>
                  </a:solidFill>
                </a:uFill>
                <a:latin typeface="Calibri"/>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DEA59B-3FDC-4CA4-BF13-3B12604B701E}" type="datetimeFigureOut">
              <a:rPr lang="en-GB" smtClean="0"/>
              <a:t>17/05/2016</a:t>
            </a:fld>
            <a:endParaRPr lang="en-GB"/>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80012C-F320-46E9-AAAE-36C651CA747E}"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8" name="Line 1"/>
          <p:cNvSpPr/>
          <p:nvPr/>
        </p:nvSpPr>
        <p:spPr>
          <a:xfrm>
            <a:off x="380880" y="1143000"/>
            <a:ext cx="8458200" cy="0"/>
          </a:xfrm>
          <a:prstGeom prst="line">
            <a:avLst/>
          </a:prstGeom>
          <a:ln w="25560">
            <a:solidFill>
              <a:srgbClr val="984807"/>
            </a:solidFill>
            <a:round/>
          </a:ln>
        </p:spPr>
        <p:style>
          <a:lnRef idx="0">
            <a:scrgbClr r="0" g="0" b="0"/>
          </a:lnRef>
          <a:fillRef idx="0">
            <a:scrgbClr r="0" g="0" b="0"/>
          </a:fillRef>
          <a:effectRef idx="0">
            <a:scrgbClr r="0" g="0" b="0"/>
          </a:effectRef>
          <a:fontRef idx="minor"/>
        </p:style>
      </p:sp>
      <p:sp>
        <p:nvSpPr>
          <p:cNvPr id="119" name="PlaceHolder 2"/>
          <p:cNvSpPr>
            <a:spLocks noGrp="1"/>
          </p:cNvSpPr>
          <p:nvPr>
            <p:ph type="title"/>
          </p:nvPr>
        </p:nvSpPr>
        <p:spPr>
          <a:xfrm>
            <a:off x="380880" y="130680"/>
            <a:ext cx="8457840" cy="777600"/>
          </a:xfrm>
          <a:prstGeom prst="rect">
            <a:avLst/>
          </a:prstGeom>
        </p:spPr>
        <p:txBody>
          <a:bodyPr anchor="ctr"/>
          <a:lstStyle/>
          <a:p>
            <a:pPr algn="ctr">
              <a:lnSpc>
                <a:spcPct val="100000"/>
              </a:lnSpc>
            </a:pPr>
            <a:r>
              <a:rPr lang="en-US" sz="4000" strike="noStrike" spc="-1">
                <a:solidFill>
                  <a:srgbClr val="FFFFFF"/>
                </a:solidFill>
                <a:uFill>
                  <a:solidFill>
                    <a:srgbClr val="FFFFFF"/>
                  </a:solidFill>
                </a:uFill>
                <a:latin typeface="Calibri"/>
                <a:ea typeface="MS PGothic"/>
              </a:rPr>
              <a:t>Click to edit Master title style</a:t>
            </a:r>
            <a:endParaRPr/>
          </a:p>
        </p:txBody>
      </p:sp>
      <p:sp>
        <p:nvSpPr>
          <p:cNvPr id="120" name="PlaceHolder 3"/>
          <p:cNvSpPr>
            <a:spLocks noGrp="1"/>
          </p:cNvSpPr>
          <p:nvPr>
            <p:ph type="dt"/>
          </p:nvPr>
        </p:nvSpPr>
        <p:spPr>
          <a:xfrm>
            <a:off x="457200" y="6356520"/>
            <a:ext cx="2133360" cy="364680"/>
          </a:xfrm>
          <a:prstGeom prst="rect">
            <a:avLst/>
          </a:prstGeom>
        </p:spPr>
        <p:txBody>
          <a:bodyPr anchor="ctr"/>
          <a:lstStyle/>
          <a:p>
            <a:pPr>
              <a:lnSpc>
                <a:spcPct val="100000"/>
              </a:lnSpc>
            </a:pPr>
            <a:r>
              <a:rPr lang="en-US" sz="1200" strike="noStrike" spc="-1">
                <a:solidFill>
                  <a:srgbClr val="002060"/>
                </a:solidFill>
                <a:uFill>
                  <a:solidFill>
                    <a:srgbClr val="FFFFFF"/>
                  </a:solidFill>
                </a:uFill>
                <a:latin typeface="Calibri"/>
              </a:rPr>
              <a:t>4/12/16</a:t>
            </a:r>
            <a:endParaRPr/>
          </a:p>
        </p:txBody>
      </p:sp>
      <p:sp>
        <p:nvSpPr>
          <p:cNvPr id="121" name="PlaceHolder 4"/>
          <p:cNvSpPr>
            <a:spLocks noGrp="1"/>
          </p:cNvSpPr>
          <p:nvPr>
            <p:ph type="ftr"/>
          </p:nvPr>
        </p:nvSpPr>
        <p:spPr>
          <a:xfrm>
            <a:off x="3124080" y="6356520"/>
            <a:ext cx="2895120" cy="364680"/>
          </a:xfrm>
          <a:prstGeom prst="rect">
            <a:avLst/>
          </a:prstGeom>
        </p:spPr>
        <p:txBody>
          <a:bodyPr anchor="ctr"/>
          <a:lstStyle/>
          <a:p>
            <a:endParaRPr/>
          </a:p>
        </p:txBody>
      </p:sp>
      <p:sp>
        <p:nvSpPr>
          <p:cNvPr id="122" name="PlaceHolder 5"/>
          <p:cNvSpPr>
            <a:spLocks noGrp="1"/>
          </p:cNvSpPr>
          <p:nvPr>
            <p:ph type="sldNum"/>
          </p:nvPr>
        </p:nvSpPr>
        <p:spPr>
          <a:xfrm>
            <a:off x="6553080" y="6356520"/>
            <a:ext cx="2133360" cy="364680"/>
          </a:xfrm>
          <a:prstGeom prst="rect">
            <a:avLst/>
          </a:prstGeom>
        </p:spPr>
        <p:txBody>
          <a:bodyPr anchor="ctr"/>
          <a:lstStyle/>
          <a:p>
            <a:pPr algn="r">
              <a:lnSpc>
                <a:spcPct val="100000"/>
              </a:lnSpc>
            </a:pPr>
            <a:fld id="{B0EAFF48-5AE6-4D79-9A3A-D79851EA8F05}" type="slidenum">
              <a:rPr lang="en-US" sz="1200" strike="noStrike" spc="-1">
                <a:solidFill>
                  <a:srgbClr val="002060"/>
                </a:solidFill>
                <a:uFill>
                  <a:solidFill>
                    <a:srgbClr val="FFFFFF"/>
                  </a:solidFill>
                </a:uFill>
                <a:latin typeface="Calibri"/>
              </a:rPr>
              <a:t>‹#›</a:t>
            </a:fld>
            <a:endParaRPr/>
          </a:p>
        </p:txBody>
      </p:sp>
      <p:sp>
        <p:nvSpPr>
          <p:cNvPr id="123" name="PlaceHolder 6"/>
          <p:cNvSpPr>
            <a:spLocks noGrp="1"/>
          </p:cNvSpPr>
          <p:nvPr>
            <p:ph type="body"/>
          </p:nvPr>
        </p:nvSpPr>
        <p:spPr>
          <a:xfrm>
            <a:off x="457200" y="1604520"/>
            <a:ext cx="8229240" cy="3977280"/>
          </a:xfrm>
          <a:prstGeom prst="rect">
            <a:avLst/>
          </a:prstGeom>
        </p:spPr>
        <p:txBody>
          <a:bodyPr lIns="0" tIns="0" rIns="0" bIns="0"/>
          <a:lstStyle/>
          <a:p>
            <a:pPr marL="432000" indent="-324000">
              <a:buClr>
                <a:srgbClr val="FFFFFF"/>
              </a:buClr>
              <a:buSzPct val="45000"/>
              <a:buFont typeface="Wingdings" charset="2"/>
              <a:buChar char=""/>
            </a:pPr>
            <a:r>
              <a:rPr lang="en-US" sz="3200" spc="-1">
                <a:latin typeface="Calibri"/>
              </a:rPr>
              <a:t>Click to edit the outline text format</a:t>
            </a:r>
            <a:endParaRPr/>
          </a:p>
          <a:p>
            <a:pPr marL="864000" lvl="1" indent="-324000">
              <a:buClr>
                <a:srgbClr val="FFFFFF"/>
              </a:buClr>
              <a:buSzPct val="75000"/>
              <a:buFont typeface="Symbol" charset="2"/>
              <a:buChar char=""/>
            </a:pPr>
            <a:r>
              <a:rPr lang="en-US" sz="2400" spc="-1">
                <a:latin typeface="Calibri"/>
              </a:rPr>
              <a:t>Second Outline Level</a:t>
            </a:r>
            <a:endParaRPr/>
          </a:p>
          <a:p>
            <a:pPr marL="1296000" lvl="2" indent="-288000">
              <a:buClr>
                <a:srgbClr val="FFFFFF"/>
              </a:buClr>
              <a:buSzPct val="45000"/>
              <a:buFont typeface="Wingdings" charset="2"/>
              <a:buChar char=""/>
            </a:pPr>
            <a:r>
              <a:rPr lang="en-US" sz="2000" spc="-1">
                <a:latin typeface="Calibri"/>
              </a:rPr>
              <a:t>Third Outline Level</a:t>
            </a:r>
            <a:endParaRPr/>
          </a:p>
          <a:p>
            <a:pPr marL="1728000" lvl="3" indent="-216000">
              <a:buClr>
                <a:srgbClr val="FFFFFF"/>
              </a:buClr>
              <a:buSzPct val="75000"/>
              <a:buFont typeface="Symbol" charset="2"/>
              <a:buChar char=""/>
            </a:pPr>
            <a:r>
              <a:rPr lang="en-US" sz="2000" spc="-1">
                <a:latin typeface="Calibri"/>
              </a:rPr>
              <a:t>Fourth Outline Level</a:t>
            </a:r>
            <a:endParaRPr/>
          </a:p>
          <a:p>
            <a:pPr marL="2160000" lvl="4" indent="-216000">
              <a:buClr>
                <a:srgbClr val="FFFFFF"/>
              </a:buClr>
              <a:buSzPct val="45000"/>
              <a:buFont typeface="Wingdings" charset="2"/>
              <a:buChar char=""/>
            </a:pPr>
            <a:r>
              <a:rPr lang="en-US" sz="2000" spc="-1">
                <a:latin typeface="Calibri"/>
              </a:rPr>
              <a:t>Fifth Outline Level</a:t>
            </a:r>
            <a:endParaRPr/>
          </a:p>
          <a:p>
            <a:pPr marL="2592000" lvl="5" indent="-216000">
              <a:buClr>
                <a:srgbClr val="FFFFFF"/>
              </a:buClr>
              <a:buSzPct val="45000"/>
              <a:buFont typeface="Wingdings" charset="2"/>
              <a:buChar char=""/>
            </a:pPr>
            <a:r>
              <a:rPr lang="en-US" sz="2000" spc="-1">
                <a:latin typeface="Calibri"/>
              </a:rPr>
              <a:t>Sixth Outline Level</a:t>
            </a:r>
            <a:endParaRPr/>
          </a:p>
          <a:p>
            <a:pPr marL="3024000" lvl="6" indent="-216000">
              <a:buClr>
                <a:srgbClr val="FFFFFF"/>
              </a:buClr>
              <a:buSzPct val="45000"/>
              <a:buFont typeface="Wingdings" charset="2"/>
              <a:buChar char=""/>
            </a:pPr>
            <a:r>
              <a:rPr lang="en-US" sz="2000" spc="-1">
                <a:latin typeface="Calibri"/>
              </a:rPr>
              <a:t>Seventh Outline Level</a:t>
            </a:r>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8" name="PlaceHolder 1"/>
          <p:cNvSpPr>
            <a:spLocks noGrp="1"/>
          </p:cNvSpPr>
          <p:nvPr>
            <p:ph type="title"/>
          </p:nvPr>
        </p:nvSpPr>
        <p:spPr>
          <a:xfrm>
            <a:off x="457200" y="274680"/>
            <a:ext cx="8229240" cy="1142640"/>
          </a:xfrm>
          <a:prstGeom prst="rect">
            <a:avLst/>
          </a:prstGeom>
        </p:spPr>
        <p:txBody>
          <a:bodyPr anchor="ctr"/>
          <a:lstStyle/>
          <a:p>
            <a:pPr algn="ctr">
              <a:lnSpc>
                <a:spcPct val="100000"/>
              </a:lnSpc>
            </a:pPr>
            <a:r>
              <a:rPr lang="en-US" sz="4400" strike="noStrike" spc="-1">
                <a:solidFill>
                  <a:srgbClr val="000000"/>
                </a:solidFill>
                <a:uFill>
                  <a:solidFill>
                    <a:srgbClr val="FFFFFF"/>
                  </a:solidFill>
                </a:uFill>
                <a:latin typeface="Calibri"/>
                <a:ea typeface="MS PGothic"/>
              </a:rPr>
              <a:t>Click to edit Master title style</a:t>
            </a:r>
            <a:endParaRPr/>
          </a:p>
        </p:txBody>
      </p:sp>
      <p:sp>
        <p:nvSpPr>
          <p:cNvPr id="159" name="PlaceHolder 2"/>
          <p:cNvSpPr>
            <a:spLocks noGrp="1"/>
          </p:cNvSpPr>
          <p:nvPr>
            <p:ph type="body"/>
          </p:nvPr>
        </p:nvSpPr>
        <p:spPr>
          <a:xfrm>
            <a:off x="457200" y="1600200"/>
            <a:ext cx="8229240" cy="4525560"/>
          </a:xfrm>
          <a:prstGeom prst="rect">
            <a:avLst/>
          </a:prstGeom>
        </p:spPr>
        <p:txBody>
          <a:bodyPr/>
          <a:lstStyle/>
          <a:p>
            <a:pPr marL="432000" indent="-324000">
              <a:buClr>
                <a:srgbClr val="FFFFFF"/>
              </a:buClr>
              <a:buSzPct val="45000"/>
              <a:buFont typeface="Wingdings" charset="2"/>
              <a:buChar char=""/>
            </a:pPr>
            <a:r>
              <a:rPr lang="en-US" sz="3200" strike="noStrike" spc="-1">
                <a:solidFill>
                  <a:srgbClr val="000000"/>
                </a:solidFill>
                <a:uFill>
                  <a:solidFill>
                    <a:srgbClr val="FFFFFF"/>
                  </a:solidFill>
                </a:uFill>
                <a:latin typeface="Calibri"/>
                <a:ea typeface="MS PGothic"/>
              </a:rPr>
              <a:t>Click to edit the outline text format</a:t>
            </a:r>
            <a:endParaRPr/>
          </a:p>
          <a:p>
            <a:pPr marL="864000" lvl="1" indent="-324000">
              <a:buClr>
                <a:srgbClr val="FFFFFF"/>
              </a:buClr>
              <a:buSzPct val="75000"/>
              <a:buFont typeface="Symbol" charset="2"/>
              <a:buChar char=""/>
            </a:pPr>
            <a:r>
              <a:rPr lang="en-US" sz="3200" strike="noStrike" spc="-1">
                <a:solidFill>
                  <a:srgbClr val="000000"/>
                </a:solidFill>
                <a:uFill>
                  <a:solidFill>
                    <a:srgbClr val="FFFFFF"/>
                  </a:solidFill>
                </a:uFill>
                <a:latin typeface="Calibri"/>
                <a:ea typeface="MS PGothic"/>
              </a:rPr>
              <a:t>Second Outline Level</a:t>
            </a:r>
            <a:endParaRPr/>
          </a:p>
          <a:p>
            <a:pPr marL="1296000" lvl="2" indent="-288000">
              <a:buClr>
                <a:srgbClr val="FFFFFF"/>
              </a:buClr>
              <a:buSzPct val="45000"/>
              <a:buFont typeface="Wingdings" charset="2"/>
              <a:buChar char=""/>
            </a:pPr>
            <a:r>
              <a:rPr lang="en-US" sz="3200" strike="noStrike" spc="-1">
                <a:solidFill>
                  <a:srgbClr val="000000"/>
                </a:solidFill>
                <a:uFill>
                  <a:solidFill>
                    <a:srgbClr val="FFFFFF"/>
                  </a:solidFill>
                </a:uFill>
                <a:latin typeface="Calibri"/>
                <a:ea typeface="MS PGothic"/>
              </a:rPr>
              <a:t>Third Outline Level</a:t>
            </a:r>
            <a:endParaRPr/>
          </a:p>
          <a:p>
            <a:pPr marL="1728000" lvl="3" indent="-216000">
              <a:buClr>
                <a:srgbClr val="FFFFFF"/>
              </a:buClr>
              <a:buSzPct val="75000"/>
              <a:buFont typeface="Symbol" charset="2"/>
              <a:buChar char=""/>
            </a:pPr>
            <a:r>
              <a:rPr lang="en-US" sz="3200" strike="noStrike" spc="-1">
                <a:solidFill>
                  <a:srgbClr val="000000"/>
                </a:solidFill>
                <a:uFill>
                  <a:solidFill>
                    <a:srgbClr val="FFFFFF"/>
                  </a:solidFill>
                </a:uFill>
                <a:latin typeface="Calibri"/>
                <a:ea typeface="MS PGothic"/>
              </a:rPr>
              <a:t>Fourth Outline Level</a:t>
            </a:r>
            <a:endParaRPr/>
          </a:p>
          <a:p>
            <a:pPr marL="2160000" lvl="4" indent="-216000">
              <a:buClr>
                <a:srgbClr val="FFFFFF"/>
              </a:buClr>
              <a:buSzPct val="45000"/>
              <a:buFont typeface="Wingdings" charset="2"/>
              <a:buChar char=""/>
            </a:pPr>
            <a:r>
              <a:rPr lang="en-US" sz="3200" strike="noStrike" spc="-1">
                <a:solidFill>
                  <a:srgbClr val="000000"/>
                </a:solidFill>
                <a:uFill>
                  <a:solidFill>
                    <a:srgbClr val="FFFFFF"/>
                  </a:solidFill>
                </a:uFill>
                <a:latin typeface="Calibri"/>
                <a:ea typeface="MS PGothic"/>
              </a:rPr>
              <a:t>Fifth Outline Level</a:t>
            </a:r>
            <a:endParaRPr/>
          </a:p>
          <a:p>
            <a:pPr marL="2592000" lvl="5" indent="-216000">
              <a:buClr>
                <a:srgbClr val="FFFFFF"/>
              </a:buClr>
              <a:buSzPct val="45000"/>
              <a:buFont typeface="Wingdings" charset="2"/>
              <a:buChar char=""/>
            </a:pPr>
            <a:r>
              <a:rPr lang="en-US" sz="3200" strike="noStrike" spc="-1">
                <a:solidFill>
                  <a:srgbClr val="000000"/>
                </a:solidFill>
                <a:uFill>
                  <a:solidFill>
                    <a:srgbClr val="FFFFFF"/>
                  </a:solidFill>
                </a:uFill>
                <a:latin typeface="Calibri"/>
                <a:ea typeface="MS PGothic"/>
              </a:rPr>
              <a:t>Sixth Outline Level</a:t>
            </a:r>
            <a:endParaRPr/>
          </a:p>
          <a:p>
            <a:pPr marL="343080" indent="-342720">
              <a:lnSpc>
                <a:spcPct val="100000"/>
              </a:lnSpc>
              <a:buFont typeface="Arial"/>
              <a:buChar char="•"/>
            </a:pPr>
            <a:r>
              <a:rPr lang="en-US" sz="3200" strike="noStrike" spc="-1">
                <a:solidFill>
                  <a:srgbClr val="000000"/>
                </a:solidFill>
                <a:uFill>
                  <a:solidFill>
                    <a:srgbClr val="FFFFFF"/>
                  </a:solidFill>
                </a:uFill>
                <a:latin typeface="Calibri"/>
                <a:ea typeface="MS PGothic"/>
              </a:rPr>
              <a:t>Seventh Outline LevelClick to edit Master text styles</a:t>
            </a:r>
            <a:endParaRPr/>
          </a:p>
          <a:p>
            <a:pPr marL="743040" lvl="1" indent="-285480">
              <a:lnSpc>
                <a:spcPct val="100000"/>
              </a:lnSpc>
              <a:buFont typeface="Arial"/>
              <a:buChar char="–"/>
            </a:pPr>
            <a:r>
              <a:rPr lang="en-US" sz="2800" strike="noStrike" spc="-1">
                <a:solidFill>
                  <a:srgbClr val="000000"/>
                </a:solidFill>
                <a:uFill>
                  <a:solidFill>
                    <a:srgbClr val="FFFFFF"/>
                  </a:solidFill>
                </a:uFill>
                <a:latin typeface="Calibri"/>
                <a:ea typeface="MS PGothic"/>
              </a:rPr>
              <a:t>Second level</a:t>
            </a:r>
            <a:endParaRPr/>
          </a:p>
          <a:p>
            <a:pPr marL="1143000" lvl="2" indent="-228240">
              <a:lnSpc>
                <a:spcPct val="100000"/>
              </a:lnSpc>
              <a:buFont typeface="Arial"/>
              <a:buChar char="•"/>
            </a:pPr>
            <a:r>
              <a:rPr lang="en-US" sz="2400" strike="noStrike" spc="-1">
                <a:solidFill>
                  <a:srgbClr val="000000"/>
                </a:solidFill>
                <a:uFill>
                  <a:solidFill>
                    <a:srgbClr val="FFFFFF"/>
                  </a:solidFill>
                </a:uFill>
                <a:latin typeface="Calibri"/>
                <a:ea typeface="MS PGothic"/>
              </a:rPr>
              <a:t>Third level</a:t>
            </a:r>
            <a:endParaRPr/>
          </a:p>
          <a:p>
            <a:pPr marL="1600200" lvl="3" indent="-228240">
              <a:lnSpc>
                <a:spcPct val="100000"/>
              </a:lnSpc>
              <a:buFont typeface="Arial"/>
              <a:buChar char="–"/>
            </a:pPr>
            <a:r>
              <a:rPr lang="en-US" sz="2000" strike="noStrike" spc="-1">
                <a:solidFill>
                  <a:srgbClr val="000000"/>
                </a:solidFill>
                <a:uFill>
                  <a:solidFill>
                    <a:srgbClr val="FFFFFF"/>
                  </a:solidFill>
                </a:uFill>
                <a:latin typeface="Calibri"/>
                <a:ea typeface="MS PGothic"/>
              </a:rPr>
              <a:t>Fourth level</a:t>
            </a:r>
            <a:endParaRPr/>
          </a:p>
          <a:p>
            <a:pPr marL="2057400" lvl="4" indent="-228240">
              <a:lnSpc>
                <a:spcPct val="100000"/>
              </a:lnSpc>
              <a:buFont typeface="Arial"/>
              <a:buChar char="»"/>
            </a:pPr>
            <a:r>
              <a:rPr lang="en-US" sz="2000" strike="noStrike" spc="-1">
                <a:solidFill>
                  <a:srgbClr val="000000"/>
                </a:solidFill>
                <a:uFill>
                  <a:solidFill>
                    <a:srgbClr val="FFFFFF"/>
                  </a:solidFill>
                </a:uFill>
                <a:latin typeface="Calibri"/>
                <a:ea typeface="MS PGothic"/>
              </a:rPr>
              <a:t>Fifth level</a:t>
            </a:r>
            <a:endParaRPr/>
          </a:p>
        </p:txBody>
      </p:sp>
      <p:sp>
        <p:nvSpPr>
          <p:cNvPr id="160" name="PlaceHolder 3"/>
          <p:cNvSpPr>
            <a:spLocks noGrp="1"/>
          </p:cNvSpPr>
          <p:nvPr>
            <p:ph type="dt"/>
          </p:nvPr>
        </p:nvSpPr>
        <p:spPr>
          <a:xfrm>
            <a:off x="457200" y="6356520"/>
            <a:ext cx="2133360" cy="364680"/>
          </a:xfrm>
          <a:prstGeom prst="rect">
            <a:avLst/>
          </a:prstGeom>
        </p:spPr>
        <p:txBody>
          <a:bodyPr anchor="ctr"/>
          <a:lstStyle/>
          <a:p>
            <a:pPr>
              <a:lnSpc>
                <a:spcPct val="100000"/>
              </a:lnSpc>
            </a:pPr>
            <a:r>
              <a:rPr lang="en-US" sz="1200" strike="noStrike" spc="-1">
                <a:solidFill>
                  <a:srgbClr val="898989"/>
                </a:solidFill>
                <a:uFill>
                  <a:solidFill>
                    <a:srgbClr val="FFFFFF"/>
                  </a:solidFill>
                </a:uFill>
                <a:latin typeface="Calibri"/>
              </a:rPr>
              <a:t>4/12/16</a:t>
            </a:r>
            <a:endParaRPr/>
          </a:p>
        </p:txBody>
      </p:sp>
      <p:sp>
        <p:nvSpPr>
          <p:cNvPr id="161" name="PlaceHolder 4"/>
          <p:cNvSpPr>
            <a:spLocks noGrp="1"/>
          </p:cNvSpPr>
          <p:nvPr>
            <p:ph type="ftr"/>
          </p:nvPr>
        </p:nvSpPr>
        <p:spPr>
          <a:xfrm>
            <a:off x="3124080" y="6356520"/>
            <a:ext cx="2895120" cy="364680"/>
          </a:xfrm>
          <a:prstGeom prst="rect">
            <a:avLst/>
          </a:prstGeom>
        </p:spPr>
        <p:txBody>
          <a:bodyPr anchor="ctr"/>
          <a:lstStyle/>
          <a:p>
            <a:endParaRPr/>
          </a:p>
        </p:txBody>
      </p:sp>
      <p:sp>
        <p:nvSpPr>
          <p:cNvPr id="162" name="PlaceHolder 5"/>
          <p:cNvSpPr>
            <a:spLocks noGrp="1"/>
          </p:cNvSpPr>
          <p:nvPr>
            <p:ph type="sldNum"/>
          </p:nvPr>
        </p:nvSpPr>
        <p:spPr>
          <a:xfrm>
            <a:off x="6553080" y="6356520"/>
            <a:ext cx="2133360" cy="364680"/>
          </a:xfrm>
          <a:prstGeom prst="rect">
            <a:avLst/>
          </a:prstGeom>
        </p:spPr>
        <p:txBody>
          <a:bodyPr anchor="ctr"/>
          <a:lstStyle/>
          <a:p>
            <a:pPr algn="r">
              <a:lnSpc>
                <a:spcPct val="100000"/>
              </a:lnSpc>
            </a:pPr>
            <a:fld id="{AAAEB9E8-0D86-456F-8AA2-60BE0BC45B88}" type="slidenum">
              <a:rPr lang="en-US" sz="1200" strike="noStrike" spc="-1">
                <a:solidFill>
                  <a:srgbClr val="898989"/>
                </a:solidFill>
                <a:uFill>
                  <a:solidFill>
                    <a:srgbClr val="FFFFFF"/>
                  </a:solidFill>
                </a:uFill>
                <a:latin typeface="Calibri"/>
              </a:rPr>
              <a:t>‹#›</a:t>
            </a:fld>
            <a:endParaRP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7" name="Line 1"/>
          <p:cNvSpPr/>
          <p:nvPr/>
        </p:nvSpPr>
        <p:spPr>
          <a:xfrm>
            <a:off x="-2880" y="6298920"/>
            <a:ext cx="9146880" cy="0"/>
          </a:xfrm>
          <a:prstGeom prst="line">
            <a:avLst/>
          </a:prstGeom>
          <a:ln w="76320">
            <a:solidFill>
              <a:srgbClr val="94C255"/>
            </a:solidFill>
            <a:round/>
          </a:ln>
        </p:spPr>
        <p:style>
          <a:lnRef idx="1">
            <a:schemeClr val="accent1"/>
          </a:lnRef>
          <a:fillRef idx="0">
            <a:schemeClr val="accent1"/>
          </a:fillRef>
          <a:effectRef idx="0">
            <a:schemeClr val="accent1"/>
          </a:effectRef>
          <a:fontRef idx="minor"/>
        </p:style>
      </p:sp>
      <p:sp>
        <p:nvSpPr>
          <p:cNvPr id="198" name="PlaceHolder 2"/>
          <p:cNvSpPr>
            <a:spLocks noGrp="1"/>
          </p:cNvSpPr>
          <p:nvPr>
            <p:ph type="title"/>
          </p:nvPr>
        </p:nvSpPr>
        <p:spPr>
          <a:xfrm>
            <a:off x="0" y="1295280"/>
            <a:ext cx="9143640" cy="3672360"/>
          </a:xfrm>
          <a:prstGeom prst="rect">
            <a:avLst/>
          </a:prstGeom>
        </p:spPr>
        <p:txBody>
          <a:bodyPr anchor="ctr"/>
          <a:lstStyle/>
          <a:p>
            <a:pPr algn="ctr">
              <a:lnSpc>
                <a:spcPts val="2035"/>
              </a:lnSpc>
            </a:pPr>
            <a:r>
              <a:rPr lang="en-US" sz="6900" strike="noStrike" spc="-1">
                <a:solidFill>
                  <a:srgbClr val="34312E"/>
                </a:solidFill>
                <a:uFill>
                  <a:solidFill>
                    <a:srgbClr val="FFFFFF"/>
                  </a:solidFill>
                </a:uFill>
                <a:latin typeface="Calibri"/>
                <a:ea typeface="MS PGothic"/>
              </a:rPr>
              <a:t>Click to edit Master title style</a:t>
            </a:r>
            <a:endParaRPr/>
          </a:p>
        </p:txBody>
      </p:sp>
      <p:sp>
        <p:nvSpPr>
          <p:cNvPr id="199" name="PlaceHolder 3"/>
          <p:cNvSpPr>
            <a:spLocks noGrp="1"/>
          </p:cNvSpPr>
          <p:nvPr>
            <p:ph type="body"/>
          </p:nvPr>
        </p:nvSpPr>
        <p:spPr>
          <a:xfrm>
            <a:off x="457200" y="1604520"/>
            <a:ext cx="8229240" cy="3977280"/>
          </a:xfrm>
          <a:prstGeom prst="rect">
            <a:avLst/>
          </a:prstGeom>
        </p:spPr>
        <p:txBody>
          <a:bodyPr lIns="0" tIns="0" rIns="0" bIns="0"/>
          <a:lstStyle/>
          <a:p>
            <a:pPr marL="432000" indent="-324000">
              <a:buClr>
                <a:srgbClr val="FFFFFF"/>
              </a:buClr>
              <a:buSzPct val="45000"/>
              <a:buFont typeface="Wingdings" charset="2"/>
              <a:buChar char=""/>
            </a:pPr>
            <a:r>
              <a:rPr lang="en-US" sz="3200" spc="-1">
                <a:latin typeface="Calibri"/>
              </a:rPr>
              <a:t>Click to edit the outline text format</a:t>
            </a:r>
            <a:endParaRPr/>
          </a:p>
          <a:p>
            <a:pPr marL="864000" lvl="1" indent="-324000">
              <a:buClr>
                <a:srgbClr val="FFFFFF"/>
              </a:buClr>
              <a:buSzPct val="75000"/>
              <a:buFont typeface="Symbol" charset="2"/>
              <a:buChar char=""/>
            </a:pPr>
            <a:r>
              <a:rPr lang="en-US" sz="2400" spc="-1">
                <a:latin typeface="Calibri"/>
              </a:rPr>
              <a:t>Second Outline Level</a:t>
            </a:r>
            <a:endParaRPr/>
          </a:p>
          <a:p>
            <a:pPr marL="1296000" lvl="2" indent="-288000">
              <a:buClr>
                <a:srgbClr val="FFFFFF"/>
              </a:buClr>
              <a:buSzPct val="45000"/>
              <a:buFont typeface="Wingdings" charset="2"/>
              <a:buChar char=""/>
            </a:pPr>
            <a:r>
              <a:rPr lang="en-US" sz="2000" spc="-1">
                <a:latin typeface="Calibri"/>
              </a:rPr>
              <a:t>Third Outline Level</a:t>
            </a:r>
            <a:endParaRPr/>
          </a:p>
          <a:p>
            <a:pPr marL="1728000" lvl="3" indent="-216000">
              <a:buClr>
                <a:srgbClr val="FFFFFF"/>
              </a:buClr>
              <a:buSzPct val="75000"/>
              <a:buFont typeface="Symbol" charset="2"/>
              <a:buChar char=""/>
            </a:pPr>
            <a:r>
              <a:rPr lang="en-US" sz="2000" spc="-1">
                <a:latin typeface="Calibri"/>
              </a:rPr>
              <a:t>Fourth Outline Level</a:t>
            </a:r>
            <a:endParaRPr/>
          </a:p>
          <a:p>
            <a:pPr marL="2160000" lvl="4" indent="-216000">
              <a:buClr>
                <a:srgbClr val="FFFFFF"/>
              </a:buClr>
              <a:buSzPct val="45000"/>
              <a:buFont typeface="Wingdings" charset="2"/>
              <a:buChar char=""/>
            </a:pPr>
            <a:r>
              <a:rPr lang="en-US" sz="2000" spc="-1">
                <a:latin typeface="Calibri"/>
              </a:rPr>
              <a:t>Fifth Outline Level</a:t>
            </a:r>
            <a:endParaRPr/>
          </a:p>
          <a:p>
            <a:pPr marL="2592000" lvl="5" indent="-216000">
              <a:buClr>
                <a:srgbClr val="FFFFFF"/>
              </a:buClr>
              <a:buSzPct val="45000"/>
              <a:buFont typeface="Wingdings" charset="2"/>
              <a:buChar char=""/>
            </a:pPr>
            <a:r>
              <a:rPr lang="en-US" sz="2000" spc="-1">
                <a:latin typeface="Calibri"/>
              </a:rPr>
              <a:t>Sixth Outline Level</a:t>
            </a:r>
            <a:endParaRPr/>
          </a:p>
          <a:p>
            <a:pPr marL="3024000" lvl="6" indent="-216000">
              <a:buClr>
                <a:srgbClr val="FFFFFF"/>
              </a:buClr>
              <a:buSzPct val="45000"/>
              <a:buFont typeface="Wingdings" charset="2"/>
              <a:buChar char=""/>
            </a:pPr>
            <a:r>
              <a:rPr lang="en-US" sz="2000" spc="-1">
                <a:latin typeface="Calibri"/>
              </a:rPr>
              <a:t>Seventh Outline Level</a:t>
            </a:r>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4" name="PlaceHolder 1"/>
          <p:cNvSpPr>
            <a:spLocks noGrp="1"/>
          </p:cNvSpPr>
          <p:nvPr>
            <p:ph type="title"/>
          </p:nvPr>
        </p:nvSpPr>
        <p:spPr>
          <a:xfrm>
            <a:off x="457200" y="274680"/>
            <a:ext cx="8229240" cy="1142640"/>
          </a:xfrm>
          <a:prstGeom prst="rect">
            <a:avLst/>
          </a:prstGeom>
        </p:spPr>
        <p:txBody>
          <a:bodyPr anchor="ctr"/>
          <a:lstStyle/>
          <a:p>
            <a:pPr algn="ctr">
              <a:lnSpc>
                <a:spcPct val="100000"/>
              </a:lnSpc>
            </a:pPr>
            <a:r>
              <a:rPr lang="en-US" sz="4400" strike="noStrike" spc="-1">
                <a:solidFill>
                  <a:srgbClr val="000000"/>
                </a:solidFill>
                <a:uFill>
                  <a:solidFill>
                    <a:srgbClr val="FFFFFF"/>
                  </a:solidFill>
                </a:uFill>
                <a:latin typeface="Calibri"/>
                <a:ea typeface="MS PGothic"/>
              </a:rPr>
              <a:t>Click to edit Master title style</a:t>
            </a:r>
            <a:endParaRPr/>
          </a:p>
        </p:txBody>
      </p:sp>
      <p:sp>
        <p:nvSpPr>
          <p:cNvPr id="235" name="PlaceHolder 2"/>
          <p:cNvSpPr>
            <a:spLocks noGrp="1"/>
          </p:cNvSpPr>
          <p:nvPr>
            <p:ph type="body"/>
          </p:nvPr>
        </p:nvSpPr>
        <p:spPr>
          <a:xfrm>
            <a:off x="457200" y="1600200"/>
            <a:ext cx="4038120" cy="4525560"/>
          </a:xfrm>
          <a:prstGeom prst="rect">
            <a:avLst/>
          </a:prstGeom>
        </p:spPr>
        <p:txBody>
          <a:bodyPr/>
          <a:lstStyle/>
          <a:p>
            <a:pPr marL="432000" indent="-324000">
              <a:buClr>
                <a:srgbClr val="FFFFFF"/>
              </a:buClr>
              <a:buSzPct val="45000"/>
              <a:buFont typeface="Wingdings" charset="2"/>
              <a:buChar char=""/>
            </a:pPr>
            <a:r>
              <a:rPr lang="en-US" sz="2800" strike="noStrike" spc="-1">
                <a:solidFill>
                  <a:srgbClr val="000000"/>
                </a:solidFill>
                <a:uFill>
                  <a:solidFill>
                    <a:srgbClr val="FFFFFF"/>
                  </a:solidFill>
                </a:uFill>
                <a:latin typeface="Calibri"/>
                <a:ea typeface="MS PGothic"/>
              </a:rPr>
              <a:t>Click to edit the outline text format</a:t>
            </a:r>
            <a:endParaRPr/>
          </a:p>
          <a:p>
            <a:pPr marL="864000" lvl="1" indent="-324000">
              <a:buClr>
                <a:srgbClr val="FFFFFF"/>
              </a:buClr>
              <a:buSzPct val="75000"/>
              <a:buFont typeface="Symbol" charset="2"/>
              <a:buChar char=""/>
            </a:pPr>
            <a:r>
              <a:rPr lang="en-US" sz="2800" strike="noStrike" spc="-1">
                <a:solidFill>
                  <a:srgbClr val="000000"/>
                </a:solidFill>
                <a:uFill>
                  <a:solidFill>
                    <a:srgbClr val="FFFFFF"/>
                  </a:solidFill>
                </a:uFill>
                <a:latin typeface="Calibri"/>
                <a:ea typeface="MS PGothic"/>
              </a:rPr>
              <a:t>Second Outline Level</a:t>
            </a:r>
            <a:endParaRPr/>
          </a:p>
          <a:p>
            <a:pPr marL="1296000" lvl="2" indent="-288000">
              <a:buClr>
                <a:srgbClr val="FFFFFF"/>
              </a:buClr>
              <a:buSzPct val="45000"/>
              <a:buFont typeface="Wingdings" charset="2"/>
              <a:buChar char=""/>
            </a:pPr>
            <a:r>
              <a:rPr lang="en-US" sz="2800" strike="noStrike" spc="-1">
                <a:solidFill>
                  <a:srgbClr val="000000"/>
                </a:solidFill>
                <a:uFill>
                  <a:solidFill>
                    <a:srgbClr val="FFFFFF"/>
                  </a:solidFill>
                </a:uFill>
                <a:latin typeface="Calibri"/>
                <a:ea typeface="MS PGothic"/>
              </a:rPr>
              <a:t>Third Outline Level</a:t>
            </a:r>
            <a:endParaRPr/>
          </a:p>
          <a:p>
            <a:pPr marL="1728000" lvl="3" indent="-216000">
              <a:buClr>
                <a:srgbClr val="FFFFFF"/>
              </a:buClr>
              <a:buSzPct val="75000"/>
              <a:buFont typeface="Symbol" charset="2"/>
              <a:buChar char=""/>
            </a:pPr>
            <a:r>
              <a:rPr lang="en-US" sz="2800" strike="noStrike" spc="-1">
                <a:solidFill>
                  <a:srgbClr val="000000"/>
                </a:solidFill>
                <a:uFill>
                  <a:solidFill>
                    <a:srgbClr val="FFFFFF"/>
                  </a:solidFill>
                </a:uFill>
                <a:latin typeface="Calibri"/>
                <a:ea typeface="MS PGothic"/>
              </a:rPr>
              <a:t>Fourth Outline Level</a:t>
            </a:r>
            <a:endParaRPr/>
          </a:p>
          <a:p>
            <a:pPr marL="2160000" lvl="4" indent="-216000">
              <a:buClr>
                <a:srgbClr val="FFFFFF"/>
              </a:buClr>
              <a:buSzPct val="45000"/>
              <a:buFont typeface="Wingdings" charset="2"/>
              <a:buChar char=""/>
            </a:pPr>
            <a:r>
              <a:rPr lang="en-US" sz="2800" strike="noStrike" spc="-1">
                <a:solidFill>
                  <a:srgbClr val="000000"/>
                </a:solidFill>
                <a:uFill>
                  <a:solidFill>
                    <a:srgbClr val="FFFFFF"/>
                  </a:solidFill>
                </a:uFill>
                <a:latin typeface="Calibri"/>
                <a:ea typeface="MS PGothic"/>
              </a:rPr>
              <a:t>Fifth Outline Level</a:t>
            </a:r>
            <a:endParaRPr/>
          </a:p>
          <a:p>
            <a:pPr marL="2592000" lvl="5" indent="-216000">
              <a:buClr>
                <a:srgbClr val="FFFFFF"/>
              </a:buClr>
              <a:buSzPct val="45000"/>
              <a:buFont typeface="Wingdings" charset="2"/>
              <a:buChar char=""/>
            </a:pPr>
            <a:r>
              <a:rPr lang="en-US" sz="2800" strike="noStrike" spc="-1">
                <a:solidFill>
                  <a:srgbClr val="000000"/>
                </a:solidFill>
                <a:uFill>
                  <a:solidFill>
                    <a:srgbClr val="FFFFFF"/>
                  </a:solidFill>
                </a:uFill>
                <a:latin typeface="Calibri"/>
                <a:ea typeface="MS PGothic"/>
              </a:rPr>
              <a:t>Sixth Outline Level</a:t>
            </a:r>
            <a:endParaRPr/>
          </a:p>
          <a:p>
            <a:pPr marL="343080" indent="-342720">
              <a:lnSpc>
                <a:spcPct val="100000"/>
              </a:lnSpc>
              <a:buFont typeface="Arial"/>
              <a:buChar char="•"/>
            </a:pPr>
            <a:r>
              <a:rPr lang="en-US" sz="2800" strike="noStrike" spc="-1">
                <a:solidFill>
                  <a:srgbClr val="000000"/>
                </a:solidFill>
                <a:uFill>
                  <a:solidFill>
                    <a:srgbClr val="FFFFFF"/>
                  </a:solidFill>
                </a:uFill>
                <a:latin typeface="Calibri"/>
                <a:ea typeface="MS PGothic"/>
              </a:rPr>
              <a:t>Seventh Outline LevelClick to edit Master text styles</a:t>
            </a:r>
            <a:endParaRPr/>
          </a:p>
          <a:p>
            <a:pPr marL="743040" lvl="1" indent="-285480">
              <a:lnSpc>
                <a:spcPct val="100000"/>
              </a:lnSpc>
              <a:buFont typeface="Arial"/>
              <a:buChar char="–"/>
            </a:pPr>
            <a:r>
              <a:rPr lang="en-US" sz="2400" strike="noStrike" spc="-1">
                <a:solidFill>
                  <a:srgbClr val="000000"/>
                </a:solidFill>
                <a:uFill>
                  <a:solidFill>
                    <a:srgbClr val="FFFFFF"/>
                  </a:solidFill>
                </a:uFill>
                <a:latin typeface="Calibri"/>
                <a:ea typeface="MS PGothic"/>
              </a:rPr>
              <a:t>Second level</a:t>
            </a:r>
            <a:endParaRPr/>
          </a:p>
          <a:p>
            <a:pPr marL="1143000" lvl="2" indent="-228240">
              <a:lnSpc>
                <a:spcPct val="100000"/>
              </a:lnSpc>
              <a:buFont typeface="Arial"/>
              <a:buChar char="•"/>
            </a:pPr>
            <a:r>
              <a:rPr lang="en-US" sz="2000" strike="noStrike" spc="-1">
                <a:solidFill>
                  <a:srgbClr val="000000"/>
                </a:solidFill>
                <a:uFill>
                  <a:solidFill>
                    <a:srgbClr val="FFFFFF"/>
                  </a:solidFill>
                </a:uFill>
                <a:latin typeface="Calibri"/>
                <a:ea typeface="MS PGothic"/>
              </a:rPr>
              <a:t>Third level</a:t>
            </a:r>
            <a:endParaRPr/>
          </a:p>
          <a:p>
            <a:pPr marL="1600200" lvl="3" indent="-228240">
              <a:lnSpc>
                <a:spcPct val="100000"/>
              </a:lnSpc>
              <a:buFont typeface="Arial"/>
              <a:buChar char="–"/>
            </a:pPr>
            <a:r>
              <a:rPr lang="en-US" sz="1800" strike="noStrike" spc="-1">
                <a:solidFill>
                  <a:srgbClr val="000000"/>
                </a:solidFill>
                <a:uFill>
                  <a:solidFill>
                    <a:srgbClr val="FFFFFF"/>
                  </a:solidFill>
                </a:uFill>
                <a:latin typeface="Calibri"/>
                <a:ea typeface="MS PGothic"/>
              </a:rPr>
              <a:t>Fourth level</a:t>
            </a:r>
            <a:endParaRPr/>
          </a:p>
          <a:p>
            <a:pPr marL="2057400" lvl="4" indent="-228240">
              <a:lnSpc>
                <a:spcPct val="100000"/>
              </a:lnSpc>
              <a:buFont typeface="Arial"/>
              <a:buChar char="»"/>
            </a:pPr>
            <a:r>
              <a:rPr lang="en-US" sz="1800" strike="noStrike" spc="-1">
                <a:solidFill>
                  <a:srgbClr val="000000"/>
                </a:solidFill>
                <a:uFill>
                  <a:solidFill>
                    <a:srgbClr val="FFFFFF"/>
                  </a:solidFill>
                </a:uFill>
                <a:latin typeface="Calibri"/>
                <a:ea typeface="MS PGothic"/>
              </a:rPr>
              <a:t>Fifth level</a:t>
            </a:r>
            <a:endParaRPr/>
          </a:p>
        </p:txBody>
      </p:sp>
      <p:sp>
        <p:nvSpPr>
          <p:cNvPr id="236" name="PlaceHolder 3"/>
          <p:cNvSpPr>
            <a:spLocks noGrp="1"/>
          </p:cNvSpPr>
          <p:nvPr>
            <p:ph type="body"/>
          </p:nvPr>
        </p:nvSpPr>
        <p:spPr>
          <a:xfrm>
            <a:off x="4648320" y="1600200"/>
            <a:ext cx="4038120" cy="4525560"/>
          </a:xfrm>
          <a:prstGeom prst="rect">
            <a:avLst/>
          </a:prstGeom>
        </p:spPr>
        <p:txBody>
          <a:bodyPr/>
          <a:lstStyle/>
          <a:p>
            <a:pPr marL="432000" indent="-324000">
              <a:buClr>
                <a:srgbClr val="FFFFFF"/>
              </a:buClr>
              <a:buSzPct val="45000"/>
              <a:buFont typeface="Wingdings" charset="2"/>
              <a:buChar char=""/>
            </a:pPr>
            <a:r>
              <a:rPr lang="en-US" sz="2800" strike="noStrike" spc="-1">
                <a:solidFill>
                  <a:srgbClr val="000000"/>
                </a:solidFill>
                <a:uFill>
                  <a:solidFill>
                    <a:srgbClr val="FFFFFF"/>
                  </a:solidFill>
                </a:uFill>
                <a:latin typeface="Calibri"/>
                <a:ea typeface="MS PGothic"/>
              </a:rPr>
              <a:t>Click to edit the outline text format</a:t>
            </a:r>
            <a:endParaRPr/>
          </a:p>
          <a:p>
            <a:pPr marL="864000" lvl="1" indent="-324000">
              <a:buClr>
                <a:srgbClr val="FFFFFF"/>
              </a:buClr>
              <a:buSzPct val="75000"/>
              <a:buFont typeface="Symbol" charset="2"/>
              <a:buChar char=""/>
            </a:pPr>
            <a:r>
              <a:rPr lang="en-US" sz="2800" strike="noStrike" spc="-1">
                <a:solidFill>
                  <a:srgbClr val="000000"/>
                </a:solidFill>
                <a:uFill>
                  <a:solidFill>
                    <a:srgbClr val="FFFFFF"/>
                  </a:solidFill>
                </a:uFill>
                <a:latin typeface="Calibri"/>
                <a:ea typeface="MS PGothic"/>
              </a:rPr>
              <a:t>Second Outline Level</a:t>
            </a:r>
            <a:endParaRPr/>
          </a:p>
          <a:p>
            <a:pPr marL="1296000" lvl="2" indent="-288000">
              <a:buClr>
                <a:srgbClr val="FFFFFF"/>
              </a:buClr>
              <a:buSzPct val="45000"/>
              <a:buFont typeface="Wingdings" charset="2"/>
              <a:buChar char=""/>
            </a:pPr>
            <a:r>
              <a:rPr lang="en-US" sz="2800" strike="noStrike" spc="-1">
                <a:solidFill>
                  <a:srgbClr val="000000"/>
                </a:solidFill>
                <a:uFill>
                  <a:solidFill>
                    <a:srgbClr val="FFFFFF"/>
                  </a:solidFill>
                </a:uFill>
                <a:latin typeface="Calibri"/>
                <a:ea typeface="MS PGothic"/>
              </a:rPr>
              <a:t>Third Outline Level</a:t>
            </a:r>
            <a:endParaRPr/>
          </a:p>
          <a:p>
            <a:pPr marL="1728000" lvl="3" indent="-216000">
              <a:buClr>
                <a:srgbClr val="FFFFFF"/>
              </a:buClr>
              <a:buSzPct val="75000"/>
              <a:buFont typeface="Symbol" charset="2"/>
              <a:buChar char=""/>
            </a:pPr>
            <a:r>
              <a:rPr lang="en-US" sz="2800" strike="noStrike" spc="-1">
                <a:solidFill>
                  <a:srgbClr val="000000"/>
                </a:solidFill>
                <a:uFill>
                  <a:solidFill>
                    <a:srgbClr val="FFFFFF"/>
                  </a:solidFill>
                </a:uFill>
                <a:latin typeface="Calibri"/>
                <a:ea typeface="MS PGothic"/>
              </a:rPr>
              <a:t>Fourth Outline Level</a:t>
            </a:r>
            <a:endParaRPr/>
          </a:p>
          <a:p>
            <a:pPr marL="2160000" lvl="4" indent="-216000">
              <a:buClr>
                <a:srgbClr val="FFFFFF"/>
              </a:buClr>
              <a:buSzPct val="45000"/>
              <a:buFont typeface="Wingdings" charset="2"/>
              <a:buChar char=""/>
            </a:pPr>
            <a:r>
              <a:rPr lang="en-US" sz="2800" strike="noStrike" spc="-1">
                <a:solidFill>
                  <a:srgbClr val="000000"/>
                </a:solidFill>
                <a:uFill>
                  <a:solidFill>
                    <a:srgbClr val="FFFFFF"/>
                  </a:solidFill>
                </a:uFill>
                <a:latin typeface="Calibri"/>
                <a:ea typeface="MS PGothic"/>
              </a:rPr>
              <a:t>Fifth Outline Level</a:t>
            </a:r>
            <a:endParaRPr/>
          </a:p>
          <a:p>
            <a:pPr marL="2592000" lvl="5" indent="-216000">
              <a:buClr>
                <a:srgbClr val="FFFFFF"/>
              </a:buClr>
              <a:buSzPct val="45000"/>
              <a:buFont typeface="Wingdings" charset="2"/>
              <a:buChar char=""/>
            </a:pPr>
            <a:r>
              <a:rPr lang="en-US" sz="2800" strike="noStrike" spc="-1">
                <a:solidFill>
                  <a:srgbClr val="000000"/>
                </a:solidFill>
                <a:uFill>
                  <a:solidFill>
                    <a:srgbClr val="FFFFFF"/>
                  </a:solidFill>
                </a:uFill>
                <a:latin typeface="Calibri"/>
                <a:ea typeface="MS PGothic"/>
              </a:rPr>
              <a:t>Sixth Outline Level</a:t>
            </a:r>
            <a:endParaRPr/>
          </a:p>
          <a:p>
            <a:pPr marL="343080" indent="-342720">
              <a:lnSpc>
                <a:spcPct val="100000"/>
              </a:lnSpc>
              <a:buFont typeface="Arial"/>
              <a:buChar char="•"/>
            </a:pPr>
            <a:r>
              <a:rPr lang="en-US" sz="2800" strike="noStrike" spc="-1">
                <a:solidFill>
                  <a:srgbClr val="000000"/>
                </a:solidFill>
                <a:uFill>
                  <a:solidFill>
                    <a:srgbClr val="FFFFFF"/>
                  </a:solidFill>
                </a:uFill>
                <a:latin typeface="Calibri"/>
                <a:ea typeface="MS PGothic"/>
              </a:rPr>
              <a:t>Seventh Outline LevelClick to edit Master text styles</a:t>
            </a:r>
            <a:endParaRPr/>
          </a:p>
          <a:p>
            <a:pPr marL="743040" lvl="1" indent="-285480">
              <a:lnSpc>
                <a:spcPct val="100000"/>
              </a:lnSpc>
              <a:buFont typeface="Arial"/>
              <a:buChar char="–"/>
            </a:pPr>
            <a:r>
              <a:rPr lang="en-US" sz="2400" strike="noStrike" spc="-1">
                <a:solidFill>
                  <a:srgbClr val="000000"/>
                </a:solidFill>
                <a:uFill>
                  <a:solidFill>
                    <a:srgbClr val="FFFFFF"/>
                  </a:solidFill>
                </a:uFill>
                <a:latin typeface="Calibri"/>
                <a:ea typeface="MS PGothic"/>
              </a:rPr>
              <a:t>Second level</a:t>
            </a:r>
            <a:endParaRPr/>
          </a:p>
          <a:p>
            <a:pPr marL="1143000" lvl="2" indent="-228240">
              <a:lnSpc>
                <a:spcPct val="100000"/>
              </a:lnSpc>
              <a:buFont typeface="Arial"/>
              <a:buChar char="•"/>
            </a:pPr>
            <a:r>
              <a:rPr lang="en-US" sz="2000" strike="noStrike" spc="-1">
                <a:solidFill>
                  <a:srgbClr val="000000"/>
                </a:solidFill>
                <a:uFill>
                  <a:solidFill>
                    <a:srgbClr val="FFFFFF"/>
                  </a:solidFill>
                </a:uFill>
                <a:latin typeface="Calibri"/>
                <a:ea typeface="MS PGothic"/>
              </a:rPr>
              <a:t>Third level</a:t>
            </a:r>
            <a:endParaRPr/>
          </a:p>
          <a:p>
            <a:pPr marL="1600200" lvl="3" indent="-228240">
              <a:lnSpc>
                <a:spcPct val="100000"/>
              </a:lnSpc>
              <a:buFont typeface="Arial"/>
              <a:buChar char="–"/>
            </a:pPr>
            <a:r>
              <a:rPr lang="en-US" sz="1800" strike="noStrike" spc="-1">
                <a:solidFill>
                  <a:srgbClr val="000000"/>
                </a:solidFill>
                <a:uFill>
                  <a:solidFill>
                    <a:srgbClr val="FFFFFF"/>
                  </a:solidFill>
                </a:uFill>
                <a:latin typeface="Calibri"/>
                <a:ea typeface="MS PGothic"/>
              </a:rPr>
              <a:t>Fourth level</a:t>
            </a:r>
            <a:endParaRPr/>
          </a:p>
          <a:p>
            <a:pPr marL="2057400" lvl="4" indent="-228240">
              <a:lnSpc>
                <a:spcPct val="100000"/>
              </a:lnSpc>
              <a:buFont typeface="Arial"/>
              <a:buChar char="»"/>
            </a:pPr>
            <a:r>
              <a:rPr lang="en-US" sz="1800" strike="noStrike" spc="-1">
                <a:solidFill>
                  <a:srgbClr val="000000"/>
                </a:solidFill>
                <a:uFill>
                  <a:solidFill>
                    <a:srgbClr val="FFFFFF"/>
                  </a:solidFill>
                </a:uFill>
                <a:latin typeface="Calibri"/>
                <a:ea typeface="MS PGothic"/>
              </a:rPr>
              <a:t>Fifth level</a:t>
            </a:r>
            <a:endParaRPr/>
          </a:p>
        </p:txBody>
      </p:sp>
      <p:sp>
        <p:nvSpPr>
          <p:cNvPr id="237" name="PlaceHolder 4"/>
          <p:cNvSpPr>
            <a:spLocks noGrp="1"/>
          </p:cNvSpPr>
          <p:nvPr>
            <p:ph type="dt"/>
          </p:nvPr>
        </p:nvSpPr>
        <p:spPr>
          <a:xfrm>
            <a:off x="457200" y="6356520"/>
            <a:ext cx="2133360" cy="364680"/>
          </a:xfrm>
          <a:prstGeom prst="rect">
            <a:avLst/>
          </a:prstGeom>
        </p:spPr>
        <p:txBody>
          <a:bodyPr anchor="ctr"/>
          <a:lstStyle/>
          <a:p>
            <a:pPr>
              <a:lnSpc>
                <a:spcPct val="100000"/>
              </a:lnSpc>
            </a:pPr>
            <a:r>
              <a:rPr lang="en-US" sz="1200" strike="noStrike" spc="-1">
                <a:solidFill>
                  <a:srgbClr val="898989"/>
                </a:solidFill>
                <a:uFill>
                  <a:solidFill>
                    <a:srgbClr val="FFFFFF"/>
                  </a:solidFill>
                </a:uFill>
                <a:latin typeface="Calibri"/>
              </a:rPr>
              <a:t>4/12/16</a:t>
            </a:r>
            <a:endParaRPr/>
          </a:p>
        </p:txBody>
      </p:sp>
      <p:sp>
        <p:nvSpPr>
          <p:cNvPr id="238" name="PlaceHolder 5"/>
          <p:cNvSpPr>
            <a:spLocks noGrp="1"/>
          </p:cNvSpPr>
          <p:nvPr>
            <p:ph type="ftr"/>
          </p:nvPr>
        </p:nvSpPr>
        <p:spPr>
          <a:xfrm>
            <a:off x="3124080" y="6356520"/>
            <a:ext cx="2895120" cy="364680"/>
          </a:xfrm>
          <a:prstGeom prst="rect">
            <a:avLst/>
          </a:prstGeom>
        </p:spPr>
        <p:txBody>
          <a:bodyPr anchor="ctr"/>
          <a:lstStyle/>
          <a:p>
            <a:endParaRPr/>
          </a:p>
        </p:txBody>
      </p:sp>
      <p:sp>
        <p:nvSpPr>
          <p:cNvPr id="239" name="PlaceHolder 6"/>
          <p:cNvSpPr>
            <a:spLocks noGrp="1"/>
          </p:cNvSpPr>
          <p:nvPr>
            <p:ph type="sldNum"/>
          </p:nvPr>
        </p:nvSpPr>
        <p:spPr>
          <a:xfrm>
            <a:off x="6553080" y="6356520"/>
            <a:ext cx="2133360" cy="364680"/>
          </a:xfrm>
          <a:prstGeom prst="rect">
            <a:avLst/>
          </a:prstGeom>
        </p:spPr>
        <p:txBody>
          <a:bodyPr anchor="ctr"/>
          <a:lstStyle/>
          <a:p>
            <a:pPr algn="r">
              <a:lnSpc>
                <a:spcPct val="100000"/>
              </a:lnSpc>
            </a:pPr>
            <a:fld id="{DD7D1146-F761-4DA5-9C4E-410CCA454D37}" type="slidenum">
              <a:rPr lang="en-US" sz="1200" strike="noStrike" spc="-1">
                <a:solidFill>
                  <a:srgbClr val="898989"/>
                </a:solidFill>
                <a:uFill>
                  <a:solidFill>
                    <a:srgbClr val="FFFFFF"/>
                  </a:solidFill>
                </a:uFill>
                <a:latin typeface="Calibri"/>
              </a:rPr>
              <a:t>‹#›</a:t>
            </a:fld>
            <a:endParaRPr/>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96A980-1C91-41DC-AEBD-BA6D80E42710}" type="datetimeFigureOut">
              <a:rPr lang="en-GB" smtClean="0"/>
              <a:t>17/05/2016</a:t>
            </a:fld>
            <a:endParaRPr lang="en-GB"/>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AA060A-3E4E-4398-8F82-FBAA85EC1DA5}"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4" name="PlaceHolder 1"/>
          <p:cNvSpPr>
            <a:spLocks noGrp="1"/>
          </p:cNvSpPr>
          <p:nvPr>
            <p:ph type="title"/>
          </p:nvPr>
        </p:nvSpPr>
        <p:spPr>
          <a:xfrm>
            <a:off x="457200" y="274680"/>
            <a:ext cx="8229240" cy="1142640"/>
          </a:xfrm>
          <a:prstGeom prst="rect">
            <a:avLst/>
          </a:prstGeom>
        </p:spPr>
        <p:txBody>
          <a:bodyPr anchor="ctr"/>
          <a:lstStyle/>
          <a:p>
            <a:pPr algn="ctr">
              <a:lnSpc>
                <a:spcPct val="100000"/>
              </a:lnSpc>
            </a:pPr>
            <a:r>
              <a:rPr lang="en-US" sz="4400" strike="noStrike" spc="-1">
                <a:solidFill>
                  <a:srgbClr val="000000"/>
                </a:solidFill>
                <a:uFill>
                  <a:solidFill>
                    <a:srgbClr val="FFFFFF"/>
                  </a:solidFill>
                </a:uFill>
                <a:latin typeface="Calibri"/>
                <a:ea typeface="MS PGothic"/>
              </a:rPr>
              <a:t>Click to edit Master title style</a:t>
            </a:r>
            <a:endParaRPr/>
          </a:p>
        </p:txBody>
      </p:sp>
      <p:sp>
        <p:nvSpPr>
          <p:cNvPr id="315" name="PlaceHolder 2"/>
          <p:cNvSpPr>
            <a:spLocks noGrp="1"/>
          </p:cNvSpPr>
          <p:nvPr>
            <p:ph type="dt"/>
          </p:nvPr>
        </p:nvSpPr>
        <p:spPr>
          <a:xfrm>
            <a:off x="457200" y="6356520"/>
            <a:ext cx="2133360" cy="364680"/>
          </a:xfrm>
          <a:prstGeom prst="rect">
            <a:avLst/>
          </a:prstGeom>
        </p:spPr>
        <p:txBody>
          <a:bodyPr anchor="ctr"/>
          <a:lstStyle/>
          <a:p>
            <a:pPr>
              <a:lnSpc>
                <a:spcPct val="100000"/>
              </a:lnSpc>
            </a:pPr>
            <a:r>
              <a:rPr lang="en-US" sz="1200" strike="noStrike" spc="-1">
                <a:solidFill>
                  <a:srgbClr val="898989"/>
                </a:solidFill>
                <a:uFill>
                  <a:solidFill>
                    <a:srgbClr val="FFFFFF"/>
                  </a:solidFill>
                </a:uFill>
                <a:latin typeface="Calibri"/>
              </a:rPr>
              <a:t>4/12/16</a:t>
            </a:r>
            <a:endParaRPr/>
          </a:p>
        </p:txBody>
      </p:sp>
      <p:sp>
        <p:nvSpPr>
          <p:cNvPr id="316" name="PlaceHolder 3"/>
          <p:cNvSpPr>
            <a:spLocks noGrp="1"/>
          </p:cNvSpPr>
          <p:nvPr>
            <p:ph type="ftr"/>
          </p:nvPr>
        </p:nvSpPr>
        <p:spPr>
          <a:xfrm>
            <a:off x="3124080" y="6356520"/>
            <a:ext cx="2895120" cy="364680"/>
          </a:xfrm>
          <a:prstGeom prst="rect">
            <a:avLst/>
          </a:prstGeom>
        </p:spPr>
        <p:txBody>
          <a:bodyPr anchor="ctr"/>
          <a:lstStyle/>
          <a:p>
            <a:endParaRPr/>
          </a:p>
        </p:txBody>
      </p:sp>
      <p:sp>
        <p:nvSpPr>
          <p:cNvPr id="317" name="PlaceHolder 4"/>
          <p:cNvSpPr>
            <a:spLocks noGrp="1"/>
          </p:cNvSpPr>
          <p:nvPr>
            <p:ph type="sldNum"/>
          </p:nvPr>
        </p:nvSpPr>
        <p:spPr>
          <a:xfrm>
            <a:off x="6553080" y="6356520"/>
            <a:ext cx="2133360" cy="364680"/>
          </a:xfrm>
          <a:prstGeom prst="rect">
            <a:avLst/>
          </a:prstGeom>
        </p:spPr>
        <p:txBody>
          <a:bodyPr anchor="ctr"/>
          <a:lstStyle/>
          <a:p>
            <a:pPr algn="r">
              <a:lnSpc>
                <a:spcPct val="100000"/>
              </a:lnSpc>
            </a:pPr>
            <a:fld id="{3D45344C-972C-48D3-9F8D-8B0EB1233830}" type="slidenum">
              <a:rPr lang="en-US" sz="1200" strike="noStrike" spc="-1">
                <a:solidFill>
                  <a:srgbClr val="898989"/>
                </a:solidFill>
                <a:uFill>
                  <a:solidFill>
                    <a:srgbClr val="FFFFFF"/>
                  </a:solidFill>
                </a:uFill>
                <a:latin typeface="Calibri"/>
              </a:rPr>
              <a:t>‹#›</a:t>
            </a:fld>
            <a:endParaRPr/>
          </a:p>
        </p:txBody>
      </p:sp>
      <p:sp>
        <p:nvSpPr>
          <p:cNvPr id="318" name="PlaceHolder 5"/>
          <p:cNvSpPr>
            <a:spLocks noGrp="1"/>
          </p:cNvSpPr>
          <p:nvPr>
            <p:ph type="body"/>
          </p:nvPr>
        </p:nvSpPr>
        <p:spPr>
          <a:xfrm>
            <a:off x="457200" y="1604520"/>
            <a:ext cx="8229240" cy="3977280"/>
          </a:xfrm>
          <a:prstGeom prst="rect">
            <a:avLst/>
          </a:prstGeom>
        </p:spPr>
        <p:txBody>
          <a:bodyPr lIns="0" tIns="0" rIns="0" bIns="0"/>
          <a:lstStyle/>
          <a:p>
            <a:pPr marL="432000" indent="-324000">
              <a:buClr>
                <a:srgbClr val="FFFFFF"/>
              </a:buClr>
              <a:buSzPct val="45000"/>
              <a:buFont typeface="Wingdings" charset="2"/>
              <a:buChar char=""/>
            </a:pPr>
            <a:r>
              <a:rPr lang="en-US" sz="3200" spc="-1">
                <a:latin typeface="Calibri"/>
              </a:rPr>
              <a:t>Click to edit the outline text format</a:t>
            </a:r>
            <a:endParaRPr/>
          </a:p>
          <a:p>
            <a:pPr marL="864000" lvl="1" indent="-324000">
              <a:buClr>
                <a:srgbClr val="FFFFFF"/>
              </a:buClr>
              <a:buSzPct val="75000"/>
              <a:buFont typeface="Symbol" charset="2"/>
              <a:buChar char=""/>
            </a:pPr>
            <a:r>
              <a:rPr lang="en-US" sz="2400" spc="-1">
                <a:latin typeface="Calibri"/>
              </a:rPr>
              <a:t>Second Outline Level</a:t>
            </a:r>
            <a:endParaRPr/>
          </a:p>
          <a:p>
            <a:pPr marL="1296000" lvl="2" indent="-288000">
              <a:buClr>
                <a:srgbClr val="FFFFFF"/>
              </a:buClr>
              <a:buSzPct val="45000"/>
              <a:buFont typeface="Wingdings" charset="2"/>
              <a:buChar char=""/>
            </a:pPr>
            <a:r>
              <a:rPr lang="en-US" sz="2000" spc="-1">
                <a:latin typeface="Calibri"/>
              </a:rPr>
              <a:t>Third Outline Level</a:t>
            </a:r>
            <a:endParaRPr/>
          </a:p>
          <a:p>
            <a:pPr marL="1728000" lvl="3" indent="-216000">
              <a:buClr>
                <a:srgbClr val="FFFFFF"/>
              </a:buClr>
              <a:buSzPct val="75000"/>
              <a:buFont typeface="Symbol" charset="2"/>
              <a:buChar char=""/>
            </a:pPr>
            <a:r>
              <a:rPr lang="en-US" sz="2000" spc="-1">
                <a:latin typeface="Calibri"/>
              </a:rPr>
              <a:t>Fourth Outline Level</a:t>
            </a:r>
            <a:endParaRPr/>
          </a:p>
          <a:p>
            <a:pPr marL="2160000" lvl="4" indent="-216000">
              <a:buClr>
                <a:srgbClr val="FFFFFF"/>
              </a:buClr>
              <a:buSzPct val="45000"/>
              <a:buFont typeface="Wingdings" charset="2"/>
              <a:buChar char=""/>
            </a:pPr>
            <a:r>
              <a:rPr lang="en-US" sz="2000" spc="-1">
                <a:latin typeface="Calibri"/>
              </a:rPr>
              <a:t>Fifth Outline Level</a:t>
            </a:r>
            <a:endParaRPr/>
          </a:p>
          <a:p>
            <a:pPr marL="2592000" lvl="5" indent="-216000">
              <a:buClr>
                <a:srgbClr val="FFFFFF"/>
              </a:buClr>
              <a:buSzPct val="45000"/>
              <a:buFont typeface="Wingdings" charset="2"/>
              <a:buChar char=""/>
            </a:pPr>
            <a:r>
              <a:rPr lang="en-US" sz="2000" spc="-1">
                <a:latin typeface="Calibri"/>
              </a:rPr>
              <a:t>Sixth Outline Level</a:t>
            </a:r>
            <a:endParaRPr/>
          </a:p>
          <a:p>
            <a:pPr marL="3024000" lvl="6" indent="-216000">
              <a:buClr>
                <a:srgbClr val="FFFFFF"/>
              </a:buClr>
              <a:buSzPct val="45000"/>
              <a:buFont typeface="Wingdings" charset="2"/>
              <a:buChar char=""/>
            </a:pPr>
            <a:r>
              <a:rPr lang="en-US" sz="2000" spc="-1">
                <a:latin typeface="Calibri"/>
              </a:rPr>
              <a:t>Seventh Outline Level</a:t>
            </a:r>
            <a:endParaRPr/>
          </a:p>
        </p:txBody>
      </p:sp>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3" name="PlaceHolder 1"/>
          <p:cNvSpPr>
            <a:spLocks noGrp="1"/>
          </p:cNvSpPr>
          <p:nvPr>
            <p:ph type="title"/>
          </p:nvPr>
        </p:nvSpPr>
        <p:spPr>
          <a:xfrm>
            <a:off x="457200" y="274680"/>
            <a:ext cx="7619760" cy="868320"/>
          </a:xfrm>
          <a:prstGeom prst="rect">
            <a:avLst/>
          </a:prstGeom>
        </p:spPr>
        <p:txBody>
          <a:bodyPr anchor="ctr"/>
          <a:lstStyle/>
          <a:p>
            <a:pPr algn="ctr">
              <a:lnSpc>
                <a:spcPct val="100000"/>
              </a:lnSpc>
            </a:pPr>
            <a:r>
              <a:rPr lang="en-US" sz="4400" strike="noStrike" spc="-1">
                <a:solidFill>
                  <a:srgbClr val="000000"/>
                </a:solidFill>
                <a:uFill>
                  <a:solidFill>
                    <a:srgbClr val="FFFFFF"/>
                  </a:solidFill>
                </a:uFill>
                <a:latin typeface="Calibri"/>
                <a:ea typeface="MS PGothic"/>
              </a:rPr>
              <a:t>Click to edit Master title style</a:t>
            </a:r>
            <a:endParaRPr/>
          </a:p>
        </p:txBody>
      </p:sp>
      <p:sp>
        <p:nvSpPr>
          <p:cNvPr id="354" name="PlaceHolder 2"/>
          <p:cNvSpPr>
            <a:spLocks noGrp="1"/>
          </p:cNvSpPr>
          <p:nvPr>
            <p:ph type="body"/>
          </p:nvPr>
        </p:nvSpPr>
        <p:spPr>
          <a:xfrm>
            <a:off x="457200" y="1901880"/>
            <a:ext cx="4038120" cy="4269960"/>
          </a:xfrm>
          <a:prstGeom prst="rect">
            <a:avLst/>
          </a:prstGeom>
        </p:spPr>
        <p:txBody>
          <a:bodyPr anchor="ctr"/>
          <a:lstStyle/>
          <a:p>
            <a:pPr marL="432000" indent="-324000">
              <a:buClr>
                <a:srgbClr val="FFFFFF"/>
              </a:buClr>
              <a:buSzPct val="45000"/>
              <a:buFont typeface="Wingdings" charset="2"/>
              <a:buChar char=""/>
            </a:pPr>
            <a:r>
              <a:rPr lang="en-US" sz="3400" strike="noStrike" spc="-1">
                <a:solidFill>
                  <a:srgbClr val="000000"/>
                </a:solidFill>
                <a:uFill>
                  <a:solidFill>
                    <a:srgbClr val="FFFFFF"/>
                  </a:solidFill>
                </a:uFill>
                <a:latin typeface="Calibri"/>
                <a:ea typeface="MS PGothic"/>
              </a:rPr>
              <a:t>Click to edit the outline text format</a:t>
            </a:r>
            <a:endParaRPr/>
          </a:p>
          <a:p>
            <a:pPr marL="864000" lvl="1" indent="-324000">
              <a:buClr>
                <a:srgbClr val="FFFFFF"/>
              </a:buClr>
              <a:buSzPct val="75000"/>
              <a:buFont typeface="Symbol" charset="2"/>
              <a:buChar char=""/>
            </a:pPr>
            <a:r>
              <a:rPr lang="en-US" sz="3400" strike="noStrike" spc="-1">
                <a:solidFill>
                  <a:srgbClr val="000000"/>
                </a:solidFill>
                <a:uFill>
                  <a:solidFill>
                    <a:srgbClr val="FFFFFF"/>
                  </a:solidFill>
                </a:uFill>
                <a:latin typeface="Calibri"/>
                <a:ea typeface="MS PGothic"/>
              </a:rPr>
              <a:t>Second Outline Level</a:t>
            </a:r>
            <a:endParaRPr/>
          </a:p>
          <a:p>
            <a:pPr marL="1296000" lvl="2" indent="-288000">
              <a:buClr>
                <a:srgbClr val="FFFFFF"/>
              </a:buClr>
              <a:buSzPct val="45000"/>
              <a:buFont typeface="Wingdings" charset="2"/>
              <a:buChar char=""/>
            </a:pPr>
            <a:r>
              <a:rPr lang="en-US" sz="3400" strike="noStrike" spc="-1">
                <a:solidFill>
                  <a:srgbClr val="000000"/>
                </a:solidFill>
                <a:uFill>
                  <a:solidFill>
                    <a:srgbClr val="FFFFFF"/>
                  </a:solidFill>
                </a:uFill>
                <a:latin typeface="Calibri"/>
                <a:ea typeface="MS PGothic"/>
              </a:rPr>
              <a:t>Third Outline Level</a:t>
            </a:r>
            <a:endParaRPr/>
          </a:p>
          <a:p>
            <a:pPr marL="1728000" lvl="3" indent="-216000">
              <a:buClr>
                <a:srgbClr val="FFFFFF"/>
              </a:buClr>
              <a:buSzPct val="75000"/>
              <a:buFont typeface="Symbol" charset="2"/>
              <a:buChar char=""/>
            </a:pPr>
            <a:r>
              <a:rPr lang="en-US" sz="3400" strike="noStrike" spc="-1">
                <a:solidFill>
                  <a:srgbClr val="000000"/>
                </a:solidFill>
                <a:uFill>
                  <a:solidFill>
                    <a:srgbClr val="FFFFFF"/>
                  </a:solidFill>
                </a:uFill>
                <a:latin typeface="Calibri"/>
                <a:ea typeface="MS PGothic"/>
              </a:rPr>
              <a:t>Fourth Outline Level</a:t>
            </a:r>
            <a:endParaRPr/>
          </a:p>
          <a:p>
            <a:pPr marL="2160000" lvl="4" indent="-216000">
              <a:buClr>
                <a:srgbClr val="FFFFFF"/>
              </a:buClr>
              <a:buSzPct val="45000"/>
              <a:buFont typeface="Wingdings" charset="2"/>
              <a:buChar char=""/>
            </a:pPr>
            <a:r>
              <a:rPr lang="en-US" sz="3400" strike="noStrike" spc="-1">
                <a:solidFill>
                  <a:srgbClr val="000000"/>
                </a:solidFill>
                <a:uFill>
                  <a:solidFill>
                    <a:srgbClr val="FFFFFF"/>
                  </a:solidFill>
                </a:uFill>
                <a:latin typeface="Calibri"/>
                <a:ea typeface="MS PGothic"/>
              </a:rPr>
              <a:t>Fifth Outline Level</a:t>
            </a:r>
            <a:endParaRPr/>
          </a:p>
          <a:p>
            <a:pPr marL="2592000" lvl="5" indent="-216000">
              <a:buClr>
                <a:srgbClr val="FFFFFF"/>
              </a:buClr>
              <a:buSzPct val="45000"/>
              <a:buFont typeface="Wingdings" charset="2"/>
              <a:buChar char=""/>
            </a:pPr>
            <a:r>
              <a:rPr lang="en-US" sz="3400" strike="noStrike" spc="-1">
                <a:solidFill>
                  <a:srgbClr val="000000"/>
                </a:solidFill>
                <a:uFill>
                  <a:solidFill>
                    <a:srgbClr val="FFFFFF"/>
                  </a:solidFill>
                </a:uFill>
                <a:latin typeface="Calibri"/>
                <a:ea typeface="MS PGothic"/>
              </a:rPr>
              <a:t>Sixth Outline Level</a:t>
            </a:r>
            <a:endParaRPr/>
          </a:p>
          <a:p>
            <a:pPr marL="114480" algn="ctr">
              <a:lnSpc>
                <a:spcPct val="100000"/>
              </a:lnSpc>
            </a:pPr>
            <a:r>
              <a:rPr lang="en-US" sz="3400" strike="noStrike" spc="-1">
                <a:solidFill>
                  <a:srgbClr val="000000"/>
                </a:solidFill>
                <a:uFill>
                  <a:solidFill>
                    <a:srgbClr val="FFFFFF"/>
                  </a:solidFill>
                </a:uFill>
                <a:latin typeface="Calibri"/>
                <a:ea typeface="MS PGothic"/>
              </a:rPr>
              <a:t>Seventh Outline LevelClick to edit Master text styles</a:t>
            </a:r>
            <a:endParaRPr/>
          </a:p>
        </p:txBody>
      </p:sp>
      <p:sp>
        <p:nvSpPr>
          <p:cNvPr id="355" name="PlaceHolder 3"/>
          <p:cNvSpPr>
            <a:spLocks noGrp="1"/>
          </p:cNvSpPr>
          <p:nvPr>
            <p:ph type="body"/>
          </p:nvPr>
        </p:nvSpPr>
        <p:spPr>
          <a:xfrm>
            <a:off x="457200" y="1143000"/>
            <a:ext cx="7619760" cy="380520"/>
          </a:xfrm>
          <a:prstGeom prst="rect">
            <a:avLst/>
          </a:prstGeom>
        </p:spPr>
        <p:txBody>
          <a:bodyPr/>
          <a:lstStyle/>
          <a:p>
            <a:pPr marL="432000" indent="-324000">
              <a:buClr>
                <a:srgbClr val="FFFFFF"/>
              </a:buClr>
              <a:buSzPct val="45000"/>
              <a:buFont typeface="Wingdings" charset="2"/>
              <a:buChar char=""/>
            </a:pPr>
            <a:r>
              <a:rPr lang="en-US" sz="2000" b="1" strike="noStrike" spc="-1">
                <a:solidFill>
                  <a:srgbClr val="1F497D"/>
                </a:solidFill>
                <a:uFill>
                  <a:solidFill>
                    <a:srgbClr val="FFFFFF"/>
                  </a:solidFill>
                </a:uFill>
                <a:latin typeface="Calibri"/>
                <a:ea typeface="MS PGothic"/>
              </a:rPr>
              <a:t>Click to edit the outline text format</a:t>
            </a:r>
            <a:endParaRPr/>
          </a:p>
          <a:p>
            <a:pPr marL="864000" lvl="1" indent="-324000">
              <a:buClr>
                <a:srgbClr val="FFFFFF"/>
              </a:buClr>
              <a:buSzPct val="75000"/>
              <a:buFont typeface="Symbol" charset="2"/>
              <a:buChar char=""/>
            </a:pPr>
            <a:r>
              <a:rPr lang="en-US" sz="2000" b="1" strike="noStrike" spc="-1">
                <a:solidFill>
                  <a:srgbClr val="1F497D"/>
                </a:solidFill>
                <a:uFill>
                  <a:solidFill>
                    <a:srgbClr val="FFFFFF"/>
                  </a:solidFill>
                </a:uFill>
                <a:latin typeface="Calibri"/>
                <a:ea typeface="MS PGothic"/>
              </a:rPr>
              <a:t>Second Outline Level</a:t>
            </a:r>
            <a:endParaRPr/>
          </a:p>
          <a:p>
            <a:pPr marL="1296000" lvl="2" indent="-288000">
              <a:buClr>
                <a:srgbClr val="FFFFFF"/>
              </a:buClr>
              <a:buSzPct val="45000"/>
              <a:buFont typeface="Wingdings" charset="2"/>
              <a:buChar char=""/>
            </a:pPr>
            <a:r>
              <a:rPr lang="en-US" sz="2000" b="1" strike="noStrike" spc="-1">
                <a:solidFill>
                  <a:srgbClr val="1F497D"/>
                </a:solidFill>
                <a:uFill>
                  <a:solidFill>
                    <a:srgbClr val="FFFFFF"/>
                  </a:solidFill>
                </a:uFill>
                <a:latin typeface="Calibri"/>
                <a:ea typeface="MS PGothic"/>
              </a:rPr>
              <a:t>Third Outline Level</a:t>
            </a:r>
            <a:endParaRPr/>
          </a:p>
          <a:p>
            <a:pPr marL="1728000" lvl="3" indent="-216000">
              <a:buClr>
                <a:srgbClr val="FFFFFF"/>
              </a:buClr>
              <a:buSzPct val="75000"/>
              <a:buFont typeface="Symbol" charset="2"/>
              <a:buChar char=""/>
            </a:pPr>
            <a:r>
              <a:rPr lang="en-US" sz="2000" b="1" strike="noStrike" spc="-1">
                <a:solidFill>
                  <a:srgbClr val="1F497D"/>
                </a:solidFill>
                <a:uFill>
                  <a:solidFill>
                    <a:srgbClr val="FFFFFF"/>
                  </a:solidFill>
                </a:uFill>
                <a:latin typeface="Calibri"/>
                <a:ea typeface="MS PGothic"/>
              </a:rPr>
              <a:t>Fourth Outline Level</a:t>
            </a:r>
            <a:endParaRPr/>
          </a:p>
          <a:p>
            <a:pPr marL="2160000" lvl="4" indent="-216000">
              <a:buClr>
                <a:srgbClr val="FFFFFF"/>
              </a:buClr>
              <a:buSzPct val="45000"/>
              <a:buFont typeface="Wingdings" charset="2"/>
              <a:buChar char=""/>
            </a:pPr>
            <a:r>
              <a:rPr lang="en-US" sz="2000" b="1" strike="noStrike" spc="-1">
                <a:solidFill>
                  <a:srgbClr val="1F497D"/>
                </a:solidFill>
                <a:uFill>
                  <a:solidFill>
                    <a:srgbClr val="FFFFFF"/>
                  </a:solidFill>
                </a:uFill>
                <a:latin typeface="Calibri"/>
                <a:ea typeface="MS PGothic"/>
              </a:rPr>
              <a:t>Fifth Outline Level</a:t>
            </a:r>
            <a:endParaRPr/>
          </a:p>
          <a:p>
            <a:pPr marL="2592000" lvl="5" indent="-216000">
              <a:buClr>
                <a:srgbClr val="FFFFFF"/>
              </a:buClr>
              <a:buSzPct val="45000"/>
              <a:buFont typeface="Wingdings" charset="2"/>
              <a:buChar char=""/>
            </a:pPr>
            <a:r>
              <a:rPr lang="en-US" sz="2000" b="1" strike="noStrike" spc="-1">
                <a:solidFill>
                  <a:srgbClr val="1F497D"/>
                </a:solidFill>
                <a:uFill>
                  <a:solidFill>
                    <a:srgbClr val="FFFFFF"/>
                  </a:solidFill>
                </a:uFill>
                <a:latin typeface="Calibri"/>
                <a:ea typeface="MS PGothic"/>
              </a:rPr>
              <a:t>Sixth Outline Level</a:t>
            </a:r>
            <a:endParaRPr/>
          </a:p>
          <a:p>
            <a:pPr marL="741240" indent="-1080">
              <a:lnSpc>
                <a:spcPct val="100000"/>
              </a:lnSpc>
            </a:pPr>
            <a:r>
              <a:rPr lang="en-US" sz="2000" b="1" strike="noStrike" spc="-1">
                <a:solidFill>
                  <a:srgbClr val="1F497D"/>
                </a:solidFill>
                <a:uFill>
                  <a:solidFill>
                    <a:srgbClr val="FFFFFF"/>
                  </a:solidFill>
                </a:uFill>
                <a:latin typeface="Calibri"/>
                <a:ea typeface="MS PGothic"/>
              </a:rPr>
              <a:t>Seventh Outline LevelClick to edit Master text styles</a:t>
            </a:r>
            <a:endParaRPr/>
          </a:p>
        </p:txBody>
      </p:sp>
      <p:sp>
        <p:nvSpPr>
          <p:cNvPr id="356" name="PlaceHolder 4"/>
          <p:cNvSpPr>
            <a:spLocks noGrp="1"/>
          </p:cNvSpPr>
          <p:nvPr>
            <p:ph type="body"/>
          </p:nvPr>
        </p:nvSpPr>
        <p:spPr>
          <a:xfrm rot="600000">
            <a:off x="4807080" y="2004120"/>
            <a:ext cx="3114360" cy="4212720"/>
          </a:xfrm>
          <a:prstGeom prst="rect">
            <a:avLst/>
          </a:prstGeom>
        </p:spPr>
        <p:txBody>
          <a:bodyPr lIns="90000" tIns="45000" rIns="90000" bIns="45000"/>
          <a:lstStyle/>
          <a:p>
            <a:pPr marL="432000" indent="-324000">
              <a:buClr>
                <a:srgbClr val="FFFFFF"/>
              </a:buClr>
              <a:buSzPct val="45000"/>
              <a:buFont typeface="Wingdings" charset="2"/>
              <a:buChar char=""/>
            </a:pPr>
            <a:r>
              <a:rPr lang="en-US" sz="1800" strike="noStrike" spc="-1">
                <a:solidFill>
                  <a:srgbClr val="000000"/>
                </a:solidFill>
                <a:uFill>
                  <a:solidFill>
                    <a:srgbClr val="FFFFFF"/>
                  </a:solidFill>
                </a:uFill>
                <a:latin typeface="Calibri"/>
              </a:rPr>
              <a:t>Click to edit the outline text format</a:t>
            </a:r>
            <a:endParaRPr/>
          </a:p>
          <a:p>
            <a:pPr marL="864000" lvl="1" indent="-324000">
              <a:buClr>
                <a:srgbClr val="FFFFFF"/>
              </a:buClr>
              <a:buSzPct val="75000"/>
              <a:buFont typeface="Symbol" charset="2"/>
              <a:buChar char=""/>
            </a:pPr>
            <a:r>
              <a:rPr lang="en-US" sz="1800" strike="noStrike" spc="-1">
                <a:solidFill>
                  <a:srgbClr val="000000"/>
                </a:solidFill>
                <a:uFill>
                  <a:solidFill>
                    <a:srgbClr val="FFFFFF"/>
                  </a:solidFill>
                </a:uFill>
                <a:latin typeface="Calibri"/>
              </a:rPr>
              <a:t>Second Outline Level</a:t>
            </a:r>
            <a:endParaRPr/>
          </a:p>
          <a:p>
            <a:pPr marL="1296000" lvl="2" indent="-288000">
              <a:buClr>
                <a:srgbClr val="FFFFFF"/>
              </a:buClr>
              <a:buSzPct val="45000"/>
              <a:buFont typeface="Wingdings" charset="2"/>
              <a:buChar char=""/>
            </a:pPr>
            <a:r>
              <a:rPr lang="en-US" sz="1800" strike="noStrike" spc="-1">
                <a:solidFill>
                  <a:srgbClr val="000000"/>
                </a:solidFill>
                <a:uFill>
                  <a:solidFill>
                    <a:srgbClr val="FFFFFF"/>
                  </a:solidFill>
                </a:uFill>
                <a:latin typeface="Calibri"/>
              </a:rPr>
              <a:t>Third Outline Level</a:t>
            </a:r>
            <a:endParaRPr/>
          </a:p>
          <a:p>
            <a:pPr marL="1728000" lvl="3" indent="-216000">
              <a:buClr>
                <a:srgbClr val="FFFFFF"/>
              </a:buClr>
              <a:buSzPct val="75000"/>
              <a:buFont typeface="Symbol" charset="2"/>
              <a:buChar char=""/>
            </a:pPr>
            <a:r>
              <a:rPr lang="en-US" sz="1800" strike="noStrike" spc="-1">
                <a:solidFill>
                  <a:srgbClr val="000000"/>
                </a:solidFill>
                <a:uFill>
                  <a:solidFill>
                    <a:srgbClr val="FFFFFF"/>
                  </a:solidFill>
                </a:uFill>
                <a:latin typeface="Calibri"/>
              </a:rPr>
              <a:t>Fourth Outline Level</a:t>
            </a:r>
            <a:endParaRPr/>
          </a:p>
          <a:p>
            <a:pPr marL="2160000" lvl="4" indent="-216000">
              <a:buClr>
                <a:srgbClr val="FFFFFF"/>
              </a:buClr>
              <a:buSzPct val="45000"/>
              <a:buFont typeface="Wingdings" charset="2"/>
              <a:buChar char=""/>
            </a:pPr>
            <a:r>
              <a:rPr lang="en-US" sz="1800" strike="noStrike" spc="-1">
                <a:solidFill>
                  <a:srgbClr val="000000"/>
                </a:solidFill>
                <a:uFill>
                  <a:solidFill>
                    <a:srgbClr val="FFFFFF"/>
                  </a:solidFill>
                </a:uFill>
                <a:latin typeface="Calibri"/>
              </a:rPr>
              <a:t>Fifth Outline Level</a:t>
            </a:r>
            <a:endParaRPr/>
          </a:p>
          <a:p>
            <a:pPr marL="2592000" lvl="5" indent="-216000">
              <a:buClr>
                <a:srgbClr val="FFFFFF"/>
              </a:buClr>
              <a:buSzPct val="45000"/>
              <a:buFont typeface="Wingdings" charset="2"/>
              <a:buChar char=""/>
            </a:pPr>
            <a:r>
              <a:rPr lang="en-US" sz="1800" strike="noStrike" spc="-1">
                <a:solidFill>
                  <a:srgbClr val="000000"/>
                </a:solidFill>
                <a:uFill>
                  <a:solidFill>
                    <a:srgbClr val="FFFFFF"/>
                  </a:solidFill>
                </a:uFill>
                <a:latin typeface="Calibri"/>
              </a:rPr>
              <a:t>Sixth Outline Level</a:t>
            </a:r>
            <a:endParaRPr/>
          </a:p>
          <a:p>
            <a:pPr>
              <a:lnSpc>
                <a:spcPct val="100000"/>
              </a:lnSpc>
            </a:pPr>
            <a:r>
              <a:rPr lang="en-US" sz="1800" strike="noStrike" spc="-1">
                <a:solidFill>
                  <a:srgbClr val="000000"/>
                </a:solidFill>
                <a:uFill>
                  <a:solidFill>
                    <a:srgbClr val="FFFFFF"/>
                  </a:solidFill>
                </a:uFill>
                <a:latin typeface="Calibri"/>
              </a:rPr>
              <a:t>Seventh Outline LevelDrag picture to placeholder or click icon to add</a:t>
            </a:r>
            <a:endParaRPr/>
          </a:p>
        </p:txBody>
      </p:sp>
      <p:sp>
        <p:nvSpPr>
          <p:cNvPr id="357" name="PlaceHolder 5"/>
          <p:cNvSpPr>
            <a:spLocks noGrp="1"/>
          </p:cNvSpPr>
          <p:nvPr>
            <p:ph type="dt"/>
          </p:nvPr>
        </p:nvSpPr>
        <p:spPr>
          <a:xfrm>
            <a:off x="457200" y="6356520"/>
            <a:ext cx="2133360" cy="364680"/>
          </a:xfrm>
          <a:prstGeom prst="rect">
            <a:avLst/>
          </a:prstGeom>
        </p:spPr>
        <p:txBody>
          <a:bodyPr anchor="ctr"/>
          <a:lstStyle/>
          <a:p>
            <a:pPr>
              <a:lnSpc>
                <a:spcPct val="100000"/>
              </a:lnSpc>
            </a:pPr>
            <a:r>
              <a:rPr lang="en-US" sz="1200" strike="noStrike" spc="-1">
                <a:solidFill>
                  <a:srgbClr val="898989"/>
                </a:solidFill>
                <a:uFill>
                  <a:solidFill>
                    <a:srgbClr val="FFFFFF"/>
                  </a:solidFill>
                </a:uFill>
                <a:latin typeface="Calibri"/>
              </a:rPr>
              <a:t>4/12/16</a:t>
            </a:r>
            <a:endParaRPr/>
          </a:p>
        </p:txBody>
      </p:sp>
      <p:sp>
        <p:nvSpPr>
          <p:cNvPr id="358" name="PlaceHolder 6"/>
          <p:cNvSpPr>
            <a:spLocks noGrp="1"/>
          </p:cNvSpPr>
          <p:nvPr>
            <p:ph type="ftr"/>
          </p:nvPr>
        </p:nvSpPr>
        <p:spPr>
          <a:xfrm>
            <a:off x="3124080" y="6356520"/>
            <a:ext cx="2895120" cy="364680"/>
          </a:xfrm>
          <a:prstGeom prst="rect">
            <a:avLst/>
          </a:prstGeom>
        </p:spPr>
        <p:txBody>
          <a:bodyPr anchor="ctr"/>
          <a:lstStyle/>
          <a:p>
            <a:endParaRPr/>
          </a:p>
        </p:txBody>
      </p:sp>
      <p:sp>
        <p:nvSpPr>
          <p:cNvPr id="359" name="PlaceHolder 7"/>
          <p:cNvSpPr>
            <a:spLocks noGrp="1"/>
          </p:cNvSpPr>
          <p:nvPr>
            <p:ph type="sldNum"/>
          </p:nvPr>
        </p:nvSpPr>
        <p:spPr>
          <a:xfrm>
            <a:off x="6553080" y="6356520"/>
            <a:ext cx="2133360" cy="364680"/>
          </a:xfrm>
          <a:prstGeom prst="rect">
            <a:avLst/>
          </a:prstGeom>
        </p:spPr>
        <p:txBody>
          <a:bodyPr anchor="ctr"/>
          <a:lstStyle/>
          <a:p>
            <a:pPr algn="r">
              <a:lnSpc>
                <a:spcPct val="100000"/>
              </a:lnSpc>
            </a:pPr>
            <a:fld id="{203C64CF-01F6-4F7E-A9CB-8A3C00BDDCAF}" type="slidenum">
              <a:rPr lang="en-US" sz="1200" strike="noStrike" spc="-1">
                <a:solidFill>
                  <a:srgbClr val="898989"/>
                </a:solidFill>
                <a:uFill>
                  <a:solidFill>
                    <a:srgbClr val="FFFFFF"/>
                  </a:solidFill>
                </a:uFill>
                <a:latin typeface="Calibri"/>
              </a:rPr>
              <a:t>‹#›</a:t>
            </a:fld>
            <a:endParaRPr/>
          </a:p>
        </p:txBody>
      </p:sp>
    </p:spTree>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7.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97.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5.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 name="Picture 0"/>
          <p:cNvPicPr/>
          <p:nvPr/>
        </p:nvPicPr>
        <p:blipFill>
          <a:blip r:embed="rId3"/>
          <a:stretch/>
        </p:blipFill>
        <p:spPr>
          <a:xfrm>
            <a:off x="-30960" y="-27360"/>
            <a:ext cx="9165240" cy="4826160"/>
          </a:xfrm>
          <a:prstGeom prst="rect">
            <a:avLst/>
          </a:prstGeom>
          <a:ln>
            <a:noFill/>
          </a:ln>
        </p:spPr>
      </p:pic>
      <p:pic>
        <p:nvPicPr>
          <p:cNvPr id="400" name="Picture 10"/>
          <p:cNvPicPr/>
          <p:nvPr/>
        </p:nvPicPr>
        <p:blipFill>
          <a:blip r:embed="rId4"/>
          <a:stretch/>
        </p:blipFill>
        <p:spPr>
          <a:xfrm>
            <a:off x="0" y="4854600"/>
            <a:ext cx="1258560" cy="1363320"/>
          </a:xfrm>
          <a:prstGeom prst="rect">
            <a:avLst/>
          </a:prstGeom>
          <a:ln w="6480">
            <a:solidFill>
              <a:schemeClr val="tx1">
                <a:lumMod val="50000"/>
                <a:lumOff val="50000"/>
              </a:schemeClr>
            </a:solidFill>
            <a:round/>
          </a:ln>
        </p:spPr>
      </p:pic>
      <p:pic>
        <p:nvPicPr>
          <p:cNvPr id="401" name="Picture 11"/>
          <p:cNvPicPr/>
          <p:nvPr/>
        </p:nvPicPr>
        <p:blipFill>
          <a:blip r:embed="rId5"/>
          <a:stretch/>
        </p:blipFill>
        <p:spPr>
          <a:xfrm>
            <a:off x="1258920" y="4797360"/>
            <a:ext cx="1450440" cy="1515600"/>
          </a:xfrm>
          <a:prstGeom prst="rect">
            <a:avLst/>
          </a:prstGeom>
          <a:ln w="6480">
            <a:solidFill>
              <a:schemeClr val="tx1">
                <a:lumMod val="50000"/>
                <a:lumOff val="50000"/>
              </a:schemeClr>
            </a:solidFill>
            <a:round/>
          </a:ln>
        </p:spPr>
      </p:pic>
      <p:pic>
        <p:nvPicPr>
          <p:cNvPr id="402" name="Picture 7"/>
          <p:cNvPicPr/>
          <p:nvPr/>
        </p:nvPicPr>
        <p:blipFill>
          <a:blip r:embed="rId6"/>
          <a:srcRect l="11483" t="46271" r="2391" b="18890"/>
          <a:stretch/>
        </p:blipFill>
        <p:spPr>
          <a:xfrm>
            <a:off x="4703040" y="4780800"/>
            <a:ext cx="2466360" cy="1479240"/>
          </a:xfrm>
          <a:prstGeom prst="rect">
            <a:avLst/>
          </a:prstGeom>
          <a:ln>
            <a:noFill/>
          </a:ln>
        </p:spPr>
      </p:pic>
      <p:sp>
        <p:nvSpPr>
          <p:cNvPr id="403" name="TextShape 1"/>
          <p:cNvSpPr txBox="1"/>
          <p:nvPr/>
        </p:nvSpPr>
        <p:spPr>
          <a:xfrm>
            <a:off x="630360" y="765000"/>
            <a:ext cx="7959240" cy="2808000"/>
          </a:xfrm>
          <a:prstGeom prst="rect">
            <a:avLst/>
          </a:prstGeom>
          <a:noFill/>
          <a:ln>
            <a:noFill/>
          </a:ln>
        </p:spPr>
        <p:txBody>
          <a:bodyPr/>
          <a:lstStyle/>
          <a:p>
            <a:pPr algn="ctr">
              <a:lnSpc>
                <a:spcPct val="100000"/>
              </a:lnSpc>
            </a:pPr>
            <a:r>
              <a:rPr lang="en-US" sz="2800" b="1" strike="noStrike" spc="-1">
                <a:solidFill>
                  <a:srgbClr val="000000"/>
                </a:solidFill>
                <a:uFill>
                  <a:solidFill>
                    <a:srgbClr val="FFFFFF"/>
                  </a:solidFill>
                </a:uFill>
                <a:latin typeface="Calibri"/>
                <a:ea typeface="MS PGothic"/>
              </a:rPr>
              <a:t>CONDITIONAL CASH TRANSFER
(PROGRAM KELUARGA HARAPAN – PKH)
</a:t>
            </a:r>
            <a:r>
              <a:rPr lang="en-US" sz="2800" b="1" strike="noStrike" spc="-1">
                <a:solidFill>
                  <a:srgbClr val="29832D"/>
                </a:solidFill>
                <a:uFill>
                  <a:solidFill>
                    <a:srgbClr val="FFFFFF"/>
                  </a:solidFill>
                </a:uFill>
                <a:latin typeface="Calibri"/>
                <a:ea typeface="MS PGothic"/>
              </a:rPr>
              <a:t> </a:t>
            </a:r>
            <a:r>
              <a:rPr lang="en-US" sz="2800" b="1" strike="noStrike" spc="-1">
                <a:solidFill>
                  <a:srgbClr val="1F497D"/>
                </a:solidFill>
                <a:uFill>
                  <a:solidFill>
                    <a:srgbClr val="FFFFFF"/>
                  </a:solidFill>
                </a:uFill>
                <a:latin typeface="Calibri"/>
                <a:ea typeface="Times New Roman Bold"/>
              </a:rPr>
              <a:t>
</a:t>
            </a:r>
            <a:r>
              <a:rPr lang="en-US" sz="2800" b="1" strike="noStrike" spc="-1">
                <a:solidFill>
                  <a:srgbClr val="FF0000"/>
                </a:solidFill>
                <a:uFill>
                  <a:solidFill>
                    <a:srgbClr val="FFFFFF"/>
                  </a:solidFill>
                </a:uFill>
                <a:latin typeface="Calibri"/>
                <a:ea typeface="Times New Roman Bold"/>
              </a:rPr>
              <a:t>A LESSON LEARN FROM INDONESIA</a:t>
            </a:r>
            <a:r>
              <a:rPr lang="en-US" sz="4800" b="1" strike="noStrike" spc="-1">
                <a:solidFill>
                  <a:srgbClr val="1F497D"/>
                </a:solidFill>
                <a:uFill>
                  <a:solidFill>
                    <a:srgbClr val="FFFFFF"/>
                  </a:solidFill>
                </a:uFill>
                <a:latin typeface="Calibri"/>
                <a:ea typeface="Times New Roman Bold"/>
              </a:rPr>
              <a:t>
</a:t>
            </a:r>
            <a:r>
              <a:rPr lang="en-US" sz="3600" b="1" strike="noStrike" spc="-1">
                <a:solidFill>
                  <a:srgbClr val="000000"/>
                </a:solidFill>
                <a:uFill>
                  <a:solidFill>
                    <a:srgbClr val="FFFFFF"/>
                  </a:solidFill>
                </a:uFill>
                <a:latin typeface="Calibri"/>
                <a:ea typeface="MS PGothic"/>
              </a:rPr>
              <a:t>
</a:t>
            </a:r>
            <a:endParaRPr/>
          </a:p>
        </p:txBody>
      </p:sp>
      <p:pic>
        <p:nvPicPr>
          <p:cNvPr id="404" name="Picture 1"/>
          <p:cNvPicPr/>
          <p:nvPr/>
        </p:nvPicPr>
        <p:blipFill>
          <a:blip r:embed="rId7"/>
          <a:stretch/>
        </p:blipFill>
        <p:spPr>
          <a:xfrm>
            <a:off x="7164360" y="4815720"/>
            <a:ext cx="1969920" cy="1443240"/>
          </a:xfrm>
          <a:prstGeom prst="rect">
            <a:avLst/>
          </a:prstGeom>
          <a:ln>
            <a:noFill/>
          </a:ln>
        </p:spPr>
      </p:pic>
      <p:pic>
        <p:nvPicPr>
          <p:cNvPr id="405" name="Picture 2"/>
          <p:cNvPicPr/>
          <p:nvPr/>
        </p:nvPicPr>
        <p:blipFill>
          <a:blip r:embed="rId8"/>
          <a:stretch/>
        </p:blipFill>
        <p:spPr>
          <a:xfrm>
            <a:off x="2699640" y="4815720"/>
            <a:ext cx="2167560" cy="1445040"/>
          </a:xfrm>
          <a:prstGeom prst="rect">
            <a:avLst/>
          </a:prstGeom>
          <a:ln>
            <a:noFill/>
          </a:ln>
        </p:spPr>
      </p:pic>
      <p:sp>
        <p:nvSpPr>
          <p:cNvPr id="406" name="CustomShape 2"/>
          <p:cNvSpPr/>
          <p:nvPr/>
        </p:nvSpPr>
        <p:spPr>
          <a:xfrm>
            <a:off x="-9360" y="4724280"/>
            <a:ext cx="9153000" cy="1504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p:style>
      </p:sp>
      <p:sp>
        <p:nvSpPr>
          <p:cNvPr id="407" name="CustomShape 3"/>
          <p:cNvSpPr/>
          <p:nvPr/>
        </p:nvSpPr>
        <p:spPr>
          <a:xfrm>
            <a:off x="0" y="6238800"/>
            <a:ext cx="9153000" cy="15048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p:style>
      </p:sp>
      <p:pic>
        <p:nvPicPr>
          <p:cNvPr id="408" name="image3.jpeg"/>
          <p:cNvPicPr/>
          <p:nvPr/>
        </p:nvPicPr>
        <p:blipFill>
          <a:blip r:embed="rId9"/>
          <a:stretch/>
        </p:blipFill>
        <p:spPr>
          <a:xfrm>
            <a:off x="4604400" y="3212280"/>
            <a:ext cx="1883880" cy="1079280"/>
          </a:xfrm>
          <a:prstGeom prst="rect">
            <a:avLst/>
          </a:prstGeom>
          <a:ln>
            <a:noFill/>
          </a:ln>
        </p:spPr>
      </p:pic>
      <p:pic>
        <p:nvPicPr>
          <p:cNvPr id="409" name="Picture 5"/>
          <p:cNvPicPr/>
          <p:nvPr/>
        </p:nvPicPr>
        <p:blipFill>
          <a:blip r:embed="rId10"/>
          <a:stretch/>
        </p:blipFill>
        <p:spPr>
          <a:xfrm>
            <a:off x="6858000" y="3048120"/>
            <a:ext cx="1860120" cy="1320120"/>
          </a:xfrm>
          <a:prstGeom prst="rect">
            <a:avLst/>
          </a:prstGeom>
          <a:ln>
            <a:noFill/>
          </a:ln>
        </p:spPr>
      </p:pic>
      <p:sp>
        <p:nvSpPr>
          <p:cNvPr id="410" name="CustomShape 4"/>
          <p:cNvSpPr/>
          <p:nvPr/>
        </p:nvSpPr>
        <p:spPr>
          <a:xfrm>
            <a:off x="179280" y="6410520"/>
            <a:ext cx="8784720" cy="447120"/>
          </a:xfrm>
          <a:prstGeom prst="rect">
            <a:avLst/>
          </a:prstGeom>
          <a:no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1600" b="1" strike="noStrike" spc="-1">
                <a:solidFill>
                  <a:srgbClr val="000000"/>
                </a:solidFill>
                <a:uFill>
                  <a:solidFill>
                    <a:srgbClr val="FFFFFF"/>
                  </a:solidFill>
                </a:uFill>
                <a:latin typeface="Calibri"/>
                <a:ea typeface="MS PGothic"/>
              </a:rPr>
              <a:t>“International Workshop: Conditional Cash Transfers as a Tool to Address Child Labour” </a:t>
            </a:r>
            <a:endParaRPr/>
          </a:p>
          <a:p>
            <a:pPr algn="ctr">
              <a:lnSpc>
                <a:spcPct val="100000"/>
              </a:lnSpc>
            </a:pPr>
            <a:r>
              <a:rPr lang="en-US" sz="1600" b="1" strike="noStrike" spc="-1">
                <a:solidFill>
                  <a:srgbClr val="000000"/>
                </a:solidFill>
                <a:uFill>
                  <a:solidFill>
                    <a:srgbClr val="FFFFFF"/>
                  </a:solidFill>
                </a:uFill>
                <a:latin typeface="Calibri"/>
                <a:ea typeface="MS PGothic"/>
              </a:rPr>
              <a:t>Manila, 11 April 2016</a:t>
            </a:r>
            <a:endParaRPr/>
          </a:p>
        </p:txBody>
      </p:sp>
      <p:pic>
        <p:nvPicPr>
          <p:cNvPr id="411" name="Picture 2"/>
          <p:cNvPicPr/>
          <p:nvPr/>
        </p:nvPicPr>
        <p:blipFill>
          <a:blip r:embed="rId11"/>
          <a:stretch/>
        </p:blipFill>
        <p:spPr>
          <a:xfrm>
            <a:off x="2209680" y="3321000"/>
            <a:ext cx="2037960" cy="990360"/>
          </a:xfrm>
          <a:prstGeom prst="rect">
            <a:avLst/>
          </a:prstGeom>
          <a:ln>
            <a:noFill/>
          </a:ln>
        </p:spPr>
      </p:pic>
      <p:pic>
        <p:nvPicPr>
          <p:cNvPr id="412" name="Picture 1"/>
          <p:cNvPicPr/>
          <p:nvPr/>
        </p:nvPicPr>
        <p:blipFill>
          <a:blip r:embed="rId12"/>
          <a:stretch/>
        </p:blipFill>
        <p:spPr>
          <a:xfrm>
            <a:off x="468360" y="3048120"/>
            <a:ext cx="1150560" cy="1258560"/>
          </a:xfrm>
          <a:prstGeom prst="rect">
            <a:avLst/>
          </a:prstGeom>
          <a:ln>
            <a:noFill/>
          </a:ln>
        </p:spPr>
      </p:pic>
    </p:spTree>
  </p:cSld>
  <p:clrMapOvr>
    <a:masterClrMapping/>
  </p:clrMapOvr>
  <p:transition>
    <p:wipe dir="u"/>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 name="TextShape 1"/>
          <p:cNvSpPr txBox="1"/>
          <p:nvPr/>
        </p:nvSpPr>
        <p:spPr>
          <a:xfrm>
            <a:off x="685800" y="2130480"/>
            <a:ext cx="7772040" cy="1469520"/>
          </a:xfrm>
          <a:prstGeom prst="rect">
            <a:avLst/>
          </a:prstGeom>
          <a:gradFill>
            <a:gsLst>
              <a:gs pos="0">
                <a:srgbClr val="CC6D20"/>
              </a:gs>
              <a:gs pos="100000">
                <a:srgbClr val="FF9033"/>
              </a:gs>
            </a:gsLst>
            <a:lin ang="16200000"/>
          </a:gradFill>
          <a:ln>
            <a:noFill/>
          </a:ln>
        </p:spPr>
        <p:txBody>
          <a:bodyPr anchor="ctr"/>
          <a:lstStyle/>
          <a:p>
            <a:pPr algn="ctr">
              <a:lnSpc>
                <a:spcPct val="100000"/>
              </a:lnSpc>
            </a:pPr>
            <a:r>
              <a:rPr lang="en-US" sz="4400" strike="noStrike" spc="-1">
                <a:solidFill>
                  <a:srgbClr val="FFFFFF"/>
                </a:solidFill>
                <a:uFill>
                  <a:solidFill>
                    <a:srgbClr val="FFFFFF"/>
                  </a:solidFill>
                </a:uFill>
                <a:latin typeface="Calibri"/>
                <a:ea typeface="MS PGothic"/>
              </a:rPr>
              <a:t>Contribution of PKH in Addressing Child Labor</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 name="TextShape 1"/>
          <p:cNvSpPr txBox="1"/>
          <p:nvPr/>
        </p:nvSpPr>
        <p:spPr>
          <a:xfrm>
            <a:off x="6553080" y="6356520"/>
            <a:ext cx="2133360" cy="364680"/>
          </a:xfrm>
          <a:prstGeom prst="rect">
            <a:avLst/>
          </a:prstGeom>
          <a:noFill/>
          <a:ln>
            <a:noFill/>
          </a:ln>
        </p:spPr>
        <p:txBody>
          <a:bodyPr anchor="ctr"/>
          <a:lstStyle/>
          <a:p>
            <a:pPr algn="r">
              <a:lnSpc>
                <a:spcPct val="100000"/>
              </a:lnSpc>
            </a:pPr>
            <a:fld id="{D0E09287-058A-4BEB-92C3-8D84D4A1EA67}" type="slidenum">
              <a:rPr lang="en-US" sz="1200" strike="noStrike" spc="-1">
                <a:solidFill>
                  <a:srgbClr val="898989"/>
                </a:solidFill>
                <a:uFill>
                  <a:solidFill>
                    <a:srgbClr val="FFFFFF"/>
                  </a:solidFill>
                </a:uFill>
                <a:latin typeface="Arial"/>
                <a:ea typeface="MS PGothic"/>
              </a:rPr>
              <a:t>11</a:t>
            </a:fld>
            <a:endParaRPr/>
          </a:p>
        </p:txBody>
      </p:sp>
      <p:sp>
        <p:nvSpPr>
          <p:cNvPr id="495" name="CustomShape 2"/>
          <p:cNvSpPr/>
          <p:nvPr/>
        </p:nvSpPr>
        <p:spPr>
          <a:xfrm>
            <a:off x="2050920" y="662040"/>
            <a:ext cx="4824000" cy="2144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80000"/>
              </a:lnSpc>
            </a:pPr>
            <a:r>
              <a:rPr lang="en-US" sz="2000" b="1" strike="noStrike" spc="-1">
                <a:solidFill>
                  <a:srgbClr val="000000"/>
                </a:solidFill>
                <a:uFill>
                  <a:solidFill>
                    <a:srgbClr val="FFFFFF"/>
                  </a:solidFill>
                </a:uFill>
                <a:latin typeface="Calibri"/>
                <a:ea typeface="MS PGothic"/>
              </a:rPr>
              <a:t>Education</a:t>
            </a:r>
            <a:endParaRPr/>
          </a:p>
          <a:p>
            <a:pPr>
              <a:lnSpc>
                <a:spcPct val="80000"/>
              </a:lnSpc>
            </a:pPr>
            <a:r>
              <a:rPr lang="en-US" sz="1600" u="sng" strike="noStrike" spc="-1">
                <a:solidFill>
                  <a:srgbClr val="000000"/>
                </a:solidFill>
                <a:uFill>
                  <a:solidFill>
                    <a:srgbClr val="FFFFFF"/>
                  </a:solidFill>
                </a:uFill>
                <a:latin typeface="Calibri"/>
                <a:ea typeface="MS PGothic"/>
              </a:rPr>
              <a:t>World Bank, 2010</a:t>
            </a:r>
            <a:endParaRPr/>
          </a:p>
          <a:p>
            <a:pPr marL="184320" indent="-183960">
              <a:lnSpc>
                <a:spcPct val="80000"/>
              </a:lnSpc>
              <a:buFont typeface="Wingdings" charset="2"/>
              <a:buChar char=""/>
            </a:pPr>
            <a:r>
              <a:rPr lang="en-US" sz="1600" strike="noStrike" spc="-1">
                <a:solidFill>
                  <a:srgbClr val="000000"/>
                </a:solidFill>
                <a:uFill>
                  <a:solidFill>
                    <a:srgbClr val="FFFFFF"/>
                  </a:solidFill>
                </a:uFill>
                <a:latin typeface="Calibri"/>
                <a:ea typeface="MS PGothic"/>
              </a:rPr>
              <a:t>Increase of school hours by 0.7 hour per week for Secondary School Students</a:t>
            </a:r>
            <a:endParaRPr/>
          </a:p>
          <a:p>
            <a:pPr marL="184320" indent="-183960">
              <a:lnSpc>
                <a:spcPct val="80000"/>
              </a:lnSpc>
              <a:buFont typeface="Wingdings" charset="2"/>
              <a:buChar char=""/>
            </a:pPr>
            <a:r>
              <a:rPr lang="en-US" sz="1600" strike="noStrike" spc="-1">
                <a:solidFill>
                  <a:srgbClr val="000000"/>
                </a:solidFill>
                <a:uFill>
                  <a:solidFill>
                    <a:srgbClr val="FFFFFF"/>
                  </a:solidFill>
                </a:uFill>
                <a:latin typeface="Calibri"/>
                <a:ea typeface="MS PGothic"/>
              </a:rPr>
              <a:t> Increase school hours by 20 min per week for Primary School</a:t>
            </a:r>
            <a:endParaRPr/>
          </a:p>
          <a:p>
            <a:pPr>
              <a:lnSpc>
                <a:spcPct val="80000"/>
              </a:lnSpc>
            </a:pPr>
            <a:r>
              <a:rPr lang="en-US" sz="1600" u="sng" strike="noStrike" spc="-1">
                <a:solidFill>
                  <a:srgbClr val="000000"/>
                </a:solidFill>
                <a:uFill>
                  <a:solidFill>
                    <a:srgbClr val="FFFFFF"/>
                  </a:solidFill>
                </a:uFill>
                <a:latin typeface="Calibri"/>
                <a:ea typeface="MS PGothic"/>
              </a:rPr>
              <a:t>TNPK, 2014</a:t>
            </a:r>
            <a:endParaRPr/>
          </a:p>
          <a:p>
            <a:pPr marL="184320" indent="-183960">
              <a:lnSpc>
                <a:spcPct val="80000"/>
              </a:lnSpc>
              <a:buFont typeface="Wingdings" charset="2"/>
              <a:buChar char=""/>
            </a:pPr>
            <a:r>
              <a:rPr lang="en-US" sz="1600" strike="noStrike" spc="-1">
                <a:solidFill>
                  <a:srgbClr val="000000"/>
                </a:solidFill>
                <a:uFill>
                  <a:solidFill>
                    <a:srgbClr val="FFFFFF"/>
                  </a:solidFill>
                </a:uFill>
                <a:latin typeface="Calibri"/>
                <a:ea typeface="MS PGothic"/>
              </a:rPr>
              <a:t>Decrease of drop out rate at Primary School by 1.2 %</a:t>
            </a:r>
            <a:endParaRPr/>
          </a:p>
          <a:p>
            <a:pPr marL="184320" indent="-183960">
              <a:lnSpc>
                <a:spcPct val="80000"/>
              </a:lnSpc>
              <a:buFont typeface="Wingdings" charset="2"/>
              <a:buChar char=""/>
            </a:pPr>
            <a:r>
              <a:rPr lang="en-US" sz="1600" strike="noStrike" spc="-1">
                <a:solidFill>
                  <a:srgbClr val="000000"/>
                </a:solidFill>
                <a:uFill>
                  <a:solidFill>
                    <a:srgbClr val="FFFFFF"/>
                  </a:solidFill>
                </a:uFill>
                <a:latin typeface="Calibri"/>
                <a:ea typeface="MS PGothic"/>
              </a:rPr>
              <a:t> Increase of school participation/enrolment rate at Secondary School level by 5%</a:t>
            </a:r>
            <a:endParaRPr/>
          </a:p>
        </p:txBody>
      </p:sp>
      <p:sp>
        <p:nvSpPr>
          <p:cNvPr id="496" name="TextShape 3"/>
          <p:cNvSpPr txBox="1"/>
          <p:nvPr/>
        </p:nvSpPr>
        <p:spPr>
          <a:xfrm>
            <a:off x="0" y="0"/>
            <a:ext cx="9137160" cy="615600"/>
          </a:xfrm>
          <a:prstGeom prst="rect">
            <a:avLst/>
          </a:prstGeom>
          <a:solidFill>
            <a:srgbClr val="E46C0A"/>
          </a:solidFill>
          <a:ln>
            <a:noFill/>
          </a:ln>
        </p:spPr>
        <p:txBody>
          <a:bodyPr anchor="ctr"/>
          <a:lstStyle/>
          <a:p>
            <a:pPr algn="ctr">
              <a:lnSpc>
                <a:spcPct val="100000"/>
              </a:lnSpc>
            </a:pPr>
            <a:r>
              <a:rPr lang="en-US" sz="3600" b="1" strike="noStrike" spc="-1">
                <a:solidFill>
                  <a:srgbClr val="000000"/>
                </a:solidFill>
                <a:uFill>
                  <a:solidFill>
                    <a:srgbClr val="FFFFFF"/>
                  </a:solidFill>
                </a:uFill>
                <a:latin typeface="Calibri"/>
                <a:ea typeface="MS PGothic"/>
              </a:rPr>
              <a:t>Efectivity of PKH</a:t>
            </a:r>
            <a:endParaRPr/>
          </a:p>
        </p:txBody>
      </p:sp>
      <p:sp>
        <p:nvSpPr>
          <p:cNvPr id="497" name="CustomShape 4"/>
          <p:cNvSpPr/>
          <p:nvPr/>
        </p:nvSpPr>
        <p:spPr>
          <a:xfrm>
            <a:off x="485640" y="2928240"/>
            <a:ext cx="2555640" cy="1530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80000"/>
              </a:lnSpc>
            </a:pPr>
            <a:r>
              <a:rPr lang="en-US" sz="1800" b="1" strike="noStrike" spc="-1">
                <a:solidFill>
                  <a:srgbClr val="000000"/>
                </a:solidFill>
                <a:uFill>
                  <a:solidFill>
                    <a:srgbClr val="FFFFFF"/>
                  </a:solidFill>
                </a:uFill>
                <a:latin typeface="Calibri"/>
                <a:ea typeface="MS PGothic"/>
              </a:rPr>
              <a:t>Child Labour/Worker</a:t>
            </a:r>
            <a:endParaRPr/>
          </a:p>
          <a:p>
            <a:pPr marL="184320" indent="-183960">
              <a:lnSpc>
                <a:spcPct val="80000"/>
              </a:lnSpc>
            </a:pPr>
            <a:r>
              <a:rPr lang="en-US" sz="1600" u="sng" strike="noStrike" spc="-1">
                <a:solidFill>
                  <a:srgbClr val="000000"/>
                </a:solidFill>
                <a:uFill>
                  <a:solidFill>
                    <a:srgbClr val="FFFFFF"/>
                  </a:solidFill>
                </a:uFill>
                <a:latin typeface="Calibri"/>
                <a:ea typeface="MS PGothic"/>
              </a:rPr>
              <a:t>World Bank, 2010</a:t>
            </a:r>
            <a:endParaRPr/>
          </a:p>
          <a:p>
            <a:pPr marL="184320" indent="-183960">
              <a:lnSpc>
                <a:spcPct val="80000"/>
              </a:lnSpc>
              <a:buFont typeface="Wingdings" charset="2"/>
              <a:buChar char=""/>
            </a:pPr>
            <a:r>
              <a:rPr lang="en-US" sz="1600" strike="noStrike" spc="-1">
                <a:solidFill>
                  <a:srgbClr val="000000"/>
                </a:solidFill>
                <a:uFill>
                  <a:solidFill>
                    <a:srgbClr val="FFFFFF"/>
                  </a:solidFill>
                </a:uFill>
                <a:latin typeface="Calibri"/>
                <a:ea typeface="MS PGothic"/>
              </a:rPr>
              <a:t>Reduce incident of child labour/worker by 0.6%</a:t>
            </a:r>
            <a:endParaRPr/>
          </a:p>
          <a:p>
            <a:pPr marL="184320" indent="-183960">
              <a:lnSpc>
                <a:spcPct val="80000"/>
              </a:lnSpc>
            </a:pPr>
            <a:r>
              <a:rPr lang="en-US" sz="1600" u="sng" strike="noStrike" spc="-1">
                <a:solidFill>
                  <a:srgbClr val="000000"/>
                </a:solidFill>
                <a:uFill>
                  <a:solidFill>
                    <a:srgbClr val="FFFFFF"/>
                  </a:solidFill>
                </a:uFill>
                <a:latin typeface="Calibri"/>
                <a:ea typeface="MS PGothic"/>
              </a:rPr>
              <a:t>TN2PK, 2014</a:t>
            </a:r>
            <a:endParaRPr/>
          </a:p>
          <a:p>
            <a:pPr marL="184320" indent="-183960">
              <a:lnSpc>
                <a:spcPct val="80000"/>
              </a:lnSpc>
              <a:buFont typeface="Wingdings" charset="2"/>
              <a:buChar char=""/>
            </a:pPr>
            <a:r>
              <a:rPr lang="en-US" sz="1600" strike="noStrike" spc="-1">
                <a:solidFill>
                  <a:srgbClr val="000000"/>
                </a:solidFill>
                <a:uFill>
                  <a:solidFill>
                    <a:srgbClr val="FFFFFF"/>
                  </a:solidFill>
                </a:uFill>
                <a:latin typeface="Calibri"/>
                <a:ea typeface="MS PGothic"/>
              </a:rPr>
              <a:t>Reduce of child labour prevalance by 3.9%</a:t>
            </a:r>
            <a:endParaRPr/>
          </a:p>
        </p:txBody>
      </p:sp>
      <p:sp>
        <p:nvSpPr>
          <p:cNvPr id="498" name="CustomShape 5"/>
          <p:cNvSpPr/>
          <p:nvPr/>
        </p:nvSpPr>
        <p:spPr>
          <a:xfrm>
            <a:off x="5341680" y="4431600"/>
            <a:ext cx="3816000" cy="1919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80000"/>
              </a:lnSpc>
            </a:pPr>
            <a:r>
              <a:rPr lang="en-US" sz="1800" b="1" strike="noStrike" spc="-1">
                <a:solidFill>
                  <a:srgbClr val="000000"/>
                </a:solidFill>
                <a:uFill>
                  <a:solidFill>
                    <a:srgbClr val="FFFFFF"/>
                  </a:solidFill>
                </a:uFill>
                <a:latin typeface="Calibri"/>
              </a:rPr>
              <a:t>Spillover</a:t>
            </a:r>
            <a:endParaRPr/>
          </a:p>
          <a:p>
            <a:pPr>
              <a:lnSpc>
                <a:spcPct val="80000"/>
              </a:lnSpc>
            </a:pPr>
            <a:r>
              <a:rPr lang="en-US" sz="1600" u="sng" strike="noStrike" spc="-1">
                <a:solidFill>
                  <a:srgbClr val="000000"/>
                </a:solidFill>
                <a:uFill>
                  <a:solidFill>
                    <a:srgbClr val="FFFFFF"/>
                  </a:solidFill>
                </a:uFill>
                <a:latin typeface="Calibri"/>
              </a:rPr>
              <a:t>Worldbank, 2010</a:t>
            </a:r>
            <a:endParaRPr/>
          </a:p>
          <a:p>
            <a:pPr indent="-216000">
              <a:lnSpc>
                <a:spcPct val="80000"/>
              </a:lnSpc>
              <a:buFont typeface="Wingdings" charset="2"/>
              <a:buChar char=""/>
            </a:pPr>
            <a:r>
              <a:rPr lang="en-US" sz="1600" strike="noStrike" spc="-1">
                <a:solidFill>
                  <a:srgbClr val="000000"/>
                </a:solidFill>
                <a:uFill>
                  <a:solidFill>
                    <a:srgbClr val="FFFFFF"/>
                  </a:solidFill>
                </a:uFill>
                <a:latin typeface="Calibri"/>
              </a:rPr>
              <a:t>Increase of pre-natal examination among neigbours who don’t receive PKH by 4%</a:t>
            </a:r>
            <a:endParaRPr/>
          </a:p>
          <a:p>
            <a:pPr indent="-216000">
              <a:lnSpc>
                <a:spcPct val="80000"/>
              </a:lnSpc>
              <a:buFont typeface="Wingdings" charset="2"/>
              <a:buChar char=""/>
            </a:pPr>
            <a:r>
              <a:rPr lang="en-US" sz="1600" strike="noStrike" spc="-1">
                <a:solidFill>
                  <a:srgbClr val="000000"/>
                </a:solidFill>
                <a:uFill>
                  <a:solidFill>
                    <a:srgbClr val="FFFFFF"/>
                  </a:solidFill>
                </a:uFill>
                <a:latin typeface="Calibri"/>
              </a:rPr>
              <a:t>Increase  of child weighning among neigbours who don’t receive PKH by 7%</a:t>
            </a:r>
            <a:endParaRPr/>
          </a:p>
          <a:p>
            <a:pPr indent="-216000">
              <a:lnSpc>
                <a:spcPct val="80000"/>
              </a:lnSpc>
              <a:buFont typeface="Wingdings" charset="2"/>
              <a:buChar char=""/>
            </a:pPr>
            <a:r>
              <a:rPr lang="en-US" sz="1600" strike="noStrike" spc="-1">
                <a:solidFill>
                  <a:srgbClr val="000000"/>
                </a:solidFill>
                <a:uFill>
                  <a:solidFill>
                    <a:srgbClr val="FFFFFF"/>
                  </a:solidFill>
                </a:uFill>
                <a:latin typeface="Calibri"/>
              </a:rPr>
              <a:t>Almost 8% of PKH participants’ neighbour perform childbirth through support of medical workers</a:t>
            </a:r>
            <a:endParaRPr/>
          </a:p>
        </p:txBody>
      </p:sp>
      <p:sp>
        <p:nvSpPr>
          <p:cNvPr id="499" name="CustomShape 6"/>
          <p:cNvSpPr/>
          <p:nvPr/>
        </p:nvSpPr>
        <p:spPr>
          <a:xfrm>
            <a:off x="1763640" y="4943520"/>
            <a:ext cx="3312720" cy="1755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80000"/>
              </a:lnSpc>
            </a:pPr>
            <a:r>
              <a:rPr lang="en-US" sz="2000" b="1" strike="noStrike" spc="-1">
                <a:solidFill>
                  <a:srgbClr val="000000"/>
                </a:solidFill>
                <a:uFill>
                  <a:solidFill>
                    <a:srgbClr val="FFFFFF"/>
                  </a:solidFill>
                </a:uFill>
                <a:latin typeface="Calibri"/>
                <a:ea typeface="MS PGothic"/>
              </a:rPr>
              <a:t>Household Consumption</a:t>
            </a:r>
            <a:endParaRPr/>
          </a:p>
          <a:p>
            <a:pPr>
              <a:lnSpc>
                <a:spcPct val="80000"/>
              </a:lnSpc>
            </a:pPr>
            <a:r>
              <a:rPr lang="en-US" sz="1600" u="sng" strike="noStrike" spc="-1">
                <a:solidFill>
                  <a:srgbClr val="000000"/>
                </a:solidFill>
                <a:uFill>
                  <a:solidFill>
                    <a:srgbClr val="FFFFFF"/>
                  </a:solidFill>
                </a:uFill>
                <a:latin typeface="Calibri"/>
                <a:ea typeface="MS PGothic"/>
              </a:rPr>
              <a:t>World Bank, 2010</a:t>
            </a:r>
            <a:endParaRPr/>
          </a:p>
          <a:p>
            <a:pPr marL="184320" indent="-183960">
              <a:lnSpc>
                <a:spcPct val="80000"/>
              </a:lnSpc>
              <a:buFont typeface="Wingdings" charset="2"/>
              <a:buChar char=""/>
            </a:pPr>
            <a:r>
              <a:rPr lang="en-US" sz="1600" strike="noStrike" spc="-1">
                <a:solidFill>
                  <a:srgbClr val="000000"/>
                </a:solidFill>
                <a:uFill>
                  <a:solidFill>
                    <a:srgbClr val="FFFFFF"/>
                  </a:solidFill>
                </a:uFill>
                <a:latin typeface="Calibri"/>
                <a:ea typeface="MS PGothic"/>
              </a:rPr>
              <a:t>Increase of consumption almost by 10% of  average montly expense </a:t>
            </a:r>
            <a:endParaRPr/>
          </a:p>
          <a:p>
            <a:pPr marL="184320" indent="-183960">
              <a:lnSpc>
                <a:spcPct val="80000"/>
              </a:lnSpc>
              <a:buFont typeface="Wingdings" charset="2"/>
              <a:buChar char=""/>
            </a:pPr>
            <a:r>
              <a:rPr lang="en-US" sz="1600" strike="noStrike" spc="-1">
                <a:solidFill>
                  <a:srgbClr val="000000"/>
                </a:solidFill>
                <a:uFill>
                  <a:solidFill>
                    <a:srgbClr val="FFFFFF"/>
                  </a:solidFill>
                </a:uFill>
                <a:latin typeface="Calibri"/>
                <a:ea typeface="MS PGothic"/>
              </a:rPr>
              <a:t>Indicators of nutritous food consumption (meat, fish, egg, milk) increased by  0.75 % </a:t>
            </a:r>
            <a:endParaRPr/>
          </a:p>
          <a:p>
            <a:pPr>
              <a:lnSpc>
                <a:spcPct val="80000"/>
              </a:lnSpc>
            </a:pPr>
            <a:endParaRPr/>
          </a:p>
        </p:txBody>
      </p:sp>
      <p:pic>
        <p:nvPicPr>
          <p:cNvPr id="500" name="Picture 12"/>
          <p:cNvPicPr/>
          <p:nvPr/>
        </p:nvPicPr>
        <p:blipFill>
          <a:blip r:embed="rId2"/>
          <a:stretch/>
        </p:blipFill>
        <p:spPr>
          <a:xfrm>
            <a:off x="0" y="692280"/>
            <a:ext cx="1871280" cy="1837800"/>
          </a:xfrm>
          <a:prstGeom prst="rect">
            <a:avLst/>
          </a:prstGeom>
          <a:ln>
            <a:noFill/>
          </a:ln>
        </p:spPr>
      </p:pic>
      <p:pic>
        <p:nvPicPr>
          <p:cNvPr id="501" name="Picture 13"/>
          <p:cNvPicPr/>
          <p:nvPr/>
        </p:nvPicPr>
        <p:blipFill>
          <a:blip r:embed="rId3"/>
          <a:stretch/>
        </p:blipFill>
        <p:spPr>
          <a:xfrm>
            <a:off x="6857640" y="2076840"/>
            <a:ext cx="2050560" cy="1726920"/>
          </a:xfrm>
          <a:prstGeom prst="rect">
            <a:avLst/>
          </a:prstGeom>
          <a:ln>
            <a:noFill/>
          </a:ln>
        </p:spPr>
      </p:pic>
      <p:pic>
        <p:nvPicPr>
          <p:cNvPr id="502" name="Picture 14"/>
          <p:cNvPicPr/>
          <p:nvPr/>
        </p:nvPicPr>
        <p:blipFill>
          <a:blip r:embed="rId4"/>
          <a:stretch/>
        </p:blipFill>
        <p:spPr>
          <a:xfrm>
            <a:off x="34920" y="5084640"/>
            <a:ext cx="1472760" cy="1472760"/>
          </a:xfrm>
          <a:prstGeom prst="rect">
            <a:avLst/>
          </a:prstGeom>
          <a:ln>
            <a:noFill/>
          </a:ln>
        </p:spPr>
      </p:pic>
      <p:pic>
        <p:nvPicPr>
          <p:cNvPr id="503" name="Picture 15"/>
          <p:cNvPicPr/>
          <p:nvPr/>
        </p:nvPicPr>
        <p:blipFill>
          <a:blip r:embed="rId5"/>
          <a:stretch/>
        </p:blipFill>
        <p:spPr>
          <a:xfrm>
            <a:off x="3443760" y="2852640"/>
            <a:ext cx="1763280" cy="1871280"/>
          </a:xfrm>
          <a:prstGeom prst="rect">
            <a:avLst/>
          </a:prstGeom>
          <a:ln>
            <a:noFill/>
          </a:ln>
        </p:spPr>
      </p:pic>
      <p:sp>
        <p:nvSpPr>
          <p:cNvPr id="504" name="CustomShape 7"/>
          <p:cNvSpPr/>
          <p:nvPr/>
        </p:nvSpPr>
        <p:spPr>
          <a:xfrm>
            <a:off x="1476360" y="1484280"/>
            <a:ext cx="502920" cy="504360"/>
          </a:xfrm>
          <a:custGeom>
            <a:avLst/>
            <a:gdLst/>
            <a:ahLst/>
            <a:cxnLst/>
            <a:rect l="l" t="t" r="r" b="b"/>
            <a:pathLst>
              <a:path w="504056" h="504056">
                <a:moveTo>
                  <a:pt x="0" y="167117"/>
                </a:moveTo>
                <a:lnTo>
                  <a:pt x="15752" y="167117"/>
                </a:lnTo>
                <a:lnTo>
                  <a:pt x="15752" y="336939"/>
                </a:lnTo>
                <a:lnTo>
                  <a:pt x="0" y="336939"/>
                </a:lnTo>
                <a:lnTo>
                  <a:pt x="0" y="167117"/>
                </a:lnTo>
                <a:close/>
                <a:moveTo>
                  <a:pt x="31504" y="167117"/>
                </a:moveTo>
                <a:lnTo>
                  <a:pt x="63007" y="167117"/>
                </a:lnTo>
                <a:lnTo>
                  <a:pt x="63007" y="336939"/>
                </a:lnTo>
                <a:lnTo>
                  <a:pt x="31504" y="336939"/>
                </a:lnTo>
                <a:lnTo>
                  <a:pt x="31504" y="167117"/>
                </a:lnTo>
                <a:close/>
                <a:moveTo>
                  <a:pt x="78759" y="167117"/>
                </a:moveTo>
                <a:lnTo>
                  <a:pt x="252028" y="167117"/>
                </a:lnTo>
                <a:lnTo>
                  <a:pt x="252028" y="0"/>
                </a:lnTo>
                <a:lnTo>
                  <a:pt x="504056" y="252028"/>
                </a:lnTo>
                <a:lnTo>
                  <a:pt x="252028" y="504056"/>
                </a:lnTo>
                <a:lnTo>
                  <a:pt x="252028" y="336939"/>
                </a:lnTo>
                <a:lnTo>
                  <a:pt x="78759" y="336939"/>
                </a:lnTo>
                <a:lnTo>
                  <a:pt x="78759" y="167117"/>
                </a:lnTo>
                <a:close/>
              </a:path>
            </a:pathLst>
          </a:custGeom>
          <a:gradFill>
            <a:gsLst>
              <a:gs pos="0">
                <a:srgbClr val="9BC1FF"/>
              </a:gs>
              <a:gs pos="100000">
                <a:srgbClr val="3F80CD"/>
              </a:gs>
            </a:gsLst>
            <a:lin ang="5400000"/>
          </a:gradFill>
          <a:ln w="9360">
            <a:solidFill>
              <a:srgbClr val="4A7EBB"/>
            </a:solidFill>
            <a:round/>
          </a:ln>
          <a:effectLst>
            <a:outerShdw dist="23000" dir="5400000" rotWithShape="0">
              <a:srgbClr val="000000">
                <a:alpha val="35000"/>
              </a:srgbClr>
            </a:outerShdw>
          </a:effectLst>
        </p:spPr>
        <p:style>
          <a:lnRef idx="0">
            <a:scrgbClr r="0" g="0" b="0"/>
          </a:lnRef>
          <a:fillRef idx="0">
            <a:scrgbClr r="0" g="0" b="0"/>
          </a:fillRef>
          <a:effectRef idx="0">
            <a:scrgbClr r="0" g="0" b="0"/>
          </a:effectRef>
          <a:fontRef idx="minor"/>
        </p:style>
      </p:sp>
      <p:sp>
        <p:nvSpPr>
          <p:cNvPr id="505" name="CustomShape 8"/>
          <p:cNvSpPr/>
          <p:nvPr/>
        </p:nvSpPr>
        <p:spPr>
          <a:xfrm>
            <a:off x="1332000" y="5589720"/>
            <a:ext cx="502920" cy="502920"/>
          </a:xfrm>
          <a:custGeom>
            <a:avLst/>
            <a:gdLst/>
            <a:ahLst/>
            <a:cxnLst/>
            <a:rect l="l" t="t" r="r" b="b"/>
            <a:pathLst>
              <a:path w="504056" h="504056">
                <a:moveTo>
                  <a:pt x="0" y="167117"/>
                </a:moveTo>
                <a:lnTo>
                  <a:pt x="15752" y="167117"/>
                </a:lnTo>
                <a:lnTo>
                  <a:pt x="15752" y="336939"/>
                </a:lnTo>
                <a:lnTo>
                  <a:pt x="0" y="336939"/>
                </a:lnTo>
                <a:lnTo>
                  <a:pt x="0" y="167117"/>
                </a:lnTo>
                <a:close/>
                <a:moveTo>
                  <a:pt x="31504" y="167117"/>
                </a:moveTo>
                <a:lnTo>
                  <a:pt x="63007" y="167117"/>
                </a:lnTo>
                <a:lnTo>
                  <a:pt x="63007" y="336939"/>
                </a:lnTo>
                <a:lnTo>
                  <a:pt x="31504" y="336939"/>
                </a:lnTo>
                <a:lnTo>
                  <a:pt x="31504" y="167117"/>
                </a:lnTo>
                <a:close/>
                <a:moveTo>
                  <a:pt x="78759" y="167117"/>
                </a:moveTo>
                <a:lnTo>
                  <a:pt x="252028" y="167117"/>
                </a:lnTo>
                <a:lnTo>
                  <a:pt x="252028" y="0"/>
                </a:lnTo>
                <a:lnTo>
                  <a:pt x="504056" y="252028"/>
                </a:lnTo>
                <a:lnTo>
                  <a:pt x="252028" y="504056"/>
                </a:lnTo>
                <a:lnTo>
                  <a:pt x="252028" y="336939"/>
                </a:lnTo>
                <a:lnTo>
                  <a:pt x="78759" y="336939"/>
                </a:lnTo>
                <a:lnTo>
                  <a:pt x="78759" y="167117"/>
                </a:lnTo>
                <a:close/>
              </a:path>
            </a:pathLst>
          </a:custGeom>
          <a:gradFill>
            <a:gsLst>
              <a:gs pos="0">
                <a:srgbClr val="9BC1FF"/>
              </a:gs>
              <a:gs pos="100000">
                <a:srgbClr val="3F80CD"/>
              </a:gs>
            </a:gsLst>
            <a:lin ang="5400000"/>
          </a:gradFill>
          <a:ln w="9360">
            <a:solidFill>
              <a:srgbClr val="4A7EBB"/>
            </a:solidFill>
            <a:round/>
          </a:ln>
          <a:effectLst>
            <a:outerShdw dist="23000" dir="5400000" rotWithShape="0">
              <a:srgbClr val="000000">
                <a:alpha val="35000"/>
              </a:srgbClr>
            </a:outerShdw>
          </a:effectLst>
        </p:spPr>
        <p:style>
          <a:lnRef idx="0">
            <a:scrgbClr r="0" g="0" b="0"/>
          </a:lnRef>
          <a:fillRef idx="0">
            <a:scrgbClr r="0" g="0" b="0"/>
          </a:fillRef>
          <a:effectRef idx="0">
            <a:scrgbClr r="0" g="0" b="0"/>
          </a:effectRef>
          <a:fontRef idx="minor"/>
        </p:style>
      </p:sp>
      <p:sp>
        <p:nvSpPr>
          <p:cNvPr id="506" name="CustomShape 9"/>
          <p:cNvSpPr/>
          <p:nvPr/>
        </p:nvSpPr>
        <p:spPr>
          <a:xfrm rot="5400000">
            <a:off x="7237080" y="3877560"/>
            <a:ext cx="502920" cy="504360"/>
          </a:xfrm>
          <a:custGeom>
            <a:avLst/>
            <a:gdLst/>
            <a:ahLst/>
            <a:cxnLst/>
            <a:rect l="l" t="t" r="r" b="b"/>
            <a:pathLst>
              <a:path w="504056" h="504056">
                <a:moveTo>
                  <a:pt x="0" y="167117"/>
                </a:moveTo>
                <a:lnTo>
                  <a:pt x="15752" y="167117"/>
                </a:lnTo>
                <a:lnTo>
                  <a:pt x="15752" y="336939"/>
                </a:lnTo>
                <a:lnTo>
                  <a:pt x="0" y="336939"/>
                </a:lnTo>
                <a:lnTo>
                  <a:pt x="0" y="167117"/>
                </a:lnTo>
                <a:close/>
                <a:moveTo>
                  <a:pt x="31504" y="167117"/>
                </a:moveTo>
                <a:lnTo>
                  <a:pt x="63007" y="167117"/>
                </a:lnTo>
                <a:lnTo>
                  <a:pt x="63007" y="336939"/>
                </a:lnTo>
                <a:lnTo>
                  <a:pt x="31504" y="336939"/>
                </a:lnTo>
                <a:lnTo>
                  <a:pt x="31504" y="167117"/>
                </a:lnTo>
                <a:close/>
                <a:moveTo>
                  <a:pt x="78759" y="167117"/>
                </a:moveTo>
                <a:lnTo>
                  <a:pt x="252028" y="167117"/>
                </a:lnTo>
                <a:lnTo>
                  <a:pt x="252028" y="0"/>
                </a:lnTo>
                <a:lnTo>
                  <a:pt x="504056" y="252028"/>
                </a:lnTo>
                <a:lnTo>
                  <a:pt x="252028" y="504056"/>
                </a:lnTo>
                <a:lnTo>
                  <a:pt x="252028" y="336939"/>
                </a:lnTo>
                <a:lnTo>
                  <a:pt x="78759" y="336939"/>
                </a:lnTo>
                <a:lnTo>
                  <a:pt x="78759" y="167117"/>
                </a:lnTo>
                <a:close/>
              </a:path>
            </a:pathLst>
          </a:custGeom>
          <a:gradFill>
            <a:gsLst>
              <a:gs pos="0">
                <a:srgbClr val="9BC1FF"/>
              </a:gs>
              <a:gs pos="100000">
                <a:srgbClr val="3F80CD"/>
              </a:gs>
            </a:gsLst>
            <a:lin ang="0"/>
          </a:gradFill>
          <a:ln w="9360">
            <a:solidFill>
              <a:srgbClr val="4A7EBB"/>
            </a:solidFill>
            <a:round/>
          </a:ln>
          <a:effectLst>
            <a:outerShdw dist="23000" dir="5400000" rotWithShape="0">
              <a:srgbClr val="000000">
                <a:alpha val="35000"/>
              </a:srgbClr>
            </a:outerShdw>
          </a:effectLst>
        </p:spPr>
        <p:style>
          <a:lnRef idx="0">
            <a:scrgbClr r="0" g="0" b="0"/>
          </a:lnRef>
          <a:fillRef idx="0">
            <a:scrgbClr r="0" g="0" b="0"/>
          </a:fillRef>
          <a:effectRef idx="0">
            <a:scrgbClr r="0" g="0" b="0"/>
          </a:effectRef>
          <a:fontRef idx="minor"/>
        </p:style>
      </p:sp>
      <p:sp>
        <p:nvSpPr>
          <p:cNvPr id="507" name="CustomShape 10"/>
          <p:cNvSpPr/>
          <p:nvPr/>
        </p:nvSpPr>
        <p:spPr>
          <a:xfrm rot="10800000">
            <a:off x="3443760" y="4054320"/>
            <a:ext cx="502920" cy="504360"/>
          </a:xfrm>
          <a:custGeom>
            <a:avLst/>
            <a:gdLst/>
            <a:ahLst/>
            <a:cxnLst/>
            <a:rect l="l" t="t" r="r" b="b"/>
            <a:pathLst>
              <a:path w="504056" h="504056">
                <a:moveTo>
                  <a:pt x="0" y="167117"/>
                </a:moveTo>
                <a:lnTo>
                  <a:pt x="15752" y="167117"/>
                </a:lnTo>
                <a:lnTo>
                  <a:pt x="15752" y="336939"/>
                </a:lnTo>
                <a:lnTo>
                  <a:pt x="0" y="336939"/>
                </a:lnTo>
                <a:lnTo>
                  <a:pt x="0" y="167117"/>
                </a:lnTo>
                <a:close/>
                <a:moveTo>
                  <a:pt x="31504" y="167117"/>
                </a:moveTo>
                <a:lnTo>
                  <a:pt x="63007" y="167117"/>
                </a:lnTo>
                <a:lnTo>
                  <a:pt x="63007" y="336939"/>
                </a:lnTo>
                <a:lnTo>
                  <a:pt x="31504" y="336939"/>
                </a:lnTo>
                <a:lnTo>
                  <a:pt x="31504" y="167117"/>
                </a:lnTo>
                <a:close/>
                <a:moveTo>
                  <a:pt x="78759" y="167117"/>
                </a:moveTo>
                <a:lnTo>
                  <a:pt x="252028" y="167117"/>
                </a:lnTo>
                <a:lnTo>
                  <a:pt x="252028" y="0"/>
                </a:lnTo>
                <a:lnTo>
                  <a:pt x="504056" y="252028"/>
                </a:lnTo>
                <a:lnTo>
                  <a:pt x="252028" y="504056"/>
                </a:lnTo>
                <a:lnTo>
                  <a:pt x="252028" y="336939"/>
                </a:lnTo>
                <a:lnTo>
                  <a:pt x="78759" y="336939"/>
                </a:lnTo>
                <a:lnTo>
                  <a:pt x="78759" y="167117"/>
                </a:lnTo>
                <a:close/>
              </a:path>
            </a:pathLst>
          </a:custGeom>
          <a:gradFill>
            <a:gsLst>
              <a:gs pos="0">
                <a:srgbClr val="9BC1FF"/>
              </a:gs>
              <a:gs pos="100000">
                <a:srgbClr val="3F80CD"/>
              </a:gs>
            </a:gsLst>
            <a:lin ang="16200000"/>
          </a:gradFill>
          <a:ln w="9360">
            <a:solidFill>
              <a:srgbClr val="4A7EBB"/>
            </a:solidFill>
            <a:round/>
          </a:ln>
          <a:effectLst>
            <a:outerShdw dist="23000" dir="5400000" rotWithShape="0">
              <a:srgbClr val="000000">
                <a:alpha val="35000"/>
              </a:srgbClr>
            </a:outerShdw>
          </a:effectLst>
        </p:spPr>
        <p:style>
          <a:lnRef idx="0">
            <a:scrgbClr r="0" g="0" b="0"/>
          </a:lnRef>
          <a:fillRef idx="0">
            <a:scrgbClr r="0" g="0" b="0"/>
          </a:fillRef>
          <a:effectRef idx="0">
            <a:scrgbClr r="0" g="0" b="0"/>
          </a:effectRef>
          <a:fontRef idx="minor"/>
        </p:style>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 name="TextShape 1"/>
          <p:cNvSpPr txBox="1"/>
          <p:nvPr/>
        </p:nvSpPr>
        <p:spPr>
          <a:xfrm>
            <a:off x="0" y="0"/>
            <a:ext cx="9143640" cy="1258560"/>
          </a:xfrm>
          <a:prstGeom prst="rect">
            <a:avLst/>
          </a:prstGeom>
          <a:solidFill>
            <a:srgbClr val="4BACC6"/>
          </a:solidFill>
          <a:ln w="25560">
            <a:solidFill>
              <a:srgbClr val="377F92"/>
            </a:solidFill>
            <a:round/>
          </a:ln>
        </p:spPr>
        <p:txBody>
          <a:bodyPr anchor="ctr"/>
          <a:lstStyle/>
          <a:p>
            <a:pPr algn="ctr">
              <a:lnSpc>
                <a:spcPct val="100000"/>
              </a:lnSpc>
            </a:pPr>
            <a:r>
              <a:rPr lang="en-US" sz="4400" strike="noStrike" spc="-1">
                <a:solidFill>
                  <a:srgbClr val="FFFFFF"/>
                </a:solidFill>
                <a:uFill>
                  <a:solidFill>
                    <a:srgbClr val="FFFFFF"/>
                  </a:solidFill>
                </a:uFill>
                <a:latin typeface="Calibri"/>
                <a:ea typeface="MS PGothic"/>
              </a:rPr>
              <a:t>Education-related Outcomes</a:t>
            </a:r>
            <a:endParaRPr/>
          </a:p>
        </p:txBody>
      </p:sp>
      <p:sp>
        <p:nvSpPr>
          <p:cNvPr id="509" name="CustomShape 2"/>
          <p:cNvSpPr/>
          <p:nvPr/>
        </p:nvSpPr>
        <p:spPr>
          <a:xfrm>
            <a:off x="228600" y="1428480"/>
            <a:ext cx="8507160" cy="4664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85840" indent="-285480">
              <a:lnSpc>
                <a:spcPct val="100000"/>
              </a:lnSpc>
              <a:buFont typeface="Arial"/>
              <a:buChar char="•"/>
            </a:pPr>
            <a:r>
              <a:rPr lang="en-US" sz="2000" strike="noStrike" spc="-1">
                <a:solidFill>
                  <a:srgbClr val="000000"/>
                </a:solidFill>
                <a:uFill>
                  <a:solidFill>
                    <a:srgbClr val="FFFFFF"/>
                  </a:solidFill>
                </a:uFill>
                <a:latin typeface="Arial"/>
                <a:ea typeface="MS PGothic"/>
              </a:rPr>
              <a:t>On midline evaluation, impact of PKH on most, if not all, of education outcomes were insignificant</a:t>
            </a:r>
            <a:endParaRPr/>
          </a:p>
          <a:p>
            <a:pPr>
              <a:lnSpc>
                <a:spcPct val="100000"/>
              </a:lnSpc>
            </a:pPr>
            <a:endParaRPr/>
          </a:p>
          <a:p>
            <a:pPr marL="285840" indent="-285480">
              <a:lnSpc>
                <a:spcPct val="100000"/>
              </a:lnSpc>
              <a:buFont typeface="Arial"/>
              <a:buChar char="•"/>
            </a:pPr>
            <a:r>
              <a:rPr lang="en-US" sz="2000" strike="noStrike" spc="-1">
                <a:solidFill>
                  <a:srgbClr val="000000"/>
                </a:solidFill>
                <a:uFill>
                  <a:solidFill>
                    <a:srgbClr val="FFFFFF"/>
                  </a:solidFill>
                </a:uFill>
                <a:latin typeface="Arial"/>
                <a:ea typeface="MS PGothic"/>
              </a:rPr>
              <a:t>On endline evaluation, impact PKH can be observed on gross enrollment for primary and secondary school and particularly on transition from  6</a:t>
            </a:r>
            <a:r>
              <a:rPr lang="en-US" sz="2000" strike="noStrike" spc="-1" baseline="30000">
                <a:solidFill>
                  <a:srgbClr val="000000"/>
                </a:solidFill>
                <a:uFill>
                  <a:solidFill>
                    <a:srgbClr val="FFFFFF"/>
                  </a:solidFill>
                </a:uFill>
                <a:latin typeface="Arial"/>
                <a:ea typeface="MS PGothic"/>
              </a:rPr>
              <a:t>th</a:t>
            </a:r>
            <a:r>
              <a:rPr lang="en-US" sz="2000" strike="noStrike" spc="-1">
                <a:solidFill>
                  <a:srgbClr val="000000"/>
                </a:solidFill>
                <a:uFill>
                  <a:solidFill>
                    <a:srgbClr val="FFFFFF"/>
                  </a:solidFill>
                </a:uFill>
                <a:latin typeface="Arial"/>
                <a:ea typeface="MS PGothic"/>
              </a:rPr>
              <a:t> to 7</a:t>
            </a:r>
            <a:r>
              <a:rPr lang="en-US" sz="2000" strike="noStrike" spc="-1" baseline="30000">
                <a:solidFill>
                  <a:srgbClr val="000000"/>
                </a:solidFill>
                <a:uFill>
                  <a:solidFill>
                    <a:srgbClr val="FFFFFF"/>
                  </a:solidFill>
                </a:uFill>
                <a:latin typeface="Arial"/>
                <a:ea typeface="MS PGothic"/>
              </a:rPr>
              <a:t>th</a:t>
            </a:r>
            <a:r>
              <a:rPr lang="en-US" sz="2000" strike="noStrike" spc="-1">
                <a:solidFill>
                  <a:srgbClr val="000000"/>
                </a:solidFill>
                <a:uFill>
                  <a:solidFill>
                    <a:srgbClr val="FFFFFF"/>
                  </a:solidFill>
                </a:uFill>
                <a:latin typeface="Arial"/>
                <a:ea typeface="MS PGothic"/>
              </a:rPr>
              <a:t> grade.</a:t>
            </a:r>
            <a:endParaRPr/>
          </a:p>
          <a:p>
            <a:pPr>
              <a:lnSpc>
                <a:spcPct val="100000"/>
              </a:lnSpc>
            </a:pPr>
            <a:endParaRPr/>
          </a:p>
          <a:p>
            <a:pPr marL="285840" indent="-285480">
              <a:lnSpc>
                <a:spcPct val="100000"/>
              </a:lnSpc>
              <a:buFont typeface="Arial"/>
              <a:buChar char="•"/>
            </a:pPr>
            <a:r>
              <a:rPr lang="en-US" sz="2000" strike="noStrike" spc="-1">
                <a:solidFill>
                  <a:srgbClr val="000000"/>
                </a:solidFill>
                <a:uFill>
                  <a:solidFill>
                    <a:srgbClr val="FFFFFF"/>
                  </a:solidFill>
                </a:uFill>
                <a:latin typeface="Arial"/>
                <a:ea typeface="MS PGothic"/>
              </a:rPr>
              <a:t>Primary school aged children from beneficiary families were found to be more likely to stay at school as their drop-out rates were 1.6 percentage points lower than their counterparts from non-beneficiary families. </a:t>
            </a:r>
            <a:endParaRPr/>
          </a:p>
          <a:p>
            <a:pPr>
              <a:lnSpc>
                <a:spcPct val="100000"/>
              </a:lnSpc>
            </a:pPr>
            <a:endParaRPr/>
          </a:p>
          <a:p>
            <a:pPr marL="285840" indent="-285480">
              <a:lnSpc>
                <a:spcPct val="100000"/>
              </a:lnSpc>
              <a:buFont typeface="Arial"/>
              <a:buChar char="•"/>
            </a:pPr>
            <a:r>
              <a:rPr lang="en-US" sz="2000" strike="noStrike" spc="-1">
                <a:solidFill>
                  <a:srgbClr val="000000"/>
                </a:solidFill>
                <a:uFill>
                  <a:solidFill>
                    <a:srgbClr val="FFFFFF"/>
                  </a:solidFill>
                </a:uFill>
                <a:latin typeface="Arial"/>
                <a:ea typeface="MS PGothic"/>
              </a:rPr>
              <a:t>The probability of children aged 13-15 from beneficiary families participating in school was 9.5 percentage points higher than for their counterparts from non-beneficiary families.</a:t>
            </a:r>
            <a:endParaRPr/>
          </a:p>
        </p:txBody>
      </p:sp>
      <p:sp>
        <p:nvSpPr>
          <p:cNvPr id="510" name="CustomShape 3"/>
          <p:cNvSpPr/>
          <p:nvPr/>
        </p:nvSpPr>
        <p:spPr>
          <a:xfrm>
            <a:off x="379440" y="6321960"/>
            <a:ext cx="4704840" cy="333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600" strike="noStrike" spc="-1">
                <a:solidFill>
                  <a:srgbClr val="000000"/>
                </a:solidFill>
                <a:uFill>
                  <a:solidFill>
                    <a:srgbClr val="FFFFFF"/>
                  </a:solidFill>
                </a:uFill>
                <a:latin typeface="Arial"/>
                <a:ea typeface="MS PGothic"/>
              </a:rPr>
              <a:t>Source: TNP2K Evaluation Endline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 name="TextShape 1"/>
          <p:cNvSpPr txBox="1"/>
          <p:nvPr/>
        </p:nvSpPr>
        <p:spPr>
          <a:xfrm>
            <a:off x="0" y="6840"/>
            <a:ext cx="9143640" cy="1142640"/>
          </a:xfrm>
          <a:prstGeom prst="rect">
            <a:avLst/>
          </a:prstGeom>
          <a:gradFill>
            <a:gsLst>
              <a:gs pos="0">
                <a:srgbClr val="5E437F"/>
              </a:gs>
              <a:gs pos="100000">
                <a:srgbClr val="7B57A5"/>
              </a:gs>
            </a:gsLst>
            <a:lin ang="16200000"/>
          </a:gradFill>
          <a:ln>
            <a:noFill/>
          </a:ln>
        </p:spPr>
        <p:txBody>
          <a:bodyPr anchor="ctr"/>
          <a:lstStyle/>
          <a:p>
            <a:pPr algn="ctr">
              <a:lnSpc>
                <a:spcPct val="100000"/>
              </a:lnSpc>
            </a:pPr>
            <a:r>
              <a:rPr lang="en-US" sz="3600" b="1" strike="noStrike" spc="-1">
                <a:solidFill>
                  <a:srgbClr val="FFFFFF"/>
                </a:solidFill>
                <a:uFill>
                  <a:solidFill>
                    <a:srgbClr val="FFFFFF"/>
                  </a:solidFill>
                </a:uFill>
                <a:latin typeface="Calibri"/>
                <a:ea typeface="MS PGothic"/>
              </a:rPr>
              <a:t>Space For Improvements</a:t>
            </a:r>
            <a:endParaRPr/>
          </a:p>
        </p:txBody>
      </p:sp>
      <p:sp>
        <p:nvSpPr>
          <p:cNvPr id="515" name="TextShape 2"/>
          <p:cNvSpPr txBox="1"/>
          <p:nvPr/>
        </p:nvSpPr>
        <p:spPr>
          <a:xfrm>
            <a:off x="457200" y="1600200"/>
            <a:ext cx="8229240" cy="4525560"/>
          </a:xfrm>
          <a:prstGeom prst="rect">
            <a:avLst/>
          </a:prstGeom>
          <a:noFill/>
          <a:ln>
            <a:noFill/>
          </a:ln>
        </p:spPr>
        <p:txBody>
          <a:bodyPr/>
          <a:lstStyle/>
          <a:p>
            <a:pPr marL="343080" indent="-342720">
              <a:lnSpc>
                <a:spcPct val="100000"/>
              </a:lnSpc>
              <a:buFont typeface="Arial"/>
              <a:buChar char="•"/>
            </a:pPr>
            <a:r>
              <a:rPr lang="en-US" sz="3200" strike="noStrike" spc="-1">
                <a:solidFill>
                  <a:srgbClr val="000000"/>
                </a:solidFill>
                <a:uFill>
                  <a:solidFill>
                    <a:srgbClr val="FFFFFF"/>
                  </a:solidFill>
                </a:uFill>
                <a:latin typeface="Calibri"/>
                <a:ea typeface="MS PGothic"/>
              </a:rPr>
              <a:t>Unified Data Base</a:t>
            </a:r>
            <a:endParaRPr/>
          </a:p>
          <a:p>
            <a:pPr marL="343080" indent="-342720">
              <a:lnSpc>
                <a:spcPct val="100000"/>
              </a:lnSpc>
              <a:buFont typeface="Arial"/>
              <a:buChar char="•"/>
            </a:pPr>
            <a:r>
              <a:rPr lang="en-US" sz="3200" strike="noStrike" spc="-1">
                <a:solidFill>
                  <a:srgbClr val="000000"/>
                </a:solidFill>
                <a:uFill>
                  <a:solidFill>
                    <a:srgbClr val="FFFFFF"/>
                  </a:solidFill>
                </a:uFill>
                <a:latin typeface="Calibri"/>
                <a:ea typeface="MS PGothic"/>
              </a:rPr>
              <a:t>Integrated and Comprehensive Program</a:t>
            </a:r>
            <a:endParaRPr/>
          </a:p>
          <a:p>
            <a:pPr marL="343080" indent="-342720">
              <a:lnSpc>
                <a:spcPct val="100000"/>
              </a:lnSpc>
              <a:buFont typeface="Arial"/>
              <a:buChar char="•"/>
            </a:pPr>
            <a:r>
              <a:rPr lang="en-US" sz="3200" strike="noStrike" spc="-1">
                <a:solidFill>
                  <a:srgbClr val="000000"/>
                </a:solidFill>
                <a:uFill>
                  <a:solidFill>
                    <a:srgbClr val="FFFFFF"/>
                  </a:solidFill>
                </a:uFill>
                <a:latin typeface="Calibri"/>
                <a:ea typeface="MS PGothic"/>
              </a:rPr>
              <a:t>Strengthening the Coordination Between Institution in National and Regional Level</a:t>
            </a:r>
            <a:endParaRPr/>
          </a:p>
          <a:p>
            <a:pPr marL="343080" indent="-342720">
              <a:lnSpc>
                <a:spcPct val="100000"/>
              </a:lnSpc>
              <a:buFont typeface="Arial"/>
              <a:buChar char="•"/>
            </a:pPr>
            <a:r>
              <a:rPr lang="en-US" sz="3200" strike="noStrike" spc="-1">
                <a:solidFill>
                  <a:srgbClr val="000000"/>
                </a:solidFill>
                <a:uFill>
                  <a:solidFill>
                    <a:srgbClr val="FFFFFF"/>
                  </a:solidFill>
                </a:uFill>
                <a:latin typeface="Calibri"/>
                <a:ea typeface="MS PGothic"/>
              </a:rPr>
              <a:t>Including Child Labor Reduction Objectives in PKH Goals</a:t>
            </a:r>
            <a:endParaRPr/>
          </a:p>
          <a:p>
            <a:pPr marL="343080" indent="-342720">
              <a:lnSpc>
                <a:spcPct val="100000"/>
              </a:lnSpc>
              <a:buFont typeface="Arial"/>
              <a:buChar char="•"/>
            </a:pPr>
            <a:r>
              <a:rPr lang="en-US" sz="3200" strike="noStrike" spc="-1">
                <a:solidFill>
                  <a:srgbClr val="000000"/>
                </a:solidFill>
                <a:uFill>
                  <a:solidFill>
                    <a:srgbClr val="FFFFFF"/>
                  </a:solidFill>
                </a:uFill>
                <a:latin typeface="Calibri"/>
                <a:ea typeface="MS PGothic"/>
              </a:rPr>
              <a:t>Strengthening Family Development Session</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 name="TextShape 1"/>
          <p:cNvSpPr txBox="1"/>
          <p:nvPr/>
        </p:nvSpPr>
        <p:spPr>
          <a:xfrm>
            <a:off x="6553080" y="6356520"/>
            <a:ext cx="2133360" cy="364680"/>
          </a:xfrm>
          <a:prstGeom prst="rect">
            <a:avLst/>
          </a:prstGeom>
          <a:noFill/>
          <a:ln>
            <a:noFill/>
          </a:ln>
        </p:spPr>
        <p:txBody>
          <a:bodyPr anchor="ctr"/>
          <a:lstStyle/>
          <a:p>
            <a:pPr algn="r">
              <a:lnSpc>
                <a:spcPct val="100000"/>
              </a:lnSpc>
            </a:pPr>
            <a:fld id="{E39405BB-31BD-4AF7-9B7D-FFAF224ACEA2}" type="slidenum">
              <a:rPr lang="en-US" sz="1200" strike="noStrike" spc="-1">
                <a:solidFill>
                  <a:srgbClr val="898989"/>
                </a:solidFill>
                <a:uFill>
                  <a:solidFill>
                    <a:srgbClr val="FFFFFF"/>
                  </a:solidFill>
                </a:uFill>
                <a:latin typeface="Calibri"/>
                <a:ea typeface="MS PGothic"/>
              </a:rPr>
              <a:t>14</a:t>
            </a:fld>
            <a:endParaRPr/>
          </a:p>
        </p:txBody>
      </p:sp>
      <p:pic>
        <p:nvPicPr>
          <p:cNvPr id="517" name="Picture 8"/>
          <p:cNvPicPr/>
          <p:nvPr/>
        </p:nvPicPr>
        <p:blipFill>
          <a:blip r:embed="rId3"/>
          <a:stretch/>
        </p:blipFill>
        <p:spPr>
          <a:xfrm>
            <a:off x="2076480" y="533520"/>
            <a:ext cx="6609960" cy="6095520"/>
          </a:xfrm>
          <a:prstGeom prst="rect">
            <a:avLst/>
          </a:prstGeom>
          <a:ln>
            <a:noFill/>
          </a:ln>
        </p:spPr>
      </p:pic>
      <p:sp>
        <p:nvSpPr>
          <p:cNvPr id="518" name="CustomShape 2"/>
          <p:cNvSpPr/>
          <p:nvPr/>
        </p:nvSpPr>
        <p:spPr>
          <a:xfrm>
            <a:off x="76320" y="1600200"/>
            <a:ext cx="3580920" cy="2361960"/>
          </a:xfrm>
          <a:prstGeom prst="roundRect">
            <a:avLst>
              <a:gd name="adj" fmla="val 16667"/>
            </a:avLst>
          </a:prstGeom>
          <a:solidFill>
            <a:schemeClr val="accent2">
              <a:lumMod val="40000"/>
              <a:lumOff val="60000"/>
            </a:schemeClr>
          </a:solidFill>
          <a:ln>
            <a:solidFill>
              <a:schemeClr val="bg1"/>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US" sz="3600" b="1" u="sng" strike="noStrike" spc="-1">
                <a:solidFill>
                  <a:srgbClr val="002060"/>
                </a:solidFill>
                <a:uFill>
                  <a:solidFill>
                    <a:srgbClr val="FFFFFF"/>
                  </a:solidFill>
                </a:uFill>
                <a:latin typeface="Candara"/>
              </a:rPr>
              <a:t>TERIMA KASIH</a:t>
            </a:r>
            <a:endParaRPr/>
          </a:p>
          <a:p>
            <a:pPr algn="ctr">
              <a:lnSpc>
                <a:spcPct val="100000"/>
              </a:lnSpc>
            </a:pPr>
            <a:r>
              <a:rPr lang="en-US" sz="3600" b="1" strike="noStrike" spc="-1">
                <a:solidFill>
                  <a:srgbClr val="002060"/>
                </a:solidFill>
                <a:uFill>
                  <a:solidFill>
                    <a:srgbClr val="FFFFFF"/>
                  </a:solidFill>
                </a:uFill>
                <a:latin typeface="Candara"/>
              </a:rPr>
              <a:t>THANK YOU</a:t>
            </a:r>
            <a:endParaRPr/>
          </a:p>
        </p:txBody>
      </p:sp>
    </p:spTree>
  </p:cSld>
  <p:clrMapOvr>
    <a:masterClrMapping/>
  </p:clrMapOvr>
  <p:transition spd="slow" advTm="35000">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3" name="Picture 8"/>
          <p:cNvPicPr/>
          <p:nvPr/>
        </p:nvPicPr>
        <p:blipFill>
          <a:blip r:embed="rId3"/>
          <a:stretch/>
        </p:blipFill>
        <p:spPr>
          <a:xfrm>
            <a:off x="3573000" y="555480"/>
            <a:ext cx="5492880" cy="3665520"/>
          </a:xfrm>
          <a:prstGeom prst="rect">
            <a:avLst/>
          </a:prstGeom>
          <a:ln>
            <a:noFill/>
          </a:ln>
          <a:effectLst>
            <a:softEdge rad="482600"/>
          </a:effectLst>
        </p:spPr>
      </p:pic>
      <p:pic>
        <p:nvPicPr>
          <p:cNvPr id="414" name="Picture 10"/>
          <p:cNvPicPr/>
          <p:nvPr/>
        </p:nvPicPr>
        <p:blipFill>
          <a:blip r:embed="rId4"/>
          <a:stretch/>
        </p:blipFill>
        <p:spPr>
          <a:xfrm>
            <a:off x="4678560" y="3214080"/>
            <a:ext cx="4387320" cy="2914920"/>
          </a:xfrm>
          <a:prstGeom prst="rect">
            <a:avLst/>
          </a:prstGeom>
          <a:ln>
            <a:noFill/>
          </a:ln>
          <a:effectLst>
            <a:softEdge rad="812800"/>
          </a:effectLst>
        </p:spPr>
      </p:pic>
      <p:pic>
        <p:nvPicPr>
          <p:cNvPr id="415" name="Picture 2"/>
          <p:cNvPicPr/>
          <p:nvPr/>
        </p:nvPicPr>
        <p:blipFill>
          <a:blip r:embed="rId5"/>
          <a:stretch/>
        </p:blipFill>
        <p:spPr>
          <a:xfrm>
            <a:off x="2454840" y="1662480"/>
            <a:ext cx="4737960" cy="3165120"/>
          </a:xfrm>
          <a:prstGeom prst="rect">
            <a:avLst/>
          </a:prstGeom>
          <a:ln>
            <a:noFill/>
          </a:ln>
          <a:effectLst>
            <a:softEdge rad="749300"/>
          </a:effectLst>
        </p:spPr>
      </p:pic>
      <p:pic>
        <p:nvPicPr>
          <p:cNvPr id="416" name="Picture 12"/>
          <p:cNvPicPr/>
          <p:nvPr/>
        </p:nvPicPr>
        <p:blipFill>
          <a:blip r:embed="rId6"/>
          <a:stretch/>
        </p:blipFill>
        <p:spPr>
          <a:xfrm>
            <a:off x="79200" y="2480400"/>
            <a:ext cx="5175360" cy="3441600"/>
          </a:xfrm>
          <a:prstGeom prst="rect">
            <a:avLst/>
          </a:prstGeom>
          <a:ln>
            <a:noFill/>
          </a:ln>
          <a:effectLst>
            <a:softEdge rad="482600"/>
          </a:effectLst>
        </p:spPr>
      </p:pic>
      <p:sp>
        <p:nvSpPr>
          <p:cNvPr id="417" name="CustomShape 1"/>
          <p:cNvSpPr/>
          <p:nvPr/>
        </p:nvSpPr>
        <p:spPr>
          <a:xfrm>
            <a:off x="365040" y="380880"/>
            <a:ext cx="8173800" cy="993240"/>
          </a:xfrm>
          <a:prstGeom prst="rect">
            <a:avLst/>
          </a:prstGeom>
          <a:noFill/>
          <a:ln>
            <a:noFill/>
          </a:ln>
        </p:spPr>
        <p:style>
          <a:lnRef idx="0">
            <a:scrgbClr r="0" g="0" b="0"/>
          </a:lnRef>
          <a:fillRef idx="0">
            <a:scrgbClr r="0" g="0" b="0"/>
          </a:fillRef>
          <a:effectRef idx="0">
            <a:scrgbClr r="0" g="0" b="0"/>
          </a:effectRef>
          <a:fontRef idx="minor"/>
        </p:style>
        <p:txBody>
          <a:bodyPr lIns="68760" tIns="34200" rIns="68760" bIns="34200" anchor="b"/>
          <a:lstStyle/>
          <a:p>
            <a:pPr algn="ctr">
              <a:lnSpc>
                <a:spcPct val="100000"/>
              </a:lnSpc>
            </a:pPr>
            <a:r>
              <a:rPr lang="en-US" sz="4500" strike="noStrike" spc="-1">
                <a:solidFill>
                  <a:srgbClr val="000000"/>
                </a:solidFill>
                <a:uFill>
                  <a:solidFill>
                    <a:srgbClr val="FFFFFF"/>
                  </a:solidFill>
                </a:uFill>
                <a:latin typeface="Calibri"/>
              </a:rPr>
              <a:t> </a:t>
            </a:r>
            <a:r>
              <a:rPr lang="en-US" sz="4800" b="1" strike="noStrike" spc="-1">
                <a:solidFill>
                  <a:srgbClr val="000000"/>
                </a:solidFill>
                <a:uFill>
                  <a:solidFill>
                    <a:srgbClr val="FFFFFF"/>
                  </a:solidFill>
                </a:uFill>
                <a:latin typeface="Candara"/>
              </a:rPr>
              <a:t>Outline</a:t>
            </a:r>
            <a:endParaRPr/>
          </a:p>
        </p:txBody>
      </p:sp>
      <p:sp>
        <p:nvSpPr>
          <p:cNvPr id="418" name="CustomShape 2"/>
          <p:cNvSpPr/>
          <p:nvPr/>
        </p:nvSpPr>
        <p:spPr>
          <a:xfrm>
            <a:off x="0" y="1630800"/>
            <a:ext cx="9143640" cy="14076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p:style>
      </p:sp>
      <p:sp>
        <p:nvSpPr>
          <p:cNvPr id="419" name="TextShape 3"/>
          <p:cNvSpPr txBox="1"/>
          <p:nvPr/>
        </p:nvSpPr>
        <p:spPr>
          <a:xfrm>
            <a:off x="6553080" y="6356520"/>
            <a:ext cx="2133360" cy="364680"/>
          </a:xfrm>
          <a:prstGeom prst="rect">
            <a:avLst/>
          </a:prstGeom>
          <a:noFill/>
          <a:ln>
            <a:noFill/>
          </a:ln>
        </p:spPr>
        <p:txBody>
          <a:bodyPr anchor="ctr"/>
          <a:lstStyle/>
          <a:p>
            <a:pPr algn="r">
              <a:lnSpc>
                <a:spcPct val="100000"/>
              </a:lnSpc>
            </a:pPr>
            <a:fld id="{2BBF1A0B-94CC-45A4-9B9D-0AFFB010D37D}" type="slidenum">
              <a:rPr lang="en-US" sz="1200" strike="noStrike" spc="-1">
                <a:solidFill>
                  <a:srgbClr val="898989"/>
                </a:solidFill>
                <a:uFill>
                  <a:solidFill>
                    <a:srgbClr val="FFFFFF"/>
                  </a:solidFill>
                </a:uFill>
                <a:latin typeface="Arial"/>
                <a:ea typeface="MS PGothic"/>
              </a:rPr>
              <a:t>2</a:t>
            </a:fld>
            <a:endParaRPr/>
          </a:p>
        </p:txBody>
      </p:sp>
      <p:sp>
        <p:nvSpPr>
          <p:cNvPr id="420" name="CustomShape 4"/>
          <p:cNvSpPr/>
          <p:nvPr/>
        </p:nvSpPr>
        <p:spPr>
          <a:xfrm>
            <a:off x="184320" y="2133720"/>
            <a:ext cx="8534160" cy="4387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457200" indent="-456840">
              <a:lnSpc>
                <a:spcPct val="100000"/>
              </a:lnSpc>
              <a:buFont typeface="Arial"/>
              <a:buChar char="•"/>
            </a:pPr>
            <a:r>
              <a:rPr lang="en-US" sz="3000" b="1" strike="noStrike" spc="-1">
                <a:solidFill>
                  <a:srgbClr val="000000"/>
                </a:solidFill>
                <a:uFill>
                  <a:solidFill>
                    <a:srgbClr val="FFFFFF"/>
                  </a:solidFill>
                </a:uFill>
                <a:latin typeface="Candara"/>
                <a:ea typeface="MS PGothic"/>
              </a:rPr>
              <a:t>Child Labor Condition in Indonesia</a:t>
            </a:r>
            <a:endParaRPr/>
          </a:p>
          <a:p>
            <a:pPr marL="457200" indent="-456840">
              <a:lnSpc>
                <a:spcPct val="100000"/>
              </a:lnSpc>
              <a:buFont typeface="Arial"/>
              <a:buChar char="•"/>
            </a:pPr>
            <a:r>
              <a:rPr lang="en-US" sz="3000" b="1" strike="noStrike" spc="-1">
                <a:solidFill>
                  <a:srgbClr val="000000"/>
                </a:solidFill>
                <a:uFill>
                  <a:solidFill>
                    <a:srgbClr val="FFFFFF"/>
                  </a:solidFill>
                </a:uFill>
                <a:latin typeface="Candara"/>
                <a:ea typeface="MS PGothic"/>
              </a:rPr>
              <a:t>Poverty Reduction Strategy</a:t>
            </a:r>
            <a:endParaRPr/>
          </a:p>
          <a:p>
            <a:pPr marL="457200" indent="-456840">
              <a:lnSpc>
                <a:spcPct val="100000"/>
              </a:lnSpc>
              <a:buFont typeface="Arial"/>
              <a:buChar char="•"/>
            </a:pPr>
            <a:r>
              <a:rPr lang="en-US" sz="3000" b="1" strike="noStrike" spc="-1">
                <a:solidFill>
                  <a:srgbClr val="000000"/>
                </a:solidFill>
                <a:uFill>
                  <a:solidFill>
                    <a:srgbClr val="FFFFFF"/>
                  </a:solidFill>
                </a:uFill>
                <a:latin typeface="Candara"/>
                <a:ea typeface="MS PGothic"/>
              </a:rPr>
              <a:t>Background of Program Keluarga Harapan (PKH)</a:t>
            </a:r>
            <a:endParaRPr/>
          </a:p>
          <a:p>
            <a:pPr marL="457200" indent="-456840">
              <a:lnSpc>
                <a:spcPct val="100000"/>
              </a:lnSpc>
              <a:buFont typeface="Arial"/>
              <a:buChar char="•"/>
            </a:pPr>
            <a:r>
              <a:rPr lang="en-US" sz="3000" b="1" strike="noStrike" spc="-1">
                <a:solidFill>
                  <a:srgbClr val="000000"/>
                </a:solidFill>
                <a:uFill>
                  <a:solidFill>
                    <a:srgbClr val="FFFFFF"/>
                  </a:solidFill>
                </a:uFill>
                <a:latin typeface="Candara"/>
                <a:ea typeface="MS PGothic"/>
              </a:rPr>
              <a:t>Contribution of PKH in reducing Child Labor in Indonesia</a:t>
            </a:r>
            <a:endParaRPr/>
          </a:p>
          <a:p>
            <a:pPr marL="457200" indent="-456840">
              <a:lnSpc>
                <a:spcPct val="100000"/>
              </a:lnSpc>
              <a:buFont typeface="Arial"/>
              <a:buChar char="•"/>
            </a:pPr>
            <a:r>
              <a:rPr lang="en-US" sz="3000" b="1" strike="noStrike" spc="-1">
                <a:solidFill>
                  <a:srgbClr val="000000"/>
                </a:solidFill>
                <a:uFill>
                  <a:solidFill>
                    <a:srgbClr val="FFFFFF"/>
                  </a:solidFill>
                </a:uFill>
                <a:latin typeface="Candara"/>
                <a:ea typeface="MS PGothic"/>
              </a:rPr>
              <a:t>Space for Improvements</a:t>
            </a:r>
            <a:endParaRPr/>
          </a:p>
        </p:txBody>
      </p:sp>
    </p:spTree>
  </p:cSld>
  <p:clrMapOvr>
    <a:masterClrMapping/>
  </p:clrMapOvr>
  <p:transition spd="slow">
    <p:fade/>
  </p:transition>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 name="TextShape 1"/>
          <p:cNvSpPr txBox="1"/>
          <p:nvPr/>
        </p:nvSpPr>
        <p:spPr>
          <a:xfrm>
            <a:off x="6978600" y="6305400"/>
            <a:ext cx="2133360" cy="364680"/>
          </a:xfrm>
          <a:prstGeom prst="rect">
            <a:avLst/>
          </a:prstGeom>
          <a:noFill/>
          <a:ln>
            <a:noFill/>
          </a:ln>
        </p:spPr>
        <p:txBody>
          <a:bodyPr anchor="ctr"/>
          <a:lstStyle/>
          <a:p>
            <a:pPr algn="r">
              <a:lnSpc>
                <a:spcPct val="100000"/>
              </a:lnSpc>
            </a:pPr>
            <a:fld id="{4773B24B-B8D8-4017-9817-EA7F4EC2EF7B}" type="slidenum">
              <a:rPr lang="en-US" sz="1100" strike="noStrike" spc="-1">
                <a:solidFill>
                  <a:srgbClr val="464653"/>
                </a:solidFill>
                <a:uFill>
                  <a:solidFill>
                    <a:srgbClr val="FFFFFF"/>
                  </a:solidFill>
                </a:uFill>
                <a:latin typeface="Gill Sans MT"/>
                <a:ea typeface="MS PGothic"/>
              </a:rPr>
              <a:t>3</a:t>
            </a:fld>
            <a:endParaRPr/>
          </a:p>
        </p:txBody>
      </p:sp>
      <p:sp>
        <p:nvSpPr>
          <p:cNvPr id="430" name="CustomShape 2"/>
          <p:cNvSpPr/>
          <p:nvPr/>
        </p:nvSpPr>
        <p:spPr>
          <a:xfrm>
            <a:off x="108000" y="1654200"/>
            <a:ext cx="3558960" cy="436320"/>
          </a:xfrm>
          <a:prstGeom prst="rect">
            <a:avLst/>
          </a:prstGeom>
          <a:solidFill>
            <a:schemeClr val="accent1"/>
          </a:solidFill>
          <a:ln w="38160">
            <a:solidFill>
              <a:schemeClr val="bg1"/>
            </a:solidFill>
            <a:miter/>
          </a:ln>
          <a:effectLst>
            <a:outerShdw blurRad="63500" dist="2000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1800" strike="noStrike" spc="-1">
                <a:solidFill>
                  <a:srgbClr val="FFFFFF"/>
                </a:solidFill>
                <a:uFill>
                  <a:solidFill>
                    <a:srgbClr val="FFFFFF"/>
                  </a:solidFill>
                </a:uFill>
                <a:latin typeface="Calibri"/>
              </a:rPr>
              <a:t>Reducing burden of the poor </a:t>
            </a:r>
            <a:endParaRPr/>
          </a:p>
        </p:txBody>
      </p:sp>
      <p:sp>
        <p:nvSpPr>
          <p:cNvPr id="431" name="CustomShape 3"/>
          <p:cNvSpPr/>
          <p:nvPr/>
        </p:nvSpPr>
        <p:spPr>
          <a:xfrm>
            <a:off x="5311800" y="1577880"/>
            <a:ext cx="3603240" cy="525240"/>
          </a:xfrm>
          <a:prstGeom prst="rect">
            <a:avLst/>
          </a:prstGeom>
          <a:solidFill>
            <a:schemeClr val="accent1"/>
          </a:solidFill>
          <a:ln w="38160">
            <a:solidFill>
              <a:schemeClr val="bg1"/>
            </a:solidFill>
            <a:miter/>
          </a:ln>
          <a:effectLst>
            <a:outerShdw blurRad="63500" dist="2000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1600" strike="noStrike" spc="-1">
                <a:solidFill>
                  <a:srgbClr val="FFFFFF"/>
                </a:solidFill>
                <a:uFill>
                  <a:solidFill>
                    <a:srgbClr val="FFFFFF"/>
                  </a:solidFill>
                </a:uFill>
                <a:latin typeface="Calibri"/>
              </a:rPr>
              <a:t>Increasing income of the poor and vulnerable (40% below)</a:t>
            </a:r>
            <a:endParaRPr/>
          </a:p>
        </p:txBody>
      </p:sp>
      <p:sp>
        <p:nvSpPr>
          <p:cNvPr id="432" name="CustomShape 4"/>
          <p:cNvSpPr/>
          <p:nvPr/>
        </p:nvSpPr>
        <p:spPr>
          <a:xfrm>
            <a:off x="3336840" y="2390760"/>
            <a:ext cx="2382480" cy="253800"/>
          </a:xfrm>
          <a:prstGeom prst="rect">
            <a:avLst/>
          </a:prstGeom>
          <a:ln w="28440">
            <a:round/>
          </a:ln>
        </p:spPr>
        <p:style>
          <a:lnRef idx="2">
            <a:schemeClr val="accent1"/>
          </a:lnRef>
          <a:fillRef idx="1">
            <a:schemeClr val="lt1"/>
          </a:fillRef>
          <a:effectRef idx="0">
            <a:schemeClr val="accent1"/>
          </a:effectRef>
          <a:fontRef idx="minor"/>
        </p:style>
        <p:txBody>
          <a:bodyPr lIns="90000" tIns="45000" rIns="90000" bIns="45000" anchor="ctr"/>
          <a:lstStyle/>
          <a:p>
            <a:pPr algn="ctr">
              <a:lnSpc>
                <a:spcPct val="100000"/>
              </a:lnSpc>
            </a:pPr>
            <a:r>
              <a:rPr lang="en-US" sz="1600" strike="noStrike" spc="-1">
                <a:solidFill>
                  <a:srgbClr val="000000"/>
                </a:solidFill>
                <a:uFill>
                  <a:solidFill>
                    <a:srgbClr val="FFFFFF"/>
                  </a:solidFill>
                </a:uFill>
                <a:latin typeface="Calibri"/>
              </a:rPr>
              <a:t>Inclusive growth </a:t>
            </a:r>
            <a:endParaRPr/>
          </a:p>
        </p:txBody>
      </p:sp>
      <p:sp>
        <p:nvSpPr>
          <p:cNvPr id="433" name="CustomShape 5"/>
          <p:cNvSpPr/>
          <p:nvPr/>
        </p:nvSpPr>
        <p:spPr>
          <a:xfrm rot="16200000" flipH="1">
            <a:off x="3057480" y="920160"/>
            <a:ext cx="299520" cy="2641320"/>
          </a:xfrm>
          <a:prstGeom prst="bentConnector3">
            <a:avLst>
              <a:gd name="adj1" fmla="val 50000"/>
            </a:avLst>
          </a:prstGeom>
          <a:noFill/>
          <a:ln w="28440">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434" name="CustomShape 6"/>
          <p:cNvSpPr/>
          <p:nvPr/>
        </p:nvSpPr>
        <p:spPr>
          <a:xfrm rot="5400000">
            <a:off x="5677920" y="954720"/>
            <a:ext cx="286920" cy="2584080"/>
          </a:xfrm>
          <a:prstGeom prst="bentConnector3">
            <a:avLst>
              <a:gd name="adj1" fmla="val 43995"/>
            </a:avLst>
          </a:prstGeom>
          <a:noFill/>
          <a:ln w="28440">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435" name="CustomShape 7"/>
          <p:cNvSpPr/>
          <p:nvPr/>
        </p:nvSpPr>
        <p:spPr>
          <a:xfrm>
            <a:off x="4528440" y="2644920"/>
            <a:ext cx="2880" cy="169560"/>
          </a:xfrm>
          <a:custGeom>
            <a:avLst/>
            <a:gdLst/>
            <a:ahLst/>
            <a:cxnLst/>
            <a:rect l="l" t="t" r="r" b="b"/>
            <a:pathLst>
              <a:path w="21600" h="21600">
                <a:moveTo>
                  <a:pt x="0" y="0"/>
                </a:moveTo>
                <a:lnTo>
                  <a:pt x="21600" y="21600"/>
                </a:lnTo>
              </a:path>
            </a:pathLst>
          </a:custGeom>
          <a:noFill/>
          <a:ln w="28440">
            <a:solidFill>
              <a:srgbClr val="4A7EBB"/>
            </a:solidFill>
            <a:round/>
            <a:tailEnd type="triangle" w="med" len="med"/>
          </a:ln>
        </p:spPr>
        <p:style>
          <a:lnRef idx="1">
            <a:schemeClr val="accent1"/>
          </a:lnRef>
          <a:fillRef idx="0">
            <a:schemeClr val="accent1"/>
          </a:fillRef>
          <a:effectRef idx="0">
            <a:schemeClr val="accent1"/>
          </a:effectRef>
          <a:fontRef idx="minor"/>
        </p:style>
      </p:sp>
      <p:graphicFrame>
        <p:nvGraphicFramePr>
          <p:cNvPr id="436" name="Table 8"/>
          <p:cNvGraphicFramePr/>
          <p:nvPr/>
        </p:nvGraphicFramePr>
        <p:xfrm>
          <a:off x="144360" y="2814480"/>
          <a:ext cx="8773920" cy="3981120"/>
        </p:xfrm>
        <a:graphic>
          <a:graphicData uri="http://schemas.openxmlformats.org/drawingml/2006/table">
            <a:tbl>
              <a:tblPr/>
              <a:tblGrid>
                <a:gridCol w="2165400"/>
                <a:gridCol w="2683080"/>
                <a:gridCol w="2075400"/>
                <a:gridCol w="1850040"/>
              </a:tblGrid>
              <a:tr h="795600">
                <a:tc>
                  <a:txBody>
                    <a:bodyPr/>
                    <a:lstStyle/>
                    <a:p>
                      <a:pPr algn="ctr">
                        <a:lnSpc>
                          <a:spcPct val="100000"/>
                        </a:lnSpc>
                      </a:pPr>
                      <a:r>
                        <a:rPr lang="en-US" sz="1500" strike="noStrike" spc="-1">
                          <a:solidFill>
                            <a:srgbClr val="000000"/>
                          </a:solidFill>
                          <a:uFill>
                            <a:solidFill>
                              <a:srgbClr val="FFFFFF"/>
                            </a:solidFill>
                          </a:uFill>
                          <a:latin typeface="Calibri"/>
                        </a:rPr>
                        <a:t>DEVELOPING QUALITY EMPLOYMENT OPPORTUNITIES </a:t>
                      </a:r>
                      <a:endParaRPr/>
                    </a:p>
                  </a:txBody>
                  <a:tcPr marL="68400" marR="68400">
                    <a:solidFill>
                      <a:srgbClr val="729FCF"/>
                    </a:solidFill>
                  </a:tcPr>
                </a:tc>
                <a:tc>
                  <a:txBody>
                    <a:bodyPr/>
                    <a:lstStyle/>
                    <a:p>
                      <a:pPr algn="ctr">
                        <a:lnSpc>
                          <a:spcPct val="100000"/>
                        </a:lnSpc>
                      </a:pPr>
                      <a:r>
                        <a:rPr lang="en-US" sz="1500" strike="noStrike" spc="-1">
                          <a:solidFill>
                            <a:srgbClr val="000000"/>
                          </a:solidFill>
                          <a:uFill>
                            <a:solidFill>
                              <a:srgbClr val="FFFFFF"/>
                            </a:solidFill>
                          </a:uFill>
                          <a:latin typeface="Calibri"/>
                        </a:rPr>
                        <a:t>BUILDING A COMPREHENSIVE SOCIAL PROTECTION SYSTEM  </a:t>
                      </a:r>
                      <a:endParaRPr/>
                    </a:p>
                    <a:p>
                      <a:pPr algn="ctr">
                        <a:lnSpc>
                          <a:spcPct val="100000"/>
                        </a:lnSpc>
                      </a:pPr>
                      <a:endParaRPr/>
                    </a:p>
                  </a:txBody>
                  <a:tcPr marL="68400" marR="68400">
                    <a:solidFill>
                      <a:srgbClr val="729FCF"/>
                    </a:solidFill>
                  </a:tcPr>
                </a:tc>
                <a:tc>
                  <a:txBody>
                    <a:bodyPr/>
                    <a:lstStyle/>
                    <a:p>
                      <a:pPr algn="ctr">
                        <a:lnSpc>
                          <a:spcPct val="100000"/>
                        </a:lnSpc>
                      </a:pPr>
                      <a:r>
                        <a:rPr lang="en-US" sz="1500" strike="noStrike" spc="-1">
                          <a:solidFill>
                            <a:srgbClr val="000000"/>
                          </a:solidFill>
                          <a:uFill>
                            <a:solidFill>
                              <a:srgbClr val="FFFFFF"/>
                            </a:solidFill>
                          </a:uFill>
                          <a:latin typeface="Calibri"/>
                        </a:rPr>
                        <a:t>PROMOTING SUSTAINABLE LIVELIHOODS </a:t>
                      </a:r>
                      <a:endParaRPr/>
                    </a:p>
                  </a:txBody>
                  <a:tcPr marL="68400" marR="68400">
                    <a:solidFill>
                      <a:srgbClr val="729FCF"/>
                    </a:solidFill>
                  </a:tcPr>
                </a:tc>
                <a:tc>
                  <a:txBody>
                    <a:bodyPr/>
                    <a:lstStyle/>
                    <a:p>
                      <a:pPr algn="ctr">
                        <a:lnSpc>
                          <a:spcPct val="100000"/>
                        </a:lnSpc>
                      </a:pPr>
                      <a:r>
                        <a:rPr lang="en-US" sz="1500" strike="noStrike" spc="-1">
                          <a:solidFill>
                            <a:srgbClr val="000000"/>
                          </a:solidFill>
                          <a:uFill>
                            <a:solidFill>
                              <a:srgbClr val="FFFFFF"/>
                            </a:solidFill>
                          </a:uFill>
                          <a:latin typeface="Calibri"/>
                        </a:rPr>
                        <a:t>EXPANDING  THE ACCESSIBILITY OF BASIC SERVICES </a:t>
                      </a:r>
                      <a:endParaRPr/>
                    </a:p>
                  </a:txBody>
                  <a:tcPr marL="68400" marR="68400">
                    <a:solidFill>
                      <a:srgbClr val="729FCF"/>
                    </a:solidFill>
                  </a:tcPr>
                </a:tc>
              </a:tr>
              <a:tr h="944280">
                <a:tc>
                  <a:txBody>
                    <a:bodyPr/>
                    <a:lstStyle/>
                    <a:p>
                      <a:pPr>
                        <a:lnSpc>
                          <a:spcPct val="100000"/>
                        </a:lnSpc>
                      </a:pPr>
                      <a:r>
                        <a:rPr lang="en-US" sz="1400" strike="noStrike" spc="-1">
                          <a:solidFill>
                            <a:srgbClr val="000000"/>
                          </a:solidFill>
                          <a:uFill>
                            <a:solidFill>
                              <a:srgbClr val="FFFFFF"/>
                            </a:solidFill>
                          </a:uFill>
                          <a:latin typeface="Calibri"/>
                        </a:rPr>
                        <a:t>Expanding manufacturing industries for creating new employment opportunities </a:t>
                      </a:r>
                      <a:endParaRPr/>
                    </a:p>
                  </a:txBody>
                  <a:tcPr marL="68400" marR="68400">
                    <a:solidFill>
                      <a:srgbClr val="729FCF"/>
                    </a:solidFill>
                  </a:tcPr>
                </a:tc>
                <a:tc>
                  <a:txBody>
                    <a:bodyPr/>
                    <a:lstStyle/>
                    <a:p>
                      <a:pPr>
                        <a:lnSpc>
                          <a:spcPct val="100000"/>
                        </a:lnSpc>
                      </a:pPr>
                      <a:r>
                        <a:rPr lang="en-US" sz="1400" strike="noStrike" spc="-1">
                          <a:solidFill>
                            <a:srgbClr val="000000"/>
                          </a:solidFill>
                          <a:uFill>
                            <a:solidFill>
                              <a:srgbClr val="FFFFFF"/>
                            </a:solidFill>
                          </a:uFill>
                          <a:latin typeface="Calibri"/>
                        </a:rPr>
                        <a:t>Restructuring social assistance through  expansion of coverage and improvement of program design, e.g.:  </a:t>
                      </a:r>
                      <a:r>
                        <a:rPr lang="en-US" sz="1600" b="1" strike="noStrike" spc="-1">
                          <a:solidFill>
                            <a:srgbClr val="000000"/>
                          </a:solidFill>
                          <a:uFill>
                            <a:solidFill>
                              <a:srgbClr val="FFFFFF"/>
                            </a:solidFill>
                          </a:uFill>
                          <a:latin typeface="Calibri"/>
                        </a:rPr>
                        <a:t>KIP, KKS, PKH</a:t>
                      </a:r>
                      <a:r>
                        <a:rPr lang="en-US" sz="1400" strike="noStrike" spc="-1">
                          <a:solidFill>
                            <a:srgbClr val="000000"/>
                          </a:solidFill>
                          <a:uFill>
                            <a:solidFill>
                              <a:srgbClr val="FFFFFF"/>
                            </a:solidFill>
                          </a:uFill>
                          <a:latin typeface="Calibri"/>
                        </a:rPr>
                        <a:t>, etc.</a:t>
                      </a:r>
                      <a:endParaRPr/>
                    </a:p>
                  </a:txBody>
                  <a:tcPr marL="68400" marR="68400">
                    <a:solidFill>
                      <a:srgbClr val="729FCF"/>
                    </a:solidFill>
                  </a:tcPr>
                </a:tc>
                <a:tc>
                  <a:txBody>
                    <a:bodyPr/>
                    <a:lstStyle/>
                    <a:p>
                      <a:pPr>
                        <a:lnSpc>
                          <a:spcPct val="100000"/>
                        </a:lnSpc>
                      </a:pPr>
                      <a:r>
                        <a:rPr lang="en-US" sz="1400" strike="noStrike" spc="-1">
                          <a:solidFill>
                            <a:srgbClr val="000000"/>
                          </a:solidFill>
                          <a:uFill>
                            <a:solidFill>
                              <a:srgbClr val="FFFFFF"/>
                            </a:solidFill>
                          </a:uFill>
                          <a:latin typeface="Calibri"/>
                        </a:rPr>
                        <a:t>Developing primary sectors and local potentials  </a:t>
                      </a:r>
                      <a:endParaRPr/>
                    </a:p>
                  </a:txBody>
                  <a:tcPr marL="68400" marR="68400">
                    <a:solidFill>
                      <a:srgbClr val="729FCF"/>
                    </a:solidFill>
                  </a:tcPr>
                </a:tc>
                <a:tc>
                  <a:txBody>
                    <a:bodyPr/>
                    <a:lstStyle/>
                    <a:p>
                      <a:pPr>
                        <a:lnSpc>
                          <a:spcPct val="100000"/>
                        </a:lnSpc>
                      </a:pPr>
                      <a:r>
                        <a:rPr lang="en-US" sz="1400" strike="noStrike" spc="-1">
                          <a:solidFill>
                            <a:srgbClr val="000000"/>
                          </a:solidFill>
                          <a:uFill>
                            <a:solidFill>
                              <a:srgbClr val="FFFFFF"/>
                            </a:solidFill>
                          </a:uFill>
                          <a:latin typeface="Calibri"/>
                        </a:rPr>
                        <a:t>Expanding infrastructure and facility of basic services </a:t>
                      </a:r>
                      <a:endParaRPr/>
                    </a:p>
                  </a:txBody>
                  <a:tcPr marL="68400" marR="68400">
                    <a:solidFill>
                      <a:srgbClr val="729FCF"/>
                    </a:solidFill>
                  </a:tcPr>
                </a:tc>
              </a:tr>
              <a:tr h="1157760">
                <a:tc>
                  <a:txBody>
                    <a:bodyPr/>
                    <a:lstStyle/>
                    <a:p>
                      <a:pPr>
                        <a:lnSpc>
                          <a:spcPct val="100000"/>
                        </a:lnSpc>
                      </a:pPr>
                      <a:r>
                        <a:rPr lang="en-US" sz="1400" strike="noStrike" spc="-1">
                          <a:solidFill>
                            <a:srgbClr val="000000"/>
                          </a:solidFill>
                          <a:uFill>
                            <a:solidFill>
                              <a:srgbClr val="FFFFFF"/>
                            </a:solidFill>
                          </a:uFill>
                          <a:latin typeface="Calibri"/>
                        </a:rPr>
                        <a:t>Formulating regulatory framework that stimulates positive investment climate </a:t>
                      </a:r>
                      <a:endParaRPr/>
                    </a:p>
                  </a:txBody>
                  <a:tcPr marL="68400" marR="68400">
                    <a:solidFill>
                      <a:srgbClr val="729FCF"/>
                    </a:solidFill>
                  </a:tcPr>
                </a:tc>
                <a:tc>
                  <a:txBody>
                    <a:bodyPr/>
                    <a:lstStyle/>
                    <a:p>
                      <a:pPr>
                        <a:lnSpc>
                          <a:spcPct val="100000"/>
                        </a:lnSpc>
                      </a:pPr>
                      <a:r>
                        <a:rPr lang="en-US" sz="1400" strike="noStrike" spc="-1">
                          <a:solidFill>
                            <a:srgbClr val="000000"/>
                          </a:solidFill>
                          <a:uFill>
                            <a:solidFill>
                              <a:srgbClr val="FFFFFF"/>
                            </a:solidFill>
                          </a:uFill>
                          <a:latin typeface="Calibri"/>
                        </a:rPr>
                        <a:t>Expanding coverage of the National Social Security for the vulnerable and informal workers </a:t>
                      </a:r>
                      <a:endParaRPr/>
                    </a:p>
                  </a:txBody>
                  <a:tcPr marL="68400" marR="68400">
                    <a:solidFill>
                      <a:srgbClr val="729FCF"/>
                    </a:solidFill>
                  </a:tcPr>
                </a:tc>
                <a:tc>
                  <a:txBody>
                    <a:bodyPr/>
                    <a:lstStyle/>
                    <a:p>
                      <a:pPr>
                        <a:lnSpc>
                          <a:spcPct val="100000"/>
                        </a:lnSpc>
                      </a:pPr>
                      <a:r>
                        <a:rPr lang="en-US" sz="1400" strike="noStrike" spc="-1">
                          <a:solidFill>
                            <a:srgbClr val="000000"/>
                          </a:solidFill>
                          <a:uFill>
                            <a:solidFill>
                              <a:srgbClr val="FFFFFF"/>
                            </a:solidFill>
                          </a:uFill>
                          <a:latin typeface="Calibri"/>
                        </a:rPr>
                        <a:t>Expanding access of the vulnerable to capital and financial services through strengthening micro financing system</a:t>
                      </a:r>
                      <a:endParaRPr/>
                    </a:p>
                  </a:txBody>
                  <a:tcPr marL="68400" marR="68400">
                    <a:solidFill>
                      <a:srgbClr val="729FCF"/>
                    </a:solidFill>
                  </a:tcPr>
                </a:tc>
                <a:tc>
                  <a:txBody>
                    <a:bodyPr/>
                    <a:lstStyle/>
                    <a:p>
                      <a:pPr>
                        <a:lnSpc>
                          <a:spcPct val="100000"/>
                        </a:lnSpc>
                      </a:pPr>
                      <a:r>
                        <a:rPr lang="en-US" sz="1400" strike="noStrike" spc="-1">
                          <a:solidFill>
                            <a:srgbClr val="000000"/>
                          </a:solidFill>
                          <a:uFill>
                            <a:solidFill>
                              <a:srgbClr val="FFFFFF"/>
                            </a:solidFill>
                          </a:uFill>
                          <a:latin typeface="Calibri"/>
                        </a:rPr>
                        <a:t>Facilitating the poor and vulnerable in accessing basic rights and basic services </a:t>
                      </a:r>
                      <a:endParaRPr/>
                    </a:p>
                  </a:txBody>
                  <a:tcPr marL="68400" marR="68400">
                    <a:solidFill>
                      <a:srgbClr val="729FCF"/>
                    </a:solidFill>
                  </a:tcPr>
                </a:tc>
              </a:tr>
              <a:tr h="1024560">
                <a:tc>
                  <a:txBody>
                    <a:bodyPr/>
                    <a:lstStyle/>
                    <a:p>
                      <a:pPr>
                        <a:lnSpc>
                          <a:spcPct val="100000"/>
                        </a:lnSpc>
                      </a:pPr>
                      <a:r>
                        <a:rPr lang="en-US" sz="1400" strike="noStrike" spc="-1">
                          <a:solidFill>
                            <a:srgbClr val="000000"/>
                          </a:solidFill>
                          <a:uFill>
                            <a:solidFill>
                              <a:srgbClr val="FFFFFF"/>
                            </a:solidFill>
                          </a:uFill>
                          <a:latin typeface="Calibri"/>
                        </a:rPr>
                        <a:t>Tax Reform </a:t>
                      </a:r>
                      <a:endParaRPr/>
                    </a:p>
                  </a:txBody>
                  <a:tcPr marL="68400" marR="68400">
                    <a:solidFill>
                      <a:srgbClr val="729FCF"/>
                    </a:solidFill>
                  </a:tcPr>
                </a:tc>
                <a:tc>
                  <a:txBody>
                    <a:bodyPr/>
                    <a:lstStyle/>
                    <a:p>
                      <a:pPr>
                        <a:lnSpc>
                          <a:spcPct val="100000"/>
                        </a:lnSpc>
                      </a:pPr>
                      <a:r>
                        <a:rPr lang="en-US" sz="1400" strike="noStrike" spc="-1">
                          <a:solidFill>
                            <a:srgbClr val="000000"/>
                          </a:solidFill>
                          <a:uFill>
                            <a:solidFill>
                              <a:srgbClr val="FFFFFF"/>
                            </a:solidFill>
                          </a:uFill>
                          <a:latin typeface="Calibri"/>
                        </a:rPr>
                        <a:t>Strengthening social assistance institutions and implementers  (service standard, data, and referral system, etc.</a:t>
                      </a:r>
                      <a:endParaRPr/>
                    </a:p>
                  </a:txBody>
                  <a:tcPr marL="68400" marR="68400">
                    <a:solidFill>
                      <a:srgbClr val="729FCF"/>
                    </a:solidFill>
                  </a:tcPr>
                </a:tc>
                <a:tc>
                  <a:txBody>
                    <a:bodyPr/>
                    <a:lstStyle/>
                    <a:p>
                      <a:pPr>
                        <a:lnSpc>
                          <a:spcPct val="100000"/>
                        </a:lnSpc>
                      </a:pPr>
                      <a:r>
                        <a:rPr lang="en-US" sz="1400" strike="noStrike" spc="-1">
                          <a:solidFill>
                            <a:srgbClr val="000000"/>
                          </a:solidFill>
                          <a:uFill>
                            <a:solidFill>
                              <a:srgbClr val="FFFFFF"/>
                            </a:solidFill>
                          </a:uFill>
                          <a:latin typeface="Calibri"/>
                        </a:rPr>
                        <a:t>Strengthening skills and develop entrepreneurship  </a:t>
                      </a:r>
                      <a:endParaRPr/>
                    </a:p>
                  </a:txBody>
                  <a:tcPr marL="68400" marR="68400">
                    <a:solidFill>
                      <a:srgbClr val="729FCF"/>
                    </a:solidFill>
                  </a:tcPr>
                </a:tc>
                <a:tc>
                  <a:txBody>
                    <a:bodyPr/>
                    <a:lstStyle/>
                    <a:p>
                      <a:pPr>
                        <a:lnSpc>
                          <a:spcPct val="100000"/>
                        </a:lnSpc>
                      </a:pPr>
                      <a:r>
                        <a:rPr lang="en-US" sz="1400" strike="noStrike" spc="-1">
                          <a:solidFill>
                            <a:srgbClr val="000000"/>
                          </a:solidFill>
                          <a:uFill>
                            <a:solidFill>
                              <a:srgbClr val="FFFFFF"/>
                            </a:solidFill>
                          </a:uFill>
                          <a:latin typeface="Calibri"/>
                        </a:rPr>
                        <a:t>Strengthening M&amp;E system for basic service delivery </a:t>
                      </a:r>
                      <a:endParaRPr/>
                    </a:p>
                  </a:txBody>
                  <a:tcPr marL="68400" marR="68400">
                    <a:solidFill>
                      <a:srgbClr val="729FCF"/>
                    </a:solidFill>
                  </a:tcPr>
                </a:tc>
              </a:tr>
            </a:tbl>
          </a:graphicData>
        </a:graphic>
      </p:graphicFrame>
      <p:sp>
        <p:nvSpPr>
          <p:cNvPr id="437" name="CustomShape 9"/>
          <p:cNvSpPr/>
          <p:nvPr/>
        </p:nvSpPr>
        <p:spPr>
          <a:xfrm>
            <a:off x="3429000" y="1197000"/>
            <a:ext cx="2590560" cy="304560"/>
          </a:xfrm>
          <a:prstGeom prst="rect">
            <a:avLst/>
          </a:prstGeom>
          <a:ln w="28440">
            <a:round/>
          </a:ln>
        </p:spPr>
        <p:style>
          <a:lnRef idx="2">
            <a:schemeClr val="accent1"/>
          </a:lnRef>
          <a:fillRef idx="1">
            <a:schemeClr val="lt1"/>
          </a:fillRef>
          <a:effectRef idx="0">
            <a:schemeClr val="accent1"/>
          </a:effectRef>
          <a:fontRef idx="minor"/>
        </p:style>
        <p:txBody>
          <a:bodyPr lIns="90000" tIns="45000" rIns="90000" bIns="45000" anchor="ctr"/>
          <a:lstStyle/>
          <a:p>
            <a:pPr algn="ctr">
              <a:lnSpc>
                <a:spcPct val="100000"/>
              </a:lnSpc>
            </a:pPr>
            <a:r>
              <a:rPr lang="en-US" sz="1400" strike="noStrike" spc="-1">
                <a:solidFill>
                  <a:srgbClr val="000000"/>
                </a:solidFill>
                <a:uFill>
                  <a:solidFill>
                    <a:srgbClr val="FFFFFF"/>
                  </a:solidFill>
                </a:uFill>
                <a:latin typeface="Calibri"/>
              </a:rPr>
              <a:t>IMPLEMENTATION APPROACH </a:t>
            </a:r>
            <a:endParaRPr/>
          </a:p>
        </p:txBody>
      </p:sp>
      <p:sp>
        <p:nvSpPr>
          <p:cNvPr id="438" name="CustomShape 10"/>
          <p:cNvSpPr/>
          <p:nvPr/>
        </p:nvSpPr>
        <p:spPr>
          <a:xfrm>
            <a:off x="6019920" y="1349280"/>
            <a:ext cx="1093320" cy="228240"/>
          </a:xfrm>
          <a:prstGeom prst="bentConnector2">
            <a:avLst/>
          </a:prstGeom>
          <a:noFill/>
          <a:ln w="28440">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439" name="CustomShape 11"/>
          <p:cNvSpPr/>
          <p:nvPr/>
        </p:nvSpPr>
        <p:spPr>
          <a:xfrm rot="10800000" flipV="1">
            <a:off x="3429000" y="1654200"/>
            <a:ext cx="1541160" cy="304560"/>
          </a:xfrm>
          <a:prstGeom prst="bentConnector2">
            <a:avLst/>
          </a:prstGeom>
          <a:noFill/>
          <a:ln w="28440">
            <a:solidFill>
              <a:srgbClr val="4A7EBB"/>
            </a:solidFill>
            <a:round/>
            <a:tailEnd type="triangle" w="med" len="med"/>
          </a:ln>
        </p:spPr>
        <p:style>
          <a:lnRef idx="1">
            <a:schemeClr val="accent1"/>
          </a:lnRef>
          <a:fillRef idx="0">
            <a:schemeClr val="accent1"/>
          </a:fillRef>
          <a:effectRef idx="0">
            <a:schemeClr val="accent1"/>
          </a:effectRef>
          <a:fontRef idx="minor"/>
        </p:style>
      </p:sp>
      <p:sp>
        <p:nvSpPr>
          <p:cNvPr id="440" name="CustomShape 12"/>
          <p:cNvSpPr/>
          <p:nvPr/>
        </p:nvSpPr>
        <p:spPr>
          <a:xfrm>
            <a:off x="2268360" y="2719440"/>
            <a:ext cx="4817880" cy="4138200"/>
          </a:xfrm>
          <a:prstGeom prst="rect">
            <a:avLst/>
          </a:prstGeom>
          <a:noFill/>
          <a:ln w="19080">
            <a:solidFill>
              <a:srgbClr val="FF0000"/>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sp>
      <p:sp>
        <p:nvSpPr>
          <p:cNvPr id="441" name="TextShape 13"/>
          <p:cNvSpPr txBox="1"/>
          <p:nvPr/>
        </p:nvSpPr>
        <p:spPr>
          <a:xfrm>
            <a:off x="380880" y="203040"/>
            <a:ext cx="8457840" cy="777600"/>
          </a:xfrm>
          <a:prstGeom prst="rect">
            <a:avLst/>
          </a:prstGeom>
          <a:noFill/>
          <a:ln>
            <a:noFill/>
          </a:ln>
        </p:spPr>
        <p:txBody>
          <a:bodyPr anchor="ctr"/>
          <a:lstStyle/>
          <a:p>
            <a:pPr algn="ctr">
              <a:lnSpc>
                <a:spcPct val="100000"/>
              </a:lnSpc>
            </a:pPr>
            <a:r>
              <a:rPr lang="en-US" sz="2800" strike="noStrike" spc="-1">
                <a:solidFill>
                  <a:srgbClr val="000000"/>
                </a:solidFill>
                <a:uFill>
                  <a:solidFill>
                    <a:srgbClr val="FFFFFF"/>
                  </a:solidFill>
                </a:uFill>
                <a:latin typeface="Calibri"/>
                <a:ea typeface="MS PGothic"/>
              </a:rPr>
              <a:t>Policy Strategy on 
Reducing Poverty and Inequality</a:t>
            </a:r>
            <a:endParaRPr/>
          </a:p>
        </p:txBody>
      </p:sp>
    </p:spTree>
  </p:cSld>
  <p:clrMapOvr>
    <a:masterClrMapping/>
  </p:clrMapOvr>
  <p:timing>
    <p:tnLst>
      <p:par>
        <p:cTn id="1" dur="indefinite" restart="never" nodeType="tmRoot">
          <p:childTnLst>
            <p:seq>
              <p:cTn id="2" dur="indefinite" nodeType="mainSeq">
                <p:childTnLst>
                  <p:par>
                    <p:cTn id="3" fill="hold" nodeType="clickEffect">
                      <p:stCondLst>
                        <p:cond delay="indefinite"/>
                      </p:stCondLst>
                      <p:childTnLst>
                        <p:par>
                          <p:cTn id="4" fill="hold" nodeType="withEffect">
                            <p:stCondLst>
                              <p:cond delay="0"/>
                            </p:stCondLst>
                            <p:childTnLst>
                              <p:par>
                                <p:cTn id="5" presetID="1" presetClass="entr" fill="hold" nodeType="clickEffect">
                                  <p:stCondLst>
                                    <p:cond delay="0"/>
                                  </p:stCondLst>
                                  <p:childTnLst>
                                    <p:set>
                                      <p:cBhvr>
                                        <p:cTn id="6" dur="1" fill="hold">
                                          <p:stCondLst>
                                            <p:cond delay="0"/>
                                          </p:stCondLst>
                                        </p:cTn>
                                        <p:tgtEl>
                                          <p:spTgt spid="430"/>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431"/>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432"/>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433"/>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434"/>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438"/>
                                        </p:tgtEl>
                                        <p:attrNameLst>
                                          <p:attrName>style.visibility</p:attrName>
                                        </p:attrNameLst>
                                      </p:cBhvr>
                                      <p:to>
                                        <p:strVal val="visible"/>
                                      </p:to>
                                    </p:set>
                                  </p:childTnLst>
                                </p:cTn>
                              </p:par>
                              <p:par>
                                <p:cTn id="17" presetID="1" presetClass="entr" fill="hold" nodeType="withEffect">
                                  <p:stCondLst>
                                    <p:cond delay="0"/>
                                  </p:stCondLst>
                                  <p:childTnLst>
                                    <p:set>
                                      <p:cBhvr>
                                        <p:cTn id="18" dur="1" fill="hold">
                                          <p:stCondLst>
                                            <p:cond delay="0"/>
                                          </p:stCondLst>
                                        </p:cTn>
                                        <p:tgtEl>
                                          <p:spTgt spid="439"/>
                                        </p:tgtEl>
                                        <p:attrNameLst>
                                          <p:attrName>style.visibility</p:attrName>
                                        </p:attrNameLst>
                                      </p:cBhvr>
                                      <p:to>
                                        <p:strVal val="visible"/>
                                      </p:to>
                                    </p:set>
                                  </p:childTnLst>
                                </p:cTn>
                              </p:par>
                              <p:par>
                                <p:cTn id="19" presetID="1" presetClass="entr" fill="hold" nodeType="withEffect">
                                  <p:stCondLst>
                                    <p:cond delay="0"/>
                                  </p:stCondLst>
                                  <p:childTnLst>
                                    <p:set>
                                      <p:cBhvr>
                                        <p:cTn id="20" dur="1" fill="hold">
                                          <p:stCondLst>
                                            <p:cond delay="0"/>
                                          </p:stCondLst>
                                        </p:cTn>
                                        <p:tgtEl>
                                          <p:spTgt spid="437"/>
                                        </p:tgtEl>
                                        <p:attrNameLst>
                                          <p:attrName>style.visibility</p:attrName>
                                        </p:attrNameLst>
                                      </p:cBhvr>
                                      <p:to>
                                        <p:strVal val="visible"/>
                                      </p:to>
                                    </p:set>
                                  </p:childTnLst>
                                </p:cTn>
                              </p:par>
                            </p:childTnLst>
                          </p:cTn>
                        </p:par>
                      </p:childTnLst>
                    </p:cTn>
                  </p:par>
                  <p:par>
                    <p:cTn id="21" fill="hold" nodeType="clickEffect">
                      <p:stCondLst>
                        <p:cond delay="indefinite"/>
                      </p:stCondLst>
                      <p:childTnLst>
                        <p:par>
                          <p:cTn id="22" fill="hold" nodeType="withEffect">
                            <p:stCondLst>
                              <p:cond delay="0"/>
                            </p:stCondLst>
                            <p:childTnLst>
                              <p:par>
                                <p:cTn id="23" presetID="1" presetClass="entr" fill="hold" nodeType="clickEffect">
                                  <p:stCondLst>
                                    <p:cond delay="0"/>
                                  </p:stCondLst>
                                  <p:childTnLst>
                                    <p:set>
                                      <p:cBhvr>
                                        <p:cTn id="24" dur="1" fill="hold">
                                          <p:stCondLst>
                                            <p:cond delay="0"/>
                                          </p:stCondLst>
                                        </p:cTn>
                                        <p:tgtEl>
                                          <p:spTgt spid="436"/>
                                        </p:tgtEl>
                                        <p:attrNameLst>
                                          <p:attrName>style.visibility</p:attrName>
                                        </p:attrNameLst>
                                      </p:cBhvr>
                                      <p:to>
                                        <p:strVal val="visible"/>
                                      </p:to>
                                    </p:set>
                                  </p:childTnLst>
                                </p:cTn>
                              </p:par>
                            </p:childTnLst>
                          </p:cTn>
                        </p:par>
                      </p:childTnLst>
                    </p:cTn>
                  </p:par>
                  <p:par>
                    <p:cTn id="25" fill="hold" nodeType="clickEffect">
                      <p:stCondLst>
                        <p:cond delay="indefinite"/>
                      </p:stCondLst>
                      <p:childTnLst>
                        <p:par>
                          <p:cTn id="26" fill="hold" nodeType="withEffect">
                            <p:stCondLst>
                              <p:cond delay="0"/>
                            </p:stCondLst>
                            <p:childTnLst>
                              <p:par>
                                <p:cTn id="27" presetID="1" presetClass="entr" fill="hold" nodeType="clickEffect">
                                  <p:stCondLst>
                                    <p:cond delay="0"/>
                                  </p:stCondLst>
                                  <p:childTnLst>
                                    <p:set>
                                      <p:cBhvr>
                                        <p:cTn id="28" dur="1" fill="hold">
                                          <p:stCondLst>
                                            <p:cond delay="0"/>
                                          </p:stCondLst>
                                        </p:cTn>
                                        <p:tgtEl>
                                          <p:spTgt spid="4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TextShape 1"/>
          <p:cNvSpPr txBox="1"/>
          <p:nvPr/>
        </p:nvSpPr>
        <p:spPr>
          <a:xfrm>
            <a:off x="380880" y="130320"/>
            <a:ext cx="8457840" cy="777600"/>
          </a:xfrm>
          <a:prstGeom prst="rect">
            <a:avLst/>
          </a:prstGeom>
          <a:noFill/>
          <a:ln>
            <a:noFill/>
          </a:ln>
        </p:spPr>
        <p:txBody>
          <a:bodyPr anchor="ctr"/>
          <a:lstStyle/>
          <a:p>
            <a:pPr algn="ctr">
              <a:lnSpc>
                <a:spcPct val="100000"/>
              </a:lnSpc>
            </a:pPr>
            <a:r>
              <a:rPr lang="en-US" sz="3200" strike="noStrike" spc="-1">
                <a:solidFill>
                  <a:srgbClr val="000000"/>
                </a:solidFill>
                <a:uFill>
                  <a:solidFill>
                    <a:srgbClr val="FFFFFF"/>
                  </a:solidFill>
                </a:uFill>
                <a:latin typeface="Calibri"/>
                <a:ea typeface="MS PGothic"/>
              </a:rPr>
              <a:t>CCT (PKH) CONCEPT </a:t>
            </a:r>
            <a:endParaRPr/>
          </a:p>
        </p:txBody>
      </p:sp>
      <p:sp>
        <p:nvSpPr>
          <p:cNvPr id="443" name="TextShape 2"/>
          <p:cNvSpPr txBox="1"/>
          <p:nvPr/>
        </p:nvSpPr>
        <p:spPr>
          <a:xfrm>
            <a:off x="214200" y="1198440"/>
            <a:ext cx="8534160" cy="3309480"/>
          </a:xfrm>
          <a:prstGeom prst="rect">
            <a:avLst/>
          </a:prstGeom>
          <a:solidFill>
            <a:srgbClr val="FFFFFF"/>
          </a:solidFill>
          <a:ln>
            <a:noFill/>
          </a:ln>
        </p:spPr>
        <p:txBody>
          <a:bodyPr/>
          <a:lstStyle/>
          <a:p>
            <a:pPr marL="536400" indent="-360000">
              <a:lnSpc>
                <a:spcPct val="110000"/>
              </a:lnSpc>
              <a:buFont typeface="Arial"/>
              <a:buAutoNum type="arabicPeriod"/>
            </a:pPr>
            <a:r>
              <a:rPr lang="en-US" sz="1600" b="1" strike="noStrike" spc="-1">
                <a:solidFill>
                  <a:srgbClr val="000000"/>
                </a:solidFill>
                <a:uFill>
                  <a:solidFill>
                    <a:srgbClr val="FFFFFF"/>
                  </a:solidFill>
                </a:uFill>
                <a:latin typeface="Calibri"/>
                <a:ea typeface="MS PGothic"/>
              </a:rPr>
              <a:t>PKH is a social protection program targeted to poor families in the form of </a:t>
            </a:r>
            <a:r>
              <a:rPr lang="en-US" sz="1600" b="1" i="1" strike="noStrike" spc="-1">
                <a:solidFill>
                  <a:srgbClr val="000000"/>
                </a:solidFill>
                <a:uFill>
                  <a:solidFill>
                    <a:srgbClr val="FFFFFF"/>
                  </a:solidFill>
                </a:uFill>
                <a:latin typeface="Calibri"/>
                <a:ea typeface="MS PGothic"/>
              </a:rPr>
              <a:t>conditional cash transfer </a:t>
            </a:r>
            <a:r>
              <a:rPr lang="en-US" sz="1600" b="1" strike="noStrike" spc="-1">
                <a:solidFill>
                  <a:srgbClr val="000000"/>
                </a:solidFill>
                <a:uFill>
                  <a:solidFill>
                    <a:srgbClr val="FFFFFF"/>
                  </a:solidFill>
                </a:uFill>
                <a:latin typeface="Wingdings"/>
                <a:ea typeface="MS PGothic"/>
              </a:rPr>
              <a:t></a:t>
            </a:r>
            <a:r>
              <a:rPr lang="en-US" sz="1600" b="1" strike="noStrike" spc="-1">
                <a:solidFill>
                  <a:srgbClr val="000000"/>
                </a:solidFill>
                <a:uFill>
                  <a:solidFill>
                    <a:srgbClr val="FFFFFF"/>
                  </a:solidFill>
                </a:uFill>
                <a:latin typeface="Calibri"/>
                <a:ea typeface="MS PGothic"/>
              </a:rPr>
              <a:t> The main goal of PKH is to break poverty chain, by improving the quality of human resources, especially in the areas of health and education.</a:t>
            </a:r>
            <a:endParaRPr/>
          </a:p>
          <a:p>
            <a:pPr marL="536400" indent="-360000">
              <a:lnSpc>
                <a:spcPct val="110000"/>
              </a:lnSpc>
            </a:pPr>
            <a:r>
              <a:rPr lang="en-US" sz="1600" b="1" strike="noStrike" spc="-1">
                <a:solidFill>
                  <a:srgbClr val="000000"/>
                </a:solidFill>
                <a:uFill>
                  <a:solidFill>
                    <a:srgbClr val="FFFFFF"/>
                  </a:solidFill>
                </a:uFill>
                <a:latin typeface="Calibri"/>
                <a:ea typeface="MS PGothic"/>
              </a:rPr>
              <a:t>2. 	The implementation of PKH is inseparable from the succesful experience of CCT implementation in many countries </a:t>
            </a:r>
            <a:r>
              <a:rPr lang="en-US" sz="1600" b="1" strike="noStrike" spc="-1">
                <a:solidFill>
                  <a:srgbClr val="000000"/>
                </a:solidFill>
                <a:uFill>
                  <a:solidFill>
                    <a:srgbClr val="FFFFFF"/>
                  </a:solidFill>
                </a:uFill>
                <a:latin typeface="Wingdings"/>
                <a:ea typeface="MS PGothic"/>
              </a:rPr>
              <a:t></a:t>
            </a:r>
            <a:r>
              <a:rPr lang="en-US" sz="1600" b="1" strike="noStrike" spc="-1">
                <a:solidFill>
                  <a:srgbClr val="000000"/>
                </a:solidFill>
                <a:uFill>
                  <a:solidFill>
                    <a:srgbClr val="FFFFFF"/>
                  </a:solidFill>
                </a:uFill>
                <a:latin typeface="Calibri"/>
                <a:ea typeface="MS PGothic"/>
              </a:rPr>
              <a:t> </a:t>
            </a:r>
            <a:r>
              <a:rPr lang="en-US" sz="1600" strike="noStrike" spc="-1">
                <a:solidFill>
                  <a:srgbClr val="000000"/>
                </a:solidFill>
                <a:uFill>
                  <a:solidFill>
                    <a:srgbClr val="FFFFFF"/>
                  </a:solidFill>
                </a:uFill>
                <a:latin typeface="Calibri"/>
                <a:ea typeface="MS PGothic"/>
              </a:rPr>
              <a:t>Evaluations of CCT in Indonesia show to: </a:t>
            </a:r>
            <a:endParaRPr/>
          </a:p>
          <a:p>
            <a:pPr marL="990720" lvl="1" indent="-361440">
              <a:lnSpc>
                <a:spcPct val="110000"/>
              </a:lnSpc>
              <a:buFont typeface="Cambria"/>
              <a:buAutoNum type="alphaLcPeriod"/>
            </a:pPr>
            <a:r>
              <a:rPr lang="en-US" sz="1600" strike="noStrike" spc="-1">
                <a:solidFill>
                  <a:srgbClr val="000000"/>
                </a:solidFill>
                <a:uFill>
                  <a:solidFill>
                    <a:srgbClr val="FFFFFF"/>
                  </a:solidFill>
                </a:uFill>
                <a:latin typeface="Calibri"/>
                <a:ea typeface="MS PGothic"/>
              </a:rPr>
              <a:t>Encourage poor families investing in children’s health and education </a:t>
            </a:r>
            <a:r>
              <a:rPr lang="en-US" sz="1600" strike="noStrike" spc="-1">
                <a:solidFill>
                  <a:srgbClr val="000000"/>
                </a:solidFill>
                <a:uFill>
                  <a:solidFill>
                    <a:srgbClr val="FFFFFF"/>
                  </a:solidFill>
                </a:uFill>
                <a:latin typeface="Wingdings"/>
                <a:ea typeface="MS PGothic"/>
              </a:rPr>
              <a:t></a:t>
            </a:r>
            <a:r>
              <a:rPr lang="en-US" sz="1600" strike="noStrike" spc="-1">
                <a:solidFill>
                  <a:srgbClr val="000000"/>
                </a:solidFill>
                <a:uFill>
                  <a:solidFill>
                    <a:srgbClr val="FFFFFF"/>
                  </a:solidFill>
                </a:uFill>
                <a:latin typeface="Calibri"/>
                <a:ea typeface="MS PGothic"/>
              </a:rPr>
              <a:t> improve children’s school attendance and educational achievement in the beneficiaries families</a:t>
            </a:r>
            <a:endParaRPr/>
          </a:p>
          <a:p>
            <a:pPr marL="990720" lvl="1" indent="-361440">
              <a:lnSpc>
                <a:spcPct val="110000"/>
              </a:lnSpc>
              <a:buFont typeface="Cambria"/>
              <a:buAutoNum type="alphaLcPeriod"/>
            </a:pPr>
            <a:r>
              <a:rPr lang="en-US" sz="1600" strike="noStrike" spc="-1">
                <a:solidFill>
                  <a:srgbClr val="000000"/>
                </a:solidFill>
                <a:uFill>
                  <a:solidFill>
                    <a:srgbClr val="FFFFFF"/>
                  </a:solidFill>
                </a:uFill>
                <a:latin typeface="Calibri"/>
                <a:ea typeface="MS PGothic"/>
              </a:rPr>
              <a:t>Improve maternal and children health, reduce malnutrition</a:t>
            </a:r>
            <a:endParaRPr/>
          </a:p>
          <a:p>
            <a:pPr marL="990720" lvl="1" indent="-361440">
              <a:lnSpc>
                <a:spcPct val="110000"/>
              </a:lnSpc>
              <a:buFont typeface="Cambria"/>
              <a:buAutoNum type="alphaLcPeriod"/>
            </a:pPr>
            <a:r>
              <a:rPr lang="en-US" sz="1600" strike="noStrike" spc="-1">
                <a:solidFill>
                  <a:srgbClr val="000000"/>
                </a:solidFill>
                <a:uFill>
                  <a:solidFill>
                    <a:srgbClr val="FFFFFF"/>
                  </a:solidFill>
                </a:uFill>
                <a:latin typeface="Calibri"/>
                <a:ea typeface="MS PGothic"/>
              </a:rPr>
              <a:t>Spillovers effect: Reduce child labor and the improvement of healthier lifestyles to the non beneficiaries in the same regions.</a:t>
            </a:r>
            <a:endParaRPr/>
          </a:p>
        </p:txBody>
      </p:sp>
      <p:sp>
        <p:nvSpPr>
          <p:cNvPr id="444" name="CustomShape 3"/>
          <p:cNvSpPr/>
          <p:nvPr/>
        </p:nvSpPr>
        <p:spPr>
          <a:xfrm>
            <a:off x="7010280" y="6477120"/>
            <a:ext cx="2133360" cy="364680"/>
          </a:xfrm>
          <a:prstGeom prst="rect">
            <a:avLst/>
          </a:prstGeom>
          <a:noFill/>
          <a:ln>
            <a:noFill/>
          </a:ln>
        </p:spPr>
        <p:style>
          <a:lnRef idx="0">
            <a:scrgbClr r="0" g="0" b="0"/>
          </a:lnRef>
          <a:fillRef idx="0">
            <a:scrgbClr r="0" g="0" b="0"/>
          </a:fillRef>
          <a:effectRef idx="0">
            <a:scrgbClr r="0" g="0" b="0"/>
          </a:effectRef>
          <a:fontRef idx="minor"/>
        </p:style>
      </p:sp>
      <p:pic>
        <p:nvPicPr>
          <p:cNvPr id="445" name="Picture 2"/>
          <p:cNvPicPr/>
          <p:nvPr/>
        </p:nvPicPr>
        <p:blipFill>
          <a:blip r:embed="rId3"/>
          <a:stretch/>
        </p:blipFill>
        <p:spPr>
          <a:xfrm>
            <a:off x="5176800" y="4127400"/>
            <a:ext cx="3787560" cy="2757240"/>
          </a:xfrm>
          <a:prstGeom prst="rect">
            <a:avLst/>
          </a:prstGeom>
          <a:ln>
            <a:noFill/>
          </a:ln>
        </p:spPr>
      </p:pic>
      <p:sp>
        <p:nvSpPr>
          <p:cNvPr id="446" name="CustomShape 4"/>
          <p:cNvSpPr/>
          <p:nvPr/>
        </p:nvSpPr>
        <p:spPr>
          <a:xfrm>
            <a:off x="395280" y="4508640"/>
            <a:ext cx="6697440" cy="851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080" indent="-342720">
              <a:lnSpc>
                <a:spcPct val="100000"/>
              </a:lnSpc>
              <a:buFont typeface="StarSymbol"/>
              <a:buAutoNum type="arabicPeriod" startAt="3"/>
            </a:pPr>
            <a:r>
              <a:rPr lang="en-US" sz="1600" b="1" i="1" strike="noStrike" spc="-1">
                <a:solidFill>
                  <a:srgbClr val="000000"/>
                </a:solidFill>
                <a:uFill>
                  <a:solidFill>
                    <a:srgbClr val="FFFFFF"/>
                  </a:solidFill>
                </a:uFill>
                <a:latin typeface="Calibri"/>
              </a:rPr>
              <a:t>Exit Strategy </a:t>
            </a:r>
            <a:r>
              <a:rPr lang="en-US" sz="1600" b="1" strike="noStrike" spc="-1">
                <a:solidFill>
                  <a:srgbClr val="000000"/>
                </a:solidFill>
                <a:uFill>
                  <a:solidFill>
                    <a:srgbClr val="FFFFFF"/>
                  </a:solidFill>
                </a:uFill>
                <a:latin typeface="Wingdings"/>
              </a:rPr>
              <a:t></a:t>
            </a:r>
            <a:r>
              <a:rPr lang="en-US" sz="1600" b="1" strike="noStrike" spc="-1">
                <a:solidFill>
                  <a:srgbClr val="000000"/>
                </a:solidFill>
                <a:uFill>
                  <a:solidFill>
                    <a:srgbClr val="FFFFFF"/>
                  </a:solidFill>
                </a:uFill>
                <a:latin typeface="Calibri"/>
              </a:rPr>
              <a:t> Transformation/   Complementary Program, and </a:t>
            </a:r>
            <a:endParaRPr/>
          </a:p>
          <a:p>
            <a:pPr marL="343080" indent="-342720">
              <a:lnSpc>
                <a:spcPct val="100000"/>
              </a:lnSpc>
            </a:pPr>
            <a:r>
              <a:rPr lang="en-US" sz="1600" b="1" strike="noStrike" spc="-1">
                <a:solidFill>
                  <a:srgbClr val="000000"/>
                </a:solidFill>
                <a:uFill>
                  <a:solidFill>
                    <a:srgbClr val="FFFFFF"/>
                  </a:solidFill>
                </a:uFill>
                <a:latin typeface="Calibri"/>
              </a:rPr>
              <a:t>	FDS (</a:t>
            </a:r>
            <a:r>
              <a:rPr lang="en-US" sz="1600" b="1" i="1" strike="noStrike" spc="-1">
                <a:solidFill>
                  <a:srgbClr val="000000"/>
                </a:solidFill>
                <a:uFill>
                  <a:solidFill>
                    <a:srgbClr val="FFFFFF"/>
                  </a:solidFill>
                </a:uFill>
                <a:latin typeface="Calibri"/>
              </a:rPr>
              <a:t>Family Development Sessions</a:t>
            </a:r>
            <a:r>
              <a:rPr lang="en-US" sz="1600" b="1" strike="noStrike" spc="-1">
                <a:solidFill>
                  <a:srgbClr val="000000"/>
                </a:solidFill>
                <a:uFill>
                  <a:solidFill>
                    <a:srgbClr val="FFFFFF"/>
                  </a:solidFill>
                </a:uFill>
                <a:latin typeface="Calibri"/>
              </a:rPr>
              <a:t>)</a:t>
            </a:r>
            <a:endParaRPr/>
          </a:p>
          <a:p>
            <a:pPr>
              <a:lnSpc>
                <a:spcPct val="100000"/>
              </a:lnSpc>
            </a:pPr>
            <a:endParaRPr/>
          </a:p>
        </p:txBody>
      </p:sp>
    </p:spTree>
  </p:cSld>
  <p:clrMapOvr>
    <a:masterClrMapping/>
  </p:clrMapOvr>
  <p:transition>
    <p:wipe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TextShape 1"/>
          <p:cNvSpPr txBox="1"/>
          <p:nvPr/>
        </p:nvSpPr>
        <p:spPr>
          <a:xfrm>
            <a:off x="628560" y="1607040"/>
            <a:ext cx="7886520" cy="4350960"/>
          </a:xfrm>
          <a:prstGeom prst="rect">
            <a:avLst/>
          </a:prstGeom>
          <a:noFill/>
          <a:ln>
            <a:noFill/>
          </a:ln>
        </p:spPr>
        <p:txBody>
          <a:bodyPr/>
          <a:lstStyle/>
          <a:p>
            <a:pPr marL="343080" indent="-342720">
              <a:lnSpc>
                <a:spcPct val="100000"/>
              </a:lnSpc>
              <a:buFont typeface="Arial"/>
              <a:buChar char="•"/>
            </a:pPr>
            <a:r>
              <a:rPr lang="en-US" sz="2400" strike="noStrike" spc="-1">
                <a:solidFill>
                  <a:srgbClr val="000000"/>
                </a:solidFill>
                <a:uFill>
                  <a:solidFill>
                    <a:srgbClr val="FFFFFF"/>
                  </a:solidFill>
                </a:uFill>
                <a:latin typeface="Calibri"/>
                <a:ea typeface="MS PGothic"/>
              </a:rPr>
              <a:t>Launched in 2007 as Pilot in 6 Provinces, become National Program in 2013. </a:t>
            </a:r>
            <a:endParaRPr/>
          </a:p>
          <a:p>
            <a:pPr marL="343080" indent="-342720">
              <a:lnSpc>
                <a:spcPct val="100000"/>
              </a:lnSpc>
              <a:buFont typeface="Arial"/>
              <a:buChar char="•"/>
            </a:pPr>
            <a:r>
              <a:rPr lang="en-US" sz="2400" strike="noStrike" spc="-1">
                <a:solidFill>
                  <a:srgbClr val="000000"/>
                </a:solidFill>
                <a:uFill>
                  <a:solidFill>
                    <a:srgbClr val="FFFFFF"/>
                  </a:solidFill>
                </a:uFill>
                <a:latin typeface="Calibri"/>
                <a:ea typeface="MS PGothic"/>
              </a:rPr>
              <a:t>Target the very poor households/families with the present of the following type of family members:</a:t>
            </a:r>
            <a:endParaRPr/>
          </a:p>
          <a:p>
            <a:pPr marL="743040" lvl="1" indent="-285480">
              <a:lnSpc>
                <a:spcPct val="100000"/>
              </a:lnSpc>
              <a:buFont typeface="Arial"/>
              <a:buChar char="–"/>
            </a:pPr>
            <a:r>
              <a:rPr lang="en-US" sz="2000" strike="noStrike" spc="-1">
                <a:solidFill>
                  <a:srgbClr val="000000"/>
                </a:solidFill>
                <a:uFill>
                  <a:solidFill>
                    <a:srgbClr val="FFFFFF"/>
                  </a:solidFill>
                </a:uFill>
                <a:latin typeface="Calibri"/>
                <a:ea typeface="MS PGothic"/>
              </a:rPr>
              <a:t>Pregnant/lactating mother</a:t>
            </a:r>
            <a:endParaRPr/>
          </a:p>
          <a:p>
            <a:pPr marL="743040" lvl="1" indent="-285480">
              <a:lnSpc>
                <a:spcPct val="100000"/>
              </a:lnSpc>
              <a:buFont typeface="Arial"/>
              <a:buChar char="–"/>
            </a:pPr>
            <a:r>
              <a:rPr lang="en-US" sz="2000" strike="noStrike" spc="-1">
                <a:solidFill>
                  <a:srgbClr val="000000"/>
                </a:solidFill>
                <a:uFill>
                  <a:solidFill>
                    <a:srgbClr val="FFFFFF"/>
                  </a:solidFill>
                </a:uFill>
                <a:latin typeface="Calibri"/>
                <a:ea typeface="MS PGothic"/>
              </a:rPr>
              <a:t>Pre-schooler (under 6 years old)</a:t>
            </a:r>
            <a:endParaRPr/>
          </a:p>
          <a:p>
            <a:pPr marL="743040" lvl="1" indent="-285480">
              <a:lnSpc>
                <a:spcPct val="100000"/>
              </a:lnSpc>
              <a:buFont typeface="Arial"/>
              <a:buChar char="–"/>
            </a:pPr>
            <a:r>
              <a:rPr lang="en-US" sz="2000" strike="noStrike" spc="-1">
                <a:solidFill>
                  <a:srgbClr val="000000"/>
                </a:solidFill>
                <a:uFill>
                  <a:solidFill>
                    <a:srgbClr val="FFFFFF"/>
                  </a:solidFill>
                </a:uFill>
                <a:latin typeface="Calibri"/>
                <a:ea typeface="MS PGothic"/>
              </a:rPr>
              <a:t>School-age children (up to Junior Secondary School)</a:t>
            </a:r>
            <a:endParaRPr/>
          </a:p>
          <a:p>
            <a:pPr marL="343080" indent="-342720">
              <a:lnSpc>
                <a:spcPct val="100000"/>
              </a:lnSpc>
              <a:buFont typeface="Arial"/>
              <a:buChar char="•"/>
            </a:pPr>
            <a:r>
              <a:rPr lang="en-US" sz="2400" strike="noStrike" spc="-1">
                <a:solidFill>
                  <a:srgbClr val="000000"/>
                </a:solidFill>
                <a:uFill>
                  <a:solidFill>
                    <a:srgbClr val="FFFFFF"/>
                  </a:solidFill>
                </a:uFill>
                <a:latin typeface="Calibri"/>
                <a:ea typeface="MS PGothic"/>
              </a:rPr>
              <a:t>As other CCT programs, PKH links the benefits to the compliance of the beneficiaries on required conditions</a:t>
            </a:r>
            <a:endParaRPr/>
          </a:p>
          <a:p>
            <a:pPr marL="343080" indent="-342720">
              <a:lnSpc>
                <a:spcPct val="100000"/>
              </a:lnSpc>
              <a:buFont typeface="Arial"/>
              <a:buChar char="•"/>
            </a:pPr>
            <a:r>
              <a:rPr lang="en-US" sz="2400" strike="noStrike" spc="-1">
                <a:solidFill>
                  <a:srgbClr val="000000"/>
                </a:solidFill>
                <a:uFill>
                  <a:solidFill>
                    <a:srgbClr val="FFFFFF"/>
                  </a:solidFill>
                </a:uFill>
                <a:latin typeface="Calibri"/>
                <a:ea typeface="MS PGothic"/>
              </a:rPr>
              <a:t>Conditionality includes:</a:t>
            </a:r>
            <a:endParaRPr/>
          </a:p>
          <a:p>
            <a:pPr marL="743040" lvl="1" indent="-285480">
              <a:lnSpc>
                <a:spcPct val="100000"/>
              </a:lnSpc>
              <a:buFont typeface="Arial"/>
              <a:buChar char="–"/>
            </a:pPr>
            <a:r>
              <a:rPr lang="en-US" sz="2000" strike="noStrike" spc="-1">
                <a:solidFill>
                  <a:srgbClr val="000000"/>
                </a:solidFill>
                <a:uFill>
                  <a:solidFill>
                    <a:srgbClr val="FFFFFF"/>
                  </a:solidFill>
                </a:uFill>
                <a:latin typeface="Calibri"/>
                <a:ea typeface="MS PGothic"/>
              </a:rPr>
              <a:t>Pregnant/lactating mother should visit Puskesmas 4 times/as required.</a:t>
            </a:r>
            <a:endParaRPr/>
          </a:p>
          <a:p>
            <a:pPr marL="743040" lvl="1" indent="-285480">
              <a:lnSpc>
                <a:spcPct val="100000"/>
              </a:lnSpc>
              <a:buFont typeface="Arial"/>
              <a:buChar char="–"/>
            </a:pPr>
            <a:r>
              <a:rPr lang="en-US" sz="2000" strike="noStrike" spc="-1">
                <a:solidFill>
                  <a:srgbClr val="000000"/>
                </a:solidFill>
                <a:uFill>
                  <a:solidFill>
                    <a:srgbClr val="FFFFFF"/>
                  </a:solidFill>
                </a:uFill>
                <a:latin typeface="Calibri"/>
                <a:ea typeface="MS PGothic"/>
              </a:rPr>
              <a:t>Pre-schooler needs to be presented at Posyandu or Puskemas for growth monitoring and nutrition supplementation</a:t>
            </a:r>
            <a:endParaRPr/>
          </a:p>
          <a:p>
            <a:pPr marL="743040" lvl="1" indent="-285480">
              <a:lnSpc>
                <a:spcPct val="100000"/>
              </a:lnSpc>
              <a:buFont typeface="Arial"/>
              <a:buChar char="–"/>
            </a:pPr>
            <a:r>
              <a:rPr lang="en-US" sz="2000" b="1" strike="noStrike" spc="-1">
                <a:solidFill>
                  <a:srgbClr val="000000"/>
                </a:solidFill>
                <a:uFill>
                  <a:solidFill>
                    <a:srgbClr val="FFFFFF"/>
                  </a:solidFill>
                </a:uFill>
                <a:latin typeface="Calibri"/>
                <a:ea typeface="MS PGothic"/>
              </a:rPr>
              <a:t>School-age children need to have monthly attendance rate at least 85%.</a:t>
            </a:r>
            <a:endParaRPr/>
          </a:p>
          <a:p>
            <a:endParaRPr/>
          </a:p>
        </p:txBody>
      </p:sp>
      <p:sp>
        <p:nvSpPr>
          <p:cNvPr id="448" name="TextShape 2"/>
          <p:cNvSpPr txBox="1"/>
          <p:nvPr/>
        </p:nvSpPr>
        <p:spPr>
          <a:xfrm>
            <a:off x="0" y="0"/>
            <a:ext cx="9143640" cy="1142640"/>
          </a:xfrm>
          <a:prstGeom prst="rect">
            <a:avLst/>
          </a:prstGeom>
          <a:solidFill>
            <a:srgbClr val="4BACC6"/>
          </a:solidFill>
          <a:ln w="25560">
            <a:solidFill>
              <a:srgbClr val="377F92"/>
            </a:solidFill>
            <a:round/>
          </a:ln>
        </p:spPr>
        <p:txBody>
          <a:bodyPr anchor="ctr"/>
          <a:lstStyle/>
          <a:p>
            <a:pPr algn="ctr">
              <a:lnSpc>
                <a:spcPct val="100000"/>
              </a:lnSpc>
            </a:pPr>
            <a:r>
              <a:rPr lang="en-US" sz="4400" strike="noStrike" spc="-1">
                <a:solidFill>
                  <a:srgbClr val="FFFFFF"/>
                </a:solidFill>
                <a:uFill>
                  <a:solidFill>
                    <a:srgbClr val="FFFFFF"/>
                  </a:solidFill>
                </a:uFill>
                <a:latin typeface="Calibri"/>
                <a:ea typeface="MS PGothic"/>
              </a:rPr>
              <a:t>Program Keluarga Harapan at Glance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 name="TextShape 1"/>
          <p:cNvSpPr txBox="1"/>
          <p:nvPr/>
        </p:nvSpPr>
        <p:spPr>
          <a:xfrm>
            <a:off x="6553080" y="6356520"/>
            <a:ext cx="2133360" cy="364680"/>
          </a:xfrm>
          <a:prstGeom prst="rect">
            <a:avLst/>
          </a:prstGeom>
          <a:noFill/>
          <a:ln>
            <a:noFill/>
          </a:ln>
        </p:spPr>
        <p:txBody>
          <a:bodyPr anchor="ctr"/>
          <a:lstStyle/>
          <a:p>
            <a:pPr algn="r">
              <a:lnSpc>
                <a:spcPct val="100000"/>
              </a:lnSpc>
            </a:pPr>
            <a:fld id="{95A8A5EF-32A6-4989-B5E5-D9D808D7F061}" type="slidenum">
              <a:rPr lang="en-US" sz="1200" strike="noStrike" spc="-1">
                <a:solidFill>
                  <a:srgbClr val="898989"/>
                </a:solidFill>
                <a:uFill>
                  <a:solidFill>
                    <a:srgbClr val="FFFFFF"/>
                  </a:solidFill>
                </a:uFill>
                <a:latin typeface="Arial"/>
                <a:ea typeface="MS PGothic"/>
              </a:rPr>
              <a:t>6</a:t>
            </a:fld>
            <a:endParaRPr/>
          </a:p>
        </p:txBody>
      </p:sp>
      <p:pic>
        <p:nvPicPr>
          <p:cNvPr id="450" name="Picture 11"/>
          <p:cNvPicPr/>
          <p:nvPr/>
        </p:nvPicPr>
        <p:blipFill>
          <a:blip r:embed="rId2"/>
          <a:stretch/>
        </p:blipFill>
        <p:spPr>
          <a:xfrm>
            <a:off x="0" y="380880"/>
            <a:ext cx="9143640" cy="5981400"/>
          </a:xfrm>
          <a:prstGeom prst="rect">
            <a:avLst/>
          </a:prstGeom>
          <a:ln>
            <a:noFill/>
          </a:ln>
        </p:spPr>
      </p:pic>
      <p:sp>
        <p:nvSpPr>
          <p:cNvPr id="451" name="CustomShape 2"/>
          <p:cNvSpPr/>
          <p:nvPr/>
        </p:nvSpPr>
        <p:spPr>
          <a:xfrm>
            <a:off x="3203640" y="1484280"/>
            <a:ext cx="419076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400" b="1" strike="noStrike" spc="-1">
                <a:solidFill>
                  <a:srgbClr val="FF0000"/>
                </a:solidFill>
                <a:uFill>
                  <a:solidFill>
                    <a:srgbClr val="FFFFFF"/>
                  </a:solidFill>
                </a:uFill>
                <a:latin typeface="Arial"/>
                <a:ea typeface="MS PGothic"/>
              </a:rPr>
              <a:t>Permanent assistance : Rp. 500.000 (USD 38)</a:t>
            </a:r>
            <a:endParaRPr/>
          </a:p>
        </p:txBody>
      </p:sp>
      <p:sp>
        <p:nvSpPr>
          <p:cNvPr id="452" name="CustomShape 3"/>
          <p:cNvSpPr/>
          <p:nvPr/>
        </p:nvSpPr>
        <p:spPr>
          <a:xfrm>
            <a:off x="2895480" y="2250360"/>
            <a:ext cx="3962160" cy="729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400" b="1" strike="noStrike" spc="-1">
                <a:solidFill>
                  <a:srgbClr val="FF0000"/>
                </a:solidFill>
                <a:uFill>
                  <a:solidFill>
                    <a:srgbClr val="FFFFFF"/>
                  </a:solidFill>
                </a:uFill>
                <a:latin typeface="Arial"/>
                <a:ea typeface="MS PGothic"/>
              </a:rPr>
              <a:t>Elementary School : Rp. 450.000 (USD 34)</a:t>
            </a:r>
            <a:endParaRPr/>
          </a:p>
          <a:p>
            <a:pPr>
              <a:lnSpc>
                <a:spcPct val="100000"/>
              </a:lnSpc>
            </a:pPr>
            <a:r>
              <a:rPr lang="en-US" sz="1400" b="1" strike="noStrike" spc="-1">
                <a:solidFill>
                  <a:srgbClr val="FF0000"/>
                </a:solidFill>
                <a:uFill>
                  <a:solidFill>
                    <a:srgbClr val="FFFFFF"/>
                  </a:solidFill>
                </a:uFill>
                <a:latin typeface="Arial"/>
                <a:ea typeface="MS PGothic"/>
              </a:rPr>
              <a:t>Junior Highschool : Rp. 750.000 (USD 57)</a:t>
            </a:r>
            <a:endParaRPr/>
          </a:p>
          <a:p>
            <a:pPr>
              <a:lnSpc>
                <a:spcPct val="100000"/>
              </a:lnSpc>
            </a:pPr>
            <a:r>
              <a:rPr lang="en-US" sz="1400" b="1" strike="noStrike" spc="-1">
                <a:solidFill>
                  <a:srgbClr val="FF0000"/>
                </a:solidFill>
                <a:uFill>
                  <a:solidFill>
                    <a:srgbClr val="FFFFFF"/>
                  </a:solidFill>
                </a:uFill>
                <a:latin typeface="Arial"/>
                <a:ea typeface="MS PGothic"/>
              </a:rPr>
              <a:t>Senior High School : Rp. 1.000.000 (USD 76)</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 name="TextShape 1"/>
          <p:cNvSpPr txBox="1"/>
          <p:nvPr/>
        </p:nvSpPr>
        <p:spPr>
          <a:xfrm>
            <a:off x="0" y="0"/>
            <a:ext cx="9143640" cy="533160"/>
          </a:xfrm>
          <a:prstGeom prst="rect">
            <a:avLst/>
          </a:prstGeom>
          <a:solidFill>
            <a:srgbClr val="E46C0A"/>
          </a:solidFill>
          <a:ln>
            <a:noFill/>
          </a:ln>
        </p:spPr>
        <p:txBody>
          <a:bodyPr anchor="ctr"/>
          <a:lstStyle/>
          <a:p>
            <a:pPr algn="ctr">
              <a:lnSpc>
                <a:spcPct val="100000"/>
              </a:lnSpc>
            </a:pPr>
            <a:r>
              <a:rPr lang="en-US" sz="2800" b="1" strike="noStrike" spc="-1">
                <a:solidFill>
                  <a:srgbClr val="000000"/>
                </a:solidFill>
                <a:uFill>
                  <a:solidFill>
                    <a:srgbClr val="FFFFFF"/>
                  </a:solidFill>
                </a:uFill>
                <a:latin typeface="Calibri"/>
                <a:ea typeface="MS PGothic"/>
              </a:rPr>
              <a:t>Coverage and Resources PKH</a:t>
            </a:r>
            <a:endParaRPr/>
          </a:p>
        </p:txBody>
      </p:sp>
      <p:sp>
        <p:nvSpPr>
          <p:cNvPr id="462" name="TextShape 2"/>
          <p:cNvSpPr txBox="1"/>
          <p:nvPr/>
        </p:nvSpPr>
        <p:spPr>
          <a:xfrm>
            <a:off x="6553080" y="6356520"/>
            <a:ext cx="2133360" cy="364680"/>
          </a:xfrm>
          <a:prstGeom prst="rect">
            <a:avLst/>
          </a:prstGeom>
          <a:noFill/>
          <a:ln>
            <a:noFill/>
          </a:ln>
        </p:spPr>
        <p:txBody>
          <a:bodyPr anchor="ctr"/>
          <a:lstStyle/>
          <a:p>
            <a:pPr algn="r">
              <a:lnSpc>
                <a:spcPct val="100000"/>
              </a:lnSpc>
            </a:pPr>
            <a:fld id="{0D45F8CB-AB5B-40EB-BE32-9BFD1A34C016}" type="slidenum">
              <a:rPr lang="en-US" sz="1200" strike="noStrike" spc="-1">
                <a:solidFill>
                  <a:srgbClr val="898989"/>
                </a:solidFill>
                <a:uFill>
                  <a:solidFill>
                    <a:srgbClr val="FFFFFF"/>
                  </a:solidFill>
                </a:uFill>
                <a:latin typeface="Arial"/>
                <a:ea typeface="MS PGothic"/>
              </a:rPr>
              <a:t>7</a:t>
            </a:fld>
            <a:endParaRPr/>
          </a:p>
        </p:txBody>
      </p:sp>
      <p:sp>
        <p:nvSpPr>
          <p:cNvPr id="463" name="Line 3"/>
          <p:cNvSpPr/>
          <p:nvPr/>
        </p:nvSpPr>
        <p:spPr>
          <a:xfrm>
            <a:off x="5435280" y="1052280"/>
            <a:ext cx="0" cy="3672000"/>
          </a:xfrm>
          <a:prstGeom prst="line">
            <a:avLst/>
          </a:prstGeom>
          <a:ln w="25560" cap="rnd">
            <a:solidFill>
              <a:schemeClr val="accent1"/>
            </a:solidFill>
            <a:custDash>
              <a:ds d="800000" sp="300000"/>
            </a:custDash>
            <a:round/>
          </a:ln>
        </p:spPr>
        <p:style>
          <a:lnRef idx="0">
            <a:scrgbClr r="0" g="0" b="0"/>
          </a:lnRef>
          <a:fillRef idx="0">
            <a:scrgbClr r="0" g="0" b="0"/>
          </a:fillRef>
          <a:effectRef idx="0">
            <a:scrgbClr r="0" g="0" b="0"/>
          </a:effectRef>
          <a:fontRef idx="minor"/>
        </p:style>
      </p:sp>
      <p:sp>
        <p:nvSpPr>
          <p:cNvPr id="464" name="Line 4"/>
          <p:cNvSpPr/>
          <p:nvPr/>
        </p:nvSpPr>
        <p:spPr>
          <a:xfrm>
            <a:off x="826920" y="1125360"/>
            <a:ext cx="0" cy="3527280"/>
          </a:xfrm>
          <a:prstGeom prst="line">
            <a:avLst/>
          </a:prstGeom>
          <a:ln w="25560" cap="rnd">
            <a:solidFill>
              <a:schemeClr val="accent1"/>
            </a:solidFill>
            <a:custDash>
              <a:ds d="800000" sp="300000"/>
            </a:custDash>
            <a:round/>
          </a:ln>
        </p:spPr>
        <p:style>
          <a:lnRef idx="0">
            <a:scrgbClr r="0" g="0" b="0"/>
          </a:lnRef>
          <a:fillRef idx="0">
            <a:scrgbClr r="0" g="0" b="0"/>
          </a:fillRef>
          <a:effectRef idx="0">
            <a:scrgbClr r="0" g="0" b="0"/>
          </a:effectRef>
          <a:fontRef idx="minor"/>
        </p:style>
      </p:sp>
      <p:graphicFrame>
        <p:nvGraphicFramePr>
          <p:cNvPr id="465" name="Table 5"/>
          <p:cNvGraphicFramePr/>
          <p:nvPr/>
        </p:nvGraphicFramePr>
        <p:xfrm>
          <a:off x="108000" y="3860640"/>
          <a:ext cx="6192360" cy="742680"/>
        </p:xfrm>
        <a:graphic>
          <a:graphicData uri="http://schemas.openxmlformats.org/drawingml/2006/table">
            <a:tbl>
              <a:tblPr/>
              <a:tblGrid>
                <a:gridCol w="728280"/>
                <a:gridCol w="855360"/>
                <a:gridCol w="936000"/>
                <a:gridCol w="1018080"/>
                <a:gridCol w="884520"/>
                <a:gridCol w="884520"/>
                <a:gridCol w="885600"/>
              </a:tblGrid>
              <a:tr h="371160">
                <a:tc>
                  <a:txBody>
                    <a:bodyPr/>
                    <a:lstStyle/>
                    <a:p>
                      <a:pPr>
                        <a:lnSpc>
                          <a:spcPct val="100000"/>
                        </a:lnSpc>
                      </a:pPr>
                      <a:r>
                        <a:rPr lang="en-US" sz="1200" b="1" strike="noStrike" spc="-1">
                          <a:solidFill>
                            <a:srgbClr val="FFFFFF"/>
                          </a:solidFill>
                          <a:uFill>
                            <a:solidFill>
                              <a:srgbClr val="FFFFFF"/>
                            </a:solidFill>
                          </a:uFill>
                          <a:latin typeface="Calibri"/>
                        </a:rPr>
                        <a:t>Budget</a:t>
                      </a:r>
                      <a:endParaRPr/>
                    </a:p>
                  </a:txBody>
                  <a:tcPr marL="91080" marR="9108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en-US" sz="1200" b="1" strike="noStrike" spc="-1">
                          <a:solidFill>
                            <a:srgbClr val="FFFFFF"/>
                          </a:solidFill>
                          <a:uFill>
                            <a:solidFill>
                              <a:srgbClr val="FFFFFF"/>
                            </a:solidFill>
                          </a:uFill>
                          <a:latin typeface="Calibri"/>
                        </a:rPr>
                        <a:t>IDR. 929</a:t>
                      </a:r>
                      <a:endParaRPr/>
                    </a:p>
                  </a:txBody>
                  <a:tcPr marL="91080" marR="9108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en-US" sz="1200" b="1" strike="noStrike" spc="-1">
                          <a:solidFill>
                            <a:srgbClr val="FFFFFF"/>
                          </a:solidFill>
                          <a:uFill>
                            <a:solidFill>
                              <a:srgbClr val="FFFFFF"/>
                            </a:solidFill>
                          </a:uFill>
                          <a:latin typeface="Calibri"/>
                        </a:rPr>
                        <a:t>IDR. 1,282</a:t>
                      </a:r>
                      <a:endParaRPr/>
                    </a:p>
                  </a:txBody>
                  <a:tcPr marL="91080" marR="9108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en-US" sz="1200" b="1" strike="noStrike" spc="-1">
                          <a:solidFill>
                            <a:srgbClr val="FFFFFF"/>
                          </a:solidFill>
                          <a:uFill>
                            <a:solidFill>
                              <a:srgbClr val="FFFFFF"/>
                            </a:solidFill>
                          </a:uFill>
                          <a:latin typeface="Calibri"/>
                        </a:rPr>
                        <a:t>IDR. 1,867</a:t>
                      </a:r>
                      <a:endParaRPr/>
                    </a:p>
                  </a:txBody>
                  <a:tcPr marL="91080" marR="9108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en-US" sz="1200" b="1" strike="noStrike" spc="-1">
                          <a:solidFill>
                            <a:srgbClr val="FFFFFF"/>
                          </a:solidFill>
                          <a:uFill>
                            <a:solidFill>
                              <a:srgbClr val="FFFFFF"/>
                            </a:solidFill>
                          </a:uFill>
                          <a:latin typeface="Calibri"/>
                        </a:rPr>
                        <a:t>IDR. 3,536</a:t>
                      </a:r>
                      <a:endParaRPr/>
                    </a:p>
                  </a:txBody>
                  <a:tcPr marL="91080" marR="9108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en-US" sz="1200" b="1" strike="noStrike" spc="-1">
                          <a:solidFill>
                            <a:srgbClr val="FFFFFF"/>
                          </a:solidFill>
                          <a:uFill>
                            <a:solidFill>
                              <a:srgbClr val="FFFFFF"/>
                            </a:solidFill>
                          </a:uFill>
                          <a:latin typeface="Calibri"/>
                        </a:rPr>
                        <a:t>IDR.5,548</a:t>
                      </a:r>
                      <a:endParaRPr/>
                    </a:p>
                  </a:txBody>
                  <a:tcPr marL="91080" marR="9108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nSpc>
                          <a:spcPct val="100000"/>
                        </a:lnSpc>
                      </a:pPr>
                      <a:r>
                        <a:rPr lang="en-US" sz="1200" b="1" strike="noStrike" spc="-1">
                          <a:solidFill>
                            <a:srgbClr val="FFFFFF"/>
                          </a:solidFill>
                          <a:uFill>
                            <a:solidFill>
                              <a:srgbClr val="FFFFFF"/>
                            </a:solidFill>
                          </a:uFill>
                          <a:latin typeface="Calibri"/>
                        </a:rPr>
                        <a:t> IDR. 6.471</a:t>
                      </a:r>
                      <a:endParaRPr/>
                    </a:p>
                  </a:txBody>
                  <a:tcPr marL="91080" marR="9108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371520">
                <a:tc>
                  <a:txBody>
                    <a:bodyPr/>
                    <a:lstStyle/>
                    <a:p>
                      <a:pPr>
                        <a:lnSpc>
                          <a:spcPct val="100000"/>
                        </a:lnSpc>
                      </a:pPr>
                      <a:r>
                        <a:rPr lang="en-US" sz="1200" strike="noStrike" spc="-1">
                          <a:solidFill>
                            <a:srgbClr val="000000"/>
                          </a:solidFill>
                          <a:uFill>
                            <a:solidFill>
                              <a:srgbClr val="FFFFFF"/>
                            </a:solidFill>
                          </a:uFill>
                          <a:latin typeface="Calibri"/>
                        </a:rPr>
                        <a:t>Baseline</a:t>
                      </a:r>
                      <a:endParaRPr/>
                    </a:p>
                  </a:txBody>
                  <a:tcPr marL="91080" marR="9108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FF7575"/>
                    </a:solidFill>
                  </a:tcPr>
                </a:tc>
                <a:tc>
                  <a:txBody>
                    <a:bodyPr/>
                    <a:lstStyle/>
                    <a:p>
                      <a:pPr>
                        <a:lnSpc>
                          <a:spcPct val="100000"/>
                        </a:lnSpc>
                      </a:pPr>
                      <a:r>
                        <a:rPr lang="en-US" sz="1200" strike="noStrike" spc="-1">
                          <a:solidFill>
                            <a:srgbClr val="000000"/>
                          </a:solidFill>
                          <a:uFill>
                            <a:solidFill>
                              <a:srgbClr val="FFFFFF"/>
                            </a:solidFill>
                          </a:uFill>
                          <a:latin typeface="Calibri"/>
                        </a:rPr>
                        <a:t>IDR. 1,300</a:t>
                      </a:r>
                      <a:endParaRPr/>
                    </a:p>
                  </a:txBody>
                  <a:tcPr marL="91080" marR="9108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FF7575"/>
                    </a:solidFill>
                  </a:tcPr>
                </a:tc>
                <a:tc>
                  <a:txBody>
                    <a:bodyPr/>
                    <a:lstStyle/>
                    <a:p>
                      <a:pPr>
                        <a:lnSpc>
                          <a:spcPct val="100000"/>
                        </a:lnSpc>
                      </a:pPr>
                      <a:r>
                        <a:rPr lang="en-US" sz="1200" strike="noStrike" spc="-1">
                          <a:solidFill>
                            <a:srgbClr val="000000"/>
                          </a:solidFill>
                          <a:uFill>
                            <a:solidFill>
                              <a:srgbClr val="FFFFFF"/>
                            </a:solidFill>
                          </a:uFill>
                          <a:latin typeface="Calibri"/>
                        </a:rPr>
                        <a:t>IDR. 1,600</a:t>
                      </a:r>
                      <a:endParaRPr/>
                    </a:p>
                  </a:txBody>
                  <a:tcPr marL="91080" marR="9108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FF7575"/>
                    </a:solidFill>
                  </a:tcPr>
                </a:tc>
                <a:tc>
                  <a:txBody>
                    <a:bodyPr/>
                    <a:lstStyle/>
                    <a:p>
                      <a:pPr>
                        <a:lnSpc>
                          <a:spcPct val="100000"/>
                        </a:lnSpc>
                      </a:pPr>
                      <a:r>
                        <a:rPr lang="en-US" sz="1200" strike="noStrike" spc="-1">
                          <a:solidFill>
                            <a:srgbClr val="000000"/>
                          </a:solidFill>
                          <a:uFill>
                            <a:solidFill>
                              <a:srgbClr val="FFFFFF"/>
                            </a:solidFill>
                          </a:uFill>
                          <a:latin typeface="Calibri"/>
                        </a:rPr>
                        <a:t>IDR. 1.884</a:t>
                      </a:r>
                      <a:endParaRPr/>
                    </a:p>
                  </a:txBody>
                  <a:tcPr marL="91080" marR="9108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FF7575"/>
                    </a:solidFill>
                  </a:tcPr>
                </a:tc>
                <a:tc>
                  <a:txBody>
                    <a:bodyPr/>
                    <a:lstStyle/>
                    <a:p>
                      <a:pPr>
                        <a:lnSpc>
                          <a:spcPct val="100000"/>
                        </a:lnSpc>
                      </a:pPr>
                      <a:r>
                        <a:rPr lang="en-US" sz="1200" strike="noStrike" spc="-1">
                          <a:solidFill>
                            <a:srgbClr val="000000"/>
                          </a:solidFill>
                          <a:uFill>
                            <a:solidFill>
                              <a:srgbClr val="FFFFFF"/>
                            </a:solidFill>
                          </a:uFill>
                          <a:latin typeface="Calibri"/>
                        </a:rPr>
                        <a:t>IDR. 2,711</a:t>
                      </a:r>
                      <a:endParaRPr/>
                    </a:p>
                  </a:txBody>
                  <a:tcPr marL="91080" marR="9108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FF7575"/>
                    </a:solidFill>
                  </a:tcPr>
                </a:tc>
                <a:tc>
                  <a:txBody>
                    <a:bodyPr/>
                    <a:lstStyle/>
                    <a:p>
                      <a:pPr>
                        <a:lnSpc>
                          <a:spcPct val="100000"/>
                        </a:lnSpc>
                      </a:pPr>
                      <a:r>
                        <a:rPr lang="en-US" sz="1200" strike="noStrike" spc="-1">
                          <a:solidFill>
                            <a:srgbClr val="000000"/>
                          </a:solidFill>
                          <a:uFill>
                            <a:solidFill>
                              <a:srgbClr val="FFFFFF"/>
                            </a:solidFill>
                          </a:uFill>
                          <a:latin typeface="Calibri"/>
                        </a:rPr>
                        <a:t>IDR. 2.862</a:t>
                      </a:r>
                      <a:endParaRPr/>
                    </a:p>
                  </a:txBody>
                  <a:tcPr marL="91080" marR="9108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FF7575"/>
                    </a:solidFill>
                  </a:tcPr>
                </a:tc>
                <a:tc>
                  <a:txBody>
                    <a:bodyPr/>
                    <a:lstStyle/>
                    <a:p>
                      <a:pPr>
                        <a:lnSpc>
                          <a:spcPct val="100000"/>
                        </a:lnSpc>
                      </a:pPr>
                      <a:r>
                        <a:rPr lang="en-US" sz="1200" strike="noStrike" spc="-1">
                          <a:solidFill>
                            <a:srgbClr val="000000"/>
                          </a:solidFill>
                          <a:uFill>
                            <a:solidFill>
                              <a:srgbClr val="FFFFFF"/>
                            </a:solidFill>
                          </a:uFill>
                          <a:latin typeface="Calibri"/>
                        </a:rPr>
                        <a:t>IDR. 5,222</a:t>
                      </a:r>
                      <a:endParaRPr/>
                    </a:p>
                  </a:txBody>
                  <a:tcPr marL="91080" marR="9108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FF7575"/>
                    </a:solidFill>
                  </a:tcPr>
                </a:tc>
              </a:tr>
            </a:tbl>
          </a:graphicData>
        </a:graphic>
      </p:graphicFrame>
      <p:sp>
        <p:nvSpPr>
          <p:cNvPr id="466" name="CustomShape 6"/>
          <p:cNvSpPr/>
          <p:nvPr/>
        </p:nvSpPr>
        <p:spPr>
          <a:xfrm>
            <a:off x="34920" y="5300640"/>
            <a:ext cx="6481440" cy="1655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marL="285840" indent="-285480" algn="just">
              <a:lnSpc>
                <a:spcPct val="100000"/>
              </a:lnSpc>
              <a:buFont typeface="Arial"/>
              <a:buChar char="•"/>
            </a:pPr>
            <a:r>
              <a:rPr lang="en-US" sz="1700" strike="noStrike" spc="-1">
                <a:solidFill>
                  <a:srgbClr val="000000"/>
                </a:solidFill>
                <a:uFill>
                  <a:solidFill>
                    <a:srgbClr val="FFFFFF"/>
                  </a:solidFill>
                </a:uFill>
                <a:latin typeface="Arial Narrow"/>
                <a:ea typeface="MS PGothic"/>
              </a:rPr>
              <a:t>From 2007 to present, PKH still becomes a national priority programme in poverty elevation policy</a:t>
            </a:r>
            <a:endParaRPr/>
          </a:p>
          <a:p>
            <a:pPr marL="285840" indent="-285480" algn="just">
              <a:lnSpc>
                <a:spcPct val="100000"/>
              </a:lnSpc>
              <a:buFont typeface="Arial"/>
              <a:buChar char="•"/>
            </a:pPr>
            <a:r>
              <a:rPr lang="en-US" sz="1700" strike="noStrike" spc="-1">
                <a:solidFill>
                  <a:srgbClr val="000000"/>
                </a:solidFill>
                <a:uFill>
                  <a:solidFill>
                    <a:srgbClr val="FFFFFF"/>
                  </a:solidFill>
                </a:uFill>
                <a:latin typeface="Arial Narrow"/>
                <a:ea typeface="MS PGothic"/>
              </a:rPr>
              <a:t>In 2010-2014 Long-term Development  there has been an increase of beneficieries and budget allocation for PKH which surpassed planned target baseline.</a:t>
            </a:r>
            <a:endParaRPr/>
          </a:p>
          <a:p>
            <a:pPr marL="285840" indent="-285480" algn="just">
              <a:lnSpc>
                <a:spcPct val="100000"/>
              </a:lnSpc>
              <a:buFont typeface="Arial"/>
              <a:buChar char="•"/>
            </a:pPr>
            <a:r>
              <a:rPr lang="en-US" sz="1700" strike="noStrike" spc="-1">
                <a:solidFill>
                  <a:srgbClr val="000000"/>
                </a:solidFill>
                <a:uFill>
                  <a:solidFill>
                    <a:srgbClr val="FFFFFF"/>
                  </a:solidFill>
                </a:uFill>
                <a:latin typeface="Arial Narrow"/>
                <a:ea typeface="MS PGothic"/>
              </a:rPr>
              <a:t>2015 it sharply increased which reached 3.5 million targeted poorest households and IDR 6.4 trillion on budget (USD 7,6 million)) </a:t>
            </a:r>
            <a:endParaRPr/>
          </a:p>
          <a:p>
            <a:pPr marL="285840" indent="-285480" algn="just">
              <a:lnSpc>
                <a:spcPct val="100000"/>
              </a:lnSpc>
            </a:pPr>
            <a:endParaRPr/>
          </a:p>
          <a:p>
            <a:pPr marL="285840" indent="-285480" algn="just">
              <a:lnSpc>
                <a:spcPct val="100000"/>
              </a:lnSpc>
            </a:pPr>
            <a:endParaRPr/>
          </a:p>
          <a:p>
            <a:pPr marL="285840" indent="-285480" algn="just">
              <a:lnSpc>
                <a:spcPct val="100000"/>
              </a:lnSpc>
            </a:pPr>
            <a:endParaRPr/>
          </a:p>
        </p:txBody>
      </p:sp>
      <p:graphicFrame>
        <p:nvGraphicFramePr>
          <p:cNvPr id="467" name="Table 7"/>
          <p:cNvGraphicFramePr/>
          <p:nvPr/>
        </p:nvGraphicFramePr>
        <p:xfrm>
          <a:off x="6588000" y="3884760"/>
          <a:ext cx="2376000" cy="1992600"/>
        </p:xfrm>
        <a:graphic>
          <a:graphicData uri="http://schemas.openxmlformats.org/drawingml/2006/table">
            <a:tbl>
              <a:tblPr/>
              <a:tblGrid>
                <a:gridCol w="1271880"/>
                <a:gridCol w="1104120"/>
              </a:tblGrid>
              <a:tr h="365400">
                <a:tc>
                  <a:txBody>
                    <a:bodyPr/>
                    <a:lstStyle/>
                    <a:p>
                      <a:pPr algn="ctr">
                        <a:lnSpc>
                          <a:spcPct val="100000"/>
                        </a:lnSpc>
                      </a:pPr>
                      <a:r>
                        <a:rPr lang="en-US" sz="1800" strike="noStrike" spc="-1">
                          <a:solidFill>
                            <a:srgbClr val="000000"/>
                          </a:solidFill>
                          <a:uFill>
                            <a:solidFill>
                              <a:srgbClr val="FFFFFF"/>
                            </a:solidFill>
                          </a:uFill>
                          <a:latin typeface="Calibri"/>
                        </a:rPr>
                        <a:t>Personnel</a:t>
                      </a:r>
                      <a:endParaRPr/>
                    </a:p>
                  </a:txBody>
                  <a:tcPr marL="74160" marR="74160">
                    <a:solidFill>
                      <a:srgbClr val="729FCF"/>
                    </a:solidFill>
                  </a:tcPr>
                </a:tc>
                <a:tc>
                  <a:txBody>
                    <a:bodyPr/>
                    <a:lstStyle/>
                    <a:p>
                      <a:pPr algn="r">
                        <a:lnSpc>
                          <a:spcPct val="100000"/>
                        </a:lnSpc>
                      </a:pPr>
                      <a:r>
                        <a:rPr lang="en-US" sz="1800" strike="noStrike" spc="-1">
                          <a:solidFill>
                            <a:srgbClr val="000000"/>
                          </a:solidFill>
                          <a:uFill>
                            <a:solidFill>
                              <a:srgbClr val="FFFFFF"/>
                            </a:solidFill>
                          </a:uFill>
                          <a:latin typeface="Calibri"/>
                        </a:rPr>
                        <a:t>Total </a:t>
                      </a:r>
                      <a:endParaRPr/>
                    </a:p>
                  </a:txBody>
                  <a:tcPr marL="74160" marR="74160">
                    <a:solidFill>
                      <a:srgbClr val="729FCF"/>
                    </a:solidFill>
                  </a:tcPr>
                </a:tc>
              </a:tr>
              <a:tr h="330480">
                <a:tc>
                  <a:txBody>
                    <a:bodyPr/>
                    <a:lstStyle/>
                    <a:p>
                      <a:pPr>
                        <a:lnSpc>
                          <a:spcPct val="100000"/>
                        </a:lnSpc>
                      </a:pPr>
                      <a:r>
                        <a:rPr lang="en-US" sz="1500" strike="noStrike" spc="-1">
                          <a:solidFill>
                            <a:srgbClr val="000000"/>
                          </a:solidFill>
                          <a:uFill>
                            <a:solidFill>
                              <a:srgbClr val="FFFFFF"/>
                            </a:solidFill>
                          </a:uFill>
                          <a:latin typeface="Calibri"/>
                        </a:rPr>
                        <a:t> Assitant</a:t>
                      </a:r>
                      <a:endParaRPr/>
                    </a:p>
                  </a:txBody>
                  <a:tcPr marL="74160" marR="74160">
                    <a:solidFill>
                      <a:srgbClr val="729FCF"/>
                    </a:solidFill>
                  </a:tcPr>
                </a:tc>
                <a:tc>
                  <a:txBody>
                    <a:bodyPr/>
                    <a:lstStyle/>
                    <a:p>
                      <a:pPr algn="r">
                        <a:lnSpc>
                          <a:spcPct val="100000"/>
                        </a:lnSpc>
                      </a:pPr>
                      <a:r>
                        <a:rPr lang="en-US" sz="1500" strike="noStrike" spc="-1">
                          <a:solidFill>
                            <a:srgbClr val="000000"/>
                          </a:solidFill>
                          <a:uFill>
                            <a:solidFill>
                              <a:srgbClr val="FFFFFF"/>
                            </a:solidFill>
                          </a:uFill>
                          <a:latin typeface="Calibri"/>
                        </a:rPr>
                        <a:t>14.594 </a:t>
                      </a:r>
                      <a:endParaRPr/>
                    </a:p>
                  </a:txBody>
                  <a:tcPr marL="74160" marR="74160">
                    <a:solidFill>
                      <a:srgbClr val="729FCF"/>
                    </a:solidFill>
                  </a:tcPr>
                </a:tc>
              </a:tr>
              <a:tr h="416520">
                <a:tc>
                  <a:txBody>
                    <a:bodyPr/>
                    <a:lstStyle/>
                    <a:p>
                      <a:pPr>
                        <a:lnSpc>
                          <a:spcPct val="100000"/>
                        </a:lnSpc>
                      </a:pPr>
                      <a:r>
                        <a:rPr lang="en-US" sz="1500" strike="noStrike" spc="-1">
                          <a:solidFill>
                            <a:srgbClr val="000000"/>
                          </a:solidFill>
                          <a:uFill>
                            <a:solidFill>
                              <a:srgbClr val="FFFFFF"/>
                            </a:solidFill>
                          </a:uFill>
                          <a:latin typeface="Calibri"/>
                        </a:rPr>
                        <a:t>Operator</a:t>
                      </a:r>
                      <a:endParaRPr/>
                    </a:p>
                  </a:txBody>
                  <a:tcPr marL="74160" marR="74160">
                    <a:solidFill>
                      <a:srgbClr val="729FCF"/>
                    </a:solidFill>
                  </a:tcPr>
                </a:tc>
                <a:tc>
                  <a:txBody>
                    <a:bodyPr/>
                    <a:lstStyle/>
                    <a:p>
                      <a:pPr algn="r">
                        <a:lnSpc>
                          <a:spcPct val="100000"/>
                        </a:lnSpc>
                      </a:pPr>
                      <a:r>
                        <a:rPr lang="en-US" sz="1500" strike="noStrike" spc="-1">
                          <a:solidFill>
                            <a:srgbClr val="000000"/>
                          </a:solidFill>
                          <a:uFill>
                            <a:solidFill>
                              <a:srgbClr val="FFFFFF"/>
                            </a:solidFill>
                          </a:uFill>
                          <a:latin typeface="Calibri"/>
                        </a:rPr>
                        <a:t>2000</a:t>
                      </a:r>
                      <a:endParaRPr/>
                    </a:p>
                  </a:txBody>
                  <a:tcPr marL="74160" marR="74160">
                    <a:solidFill>
                      <a:srgbClr val="729FCF"/>
                    </a:solidFill>
                  </a:tcPr>
                </a:tc>
              </a:tr>
              <a:tr h="548280">
                <a:tc>
                  <a:txBody>
                    <a:bodyPr/>
                    <a:lstStyle/>
                    <a:p>
                      <a:pPr>
                        <a:lnSpc>
                          <a:spcPct val="100000"/>
                        </a:lnSpc>
                      </a:pPr>
                      <a:r>
                        <a:rPr lang="en-US" sz="1500" strike="noStrike" spc="-1">
                          <a:solidFill>
                            <a:srgbClr val="000000"/>
                          </a:solidFill>
                          <a:uFill>
                            <a:solidFill>
                              <a:srgbClr val="FFFFFF"/>
                            </a:solidFill>
                          </a:uFill>
                          <a:latin typeface="Calibri"/>
                        </a:rPr>
                        <a:t>Area Coordinator</a:t>
                      </a:r>
                      <a:endParaRPr/>
                    </a:p>
                  </a:txBody>
                  <a:tcPr marL="74160" marR="74160">
                    <a:solidFill>
                      <a:srgbClr val="729FCF"/>
                    </a:solidFill>
                  </a:tcPr>
                </a:tc>
                <a:tc>
                  <a:txBody>
                    <a:bodyPr/>
                    <a:lstStyle/>
                    <a:p>
                      <a:pPr algn="r">
                        <a:lnSpc>
                          <a:spcPct val="100000"/>
                        </a:lnSpc>
                      </a:pPr>
                      <a:r>
                        <a:rPr lang="en-US" sz="1500" strike="noStrike" spc="-1">
                          <a:solidFill>
                            <a:srgbClr val="000000"/>
                          </a:solidFill>
                          <a:uFill>
                            <a:solidFill>
                              <a:srgbClr val="FFFFFF"/>
                            </a:solidFill>
                          </a:uFill>
                          <a:latin typeface="Calibri"/>
                        </a:rPr>
                        <a:t>47</a:t>
                      </a:r>
                      <a:endParaRPr/>
                    </a:p>
                  </a:txBody>
                  <a:tcPr marL="74160" marR="74160">
                    <a:solidFill>
                      <a:srgbClr val="729FCF"/>
                    </a:solidFill>
                  </a:tcPr>
                </a:tc>
              </a:tr>
              <a:tr h="331200">
                <a:tc>
                  <a:txBody>
                    <a:bodyPr/>
                    <a:lstStyle/>
                    <a:p>
                      <a:pPr>
                        <a:lnSpc>
                          <a:spcPct val="100000"/>
                        </a:lnSpc>
                      </a:pPr>
                      <a:r>
                        <a:rPr lang="en-US" sz="1500" strike="noStrike" spc="-1">
                          <a:solidFill>
                            <a:srgbClr val="000000"/>
                          </a:solidFill>
                          <a:uFill>
                            <a:solidFill>
                              <a:srgbClr val="FFFFFF"/>
                            </a:solidFill>
                          </a:uFill>
                          <a:latin typeface="Calibri"/>
                        </a:rPr>
                        <a:t> Management</a:t>
                      </a:r>
                      <a:endParaRPr/>
                    </a:p>
                  </a:txBody>
                  <a:tcPr marL="74160" marR="74160">
                    <a:solidFill>
                      <a:srgbClr val="729FCF"/>
                    </a:solidFill>
                  </a:tcPr>
                </a:tc>
                <a:tc>
                  <a:txBody>
                    <a:bodyPr/>
                    <a:lstStyle/>
                    <a:p>
                      <a:pPr algn="r">
                        <a:lnSpc>
                          <a:spcPct val="100000"/>
                        </a:lnSpc>
                      </a:pPr>
                      <a:r>
                        <a:rPr lang="en-US" sz="1500" strike="noStrike" spc="-1">
                          <a:solidFill>
                            <a:srgbClr val="000000"/>
                          </a:solidFill>
                          <a:uFill>
                            <a:solidFill>
                              <a:srgbClr val="FFFFFF"/>
                            </a:solidFill>
                          </a:uFill>
                          <a:latin typeface="Calibri"/>
                        </a:rPr>
                        <a:t>40 </a:t>
                      </a:r>
                      <a:endParaRPr/>
                    </a:p>
                  </a:txBody>
                  <a:tcPr marL="74160" marR="74160">
                    <a:solidFill>
                      <a:srgbClr val="729FCF"/>
                    </a:solidFill>
                  </a:tcPr>
                </a:tc>
              </a:tr>
            </a:tbl>
          </a:graphicData>
        </a:graphic>
      </p:graphicFrame>
      <p:sp>
        <p:nvSpPr>
          <p:cNvPr id="468" name="CustomShape 8"/>
          <p:cNvSpPr/>
          <p:nvPr/>
        </p:nvSpPr>
        <p:spPr>
          <a:xfrm>
            <a:off x="755640" y="708120"/>
            <a:ext cx="4895640" cy="417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2000" b="1" strike="noStrike" spc="-1">
                <a:solidFill>
                  <a:srgbClr val="000000"/>
                </a:solidFill>
                <a:uFill>
                  <a:solidFill>
                    <a:srgbClr val="FFFFFF"/>
                  </a:solidFill>
                </a:uFill>
                <a:latin typeface="Calibri"/>
                <a:ea typeface="MS PGothic"/>
              </a:rPr>
              <a:t>Beneficieries</a:t>
            </a:r>
            <a:endParaRPr/>
          </a:p>
        </p:txBody>
      </p:sp>
      <p:sp>
        <p:nvSpPr>
          <p:cNvPr id="469" name="CustomShape 9"/>
          <p:cNvSpPr/>
          <p:nvPr/>
        </p:nvSpPr>
        <p:spPr>
          <a:xfrm>
            <a:off x="6070680" y="3500280"/>
            <a:ext cx="3109680" cy="417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2000" b="1" strike="noStrike" spc="-1">
                <a:solidFill>
                  <a:srgbClr val="000000"/>
                </a:solidFill>
                <a:uFill>
                  <a:solidFill>
                    <a:srgbClr val="FFFFFF"/>
                  </a:solidFill>
                </a:uFill>
                <a:latin typeface="Calibri"/>
                <a:ea typeface="MS PGothic"/>
              </a:rPr>
              <a:t>Human Resource of PKH</a:t>
            </a:r>
            <a:endParaRPr/>
          </a:p>
        </p:txBody>
      </p:sp>
      <p:graphicFrame>
        <p:nvGraphicFramePr>
          <p:cNvPr id="470" name="Table 10"/>
          <p:cNvGraphicFramePr/>
          <p:nvPr/>
        </p:nvGraphicFramePr>
        <p:xfrm>
          <a:off x="6588000" y="1463760"/>
          <a:ext cx="2304720" cy="1677600"/>
        </p:xfrm>
        <a:graphic>
          <a:graphicData uri="http://schemas.openxmlformats.org/drawingml/2006/table">
            <a:tbl>
              <a:tblPr/>
              <a:tblGrid>
                <a:gridCol w="1233720"/>
                <a:gridCol w="1071000"/>
              </a:tblGrid>
              <a:tr h="365760">
                <a:tc>
                  <a:txBody>
                    <a:bodyPr/>
                    <a:lstStyle/>
                    <a:p>
                      <a:pPr algn="ctr">
                        <a:lnSpc>
                          <a:spcPct val="100000"/>
                        </a:lnSpc>
                      </a:pPr>
                      <a:r>
                        <a:rPr lang="en-US" sz="1800" strike="noStrike" spc="-1">
                          <a:solidFill>
                            <a:srgbClr val="000000"/>
                          </a:solidFill>
                          <a:uFill>
                            <a:solidFill>
                              <a:srgbClr val="FFFFFF"/>
                            </a:solidFill>
                          </a:uFill>
                          <a:latin typeface="Calibri"/>
                        </a:rPr>
                        <a:t>Personnels </a:t>
                      </a:r>
                      <a:endParaRPr/>
                    </a:p>
                  </a:txBody>
                  <a:tcPr marL="74160" marR="74160">
                    <a:solidFill>
                      <a:srgbClr val="729FCF"/>
                    </a:solidFill>
                  </a:tcPr>
                </a:tc>
                <a:tc>
                  <a:txBody>
                    <a:bodyPr/>
                    <a:lstStyle/>
                    <a:p>
                      <a:pPr algn="r">
                        <a:lnSpc>
                          <a:spcPct val="100000"/>
                        </a:lnSpc>
                      </a:pPr>
                      <a:r>
                        <a:rPr lang="en-US" sz="1800" strike="noStrike" spc="-1">
                          <a:solidFill>
                            <a:srgbClr val="000000"/>
                          </a:solidFill>
                          <a:uFill>
                            <a:solidFill>
                              <a:srgbClr val="FFFFFF"/>
                            </a:solidFill>
                          </a:uFill>
                          <a:latin typeface="Calibri"/>
                        </a:rPr>
                        <a:t>Total</a:t>
                      </a:r>
                      <a:endParaRPr/>
                    </a:p>
                  </a:txBody>
                  <a:tcPr marL="74160" marR="74160">
                    <a:solidFill>
                      <a:srgbClr val="729FCF"/>
                    </a:solidFill>
                  </a:tcPr>
                </a:tc>
              </a:tr>
              <a:tr h="334440">
                <a:tc>
                  <a:txBody>
                    <a:bodyPr/>
                    <a:lstStyle/>
                    <a:p>
                      <a:pPr>
                        <a:lnSpc>
                          <a:spcPct val="100000"/>
                        </a:lnSpc>
                      </a:pPr>
                      <a:r>
                        <a:rPr lang="en-US" sz="1500" strike="noStrike" spc="-1">
                          <a:solidFill>
                            <a:srgbClr val="000000"/>
                          </a:solidFill>
                          <a:uFill>
                            <a:solidFill>
                              <a:srgbClr val="FFFFFF"/>
                            </a:solidFill>
                          </a:uFill>
                          <a:latin typeface="Calibri"/>
                        </a:rPr>
                        <a:t>Province</a:t>
                      </a:r>
                      <a:endParaRPr/>
                    </a:p>
                  </a:txBody>
                  <a:tcPr marL="74160" marR="74160">
                    <a:solidFill>
                      <a:srgbClr val="729FCF"/>
                    </a:solidFill>
                  </a:tcPr>
                </a:tc>
                <a:tc>
                  <a:txBody>
                    <a:bodyPr/>
                    <a:lstStyle/>
                    <a:p>
                      <a:pPr algn="r">
                        <a:lnSpc>
                          <a:spcPct val="100000"/>
                        </a:lnSpc>
                      </a:pPr>
                      <a:r>
                        <a:rPr lang="en-US" sz="1500" strike="noStrike" spc="-1">
                          <a:solidFill>
                            <a:srgbClr val="000000"/>
                          </a:solidFill>
                          <a:uFill>
                            <a:solidFill>
                              <a:srgbClr val="FFFFFF"/>
                            </a:solidFill>
                          </a:uFill>
                          <a:latin typeface="Calibri"/>
                        </a:rPr>
                        <a:t>34</a:t>
                      </a:r>
                      <a:endParaRPr/>
                    </a:p>
                  </a:txBody>
                  <a:tcPr marL="74160" marR="74160">
                    <a:solidFill>
                      <a:srgbClr val="729FCF"/>
                    </a:solidFill>
                  </a:tcPr>
                </a:tc>
              </a:tr>
              <a:tr h="421920">
                <a:tc>
                  <a:txBody>
                    <a:bodyPr/>
                    <a:lstStyle/>
                    <a:p>
                      <a:pPr>
                        <a:lnSpc>
                          <a:spcPct val="100000"/>
                        </a:lnSpc>
                      </a:pPr>
                      <a:r>
                        <a:rPr lang="en-US" sz="1500" strike="noStrike" spc="-1">
                          <a:solidFill>
                            <a:srgbClr val="000000"/>
                          </a:solidFill>
                          <a:uFill>
                            <a:solidFill>
                              <a:srgbClr val="FFFFFF"/>
                            </a:solidFill>
                          </a:uFill>
                          <a:latin typeface="Calibri"/>
                        </a:rPr>
                        <a:t>Regency</a:t>
                      </a:r>
                      <a:endParaRPr/>
                    </a:p>
                  </a:txBody>
                  <a:tcPr marL="74160" marR="74160">
                    <a:solidFill>
                      <a:srgbClr val="729FCF"/>
                    </a:solidFill>
                  </a:tcPr>
                </a:tc>
                <a:tc>
                  <a:txBody>
                    <a:bodyPr/>
                    <a:lstStyle/>
                    <a:p>
                      <a:pPr algn="r">
                        <a:lnSpc>
                          <a:spcPct val="100000"/>
                        </a:lnSpc>
                      </a:pPr>
                      <a:r>
                        <a:rPr lang="en-US" sz="1500" strike="noStrike" spc="-1">
                          <a:solidFill>
                            <a:srgbClr val="000000"/>
                          </a:solidFill>
                          <a:uFill>
                            <a:solidFill>
                              <a:srgbClr val="FFFFFF"/>
                            </a:solidFill>
                          </a:uFill>
                          <a:latin typeface="Calibri"/>
                        </a:rPr>
                        <a:t>443</a:t>
                      </a:r>
                      <a:endParaRPr/>
                    </a:p>
                  </a:txBody>
                  <a:tcPr marL="74160" marR="74160">
                    <a:solidFill>
                      <a:srgbClr val="729FCF"/>
                    </a:solidFill>
                  </a:tcPr>
                </a:tc>
              </a:tr>
              <a:tr h="555480">
                <a:tc>
                  <a:txBody>
                    <a:bodyPr/>
                    <a:lstStyle/>
                    <a:p>
                      <a:pPr>
                        <a:lnSpc>
                          <a:spcPct val="100000"/>
                        </a:lnSpc>
                      </a:pPr>
                      <a:r>
                        <a:rPr lang="en-US" sz="1500" strike="noStrike" spc="-1">
                          <a:solidFill>
                            <a:srgbClr val="000000"/>
                          </a:solidFill>
                          <a:uFill>
                            <a:solidFill>
                              <a:srgbClr val="FFFFFF"/>
                            </a:solidFill>
                          </a:uFill>
                          <a:latin typeface="Calibri"/>
                        </a:rPr>
                        <a:t>Sub-District </a:t>
                      </a:r>
                      <a:endParaRPr/>
                    </a:p>
                  </a:txBody>
                  <a:tcPr marL="74160" marR="74160">
                    <a:solidFill>
                      <a:srgbClr val="729FCF"/>
                    </a:solidFill>
                  </a:tcPr>
                </a:tc>
                <a:tc>
                  <a:txBody>
                    <a:bodyPr/>
                    <a:lstStyle/>
                    <a:p>
                      <a:pPr algn="r">
                        <a:lnSpc>
                          <a:spcPct val="100000"/>
                        </a:lnSpc>
                      </a:pPr>
                      <a:r>
                        <a:rPr lang="en-US" sz="1500" strike="noStrike" spc="-1">
                          <a:solidFill>
                            <a:srgbClr val="000000"/>
                          </a:solidFill>
                          <a:uFill>
                            <a:solidFill>
                              <a:srgbClr val="FFFFFF"/>
                            </a:solidFill>
                          </a:uFill>
                          <a:latin typeface="Calibri"/>
                        </a:rPr>
                        <a:t>5.271</a:t>
                      </a:r>
                      <a:endParaRPr/>
                    </a:p>
                  </a:txBody>
                  <a:tcPr marL="74160" marR="74160">
                    <a:solidFill>
                      <a:srgbClr val="729FCF"/>
                    </a:solidFill>
                  </a:tcPr>
                </a:tc>
              </a:tr>
            </a:tbl>
          </a:graphicData>
        </a:graphic>
      </p:graphicFrame>
      <p:sp>
        <p:nvSpPr>
          <p:cNvPr id="471" name="CustomShape 11"/>
          <p:cNvSpPr/>
          <p:nvPr/>
        </p:nvSpPr>
        <p:spPr>
          <a:xfrm>
            <a:off x="6227640" y="995400"/>
            <a:ext cx="3024000" cy="417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US" sz="2000" b="1" strike="noStrike" spc="-1">
                <a:solidFill>
                  <a:srgbClr val="000000"/>
                </a:solidFill>
                <a:uFill>
                  <a:solidFill>
                    <a:srgbClr val="FFFFFF"/>
                  </a:solidFill>
                </a:uFill>
                <a:latin typeface="Calibri"/>
                <a:ea typeface="MS PGothic"/>
              </a:rPr>
              <a:t>Area of Coverage </a:t>
            </a:r>
            <a:endParaRPr/>
          </a:p>
        </p:txBody>
      </p:sp>
      <p:pic>
        <p:nvPicPr>
          <p:cNvPr id="472" name="Picture 471"/>
          <p:cNvPicPr/>
          <p:nvPr/>
        </p:nvPicPr>
        <p:blipFill>
          <a:blip r:embed="rId3"/>
          <a:stretch/>
        </p:blipFill>
        <p:spPr>
          <a:xfrm>
            <a:off x="558720" y="774720"/>
            <a:ext cx="6019920" cy="3505320"/>
          </a:xfrm>
          <a:prstGeom prst="rect">
            <a:avLst/>
          </a:prstGeom>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3" name="Table 1"/>
          <p:cNvGraphicFramePr/>
          <p:nvPr/>
        </p:nvGraphicFramePr>
        <p:xfrm>
          <a:off x="2112840" y="1653480"/>
          <a:ext cx="5212440" cy="2926080"/>
        </p:xfrm>
        <a:graphic>
          <a:graphicData uri="http://schemas.openxmlformats.org/drawingml/2006/table">
            <a:tbl>
              <a:tblPr/>
              <a:tblGrid>
                <a:gridCol w="3482640"/>
                <a:gridCol w="1729800"/>
              </a:tblGrid>
              <a:tr h="342720">
                <a:tc>
                  <a:txBody>
                    <a:bodyPr/>
                    <a:lstStyle/>
                    <a:p>
                      <a:pPr algn="ctr">
                        <a:lnSpc>
                          <a:spcPct val="100000"/>
                        </a:lnSpc>
                      </a:pPr>
                      <a:r>
                        <a:rPr lang="en-US" sz="1800" strike="noStrike" spc="-1">
                          <a:solidFill>
                            <a:srgbClr val="000000"/>
                          </a:solidFill>
                          <a:uFill>
                            <a:solidFill>
                              <a:srgbClr val="FFFFFF"/>
                            </a:solidFill>
                          </a:uFill>
                          <a:latin typeface="Calibri"/>
                        </a:rPr>
                        <a:t>Family Member</a:t>
                      </a:r>
                      <a:endParaRPr/>
                    </a:p>
                  </a:txBody>
                  <a:tcPr marL="68400" marR="68400">
                    <a:solidFill>
                      <a:srgbClr val="729FCF"/>
                    </a:solidFill>
                  </a:tcPr>
                </a:tc>
                <a:tc>
                  <a:txBody>
                    <a:bodyPr/>
                    <a:lstStyle/>
                    <a:p>
                      <a:pPr algn="ctr">
                        <a:lnSpc>
                          <a:spcPct val="100000"/>
                        </a:lnSpc>
                      </a:pPr>
                      <a:r>
                        <a:rPr lang="en-US" sz="1800" strike="noStrike" spc="-1">
                          <a:solidFill>
                            <a:srgbClr val="000000"/>
                          </a:solidFill>
                          <a:uFill>
                            <a:solidFill>
                              <a:srgbClr val="FFFFFF"/>
                            </a:solidFill>
                          </a:uFill>
                          <a:latin typeface="Calibri"/>
                        </a:rPr>
                        <a:t>Amount</a:t>
                      </a:r>
                      <a:endParaRPr/>
                    </a:p>
                  </a:txBody>
                  <a:tcPr marL="68400" marR="68400">
                    <a:solidFill>
                      <a:srgbClr val="729FCF"/>
                    </a:solidFill>
                  </a:tcPr>
                </a:tc>
              </a:tr>
              <a:tr h="342720">
                <a:tc>
                  <a:txBody>
                    <a:bodyPr/>
                    <a:lstStyle/>
                    <a:p>
                      <a:pPr>
                        <a:lnSpc>
                          <a:spcPct val="100000"/>
                        </a:lnSpc>
                      </a:pPr>
                      <a:r>
                        <a:rPr lang="en-US" sz="1800" strike="noStrike" spc="-1">
                          <a:solidFill>
                            <a:srgbClr val="000000"/>
                          </a:solidFill>
                          <a:uFill>
                            <a:solidFill>
                              <a:srgbClr val="FFFFFF"/>
                            </a:solidFill>
                          </a:uFill>
                          <a:latin typeface="Calibri"/>
                        </a:rPr>
                        <a:t>Pregnant Mother</a:t>
                      </a:r>
                      <a:endParaRPr/>
                    </a:p>
                  </a:txBody>
                  <a:tcPr marL="68400" marR="68400">
                    <a:solidFill>
                      <a:srgbClr val="729FCF"/>
                    </a:solidFill>
                  </a:tcPr>
                </a:tc>
                <a:tc>
                  <a:txBody>
                    <a:bodyPr/>
                    <a:lstStyle/>
                    <a:p>
                      <a:pPr algn="r">
                        <a:lnSpc>
                          <a:spcPct val="100000"/>
                        </a:lnSpc>
                      </a:pPr>
                      <a:r>
                        <a:rPr lang="en-US" sz="1800" strike="noStrike" spc="-1">
                          <a:solidFill>
                            <a:srgbClr val="000000"/>
                          </a:solidFill>
                          <a:uFill>
                            <a:solidFill>
                              <a:srgbClr val="FFFFFF"/>
                            </a:solidFill>
                          </a:uFill>
                          <a:latin typeface="Calibri"/>
                        </a:rPr>
                        <a:t>100,161</a:t>
                      </a:r>
                      <a:endParaRPr/>
                    </a:p>
                  </a:txBody>
                  <a:tcPr marL="68400" marR="68400">
                    <a:solidFill>
                      <a:srgbClr val="729FCF"/>
                    </a:solidFill>
                  </a:tcPr>
                </a:tc>
              </a:tr>
              <a:tr h="342720">
                <a:tc>
                  <a:txBody>
                    <a:bodyPr/>
                    <a:lstStyle/>
                    <a:p>
                      <a:pPr>
                        <a:lnSpc>
                          <a:spcPct val="100000"/>
                        </a:lnSpc>
                      </a:pPr>
                      <a:r>
                        <a:rPr lang="en-US" sz="1800" strike="noStrike" spc="-1">
                          <a:solidFill>
                            <a:srgbClr val="000000"/>
                          </a:solidFill>
                          <a:uFill>
                            <a:solidFill>
                              <a:srgbClr val="FFFFFF"/>
                            </a:solidFill>
                          </a:uFill>
                          <a:latin typeface="Calibri"/>
                        </a:rPr>
                        <a:t>Toddler</a:t>
                      </a:r>
                      <a:endParaRPr/>
                    </a:p>
                  </a:txBody>
                  <a:tcPr marL="68400" marR="68400">
                    <a:solidFill>
                      <a:srgbClr val="729FCF"/>
                    </a:solidFill>
                  </a:tcPr>
                </a:tc>
                <a:tc>
                  <a:txBody>
                    <a:bodyPr/>
                    <a:lstStyle/>
                    <a:p>
                      <a:pPr algn="r">
                        <a:lnSpc>
                          <a:spcPct val="100000"/>
                        </a:lnSpc>
                      </a:pPr>
                      <a:r>
                        <a:rPr lang="en-US" sz="1800" strike="noStrike" spc="-1">
                          <a:solidFill>
                            <a:srgbClr val="000000"/>
                          </a:solidFill>
                          <a:uFill>
                            <a:solidFill>
                              <a:srgbClr val="FFFFFF"/>
                            </a:solidFill>
                          </a:uFill>
                          <a:latin typeface="Calibri"/>
                        </a:rPr>
                        <a:t>1,544,768</a:t>
                      </a:r>
                      <a:endParaRPr/>
                    </a:p>
                  </a:txBody>
                  <a:tcPr marL="68400" marR="68400">
                    <a:solidFill>
                      <a:srgbClr val="729FCF"/>
                    </a:solidFill>
                  </a:tcPr>
                </a:tc>
              </a:tr>
              <a:tr h="342720">
                <a:tc>
                  <a:txBody>
                    <a:bodyPr/>
                    <a:lstStyle/>
                    <a:p>
                      <a:pPr>
                        <a:lnSpc>
                          <a:spcPct val="100000"/>
                        </a:lnSpc>
                      </a:pPr>
                      <a:r>
                        <a:rPr lang="en-US" sz="1800" strike="noStrike" spc="-1">
                          <a:solidFill>
                            <a:srgbClr val="000000"/>
                          </a:solidFill>
                          <a:uFill>
                            <a:solidFill>
                              <a:srgbClr val="FFFFFF"/>
                            </a:solidFill>
                          </a:uFill>
                          <a:latin typeface="Calibri"/>
                        </a:rPr>
                        <a:t>Pre School Children</a:t>
                      </a:r>
                      <a:endParaRPr/>
                    </a:p>
                  </a:txBody>
                  <a:tcPr marL="68400" marR="68400">
                    <a:solidFill>
                      <a:srgbClr val="729FCF"/>
                    </a:solidFill>
                  </a:tcPr>
                </a:tc>
                <a:tc>
                  <a:txBody>
                    <a:bodyPr/>
                    <a:lstStyle/>
                    <a:p>
                      <a:pPr algn="r">
                        <a:lnSpc>
                          <a:spcPct val="100000"/>
                        </a:lnSpc>
                      </a:pPr>
                      <a:r>
                        <a:rPr lang="en-US" sz="1800" strike="noStrike" spc="-1">
                          <a:solidFill>
                            <a:srgbClr val="000000"/>
                          </a:solidFill>
                          <a:uFill>
                            <a:solidFill>
                              <a:srgbClr val="FFFFFF"/>
                            </a:solidFill>
                          </a:uFill>
                          <a:latin typeface="Calibri"/>
                        </a:rPr>
                        <a:t>124,485</a:t>
                      </a:r>
                      <a:endParaRPr/>
                    </a:p>
                  </a:txBody>
                  <a:tcPr marL="68400" marR="68400">
                    <a:solidFill>
                      <a:srgbClr val="729FCF"/>
                    </a:solidFill>
                  </a:tcPr>
                </a:tc>
              </a:tr>
              <a:tr h="342720">
                <a:tc>
                  <a:txBody>
                    <a:bodyPr/>
                    <a:lstStyle/>
                    <a:p>
                      <a:pPr>
                        <a:lnSpc>
                          <a:spcPct val="100000"/>
                        </a:lnSpc>
                      </a:pPr>
                      <a:r>
                        <a:rPr lang="en-US" sz="1800" b="1" strike="noStrike" spc="-1">
                          <a:solidFill>
                            <a:srgbClr val="000000"/>
                          </a:solidFill>
                          <a:uFill>
                            <a:solidFill>
                              <a:srgbClr val="FFFFFF"/>
                            </a:solidFill>
                          </a:uFill>
                          <a:latin typeface="Calibri"/>
                        </a:rPr>
                        <a:t>Children of elementary school age</a:t>
                      </a:r>
                      <a:endParaRPr/>
                    </a:p>
                  </a:txBody>
                  <a:tcPr marL="68400" marR="68400">
                    <a:solidFill>
                      <a:srgbClr val="729FCF"/>
                    </a:solidFill>
                  </a:tcPr>
                </a:tc>
                <a:tc>
                  <a:txBody>
                    <a:bodyPr/>
                    <a:lstStyle/>
                    <a:p>
                      <a:pPr algn="r">
                        <a:lnSpc>
                          <a:spcPct val="100000"/>
                        </a:lnSpc>
                      </a:pPr>
                      <a:r>
                        <a:rPr lang="en-US" sz="1800" b="1" strike="noStrike" spc="-1">
                          <a:solidFill>
                            <a:srgbClr val="000000"/>
                          </a:solidFill>
                          <a:uFill>
                            <a:solidFill>
                              <a:srgbClr val="FFFFFF"/>
                            </a:solidFill>
                          </a:uFill>
                          <a:latin typeface="Calibri"/>
                        </a:rPr>
                        <a:t>3,343,755</a:t>
                      </a:r>
                      <a:endParaRPr/>
                    </a:p>
                  </a:txBody>
                  <a:tcPr marL="68400" marR="68400">
                    <a:solidFill>
                      <a:srgbClr val="729FCF"/>
                    </a:solidFill>
                  </a:tcPr>
                </a:tc>
              </a:tr>
              <a:tr h="342720">
                <a:tc>
                  <a:txBody>
                    <a:bodyPr/>
                    <a:lstStyle/>
                    <a:p>
                      <a:pPr>
                        <a:lnSpc>
                          <a:spcPct val="100000"/>
                        </a:lnSpc>
                      </a:pPr>
                      <a:r>
                        <a:rPr lang="en-US" sz="1800" b="1" strike="noStrike" spc="-1">
                          <a:solidFill>
                            <a:srgbClr val="000000"/>
                          </a:solidFill>
                          <a:uFill>
                            <a:solidFill>
                              <a:srgbClr val="FFFFFF"/>
                            </a:solidFill>
                          </a:uFill>
                          <a:latin typeface="Calibri"/>
                        </a:rPr>
                        <a:t>Children of junior high school age</a:t>
                      </a:r>
                      <a:endParaRPr/>
                    </a:p>
                  </a:txBody>
                  <a:tcPr marL="68400" marR="68400">
                    <a:solidFill>
                      <a:srgbClr val="729FCF"/>
                    </a:solidFill>
                  </a:tcPr>
                </a:tc>
                <a:tc>
                  <a:txBody>
                    <a:bodyPr/>
                    <a:lstStyle/>
                    <a:p>
                      <a:pPr algn="r">
                        <a:lnSpc>
                          <a:spcPct val="100000"/>
                        </a:lnSpc>
                      </a:pPr>
                      <a:r>
                        <a:rPr lang="en-US" sz="1800" b="1" strike="noStrike" spc="-1">
                          <a:solidFill>
                            <a:srgbClr val="000000"/>
                          </a:solidFill>
                          <a:uFill>
                            <a:solidFill>
                              <a:srgbClr val="FFFFFF"/>
                            </a:solidFill>
                          </a:uFill>
                          <a:latin typeface="Calibri"/>
                        </a:rPr>
                        <a:t>1,636,000</a:t>
                      </a:r>
                      <a:endParaRPr/>
                    </a:p>
                  </a:txBody>
                  <a:tcPr marL="68400" marR="68400">
                    <a:solidFill>
                      <a:srgbClr val="729FCF"/>
                    </a:solidFill>
                  </a:tcPr>
                </a:tc>
              </a:tr>
              <a:tr h="342720">
                <a:tc>
                  <a:txBody>
                    <a:bodyPr/>
                    <a:lstStyle/>
                    <a:p>
                      <a:pPr>
                        <a:lnSpc>
                          <a:spcPct val="100000"/>
                        </a:lnSpc>
                      </a:pPr>
                      <a:r>
                        <a:rPr lang="en-US" sz="1800" strike="noStrike" spc="-1">
                          <a:solidFill>
                            <a:srgbClr val="000000"/>
                          </a:solidFill>
                          <a:uFill>
                            <a:solidFill>
                              <a:srgbClr val="FFFFFF"/>
                            </a:solidFill>
                          </a:uFill>
                          <a:latin typeface="Calibri"/>
                        </a:rPr>
                        <a:t>Children of senior high school age</a:t>
                      </a:r>
                      <a:endParaRPr/>
                    </a:p>
                  </a:txBody>
                  <a:tcPr marL="68400" marR="68400">
                    <a:solidFill>
                      <a:srgbClr val="729FCF"/>
                    </a:solidFill>
                  </a:tcPr>
                </a:tc>
                <a:tc>
                  <a:txBody>
                    <a:bodyPr/>
                    <a:lstStyle/>
                    <a:p>
                      <a:pPr algn="r">
                        <a:lnSpc>
                          <a:spcPct val="100000"/>
                        </a:lnSpc>
                      </a:pPr>
                      <a:r>
                        <a:rPr lang="en-US" sz="1800" strike="noStrike" spc="-1">
                          <a:solidFill>
                            <a:srgbClr val="000000"/>
                          </a:solidFill>
                          <a:uFill>
                            <a:solidFill>
                              <a:srgbClr val="FFFFFF"/>
                            </a:solidFill>
                          </a:uFill>
                          <a:latin typeface="Calibri"/>
                        </a:rPr>
                        <a:t>726,014</a:t>
                      </a:r>
                      <a:endParaRPr/>
                    </a:p>
                  </a:txBody>
                  <a:tcPr marL="68400" marR="68400">
                    <a:solidFill>
                      <a:srgbClr val="729FCF"/>
                    </a:solidFill>
                  </a:tcPr>
                </a:tc>
              </a:tr>
              <a:tr h="343800">
                <a:tc>
                  <a:txBody>
                    <a:bodyPr/>
                    <a:lstStyle/>
                    <a:p>
                      <a:pPr>
                        <a:lnSpc>
                          <a:spcPct val="100000"/>
                        </a:lnSpc>
                      </a:pPr>
                      <a:r>
                        <a:rPr lang="en-US" sz="1800" b="1" strike="noStrike" spc="-1">
                          <a:solidFill>
                            <a:srgbClr val="000000"/>
                          </a:solidFill>
                          <a:uFill>
                            <a:solidFill>
                              <a:srgbClr val="FFFFFF"/>
                            </a:solidFill>
                          </a:uFill>
                          <a:latin typeface="Calibri"/>
                        </a:rPr>
                        <a:t>TOTAL </a:t>
                      </a:r>
                      <a:r>
                        <a:rPr lang="en-US" sz="1800" strike="noStrike" spc="-1">
                          <a:solidFill>
                            <a:srgbClr val="000000"/>
                          </a:solidFill>
                          <a:uFill>
                            <a:solidFill>
                              <a:srgbClr val="FFFFFF"/>
                            </a:solidFill>
                          </a:uFill>
                          <a:latin typeface="Calibri"/>
                        </a:rPr>
                        <a:t>(icl. Pregnant Mother)</a:t>
                      </a:r>
                      <a:endParaRPr/>
                    </a:p>
                  </a:txBody>
                  <a:tcPr marL="68400" marR="68400">
                    <a:solidFill>
                      <a:srgbClr val="4F6228">
                        <a:alpha val="40000"/>
                      </a:srgbClr>
                    </a:solidFill>
                  </a:tcPr>
                </a:tc>
                <a:tc>
                  <a:txBody>
                    <a:bodyPr/>
                    <a:lstStyle/>
                    <a:p>
                      <a:pPr algn="r">
                        <a:lnSpc>
                          <a:spcPct val="100000"/>
                        </a:lnSpc>
                      </a:pPr>
                      <a:r>
                        <a:rPr lang="en-US" sz="1800" b="1" strike="noStrike" spc="-1">
                          <a:solidFill>
                            <a:srgbClr val="000000"/>
                          </a:solidFill>
                          <a:uFill>
                            <a:solidFill>
                              <a:srgbClr val="FFFFFF"/>
                            </a:solidFill>
                          </a:uFill>
                          <a:latin typeface="Calibri"/>
                        </a:rPr>
                        <a:t>7,475,183</a:t>
                      </a:r>
                      <a:endParaRPr/>
                    </a:p>
                  </a:txBody>
                  <a:tcPr marL="68400" marR="68400">
                    <a:solidFill>
                      <a:srgbClr val="4F6228">
                        <a:alpha val="40000"/>
                      </a:srgbClr>
                    </a:solidFill>
                  </a:tcPr>
                </a:tc>
              </a:tr>
            </a:tbl>
          </a:graphicData>
        </a:graphic>
      </p:graphicFrame>
      <p:sp>
        <p:nvSpPr>
          <p:cNvPr id="474" name="TextShape 2"/>
          <p:cNvSpPr txBox="1"/>
          <p:nvPr/>
        </p:nvSpPr>
        <p:spPr>
          <a:xfrm>
            <a:off x="6553080" y="6356520"/>
            <a:ext cx="2133360" cy="364680"/>
          </a:xfrm>
          <a:prstGeom prst="rect">
            <a:avLst/>
          </a:prstGeom>
          <a:noFill/>
          <a:ln>
            <a:noFill/>
          </a:ln>
        </p:spPr>
        <p:txBody>
          <a:bodyPr anchor="ctr"/>
          <a:lstStyle/>
          <a:p>
            <a:pPr algn="r">
              <a:lnSpc>
                <a:spcPct val="100000"/>
              </a:lnSpc>
            </a:pPr>
            <a:fld id="{25D7972D-959D-4FBB-B700-14CB35F72E8A}" type="slidenum">
              <a:rPr lang="en-US" sz="1200" strike="noStrike" spc="-1">
                <a:solidFill>
                  <a:srgbClr val="898989"/>
                </a:solidFill>
                <a:uFill>
                  <a:solidFill>
                    <a:srgbClr val="FFFFFF"/>
                  </a:solidFill>
                </a:uFill>
                <a:latin typeface="Calibri"/>
                <a:ea typeface="MS PGothic"/>
              </a:rPr>
              <a:t>8</a:t>
            </a:fld>
            <a:endParaRPr/>
          </a:p>
        </p:txBody>
      </p:sp>
      <p:sp>
        <p:nvSpPr>
          <p:cNvPr id="475" name="CustomShape 3"/>
          <p:cNvSpPr/>
          <p:nvPr/>
        </p:nvSpPr>
        <p:spPr>
          <a:xfrm>
            <a:off x="0" y="0"/>
            <a:ext cx="9143640" cy="907560"/>
          </a:xfrm>
          <a:prstGeom prst="rect">
            <a:avLst/>
          </a:prstGeom>
          <a:solidFill>
            <a:schemeClr val="accent5">
              <a:lumMod val="60000"/>
              <a:lumOff val="40000"/>
            </a:schemeClr>
          </a:solidFill>
          <a:ln>
            <a:noFill/>
          </a:ln>
        </p:spPr>
        <p:style>
          <a:lnRef idx="0">
            <a:scrgbClr r="0" g="0" b="0"/>
          </a:lnRef>
          <a:fillRef idx="0">
            <a:scrgbClr r="0" g="0" b="0"/>
          </a:fillRef>
          <a:effectRef idx="0">
            <a:scrgbClr r="0" g="0" b="0"/>
          </a:effectRef>
          <a:fontRef idx="minor"/>
        </p:style>
        <p:txBody>
          <a:bodyPr lIns="68760" tIns="34200" rIns="68760" bIns="34200" anchor="ctr"/>
          <a:lstStyle/>
          <a:p>
            <a:pPr algn="ctr">
              <a:lnSpc>
                <a:spcPct val="100000"/>
              </a:lnSpc>
            </a:pPr>
            <a:r>
              <a:rPr lang="en-US" sz="3600" strike="noStrike" spc="-1">
                <a:solidFill>
                  <a:srgbClr val="000000"/>
                </a:solidFill>
                <a:uFill>
                  <a:solidFill>
                    <a:srgbClr val="FFFFFF"/>
                  </a:solidFill>
                </a:uFill>
                <a:latin typeface="Calibri"/>
                <a:ea typeface="MS PGothic"/>
              </a:rPr>
              <a:t>PKH Beneficiaries in 2015</a:t>
            </a:r>
            <a:endParaRPr/>
          </a:p>
        </p:txBody>
      </p:sp>
      <p:sp>
        <p:nvSpPr>
          <p:cNvPr id="476" name="CustomShape 4"/>
          <p:cNvSpPr/>
          <p:nvPr/>
        </p:nvSpPr>
        <p:spPr>
          <a:xfrm>
            <a:off x="1644120" y="5370480"/>
            <a:ext cx="2956320" cy="2728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200" strike="noStrike" spc="-1">
                <a:solidFill>
                  <a:srgbClr val="000000"/>
                </a:solidFill>
                <a:uFill>
                  <a:solidFill>
                    <a:srgbClr val="FFFFFF"/>
                  </a:solidFill>
                </a:uFill>
                <a:latin typeface="Arial"/>
                <a:ea typeface="MS PGothic"/>
              </a:rPr>
              <a:t>Source: PKH MIS Database, March 2016</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 name="TextShape 1"/>
          <p:cNvSpPr txBox="1"/>
          <p:nvPr/>
        </p:nvSpPr>
        <p:spPr>
          <a:xfrm>
            <a:off x="380880" y="130320"/>
            <a:ext cx="8457840" cy="777600"/>
          </a:xfrm>
          <a:prstGeom prst="rect">
            <a:avLst/>
          </a:prstGeom>
          <a:noFill/>
          <a:ln>
            <a:noFill/>
          </a:ln>
        </p:spPr>
        <p:txBody>
          <a:bodyPr anchor="ctr"/>
          <a:lstStyle/>
          <a:p>
            <a:pPr algn="ctr">
              <a:lnSpc>
                <a:spcPct val="100000"/>
              </a:lnSpc>
            </a:pPr>
            <a:r>
              <a:rPr lang="en-US" sz="2800" strike="noStrike" spc="-1">
                <a:solidFill>
                  <a:srgbClr val="000000"/>
                </a:solidFill>
                <a:uFill>
                  <a:solidFill>
                    <a:srgbClr val="FFFFFF"/>
                  </a:solidFill>
                </a:uFill>
                <a:latin typeface="Calibri"/>
                <a:ea typeface="MS PGothic"/>
              </a:rPr>
              <a:t>Exit Strategy and Complementary Program</a:t>
            </a:r>
            <a:endParaRPr/>
          </a:p>
        </p:txBody>
      </p:sp>
      <p:pic>
        <p:nvPicPr>
          <p:cNvPr id="484" name="Picture 2"/>
          <p:cNvPicPr/>
          <p:nvPr/>
        </p:nvPicPr>
        <p:blipFill>
          <a:blip r:embed="rId2"/>
          <a:stretch/>
        </p:blipFill>
        <p:spPr>
          <a:xfrm>
            <a:off x="41400" y="1222200"/>
            <a:ext cx="3954240" cy="2998440"/>
          </a:xfrm>
          <a:prstGeom prst="rect">
            <a:avLst/>
          </a:prstGeom>
          <a:ln>
            <a:noFill/>
          </a:ln>
        </p:spPr>
      </p:pic>
      <p:sp>
        <p:nvSpPr>
          <p:cNvPr id="485" name="CustomShape 2"/>
          <p:cNvSpPr/>
          <p:nvPr/>
        </p:nvSpPr>
        <p:spPr>
          <a:xfrm>
            <a:off x="108000" y="4292640"/>
            <a:ext cx="5092200" cy="2449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87280" lvl="1" indent="-286920">
              <a:lnSpc>
                <a:spcPct val="100000"/>
              </a:lnSpc>
              <a:buFont typeface="Calibri"/>
              <a:buAutoNum type="arabicPeriod"/>
            </a:pPr>
            <a:r>
              <a:rPr lang="en-US" sz="1100" b="1" strike="noStrike" spc="-1">
                <a:solidFill>
                  <a:srgbClr val="000000"/>
                </a:solidFill>
                <a:uFill>
                  <a:solidFill>
                    <a:srgbClr val="FFFFFF"/>
                  </a:solidFill>
                </a:uFill>
                <a:latin typeface="Cambria"/>
                <a:ea typeface="MS PGothic"/>
              </a:rPr>
              <a:t>PKH was designed to target poor families through conditional cash transfers </a:t>
            </a:r>
            <a:r>
              <a:rPr lang="en-US" sz="1100" strike="noStrike" spc="-1">
                <a:solidFill>
                  <a:srgbClr val="000000"/>
                </a:solidFill>
                <a:uFill>
                  <a:solidFill>
                    <a:srgbClr val="FFFFFF"/>
                  </a:solidFill>
                </a:uFill>
                <a:latin typeface="Cambria"/>
                <a:ea typeface="MS PGothic"/>
              </a:rPr>
              <a:t>which are given temporarily (6 years) in order to:</a:t>
            </a:r>
            <a:endParaRPr/>
          </a:p>
          <a:p>
            <a:pPr marL="574560" lvl="2" indent="-286920">
              <a:lnSpc>
                <a:spcPct val="100000"/>
              </a:lnSpc>
              <a:buFont typeface="Wingdings" charset="2"/>
              <a:buChar char=""/>
            </a:pPr>
            <a:r>
              <a:rPr lang="en-US" sz="1100" strike="noStrike" spc="-1">
                <a:solidFill>
                  <a:srgbClr val="000000"/>
                </a:solidFill>
                <a:uFill>
                  <a:solidFill>
                    <a:srgbClr val="FFFFFF"/>
                  </a:solidFill>
                </a:uFill>
                <a:latin typeface="Cambria"/>
                <a:ea typeface="MS PGothic"/>
              </a:rPr>
              <a:t>Minimize the dependency of cash transfers;</a:t>
            </a:r>
            <a:endParaRPr/>
          </a:p>
          <a:p>
            <a:pPr marL="574560" lvl="2" indent="-286920">
              <a:lnSpc>
                <a:spcPct val="100000"/>
              </a:lnSpc>
              <a:buFont typeface="Wingdings" charset="2"/>
              <a:buChar char=""/>
            </a:pPr>
            <a:r>
              <a:rPr lang="en-US" sz="1100" strike="noStrike" spc="-1">
                <a:solidFill>
                  <a:srgbClr val="000000"/>
                </a:solidFill>
                <a:uFill>
                  <a:solidFill>
                    <a:srgbClr val="FFFFFF"/>
                  </a:solidFill>
                </a:uFill>
                <a:latin typeface="Cambria"/>
                <a:ea typeface="MS PGothic"/>
              </a:rPr>
              <a:t>Open up the opportunities of other poor people who have not received PKH because of the limited budget;</a:t>
            </a:r>
            <a:endParaRPr/>
          </a:p>
          <a:p>
            <a:pPr marL="574560" lvl="2" indent="-286920">
              <a:lnSpc>
                <a:spcPct val="100000"/>
              </a:lnSpc>
              <a:buFont typeface="Wingdings" charset="2"/>
              <a:buChar char=""/>
            </a:pPr>
            <a:r>
              <a:rPr lang="en-US" sz="1100" strike="noStrike" spc="-1">
                <a:solidFill>
                  <a:srgbClr val="000000"/>
                </a:solidFill>
                <a:uFill>
                  <a:solidFill>
                    <a:srgbClr val="FFFFFF"/>
                  </a:solidFill>
                </a:uFill>
                <a:latin typeface="Cambria"/>
                <a:ea typeface="MS PGothic"/>
              </a:rPr>
              <a:t>Lesson learned from other countries shows that program objectives can begin to be seen after 6 years.</a:t>
            </a:r>
            <a:endParaRPr/>
          </a:p>
          <a:p>
            <a:pPr marL="287280" lvl="1" indent="-286920">
              <a:lnSpc>
                <a:spcPct val="100000"/>
              </a:lnSpc>
              <a:buFont typeface="Calibri"/>
              <a:buAutoNum type="arabicPeriod"/>
            </a:pPr>
            <a:r>
              <a:rPr lang="en-US" sz="1100" b="1" strike="noStrike" spc="-1">
                <a:solidFill>
                  <a:srgbClr val="000000"/>
                </a:solidFill>
                <a:uFill>
                  <a:solidFill>
                    <a:srgbClr val="FFFFFF"/>
                  </a:solidFill>
                </a:uFill>
                <a:latin typeface="Cambria"/>
                <a:ea typeface="MS PGothic"/>
              </a:rPr>
              <a:t>PKH Transformation as an exit strategy, </a:t>
            </a:r>
            <a:r>
              <a:rPr lang="en-US" sz="1100" strike="noStrike" spc="-1">
                <a:solidFill>
                  <a:srgbClr val="000000"/>
                </a:solidFill>
                <a:uFill>
                  <a:solidFill>
                    <a:srgbClr val="FFFFFF"/>
                  </a:solidFill>
                </a:uFill>
                <a:latin typeface="Cambria"/>
                <a:ea typeface="MS PGothic"/>
              </a:rPr>
              <a:t>to:</a:t>
            </a:r>
            <a:endParaRPr/>
          </a:p>
          <a:p>
            <a:pPr marL="574560" lvl="2" indent="-286920">
              <a:lnSpc>
                <a:spcPct val="100000"/>
              </a:lnSpc>
              <a:buFont typeface="Wingdings" charset="2"/>
              <a:buChar char=""/>
            </a:pPr>
            <a:r>
              <a:rPr lang="en-US" sz="1100" strike="noStrike" spc="-1">
                <a:solidFill>
                  <a:srgbClr val="000000"/>
                </a:solidFill>
                <a:uFill>
                  <a:solidFill>
                    <a:srgbClr val="FFFFFF"/>
                  </a:solidFill>
                </a:uFill>
                <a:latin typeface="Cambria"/>
                <a:ea typeface="MS PGothic"/>
              </a:rPr>
              <a:t>Ensure the continuity of good behaviour of poor people resulted from PKH conditionality;</a:t>
            </a:r>
            <a:endParaRPr/>
          </a:p>
          <a:p>
            <a:pPr marL="574560" lvl="2" indent="-286920">
              <a:lnSpc>
                <a:spcPct val="100000"/>
              </a:lnSpc>
              <a:buFont typeface="Wingdings" charset="2"/>
              <a:buChar char=""/>
            </a:pPr>
            <a:r>
              <a:rPr lang="en-US" sz="1100" strike="noStrike" spc="-1">
                <a:solidFill>
                  <a:srgbClr val="000000"/>
                </a:solidFill>
                <a:uFill>
                  <a:solidFill>
                    <a:srgbClr val="FFFFFF"/>
                  </a:solidFill>
                </a:uFill>
                <a:latin typeface="Cambria"/>
                <a:ea typeface="MS PGothic"/>
              </a:rPr>
              <a:t>Avoid </a:t>
            </a:r>
            <a:r>
              <a:rPr lang="en-US" sz="1100" i="1" strike="noStrike" spc="-1">
                <a:solidFill>
                  <a:srgbClr val="000000"/>
                </a:solidFill>
                <a:uFill>
                  <a:solidFill>
                    <a:srgbClr val="FFFFFF"/>
                  </a:solidFill>
                </a:uFill>
                <a:latin typeface="Cambria"/>
                <a:ea typeface="MS PGothic"/>
              </a:rPr>
              <a:t>retrieval dan revolving door effects</a:t>
            </a:r>
            <a:r>
              <a:rPr lang="en-US" sz="1100" strike="noStrike" spc="-1">
                <a:solidFill>
                  <a:srgbClr val="000000"/>
                </a:solidFill>
                <a:uFill>
                  <a:solidFill>
                    <a:srgbClr val="FFFFFF"/>
                  </a:solidFill>
                </a:uFill>
                <a:latin typeface="Cambria"/>
                <a:ea typeface="MS PGothic"/>
              </a:rPr>
              <a:t> after PKH beneficiaries did not received cash assistance anymore;</a:t>
            </a:r>
            <a:endParaRPr/>
          </a:p>
          <a:p>
            <a:pPr marL="574560" lvl="2" indent="-286920">
              <a:lnSpc>
                <a:spcPct val="100000"/>
              </a:lnSpc>
              <a:buFont typeface="Wingdings" charset="2"/>
              <a:buChar char=""/>
            </a:pPr>
            <a:r>
              <a:rPr lang="en-US" sz="1100" strike="noStrike" spc="-1">
                <a:solidFill>
                  <a:srgbClr val="000000"/>
                </a:solidFill>
                <a:uFill>
                  <a:solidFill>
                    <a:srgbClr val="FFFFFF"/>
                  </a:solidFill>
                </a:uFill>
                <a:latin typeface="Cambria"/>
                <a:ea typeface="MS PGothic"/>
              </a:rPr>
              <a:t>Sustainable increase of welfare by directing necessary programs and other complementary social protection programs to PKH beneficiaries.</a:t>
            </a:r>
            <a:endParaRPr/>
          </a:p>
        </p:txBody>
      </p:sp>
      <p:pic>
        <p:nvPicPr>
          <p:cNvPr id="486" name="Picture 39"/>
          <p:cNvPicPr/>
          <p:nvPr/>
        </p:nvPicPr>
        <p:blipFill>
          <a:blip r:embed="rId3"/>
          <a:stretch/>
        </p:blipFill>
        <p:spPr>
          <a:xfrm>
            <a:off x="4067280" y="1227240"/>
            <a:ext cx="5006520" cy="2561760"/>
          </a:xfrm>
          <a:prstGeom prst="rect">
            <a:avLst/>
          </a:prstGeom>
          <a:ln>
            <a:noFill/>
          </a:ln>
        </p:spPr>
      </p:pic>
      <p:pic>
        <p:nvPicPr>
          <p:cNvPr id="487" name="Picture 23"/>
          <p:cNvPicPr/>
          <p:nvPr/>
        </p:nvPicPr>
        <p:blipFill>
          <a:blip r:embed="rId4"/>
          <a:stretch/>
        </p:blipFill>
        <p:spPr>
          <a:xfrm>
            <a:off x="5003640" y="3664080"/>
            <a:ext cx="3526920" cy="3004920"/>
          </a:xfrm>
          <a:prstGeom prst="rect">
            <a:avLst/>
          </a:prstGeom>
          <a:ln>
            <a:noFill/>
          </a:ln>
        </p:spPr>
      </p:pic>
      <p:sp>
        <p:nvSpPr>
          <p:cNvPr id="488" name="CustomShape 3"/>
          <p:cNvSpPr/>
          <p:nvPr/>
        </p:nvSpPr>
        <p:spPr>
          <a:xfrm>
            <a:off x="7047000" y="5294160"/>
            <a:ext cx="1988640" cy="1429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US" sz="1100" i="1" strike="noStrike" spc="-1">
                <a:solidFill>
                  <a:srgbClr val="000000"/>
                </a:solidFill>
                <a:uFill>
                  <a:solidFill>
                    <a:srgbClr val="FFFFFF"/>
                  </a:solidFill>
                </a:uFill>
                <a:latin typeface="Calibri"/>
              </a:rPr>
              <a:t>By supporting PKH beneficiaries with several programs (from central and local government), it was expected that they can accumulate and allocate assets to more productive activities in order to get out of the poverty trap.</a:t>
            </a:r>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1070</TotalTime>
  <Words>1144</Words>
  <Application>Microsoft Office PowerPoint</Application>
  <PresentationFormat>On-screen Show (4:3)</PresentationFormat>
  <Paragraphs>176</Paragraphs>
  <Slides>14</Slides>
  <Notes>7</Notes>
  <HiddenSlides>0</HiddenSlides>
  <MMClips>0</MMClips>
  <ScaleCrop>false</ScaleCrop>
  <HeadingPairs>
    <vt:vector size="6" baseType="variant">
      <vt:variant>
        <vt:lpstr>Fonts Used</vt:lpstr>
      </vt:variant>
      <vt:variant>
        <vt:i4>14</vt:i4>
      </vt:variant>
      <vt:variant>
        <vt:lpstr>Theme</vt:lpstr>
      </vt:variant>
      <vt:variant>
        <vt:i4>9</vt:i4>
      </vt:variant>
      <vt:variant>
        <vt:lpstr>Slide Titles</vt:lpstr>
      </vt:variant>
      <vt:variant>
        <vt:i4>14</vt:i4>
      </vt:variant>
    </vt:vector>
  </HeadingPairs>
  <TitlesOfParts>
    <vt:vector size="37" baseType="lpstr">
      <vt:lpstr>MS PGothic</vt:lpstr>
      <vt:lpstr>Arial</vt:lpstr>
      <vt:lpstr>Arial Narrow</vt:lpstr>
      <vt:lpstr>Calibri</vt:lpstr>
      <vt:lpstr>Calibri Light</vt:lpstr>
      <vt:lpstr>Cambria</vt:lpstr>
      <vt:lpstr>Candara</vt:lpstr>
      <vt:lpstr>DejaVu Sans</vt:lpstr>
      <vt:lpstr>Gill Sans MT</vt:lpstr>
      <vt:lpstr>StarSymbol</vt:lpstr>
      <vt:lpstr>Symbol</vt:lpstr>
      <vt:lpstr>Times New Roman</vt:lpstr>
      <vt:lpstr>Times New Roman Bold</vt:lpstr>
      <vt:lpstr>Wingdings</vt:lpstr>
      <vt:lpstr>Office Theme</vt:lpstr>
      <vt:lpstr>Office Theme</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CONDITIONAL CASH TRANSFER (PROGRAM KELUARGA HARAPAN – PKH)   A LESSON LEARN FROM INDONESIA</dc:title>
  <dc:creator>AsusPC</dc:creator>
  <cp:lastModifiedBy>Julita Yap</cp:lastModifiedBy>
  <cp:revision>51</cp:revision>
  <dcterms:created xsi:type="dcterms:W3CDTF">2016-04-09T07:35:39Z</dcterms:created>
  <dcterms:modified xsi:type="dcterms:W3CDTF">2016-05-17T07:23:30Z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9</vt:i4>
  </property>
  <property fmtid="{D5CDD505-2E9C-101B-9397-08002B2CF9AE}" pid="8" name="PresentationFormat">
    <vt:lpwstr>On-screen Show (4:3)</vt:lpwstr>
  </property>
  <property fmtid="{D5CDD505-2E9C-101B-9397-08002B2CF9AE}" pid="9" name="ScaleCrop">
    <vt:bool>false</vt:bool>
  </property>
  <property fmtid="{D5CDD505-2E9C-101B-9397-08002B2CF9AE}" pid="10" name="ShareDoc">
    <vt:bool>false</vt:bool>
  </property>
  <property fmtid="{D5CDD505-2E9C-101B-9397-08002B2CF9AE}" pid="11" name="Slides">
    <vt:i4>23</vt:i4>
  </property>
</Properties>
</file>