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338" r:id="rId2"/>
    <p:sldId id="365" r:id="rId3"/>
    <p:sldId id="355" r:id="rId4"/>
    <p:sldId id="366" r:id="rId5"/>
    <p:sldId id="361" r:id="rId6"/>
    <p:sldId id="367" r:id="rId7"/>
    <p:sldId id="371" r:id="rId8"/>
    <p:sldId id="369" r:id="rId9"/>
    <p:sldId id="370" r:id="rId10"/>
    <p:sldId id="368" r:id="rId11"/>
    <p:sldId id="339" r:id="rId12"/>
    <p:sldId id="342" r:id="rId13"/>
    <p:sldId id="343" r:id="rId14"/>
    <p:sldId id="344" r:id="rId15"/>
    <p:sldId id="345" r:id="rId16"/>
    <p:sldId id="346" r:id="rId17"/>
    <p:sldId id="347" r:id="rId18"/>
    <p:sldId id="348" r:id="rId19"/>
    <p:sldId id="349" r:id="rId20"/>
    <p:sldId id="350" r:id="rId21"/>
    <p:sldId id="351" r:id="rId22"/>
    <p:sldId id="352" r:id="rId23"/>
    <p:sldId id="353" r:id="rId24"/>
    <p:sldId id="354" r:id="rId25"/>
    <p:sldId id="364" r:id="rId26"/>
    <p:sldId id="372" r:id="rId27"/>
  </p:sldIdLst>
  <p:sldSz cx="9144000" cy="6858000" type="screen4x3"/>
  <p:notesSz cx="6797675" cy="9926638"/>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339" userDrawn="1">
          <p15:clr>
            <a:srgbClr val="A4A3A4"/>
          </p15:clr>
        </p15:guide>
        <p15:guide id="2" pos="2076" userDrawn="1">
          <p15:clr>
            <a:srgbClr val="A4A3A4"/>
          </p15:clr>
        </p15:guide>
        <p15:guide id="3" orient="horz" pos="3127" userDrawn="1">
          <p15:clr>
            <a:srgbClr val="A4A3A4"/>
          </p15:clr>
        </p15:guide>
        <p15:guide id="4" pos="2141"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CC"/>
    <a:srgbClr val="3366FF"/>
    <a:srgbClr val="CCECFF"/>
    <a:srgbClr val="CCCCFF"/>
    <a:srgbClr val="CCFFFF"/>
    <a:srgbClr val="FFCC00"/>
    <a:srgbClr val="FF0000"/>
    <a:srgbClr val="A50021"/>
    <a:srgbClr val="3333FF"/>
    <a:srgbClr val="E3F3D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689" autoAdjust="0"/>
    <p:restoredTop sz="94652" autoAdjust="0"/>
  </p:normalViewPr>
  <p:slideViewPr>
    <p:cSldViewPr>
      <p:cViewPr varScale="1">
        <p:scale>
          <a:sx n="70" d="100"/>
          <a:sy n="70" d="100"/>
        </p:scale>
        <p:origin x="1464"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3888"/>
    </p:cViewPr>
  </p:sorterViewPr>
  <p:notesViewPr>
    <p:cSldViewPr>
      <p:cViewPr varScale="1">
        <p:scale>
          <a:sx n="75" d="100"/>
          <a:sy n="75" d="100"/>
        </p:scale>
        <p:origin x="-2904" y="-91"/>
      </p:cViewPr>
      <p:guideLst>
        <p:guide orient="horz" pos="3339"/>
        <p:guide pos="2076"/>
        <p:guide orient="horz" pos="3127"/>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2770" name="Rectangle 2"/>
          <p:cNvSpPr>
            <a:spLocks noGrp="1" noChangeArrowheads="1"/>
          </p:cNvSpPr>
          <p:nvPr>
            <p:ph type="hdr" sz="quarter"/>
          </p:nvPr>
        </p:nvSpPr>
        <p:spPr bwMode="auto">
          <a:xfrm>
            <a:off x="0" y="1"/>
            <a:ext cx="2946400" cy="496888"/>
          </a:xfrm>
          <a:prstGeom prst="rect">
            <a:avLst/>
          </a:prstGeom>
          <a:noFill/>
          <a:ln w="9525">
            <a:noFill/>
            <a:miter lim="800000"/>
            <a:headEnd/>
            <a:tailEnd/>
          </a:ln>
          <a:effectLst/>
        </p:spPr>
        <p:txBody>
          <a:bodyPr vert="horz" wrap="square" lIns="91424" tIns="45712" rIns="91424" bIns="45712" numCol="1" anchor="t" anchorCtr="0" compatLnSpc="1">
            <a:prstTxWarp prst="textNoShape">
              <a:avLst/>
            </a:prstTxWarp>
          </a:bodyPr>
          <a:lstStyle>
            <a:lvl1pPr>
              <a:defRPr sz="1200"/>
            </a:lvl1pPr>
          </a:lstStyle>
          <a:p>
            <a:pPr>
              <a:defRPr/>
            </a:pPr>
            <a:endParaRPr lang="en-GB"/>
          </a:p>
        </p:txBody>
      </p:sp>
      <p:sp>
        <p:nvSpPr>
          <p:cNvPr id="32771" name="Rectangle 3"/>
          <p:cNvSpPr>
            <a:spLocks noGrp="1" noChangeArrowheads="1"/>
          </p:cNvSpPr>
          <p:nvPr>
            <p:ph type="dt" sz="quarter" idx="1"/>
          </p:nvPr>
        </p:nvSpPr>
        <p:spPr bwMode="auto">
          <a:xfrm>
            <a:off x="3849690" y="1"/>
            <a:ext cx="2946400" cy="496888"/>
          </a:xfrm>
          <a:prstGeom prst="rect">
            <a:avLst/>
          </a:prstGeom>
          <a:noFill/>
          <a:ln w="9525">
            <a:noFill/>
            <a:miter lim="800000"/>
            <a:headEnd/>
            <a:tailEnd/>
          </a:ln>
          <a:effectLst/>
        </p:spPr>
        <p:txBody>
          <a:bodyPr vert="horz" wrap="square" lIns="91424" tIns="45712" rIns="91424" bIns="45712" numCol="1" anchor="t" anchorCtr="0" compatLnSpc="1">
            <a:prstTxWarp prst="textNoShape">
              <a:avLst/>
            </a:prstTxWarp>
          </a:bodyPr>
          <a:lstStyle>
            <a:lvl1pPr algn="r">
              <a:defRPr sz="1200"/>
            </a:lvl1pPr>
          </a:lstStyle>
          <a:p>
            <a:pPr>
              <a:defRPr/>
            </a:pPr>
            <a:endParaRPr lang="en-GB"/>
          </a:p>
        </p:txBody>
      </p:sp>
      <p:sp>
        <p:nvSpPr>
          <p:cNvPr id="32772" name="Rectangle 4"/>
          <p:cNvSpPr>
            <a:spLocks noGrp="1" noChangeArrowheads="1"/>
          </p:cNvSpPr>
          <p:nvPr>
            <p:ph type="ftr" sz="quarter" idx="2"/>
          </p:nvPr>
        </p:nvSpPr>
        <p:spPr bwMode="auto">
          <a:xfrm>
            <a:off x="0" y="9428165"/>
            <a:ext cx="2946400" cy="496887"/>
          </a:xfrm>
          <a:prstGeom prst="rect">
            <a:avLst/>
          </a:prstGeom>
          <a:noFill/>
          <a:ln w="9525">
            <a:noFill/>
            <a:miter lim="800000"/>
            <a:headEnd/>
            <a:tailEnd/>
          </a:ln>
          <a:effectLst/>
        </p:spPr>
        <p:txBody>
          <a:bodyPr vert="horz" wrap="square" lIns="91424" tIns="45712" rIns="91424" bIns="45712" numCol="1" anchor="b" anchorCtr="0" compatLnSpc="1">
            <a:prstTxWarp prst="textNoShape">
              <a:avLst/>
            </a:prstTxWarp>
          </a:bodyPr>
          <a:lstStyle>
            <a:lvl1pPr>
              <a:defRPr sz="1200"/>
            </a:lvl1pPr>
          </a:lstStyle>
          <a:p>
            <a:pPr>
              <a:defRPr/>
            </a:pPr>
            <a:endParaRPr lang="en-GB"/>
          </a:p>
        </p:txBody>
      </p:sp>
      <p:sp>
        <p:nvSpPr>
          <p:cNvPr id="32773" name="Rectangle 5"/>
          <p:cNvSpPr>
            <a:spLocks noGrp="1" noChangeArrowheads="1"/>
          </p:cNvSpPr>
          <p:nvPr>
            <p:ph type="sldNum" sz="quarter" idx="3"/>
          </p:nvPr>
        </p:nvSpPr>
        <p:spPr bwMode="auto">
          <a:xfrm>
            <a:off x="3849690" y="9428165"/>
            <a:ext cx="2946400" cy="496887"/>
          </a:xfrm>
          <a:prstGeom prst="rect">
            <a:avLst/>
          </a:prstGeom>
          <a:noFill/>
          <a:ln w="9525">
            <a:noFill/>
            <a:miter lim="800000"/>
            <a:headEnd/>
            <a:tailEnd/>
          </a:ln>
          <a:effectLst/>
        </p:spPr>
        <p:txBody>
          <a:bodyPr vert="horz" wrap="square" lIns="91424" tIns="45712" rIns="91424" bIns="45712" numCol="1" anchor="b" anchorCtr="0" compatLnSpc="1">
            <a:prstTxWarp prst="textNoShape">
              <a:avLst/>
            </a:prstTxWarp>
          </a:bodyPr>
          <a:lstStyle>
            <a:lvl1pPr algn="r">
              <a:defRPr sz="1200"/>
            </a:lvl1pPr>
          </a:lstStyle>
          <a:p>
            <a:pPr>
              <a:defRPr/>
            </a:pPr>
            <a:fld id="{4BF5FB7D-35FF-4F3C-8F07-0449881D2859}" type="slidenum">
              <a:rPr lang="en-GB"/>
              <a:pPr>
                <a:defRPr/>
              </a:pPr>
              <a:t>‹#›</a:t>
            </a:fld>
            <a:endParaRPr lang="en-GB"/>
          </a:p>
        </p:txBody>
      </p:sp>
    </p:spTree>
    <p:extLst>
      <p:ext uri="{BB962C8B-B14F-4D97-AF65-F5344CB8AC3E}">
        <p14:creationId xmlns:p14="http://schemas.microsoft.com/office/powerpoint/2010/main" val="362811096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1"/>
            <a:ext cx="2946400" cy="496888"/>
          </a:xfrm>
          <a:prstGeom prst="rect">
            <a:avLst/>
          </a:prstGeom>
          <a:noFill/>
          <a:ln w="9525">
            <a:noFill/>
            <a:miter lim="800000"/>
            <a:headEnd/>
            <a:tailEnd/>
          </a:ln>
          <a:effectLst/>
        </p:spPr>
        <p:txBody>
          <a:bodyPr vert="horz" wrap="square" lIns="91424" tIns="45712" rIns="91424" bIns="45712" numCol="1" anchor="t" anchorCtr="0" compatLnSpc="1">
            <a:prstTxWarp prst="textNoShape">
              <a:avLst/>
            </a:prstTxWarp>
          </a:bodyPr>
          <a:lstStyle>
            <a:lvl1pPr>
              <a:defRPr sz="1200"/>
            </a:lvl1pPr>
          </a:lstStyle>
          <a:p>
            <a:pPr>
              <a:defRPr/>
            </a:pPr>
            <a:endParaRPr lang="en-GB"/>
          </a:p>
        </p:txBody>
      </p:sp>
      <p:sp>
        <p:nvSpPr>
          <p:cNvPr id="24579" name="Rectangle 3"/>
          <p:cNvSpPr>
            <a:spLocks noGrp="1" noChangeArrowheads="1"/>
          </p:cNvSpPr>
          <p:nvPr>
            <p:ph type="dt" idx="1"/>
          </p:nvPr>
        </p:nvSpPr>
        <p:spPr bwMode="auto">
          <a:xfrm>
            <a:off x="3849690" y="1"/>
            <a:ext cx="2946400" cy="496888"/>
          </a:xfrm>
          <a:prstGeom prst="rect">
            <a:avLst/>
          </a:prstGeom>
          <a:noFill/>
          <a:ln w="9525">
            <a:noFill/>
            <a:miter lim="800000"/>
            <a:headEnd/>
            <a:tailEnd/>
          </a:ln>
          <a:effectLst/>
        </p:spPr>
        <p:txBody>
          <a:bodyPr vert="horz" wrap="square" lIns="91424" tIns="45712" rIns="91424" bIns="45712" numCol="1" anchor="t" anchorCtr="0" compatLnSpc="1">
            <a:prstTxWarp prst="textNoShape">
              <a:avLst/>
            </a:prstTxWarp>
          </a:bodyPr>
          <a:lstStyle>
            <a:lvl1pPr algn="r">
              <a:defRPr sz="1200"/>
            </a:lvl1pPr>
          </a:lstStyle>
          <a:p>
            <a:pPr>
              <a:defRPr/>
            </a:pPr>
            <a:endParaRPr lang="en-GB"/>
          </a:p>
        </p:txBody>
      </p:sp>
      <p:sp>
        <p:nvSpPr>
          <p:cNvPr id="33796" name="Rectangle 4"/>
          <p:cNvSpPr>
            <a:spLocks noGrp="1" noRot="1" noChangeAspect="1" noChangeArrowheads="1" noTextEdit="1"/>
          </p:cNvSpPr>
          <p:nvPr>
            <p:ph type="sldImg" idx="2"/>
          </p:nvPr>
        </p:nvSpPr>
        <p:spPr bwMode="auto">
          <a:xfrm>
            <a:off x="917575" y="744538"/>
            <a:ext cx="4962525" cy="37226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81" name="Rectangle 5"/>
          <p:cNvSpPr>
            <a:spLocks noGrp="1" noChangeArrowheads="1"/>
          </p:cNvSpPr>
          <p:nvPr>
            <p:ph type="body" sz="quarter" idx="3"/>
          </p:nvPr>
        </p:nvSpPr>
        <p:spPr bwMode="auto">
          <a:xfrm>
            <a:off x="679453" y="4714878"/>
            <a:ext cx="5438775" cy="4467225"/>
          </a:xfrm>
          <a:prstGeom prst="rect">
            <a:avLst/>
          </a:prstGeom>
          <a:noFill/>
          <a:ln w="9525">
            <a:noFill/>
            <a:miter lim="800000"/>
            <a:headEnd/>
            <a:tailEnd/>
          </a:ln>
          <a:effectLst/>
        </p:spPr>
        <p:txBody>
          <a:bodyPr vert="horz" wrap="square" lIns="91424" tIns="45712" rIns="91424" bIns="45712"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24582" name="Rectangle 6"/>
          <p:cNvSpPr>
            <a:spLocks noGrp="1" noChangeArrowheads="1"/>
          </p:cNvSpPr>
          <p:nvPr>
            <p:ph type="ftr" sz="quarter" idx="4"/>
          </p:nvPr>
        </p:nvSpPr>
        <p:spPr bwMode="auto">
          <a:xfrm>
            <a:off x="0" y="9428165"/>
            <a:ext cx="2946400" cy="496887"/>
          </a:xfrm>
          <a:prstGeom prst="rect">
            <a:avLst/>
          </a:prstGeom>
          <a:noFill/>
          <a:ln w="9525">
            <a:noFill/>
            <a:miter lim="800000"/>
            <a:headEnd/>
            <a:tailEnd/>
          </a:ln>
          <a:effectLst/>
        </p:spPr>
        <p:txBody>
          <a:bodyPr vert="horz" wrap="square" lIns="91424" tIns="45712" rIns="91424" bIns="45712" numCol="1" anchor="b" anchorCtr="0" compatLnSpc="1">
            <a:prstTxWarp prst="textNoShape">
              <a:avLst/>
            </a:prstTxWarp>
          </a:bodyPr>
          <a:lstStyle>
            <a:lvl1pPr>
              <a:defRPr sz="1200"/>
            </a:lvl1pPr>
          </a:lstStyle>
          <a:p>
            <a:pPr>
              <a:defRPr/>
            </a:pPr>
            <a:endParaRPr lang="en-GB"/>
          </a:p>
        </p:txBody>
      </p:sp>
      <p:sp>
        <p:nvSpPr>
          <p:cNvPr id="24583" name="Rectangle 7"/>
          <p:cNvSpPr>
            <a:spLocks noGrp="1" noChangeArrowheads="1"/>
          </p:cNvSpPr>
          <p:nvPr>
            <p:ph type="sldNum" sz="quarter" idx="5"/>
          </p:nvPr>
        </p:nvSpPr>
        <p:spPr bwMode="auto">
          <a:xfrm>
            <a:off x="3849690" y="9428165"/>
            <a:ext cx="2946400" cy="496887"/>
          </a:xfrm>
          <a:prstGeom prst="rect">
            <a:avLst/>
          </a:prstGeom>
          <a:noFill/>
          <a:ln w="9525">
            <a:noFill/>
            <a:miter lim="800000"/>
            <a:headEnd/>
            <a:tailEnd/>
          </a:ln>
          <a:effectLst/>
        </p:spPr>
        <p:txBody>
          <a:bodyPr vert="horz" wrap="square" lIns="91424" tIns="45712" rIns="91424" bIns="45712" numCol="1" anchor="b" anchorCtr="0" compatLnSpc="1">
            <a:prstTxWarp prst="textNoShape">
              <a:avLst/>
            </a:prstTxWarp>
          </a:bodyPr>
          <a:lstStyle>
            <a:lvl1pPr algn="r">
              <a:defRPr sz="1200"/>
            </a:lvl1pPr>
          </a:lstStyle>
          <a:p>
            <a:pPr>
              <a:defRPr/>
            </a:pPr>
            <a:fld id="{6A60253C-D1DA-4119-90CC-AC9EF5EACF5A}" type="slidenum">
              <a:rPr lang="en-GB"/>
              <a:pPr>
                <a:defRPr/>
              </a:pPr>
              <a:t>‹#›</a:t>
            </a:fld>
            <a:endParaRPr lang="en-GB"/>
          </a:p>
        </p:txBody>
      </p:sp>
    </p:spTree>
    <p:extLst>
      <p:ext uri="{BB962C8B-B14F-4D97-AF65-F5344CB8AC3E}">
        <p14:creationId xmlns:p14="http://schemas.microsoft.com/office/powerpoint/2010/main" val="386327190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r>
              <a:rPr lang="en-US" dirty="0" smtClean="0"/>
              <a:t>The</a:t>
            </a:r>
            <a:r>
              <a:rPr lang="en-US" baseline="0" dirty="0" smtClean="0"/>
              <a:t> SDGs goals and targets can be seen as a network, in which links among goals exist through targets that refer to multiple goals. True even if the links among goals may not all be explicitly reflected in the SDGs.</a:t>
            </a:r>
          </a:p>
          <a:p>
            <a:endParaRPr lang="en-US" baseline="0" dirty="0" smtClean="0"/>
          </a:p>
          <a:p>
            <a:r>
              <a:rPr lang="en-US" baseline="0" dirty="0" smtClean="0"/>
              <a:t>The highest connected Goals to others are: 12 (SCP, linked to 14 Goals), 10 (Inequalities, 12 Goals), 1 (Poverty, 10 Goals), and 8 (DW &amp; Growth, 10 Goals); Le Blanc, p.6.</a:t>
            </a:r>
            <a:endParaRPr lang="en-GB" dirty="0"/>
          </a:p>
        </p:txBody>
      </p:sp>
    </p:spTree>
    <p:extLst>
      <p:ext uri="{BB962C8B-B14F-4D97-AF65-F5344CB8AC3E}">
        <p14:creationId xmlns:p14="http://schemas.microsoft.com/office/powerpoint/2010/main" val="206025909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defTabSz="914251" eaLnBrk="1" fontAlgn="auto" hangingPunct="1">
              <a:spcBef>
                <a:spcPts val="0"/>
              </a:spcBef>
              <a:spcAft>
                <a:spcPts val="0"/>
              </a:spcAft>
              <a:defRPr/>
            </a:pPr>
            <a:r>
              <a:rPr lang="en-US" sz="1100" dirty="0">
                <a:latin typeface="+mn-lt"/>
              </a:rPr>
              <a:t>Decent Work is central to the new global development paradigm.</a:t>
            </a:r>
          </a:p>
          <a:p>
            <a:endParaRPr lang="en-US" sz="1100" dirty="0">
              <a:latin typeface="+mn-lt"/>
            </a:endParaRPr>
          </a:p>
          <a:p>
            <a:r>
              <a:rPr lang="en-US" sz="1100" dirty="0">
                <a:latin typeface="+mn-lt"/>
              </a:rPr>
              <a:t>Centrality of ILO’s mandate recognized in Goal 8 “Promote sustainable, inclusive and sustainable economic growth, full and productive employment, and decent work for all” but reflected under a number of other goals. </a:t>
            </a:r>
          </a:p>
          <a:p>
            <a:pPr defTabSz="914251" eaLnBrk="1" fontAlgn="auto" hangingPunct="1">
              <a:spcBef>
                <a:spcPts val="0"/>
              </a:spcBef>
              <a:spcAft>
                <a:spcPts val="0"/>
              </a:spcAft>
              <a:defRPr/>
            </a:pPr>
            <a:endParaRPr lang="en-US" sz="1100" dirty="0">
              <a:latin typeface="+mn-lt"/>
            </a:endParaRPr>
          </a:p>
          <a:p>
            <a:r>
              <a:rPr lang="en-US" sz="1100" dirty="0">
                <a:latin typeface="+mn-lt"/>
              </a:rPr>
              <a:t>The recent UNDP’s Human Development Report 2015 highlighted again the fact that work is, and has been identified as a major building block of sustainable development.  </a:t>
            </a:r>
            <a:endParaRPr lang="en-US" baseline="0" dirty="0" smtClean="0"/>
          </a:p>
        </p:txBody>
      </p:sp>
    </p:spTree>
    <p:extLst>
      <p:ext uri="{BB962C8B-B14F-4D97-AF65-F5344CB8AC3E}">
        <p14:creationId xmlns:p14="http://schemas.microsoft.com/office/powerpoint/2010/main" val="2839565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pPr defTabSz="914251" eaLnBrk="1" fontAlgn="auto" hangingPunct="1">
              <a:spcBef>
                <a:spcPts val="0"/>
              </a:spcBef>
              <a:spcAft>
                <a:spcPts val="0"/>
              </a:spcAft>
              <a:defRPr/>
            </a:pPr>
            <a:r>
              <a:rPr lang="en-US" sz="1100" dirty="0">
                <a:latin typeface="+mn-lt"/>
              </a:rPr>
              <a:t>Decent Work is central to the new global development paradigm.</a:t>
            </a:r>
          </a:p>
          <a:p>
            <a:endParaRPr lang="en-US" sz="1100" dirty="0">
              <a:latin typeface="+mn-lt"/>
            </a:endParaRPr>
          </a:p>
          <a:p>
            <a:r>
              <a:rPr lang="en-US" sz="1100" dirty="0">
                <a:latin typeface="+mn-lt"/>
              </a:rPr>
              <a:t>Centrality of ILO’s mandate recognized in Goal 8 “Promote sustainable, inclusive and sustainable economic growth, full and productive employment, and decent work for all” but reflected under a number of other goals. </a:t>
            </a:r>
          </a:p>
          <a:p>
            <a:pPr defTabSz="914251" eaLnBrk="1" fontAlgn="auto" hangingPunct="1">
              <a:spcBef>
                <a:spcPts val="0"/>
              </a:spcBef>
              <a:spcAft>
                <a:spcPts val="0"/>
              </a:spcAft>
              <a:defRPr/>
            </a:pPr>
            <a:endParaRPr lang="en-US" sz="1100" dirty="0">
              <a:latin typeface="+mn-lt"/>
            </a:endParaRPr>
          </a:p>
          <a:p>
            <a:r>
              <a:rPr lang="en-US" sz="1100" dirty="0">
                <a:latin typeface="+mn-lt"/>
              </a:rPr>
              <a:t>The recent UNDP’s Human Development Report 2015 highlighted again the fact that work is, and has been identified as a major building block of sustainable development.</a:t>
            </a:r>
          </a:p>
          <a:p>
            <a:endParaRPr lang="en-US" sz="1100" dirty="0">
              <a:latin typeface="+mn-lt"/>
            </a:endParaRPr>
          </a:p>
          <a:p>
            <a:r>
              <a:rPr lang="en-US" sz="1100" dirty="0">
                <a:latin typeface="+mn-lt"/>
              </a:rPr>
              <a:t>Therefore we have a specific goal, or WE THINK WE HAVE a goal on decent work, i.e. Goal 8!</a:t>
            </a:r>
            <a:endParaRPr lang="en-US" baseline="0" dirty="0" smtClean="0"/>
          </a:p>
        </p:txBody>
      </p:sp>
    </p:spTree>
    <p:extLst>
      <p:ext uri="{BB962C8B-B14F-4D97-AF65-F5344CB8AC3E}">
        <p14:creationId xmlns:p14="http://schemas.microsoft.com/office/powerpoint/2010/main" val="38186882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3366FF"/>
        </a:solidFill>
        <a:effectLst/>
      </p:bgPr>
    </p:bg>
    <p:spTree>
      <p:nvGrpSpPr>
        <p:cNvPr id="1" name=""/>
        <p:cNvGrpSpPr/>
        <p:nvPr/>
      </p:nvGrpSpPr>
      <p:grpSpPr>
        <a:xfrm>
          <a:off x="0" y="0"/>
          <a:ext cx="0" cy="0"/>
          <a:chOff x="0" y="0"/>
          <a:chExt cx="0" cy="0"/>
        </a:xfrm>
      </p:grpSpPr>
      <p:pic>
        <p:nvPicPr>
          <p:cNvPr id="4" name="Picture 1244" descr="ilostatisticsppl-bar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1230"/>
          <p:cNvSpPr>
            <a:spLocks noChangeArrowheads="1"/>
          </p:cNvSpPr>
          <p:nvPr userDrawn="1"/>
        </p:nvSpPr>
        <p:spPr bwMode="auto">
          <a:xfrm>
            <a:off x="0" y="547688"/>
            <a:ext cx="9144000" cy="5761037"/>
          </a:xfrm>
          <a:prstGeom prst="rect">
            <a:avLst/>
          </a:prstGeom>
          <a:gradFill rotWithShape="1">
            <a:gsLst>
              <a:gs pos="0">
                <a:srgbClr val="5E9EFF">
                  <a:alpha val="0"/>
                </a:srgbClr>
              </a:gs>
              <a:gs pos="50000">
                <a:srgbClr val="5E9EFF">
                  <a:gamma/>
                  <a:tint val="20000"/>
                  <a:invGamma/>
                  <a:alpha val="82001"/>
                </a:srgbClr>
              </a:gs>
              <a:gs pos="100000">
                <a:srgbClr val="5E9EFF">
                  <a:alpha val="0"/>
                </a:srgbClr>
              </a:gs>
            </a:gsLst>
            <a:lin ang="5400000" scaled="1"/>
          </a:gradFill>
          <a:ln w="9525">
            <a:noFill/>
            <a:miter lim="800000"/>
            <a:headEnd/>
            <a:tailEnd/>
          </a:ln>
          <a:effectLst/>
        </p:spPr>
        <p:txBody>
          <a:bodyPr wrap="none" anchor="ctr"/>
          <a:lstStyle/>
          <a:p>
            <a:pPr>
              <a:defRPr/>
            </a:pPr>
            <a:endParaRPr lang="en-GB"/>
          </a:p>
        </p:txBody>
      </p:sp>
      <p:sp>
        <p:nvSpPr>
          <p:cNvPr id="6" name="Rectangle 2"/>
          <p:cNvSpPr>
            <a:spLocks noChangeArrowheads="1"/>
          </p:cNvSpPr>
          <p:nvPr userDrawn="1"/>
        </p:nvSpPr>
        <p:spPr bwMode="auto">
          <a:xfrm>
            <a:off x="0" y="6453188"/>
            <a:ext cx="9144000" cy="404812"/>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 name="Oval 15"/>
          <p:cNvSpPr>
            <a:spLocks noChangeAspect="1" noChangeArrowheads="1"/>
          </p:cNvSpPr>
          <p:nvPr userDrawn="1"/>
        </p:nvSpPr>
        <p:spPr bwMode="auto">
          <a:xfrm>
            <a:off x="2265363" y="13890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 name="Oval 16"/>
          <p:cNvSpPr>
            <a:spLocks noChangeAspect="1" noChangeArrowheads="1"/>
          </p:cNvSpPr>
          <p:nvPr userDrawn="1"/>
        </p:nvSpPr>
        <p:spPr bwMode="auto">
          <a:xfrm>
            <a:off x="2382838" y="13890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 name="Oval 17"/>
          <p:cNvSpPr>
            <a:spLocks noChangeAspect="1" noChangeArrowheads="1"/>
          </p:cNvSpPr>
          <p:nvPr userDrawn="1"/>
        </p:nvSpPr>
        <p:spPr bwMode="auto">
          <a:xfrm>
            <a:off x="2501900" y="13890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 name="Oval 18"/>
          <p:cNvSpPr>
            <a:spLocks noChangeAspect="1" noChangeArrowheads="1"/>
          </p:cNvSpPr>
          <p:nvPr userDrawn="1"/>
        </p:nvSpPr>
        <p:spPr bwMode="auto">
          <a:xfrm>
            <a:off x="2619375" y="13890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 name="Oval 19"/>
          <p:cNvSpPr>
            <a:spLocks noChangeAspect="1" noChangeArrowheads="1"/>
          </p:cNvSpPr>
          <p:nvPr userDrawn="1"/>
        </p:nvSpPr>
        <p:spPr bwMode="auto">
          <a:xfrm>
            <a:off x="2974975" y="13890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 name="Oval 20"/>
          <p:cNvSpPr>
            <a:spLocks noChangeAspect="1" noChangeArrowheads="1"/>
          </p:cNvSpPr>
          <p:nvPr userDrawn="1"/>
        </p:nvSpPr>
        <p:spPr bwMode="auto">
          <a:xfrm>
            <a:off x="3094038" y="13890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 name="Oval 21"/>
          <p:cNvSpPr>
            <a:spLocks noChangeAspect="1" noChangeArrowheads="1"/>
          </p:cNvSpPr>
          <p:nvPr userDrawn="1"/>
        </p:nvSpPr>
        <p:spPr bwMode="auto">
          <a:xfrm>
            <a:off x="3211513" y="13890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 name="Oval 22"/>
          <p:cNvSpPr>
            <a:spLocks noChangeAspect="1" noChangeArrowheads="1"/>
          </p:cNvSpPr>
          <p:nvPr userDrawn="1"/>
        </p:nvSpPr>
        <p:spPr bwMode="auto">
          <a:xfrm>
            <a:off x="3330575" y="13890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 name="Oval 23"/>
          <p:cNvSpPr>
            <a:spLocks noChangeAspect="1" noChangeArrowheads="1"/>
          </p:cNvSpPr>
          <p:nvPr userDrawn="1"/>
        </p:nvSpPr>
        <p:spPr bwMode="auto">
          <a:xfrm>
            <a:off x="3448050" y="13890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 name="Oval 24"/>
          <p:cNvSpPr>
            <a:spLocks noChangeAspect="1" noChangeArrowheads="1"/>
          </p:cNvSpPr>
          <p:nvPr userDrawn="1"/>
        </p:nvSpPr>
        <p:spPr bwMode="auto">
          <a:xfrm>
            <a:off x="3567113" y="13890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 name="Oval 25"/>
          <p:cNvSpPr>
            <a:spLocks noChangeAspect="1" noChangeArrowheads="1"/>
          </p:cNvSpPr>
          <p:nvPr userDrawn="1"/>
        </p:nvSpPr>
        <p:spPr bwMode="auto">
          <a:xfrm>
            <a:off x="3684588" y="13890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 name="Oval 26"/>
          <p:cNvSpPr>
            <a:spLocks noChangeAspect="1" noChangeArrowheads="1"/>
          </p:cNvSpPr>
          <p:nvPr userDrawn="1"/>
        </p:nvSpPr>
        <p:spPr bwMode="auto">
          <a:xfrm>
            <a:off x="3803650" y="13890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 name="Oval 27"/>
          <p:cNvSpPr>
            <a:spLocks noChangeAspect="1" noChangeArrowheads="1"/>
          </p:cNvSpPr>
          <p:nvPr userDrawn="1"/>
        </p:nvSpPr>
        <p:spPr bwMode="auto">
          <a:xfrm>
            <a:off x="3921125" y="13890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 name="Oval 28"/>
          <p:cNvSpPr>
            <a:spLocks noChangeAspect="1" noChangeArrowheads="1"/>
          </p:cNvSpPr>
          <p:nvPr userDrawn="1"/>
        </p:nvSpPr>
        <p:spPr bwMode="auto">
          <a:xfrm>
            <a:off x="6642100" y="13890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 name="Oval 29"/>
          <p:cNvSpPr>
            <a:spLocks noChangeAspect="1" noChangeArrowheads="1"/>
          </p:cNvSpPr>
          <p:nvPr userDrawn="1"/>
        </p:nvSpPr>
        <p:spPr bwMode="auto">
          <a:xfrm>
            <a:off x="2028825"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 name="Oval 30"/>
          <p:cNvSpPr>
            <a:spLocks noChangeAspect="1" noChangeArrowheads="1"/>
          </p:cNvSpPr>
          <p:nvPr userDrawn="1"/>
        </p:nvSpPr>
        <p:spPr bwMode="auto">
          <a:xfrm>
            <a:off x="2146300"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 name="Oval 31"/>
          <p:cNvSpPr>
            <a:spLocks noChangeAspect="1" noChangeArrowheads="1"/>
          </p:cNvSpPr>
          <p:nvPr userDrawn="1"/>
        </p:nvSpPr>
        <p:spPr bwMode="auto">
          <a:xfrm>
            <a:off x="2265363"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 name="Oval 32"/>
          <p:cNvSpPr>
            <a:spLocks noChangeAspect="1" noChangeArrowheads="1"/>
          </p:cNvSpPr>
          <p:nvPr userDrawn="1"/>
        </p:nvSpPr>
        <p:spPr bwMode="auto">
          <a:xfrm>
            <a:off x="2382838"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 name="Oval 33"/>
          <p:cNvSpPr>
            <a:spLocks noChangeAspect="1" noChangeArrowheads="1"/>
          </p:cNvSpPr>
          <p:nvPr userDrawn="1"/>
        </p:nvSpPr>
        <p:spPr bwMode="auto">
          <a:xfrm>
            <a:off x="2501900"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 name="Oval 34"/>
          <p:cNvSpPr>
            <a:spLocks noChangeAspect="1" noChangeArrowheads="1"/>
          </p:cNvSpPr>
          <p:nvPr userDrawn="1"/>
        </p:nvSpPr>
        <p:spPr bwMode="auto">
          <a:xfrm>
            <a:off x="2738438"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 name="Oval 35"/>
          <p:cNvSpPr>
            <a:spLocks noChangeAspect="1" noChangeArrowheads="1"/>
          </p:cNvSpPr>
          <p:nvPr userDrawn="1"/>
        </p:nvSpPr>
        <p:spPr bwMode="auto">
          <a:xfrm>
            <a:off x="2855913"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 name="Oval 36"/>
          <p:cNvSpPr>
            <a:spLocks noChangeAspect="1" noChangeArrowheads="1"/>
          </p:cNvSpPr>
          <p:nvPr userDrawn="1"/>
        </p:nvSpPr>
        <p:spPr bwMode="auto">
          <a:xfrm>
            <a:off x="2974975"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 name="Oval 37"/>
          <p:cNvSpPr>
            <a:spLocks noChangeAspect="1" noChangeArrowheads="1"/>
          </p:cNvSpPr>
          <p:nvPr userDrawn="1"/>
        </p:nvSpPr>
        <p:spPr bwMode="auto">
          <a:xfrm>
            <a:off x="3094038"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 name="Oval 38"/>
          <p:cNvSpPr>
            <a:spLocks noChangeAspect="1" noChangeArrowheads="1"/>
          </p:cNvSpPr>
          <p:nvPr userDrawn="1"/>
        </p:nvSpPr>
        <p:spPr bwMode="auto">
          <a:xfrm>
            <a:off x="3211513"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 name="Oval 39"/>
          <p:cNvSpPr>
            <a:spLocks noChangeAspect="1" noChangeArrowheads="1"/>
          </p:cNvSpPr>
          <p:nvPr userDrawn="1"/>
        </p:nvSpPr>
        <p:spPr bwMode="auto">
          <a:xfrm>
            <a:off x="3330575"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 name="Oval 40"/>
          <p:cNvSpPr>
            <a:spLocks noChangeAspect="1" noChangeArrowheads="1"/>
          </p:cNvSpPr>
          <p:nvPr userDrawn="1"/>
        </p:nvSpPr>
        <p:spPr bwMode="auto">
          <a:xfrm>
            <a:off x="3448050"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 name="Oval 41"/>
          <p:cNvSpPr>
            <a:spLocks noChangeAspect="1" noChangeArrowheads="1"/>
          </p:cNvSpPr>
          <p:nvPr userDrawn="1"/>
        </p:nvSpPr>
        <p:spPr bwMode="auto">
          <a:xfrm>
            <a:off x="3567113"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 name="Oval 42"/>
          <p:cNvSpPr>
            <a:spLocks noChangeAspect="1" noChangeArrowheads="1"/>
          </p:cNvSpPr>
          <p:nvPr userDrawn="1"/>
        </p:nvSpPr>
        <p:spPr bwMode="auto">
          <a:xfrm>
            <a:off x="3684588" y="149860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 name="Oval 43"/>
          <p:cNvSpPr>
            <a:spLocks noChangeAspect="1" noChangeArrowheads="1"/>
          </p:cNvSpPr>
          <p:nvPr userDrawn="1"/>
        </p:nvSpPr>
        <p:spPr bwMode="auto">
          <a:xfrm>
            <a:off x="3803650"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 name="Oval 44"/>
          <p:cNvSpPr>
            <a:spLocks noChangeAspect="1" noChangeArrowheads="1"/>
          </p:cNvSpPr>
          <p:nvPr userDrawn="1"/>
        </p:nvSpPr>
        <p:spPr bwMode="auto">
          <a:xfrm>
            <a:off x="4630738"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 name="Oval 45"/>
          <p:cNvSpPr>
            <a:spLocks noChangeAspect="1" noChangeArrowheads="1"/>
          </p:cNvSpPr>
          <p:nvPr userDrawn="1"/>
        </p:nvSpPr>
        <p:spPr bwMode="auto">
          <a:xfrm>
            <a:off x="4749800"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 name="Oval 46"/>
          <p:cNvSpPr>
            <a:spLocks noChangeAspect="1" noChangeArrowheads="1"/>
          </p:cNvSpPr>
          <p:nvPr userDrawn="1"/>
        </p:nvSpPr>
        <p:spPr bwMode="auto">
          <a:xfrm>
            <a:off x="6524625" y="14986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 name="Oval 47"/>
          <p:cNvSpPr>
            <a:spLocks noChangeAspect="1" noChangeArrowheads="1"/>
          </p:cNvSpPr>
          <p:nvPr userDrawn="1"/>
        </p:nvSpPr>
        <p:spPr bwMode="auto">
          <a:xfrm>
            <a:off x="6642100" y="149860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 name="Oval 48"/>
          <p:cNvSpPr>
            <a:spLocks noChangeAspect="1" noChangeArrowheads="1"/>
          </p:cNvSpPr>
          <p:nvPr userDrawn="1"/>
        </p:nvSpPr>
        <p:spPr bwMode="auto">
          <a:xfrm>
            <a:off x="6761163" y="14986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 name="Oval 49"/>
          <p:cNvSpPr>
            <a:spLocks noChangeAspect="1" noChangeArrowheads="1"/>
          </p:cNvSpPr>
          <p:nvPr userDrawn="1"/>
        </p:nvSpPr>
        <p:spPr bwMode="auto">
          <a:xfrm>
            <a:off x="1319213"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 name="Oval 50"/>
          <p:cNvSpPr>
            <a:spLocks noChangeAspect="1" noChangeArrowheads="1"/>
          </p:cNvSpPr>
          <p:nvPr userDrawn="1"/>
        </p:nvSpPr>
        <p:spPr bwMode="auto">
          <a:xfrm>
            <a:off x="1436688"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 name="Oval 51"/>
          <p:cNvSpPr>
            <a:spLocks noChangeAspect="1" noChangeArrowheads="1"/>
          </p:cNvSpPr>
          <p:nvPr userDrawn="1"/>
        </p:nvSpPr>
        <p:spPr bwMode="auto">
          <a:xfrm>
            <a:off x="1555750" y="16081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 name="Oval 52"/>
          <p:cNvSpPr>
            <a:spLocks noChangeAspect="1" noChangeArrowheads="1"/>
          </p:cNvSpPr>
          <p:nvPr userDrawn="1"/>
        </p:nvSpPr>
        <p:spPr bwMode="auto">
          <a:xfrm>
            <a:off x="1673225" y="16081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 name="Oval 53"/>
          <p:cNvSpPr>
            <a:spLocks noChangeAspect="1" noChangeArrowheads="1"/>
          </p:cNvSpPr>
          <p:nvPr userDrawn="1"/>
        </p:nvSpPr>
        <p:spPr bwMode="auto">
          <a:xfrm>
            <a:off x="1792288"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 name="Oval 54"/>
          <p:cNvSpPr>
            <a:spLocks noChangeAspect="1" noChangeArrowheads="1"/>
          </p:cNvSpPr>
          <p:nvPr userDrawn="1"/>
        </p:nvSpPr>
        <p:spPr bwMode="auto">
          <a:xfrm>
            <a:off x="2028825" y="16081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 name="Oval 55"/>
          <p:cNvSpPr>
            <a:spLocks noChangeAspect="1" noChangeArrowheads="1"/>
          </p:cNvSpPr>
          <p:nvPr userDrawn="1"/>
        </p:nvSpPr>
        <p:spPr bwMode="auto">
          <a:xfrm>
            <a:off x="2146300" y="16081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 name="Oval 56"/>
          <p:cNvSpPr>
            <a:spLocks noChangeAspect="1" noChangeArrowheads="1"/>
          </p:cNvSpPr>
          <p:nvPr userDrawn="1"/>
        </p:nvSpPr>
        <p:spPr bwMode="auto">
          <a:xfrm>
            <a:off x="2265363"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 name="Oval 57"/>
          <p:cNvSpPr>
            <a:spLocks noChangeAspect="1" noChangeArrowheads="1"/>
          </p:cNvSpPr>
          <p:nvPr userDrawn="1"/>
        </p:nvSpPr>
        <p:spPr bwMode="auto">
          <a:xfrm>
            <a:off x="2382838"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 name="Oval 58"/>
          <p:cNvSpPr>
            <a:spLocks noChangeAspect="1" noChangeArrowheads="1"/>
          </p:cNvSpPr>
          <p:nvPr userDrawn="1"/>
        </p:nvSpPr>
        <p:spPr bwMode="auto">
          <a:xfrm>
            <a:off x="2619375" y="16081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 name="Oval 59"/>
          <p:cNvSpPr>
            <a:spLocks noChangeAspect="1" noChangeArrowheads="1"/>
          </p:cNvSpPr>
          <p:nvPr userDrawn="1"/>
        </p:nvSpPr>
        <p:spPr bwMode="auto">
          <a:xfrm>
            <a:off x="2738438"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 name="Oval 60"/>
          <p:cNvSpPr>
            <a:spLocks noChangeAspect="1" noChangeArrowheads="1"/>
          </p:cNvSpPr>
          <p:nvPr userDrawn="1"/>
        </p:nvSpPr>
        <p:spPr bwMode="auto">
          <a:xfrm>
            <a:off x="2855913"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 name="Oval 61"/>
          <p:cNvSpPr>
            <a:spLocks noChangeAspect="1" noChangeArrowheads="1"/>
          </p:cNvSpPr>
          <p:nvPr userDrawn="1"/>
        </p:nvSpPr>
        <p:spPr bwMode="auto">
          <a:xfrm>
            <a:off x="2974975" y="16081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 name="Oval 62"/>
          <p:cNvSpPr>
            <a:spLocks noChangeAspect="1" noChangeArrowheads="1"/>
          </p:cNvSpPr>
          <p:nvPr userDrawn="1"/>
        </p:nvSpPr>
        <p:spPr bwMode="auto">
          <a:xfrm>
            <a:off x="3094038"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 name="Oval 63"/>
          <p:cNvSpPr>
            <a:spLocks noChangeAspect="1" noChangeArrowheads="1"/>
          </p:cNvSpPr>
          <p:nvPr userDrawn="1"/>
        </p:nvSpPr>
        <p:spPr bwMode="auto">
          <a:xfrm>
            <a:off x="3211513"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 name="Oval 64"/>
          <p:cNvSpPr>
            <a:spLocks noChangeAspect="1" noChangeArrowheads="1"/>
          </p:cNvSpPr>
          <p:nvPr userDrawn="1"/>
        </p:nvSpPr>
        <p:spPr bwMode="auto">
          <a:xfrm>
            <a:off x="3330575" y="16081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 name="Oval 65"/>
          <p:cNvSpPr>
            <a:spLocks noChangeAspect="1" noChangeArrowheads="1"/>
          </p:cNvSpPr>
          <p:nvPr userDrawn="1"/>
        </p:nvSpPr>
        <p:spPr bwMode="auto">
          <a:xfrm>
            <a:off x="3448050" y="16081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 name="Oval 66"/>
          <p:cNvSpPr>
            <a:spLocks noChangeAspect="1" noChangeArrowheads="1"/>
          </p:cNvSpPr>
          <p:nvPr userDrawn="1"/>
        </p:nvSpPr>
        <p:spPr bwMode="auto">
          <a:xfrm>
            <a:off x="3567113"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 name="Oval 67"/>
          <p:cNvSpPr>
            <a:spLocks noChangeAspect="1" noChangeArrowheads="1"/>
          </p:cNvSpPr>
          <p:nvPr userDrawn="1"/>
        </p:nvSpPr>
        <p:spPr bwMode="auto">
          <a:xfrm>
            <a:off x="3684588"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 name="Oval 68"/>
          <p:cNvSpPr>
            <a:spLocks noChangeAspect="1" noChangeArrowheads="1"/>
          </p:cNvSpPr>
          <p:nvPr userDrawn="1"/>
        </p:nvSpPr>
        <p:spPr bwMode="auto">
          <a:xfrm>
            <a:off x="4630738"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 name="Oval 69"/>
          <p:cNvSpPr>
            <a:spLocks noChangeAspect="1" noChangeArrowheads="1"/>
          </p:cNvSpPr>
          <p:nvPr userDrawn="1"/>
        </p:nvSpPr>
        <p:spPr bwMode="auto">
          <a:xfrm>
            <a:off x="6761163"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 name="Oval 70"/>
          <p:cNvSpPr>
            <a:spLocks noChangeAspect="1" noChangeArrowheads="1"/>
          </p:cNvSpPr>
          <p:nvPr userDrawn="1"/>
        </p:nvSpPr>
        <p:spPr bwMode="auto">
          <a:xfrm>
            <a:off x="6878638" y="16081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 name="Oval 71"/>
          <p:cNvSpPr>
            <a:spLocks noChangeAspect="1" noChangeArrowheads="1"/>
          </p:cNvSpPr>
          <p:nvPr userDrawn="1"/>
        </p:nvSpPr>
        <p:spPr bwMode="auto">
          <a:xfrm>
            <a:off x="1200150"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 name="Oval 72"/>
          <p:cNvSpPr>
            <a:spLocks noChangeAspect="1" noChangeArrowheads="1"/>
          </p:cNvSpPr>
          <p:nvPr userDrawn="1"/>
        </p:nvSpPr>
        <p:spPr bwMode="auto">
          <a:xfrm>
            <a:off x="1319213"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 name="Oval 73"/>
          <p:cNvSpPr>
            <a:spLocks noChangeAspect="1" noChangeArrowheads="1"/>
          </p:cNvSpPr>
          <p:nvPr userDrawn="1"/>
        </p:nvSpPr>
        <p:spPr bwMode="auto">
          <a:xfrm>
            <a:off x="1436688"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 name="Oval 74"/>
          <p:cNvSpPr>
            <a:spLocks noChangeAspect="1" noChangeArrowheads="1"/>
          </p:cNvSpPr>
          <p:nvPr userDrawn="1"/>
        </p:nvSpPr>
        <p:spPr bwMode="auto">
          <a:xfrm>
            <a:off x="1555750"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 name="Oval 75"/>
          <p:cNvSpPr>
            <a:spLocks noChangeAspect="1" noChangeArrowheads="1"/>
          </p:cNvSpPr>
          <p:nvPr userDrawn="1"/>
        </p:nvSpPr>
        <p:spPr bwMode="auto">
          <a:xfrm>
            <a:off x="1673225" y="1717675"/>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 name="Oval 76"/>
          <p:cNvSpPr>
            <a:spLocks noChangeAspect="1" noChangeArrowheads="1"/>
          </p:cNvSpPr>
          <p:nvPr userDrawn="1"/>
        </p:nvSpPr>
        <p:spPr bwMode="auto">
          <a:xfrm>
            <a:off x="1792288"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 name="Oval 77"/>
          <p:cNvSpPr>
            <a:spLocks noChangeAspect="1" noChangeArrowheads="1"/>
          </p:cNvSpPr>
          <p:nvPr userDrawn="1"/>
        </p:nvSpPr>
        <p:spPr bwMode="auto">
          <a:xfrm>
            <a:off x="1909763"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 name="Oval 78"/>
          <p:cNvSpPr>
            <a:spLocks noChangeAspect="1" noChangeArrowheads="1"/>
          </p:cNvSpPr>
          <p:nvPr userDrawn="1"/>
        </p:nvSpPr>
        <p:spPr bwMode="auto">
          <a:xfrm>
            <a:off x="2028825"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 name="Oval 79"/>
          <p:cNvSpPr>
            <a:spLocks noChangeAspect="1" noChangeArrowheads="1"/>
          </p:cNvSpPr>
          <p:nvPr userDrawn="1"/>
        </p:nvSpPr>
        <p:spPr bwMode="auto">
          <a:xfrm>
            <a:off x="2146300"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 name="Oval 80"/>
          <p:cNvSpPr>
            <a:spLocks noChangeAspect="1" noChangeArrowheads="1"/>
          </p:cNvSpPr>
          <p:nvPr userDrawn="1"/>
        </p:nvSpPr>
        <p:spPr bwMode="auto">
          <a:xfrm>
            <a:off x="2265363"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 name="Oval 81"/>
          <p:cNvSpPr>
            <a:spLocks noChangeAspect="1" noChangeArrowheads="1"/>
          </p:cNvSpPr>
          <p:nvPr userDrawn="1"/>
        </p:nvSpPr>
        <p:spPr bwMode="auto">
          <a:xfrm>
            <a:off x="2619375"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 name="Oval 82"/>
          <p:cNvSpPr>
            <a:spLocks noChangeAspect="1" noChangeArrowheads="1"/>
          </p:cNvSpPr>
          <p:nvPr userDrawn="1"/>
        </p:nvSpPr>
        <p:spPr bwMode="auto">
          <a:xfrm>
            <a:off x="2738438"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 name="Oval 83"/>
          <p:cNvSpPr>
            <a:spLocks noChangeAspect="1" noChangeArrowheads="1"/>
          </p:cNvSpPr>
          <p:nvPr userDrawn="1"/>
        </p:nvSpPr>
        <p:spPr bwMode="auto">
          <a:xfrm>
            <a:off x="2855913"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 name="Oval 84"/>
          <p:cNvSpPr>
            <a:spLocks noChangeAspect="1" noChangeArrowheads="1"/>
          </p:cNvSpPr>
          <p:nvPr userDrawn="1"/>
        </p:nvSpPr>
        <p:spPr bwMode="auto">
          <a:xfrm>
            <a:off x="2974975"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 name="Oval 85"/>
          <p:cNvSpPr>
            <a:spLocks noChangeAspect="1" noChangeArrowheads="1"/>
          </p:cNvSpPr>
          <p:nvPr userDrawn="1"/>
        </p:nvSpPr>
        <p:spPr bwMode="auto">
          <a:xfrm>
            <a:off x="3094038"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 name="Oval 86"/>
          <p:cNvSpPr>
            <a:spLocks noChangeAspect="1" noChangeArrowheads="1"/>
          </p:cNvSpPr>
          <p:nvPr userDrawn="1"/>
        </p:nvSpPr>
        <p:spPr bwMode="auto">
          <a:xfrm>
            <a:off x="3211513"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 name="Oval 87"/>
          <p:cNvSpPr>
            <a:spLocks noChangeAspect="1" noChangeArrowheads="1"/>
          </p:cNvSpPr>
          <p:nvPr userDrawn="1"/>
        </p:nvSpPr>
        <p:spPr bwMode="auto">
          <a:xfrm>
            <a:off x="3330575"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 name="Oval 88"/>
          <p:cNvSpPr>
            <a:spLocks noChangeAspect="1" noChangeArrowheads="1"/>
          </p:cNvSpPr>
          <p:nvPr userDrawn="1"/>
        </p:nvSpPr>
        <p:spPr bwMode="auto">
          <a:xfrm>
            <a:off x="3448050"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 name="Oval 89"/>
          <p:cNvSpPr>
            <a:spLocks noChangeAspect="1" noChangeArrowheads="1"/>
          </p:cNvSpPr>
          <p:nvPr userDrawn="1"/>
        </p:nvSpPr>
        <p:spPr bwMode="auto">
          <a:xfrm>
            <a:off x="3567113"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 name="Oval 90"/>
          <p:cNvSpPr>
            <a:spLocks noChangeAspect="1" noChangeArrowheads="1"/>
          </p:cNvSpPr>
          <p:nvPr userDrawn="1"/>
        </p:nvSpPr>
        <p:spPr bwMode="auto">
          <a:xfrm>
            <a:off x="3684588"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 name="Oval 91"/>
          <p:cNvSpPr>
            <a:spLocks noChangeAspect="1" noChangeArrowheads="1"/>
          </p:cNvSpPr>
          <p:nvPr userDrawn="1"/>
        </p:nvSpPr>
        <p:spPr bwMode="auto">
          <a:xfrm>
            <a:off x="5813425"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 name="Oval 92"/>
          <p:cNvSpPr>
            <a:spLocks noChangeAspect="1" noChangeArrowheads="1"/>
          </p:cNvSpPr>
          <p:nvPr userDrawn="1"/>
        </p:nvSpPr>
        <p:spPr bwMode="auto">
          <a:xfrm>
            <a:off x="5932488"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 name="Oval 93"/>
          <p:cNvSpPr>
            <a:spLocks noChangeAspect="1" noChangeArrowheads="1"/>
          </p:cNvSpPr>
          <p:nvPr userDrawn="1"/>
        </p:nvSpPr>
        <p:spPr bwMode="auto">
          <a:xfrm>
            <a:off x="6642100"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 name="Oval 94"/>
          <p:cNvSpPr>
            <a:spLocks noChangeAspect="1" noChangeArrowheads="1"/>
          </p:cNvSpPr>
          <p:nvPr userDrawn="1"/>
        </p:nvSpPr>
        <p:spPr bwMode="auto">
          <a:xfrm>
            <a:off x="6761163"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 name="Oval 95"/>
          <p:cNvSpPr>
            <a:spLocks noChangeAspect="1" noChangeArrowheads="1"/>
          </p:cNvSpPr>
          <p:nvPr userDrawn="1"/>
        </p:nvSpPr>
        <p:spPr bwMode="auto">
          <a:xfrm>
            <a:off x="6878638"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 name="Oval 96"/>
          <p:cNvSpPr>
            <a:spLocks noChangeAspect="1" noChangeArrowheads="1"/>
          </p:cNvSpPr>
          <p:nvPr userDrawn="1"/>
        </p:nvSpPr>
        <p:spPr bwMode="auto">
          <a:xfrm>
            <a:off x="6997700"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 name="Oval 97"/>
          <p:cNvSpPr>
            <a:spLocks noChangeAspect="1" noChangeArrowheads="1"/>
          </p:cNvSpPr>
          <p:nvPr userDrawn="1"/>
        </p:nvSpPr>
        <p:spPr bwMode="auto">
          <a:xfrm>
            <a:off x="7707313"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 name="Oval 98"/>
          <p:cNvSpPr>
            <a:spLocks noChangeAspect="1" noChangeArrowheads="1"/>
          </p:cNvSpPr>
          <p:nvPr userDrawn="1"/>
        </p:nvSpPr>
        <p:spPr bwMode="auto">
          <a:xfrm>
            <a:off x="7824788" y="17176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 name="Oval 99"/>
          <p:cNvSpPr>
            <a:spLocks noChangeAspect="1" noChangeArrowheads="1"/>
          </p:cNvSpPr>
          <p:nvPr userDrawn="1"/>
        </p:nvSpPr>
        <p:spPr bwMode="auto">
          <a:xfrm>
            <a:off x="7943850" y="17176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 name="Oval 100"/>
          <p:cNvSpPr>
            <a:spLocks noChangeAspect="1" noChangeArrowheads="1"/>
          </p:cNvSpPr>
          <p:nvPr userDrawn="1"/>
        </p:nvSpPr>
        <p:spPr bwMode="auto">
          <a:xfrm>
            <a:off x="1200150"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 name="Oval 101"/>
          <p:cNvSpPr>
            <a:spLocks noChangeAspect="1" noChangeArrowheads="1"/>
          </p:cNvSpPr>
          <p:nvPr userDrawn="1"/>
        </p:nvSpPr>
        <p:spPr bwMode="auto">
          <a:xfrm>
            <a:off x="131921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 name="Oval 102"/>
          <p:cNvSpPr>
            <a:spLocks noChangeAspect="1" noChangeArrowheads="1"/>
          </p:cNvSpPr>
          <p:nvPr userDrawn="1"/>
        </p:nvSpPr>
        <p:spPr bwMode="auto">
          <a:xfrm>
            <a:off x="1436688"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 name="Oval 103"/>
          <p:cNvSpPr>
            <a:spLocks noChangeAspect="1" noChangeArrowheads="1"/>
          </p:cNvSpPr>
          <p:nvPr userDrawn="1"/>
        </p:nvSpPr>
        <p:spPr bwMode="auto">
          <a:xfrm>
            <a:off x="1555750"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 name="Oval 104"/>
          <p:cNvSpPr>
            <a:spLocks noChangeAspect="1" noChangeArrowheads="1"/>
          </p:cNvSpPr>
          <p:nvPr userDrawn="1"/>
        </p:nvSpPr>
        <p:spPr bwMode="auto">
          <a:xfrm>
            <a:off x="1673225"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 name="Oval 105"/>
          <p:cNvSpPr>
            <a:spLocks noChangeAspect="1" noChangeArrowheads="1"/>
          </p:cNvSpPr>
          <p:nvPr userDrawn="1"/>
        </p:nvSpPr>
        <p:spPr bwMode="auto">
          <a:xfrm>
            <a:off x="1792288"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 name="Oval 106"/>
          <p:cNvSpPr>
            <a:spLocks noChangeAspect="1" noChangeArrowheads="1"/>
          </p:cNvSpPr>
          <p:nvPr userDrawn="1"/>
        </p:nvSpPr>
        <p:spPr bwMode="auto">
          <a:xfrm>
            <a:off x="190976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 name="Oval 107"/>
          <p:cNvSpPr>
            <a:spLocks noChangeAspect="1" noChangeArrowheads="1"/>
          </p:cNvSpPr>
          <p:nvPr userDrawn="1"/>
        </p:nvSpPr>
        <p:spPr bwMode="auto">
          <a:xfrm>
            <a:off x="2028825"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 name="Oval 108"/>
          <p:cNvSpPr>
            <a:spLocks noChangeAspect="1" noChangeArrowheads="1"/>
          </p:cNvSpPr>
          <p:nvPr userDrawn="1"/>
        </p:nvSpPr>
        <p:spPr bwMode="auto">
          <a:xfrm>
            <a:off x="2146300"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 name="Oval 109"/>
          <p:cNvSpPr>
            <a:spLocks noChangeAspect="1" noChangeArrowheads="1"/>
          </p:cNvSpPr>
          <p:nvPr userDrawn="1"/>
        </p:nvSpPr>
        <p:spPr bwMode="auto">
          <a:xfrm>
            <a:off x="226536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 name="Oval 110"/>
          <p:cNvSpPr>
            <a:spLocks noChangeAspect="1" noChangeArrowheads="1"/>
          </p:cNvSpPr>
          <p:nvPr userDrawn="1"/>
        </p:nvSpPr>
        <p:spPr bwMode="auto">
          <a:xfrm>
            <a:off x="2974975"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 name="Oval 111"/>
          <p:cNvSpPr>
            <a:spLocks noChangeAspect="1" noChangeArrowheads="1"/>
          </p:cNvSpPr>
          <p:nvPr userDrawn="1"/>
        </p:nvSpPr>
        <p:spPr bwMode="auto">
          <a:xfrm>
            <a:off x="3094038"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 name="Oval 112"/>
          <p:cNvSpPr>
            <a:spLocks noChangeAspect="1" noChangeArrowheads="1"/>
          </p:cNvSpPr>
          <p:nvPr userDrawn="1"/>
        </p:nvSpPr>
        <p:spPr bwMode="auto">
          <a:xfrm>
            <a:off x="321151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 name="Oval 113"/>
          <p:cNvSpPr>
            <a:spLocks noChangeAspect="1" noChangeArrowheads="1"/>
          </p:cNvSpPr>
          <p:nvPr userDrawn="1"/>
        </p:nvSpPr>
        <p:spPr bwMode="auto">
          <a:xfrm>
            <a:off x="3330575"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 name="Oval 114"/>
          <p:cNvSpPr>
            <a:spLocks noChangeAspect="1" noChangeArrowheads="1"/>
          </p:cNvSpPr>
          <p:nvPr userDrawn="1"/>
        </p:nvSpPr>
        <p:spPr bwMode="auto">
          <a:xfrm>
            <a:off x="3448050"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 name="Oval 115"/>
          <p:cNvSpPr>
            <a:spLocks noChangeAspect="1" noChangeArrowheads="1"/>
          </p:cNvSpPr>
          <p:nvPr userDrawn="1"/>
        </p:nvSpPr>
        <p:spPr bwMode="auto">
          <a:xfrm>
            <a:off x="356711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 name="Oval 116"/>
          <p:cNvSpPr>
            <a:spLocks noChangeAspect="1" noChangeArrowheads="1"/>
          </p:cNvSpPr>
          <p:nvPr userDrawn="1"/>
        </p:nvSpPr>
        <p:spPr bwMode="auto">
          <a:xfrm>
            <a:off x="3684588"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 name="Oval 117"/>
          <p:cNvSpPr>
            <a:spLocks noChangeAspect="1" noChangeArrowheads="1"/>
          </p:cNvSpPr>
          <p:nvPr userDrawn="1"/>
        </p:nvSpPr>
        <p:spPr bwMode="auto">
          <a:xfrm>
            <a:off x="5695950"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 name="Oval 118"/>
          <p:cNvSpPr>
            <a:spLocks noChangeAspect="1" noChangeArrowheads="1"/>
          </p:cNvSpPr>
          <p:nvPr userDrawn="1"/>
        </p:nvSpPr>
        <p:spPr bwMode="auto">
          <a:xfrm>
            <a:off x="6288088"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 name="Oval 119"/>
          <p:cNvSpPr>
            <a:spLocks noChangeAspect="1" noChangeArrowheads="1"/>
          </p:cNvSpPr>
          <p:nvPr userDrawn="1"/>
        </p:nvSpPr>
        <p:spPr bwMode="auto">
          <a:xfrm>
            <a:off x="640556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 name="Oval 120"/>
          <p:cNvSpPr>
            <a:spLocks noChangeAspect="1" noChangeArrowheads="1"/>
          </p:cNvSpPr>
          <p:nvPr userDrawn="1"/>
        </p:nvSpPr>
        <p:spPr bwMode="auto">
          <a:xfrm>
            <a:off x="6524625"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 name="Oval 121"/>
          <p:cNvSpPr>
            <a:spLocks noChangeAspect="1" noChangeArrowheads="1"/>
          </p:cNvSpPr>
          <p:nvPr userDrawn="1"/>
        </p:nvSpPr>
        <p:spPr bwMode="auto">
          <a:xfrm>
            <a:off x="6642100"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 name="Oval 122"/>
          <p:cNvSpPr>
            <a:spLocks noChangeAspect="1" noChangeArrowheads="1"/>
          </p:cNvSpPr>
          <p:nvPr userDrawn="1"/>
        </p:nvSpPr>
        <p:spPr bwMode="auto">
          <a:xfrm>
            <a:off x="676116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 name="Oval 123"/>
          <p:cNvSpPr>
            <a:spLocks noChangeAspect="1" noChangeArrowheads="1"/>
          </p:cNvSpPr>
          <p:nvPr userDrawn="1"/>
        </p:nvSpPr>
        <p:spPr bwMode="auto">
          <a:xfrm>
            <a:off x="6878638"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 name="Oval 124"/>
          <p:cNvSpPr>
            <a:spLocks noChangeAspect="1" noChangeArrowheads="1"/>
          </p:cNvSpPr>
          <p:nvPr userDrawn="1"/>
        </p:nvSpPr>
        <p:spPr bwMode="auto">
          <a:xfrm>
            <a:off x="6997700"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 name="Oval 125"/>
          <p:cNvSpPr>
            <a:spLocks noChangeAspect="1" noChangeArrowheads="1"/>
          </p:cNvSpPr>
          <p:nvPr userDrawn="1"/>
        </p:nvSpPr>
        <p:spPr bwMode="auto">
          <a:xfrm>
            <a:off x="7115175" y="18272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 name="Oval 126"/>
          <p:cNvSpPr>
            <a:spLocks noChangeAspect="1" noChangeArrowheads="1"/>
          </p:cNvSpPr>
          <p:nvPr userDrawn="1"/>
        </p:nvSpPr>
        <p:spPr bwMode="auto">
          <a:xfrm>
            <a:off x="7234238"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 name="Oval 127"/>
          <p:cNvSpPr>
            <a:spLocks noChangeAspect="1" noChangeArrowheads="1"/>
          </p:cNvSpPr>
          <p:nvPr userDrawn="1"/>
        </p:nvSpPr>
        <p:spPr bwMode="auto">
          <a:xfrm>
            <a:off x="735171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 name="Oval 128"/>
          <p:cNvSpPr>
            <a:spLocks noChangeAspect="1" noChangeArrowheads="1"/>
          </p:cNvSpPr>
          <p:nvPr userDrawn="1"/>
        </p:nvSpPr>
        <p:spPr bwMode="auto">
          <a:xfrm>
            <a:off x="7707313" y="18272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 name="Oval 129"/>
          <p:cNvSpPr>
            <a:spLocks noChangeAspect="1" noChangeArrowheads="1"/>
          </p:cNvSpPr>
          <p:nvPr userDrawn="1"/>
        </p:nvSpPr>
        <p:spPr bwMode="auto">
          <a:xfrm>
            <a:off x="120015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2" name="Oval 130"/>
          <p:cNvSpPr>
            <a:spLocks noChangeAspect="1" noChangeArrowheads="1"/>
          </p:cNvSpPr>
          <p:nvPr userDrawn="1"/>
        </p:nvSpPr>
        <p:spPr bwMode="auto">
          <a:xfrm>
            <a:off x="1319213"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3" name="Oval 131"/>
          <p:cNvSpPr>
            <a:spLocks noChangeAspect="1" noChangeArrowheads="1"/>
          </p:cNvSpPr>
          <p:nvPr userDrawn="1"/>
        </p:nvSpPr>
        <p:spPr bwMode="auto">
          <a:xfrm>
            <a:off x="143668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4" name="Oval 132"/>
          <p:cNvSpPr>
            <a:spLocks noChangeAspect="1" noChangeArrowheads="1"/>
          </p:cNvSpPr>
          <p:nvPr userDrawn="1"/>
        </p:nvSpPr>
        <p:spPr bwMode="auto">
          <a:xfrm>
            <a:off x="155575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5" name="Oval 133"/>
          <p:cNvSpPr>
            <a:spLocks noChangeAspect="1" noChangeArrowheads="1"/>
          </p:cNvSpPr>
          <p:nvPr userDrawn="1"/>
        </p:nvSpPr>
        <p:spPr bwMode="auto">
          <a:xfrm>
            <a:off x="167322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6" name="Oval 134"/>
          <p:cNvSpPr>
            <a:spLocks noChangeAspect="1" noChangeArrowheads="1"/>
          </p:cNvSpPr>
          <p:nvPr userDrawn="1"/>
        </p:nvSpPr>
        <p:spPr bwMode="auto">
          <a:xfrm>
            <a:off x="179228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7" name="Oval 135"/>
          <p:cNvSpPr>
            <a:spLocks noChangeAspect="1" noChangeArrowheads="1"/>
          </p:cNvSpPr>
          <p:nvPr userDrawn="1"/>
        </p:nvSpPr>
        <p:spPr bwMode="auto">
          <a:xfrm>
            <a:off x="1909763"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8" name="Oval 136"/>
          <p:cNvSpPr>
            <a:spLocks noChangeAspect="1" noChangeArrowheads="1"/>
          </p:cNvSpPr>
          <p:nvPr userDrawn="1"/>
        </p:nvSpPr>
        <p:spPr bwMode="auto">
          <a:xfrm>
            <a:off x="202882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9" name="Oval 137"/>
          <p:cNvSpPr>
            <a:spLocks noChangeAspect="1" noChangeArrowheads="1"/>
          </p:cNvSpPr>
          <p:nvPr userDrawn="1"/>
        </p:nvSpPr>
        <p:spPr bwMode="auto">
          <a:xfrm>
            <a:off x="214630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0" name="Oval 138"/>
          <p:cNvSpPr>
            <a:spLocks noChangeAspect="1" noChangeArrowheads="1"/>
          </p:cNvSpPr>
          <p:nvPr userDrawn="1"/>
        </p:nvSpPr>
        <p:spPr bwMode="auto">
          <a:xfrm>
            <a:off x="2265363"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1" name="Oval 139"/>
          <p:cNvSpPr>
            <a:spLocks noChangeAspect="1" noChangeArrowheads="1"/>
          </p:cNvSpPr>
          <p:nvPr userDrawn="1"/>
        </p:nvSpPr>
        <p:spPr bwMode="auto">
          <a:xfrm>
            <a:off x="238283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2" name="Oval 140"/>
          <p:cNvSpPr>
            <a:spLocks noChangeAspect="1" noChangeArrowheads="1"/>
          </p:cNvSpPr>
          <p:nvPr userDrawn="1"/>
        </p:nvSpPr>
        <p:spPr bwMode="auto">
          <a:xfrm>
            <a:off x="297497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3" name="Oval 141"/>
          <p:cNvSpPr>
            <a:spLocks noChangeAspect="1" noChangeArrowheads="1"/>
          </p:cNvSpPr>
          <p:nvPr userDrawn="1"/>
        </p:nvSpPr>
        <p:spPr bwMode="auto">
          <a:xfrm>
            <a:off x="309403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4" name="Oval 142"/>
          <p:cNvSpPr>
            <a:spLocks noChangeAspect="1" noChangeArrowheads="1"/>
          </p:cNvSpPr>
          <p:nvPr userDrawn="1"/>
        </p:nvSpPr>
        <p:spPr bwMode="auto">
          <a:xfrm>
            <a:off x="3211513" y="1935163"/>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5" name="Oval 143"/>
          <p:cNvSpPr>
            <a:spLocks noChangeAspect="1" noChangeArrowheads="1"/>
          </p:cNvSpPr>
          <p:nvPr userDrawn="1"/>
        </p:nvSpPr>
        <p:spPr bwMode="auto">
          <a:xfrm>
            <a:off x="333057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6" name="Oval 144"/>
          <p:cNvSpPr>
            <a:spLocks noChangeAspect="1" noChangeArrowheads="1"/>
          </p:cNvSpPr>
          <p:nvPr userDrawn="1"/>
        </p:nvSpPr>
        <p:spPr bwMode="auto">
          <a:xfrm>
            <a:off x="344805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7" name="Oval 145"/>
          <p:cNvSpPr>
            <a:spLocks noChangeAspect="1" noChangeArrowheads="1"/>
          </p:cNvSpPr>
          <p:nvPr userDrawn="1"/>
        </p:nvSpPr>
        <p:spPr bwMode="auto">
          <a:xfrm>
            <a:off x="3567113"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8" name="Oval 146"/>
          <p:cNvSpPr>
            <a:spLocks noChangeAspect="1" noChangeArrowheads="1"/>
          </p:cNvSpPr>
          <p:nvPr userDrawn="1"/>
        </p:nvSpPr>
        <p:spPr bwMode="auto">
          <a:xfrm>
            <a:off x="368458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39" name="Oval 147"/>
          <p:cNvSpPr>
            <a:spLocks noChangeAspect="1" noChangeArrowheads="1"/>
          </p:cNvSpPr>
          <p:nvPr userDrawn="1"/>
        </p:nvSpPr>
        <p:spPr bwMode="auto">
          <a:xfrm>
            <a:off x="474980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0" name="Oval 148"/>
          <p:cNvSpPr>
            <a:spLocks noChangeAspect="1" noChangeArrowheads="1"/>
          </p:cNvSpPr>
          <p:nvPr userDrawn="1"/>
        </p:nvSpPr>
        <p:spPr bwMode="auto">
          <a:xfrm>
            <a:off x="486727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1" name="Oval 149"/>
          <p:cNvSpPr>
            <a:spLocks noChangeAspect="1" noChangeArrowheads="1"/>
          </p:cNvSpPr>
          <p:nvPr userDrawn="1"/>
        </p:nvSpPr>
        <p:spPr bwMode="auto">
          <a:xfrm>
            <a:off x="498633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2" name="Oval 150"/>
          <p:cNvSpPr>
            <a:spLocks noChangeAspect="1" noChangeArrowheads="1"/>
          </p:cNvSpPr>
          <p:nvPr userDrawn="1"/>
        </p:nvSpPr>
        <p:spPr bwMode="auto">
          <a:xfrm>
            <a:off x="557688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3" name="Oval 151"/>
          <p:cNvSpPr>
            <a:spLocks noChangeAspect="1" noChangeArrowheads="1"/>
          </p:cNvSpPr>
          <p:nvPr userDrawn="1"/>
        </p:nvSpPr>
        <p:spPr bwMode="auto">
          <a:xfrm>
            <a:off x="605155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4" name="Oval 152"/>
          <p:cNvSpPr>
            <a:spLocks noChangeAspect="1" noChangeArrowheads="1"/>
          </p:cNvSpPr>
          <p:nvPr userDrawn="1"/>
        </p:nvSpPr>
        <p:spPr bwMode="auto">
          <a:xfrm>
            <a:off x="616902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5" name="Oval 153"/>
          <p:cNvSpPr>
            <a:spLocks noChangeAspect="1" noChangeArrowheads="1"/>
          </p:cNvSpPr>
          <p:nvPr userDrawn="1"/>
        </p:nvSpPr>
        <p:spPr bwMode="auto">
          <a:xfrm>
            <a:off x="628808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6" name="Oval 154"/>
          <p:cNvSpPr>
            <a:spLocks noChangeAspect="1" noChangeArrowheads="1"/>
          </p:cNvSpPr>
          <p:nvPr userDrawn="1"/>
        </p:nvSpPr>
        <p:spPr bwMode="auto">
          <a:xfrm>
            <a:off x="6405563"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7" name="Oval 155"/>
          <p:cNvSpPr>
            <a:spLocks noChangeAspect="1" noChangeArrowheads="1"/>
          </p:cNvSpPr>
          <p:nvPr userDrawn="1"/>
        </p:nvSpPr>
        <p:spPr bwMode="auto">
          <a:xfrm>
            <a:off x="652462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8" name="Oval 156"/>
          <p:cNvSpPr>
            <a:spLocks noChangeAspect="1" noChangeArrowheads="1"/>
          </p:cNvSpPr>
          <p:nvPr userDrawn="1"/>
        </p:nvSpPr>
        <p:spPr bwMode="auto">
          <a:xfrm>
            <a:off x="664210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49" name="Oval 157"/>
          <p:cNvSpPr>
            <a:spLocks noChangeAspect="1" noChangeArrowheads="1"/>
          </p:cNvSpPr>
          <p:nvPr userDrawn="1"/>
        </p:nvSpPr>
        <p:spPr bwMode="auto">
          <a:xfrm>
            <a:off x="6761163"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0" name="Oval 158"/>
          <p:cNvSpPr>
            <a:spLocks noChangeAspect="1" noChangeArrowheads="1"/>
          </p:cNvSpPr>
          <p:nvPr userDrawn="1"/>
        </p:nvSpPr>
        <p:spPr bwMode="auto">
          <a:xfrm>
            <a:off x="687863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1" name="Oval 159"/>
          <p:cNvSpPr>
            <a:spLocks noChangeAspect="1" noChangeArrowheads="1"/>
          </p:cNvSpPr>
          <p:nvPr userDrawn="1"/>
        </p:nvSpPr>
        <p:spPr bwMode="auto">
          <a:xfrm>
            <a:off x="699770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2" name="Oval 160"/>
          <p:cNvSpPr>
            <a:spLocks noChangeAspect="1" noChangeArrowheads="1"/>
          </p:cNvSpPr>
          <p:nvPr userDrawn="1"/>
        </p:nvSpPr>
        <p:spPr bwMode="auto">
          <a:xfrm>
            <a:off x="711517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3" name="Oval 161"/>
          <p:cNvSpPr>
            <a:spLocks noChangeAspect="1" noChangeArrowheads="1"/>
          </p:cNvSpPr>
          <p:nvPr userDrawn="1"/>
        </p:nvSpPr>
        <p:spPr bwMode="auto">
          <a:xfrm>
            <a:off x="723423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4" name="Oval 162"/>
          <p:cNvSpPr>
            <a:spLocks noChangeAspect="1" noChangeArrowheads="1"/>
          </p:cNvSpPr>
          <p:nvPr userDrawn="1"/>
        </p:nvSpPr>
        <p:spPr bwMode="auto">
          <a:xfrm>
            <a:off x="7351713"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5" name="Oval 163"/>
          <p:cNvSpPr>
            <a:spLocks noChangeAspect="1" noChangeArrowheads="1"/>
          </p:cNvSpPr>
          <p:nvPr userDrawn="1"/>
        </p:nvSpPr>
        <p:spPr bwMode="auto">
          <a:xfrm>
            <a:off x="7470775"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6" name="Oval 164"/>
          <p:cNvSpPr>
            <a:spLocks noChangeAspect="1" noChangeArrowheads="1"/>
          </p:cNvSpPr>
          <p:nvPr userDrawn="1"/>
        </p:nvSpPr>
        <p:spPr bwMode="auto">
          <a:xfrm>
            <a:off x="758825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7" name="Oval 165"/>
          <p:cNvSpPr>
            <a:spLocks noChangeAspect="1" noChangeArrowheads="1"/>
          </p:cNvSpPr>
          <p:nvPr userDrawn="1"/>
        </p:nvSpPr>
        <p:spPr bwMode="auto">
          <a:xfrm>
            <a:off x="7707313"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8" name="Oval 166"/>
          <p:cNvSpPr>
            <a:spLocks noChangeAspect="1" noChangeArrowheads="1"/>
          </p:cNvSpPr>
          <p:nvPr userDrawn="1"/>
        </p:nvSpPr>
        <p:spPr bwMode="auto">
          <a:xfrm>
            <a:off x="7824788" y="193516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59" name="Oval 167"/>
          <p:cNvSpPr>
            <a:spLocks noChangeAspect="1" noChangeArrowheads="1"/>
          </p:cNvSpPr>
          <p:nvPr userDrawn="1"/>
        </p:nvSpPr>
        <p:spPr bwMode="auto">
          <a:xfrm>
            <a:off x="7943850" y="193516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0" name="Oval 168"/>
          <p:cNvSpPr>
            <a:spLocks noChangeAspect="1" noChangeArrowheads="1"/>
          </p:cNvSpPr>
          <p:nvPr userDrawn="1"/>
        </p:nvSpPr>
        <p:spPr bwMode="auto">
          <a:xfrm>
            <a:off x="60960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1" name="Oval 169"/>
          <p:cNvSpPr>
            <a:spLocks noChangeAspect="1" noChangeArrowheads="1"/>
          </p:cNvSpPr>
          <p:nvPr userDrawn="1"/>
        </p:nvSpPr>
        <p:spPr bwMode="auto">
          <a:xfrm>
            <a:off x="72707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2" name="Oval 170"/>
          <p:cNvSpPr>
            <a:spLocks noChangeAspect="1" noChangeArrowheads="1"/>
          </p:cNvSpPr>
          <p:nvPr userDrawn="1"/>
        </p:nvSpPr>
        <p:spPr bwMode="auto">
          <a:xfrm>
            <a:off x="84613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3" name="Oval 171"/>
          <p:cNvSpPr>
            <a:spLocks noChangeAspect="1" noChangeArrowheads="1"/>
          </p:cNvSpPr>
          <p:nvPr userDrawn="1"/>
        </p:nvSpPr>
        <p:spPr bwMode="auto">
          <a:xfrm>
            <a:off x="96361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4" name="Oval 172"/>
          <p:cNvSpPr>
            <a:spLocks noChangeAspect="1" noChangeArrowheads="1"/>
          </p:cNvSpPr>
          <p:nvPr userDrawn="1"/>
        </p:nvSpPr>
        <p:spPr bwMode="auto">
          <a:xfrm>
            <a:off x="108267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5" name="Oval 173"/>
          <p:cNvSpPr>
            <a:spLocks noChangeAspect="1" noChangeArrowheads="1"/>
          </p:cNvSpPr>
          <p:nvPr userDrawn="1"/>
        </p:nvSpPr>
        <p:spPr bwMode="auto">
          <a:xfrm>
            <a:off x="120015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6" name="Oval 174"/>
          <p:cNvSpPr>
            <a:spLocks noChangeAspect="1" noChangeArrowheads="1"/>
          </p:cNvSpPr>
          <p:nvPr userDrawn="1"/>
        </p:nvSpPr>
        <p:spPr bwMode="auto">
          <a:xfrm>
            <a:off x="131921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7" name="Oval 175"/>
          <p:cNvSpPr>
            <a:spLocks noChangeAspect="1" noChangeArrowheads="1"/>
          </p:cNvSpPr>
          <p:nvPr userDrawn="1"/>
        </p:nvSpPr>
        <p:spPr bwMode="auto">
          <a:xfrm>
            <a:off x="143668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8" name="Oval 176"/>
          <p:cNvSpPr>
            <a:spLocks noChangeAspect="1" noChangeArrowheads="1"/>
          </p:cNvSpPr>
          <p:nvPr userDrawn="1"/>
        </p:nvSpPr>
        <p:spPr bwMode="auto">
          <a:xfrm>
            <a:off x="155575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69" name="Oval 177"/>
          <p:cNvSpPr>
            <a:spLocks noChangeAspect="1" noChangeArrowheads="1"/>
          </p:cNvSpPr>
          <p:nvPr userDrawn="1"/>
        </p:nvSpPr>
        <p:spPr bwMode="auto">
          <a:xfrm>
            <a:off x="167322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0" name="Oval 178"/>
          <p:cNvSpPr>
            <a:spLocks noChangeAspect="1" noChangeArrowheads="1"/>
          </p:cNvSpPr>
          <p:nvPr userDrawn="1"/>
        </p:nvSpPr>
        <p:spPr bwMode="auto">
          <a:xfrm>
            <a:off x="179228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1" name="Oval 179"/>
          <p:cNvSpPr>
            <a:spLocks noChangeAspect="1" noChangeArrowheads="1"/>
          </p:cNvSpPr>
          <p:nvPr userDrawn="1"/>
        </p:nvSpPr>
        <p:spPr bwMode="auto">
          <a:xfrm>
            <a:off x="190976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2" name="Oval 180"/>
          <p:cNvSpPr>
            <a:spLocks noChangeAspect="1" noChangeArrowheads="1"/>
          </p:cNvSpPr>
          <p:nvPr userDrawn="1"/>
        </p:nvSpPr>
        <p:spPr bwMode="auto">
          <a:xfrm>
            <a:off x="202882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3" name="Oval 181"/>
          <p:cNvSpPr>
            <a:spLocks noChangeAspect="1" noChangeArrowheads="1"/>
          </p:cNvSpPr>
          <p:nvPr userDrawn="1"/>
        </p:nvSpPr>
        <p:spPr bwMode="auto">
          <a:xfrm>
            <a:off x="214630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4" name="Oval 182"/>
          <p:cNvSpPr>
            <a:spLocks noChangeAspect="1" noChangeArrowheads="1"/>
          </p:cNvSpPr>
          <p:nvPr userDrawn="1"/>
        </p:nvSpPr>
        <p:spPr bwMode="auto">
          <a:xfrm>
            <a:off x="226536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5" name="Oval 183"/>
          <p:cNvSpPr>
            <a:spLocks noChangeAspect="1" noChangeArrowheads="1"/>
          </p:cNvSpPr>
          <p:nvPr userDrawn="1"/>
        </p:nvSpPr>
        <p:spPr bwMode="auto">
          <a:xfrm>
            <a:off x="238283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6" name="Oval 184"/>
          <p:cNvSpPr>
            <a:spLocks noChangeAspect="1" noChangeArrowheads="1"/>
          </p:cNvSpPr>
          <p:nvPr userDrawn="1"/>
        </p:nvSpPr>
        <p:spPr bwMode="auto">
          <a:xfrm>
            <a:off x="250190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7" name="Oval 185"/>
          <p:cNvSpPr>
            <a:spLocks noChangeAspect="1" noChangeArrowheads="1"/>
          </p:cNvSpPr>
          <p:nvPr userDrawn="1"/>
        </p:nvSpPr>
        <p:spPr bwMode="auto">
          <a:xfrm>
            <a:off x="261937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8" name="Oval 186"/>
          <p:cNvSpPr>
            <a:spLocks noChangeAspect="1" noChangeArrowheads="1"/>
          </p:cNvSpPr>
          <p:nvPr userDrawn="1"/>
        </p:nvSpPr>
        <p:spPr bwMode="auto">
          <a:xfrm>
            <a:off x="309403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79" name="Oval 187"/>
          <p:cNvSpPr>
            <a:spLocks noChangeAspect="1" noChangeArrowheads="1"/>
          </p:cNvSpPr>
          <p:nvPr userDrawn="1"/>
        </p:nvSpPr>
        <p:spPr bwMode="auto">
          <a:xfrm>
            <a:off x="321151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0" name="Oval 188"/>
          <p:cNvSpPr>
            <a:spLocks noChangeAspect="1" noChangeArrowheads="1"/>
          </p:cNvSpPr>
          <p:nvPr userDrawn="1"/>
        </p:nvSpPr>
        <p:spPr bwMode="auto">
          <a:xfrm>
            <a:off x="333057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1" name="Oval 189"/>
          <p:cNvSpPr>
            <a:spLocks noChangeAspect="1" noChangeArrowheads="1"/>
          </p:cNvSpPr>
          <p:nvPr userDrawn="1"/>
        </p:nvSpPr>
        <p:spPr bwMode="auto">
          <a:xfrm>
            <a:off x="344805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2" name="Oval 190"/>
          <p:cNvSpPr>
            <a:spLocks noChangeAspect="1" noChangeArrowheads="1"/>
          </p:cNvSpPr>
          <p:nvPr userDrawn="1"/>
        </p:nvSpPr>
        <p:spPr bwMode="auto">
          <a:xfrm>
            <a:off x="356711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3" name="Oval 191"/>
          <p:cNvSpPr>
            <a:spLocks noChangeAspect="1" noChangeArrowheads="1"/>
          </p:cNvSpPr>
          <p:nvPr userDrawn="1"/>
        </p:nvSpPr>
        <p:spPr bwMode="auto">
          <a:xfrm>
            <a:off x="463073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4" name="Oval 192"/>
          <p:cNvSpPr>
            <a:spLocks noChangeAspect="1" noChangeArrowheads="1"/>
          </p:cNvSpPr>
          <p:nvPr userDrawn="1"/>
        </p:nvSpPr>
        <p:spPr bwMode="auto">
          <a:xfrm>
            <a:off x="474980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5" name="Oval 193"/>
          <p:cNvSpPr>
            <a:spLocks noChangeAspect="1" noChangeArrowheads="1"/>
          </p:cNvSpPr>
          <p:nvPr userDrawn="1"/>
        </p:nvSpPr>
        <p:spPr bwMode="auto">
          <a:xfrm>
            <a:off x="486727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6" name="Oval 194"/>
          <p:cNvSpPr>
            <a:spLocks noChangeAspect="1" noChangeArrowheads="1"/>
          </p:cNvSpPr>
          <p:nvPr userDrawn="1"/>
        </p:nvSpPr>
        <p:spPr bwMode="auto">
          <a:xfrm>
            <a:off x="498633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7" name="Oval 195"/>
          <p:cNvSpPr>
            <a:spLocks noChangeAspect="1" noChangeArrowheads="1"/>
          </p:cNvSpPr>
          <p:nvPr userDrawn="1"/>
        </p:nvSpPr>
        <p:spPr bwMode="auto">
          <a:xfrm>
            <a:off x="510381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8" name="Oval 196"/>
          <p:cNvSpPr>
            <a:spLocks noChangeAspect="1" noChangeArrowheads="1"/>
          </p:cNvSpPr>
          <p:nvPr userDrawn="1"/>
        </p:nvSpPr>
        <p:spPr bwMode="auto">
          <a:xfrm>
            <a:off x="557688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89" name="Oval 197"/>
          <p:cNvSpPr>
            <a:spLocks noChangeAspect="1" noChangeArrowheads="1"/>
          </p:cNvSpPr>
          <p:nvPr userDrawn="1"/>
        </p:nvSpPr>
        <p:spPr bwMode="auto">
          <a:xfrm>
            <a:off x="569595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0" name="Oval 198"/>
          <p:cNvSpPr>
            <a:spLocks noChangeAspect="1" noChangeArrowheads="1"/>
          </p:cNvSpPr>
          <p:nvPr userDrawn="1"/>
        </p:nvSpPr>
        <p:spPr bwMode="auto">
          <a:xfrm>
            <a:off x="581342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1" name="Oval 199"/>
          <p:cNvSpPr>
            <a:spLocks noChangeAspect="1" noChangeArrowheads="1"/>
          </p:cNvSpPr>
          <p:nvPr userDrawn="1"/>
        </p:nvSpPr>
        <p:spPr bwMode="auto">
          <a:xfrm>
            <a:off x="593248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2" name="Oval 200"/>
          <p:cNvSpPr>
            <a:spLocks noChangeAspect="1" noChangeArrowheads="1"/>
          </p:cNvSpPr>
          <p:nvPr userDrawn="1"/>
        </p:nvSpPr>
        <p:spPr bwMode="auto">
          <a:xfrm>
            <a:off x="605155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3" name="Oval 201"/>
          <p:cNvSpPr>
            <a:spLocks noChangeAspect="1" noChangeArrowheads="1"/>
          </p:cNvSpPr>
          <p:nvPr userDrawn="1"/>
        </p:nvSpPr>
        <p:spPr bwMode="auto">
          <a:xfrm>
            <a:off x="616902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4" name="Oval 202"/>
          <p:cNvSpPr>
            <a:spLocks noChangeAspect="1" noChangeArrowheads="1"/>
          </p:cNvSpPr>
          <p:nvPr userDrawn="1"/>
        </p:nvSpPr>
        <p:spPr bwMode="auto">
          <a:xfrm>
            <a:off x="628808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5" name="Oval 203"/>
          <p:cNvSpPr>
            <a:spLocks noChangeAspect="1" noChangeArrowheads="1"/>
          </p:cNvSpPr>
          <p:nvPr userDrawn="1"/>
        </p:nvSpPr>
        <p:spPr bwMode="auto">
          <a:xfrm>
            <a:off x="640556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6" name="Oval 204"/>
          <p:cNvSpPr>
            <a:spLocks noChangeAspect="1" noChangeArrowheads="1"/>
          </p:cNvSpPr>
          <p:nvPr userDrawn="1"/>
        </p:nvSpPr>
        <p:spPr bwMode="auto">
          <a:xfrm>
            <a:off x="652462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7" name="Oval 205"/>
          <p:cNvSpPr>
            <a:spLocks noChangeAspect="1" noChangeArrowheads="1"/>
          </p:cNvSpPr>
          <p:nvPr userDrawn="1"/>
        </p:nvSpPr>
        <p:spPr bwMode="auto">
          <a:xfrm>
            <a:off x="664210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8" name="Oval 206"/>
          <p:cNvSpPr>
            <a:spLocks noChangeAspect="1" noChangeArrowheads="1"/>
          </p:cNvSpPr>
          <p:nvPr userDrawn="1"/>
        </p:nvSpPr>
        <p:spPr bwMode="auto">
          <a:xfrm>
            <a:off x="676116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99" name="Oval 207"/>
          <p:cNvSpPr>
            <a:spLocks noChangeAspect="1" noChangeArrowheads="1"/>
          </p:cNvSpPr>
          <p:nvPr userDrawn="1"/>
        </p:nvSpPr>
        <p:spPr bwMode="auto">
          <a:xfrm>
            <a:off x="6878638" y="204470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0" name="Oval 208"/>
          <p:cNvSpPr>
            <a:spLocks noChangeAspect="1" noChangeArrowheads="1"/>
          </p:cNvSpPr>
          <p:nvPr userDrawn="1"/>
        </p:nvSpPr>
        <p:spPr bwMode="auto">
          <a:xfrm>
            <a:off x="699770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1" name="Oval 209"/>
          <p:cNvSpPr>
            <a:spLocks noChangeAspect="1" noChangeArrowheads="1"/>
          </p:cNvSpPr>
          <p:nvPr userDrawn="1"/>
        </p:nvSpPr>
        <p:spPr bwMode="auto">
          <a:xfrm>
            <a:off x="711517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2" name="Oval 210"/>
          <p:cNvSpPr>
            <a:spLocks noChangeAspect="1" noChangeArrowheads="1"/>
          </p:cNvSpPr>
          <p:nvPr userDrawn="1"/>
        </p:nvSpPr>
        <p:spPr bwMode="auto">
          <a:xfrm>
            <a:off x="723423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3" name="Oval 211"/>
          <p:cNvSpPr>
            <a:spLocks noChangeAspect="1" noChangeArrowheads="1"/>
          </p:cNvSpPr>
          <p:nvPr userDrawn="1"/>
        </p:nvSpPr>
        <p:spPr bwMode="auto">
          <a:xfrm>
            <a:off x="735171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4" name="Oval 212"/>
          <p:cNvSpPr>
            <a:spLocks noChangeAspect="1" noChangeArrowheads="1"/>
          </p:cNvSpPr>
          <p:nvPr userDrawn="1"/>
        </p:nvSpPr>
        <p:spPr bwMode="auto">
          <a:xfrm>
            <a:off x="747077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5" name="Oval 213"/>
          <p:cNvSpPr>
            <a:spLocks noChangeAspect="1" noChangeArrowheads="1"/>
          </p:cNvSpPr>
          <p:nvPr userDrawn="1"/>
        </p:nvSpPr>
        <p:spPr bwMode="auto">
          <a:xfrm>
            <a:off x="758825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6" name="Oval 214"/>
          <p:cNvSpPr>
            <a:spLocks noChangeAspect="1" noChangeArrowheads="1"/>
          </p:cNvSpPr>
          <p:nvPr userDrawn="1"/>
        </p:nvSpPr>
        <p:spPr bwMode="auto">
          <a:xfrm>
            <a:off x="770731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7" name="Oval 215"/>
          <p:cNvSpPr>
            <a:spLocks noChangeAspect="1" noChangeArrowheads="1"/>
          </p:cNvSpPr>
          <p:nvPr userDrawn="1"/>
        </p:nvSpPr>
        <p:spPr bwMode="auto">
          <a:xfrm>
            <a:off x="782478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8" name="Oval 216"/>
          <p:cNvSpPr>
            <a:spLocks noChangeAspect="1" noChangeArrowheads="1"/>
          </p:cNvSpPr>
          <p:nvPr userDrawn="1"/>
        </p:nvSpPr>
        <p:spPr bwMode="auto">
          <a:xfrm>
            <a:off x="794385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09" name="Oval 217"/>
          <p:cNvSpPr>
            <a:spLocks noChangeAspect="1" noChangeArrowheads="1"/>
          </p:cNvSpPr>
          <p:nvPr userDrawn="1"/>
        </p:nvSpPr>
        <p:spPr bwMode="auto">
          <a:xfrm>
            <a:off x="806132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0" name="Oval 218"/>
          <p:cNvSpPr>
            <a:spLocks noChangeAspect="1" noChangeArrowheads="1"/>
          </p:cNvSpPr>
          <p:nvPr userDrawn="1"/>
        </p:nvSpPr>
        <p:spPr bwMode="auto">
          <a:xfrm>
            <a:off x="8180388" y="204470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1" name="Oval 219"/>
          <p:cNvSpPr>
            <a:spLocks noChangeAspect="1" noChangeArrowheads="1"/>
          </p:cNvSpPr>
          <p:nvPr userDrawn="1"/>
        </p:nvSpPr>
        <p:spPr bwMode="auto">
          <a:xfrm>
            <a:off x="829786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2" name="Oval 220"/>
          <p:cNvSpPr>
            <a:spLocks noChangeAspect="1" noChangeArrowheads="1"/>
          </p:cNvSpPr>
          <p:nvPr userDrawn="1"/>
        </p:nvSpPr>
        <p:spPr bwMode="auto">
          <a:xfrm>
            <a:off x="8416925"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3" name="Oval 221"/>
          <p:cNvSpPr>
            <a:spLocks noChangeAspect="1" noChangeArrowheads="1"/>
          </p:cNvSpPr>
          <p:nvPr userDrawn="1"/>
        </p:nvSpPr>
        <p:spPr bwMode="auto">
          <a:xfrm>
            <a:off x="853440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4" name="Oval 222"/>
          <p:cNvSpPr>
            <a:spLocks noChangeAspect="1" noChangeArrowheads="1"/>
          </p:cNvSpPr>
          <p:nvPr userDrawn="1"/>
        </p:nvSpPr>
        <p:spPr bwMode="auto">
          <a:xfrm>
            <a:off x="865346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5" name="Oval 223"/>
          <p:cNvSpPr>
            <a:spLocks noChangeAspect="1" noChangeArrowheads="1"/>
          </p:cNvSpPr>
          <p:nvPr userDrawn="1"/>
        </p:nvSpPr>
        <p:spPr bwMode="auto">
          <a:xfrm>
            <a:off x="877093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6" name="Oval 224"/>
          <p:cNvSpPr>
            <a:spLocks noChangeAspect="1" noChangeArrowheads="1"/>
          </p:cNvSpPr>
          <p:nvPr userDrawn="1"/>
        </p:nvSpPr>
        <p:spPr bwMode="auto">
          <a:xfrm>
            <a:off x="254000" y="20447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7" name="Oval 225"/>
          <p:cNvSpPr>
            <a:spLocks noChangeAspect="1" noChangeArrowheads="1"/>
          </p:cNvSpPr>
          <p:nvPr userDrawn="1"/>
        </p:nvSpPr>
        <p:spPr bwMode="auto">
          <a:xfrm>
            <a:off x="373063"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8" name="Oval 226"/>
          <p:cNvSpPr>
            <a:spLocks noChangeAspect="1" noChangeArrowheads="1"/>
          </p:cNvSpPr>
          <p:nvPr userDrawn="1"/>
        </p:nvSpPr>
        <p:spPr bwMode="auto">
          <a:xfrm>
            <a:off x="490538" y="20447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19" name="Oval 227"/>
          <p:cNvSpPr>
            <a:spLocks noChangeAspect="1" noChangeArrowheads="1"/>
          </p:cNvSpPr>
          <p:nvPr userDrawn="1"/>
        </p:nvSpPr>
        <p:spPr bwMode="auto">
          <a:xfrm>
            <a:off x="6096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0" name="Oval 228"/>
          <p:cNvSpPr>
            <a:spLocks noChangeAspect="1" noChangeArrowheads="1"/>
          </p:cNvSpPr>
          <p:nvPr userDrawn="1"/>
        </p:nvSpPr>
        <p:spPr bwMode="auto">
          <a:xfrm>
            <a:off x="72707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1" name="Oval 229"/>
          <p:cNvSpPr>
            <a:spLocks noChangeAspect="1" noChangeArrowheads="1"/>
          </p:cNvSpPr>
          <p:nvPr userDrawn="1"/>
        </p:nvSpPr>
        <p:spPr bwMode="auto">
          <a:xfrm>
            <a:off x="84613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2" name="Oval 230"/>
          <p:cNvSpPr>
            <a:spLocks noChangeAspect="1" noChangeArrowheads="1"/>
          </p:cNvSpPr>
          <p:nvPr userDrawn="1"/>
        </p:nvSpPr>
        <p:spPr bwMode="auto">
          <a:xfrm>
            <a:off x="96361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3" name="Oval 231"/>
          <p:cNvSpPr>
            <a:spLocks noChangeAspect="1" noChangeArrowheads="1"/>
          </p:cNvSpPr>
          <p:nvPr userDrawn="1"/>
        </p:nvSpPr>
        <p:spPr bwMode="auto">
          <a:xfrm>
            <a:off x="108267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4" name="Oval 232"/>
          <p:cNvSpPr>
            <a:spLocks noChangeAspect="1" noChangeArrowheads="1"/>
          </p:cNvSpPr>
          <p:nvPr userDrawn="1"/>
        </p:nvSpPr>
        <p:spPr bwMode="auto">
          <a:xfrm>
            <a:off x="120015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5" name="Oval 233"/>
          <p:cNvSpPr>
            <a:spLocks noChangeAspect="1" noChangeArrowheads="1"/>
          </p:cNvSpPr>
          <p:nvPr userDrawn="1"/>
        </p:nvSpPr>
        <p:spPr bwMode="auto">
          <a:xfrm>
            <a:off x="131921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6" name="Oval 234"/>
          <p:cNvSpPr>
            <a:spLocks noChangeAspect="1" noChangeArrowheads="1"/>
          </p:cNvSpPr>
          <p:nvPr userDrawn="1"/>
        </p:nvSpPr>
        <p:spPr bwMode="auto">
          <a:xfrm>
            <a:off x="143668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7" name="Oval 235"/>
          <p:cNvSpPr>
            <a:spLocks noChangeAspect="1" noChangeArrowheads="1"/>
          </p:cNvSpPr>
          <p:nvPr userDrawn="1"/>
        </p:nvSpPr>
        <p:spPr bwMode="auto">
          <a:xfrm>
            <a:off x="155575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8" name="Oval 236"/>
          <p:cNvSpPr>
            <a:spLocks noChangeAspect="1" noChangeArrowheads="1"/>
          </p:cNvSpPr>
          <p:nvPr userDrawn="1"/>
        </p:nvSpPr>
        <p:spPr bwMode="auto">
          <a:xfrm>
            <a:off x="167322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29" name="Oval 237"/>
          <p:cNvSpPr>
            <a:spLocks noChangeAspect="1" noChangeArrowheads="1"/>
          </p:cNvSpPr>
          <p:nvPr userDrawn="1"/>
        </p:nvSpPr>
        <p:spPr bwMode="auto">
          <a:xfrm>
            <a:off x="179228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0" name="Oval 238"/>
          <p:cNvSpPr>
            <a:spLocks noChangeAspect="1" noChangeArrowheads="1"/>
          </p:cNvSpPr>
          <p:nvPr userDrawn="1"/>
        </p:nvSpPr>
        <p:spPr bwMode="auto">
          <a:xfrm>
            <a:off x="190976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1" name="Oval 239"/>
          <p:cNvSpPr>
            <a:spLocks noChangeAspect="1" noChangeArrowheads="1"/>
          </p:cNvSpPr>
          <p:nvPr userDrawn="1"/>
        </p:nvSpPr>
        <p:spPr bwMode="auto">
          <a:xfrm>
            <a:off x="202882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2" name="Oval 240"/>
          <p:cNvSpPr>
            <a:spLocks noChangeAspect="1" noChangeArrowheads="1"/>
          </p:cNvSpPr>
          <p:nvPr userDrawn="1"/>
        </p:nvSpPr>
        <p:spPr bwMode="auto">
          <a:xfrm>
            <a:off x="21463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3" name="Oval 241"/>
          <p:cNvSpPr>
            <a:spLocks noChangeAspect="1" noChangeArrowheads="1"/>
          </p:cNvSpPr>
          <p:nvPr userDrawn="1"/>
        </p:nvSpPr>
        <p:spPr bwMode="auto">
          <a:xfrm>
            <a:off x="238283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4" name="Oval 242"/>
          <p:cNvSpPr>
            <a:spLocks noChangeAspect="1" noChangeArrowheads="1"/>
          </p:cNvSpPr>
          <p:nvPr userDrawn="1"/>
        </p:nvSpPr>
        <p:spPr bwMode="auto">
          <a:xfrm>
            <a:off x="25019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5" name="Oval 243"/>
          <p:cNvSpPr>
            <a:spLocks noChangeAspect="1" noChangeArrowheads="1"/>
          </p:cNvSpPr>
          <p:nvPr userDrawn="1"/>
        </p:nvSpPr>
        <p:spPr bwMode="auto">
          <a:xfrm>
            <a:off x="261937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6" name="Oval 244"/>
          <p:cNvSpPr>
            <a:spLocks noChangeAspect="1" noChangeArrowheads="1"/>
          </p:cNvSpPr>
          <p:nvPr userDrawn="1"/>
        </p:nvSpPr>
        <p:spPr bwMode="auto">
          <a:xfrm>
            <a:off x="309403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7" name="Oval 245"/>
          <p:cNvSpPr>
            <a:spLocks noChangeAspect="1" noChangeArrowheads="1"/>
          </p:cNvSpPr>
          <p:nvPr userDrawn="1"/>
        </p:nvSpPr>
        <p:spPr bwMode="auto">
          <a:xfrm>
            <a:off x="321151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8" name="Oval 246"/>
          <p:cNvSpPr>
            <a:spLocks noChangeAspect="1" noChangeArrowheads="1"/>
          </p:cNvSpPr>
          <p:nvPr userDrawn="1"/>
        </p:nvSpPr>
        <p:spPr bwMode="auto">
          <a:xfrm>
            <a:off x="333057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39" name="Oval 247"/>
          <p:cNvSpPr>
            <a:spLocks noChangeAspect="1" noChangeArrowheads="1"/>
          </p:cNvSpPr>
          <p:nvPr userDrawn="1"/>
        </p:nvSpPr>
        <p:spPr bwMode="auto">
          <a:xfrm>
            <a:off x="380365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0" name="Oval 248"/>
          <p:cNvSpPr>
            <a:spLocks noChangeAspect="1" noChangeArrowheads="1"/>
          </p:cNvSpPr>
          <p:nvPr userDrawn="1"/>
        </p:nvSpPr>
        <p:spPr bwMode="auto">
          <a:xfrm>
            <a:off x="463073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1" name="Oval 249"/>
          <p:cNvSpPr>
            <a:spLocks noChangeAspect="1" noChangeArrowheads="1"/>
          </p:cNvSpPr>
          <p:nvPr userDrawn="1"/>
        </p:nvSpPr>
        <p:spPr bwMode="auto">
          <a:xfrm>
            <a:off x="47498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2" name="Oval 250"/>
          <p:cNvSpPr>
            <a:spLocks noChangeAspect="1" noChangeArrowheads="1"/>
          </p:cNvSpPr>
          <p:nvPr userDrawn="1"/>
        </p:nvSpPr>
        <p:spPr bwMode="auto">
          <a:xfrm>
            <a:off x="486727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3" name="Oval 251"/>
          <p:cNvSpPr>
            <a:spLocks noChangeAspect="1" noChangeArrowheads="1"/>
          </p:cNvSpPr>
          <p:nvPr userDrawn="1"/>
        </p:nvSpPr>
        <p:spPr bwMode="auto">
          <a:xfrm>
            <a:off x="498633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4" name="Oval 252"/>
          <p:cNvSpPr>
            <a:spLocks noChangeAspect="1" noChangeArrowheads="1"/>
          </p:cNvSpPr>
          <p:nvPr userDrawn="1"/>
        </p:nvSpPr>
        <p:spPr bwMode="auto">
          <a:xfrm>
            <a:off x="510381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5" name="Oval 253"/>
          <p:cNvSpPr>
            <a:spLocks noChangeAspect="1" noChangeArrowheads="1"/>
          </p:cNvSpPr>
          <p:nvPr userDrawn="1"/>
        </p:nvSpPr>
        <p:spPr bwMode="auto">
          <a:xfrm>
            <a:off x="522287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6" name="Oval 254"/>
          <p:cNvSpPr>
            <a:spLocks noChangeAspect="1" noChangeArrowheads="1"/>
          </p:cNvSpPr>
          <p:nvPr userDrawn="1"/>
        </p:nvSpPr>
        <p:spPr bwMode="auto">
          <a:xfrm>
            <a:off x="534035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7" name="Oval 255"/>
          <p:cNvSpPr>
            <a:spLocks noChangeAspect="1" noChangeArrowheads="1"/>
          </p:cNvSpPr>
          <p:nvPr userDrawn="1"/>
        </p:nvSpPr>
        <p:spPr bwMode="auto">
          <a:xfrm>
            <a:off x="545941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8" name="Oval 256"/>
          <p:cNvSpPr>
            <a:spLocks noChangeAspect="1" noChangeArrowheads="1"/>
          </p:cNvSpPr>
          <p:nvPr userDrawn="1"/>
        </p:nvSpPr>
        <p:spPr bwMode="auto">
          <a:xfrm>
            <a:off x="557688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49" name="Oval 257"/>
          <p:cNvSpPr>
            <a:spLocks noChangeAspect="1" noChangeArrowheads="1"/>
          </p:cNvSpPr>
          <p:nvPr userDrawn="1"/>
        </p:nvSpPr>
        <p:spPr bwMode="auto">
          <a:xfrm>
            <a:off x="569595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0" name="Oval 258"/>
          <p:cNvSpPr>
            <a:spLocks noChangeAspect="1" noChangeArrowheads="1"/>
          </p:cNvSpPr>
          <p:nvPr userDrawn="1"/>
        </p:nvSpPr>
        <p:spPr bwMode="auto">
          <a:xfrm>
            <a:off x="581342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1" name="Oval 259"/>
          <p:cNvSpPr>
            <a:spLocks noChangeAspect="1" noChangeArrowheads="1"/>
          </p:cNvSpPr>
          <p:nvPr userDrawn="1"/>
        </p:nvSpPr>
        <p:spPr bwMode="auto">
          <a:xfrm>
            <a:off x="593248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2" name="Oval 260"/>
          <p:cNvSpPr>
            <a:spLocks noChangeAspect="1" noChangeArrowheads="1"/>
          </p:cNvSpPr>
          <p:nvPr userDrawn="1"/>
        </p:nvSpPr>
        <p:spPr bwMode="auto">
          <a:xfrm>
            <a:off x="605155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3" name="Oval 261"/>
          <p:cNvSpPr>
            <a:spLocks noChangeAspect="1" noChangeArrowheads="1"/>
          </p:cNvSpPr>
          <p:nvPr userDrawn="1"/>
        </p:nvSpPr>
        <p:spPr bwMode="auto">
          <a:xfrm>
            <a:off x="616902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4" name="Oval 262"/>
          <p:cNvSpPr>
            <a:spLocks noChangeAspect="1" noChangeArrowheads="1"/>
          </p:cNvSpPr>
          <p:nvPr userDrawn="1"/>
        </p:nvSpPr>
        <p:spPr bwMode="auto">
          <a:xfrm>
            <a:off x="628808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5" name="Oval 263"/>
          <p:cNvSpPr>
            <a:spLocks noChangeAspect="1" noChangeArrowheads="1"/>
          </p:cNvSpPr>
          <p:nvPr userDrawn="1"/>
        </p:nvSpPr>
        <p:spPr bwMode="auto">
          <a:xfrm>
            <a:off x="640556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6" name="Oval 264"/>
          <p:cNvSpPr>
            <a:spLocks noChangeAspect="1" noChangeArrowheads="1"/>
          </p:cNvSpPr>
          <p:nvPr userDrawn="1"/>
        </p:nvSpPr>
        <p:spPr bwMode="auto">
          <a:xfrm>
            <a:off x="652462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7" name="Oval 265"/>
          <p:cNvSpPr>
            <a:spLocks noChangeAspect="1" noChangeArrowheads="1"/>
          </p:cNvSpPr>
          <p:nvPr userDrawn="1"/>
        </p:nvSpPr>
        <p:spPr bwMode="auto">
          <a:xfrm>
            <a:off x="66421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8" name="Oval 266"/>
          <p:cNvSpPr>
            <a:spLocks noChangeAspect="1" noChangeArrowheads="1"/>
          </p:cNvSpPr>
          <p:nvPr userDrawn="1"/>
        </p:nvSpPr>
        <p:spPr bwMode="auto">
          <a:xfrm>
            <a:off x="6761163" y="21542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59" name="Oval 267"/>
          <p:cNvSpPr>
            <a:spLocks noChangeAspect="1" noChangeArrowheads="1"/>
          </p:cNvSpPr>
          <p:nvPr userDrawn="1"/>
        </p:nvSpPr>
        <p:spPr bwMode="auto">
          <a:xfrm>
            <a:off x="687863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0" name="Oval 268"/>
          <p:cNvSpPr>
            <a:spLocks noChangeAspect="1" noChangeArrowheads="1"/>
          </p:cNvSpPr>
          <p:nvPr userDrawn="1"/>
        </p:nvSpPr>
        <p:spPr bwMode="auto">
          <a:xfrm>
            <a:off x="69977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1" name="Oval 269"/>
          <p:cNvSpPr>
            <a:spLocks noChangeAspect="1" noChangeArrowheads="1"/>
          </p:cNvSpPr>
          <p:nvPr userDrawn="1"/>
        </p:nvSpPr>
        <p:spPr bwMode="auto">
          <a:xfrm>
            <a:off x="711517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2" name="Oval 270"/>
          <p:cNvSpPr>
            <a:spLocks noChangeAspect="1" noChangeArrowheads="1"/>
          </p:cNvSpPr>
          <p:nvPr userDrawn="1"/>
        </p:nvSpPr>
        <p:spPr bwMode="auto">
          <a:xfrm>
            <a:off x="7234238" y="21542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3" name="Oval 271"/>
          <p:cNvSpPr>
            <a:spLocks noChangeAspect="1" noChangeArrowheads="1"/>
          </p:cNvSpPr>
          <p:nvPr userDrawn="1"/>
        </p:nvSpPr>
        <p:spPr bwMode="auto">
          <a:xfrm>
            <a:off x="735171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4" name="Oval 272"/>
          <p:cNvSpPr>
            <a:spLocks noChangeAspect="1" noChangeArrowheads="1"/>
          </p:cNvSpPr>
          <p:nvPr userDrawn="1"/>
        </p:nvSpPr>
        <p:spPr bwMode="auto">
          <a:xfrm>
            <a:off x="747077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5" name="Oval 273"/>
          <p:cNvSpPr>
            <a:spLocks noChangeAspect="1" noChangeArrowheads="1"/>
          </p:cNvSpPr>
          <p:nvPr userDrawn="1"/>
        </p:nvSpPr>
        <p:spPr bwMode="auto">
          <a:xfrm>
            <a:off x="758825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6" name="Oval 274"/>
          <p:cNvSpPr>
            <a:spLocks noChangeAspect="1" noChangeArrowheads="1"/>
          </p:cNvSpPr>
          <p:nvPr userDrawn="1"/>
        </p:nvSpPr>
        <p:spPr bwMode="auto">
          <a:xfrm>
            <a:off x="770731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7" name="Oval 275"/>
          <p:cNvSpPr>
            <a:spLocks noChangeAspect="1" noChangeArrowheads="1"/>
          </p:cNvSpPr>
          <p:nvPr userDrawn="1"/>
        </p:nvSpPr>
        <p:spPr bwMode="auto">
          <a:xfrm>
            <a:off x="782478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8" name="Oval 276"/>
          <p:cNvSpPr>
            <a:spLocks noChangeAspect="1" noChangeArrowheads="1"/>
          </p:cNvSpPr>
          <p:nvPr userDrawn="1"/>
        </p:nvSpPr>
        <p:spPr bwMode="auto">
          <a:xfrm>
            <a:off x="794385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69" name="Oval 277"/>
          <p:cNvSpPr>
            <a:spLocks noChangeAspect="1" noChangeArrowheads="1"/>
          </p:cNvSpPr>
          <p:nvPr userDrawn="1"/>
        </p:nvSpPr>
        <p:spPr bwMode="auto">
          <a:xfrm>
            <a:off x="806132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0" name="Oval 278"/>
          <p:cNvSpPr>
            <a:spLocks noChangeAspect="1" noChangeArrowheads="1"/>
          </p:cNvSpPr>
          <p:nvPr userDrawn="1"/>
        </p:nvSpPr>
        <p:spPr bwMode="auto">
          <a:xfrm>
            <a:off x="818038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1" name="Oval 279"/>
          <p:cNvSpPr>
            <a:spLocks noChangeAspect="1" noChangeArrowheads="1"/>
          </p:cNvSpPr>
          <p:nvPr userDrawn="1"/>
        </p:nvSpPr>
        <p:spPr bwMode="auto">
          <a:xfrm>
            <a:off x="829786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2" name="Oval 280"/>
          <p:cNvSpPr>
            <a:spLocks noChangeAspect="1" noChangeArrowheads="1"/>
          </p:cNvSpPr>
          <p:nvPr userDrawn="1"/>
        </p:nvSpPr>
        <p:spPr bwMode="auto">
          <a:xfrm>
            <a:off x="8416925"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3" name="Oval 281"/>
          <p:cNvSpPr>
            <a:spLocks noChangeAspect="1" noChangeArrowheads="1"/>
          </p:cNvSpPr>
          <p:nvPr userDrawn="1"/>
        </p:nvSpPr>
        <p:spPr bwMode="auto">
          <a:xfrm>
            <a:off x="85344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4" name="Oval 282"/>
          <p:cNvSpPr>
            <a:spLocks noChangeAspect="1" noChangeArrowheads="1"/>
          </p:cNvSpPr>
          <p:nvPr userDrawn="1"/>
        </p:nvSpPr>
        <p:spPr bwMode="auto">
          <a:xfrm>
            <a:off x="865346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5" name="Oval 283"/>
          <p:cNvSpPr>
            <a:spLocks noChangeAspect="1" noChangeArrowheads="1"/>
          </p:cNvSpPr>
          <p:nvPr userDrawn="1"/>
        </p:nvSpPr>
        <p:spPr bwMode="auto">
          <a:xfrm>
            <a:off x="877093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6" name="Oval 284"/>
          <p:cNvSpPr>
            <a:spLocks noChangeAspect="1" noChangeArrowheads="1"/>
          </p:cNvSpPr>
          <p:nvPr userDrawn="1"/>
        </p:nvSpPr>
        <p:spPr bwMode="auto">
          <a:xfrm>
            <a:off x="88900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7" name="Oval 285"/>
          <p:cNvSpPr>
            <a:spLocks noChangeAspect="1" noChangeArrowheads="1"/>
          </p:cNvSpPr>
          <p:nvPr userDrawn="1"/>
        </p:nvSpPr>
        <p:spPr bwMode="auto">
          <a:xfrm>
            <a:off x="254000" y="21542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8" name="Oval 286"/>
          <p:cNvSpPr>
            <a:spLocks noChangeAspect="1" noChangeArrowheads="1"/>
          </p:cNvSpPr>
          <p:nvPr userDrawn="1"/>
        </p:nvSpPr>
        <p:spPr bwMode="auto">
          <a:xfrm>
            <a:off x="373063"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79" name="Oval 287"/>
          <p:cNvSpPr>
            <a:spLocks noChangeAspect="1" noChangeArrowheads="1"/>
          </p:cNvSpPr>
          <p:nvPr userDrawn="1"/>
        </p:nvSpPr>
        <p:spPr bwMode="auto">
          <a:xfrm>
            <a:off x="490538" y="21542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0" name="Oval 288"/>
          <p:cNvSpPr>
            <a:spLocks noChangeAspect="1" noChangeArrowheads="1"/>
          </p:cNvSpPr>
          <p:nvPr userDrawn="1"/>
        </p:nvSpPr>
        <p:spPr bwMode="auto">
          <a:xfrm>
            <a:off x="60960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1" name="Oval 289"/>
          <p:cNvSpPr>
            <a:spLocks noChangeAspect="1" noChangeArrowheads="1"/>
          </p:cNvSpPr>
          <p:nvPr userDrawn="1"/>
        </p:nvSpPr>
        <p:spPr bwMode="auto">
          <a:xfrm>
            <a:off x="72707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2" name="Oval 290"/>
          <p:cNvSpPr>
            <a:spLocks noChangeAspect="1" noChangeArrowheads="1"/>
          </p:cNvSpPr>
          <p:nvPr userDrawn="1"/>
        </p:nvSpPr>
        <p:spPr bwMode="auto">
          <a:xfrm>
            <a:off x="84613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3" name="Oval 291"/>
          <p:cNvSpPr>
            <a:spLocks noChangeAspect="1" noChangeArrowheads="1"/>
          </p:cNvSpPr>
          <p:nvPr userDrawn="1"/>
        </p:nvSpPr>
        <p:spPr bwMode="auto">
          <a:xfrm>
            <a:off x="96361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4" name="Oval 292"/>
          <p:cNvSpPr>
            <a:spLocks noChangeAspect="1" noChangeArrowheads="1"/>
          </p:cNvSpPr>
          <p:nvPr userDrawn="1"/>
        </p:nvSpPr>
        <p:spPr bwMode="auto">
          <a:xfrm>
            <a:off x="108267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5" name="Oval 293"/>
          <p:cNvSpPr>
            <a:spLocks noChangeAspect="1" noChangeArrowheads="1"/>
          </p:cNvSpPr>
          <p:nvPr userDrawn="1"/>
        </p:nvSpPr>
        <p:spPr bwMode="auto">
          <a:xfrm>
            <a:off x="120015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6" name="Oval 294"/>
          <p:cNvSpPr>
            <a:spLocks noChangeAspect="1" noChangeArrowheads="1"/>
          </p:cNvSpPr>
          <p:nvPr userDrawn="1"/>
        </p:nvSpPr>
        <p:spPr bwMode="auto">
          <a:xfrm>
            <a:off x="131921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7" name="Oval 295"/>
          <p:cNvSpPr>
            <a:spLocks noChangeAspect="1" noChangeArrowheads="1"/>
          </p:cNvSpPr>
          <p:nvPr userDrawn="1"/>
        </p:nvSpPr>
        <p:spPr bwMode="auto">
          <a:xfrm>
            <a:off x="143668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8" name="Oval 296"/>
          <p:cNvSpPr>
            <a:spLocks noChangeAspect="1" noChangeArrowheads="1"/>
          </p:cNvSpPr>
          <p:nvPr userDrawn="1"/>
        </p:nvSpPr>
        <p:spPr bwMode="auto">
          <a:xfrm>
            <a:off x="155575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89" name="Oval 297"/>
          <p:cNvSpPr>
            <a:spLocks noChangeAspect="1" noChangeArrowheads="1"/>
          </p:cNvSpPr>
          <p:nvPr userDrawn="1"/>
        </p:nvSpPr>
        <p:spPr bwMode="auto">
          <a:xfrm>
            <a:off x="167322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0" name="Oval 298"/>
          <p:cNvSpPr>
            <a:spLocks noChangeAspect="1" noChangeArrowheads="1"/>
          </p:cNvSpPr>
          <p:nvPr userDrawn="1"/>
        </p:nvSpPr>
        <p:spPr bwMode="auto">
          <a:xfrm>
            <a:off x="179228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1" name="Oval 299"/>
          <p:cNvSpPr>
            <a:spLocks noChangeAspect="1" noChangeArrowheads="1"/>
          </p:cNvSpPr>
          <p:nvPr userDrawn="1"/>
        </p:nvSpPr>
        <p:spPr bwMode="auto">
          <a:xfrm>
            <a:off x="190976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2" name="Oval 300"/>
          <p:cNvSpPr>
            <a:spLocks noChangeAspect="1" noChangeArrowheads="1"/>
          </p:cNvSpPr>
          <p:nvPr userDrawn="1"/>
        </p:nvSpPr>
        <p:spPr bwMode="auto">
          <a:xfrm>
            <a:off x="202882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3" name="Oval 301"/>
          <p:cNvSpPr>
            <a:spLocks noChangeAspect="1" noChangeArrowheads="1"/>
          </p:cNvSpPr>
          <p:nvPr userDrawn="1"/>
        </p:nvSpPr>
        <p:spPr bwMode="auto">
          <a:xfrm>
            <a:off x="214630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4" name="Oval 302"/>
          <p:cNvSpPr>
            <a:spLocks noChangeAspect="1" noChangeArrowheads="1"/>
          </p:cNvSpPr>
          <p:nvPr userDrawn="1"/>
        </p:nvSpPr>
        <p:spPr bwMode="auto">
          <a:xfrm>
            <a:off x="250190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5" name="Oval 303"/>
          <p:cNvSpPr>
            <a:spLocks noChangeAspect="1" noChangeArrowheads="1"/>
          </p:cNvSpPr>
          <p:nvPr userDrawn="1"/>
        </p:nvSpPr>
        <p:spPr bwMode="auto">
          <a:xfrm>
            <a:off x="261937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6" name="Oval 304"/>
          <p:cNvSpPr>
            <a:spLocks noChangeAspect="1" noChangeArrowheads="1"/>
          </p:cNvSpPr>
          <p:nvPr userDrawn="1"/>
        </p:nvSpPr>
        <p:spPr bwMode="auto">
          <a:xfrm>
            <a:off x="309403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7" name="Oval 305"/>
          <p:cNvSpPr>
            <a:spLocks noChangeAspect="1" noChangeArrowheads="1"/>
          </p:cNvSpPr>
          <p:nvPr userDrawn="1"/>
        </p:nvSpPr>
        <p:spPr bwMode="auto">
          <a:xfrm>
            <a:off x="321151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8" name="Oval 306"/>
          <p:cNvSpPr>
            <a:spLocks noChangeAspect="1" noChangeArrowheads="1"/>
          </p:cNvSpPr>
          <p:nvPr userDrawn="1"/>
        </p:nvSpPr>
        <p:spPr bwMode="auto">
          <a:xfrm>
            <a:off x="380365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299" name="Oval 307"/>
          <p:cNvSpPr>
            <a:spLocks noChangeAspect="1" noChangeArrowheads="1"/>
          </p:cNvSpPr>
          <p:nvPr userDrawn="1"/>
        </p:nvSpPr>
        <p:spPr bwMode="auto">
          <a:xfrm>
            <a:off x="392112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0" name="Oval 308"/>
          <p:cNvSpPr>
            <a:spLocks noChangeAspect="1" noChangeArrowheads="1"/>
          </p:cNvSpPr>
          <p:nvPr userDrawn="1"/>
        </p:nvSpPr>
        <p:spPr bwMode="auto">
          <a:xfrm>
            <a:off x="451326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1" name="Oval 309"/>
          <p:cNvSpPr>
            <a:spLocks noChangeAspect="1" noChangeArrowheads="1"/>
          </p:cNvSpPr>
          <p:nvPr userDrawn="1"/>
        </p:nvSpPr>
        <p:spPr bwMode="auto">
          <a:xfrm>
            <a:off x="463073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2" name="Oval 310"/>
          <p:cNvSpPr>
            <a:spLocks noChangeAspect="1" noChangeArrowheads="1"/>
          </p:cNvSpPr>
          <p:nvPr userDrawn="1"/>
        </p:nvSpPr>
        <p:spPr bwMode="auto">
          <a:xfrm>
            <a:off x="4749800" y="2263775"/>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3" name="Oval 311"/>
          <p:cNvSpPr>
            <a:spLocks noChangeAspect="1" noChangeArrowheads="1"/>
          </p:cNvSpPr>
          <p:nvPr userDrawn="1"/>
        </p:nvSpPr>
        <p:spPr bwMode="auto">
          <a:xfrm>
            <a:off x="486727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4" name="Oval 312"/>
          <p:cNvSpPr>
            <a:spLocks noChangeAspect="1" noChangeArrowheads="1"/>
          </p:cNvSpPr>
          <p:nvPr userDrawn="1"/>
        </p:nvSpPr>
        <p:spPr bwMode="auto">
          <a:xfrm>
            <a:off x="498633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5" name="Oval 313"/>
          <p:cNvSpPr>
            <a:spLocks noChangeAspect="1" noChangeArrowheads="1"/>
          </p:cNvSpPr>
          <p:nvPr userDrawn="1"/>
        </p:nvSpPr>
        <p:spPr bwMode="auto">
          <a:xfrm>
            <a:off x="510381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6" name="Oval 314"/>
          <p:cNvSpPr>
            <a:spLocks noChangeAspect="1" noChangeArrowheads="1"/>
          </p:cNvSpPr>
          <p:nvPr userDrawn="1"/>
        </p:nvSpPr>
        <p:spPr bwMode="auto">
          <a:xfrm>
            <a:off x="5222875" y="2263775"/>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7" name="Oval 315"/>
          <p:cNvSpPr>
            <a:spLocks noChangeAspect="1" noChangeArrowheads="1"/>
          </p:cNvSpPr>
          <p:nvPr userDrawn="1"/>
        </p:nvSpPr>
        <p:spPr bwMode="auto">
          <a:xfrm>
            <a:off x="534035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8" name="Oval 316"/>
          <p:cNvSpPr>
            <a:spLocks noChangeAspect="1" noChangeArrowheads="1"/>
          </p:cNvSpPr>
          <p:nvPr userDrawn="1"/>
        </p:nvSpPr>
        <p:spPr bwMode="auto">
          <a:xfrm>
            <a:off x="545941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09" name="Oval 317"/>
          <p:cNvSpPr>
            <a:spLocks noChangeAspect="1" noChangeArrowheads="1"/>
          </p:cNvSpPr>
          <p:nvPr userDrawn="1"/>
        </p:nvSpPr>
        <p:spPr bwMode="auto">
          <a:xfrm>
            <a:off x="557688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0" name="Oval 318"/>
          <p:cNvSpPr>
            <a:spLocks noChangeAspect="1" noChangeArrowheads="1"/>
          </p:cNvSpPr>
          <p:nvPr userDrawn="1"/>
        </p:nvSpPr>
        <p:spPr bwMode="auto">
          <a:xfrm>
            <a:off x="569595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1" name="Oval 319"/>
          <p:cNvSpPr>
            <a:spLocks noChangeAspect="1" noChangeArrowheads="1"/>
          </p:cNvSpPr>
          <p:nvPr userDrawn="1"/>
        </p:nvSpPr>
        <p:spPr bwMode="auto">
          <a:xfrm>
            <a:off x="581342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2" name="Oval 320"/>
          <p:cNvSpPr>
            <a:spLocks noChangeAspect="1" noChangeArrowheads="1"/>
          </p:cNvSpPr>
          <p:nvPr userDrawn="1"/>
        </p:nvSpPr>
        <p:spPr bwMode="auto">
          <a:xfrm>
            <a:off x="593248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3" name="Oval 321"/>
          <p:cNvSpPr>
            <a:spLocks noChangeAspect="1" noChangeArrowheads="1"/>
          </p:cNvSpPr>
          <p:nvPr userDrawn="1"/>
        </p:nvSpPr>
        <p:spPr bwMode="auto">
          <a:xfrm>
            <a:off x="605155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4" name="Oval 322"/>
          <p:cNvSpPr>
            <a:spLocks noChangeAspect="1" noChangeArrowheads="1"/>
          </p:cNvSpPr>
          <p:nvPr userDrawn="1"/>
        </p:nvSpPr>
        <p:spPr bwMode="auto">
          <a:xfrm>
            <a:off x="616902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5" name="Oval 323"/>
          <p:cNvSpPr>
            <a:spLocks noChangeAspect="1" noChangeArrowheads="1"/>
          </p:cNvSpPr>
          <p:nvPr userDrawn="1"/>
        </p:nvSpPr>
        <p:spPr bwMode="auto">
          <a:xfrm>
            <a:off x="628808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6" name="Oval 324"/>
          <p:cNvSpPr>
            <a:spLocks noChangeAspect="1" noChangeArrowheads="1"/>
          </p:cNvSpPr>
          <p:nvPr userDrawn="1"/>
        </p:nvSpPr>
        <p:spPr bwMode="auto">
          <a:xfrm>
            <a:off x="640556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7" name="Oval 325"/>
          <p:cNvSpPr>
            <a:spLocks noChangeAspect="1" noChangeArrowheads="1"/>
          </p:cNvSpPr>
          <p:nvPr userDrawn="1"/>
        </p:nvSpPr>
        <p:spPr bwMode="auto">
          <a:xfrm>
            <a:off x="652462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8" name="Oval 326"/>
          <p:cNvSpPr>
            <a:spLocks noChangeAspect="1" noChangeArrowheads="1"/>
          </p:cNvSpPr>
          <p:nvPr userDrawn="1"/>
        </p:nvSpPr>
        <p:spPr bwMode="auto">
          <a:xfrm>
            <a:off x="664210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19" name="Oval 327"/>
          <p:cNvSpPr>
            <a:spLocks noChangeAspect="1" noChangeArrowheads="1"/>
          </p:cNvSpPr>
          <p:nvPr userDrawn="1"/>
        </p:nvSpPr>
        <p:spPr bwMode="auto">
          <a:xfrm>
            <a:off x="676116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0" name="Oval 328"/>
          <p:cNvSpPr>
            <a:spLocks noChangeAspect="1" noChangeArrowheads="1"/>
          </p:cNvSpPr>
          <p:nvPr userDrawn="1"/>
        </p:nvSpPr>
        <p:spPr bwMode="auto">
          <a:xfrm>
            <a:off x="687863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1" name="Oval 329"/>
          <p:cNvSpPr>
            <a:spLocks noChangeAspect="1" noChangeArrowheads="1"/>
          </p:cNvSpPr>
          <p:nvPr userDrawn="1"/>
        </p:nvSpPr>
        <p:spPr bwMode="auto">
          <a:xfrm>
            <a:off x="699770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2" name="Oval 330"/>
          <p:cNvSpPr>
            <a:spLocks noChangeAspect="1" noChangeArrowheads="1"/>
          </p:cNvSpPr>
          <p:nvPr userDrawn="1"/>
        </p:nvSpPr>
        <p:spPr bwMode="auto">
          <a:xfrm>
            <a:off x="711517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3" name="Oval 331"/>
          <p:cNvSpPr>
            <a:spLocks noChangeAspect="1" noChangeArrowheads="1"/>
          </p:cNvSpPr>
          <p:nvPr userDrawn="1"/>
        </p:nvSpPr>
        <p:spPr bwMode="auto">
          <a:xfrm>
            <a:off x="723423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4" name="Oval 332"/>
          <p:cNvSpPr>
            <a:spLocks noChangeAspect="1" noChangeArrowheads="1"/>
          </p:cNvSpPr>
          <p:nvPr userDrawn="1"/>
        </p:nvSpPr>
        <p:spPr bwMode="auto">
          <a:xfrm>
            <a:off x="735171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5" name="Oval 333"/>
          <p:cNvSpPr>
            <a:spLocks noChangeAspect="1" noChangeArrowheads="1"/>
          </p:cNvSpPr>
          <p:nvPr userDrawn="1"/>
        </p:nvSpPr>
        <p:spPr bwMode="auto">
          <a:xfrm>
            <a:off x="747077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6" name="Oval 334"/>
          <p:cNvSpPr>
            <a:spLocks noChangeAspect="1" noChangeArrowheads="1"/>
          </p:cNvSpPr>
          <p:nvPr userDrawn="1"/>
        </p:nvSpPr>
        <p:spPr bwMode="auto">
          <a:xfrm>
            <a:off x="758825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7" name="Oval 335"/>
          <p:cNvSpPr>
            <a:spLocks noChangeAspect="1" noChangeArrowheads="1"/>
          </p:cNvSpPr>
          <p:nvPr userDrawn="1"/>
        </p:nvSpPr>
        <p:spPr bwMode="auto">
          <a:xfrm>
            <a:off x="770731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8" name="Oval 336"/>
          <p:cNvSpPr>
            <a:spLocks noChangeAspect="1" noChangeArrowheads="1"/>
          </p:cNvSpPr>
          <p:nvPr userDrawn="1"/>
        </p:nvSpPr>
        <p:spPr bwMode="auto">
          <a:xfrm>
            <a:off x="782478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29" name="Oval 337"/>
          <p:cNvSpPr>
            <a:spLocks noChangeAspect="1" noChangeArrowheads="1"/>
          </p:cNvSpPr>
          <p:nvPr userDrawn="1"/>
        </p:nvSpPr>
        <p:spPr bwMode="auto">
          <a:xfrm>
            <a:off x="794385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0" name="Oval 338"/>
          <p:cNvSpPr>
            <a:spLocks noChangeAspect="1" noChangeArrowheads="1"/>
          </p:cNvSpPr>
          <p:nvPr userDrawn="1"/>
        </p:nvSpPr>
        <p:spPr bwMode="auto">
          <a:xfrm>
            <a:off x="806132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1" name="Oval 339"/>
          <p:cNvSpPr>
            <a:spLocks noChangeAspect="1" noChangeArrowheads="1"/>
          </p:cNvSpPr>
          <p:nvPr userDrawn="1"/>
        </p:nvSpPr>
        <p:spPr bwMode="auto">
          <a:xfrm>
            <a:off x="818038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2" name="Oval 340"/>
          <p:cNvSpPr>
            <a:spLocks noChangeAspect="1" noChangeArrowheads="1"/>
          </p:cNvSpPr>
          <p:nvPr userDrawn="1"/>
        </p:nvSpPr>
        <p:spPr bwMode="auto">
          <a:xfrm>
            <a:off x="829786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3" name="Oval 341"/>
          <p:cNvSpPr>
            <a:spLocks noChangeAspect="1" noChangeArrowheads="1"/>
          </p:cNvSpPr>
          <p:nvPr userDrawn="1"/>
        </p:nvSpPr>
        <p:spPr bwMode="auto">
          <a:xfrm>
            <a:off x="8416925" y="2263775"/>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4" name="Oval 342"/>
          <p:cNvSpPr>
            <a:spLocks noChangeAspect="1" noChangeArrowheads="1"/>
          </p:cNvSpPr>
          <p:nvPr userDrawn="1"/>
        </p:nvSpPr>
        <p:spPr bwMode="auto">
          <a:xfrm>
            <a:off x="853440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5" name="Oval 343"/>
          <p:cNvSpPr>
            <a:spLocks noChangeAspect="1" noChangeArrowheads="1"/>
          </p:cNvSpPr>
          <p:nvPr userDrawn="1"/>
        </p:nvSpPr>
        <p:spPr bwMode="auto">
          <a:xfrm>
            <a:off x="865346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6" name="Oval 344"/>
          <p:cNvSpPr>
            <a:spLocks noChangeAspect="1" noChangeArrowheads="1"/>
          </p:cNvSpPr>
          <p:nvPr userDrawn="1"/>
        </p:nvSpPr>
        <p:spPr bwMode="auto">
          <a:xfrm>
            <a:off x="136525"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7" name="Oval 345"/>
          <p:cNvSpPr>
            <a:spLocks noChangeAspect="1" noChangeArrowheads="1"/>
          </p:cNvSpPr>
          <p:nvPr userDrawn="1"/>
        </p:nvSpPr>
        <p:spPr bwMode="auto">
          <a:xfrm>
            <a:off x="254000" y="22637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8" name="Oval 346"/>
          <p:cNvSpPr>
            <a:spLocks noChangeAspect="1" noChangeArrowheads="1"/>
          </p:cNvSpPr>
          <p:nvPr userDrawn="1"/>
        </p:nvSpPr>
        <p:spPr bwMode="auto">
          <a:xfrm>
            <a:off x="373063"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39" name="Oval 347"/>
          <p:cNvSpPr>
            <a:spLocks noChangeAspect="1" noChangeArrowheads="1"/>
          </p:cNvSpPr>
          <p:nvPr userDrawn="1"/>
        </p:nvSpPr>
        <p:spPr bwMode="auto">
          <a:xfrm>
            <a:off x="490538" y="2263775"/>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0" name="Oval 348"/>
          <p:cNvSpPr>
            <a:spLocks noChangeAspect="1" noChangeArrowheads="1"/>
          </p:cNvSpPr>
          <p:nvPr userDrawn="1"/>
        </p:nvSpPr>
        <p:spPr bwMode="auto">
          <a:xfrm>
            <a:off x="60960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1" name="Oval 349"/>
          <p:cNvSpPr>
            <a:spLocks noChangeAspect="1" noChangeArrowheads="1"/>
          </p:cNvSpPr>
          <p:nvPr userDrawn="1"/>
        </p:nvSpPr>
        <p:spPr bwMode="auto">
          <a:xfrm>
            <a:off x="72707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2" name="Oval 350"/>
          <p:cNvSpPr>
            <a:spLocks noChangeAspect="1" noChangeArrowheads="1"/>
          </p:cNvSpPr>
          <p:nvPr userDrawn="1"/>
        </p:nvSpPr>
        <p:spPr bwMode="auto">
          <a:xfrm>
            <a:off x="84613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3" name="Oval 351"/>
          <p:cNvSpPr>
            <a:spLocks noChangeAspect="1" noChangeArrowheads="1"/>
          </p:cNvSpPr>
          <p:nvPr userDrawn="1"/>
        </p:nvSpPr>
        <p:spPr bwMode="auto">
          <a:xfrm>
            <a:off x="96361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4" name="Oval 352"/>
          <p:cNvSpPr>
            <a:spLocks noChangeAspect="1" noChangeArrowheads="1"/>
          </p:cNvSpPr>
          <p:nvPr userDrawn="1"/>
        </p:nvSpPr>
        <p:spPr bwMode="auto">
          <a:xfrm>
            <a:off x="108267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5" name="Oval 353"/>
          <p:cNvSpPr>
            <a:spLocks noChangeAspect="1" noChangeArrowheads="1"/>
          </p:cNvSpPr>
          <p:nvPr userDrawn="1"/>
        </p:nvSpPr>
        <p:spPr bwMode="auto">
          <a:xfrm>
            <a:off x="120015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6" name="Oval 354"/>
          <p:cNvSpPr>
            <a:spLocks noChangeAspect="1" noChangeArrowheads="1"/>
          </p:cNvSpPr>
          <p:nvPr userDrawn="1"/>
        </p:nvSpPr>
        <p:spPr bwMode="auto">
          <a:xfrm>
            <a:off x="131921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7" name="Oval 355"/>
          <p:cNvSpPr>
            <a:spLocks noChangeAspect="1" noChangeArrowheads="1"/>
          </p:cNvSpPr>
          <p:nvPr userDrawn="1"/>
        </p:nvSpPr>
        <p:spPr bwMode="auto">
          <a:xfrm>
            <a:off x="143668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8" name="Oval 356"/>
          <p:cNvSpPr>
            <a:spLocks noChangeAspect="1" noChangeArrowheads="1"/>
          </p:cNvSpPr>
          <p:nvPr userDrawn="1"/>
        </p:nvSpPr>
        <p:spPr bwMode="auto">
          <a:xfrm>
            <a:off x="155575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49" name="Oval 357"/>
          <p:cNvSpPr>
            <a:spLocks noChangeAspect="1" noChangeArrowheads="1"/>
          </p:cNvSpPr>
          <p:nvPr userDrawn="1"/>
        </p:nvSpPr>
        <p:spPr bwMode="auto">
          <a:xfrm>
            <a:off x="1673225" y="2373313"/>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0" name="Oval 358"/>
          <p:cNvSpPr>
            <a:spLocks noChangeAspect="1" noChangeArrowheads="1"/>
          </p:cNvSpPr>
          <p:nvPr userDrawn="1"/>
        </p:nvSpPr>
        <p:spPr bwMode="auto">
          <a:xfrm>
            <a:off x="179228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1" name="Oval 359"/>
          <p:cNvSpPr>
            <a:spLocks noChangeAspect="1" noChangeArrowheads="1"/>
          </p:cNvSpPr>
          <p:nvPr userDrawn="1"/>
        </p:nvSpPr>
        <p:spPr bwMode="auto">
          <a:xfrm>
            <a:off x="190976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2" name="Oval 360"/>
          <p:cNvSpPr>
            <a:spLocks noChangeAspect="1" noChangeArrowheads="1"/>
          </p:cNvSpPr>
          <p:nvPr userDrawn="1"/>
        </p:nvSpPr>
        <p:spPr bwMode="auto">
          <a:xfrm>
            <a:off x="238283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3" name="Oval 361"/>
          <p:cNvSpPr>
            <a:spLocks noChangeAspect="1" noChangeArrowheads="1"/>
          </p:cNvSpPr>
          <p:nvPr userDrawn="1"/>
        </p:nvSpPr>
        <p:spPr bwMode="auto">
          <a:xfrm>
            <a:off x="321151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4" name="Oval 362"/>
          <p:cNvSpPr>
            <a:spLocks noChangeAspect="1" noChangeArrowheads="1"/>
          </p:cNvSpPr>
          <p:nvPr userDrawn="1"/>
        </p:nvSpPr>
        <p:spPr bwMode="auto">
          <a:xfrm>
            <a:off x="3684588" y="22637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5" name="Oval 363"/>
          <p:cNvSpPr>
            <a:spLocks noChangeAspect="1" noChangeArrowheads="1"/>
          </p:cNvSpPr>
          <p:nvPr userDrawn="1"/>
        </p:nvSpPr>
        <p:spPr bwMode="auto">
          <a:xfrm>
            <a:off x="439420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6" name="Oval 364"/>
          <p:cNvSpPr>
            <a:spLocks noChangeAspect="1" noChangeArrowheads="1"/>
          </p:cNvSpPr>
          <p:nvPr userDrawn="1"/>
        </p:nvSpPr>
        <p:spPr bwMode="auto">
          <a:xfrm>
            <a:off x="451326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7" name="Oval 365"/>
          <p:cNvSpPr>
            <a:spLocks noChangeAspect="1" noChangeArrowheads="1"/>
          </p:cNvSpPr>
          <p:nvPr userDrawn="1"/>
        </p:nvSpPr>
        <p:spPr bwMode="auto">
          <a:xfrm>
            <a:off x="463073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8" name="Oval 366"/>
          <p:cNvSpPr>
            <a:spLocks noChangeAspect="1" noChangeArrowheads="1"/>
          </p:cNvSpPr>
          <p:nvPr userDrawn="1"/>
        </p:nvSpPr>
        <p:spPr bwMode="auto">
          <a:xfrm>
            <a:off x="486727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59" name="Oval 367"/>
          <p:cNvSpPr>
            <a:spLocks noChangeAspect="1" noChangeArrowheads="1"/>
          </p:cNvSpPr>
          <p:nvPr userDrawn="1"/>
        </p:nvSpPr>
        <p:spPr bwMode="auto">
          <a:xfrm>
            <a:off x="498633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0" name="Oval 368"/>
          <p:cNvSpPr>
            <a:spLocks noChangeAspect="1" noChangeArrowheads="1"/>
          </p:cNvSpPr>
          <p:nvPr userDrawn="1"/>
        </p:nvSpPr>
        <p:spPr bwMode="auto">
          <a:xfrm>
            <a:off x="510381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1" name="Oval 369"/>
          <p:cNvSpPr>
            <a:spLocks noChangeAspect="1" noChangeArrowheads="1"/>
          </p:cNvSpPr>
          <p:nvPr userDrawn="1"/>
        </p:nvSpPr>
        <p:spPr bwMode="auto">
          <a:xfrm>
            <a:off x="522287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2" name="Oval 370"/>
          <p:cNvSpPr>
            <a:spLocks noChangeAspect="1" noChangeArrowheads="1"/>
          </p:cNvSpPr>
          <p:nvPr userDrawn="1"/>
        </p:nvSpPr>
        <p:spPr bwMode="auto">
          <a:xfrm>
            <a:off x="534035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3" name="Oval 371"/>
          <p:cNvSpPr>
            <a:spLocks noChangeAspect="1" noChangeArrowheads="1"/>
          </p:cNvSpPr>
          <p:nvPr userDrawn="1"/>
        </p:nvSpPr>
        <p:spPr bwMode="auto">
          <a:xfrm>
            <a:off x="545941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4" name="Oval 372"/>
          <p:cNvSpPr>
            <a:spLocks noChangeAspect="1" noChangeArrowheads="1"/>
          </p:cNvSpPr>
          <p:nvPr userDrawn="1"/>
        </p:nvSpPr>
        <p:spPr bwMode="auto">
          <a:xfrm>
            <a:off x="557688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5" name="Oval 373"/>
          <p:cNvSpPr>
            <a:spLocks noChangeAspect="1" noChangeArrowheads="1"/>
          </p:cNvSpPr>
          <p:nvPr userDrawn="1"/>
        </p:nvSpPr>
        <p:spPr bwMode="auto">
          <a:xfrm>
            <a:off x="569595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6" name="Oval 374"/>
          <p:cNvSpPr>
            <a:spLocks noChangeAspect="1" noChangeArrowheads="1"/>
          </p:cNvSpPr>
          <p:nvPr userDrawn="1"/>
        </p:nvSpPr>
        <p:spPr bwMode="auto">
          <a:xfrm>
            <a:off x="581342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7" name="Oval 375"/>
          <p:cNvSpPr>
            <a:spLocks noChangeAspect="1" noChangeArrowheads="1"/>
          </p:cNvSpPr>
          <p:nvPr userDrawn="1"/>
        </p:nvSpPr>
        <p:spPr bwMode="auto">
          <a:xfrm>
            <a:off x="593248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8" name="Oval 376"/>
          <p:cNvSpPr>
            <a:spLocks noChangeAspect="1" noChangeArrowheads="1"/>
          </p:cNvSpPr>
          <p:nvPr userDrawn="1"/>
        </p:nvSpPr>
        <p:spPr bwMode="auto">
          <a:xfrm>
            <a:off x="605155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69" name="Oval 377"/>
          <p:cNvSpPr>
            <a:spLocks noChangeAspect="1" noChangeArrowheads="1"/>
          </p:cNvSpPr>
          <p:nvPr userDrawn="1"/>
        </p:nvSpPr>
        <p:spPr bwMode="auto">
          <a:xfrm>
            <a:off x="616902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0" name="Oval 378"/>
          <p:cNvSpPr>
            <a:spLocks noChangeAspect="1" noChangeArrowheads="1"/>
          </p:cNvSpPr>
          <p:nvPr userDrawn="1"/>
        </p:nvSpPr>
        <p:spPr bwMode="auto">
          <a:xfrm>
            <a:off x="628808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1" name="Oval 379"/>
          <p:cNvSpPr>
            <a:spLocks noChangeAspect="1" noChangeArrowheads="1"/>
          </p:cNvSpPr>
          <p:nvPr userDrawn="1"/>
        </p:nvSpPr>
        <p:spPr bwMode="auto">
          <a:xfrm>
            <a:off x="640556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2" name="Oval 380"/>
          <p:cNvSpPr>
            <a:spLocks noChangeAspect="1" noChangeArrowheads="1"/>
          </p:cNvSpPr>
          <p:nvPr userDrawn="1"/>
        </p:nvSpPr>
        <p:spPr bwMode="auto">
          <a:xfrm>
            <a:off x="652462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3" name="Oval 381"/>
          <p:cNvSpPr>
            <a:spLocks noChangeAspect="1" noChangeArrowheads="1"/>
          </p:cNvSpPr>
          <p:nvPr userDrawn="1"/>
        </p:nvSpPr>
        <p:spPr bwMode="auto">
          <a:xfrm>
            <a:off x="664210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4" name="Oval 382"/>
          <p:cNvSpPr>
            <a:spLocks noChangeAspect="1" noChangeArrowheads="1"/>
          </p:cNvSpPr>
          <p:nvPr userDrawn="1"/>
        </p:nvSpPr>
        <p:spPr bwMode="auto">
          <a:xfrm>
            <a:off x="676116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5" name="Oval 383"/>
          <p:cNvSpPr>
            <a:spLocks noChangeAspect="1" noChangeArrowheads="1"/>
          </p:cNvSpPr>
          <p:nvPr userDrawn="1"/>
        </p:nvSpPr>
        <p:spPr bwMode="auto">
          <a:xfrm>
            <a:off x="687863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6" name="Oval 384"/>
          <p:cNvSpPr>
            <a:spLocks noChangeAspect="1" noChangeArrowheads="1"/>
          </p:cNvSpPr>
          <p:nvPr userDrawn="1"/>
        </p:nvSpPr>
        <p:spPr bwMode="auto">
          <a:xfrm>
            <a:off x="699770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7" name="Oval 385"/>
          <p:cNvSpPr>
            <a:spLocks noChangeAspect="1" noChangeArrowheads="1"/>
          </p:cNvSpPr>
          <p:nvPr userDrawn="1"/>
        </p:nvSpPr>
        <p:spPr bwMode="auto">
          <a:xfrm>
            <a:off x="711517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8" name="Oval 386"/>
          <p:cNvSpPr>
            <a:spLocks noChangeAspect="1" noChangeArrowheads="1"/>
          </p:cNvSpPr>
          <p:nvPr userDrawn="1"/>
        </p:nvSpPr>
        <p:spPr bwMode="auto">
          <a:xfrm>
            <a:off x="723423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79" name="Oval 387"/>
          <p:cNvSpPr>
            <a:spLocks noChangeAspect="1" noChangeArrowheads="1"/>
          </p:cNvSpPr>
          <p:nvPr userDrawn="1"/>
        </p:nvSpPr>
        <p:spPr bwMode="auto">
          <a:xfrm>
            <a:off x="735171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0" name="Oval 388"/>
          <p:cNvSpPr>
            <a:spLocks noChangeAspect="1" noChangeArrowheads="1"/>
          </p:cNvSpPr>
          <p:nvPr userDrawn="1"/>
        </p:nvSpPr>
        <p:spPr bwMode="auto">
          <a:xfrm>
            <a:off x="747077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1" name="Oval 389"/>
          <p:cNvSpPr>
            <a:spLocks noChangeAspect="1" noChangeArrowheads="1"/>
          </p:cNvSpPr>
          <p:nvPr userDrawn="1"/>
        </p:nvSpPr>
        <p:spPr bwMode="auto">
          <a:xfrm>
            <a:off x="758825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2" name="Oval 390"/>
          <p:cNvSpPr>
            <a:spLocks noChangeAspect="1" noChangeArrowheads="1"/>
          </p:cNvSpPr>
          <p:nvPr userDrawn="1"/>
        </p:nvSpPr>
        <p:spPr bwMode="auto">
          <a:xfrm>
            <a:off x="770731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3" name="Oval 391"/>
          <p:cNvSpPr>
            <a:spLocks noChangeAspect="1" noChangeArrowheads="1"/>
          </p:cNvSpPr>
          <p:nvPr userDrawn="1"/>
        </p:nvSpPr>
        <p:spPr bwMode="auto">
          <a:xfrm>
            <a:off x="782478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4" name="Oval 392"/>
          <p:cNvSpPr>
            <a:spLocks noChangeAspect="1" noChangeArrowheads="1"/>
          </p:cNvSpPr>
          <p:nvPr userDrawn="1"/>
        </p:nvSpPr>
        <p:spPr bwMode="auto">
          <a:xfrm>
            <a:off x="794385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5" name="Oval 393"/>
          <p:cNvSpPr>
            <a:spLocks noChangeAspect="1" noChangeArrowheads="1"/>
          </p:cNvSpPr>
          <p:nvPr userDrawn="1"/>
        </p:nvSpPr>
        <p:spPr bwMode="auto">
          <a:xfrm>
            <a:off x="806132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6" name="Oval 394"/>
          <p:cNvSpPr>
            <a:spLocks noChangeAspect="1" noChangeArrowheads="1"/>
          </p:cNvSpPr>
          <p:nvPr userDrawn="1"/>
        </p:nvSpPr>
        <p:spPr bwMode="auto">
          <a:xfrm>
            <a:off x="818038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7" name="Oval 395"/>
          <p:cNvSpPr>
            <a:spLocks noChangeAspect="1" noChangeArrowheads="1"/>
          </p:cNvSpPr>
          <p:nvPr userDrawn="1"/>
        </p:nvSpPr>
        <p:spPr bwMode="auto">
          <a:xfrm>
            <a:off x="829786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8" name="Oval 396"/>
          <p:cNvSpPr>
            <a:spLocks noChangeAspect="1" noChangeArrowheads="1"/>
          </p:cNvSpPr>
          <p:nvPr userDrawn="1"/>
        </p:nvSpPr>
        <p:spPr bwMode="auto">
          <a:xfrm>
            <a:off x="841692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89" name="Oval 397"/>
          <p:cNvSpPr>
            <a:spLocks noChangeAspect="1" noChangeArrowheads="1"/>
          </p:cNvSpPr>
          <p:nvPr userDrawn="1"/>
        </p:nvSpPr>
        <p:spPr bwMode="auto">
          <a:xfrm>
            <a:off x="853440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0" name="Oval 398"/>
          <p:cNvSpPr>
            <a:spLocks noChangeAspect="1" noChangeArrowheads="1"/>
          </p:cNvSpPr>
          <p:nvPr userDrawn="1"/>
        </p:nvSpPr>
        <p:spPr bwMode="auto">
          <a:xfrm>
            <a:off x="136525"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1" name="Oval 399"/>
          <p:cNvSpPr>
            <a:spLocks noChangeAspect="1" noChangeArrowheads="1"/>
          </p:cNvSpPr>
          <p:nvPr userDrawn="1"/>
        </p:nvSpPr>
        <p:spPr bwMode="auto">
          <a:xfrm>
            <a:off x="254000" y="23733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2" name="Oval 400"/>
          <p:cNvSpPr>
            <a:spLocks noChangeAspect="1" noChangeArrowheads="1"/>
          </p:cNvSpPr>
          <p:nvPr userDrawn="1"/>
        </p:nvSpPr>
        <p:spPr bwMode="auto">
          <a:xfrm>
            <a:off x="373063"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3" name="Oval 401"/>
          <p:cNvSpPr>
            <a:spLocks noChangeAspect="1" noChangeArrowheads="1"/>
          </p:cNvSpPr>
          <p:nvPr userDrawn="1"/>
        </p:nvSpPr>
        <p:spPr bwMode="auto">
          <a:xfrm>
            <a:off x="490538" y="23733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4" name="Oval 402"/>
          <p:cNvSpPr>
            <a:spLocks noChangeAspect="1" noChangeArrowheads="1"/>
          </p:cNvSpPr>
          <p:nvPr userDrawn="1"/>
        </p:nvSpPr>
        <p:spPr bwMode="auto">
          <a:xfrm>
            <a:off x="96361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5" name="Oval 403"/>
          <p:cNvSpPr>
            <a:spLocks noChangeAspect="1" noChangeArrowheads="1"/>
          </p:cNvSpPr>
          <p:nvPr userDrawn="1"/>
        </p:nvSpPr>
        <p:spPr bwMode="auto">
          <a:xfrm>
            <a:off x="1082675"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6" name="Oval 404"/>
          <p:cNvSpPr>
            <a:spLocks noChangeAspect="1" noChangeArrowheads="1"/>
          </p:cNvSpPr>
          <p:nvPr userDrawn="1"/>
        </p:nvSpPr>
        <p:spPr bwMode="auto">
          <a:xfrm>
            <a:off x="120015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7" name="Oval 405"/>
          <p:cNvSpPr>
            <a:spLocks noChangeAspect="1" noChangeArrowheads="1"/>
          </p:cNvSpPr>
          <p:nvPr userDrawn="1"/>
        </p:nvSpPr>
        <p:spPr bwMode="auto">
          <a:xfrm>
            <a:off x="131921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8" name="Oval 406"/>
          <p:cNvSpPr>
            <a:spLocks noChangeAspect="1" noChangeArrowheads="1"/>
          </p:cNvSpPr>
          <p:nvPr userDrawn="1"/>
        </p:nvSpPr>
        <p:spPr bwMode="auto">
          <a:xfrm>
            <a:off x="1436688" y="248285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399" name="Oval 407"/>
          <p:cNvSpPr>
            <a:spLocks noChangeAspect="1" noChangeArrowheads="1"/>
          </p:cNvSpPr>
          <p:nvPr userDrawn="1"/>
        </p:nvSpPr>
        <p:spPr bwMode="auto">
          <a:xfrm>
            <a:off x="155575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0" name="Oval 408"/>
          <p:cNvSpPr>
            <a:spLocks noChangeAspect="1" noChangeArrowheads="1"/>
          </p:cNvSpPr>
          <p:nvPr userDrawn="1"/>
        </p:nvSpPr>
        <p:spPr bwMode="auto">
          <a:xfrm>
            <a:off x="1673225"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1" name="Oval 409"/>
          <p:cNvSpPr>
            <a:spLocks noChangeAspect="1" noChangeArrowheads="1"/>
          </p:cNvSpPr>
          <p:nvPr userDrawn="1"/>
        </p:nvSpPr>
        <p:spPr bwMode="auto">
          <a:xfrm>
            <a:off x="179228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2" name="Oval 410"/>
          <p:cNvSpPr>
            <a:spLocks noChangeAspect="1" noChangeArrowheads="1"/>
          </p:cNvSpPr>
          <p:nvPr userDrawn="1"/>
        </p:nvSpPr>
        <p:spPr bwMode="auto">
          <a:xfrm>
            <a:off x="190976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3" name="Oval 411"/>
          <p:cNvSpPr>
            <a:spLocks noChangeAspect="1" noChangeArrowheads="1"/>
          </p:cNvSpPr>
          <p:nvPr userDrawn="1"/>
        </p:nvSpPr>
        <p:spPr bwMode="auto">
          <a:xfrm>
            <a:off x="238283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4" name="Oval 412"/>
          <p:cNvSpPr>
            <a:spLocks noChangeAspect="1" noChangeArrowheads="1"/>
          </p:cNvSpPr>
          <p:nvPr userDrawn="1"/>
        </p:nvSpPr>
        <p:spPr bwMode="auto">
          <a:xfrm>
            <a:off x="250190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5" name="Oval 413"/>
          <p:cNvSpPr>
            <a:spLocks noChangeAspect="1" noChangeArrowheads="1"/>
          </p:cNvSpPr>
          <p:nvPr userDrawn="1"/>
        </p:nvSpPr>
        <p:spPr bwMode="auto">
          <a:xfrm>
            <a:off x="2619375" y="24828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6" name="Oval 414"/>
          <p:cNvSpPr>
            <a:spLocks noChangeAspect="1" noChangeArrowheads="1"/>
          </p:cNvSpPr>
          <p:nvPr userDrawn="1"/>
        </p:nvSpPr>
        <p:spPr bwMode="auto">
          <a:xfrm>
            <a:off x="4157663" y="248285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7" name="Oval 415"/>
          <p:cNvSpPr>
            <a:spLocks noChangeAspect="1" noChangeArrowheads="1"/>
          </p:cNvSpPr>
          <p:nvPr userDrawn="1"/>
        </p:nvSpPr>
        <p:spPr bwMode="auto">
          <a:xfrm>
            <a:off x="439420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8" name="Oval 416"/>
          <p:cNvSpPr>
            <a:spLocks noChangeAspect="1" noChangeArrowheads="1"/>
          </p:cNvSpPr>
          <p:nvPr userDrawn="1"/>
        </p:nvSpPr>
        <p:spPr bwMode="auto">
          <a:xfrm>
            <a:off x="4513263" y="248285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09" name="Oval 417"/>
          <p:cNvSpPr>
            <a:spLocks noChangeAspect="1" noChangeArrowheads="1"/>
          </p:cNvSpPr>
          <p:nvPr userDrawn="1"/>
        </p:nvSpPr>
        <p:spPr bwMode="auto">
          <a:xfrm>
            <a:off x="463073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0" name="Oval 418"/>
          <p:cNvSpPr>
            <a:spLocks noChangeAspect="1" noChangeArrowheads="1"/>
          </p:cNvSpPr>
          <p:nvPr userDrawn="1"/>
        </p:nvSpPr>
        <p:spPr bwMode="auto">
          <a:xfrm>
            <a:off x="4867275"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1" name="Oval 419"/>
          <p:cNvSpPr>
            <a:spLocks noChangeAspect="1" noChangeArrowheads="1"/>
          </p:cNvSpPr>
          <p:nvPr userDrawn="1"/>
        </p:nvSpPr>
        <p:spPr bwMode="auto">
          <a:xfrm>
            <a:off x="498633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2" name="Oval 420"/>
          <p:cNvSpPr>
            <a:spLocks noChangeAspect="1" noChangeArrowheads="1"/>
          </p:cNvSpPr>
          <p:nvPr userDrawn="1"/>
        </p:nvSpPr>
        <p:spPr bwMode="auto">
          <a:xfrm>
            <a:off x="510381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3" name="Oval 421"/>
          <p:cNvSpPr>
            <a:spLocks noChangeAspect="1" noChangeArrowheads="1"/>
          </p:cNvSpPr>
          <p:nvPr userDrawn="1"/>
        </p:nvSpPr>
        <p:spPr bwMode="auto">
          <a:xfrm>
            <a:off x="5222875" y="24828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4" name="Oval 422"/>
          <p:cNvSpPr>
            <a:spLocks noChangeAspect="1" noChangeArrowheads="1"/>
          </p:cNvSpPr>
          <p:nvPr userDrawn="1"/>
        </p:nvSpPr>
        <p:spPr bwMode="auto">
          <a:xfrm>
            <a:off x="534035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5" name="Oval 423"/>
          <p:cNvSpPr>
            <a:spLocks noChangeAspect="1" noChangeArrowheads="1"/>
          </p:cNvSpPr>
          <p:nvPr userDrawn="1"/>
        </p:nvSpPr>
        <p:spPr bwMode="auto">
          <a:xfrm>
            <a:off x="545941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6" name="Oval 424"/>
          <p:cNvSpPr>
            <a:spLocks noChangeAspect="1" noChangeArrowheads="1"/>
          </p:cNvSpPr>
          <p:nvPr userDrawn="1"/>
        </p:nvSpPr>
        <p:spPr bwMode="auto">
          <a:xfrm>
            <a:off x="557688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7" name="Oval 425"/>
          <p:cNvSpPr>
            <a:spLocks noChangeAspect="1" noChangeArrowheads="1"/>
          </p:cNvSpPr>
          <p:nvPr userDrawn="1"/>
        </p:nvSpPr>
        <p:spPr bwMode="auto">
          <a:xfrm>
            <a:off x="569595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8" name="Oval 426"/>
          <p:cNvSpPr>
            <a:spLocks noChangeAspect="1" noChangeArrowheads="1"/>
          </p:cNvSpPr>
          <p:nvPr userDrawn="1"/>
        </p:nvSpPr>
        <p:spPr bwMode="auto">
          <a:xfrm>
            <a:off x="5813425"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19" name="Oval 427"/>
          <p:cNvSpPr>
            <a:spLocks noChangeAspect="1" noChangeArrowheads="1"/>
          </p:cNvSpPr>
          <p:nvPr userDrawn="1"/>
        </p:nvSpPr>
        <p:spPr bwMode="auto">
          <a:xfrm>
            <a:off x="593248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0" name="Oval 428"/>
          <p:cNvSpPr>
            <a:spLocks noChangeAspect="1" noChangeArrowheads="1"/>
          </p:cNvSpPr>
          <p:nvPr userDrawn="1"/>
        </p:nvSpPr>
        <p:spPr bwMode="auto">
          <a:xfrm>
            <a:off x="6051550" y="24828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1" name="Oval 429"/>
          <p:cNvSpPr>
            <a:spLocks noChangeAspect="1" noChangeArrowheads="1"/>
          </p:cNvSpPr>
          <p:nvPr userDrawn="1"/>
        </p:nvSpPr>
        <p:spPr bwMode="auto">
          <a:xfrm>
            <a:off x="6169025"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2" name="Oval 430"/>
          <p:cNvSpPr>
            <a:spLocks noChangeAspect="1" noChangeArrowheads="1"/>
          </p:cNvSpPr>
          <p:nvPr userDrawn="1"/>
        </p:nvSpPr>
        <p:spPr bwMode="auto">
          <a:xfrm>
            <a:off x="628808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3" name="Oval 431"/>
          <p:cNvSpPr>
            <a:spLocks noChangeAspect="1" noChangeArrowheads="1"/>
          </p:cNvSpPr>
          <p:nvPr userDrawn="1"/>
        </p:nvSpPr>
        <p:spPr bwMode="auto">
          <a:xfrm>
            <a:off x="640556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4" name="Oval 432"/>
          <p:cNvSpPr>
            <a:spLocks noChangeAspect="1" noChangeArrowheads="1"/>
          </p:cNvSpPr>
          <p:nvPr userDrawn="1"/>
        </p:nvSpPr>
        <p:spPr bwMode="auto">
          <a:xfrm>
            <a:off x="6524625"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5" name="Oval 433"/>
          <p:cNvSpPr>
            <a:spLocks noChangeAspect="1" noChangeArrowheads="1"/>
          </p:cNvSpPr>
          <p:nvPr userDrawn="1"/>
        </p:nvSpPr>
        <p:spPr bwMode="auto">
          <a:xfrm>
            <a:off x="664210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6" name="Oval 434"/>
          <p:cNvSpPr>
            <a:spLocks noChangeAspect="1" noChangeArrowheads="1"/>
          </p:cNvSpPr>
          <p:nvPr userDrawn="1"/>
        </p:nvSpPr>
        <p:spPr bwMode="auto">
          <a:xfrm>
            <a:off x="676116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7" name="Oval 435"/>
          <p:cNvSpPr>
            <a:spLocks noChangeAspect="1" noChangeArrowheads="1"/>
          </p:cNvSpPr>
          <p:nvPr userDrawn="1"/>
        </p:nvSpPr>
        <p:spPr bwMode="auto">
          <a:xfrm>
            <a:off x="687863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8" name="Oval 436"/>
          <p:cNvSpPr>
            <a:spLocks noChangeAspect="1" noChangeArrowheads="1"/>
          </p:cNvSpPr>
          <p:nvPr userDrawn="1"/>
        </p:nvSpPr>
        <p:spPr bwMode="auto">
          <a:xfrm>
            <a:off x="699770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29" name="Oval 437"/>
          <p:cNvSpPr>
            <a:spLocks noChangeAspect="1" noChangeArrowheads="1"/>
          </p:cNvSpPr>
          <p:nvPr userDrawn="1"/>
        </p:nvSpPr>
        <p:spPr bwMode="auto">
          <a:xfrm>
            <a:off x="7115175"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0" name="Oval 438"/>
          <p:cNvSpPr>
            <a:spLocks noChangeAspect="1" noChangeArrowheads="1"/>
          </p:cNvSpPr>
          <p:nvPr userDrawn="1"/>
        </p:nvSpPr>
        <p:spPr bwMode="auto">
          <a:xfrm>
            <a:off x="723423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1" name="Oval 439"/>
          <p:cNvSpPr>
            <a:spLocks noChangeAspect="1" noChangeArrowheads="1"/>
          </p:cNvSpPr>
          <p:nvPr userDrawn="1"/>
        </p:nvSpPr>
        <p:spPr bwMode="auto">
          <a:xfrm>
            <a:off x="735171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2" name="Oval 440"/>
          <p:cNvSpPr>
            <a:spLocks noChangeAspect="1" noChangeArrowheads="1"/>
          </p:cNvSpPr>
          <p:nvPr userDrawn="1"/>
        </p:nvSpPr>
        <p:spPr bwMode="auto">
          <a:xfrm>
            <a:off x="7470775"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3" name="Oval 441"/>
          <p:cNvSpPr>
            <a:spLocks noChangeAspect="1" noChangeArrowheads="1"/>
          </p:cNvSpPr>
          <p:nvPr userDrawn="1"/>
        </p:nvSpPr>
        <p:spPr bwMode="auto">
          <a:xfrm>
            <a:off x="758825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4" name="Oval 442"/>
          <p:cNvSpPr>
            <a:spLocks noChangeAspect="1" noChangeArrowheads="1"/>
          </p:cNvSpPr>
          <p:nvPr userDrawn="1"/>
        </p:nvSpPr>
        <p:spPr bwMode="auto">
          <a:xfrm>
            <a:off x="770731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5" name="Oval 443"/>
          <p:cNvSpPr>
            <a:spLocks noChangeAspect="1" noChangeArrowheads="1"/>
          </p:cNvSpPr>
          <p:nvPr userDrawn="1"/>
        </p:nvSpPr>
        <p:spPr bwMode="auto">
          <a:xfrm>
            <a:off x="818038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6" name="Oval 444"/>
          <p:cNvSpPr>
            <a:spLocks noChangeAspect="1" noChangeArrowheads="1"/>
          </p:cNvSpPr>
          <p:nvPr userDrawn="1"/>
        </p:nvSpPr>
        <p:spPr bwMode="auto">
          <a:xfrm>
            <a:off x="829786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7" name="Oval 445"/>
          <p:cNvSpPr>
            <a:spLocks noChangeAspect="1" noChangeArrowheads="1"/>
          </p:cNvSpPr>
          <p:nvPr userDrawn="1"/>
        </p:nvSpPr>
        <p:spPr bwMode="auto">
          <a:xfrm>
            <a:off x="254000" y="24828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8" name="Oval 446"/>
          <p:cNvSpPr>
            <a:spLocks noChangeAspect="1" noChangeArrowheads="1"/>
          </p:cNvSpPr>
          <p:nvPr userDrawn="1"/>
        </p:nvSpPr>
        <p:spPr bwMode="auto">
          <a:xfrm>
            <a:off x="373063"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39" name="Oval 447"/>
          <p:cNvSpPr>
            <a:spLocks noChangeAspect="1" noChangeArrowheads="1"/>
          </p:cNvSpPr>
          <p:nvPr userDrawn="1"/>
        </p:nvSpPr>
        <p:spPr bwMode="auto">
          <a:xfrm>
            <a:off x="490538" y="24828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0" name="Oval 448"/>
          <p:cNvSpPr>
            <a:spLocks noChangeAspect="1" noChangeArrowheads="1"/>
          </p:cNvSpPr>
          <p:nvPr userDrawn="1"/>
        </p:nvSpPr>
        <p:spPr bwMode="auto">
          <a:xfrm>
            <a:off x="96361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1" name="Oval 449"/>
          <p:cNvSpPr>
            <a:spLocks noChangeAspect="1" noChangeArrowheads="1"/>
          </p:cNvSpPr>
          <p:nvPr userDrawn="1"/>
        </p:nvSpPr>
        <p:spPr bwMode="auto">
          <a:xfrm>
            <a:off x="108267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2" name="Oval 450"/>
          <p:cNvSpPr>
            <a:spLocks noChangeAspect="1" noChangeArrowheads="1"/>
          </p:cNvSpPr>
          <p:nvPr userDrawn="1"/>
        </p:nvSpPr>
        <p:spPr bwMode="auto">
          <a:xfrm>
            <a:off x="120015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3" name="Oval 451"/>
          <p:cNvSpPr>
            <a:spLocks noChangeAspect="1" noChangeArrowheads="1"/>
          </p:cNvSpPr>
          <p:nvPr userDrawn="1"/>
        </p:nvSpPr>
        <p:spPr bwMode="auto">
          <a:xfrm>
            <a:off x="1319213" y="259080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4" name="Oval 452"/>
          <p:cNvSpPr>
            <a:spLocks noChangeAspect="1" noChangeArrowheads="1"/>
          </p:cNvSpPr>
          <p:nvPr userDrawn="1"/>
        </p:nvSpPr>
        <p:spPr bwMode="auto">
          <a:xfrm>
            <a:off x="143668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5" name="Oval 453"/>
          <p:cNvSpPr>
            <a:spLocks noChangeAspect="1" noChangeArrowheads="1"/>
          </p:cNvSpPr>
          <p:nvPr userDrawn="1"/>
        </p:nvSpPr>
        <p:spPr bwMode="auto">
          <a:xfrm>
            <a:off x="155575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6" name="Oval 454"/>
          <p:cNvSpPr>
            <a:spLocks noChangeAspect="1" noChangeArrowheads="1"/>
          </p:cNvSpPr>
          <p:nvPr userDrawn="1"/>
        </p:nvSpPr>
        <p:spPr bwMode="auto">
          <a:xfrm>
            <a:off x="167322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7" name="Oval 455"/>
          <p:cNvSpPr>
            <a:spLocks noChangeAspect="1" noChangeArrowheads="1"/>
          </p:cNvSpPr>
          <p:nvPr userDrawn="1"/>
        </p:nvSpPr>
        <p:spPr bwMode="auto">
          <a:xfrm>
            <a:off x="179228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8" name="Oval 456"/>
          <p:cNvSpPr>
            <a:spLocks noChangeAspect="1" noChangeArrowheads="1"/>
          </p:cNvSpPr>
          <p:nvPr userDrawn="1"/>
        </p:nvSpPr>
        <p:spPr bwMode="auto">
          <a:xfrm>
            <a:off x="190976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49" name="Oval 457"/>
          <p:cNvSpPr>
            <a:spLocks noChangeAspect="1" noChangeArrowheads="1"/>
          </p:cNvSpPr>
          <p:nvPr userDrawn="1"/>
        </p:nvSpPr>
        <p:spPr bwMode="auto">
          <a:xfrm>
            <a:off x="202882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0" name="Oval 458"/>
          <p:cNvSpPr>
            <a:spLocks noChangeAspect="1" noChangeArrowheads="1"/>
          </p:cNvSpPr>
          <p:nvPr userDrawn="1"/>
        </p:nvSpPr>
        <p:spPr bwMode="auto">
          <a:xfrm>
            <a:off x="238283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1" name="Oval 459"/>
          <p:cNvSpPr>
            <a:spLocks noChangeAspect="1" noChangeArrowheads="1"/>
          </p:cNvSpPr>
          <p:nvPr userDrawn="1"/>
        </p:nvSpPr>
        <p:spPr bwMode="auto">
          <a:xfrm>
            <a:off x="250190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2" name="Oval 460"/>
          <p:cNvSpPr>
            <a:spLocks noChangeAspect="1" noChangeArrowheads="1"/>
          </p:cNvSpPr>
          <p:nvPr userDrawn="1"/>
        </p:nvSpPr>
        <p:spPr bwMode="auto">
          <a:xfrm>
            <a:off x="261937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3" name="Oval 461"/>
          <p:cNvSpPr>
            <a:spLocks noChangeAspect="1" noChangeArrowheads="1"/>
          </p:cNvSpPr>
          <p:nvPr userDrawn="1"/>
        </p:nvSpPr>
        <p:spPr bwMode="auto">
          <a:xfrm>
            <a:off x="273843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4" name="Oval 462"/>
          <p:cNvSpPr>
            <a:spLocks noChangeAspect="1" noChangeArrowheads="1"/>
          </p:cNvSpPr>
          <p:nvPr userDrawn="1"/>
        </p:nvSpPr>
        <p:spPr bwMode="auto">
          <a:xfrm>
            <a:off x="415766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5" name="Oval 463"/>
          <p:cNvSpPr>
            <a:spLocks noChangeAspect="1" noChangeArrowheads="1"/>
          </p:cNvSpPr>
          <p:nvPr userDrawn="1"/>
        </p:nvSpPr>
        <p:spPr bwMode="auto">
          <a:xfrm>
            <a:off x="451326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6" name="Oval 464"/>
          <p:cNvSpPr>
            <a:spLocks noChangeAspect="1" noChangeArrowheads="1"/>
          </p:cNvSpPr>
          <p:nvPr userDrawn="1"/>
        </p:nvSpPr>
        <p:spPr bwMode="auto">
          <a:xfrm>
            <a:off x="486727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7" name="Oval 465"/>
          <p:cNvSpPr>
            <a:spLocks noChangeAspect="1" noChangeArrowheads="1"/>
          </p:cNvSpPr>
          <p:nvPr userDrawn="1"/>
        </p:nvSpPr>
        <p:spPr bwMode="auto">
          <a:xfrm>
            <a:off x="498633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8" name="Oval 466"/>
          <p:cNvSpPr>
            <a:spLocks noChangeAspect="1" noChangeArrowheads="1"/>
          </p:cNvSpPr>
          <p:nvPr userDrawn="1"/>
        </p:nvSpPr>
        <p:spPr bwMode="auto">
          <a:xfrm>
            <a:off x="510381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59" name="Oval 467"/>
          <p:cNvSpPr>
            <a:spLocks noChangeAspect="1" noChangeArrowheads="1"/>
          </p:cNvSpPr>
          <p:nvPr userDrawn="1"/>
        </p:nvSpPr>
        <p:spPr bwMode="auto">
          <a:xfrm>
            <a:off x="522287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0" name="Oval 468"/>
          <p:cNvSpPr>
            <a:spLocks noChangeAspect="1" noChangeArrowheads="1"/>
          </p:cNvSpPr>
          <p:nvPr userDrawn="1"/>
        </p:nvSpPr>
        <p:spPr bwMode="auto">
          <a:xfrm>
            <a:off x="534035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1" name="Oval 469"/>
          <p:cNvSpPr>
            <a:spLocks noChangeAspect="1" noChangeArrowheads="1"/>
          </p:cNvSpPr>
          <p:nvPr userDrawn="1"/>
        </p:nvSpPr>
        <p:spPr bwMode="auto">
          <a:xfrm>
            <a:off x="545941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2" name="Oval 470"/>
          <p:cNvSpPr>
            <a:spLocks noChangeAspect="1" noChangeArrowheads="1"/>
          </p:cNvSpPr>
          <p:nvPr userDrawn="1"/>
        </p:nvSpPr>
        <p:spPr bwMode="auto">
          <a:xfrm>
            <a:off x="557688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3" name="Oval 471"/>
          <p:cNvSpPr>
            <a:spLocks noChangeAspect="1" noChangeArrowheads="1"/>
          </p:cNvSpPr>
          <p:nvPr userDrawn="1"/>
        </p:nvSpPr>
        <p:spPr bwMode="auto">
          <a:xfrm>
            <a:off x="569595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4" name="Oval 472"/>
          <p:cNvSpPr>
            <a:spLocks noChangeAspect="1" noChangeArrowheads="1"/>
          </p:cNvSpPr>
          <p:nvPr userDrawn="1"/>
        </p:nvSpPr>
        <p:spPr bwMode="auto">
          <a:xfrm>
            <a:off x="581342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5" name="Oval 473"/>
          <p:cNvSpPr>
            <a:spLocks noChangeAspect="1" noChangeArrowheads="1"/>
          </p:cNvSpPr>
          <p:nvPr userDrawn="1"/>
        </p:nvSpPr>
        <p:spPr bwMode="auto">
          <a:xfrm>
            <a:off x="593248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6" name="Oval 474"/>
          <p:cNvSpPr>
            <a:spLocks noChangeAspect="1" noChangeArrowheads="1"/>
          </p:cNvSpPr>
          <p:nvPr userDrawn="1"/>
        </p:nvSpPr>
        <p:spPr bwMode="auto">
          <a:xfrm>
            <a:off x="605155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7" name="Oval 475"/>
          <p:cNvSpPr>
            <a:spLocks noChangeAspect="1" noChangeArrowheads="1"/>
          </p:cNvSpPr>
          <p:nvPr userDrawn="1"/>
        </p:nvSpPr>
        <p:spPr bwMode="auto">
          <a:xfrm>
            <a:off x="616902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8" name="Oval 476"/>
          <p:cNvSpPr>
            <a:spLocks noChangeAspect="1" noChangeArrowheads="1"/>
          </p:cNvSpPr>
          <p:nvPr userDrawn="1"/>
        </p:nvSpPr>
        <p:spPr bwMode="auto">
          <a:xfrm>
            <a:off x="628808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69" name="Oval 477"/>
          <p:cNvSpPr>
            <a:spLocks noChangeAspect="1" noChangeArrowheads="1"/>
          </p:cNvSpPr>
          <p:nvPr userDrawn="1"/>
        </p:nvSpPr>
        <p:spPr bwMode="auto">
          <a:xfrm>
            <a:off x="640556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0" name="Oval 478"/>
          <p:cNvSpPr>
            <a:spLocks noChangeAspect="1" noChangeArrowheads="1"/>
          </p:cNvSpPr>
          <p:nvPr userDrawn="1"/>
        </p:nvSpPr>
        <p:spPr bwMode="auto">
          <a:xfrm>
            <a:off x="652462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1" name="Oval 479"/>
          <p:cNvSpPr>
            <a:spLocks noChangeAspect="1" noChangeArrowheads="1"/>
          </p:cNvSpPr>
          <p:nvPr userDrawn="1"/>
        </p:nvSpPr>
        <p:spPr bwMode="auto">
          <a:xfrm>
            <a:off x="664210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2" name="Oval 480"/>
          <p:cNvSpPr>
            <a:spLocks noChangeAspect="1" noChangeArrowheads="1"/>
          </p:cNvSpPr>
          <p:nvPr userDrawn="1"/>
        </p:nvSpPr>
        <p:spPr bwMode="auto">
          <a:xfrm>
            <a:off x="676116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3" name="Oval 481"/>
          <p:cNvSpPr>
            <a:spLocks noChangeAspect="1" noChangeArrowheads="1"/>
          </p:cNvSpPr>
          <p:nvPr userDrawn="1"/>
        </p:nvSpPr>
        <p:spPr bwMode="auto">
          <a:xfrm>
            <a:off x="687863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4" name="Oval 482"/>
          <p:cNvSpPr>
            <a:spLocks noChangeAspect="1" noChangeArrowheads="1"/>
          </p:cNvSpPr>
          <p:nvPr userDrawn="1"/>
        </p:nvSpPr>
        <p:spPr bwMode="auto">
          <a:xfrm>
            <a:off x="699770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5" name="Oval 483"/>
          <p:cNvSpPr>
            <a:spLocks noChangeAspect="1" noChangeArrowheads="1"/>
          </p:cNvSpPr>
          <p:nvPr userDrawn="1"/>
        </p:nvSpPr>
        <p:spPr bwMode="auto">
          <a:xfrm>
            <a:off x="7115175"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6" name="Oval 484"/>
          <p:cNvSpPr>
            <a:spLocks noChangeAspect="1" noChangeArrowheads="1"/>
          </p:cNvSpPr>
          <p:nvPr userDrawn="1"/>
        </p:nvSpPr>
        <p:spPr bwMode="auto">
          <a:xfrm>
            <a:off x="723423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7" name="Oval 485"/>
          <p:cNvSpPr>
            <a:spLocks noChangeAspect="1" noChangeArrowheads="1"/>
          </p:cNvSpPr>
          <p:nvPr userDrawn="1"/>
        </p:nvSpPr>
        <p:spPr bwMode="auto">
          <a:xfrm>
            <a:off x="7351713"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8" name="Oval 486"/>
          <p:cNvSpPr>
            <a:spLocks noChangeAspect="1" noChangeArrowheads="1"/>
          </p:cNvSpPr>
          <p:nvPr userDrawn="1"/>
        </p:nvSpPr>
        <p:spPr bwMode="auto">
          <a:xfrm>
            <a:off x="7470775" y="259080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79" name="Oval 487"/>
          <p:cNvSpPr>
            <a:spLocks noChangeAspect="1" noChangeArrowheads="1"/>
          </p:cNvSpPr>
          <p:nvPr userDrawn="1"/>
        </p:nvSpPr>
        <p:spPr bwMode="auto">
          <a:xfrm>
            <a:off x="758825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0" name="Oval 488"/>
          <p:cNvSpPr>
            <a:spLocks noChangeAspect="1" noChangeArrowheads="1"/>
          </p:cNvSpPr>
          <p:nvPr userDrawn="1"/>
        </p:nvSpPr>
        <p:spPr bwMode="auto">
          <a:xfrm>
            <a:off x="8180388" y="25908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1" name="Oval 489"/>
          <p:cNvSpPr>
            <a:spLocks noChangeAspect="1" noChangeArrowheads="1"/>
          </p:cNvSpPr>
          <p:nvPr userDrawn="1"/>
        </p:nvSpPr>
        <p:spPr bwMode="auto">
          <a:xfrm>
            <a:off x="8316913" y="256540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2" name="Oval 490"/>
          <p:cNvSpPr>
            <a:spLocks noChangeAspect="1" noChangeArrowheads="1"/>
          </p:cNvSpPr>
          <p:nvPr userDrawn="1"/>
        </p:nvSpPr>
        <p:spPr bwMode="auto">
          <a:xfrm>
            <a:off x="254000" y="25908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3" name="Oval 491"/>
          <p:cNvSpPr>
            <a:spLocks noChangeAspect="1" noChangeArrowheads="1"/>
          </p:cNvSpPr>
          <p:nvPr userDrawn="1"/>
        </p:nvSpPr>
        <p:spPr bwMode="auto">
          <a:xfrm>
            <a:off x="96361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4" name="Oval 492"/>
          <p:cNvSpPr>
            <a:spLocks noChangeAspect="1" noChangeArrowheads="1"/>
          </p:cNvSpPr>
          <p:nvPr userDrawn="1"/>
        </p:nvSpPr>
        <p:spPr bwMode="auto">
          <a:xfrm>
            <a:off x="108267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5" name="Oval 493"/>
          <p:cNvSpPr>
            <a:spLocks noChangeAspect="1" noChangeArrowheads="1"/>
          </p:cNvSpPr>
          <p:nvPr userDrawn="1"/>
        </p:nvSpPr>
        <p:spPr bwMode="auto">
          <a:xfrm>
            <a:off x="120015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6" name="Oval 494"/>
          <p:cNvSpPr>
            <a:spLocks noChangeAspect="1" noChangeArrowheads="1"/>
          </p:cNvSpPr>
          <p:nvPr userDrawn="1"/>
        </p:nvSpPr>
        <p:spPr bwMode="auto">
          <a:xfrm>
            <a:off x="131921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7" name="Oval 495"/>
          <p:cNvSpPr>
            <a:spLocks noChangeAspect="1" noChangeArrowheads="1"/>
          </p:cNvSpPr>
          <p:nvPr userDrawn="1"/>
        </p:nvSpPr>
        <p:spPr bwMode="auto">
          <a:xfrm>
            <a:off x="143668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8" name="Oval 496"/>
          <p:cNvSpPr>
            <a:spLocks noChangeAspect="1" noChangeArrowheads="1"/>
          </p:cNvSpPr>
          <p:nvPr userDrawn="1"/>
        </p:nvSpPr>
        <p:spPr bwMode="auto">
          <a:xfrm>
            <a:off x="155575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89" name="Oval 497"/>
          <p:cNvSpPr>
            <a:spLocks noChangeAspect="1" noChangeArrowheads="1"/>
          </p:cNvSpPr>
          <p:nvPr userDrawn="1"/>
        </p:nvSpPr>
        <p:spPr bwMode="auto">
          <a:xfrm>
            <a:off x="167322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0" name="Oval 498"/>
          <p:cNvSpPr>
            <a:spLocks noChangeAspect="1" noChangeArrowheads="1"/>
          </p:cNvSpPr>
          <p:nvPr userDrawn="1"/>
        </p:nvSpPr>
        <p:spPr bwMode="auto">
          <a:xfrm>
            <a:off x="179228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1" name="Oval 499"/>
          <p:cNvSpPr>
            <a:spLocks noChangeAspect="1" noChangeArrowheads="1"/>
          </p:cNvSpPr>
          <p:nvPr userDrawn="1"/>
        </p:nvSpPr>
        <p:spPr bwMode="auto">
          <a:xfrm>
            <a:off x="190976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2" name="Oval 500"/>
          <p:cNvSpPr>
            <a:spLocks noChangeAspect="1" noChangeArrowheads="1"/>
          </p:cNvSpPr>
          <p:nvPr userDrawn="1"/>
        </p:nvSpPr>
        <p:spPr bwMode="auto">
          <a:xfrm>
            <a:off x="202882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3" name="Oval 501"/>
          <p:cNvSpPr>
            <a:spLocks noChangeAspect="1" noChangeArrowheads="1"/>
          </p:cNvSpPr>
          <p:nvPr userDrawn="1"/>
        </p:nvSpPr>
        <p:spPr bwMode="auto">
          <a:xfrm>
            <a:off x="214630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4" name="Oval 502"/>
          <p:cNvSpPr>
            <a:spLocks noChangeAspect="1" noChangeArrowheads="1"/>
          </p:cNvSpPr>
          <p:nvPr userDrawn="1"/>
        </p:nvSpPr>
        <p:spPr bwMode="auto">
          <a:xfrm>
            <a:off x="226536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5" name="Oval 503"/>
          <p:cNvSpPr>
            <a:spLocks noChangeAspect="1" noChangeArrowheads="1"/>
          </p:cNvSpPr>
          <p:nvPr userDrawn="1"/>
        </p:nvSpPr>
        <p:spPr bwMode="auto">
          <a:xfrm>
            <a:off x="238283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6" name="Oval 504"/>
          <p:cNvSpPr>
            <a:spLocks noChangeAspect="1" noChangeArrowheads="1"/>
          </p:cNvSpPr>
          <p:nvPr userDrawn="1"/>
        </p:nvSpPr>
        <p:spPr bwMode="auto">
          <a:xfrm>
            <a:off x="250190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7" name="Oval 505"/>
          <p:cNvSpPr>
            <a:spLocks noChangeAspect="1" noChangeArrowheads="1"/>
          </p:cNvSpPr>
          <p:nvPr userDrawn="1"/>
        </p:nvSpPr>
        <p:spPr bwMode="auto">
          <a:xfrm>
            <a:off x="261937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8" name="Oval 506"/>
          <p:cNvSpPr>
            <a:spLocks noChangeAspect="1" noChangeArrowheads="1"/>
          </p:cNvSpPr>
          <p:nvPr userDrawn="1"/>
        </p:nvSpPr>
        <p:spPr bwMode="auto">
          <a:xfrm>
            <a:off x="273843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499" name="Oval 507"/>
          <p:cNvSpPr>
            <a:spLocks noChangeAspect="1" noChangeArrowheads="1"/>
          </p:cNvSpPr>
          <p:nvPr userDrawn="1"/>
        </p:nvSpPr>
        <p:spPr bwMode="auto">
          <a:xfrm>
            <a:off x="285591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0" name="Oval 508"/>
          <p:cNvSpPr>
            <a:spLocks noChangeAspect="1" noChangeArrowheads="1"/>
          </p:cNvSpPr>
          <p:nvPr userDrawn="1"/>
        </p:nvSpPr>
        <p:spPr bwMode="auto">
          <a:xfrm>
            <a:off x="404018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1" name="Oval 509"/>
          <p:cNvSpPr>
            <a:spLocks noChangeAspect="1" noChangeArrowheads="1"/>
          </p:cNvSpPr>
          <p:nvPr userDrawn="1"/>
        </p:nvSpPr>
        <p:spPr bwMode="auto">
          <a:xfrm>
            <a:off x="415766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2" name="Oval 510"/>
          <p:cNvSpPr>
            <a:spLocks noChangeAspect="1" noChangeArrowheads="1"/>
          </p:cNvSpPr>
          <p:nvPr userDrawn="1"/>
        </p:nvSpPr>
        <p:spPr bwMode="auto">
          <a:xfrm>
            <a:off x="427672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3" name="Oval 511"/>
          <p:cNvSpPr>
            <a:spLocks noChangeAspect="1" noChangeArrowheads="1"/>
          </p:cNvSpPr>
          <p:nvPr userDrawn="1"/>
        </p:nvSpPr>
        <p:spPr bwMode="auto">
          <a:xfrm>
            <a:off x="439420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4" name="Oval 512"/>
          <p:cNvSpPr>
            <a:spLocks noChangeAspect="1" noChangeArrowheads="1"/>
          </p:cNvSpPr>
          <p:nvPr userDrawn="1"/>
        </p:nvSpPr>
        <p:spPr bwMode="auto">
          <a:xfrm>
            <a:off x="451326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5" name="Oval 513"/>
          <p:cNvSpPr>
            <a:spLocks noChangeAspect="1" noChangeArrowheads="1"/>
          </p:cNvSpPr>
          <p:nvPr userDrawn="1"/>
        </p:nvSpPr>
        <p:spPr bwMode="auto">
          <a:xfrm>
            <a:off x="463073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6" name="Oval 514"/>
          <p:cNvSpPr>
            <a:spLocks noChangeAspect="1" noChangeArrowheads="1"/>
          </p:cNvSpPr>
          <p:nvPr userDrawn="1"/>
        </p:nvSpPr>
        <p:spPr bwMode="auto">
          <a:xfrm>
            <a:off x="474980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7" name="Oval 515"/>
          <p:cNvSpPr>
            <a:spLocks noChangeAspect="1" noChangeArrowheads="1"/>
          </p:cNvSpPr>
          <p:nvPr userDrawn="1"/>
        </p:nvSpPr>
        <p:spPr bwMode="auto">
          <a:xfrm>
            <a:off x="486727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8" name="Oval 516"/>
          <p:cNvSpPr>
            <a:spLocks noChangeAspect="1" noChangeArrowheads="1"/>
          </p:cNvSpPr>
          <p:nvPr userDrawn="1"/>
        </p:nvSpPr>
        <p:spPr bwMode="auto">
          <a:xfrm>
            <a:off x="498633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09" name="Oval 517"/>
          <p:cNvSpPr>
            <a:spLocks noChangeAspect="1" noChangeArrowheads="1"/>
          </p:cNvSpPr>
          <p:nvPr userDrawn="1"/>
        </p:nvSpPr>
        <p:spPr bwMode="auto">
          <a:xfrm>
            <a:off x="510381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0" name="Oval 518"/>
          <p:cNvSpPr>
            <a:spLocks noChangeAspect="1" noChangeArrowheads="1"/>
          </p:cNvSpPr>
          <p:nvPr userDrawn="1"/>
        </p:nvSpPr>
        <p:spPr bwMode="auto">
          <a:xfrm>
            <a:off x="522287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1" name="Oval 519"/>
          <p:cNvSpPr>
            <a:spLocks noChangeAspect="1" noChangeArrowheads="1"/>
          </p:cNvSpPr>
          <p:nvPr userDrawn="1"/>
        </p:nvSpPr>
        <p:spPr bwMode="auto">
          <a:xfrm>
            <a:off x="534035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2" name="Oval 520"/>
          <p:cNvSpPr>
            <a:spLocks noChangeAspect="1" noChangeArrowheads="1"/>
          </p:cNvSpPr>
          <p:nvPr userDrawn="1"/>
        </p:nvSpPr>
        <p:spPr bwMode="auto">
          <a:xfrm>
            <a:off x="545941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3" name="Oval 521"/>
          <p:cNvSpPr>
            <a:spLocks noChangeAspect="1" noChangeArrowheads="1"/>
          </p:cNvSpPr>
          <p:nvPr userDrawn="1"/>
        </p:nvSpPr>
        <p:spPr bwMode="auto">
          <a:xfrm>
            <a:off x="557688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4" name="Oval 522"/>
          <p:cNvSpPr>
            <a:spLocks noChangeAspect="1" noChangeArrowheads="1"/>
          </p:cNvSpPr>
          <p:nvPr userDrawn="1"/>
        </p:nvSpPr>
        <p:spPr bwMode="auto">
          <a:xfrm>
            <a:off x="569595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5" name="Oval 523"/>
          <p:cNvSpPr>
            <a:spLocks noChangeAspect="1" noChangeArrowheads="1"/>
          </p:cNvSpPr>
          <p:nvPr userDrawn="1"/>
        </p:nvSpPr>
        <p:spPr bwMode="auto">
          <a:xfrm>
            <a:off x="581342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6" name="Oval 524"/>
          <p:cNvSpPr>
            <a:spLocks noChangeAspect="1" noChangeArrowheads="1"/>
          </p:cNvSpPr>
          <p:nvPr userDrawn="1"/>
        </p:nvSpPr>
        <p:spPr bwMode="auto">
          <a:xfrm>
            <a:off x="593248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7" name="Oval 525"/>
          <p:cNvSpPr>
            <a:spLocks noChangeAspect="1" noChangeArrowheads="1"/>
          </p:cNvSpPr>
          <p:nvPr userDrawn="1"/>
        </p:nvSpPr>
        <p:spPr bwMode="auto">
          <a:xfrm>
            <a:off x="605155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8" name="Oval 526"/>
          <p:cNvSpPr>
            <a:spLocks noChangeAspect="1" noChangeArrowheads="1"/>
          </p:cNvSpPr>
          <p:nvPr userDrawn="1"/>
        </p:nvSpPr>
        <p:spPr bwMode="auto">
          <a:xfrm>
            <a:off x="616902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19" name="Oval 527"/>
          <p:cNvSpPr>
            <a:spLocks noChangeAspect="1" noChangeArrowheads="1"/>
          </p:cNvSpPr>
          <p:nvPr userDrawn="1"/>
        </p:nvSpPr>
        <p:spPr bwMode="auto">
          <a:xfrm>
            <a:off x="628808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0" name="Oval 528"/>
          <p:cNvSpPr>
            <a:spLocks noChangeAspect="1" noChangeArrowheads="1"/>
          </p:cNvSpPr>
          <p:nvPr userDrawn="1"/>
        </p:nvSpPr>
        <p:spPr bwMode="auto">
          <a:xfrm>
            <a:off x="640556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1" name="Oval 529"/>
          <p:cNvSpPr>
            <a:spLocks noChangeAspect="1" noChangeArrowheads="1"/>
          </p:cNvSpPr>
          <p:nvPr userDrawn="1"/>
        </p:nvSpPr>
        <p:spPr bwMode="auto">
          <a:xfrm>
            <a:off x="652462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2" name="Oval 530"/>
          <p:cNvSpPr>
            <a:spLocks noChangeAspect="1" noChangeArrowheads="1"/>
          </p:cNvSpPr>
          <p:nvPr userDrawn="1"/>
        </p:nvSpPr>
        <p:spPr bwMode="auto">
          <a:xfrm>
            <a:off x="6642100" y="2700338"/>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3" name="Oval 531"/>
          <p:cNvSpPr>
            <a:spLocks noChangeAspect="1" noChangeArrowheads="1"/>
          </p:cNvSpPr>
          <p:nvPr userDrawn="1"/>
        </p:nvSpPr>
        <p:spPr bwMode="auto">
          <a:xfrm>
            <a:off x="676116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4" name="Oval 532"/>
          <p:cNvSpPr>
            <a:spLocks noChangeAspect="1" noChangeArrowheads="1"/>
          </p:cNvSpPr>
          <p:nvPr userDrawn="1"/>
        </p:nvSpPr>
        <p:spPr bwMode="auto">
          <a:xfrm>
            <a:off x="687863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5" name="Oval 533"/>
          <p:cNvSpPr>
            <a:spLocks noChangeAspect="1" noChangeArrowheads="1"/>
          </p:cNvSpPr>
          <p:nvPr userDrawn="1"/>
        </p:nvSpPr>
        <p:spPr bwMode="auto">
          <a:xfrm>
            <a:off x="699770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6" name="Oval 534"/>
          <p:cNvSpPr>
            <a:spLocks noChangeAspect="1" noChangeArrowheads="1"/>
          </p:cNvSpPr>
          <p:nvPr userDrawn="1"/>
        </p:nvSpPr>
        <p:spPr bwMode="auto">
          <a:xfrm>
            <a:off x="711517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7" name="Oval 535"/>
          <p:cNvSpPr>
            <a:spLocks noChangeAspect="1" noChangeArrowheads="1"/>
          </p:cNvSpPr>
          <p:nvPr userDrawn="1"/>
        </p:nvSpPr>
        <p:spPr bwMode="auto">
          <a:xfrm>
            <a:off x="723423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8" name="Oval 536"/>
          <p:cNvSpPr>
            <a:spLocks noChangeAspect="1" noChangeArrowheads="1"/>
          </p:cNvSpPr>
          <p:nvPr userDrawn="1"/>
        </p:nvSpPr>
        <p:spPr bwMode="auto">
          <a:xfrm>
            <a:off x="7351713"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29" name="Oval 537"/>
          <p:cNvSpPr>
            <a:spLocks noChangeAspect="1" noChangeArrowheads="1"/>
          </p:cNvSpPr>
          <p:nvPr userDrawn="1"/>
        </p:nvSpPr>
        <p:spPr bwMode="auto">
          <a:xfrm>
            <a:off x="7470775"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0" name="Oval 538"/>
          <p:cNvSpPr>
            <a:spLocks noChangeAspect="1" noChangeArrowheads="1"/>
          </p:cNvSpPr>
          <p:nvPr userDrawn="1"/>
        </p:nvSpPr>
        <p:spPr bwMode="auto">
          <a:xfrm>
            <a:off x="7588250" y="27003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1" name="Oval 539"/>
          <p:cNvSpPr>
            <a:spLocks noChangeAspect="1" noChangeArrowheads="1"/>
          </p:cNvSpPr>
          <p:nvPr userDrawn="1"/>
        </p:nvSpPr>
        <p:spPr bwMode="auto">
          <a:xfrm>
            <a:off x="7707313" y="27003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2" name="Oval 540"/>
          <p:cNvSpPr>
            <a:spLocks noChangeAspect="1" noChangeArrowheads="1"/>
          </p:cNvSpPr>
          <p:nvPr userDrawn="1"/>
        </p:nvSpPr>
        <p:spPr bwMode="auto">
          <a:xfrm>
            <a:off x="7824788" y="27003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3" name="Oval 541"/>
          <p:cNvSpPr>
            <a:spLocks noChangeAspect="1" noChangeArrowheads="1"/>
          </p:cNvSpPr>
          <p:nvPr userDrawn="1"/>
        </p:nvSpPr>
        <p:spPr bwMode="auto">
          <a:xfrm>
            <a:off x="8180388" y="27003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4" name="Oval 542"/>
          <p:cNvSpPr>
            <a:spLocks noChangeAspect="1" noChangeArrowheads="1"/>
          </p:cNvSpPr>
          <p:nvPr userDrawn="1"/>
        </p:nvSpPr>
        <p:spPr bwMode="auto">
          <a:xfrm>
            <a:off x="120015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5" name="Oval 543"/>
          <p:cNvSpPr>
            <a:spLocks noChangeAspect="1" noChangeArrowheads="1"/>
          </p:cNvSpPr>
          <p:nvPr userDrawn="1"/>
        </p:nvSpPr>
        <p:spPr bwMode="auto">
          <a:xfrm>
            <a:off x="131921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6" name="Oval 544"/>
          <p:cNvSpPr>
            <a:spLocks noChangeAspect="1" noChangeArrowheads="1"/>
          </p:cNvSpPr>
          <p:nvPr userDrawn="1"/>
        </p:nvSpPr>
        <p:spPr bwMode="auto">
          <a:xfrm>
            <a:off x="143668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7" name="Oval 545"/>
          <p:cNvSpPr>
            <a:spLocks noChangeAspect="1" noChangeArrowheads="1"/>
          </p:cNvSpPr>
          <p:nvPr userDrawn="1"/>
        </p:nvSpPr>
        <p:spPr bwMode="auto">
          <a:xfrm>
            <a:off x="155575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8" name="Oval 546"/>
          <p:cNvSpPr>
            <a:spLocks noChangeAspect="1" noChangeArrowheads="1"/>
          </p:cNvSpPr>
          <p:nvPr userDrawn="1"/>
        </p:nvSpPr>
        <p:spPr bwMode="auto">
          <a:xfrm>
            <a:off x="167322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39" name="Oval 547"/>
          <p:cNvSpPr>
            <a:spLocks noChangeAspect="1" noChangeArrowheads="1"/>
          </p:cNvSpPr>
          <p:nvPr userDrawn="1"/>
        </p:nvSpPr>
        <p:spPr bwMode="auto">
          <a:xfrm>
            <a:off x="179228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0" name="Oval 548"/>
          <p:cNvSpPr>
            <a:spLocks noChangeAspect="1" noChangeArrowheads="1"/>
          </p:cNvSpPr>
          <p:nvPr userDrawn="1"/>
        </p:nvSpPr>
        <p:spPr bwMode="auto">
          <a:xfrm>
            <a:off x="190976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1" name="Oval 549"/>
          <p:cNvSpPr>
            <a:spLocks noChangeAspect="1" noChangeArrowheads="1"/>
          </p:cNvSpPr>
          <p:nvPr userDrawn="1"/>
        </p:nvSpPr>
        <p:spPr bwMode="auto">
          <a:xfrm>
            <a:off x="202882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2" name="Oval 550"/>
          <p:cNvSpPr>
            <a:spLocks noChangeAspect="1" noChangeArrowheads="1"/>
          </p:cNvSpPr>
          <p:nvPr userDrawn="1"/>
        </p:nvSpPr>
        <p:spPr bwMode="auto">
          <a:xfrm>
            <a:off x="214630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3" name="Oval 551"/>
          <p:cNvSpPr>
            <a:spLocks noChangeAspect="1" noChangeArrowheads="1"/>
          </p:cNvSpPr>
          <p:nvPr userDrawn="1"/>
        </p:nvSpPr>
        <p:spPr bwMode="auto">
          <a:xfrm>
            <a:off x="226536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4" name="Oval 552"/>
          <p:cNvSpPr>
            <a:spLocks noChangeAspect="1" noChangeArrowheads="1"/>
          </p:cNvSpPr>
          <p:nvPr userDrawn="1"/>
        </p:nvSpPr>
        <p:spPr bwMode="auto">
          <a:xfrm>
            <a:off x="238283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5" name="Oval 553"/>
          <p:cNvSpPr>
            <a:spLocks noChangeAspect="1" noChangeArrowheads="1"/>
          </p:cNvSpPr>
          <p:nvPr userDrawn="1"/>
        </p:nvSpPr>
        <p:spPr bwMode="auto">
          <a:xfrm>
            <a:off x="250190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6" name="Oval 554"/>
          <p:cNvSpPr>
            <a:spLocks noChangeAspect="1" noChangeArrowheads="1"/>
          </p:cNvSpPr>
          <p:nvPr userDrawn="1"/>
        </p:nvSpPr>
        <p:spPr bwMode="auto">
          <a:xfrm>
            <a:off x="261937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7" name="Oval 555"/>
          <p:cNvSpPr>
            <a:spLocks noChangeAspect="1" noChangeArrowheads="1"/>
          </p:cNvSpPr>
          <p:nvPr userDrawn="1"/>
        </p:nvSpPr>
        <p:spPr bwMode="auto">
          <a:xfrm>
            <a:off x="273843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8" name="Oval 556"/>
          <p:cNvSpPr>
            <a:spLocks noChangeAspect="1" noChangeArrowheads="1"/>
          </p:cNvSpPr>
          <p:nvPr userDrawn="1"/>
        </p:nvSpPr>
        <p:spPr bwMode="auto">
          <a:xfrm>
            <a:off x="285591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49" name="Oval 557"/>
          <p:cNvSpPr>
            <a:spLocks noChangeAspect="1" noChangeArrowheads="1"/>
          </p:cNvSpPr>
          <p:nvPr userDrawn="1"/>
        </p:nvSpPr>
        <p:spPr bwMode="auto">
          <a:xfrm>
            <a:off x="415766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0" name="Oval 558"/>
          <p:cNvSpPr>
            <a:spLocks noChangeAspect="1" noChangeArrowheads="1"/>
          </p:cNvSpPr>
          <p:nvPr userDrawn="1"/>
        </p:nvSpPr>
        <p:spPr bwMode="auto">
          <a:xfrm>
            <a:off x="427672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1" name="Oval 559"/>
          <p:cNvSpPr>
            <a:spLocks noChangeAspect="1" noChangeArrowheads="1"/>
          </p:cNvSpPr>
          <p:nvPr userDrawn="1"/>
        </p:nvSpPr>
        <p:spPr bwMode="auto">
          <a:xfrm>
            <a:off x="439420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2" name="Oval 560"/>
          <p:cNvSpPr>
            <a:spLocks noChangeAspect="1" noChangeArrowheads="1"/>
          </p:cNvSpPr>
          <p:nvPr userDrawn="1"/>
        </p:nvSpPr>
        <p:spPr bwMode="auto">
          <a:xfrm>
            <a:off x="451326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3" name="Oval 561"/>
          <p:cNvSpPr>
            <a:spLocks noChangeAspect="1" noChangeArrowheads="1"/>
          </p:cNvSpPr>
          <p:nvPr userDrawn="1"/>
        </p:nvSpPr>
        <p:spPr bwMode="auto">
          <a:xfrm>
            <a:off x="463073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4" name="Oval 562"/>
          <p:cNvSpPr>
            <a:spLocks noChangeAspect="1" noChangeArrowheads="1"/>
          </p:cNvSpPr>
          <p:nvPr userDrawn="1"/>
        </p:nvSpPr>
        <p:spPr bwMode="auto">
          <a:xfrm>
            <a:off x="474980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5" name="Oval 563"/>
          <p:cNvSpPr>
            <a:spLocks noChangeAspect="1" noChangeArrowheads="1"/>
          </p:cNvSpPr>
          <p:nvPr userDrawn="1"/>
        </p:nvSpPr>
        <p:spPr bwMode="auto">
          <a:xfrm>
            <a:off x="486727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6" name="Oval 564"/>
          <p:cNvSpPr>
            <a:spLocks noChangeAspect="1" noChangeArrowheads="1"/>
          </p:cNvSpPr>
          <p:nvPr userDrawn="1"/>
        </p:nvSpPr>
        <p:spPr bwMode="auto">
          <a:xfrm>
            <a:off x="498633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7" name="Oval 565"/>
          <p:cNvSpPr>
            <a:spLocks noChangeAspect="1" noChangeArrowheads="1"/>
          </p:cNvSpPr>
          <p:nvPr userDrawn="1"/>
        </p:nvSpPr>
        <p:spPr bwMode="auto">
          <a:xfrm>
            <a:off x="510381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8" name="Oval 566"/>
          <p:cNvSpPr>
            <a:spLocks noChangeAspect="1" noChangeArrowheads="1"/>
          </p:cNvSpPr>
          <p:nvPr userDrawn="1"/>
        </p:nvSpPr>
        <p:spPr bwMode="auto">
          <a:xfrm>
            <a:off x="522287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59" name="Oval 567"/>
          <p:cNvSpPr>
            <a:spLocks noChangeAspect="1" noChangeArrowheads="1"/>
          </p:cNvSpPr>
          <p:nvPr userDrawn="1"/>
        </p:nvSpPr>
        <p:spPr bwMode="auto">
          <a:xfrm>
            <a:off x="534035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0" name="Oval 568"/>
          <p:cNvSpPr>
            <a:spLocks noChangeAspect="1" noChangeArrowheads="1"/>
          </p:cNvSpPr>
          <p:nvPr userDrawn="1"/>
        </p:nvSpPr>
        <p:spPr bwMode="auto">
          <a:xfrm>
            <a:off x="545941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1" name="Oval 569"/>
          <p:cNvSpPr>
            <a:spLocks noChangeAspect="1" noChangeArrowheads="1"/>
          </p:cNvSpPr>
          <p:nvPr userDrawn="1"/>
        </p:nvSpPr>
        <p:spPr bwMode="auto">
          <a:xfrm>
            <a:off x="557688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2" name="Oval 570"/>
          <p:cNvSpPr>
            <a:spLocks noChangeAspect="1" noChangeArrowheads="1"/>
          </p:cNvSpPr>
          <p:nvPr userDrawn="1"/>
        </p:nvSpPr>
        <p:spPr bwMode="auto">
          <a:xfrm>
            <a:off x="569595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3" name="Oval 571"/>
          <p:cNvSpPr>
            <a:spLocks noChangeAspect="1" noChangeArrowheads="1"/>
          </p:cNvSpPr>
          <p:nvPr userDrawn="1"/>
        </p:nvSpPr>
        <p:spPr bwMode="auto">
          <a:xfrm>
            <a:off x="581342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4" name="Oval 572"/>
          <p:cNvSpPr>
            <a:spLocks noChangeAspect="1" noChangeArrowheads="1"/>
          </p:cNvSpPr>
          <p:nvPr userDrawn="1"/>
        </p:nvSpPr>
        <p:spPr bwMode="auto">
          <a:xfrm>
            <a:off x="593248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5" name="Oval 573"/>
          <p:cNvSpPr>
            <a:spLocks noChangeAspect="1" noChangeArrowheads="1"/>
          </p:cNvSpPr>
          <p:nvPr userDrawn="1"/>
        </p:nvSpPr>
        <p:spPr bwMode="auto">
          <a:xfrm>
            <a:off x="605155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6" name="Oval 574"/>
          <p:cNvSpPr>
            <a:spLocks noChangeAspect="1" noChangeArrowheads="1"/>
          </p:cNvSpPr>
          <p:nvPr userDrawn="1"/>
        </p:nvSpPr>
        <p:spPr bwMode="auto">
          <a:xfrm>
            <a:off x="616902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7" name="Oval 575"/>
          <p:cNvSpPr>
            <a:spLocks noChangeAspect="1" noChangeArrowheads="1"/>
          </p:cNvSpPr>
          <p:nvPr userDrawn="1"/>
        </p:nvSpPr>
        <p:spPr bwMode="auto">
          <a:xfrm>
            <a:off x="628808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8" name="Oval 576"/>
          <p:cNvSpPr>
            <a:spLocks noChangeAspect="1" noChangeArrowheads="1"/>
          </p:cNvSpPr>
          <p:nvPr userDrawn="1"/>
        </p:nvSpPr>
        <p:spPr bwMode="auto">
          <a:xfrm>
            <a:off x="640556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69" name="Oval 577"/>
          <p:cNvSpPr>
            <a:spLocks noChangeAspect="1" noChangeArrowheads="1"/>
          </p:cNvSpPr>
          <p:nvPr userDrawn="1"/>
        </p:nvSpPr>
        <p:spPr bwMode="auto">
          <a:xfrm>
            <a:off x="652462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0" name="Oval 578"/>
          <p:cNvSpPr>
            <a:spLocks noChangeAspect="1" noChangeArrowheads="1"/>
          </p:cNvSpPr>
          <p:nvPr userDrawn="1"/>
        </p:nvSpPr>
        <p:spPr bwMode="auto">
          <a:xfrm>
            <a:off x="664210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1" name="Oval 579"/>
          <p:cNvSpPr>
            <a:spLocks noChangeAspect="1" noChangeArrowheads="1"/>
          </p:cNvSpPr>
          <p:nvPr userDrawn="1"/>
        </p:nvSpPr>
        <p:spPr bwMode="auto">
          <a:xfrm>
            <a:off x="676116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2" name="Oval 580"/>
          <p:cNvSpPr>
            <a:spLocks noChangeAspect="1" noChangeArrowheads="1"/>
          </p:cNvSpPr>
          <p:nvPr userDrawn="1"/>
        </p:nvSpPr>
        <p:spPr bwMode="auto">
          <a:xfrm>
            <a:off x="687863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3" name="Oval 581"/>
          <p:cNvSpPr>
            <a:spLocks noChangeAspect="1" noChangeArrowheads="1"/>
          </p:cNvSpPr>
          <p:nvPr userDrawn="1"/>
        </p:nvSpPr>
        <p:spPr bwMode="auto">
          <a:xfrm>
            <a:off x="699770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4" name="Oval 582"/>
          <p:cNvSpPr>
            <a:spLocks noChangeAspect="1" noChangeArrowheads="1"/>
          </p:cNvSpPr>
          <p:nvPr userDrawn="1"/>
        </p:nvSpPr>
        <p:spPr bwMode="auto">
          <a:xfrm>
            <a:off x="7115175"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5" name="Oval 583"/>
          <p:cNvSpPr>
            <a:spLocks noChangeAspect="1" noChangeArrowheads="1"/>
          </p:cNvSpPr>
          <p:nvPr userDrawn="1"/>
        </p:nvSpPr>
        <p:spPr bwMode="auto">
          <a:xfrm>
            <a:off x="723423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6" name="Oval 584"/>
          <p:cNvSpPr>
            <a:spLocks noChangeAspect="1" noChangeArrowheads="1"/>
          </p:cNvSpPr>
          <p:nvPr userDrawn="1"/>
        </p:nvSpPr>
        <p:spPr bwMode="auto">
          <a:xfrm>
            <a:off x="735171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7" name="Oval 585"/>
          <p:cNvSpPr>
            <a:spLocks noChangeAspect="1" noChangeArrowheads="1"/>
          </p:cNvSpPr>
          <p:nvPr userDrawn="1"/>
        </p:nvSpPr>
        <p:spPr bwMode="auto">
          <a:xfrm>
            <a:off x="7470775" y="2809875"/>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8" name="Oval 586"/>
          <p:cNvSpPr>
            <a:spLocks noChangeAspect="1" noChangeArrowheads="1"/>
          </p:cNvSpPr>
          <p:nvPr userDrawn="1"/>
        </p:nvSpPr>
        <p:spPr bwMode="auto">
          <a:xfrm>
            <a:off x="7588250" y="28098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79" name="Oval 587"/>
          <p:cNvSpPr>
            <a:spLocks noChangeAspect="1" noChangeArrowheads="1"/>
          </p:cNvSpPr>
          <p:nvPr userDrawn="1"/>
        </p:nvSpPr>
        <p:spPr bwMode="auto">
          <a:xfrm>
            <a:off x="7707313"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0" name="Oval 588"/>
          <p:cNvSpPr>
            <a:spLocks noChangeAspect="1" noChangeArrowheads="1"/>
          </p:cNvSpPr>
          <p:nvPr userDrawn="1"/>
        </p:nvSpPr>
        <p:spPr bwMode="auto">
          <a:xfrm>
            <a:off x="782478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1" name="Oval 589"/>
          <p:cNvSpPr>
            <a:spLocks noChangeAspect="1" noChangeArrowheads="1"/>
          </p:cNvSpPr>
          <p:nvPr userDrawn="1"/>
        </p:nvSpPr>
        <p:spPr bwMode="auto">
          <a:xfrm>
            <a:off x="8180388" y="28098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2" name="Oval 590"/>
          <p:cNvSpPr>
            <a:spLocks noChangeAspect="1" noChangeArrowheads="1"/>
          </p:cNvSpPr>
          <p:nvPr userDrawn="1"/>
        </p:nvSpPr>
        <p:spPr bwMode="auto">
          <a:xfrm>
            <a:off x="120015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3" name="Oval 591"/>
          <p:cNvSpPr>
            <a:spLocks noChangeAspect="1" noChangeArrowheads="1"/>
          </p:cNvSpPr>
          <p:nvPr userDrawn="1"/>
        </p:nvSpPr>
        <p:spPr bwMode="auto">
          <a:xfrm>
            <a:off x="131921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4" name="Oval 592"/>
          <p:cNvSpPr>
            <a:spLocks noChangeAspect="1" noChangeArrowheads="1"/>
          </p:cNvSpPr>
          <p:nvPr userDrawn="1"/>
        </p:nvSpPr>
        <p:spPr bwMode="auto">
          <a:xfrm>
            <a:off x="143668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5" name="Oval 593"/>
          <p:cNvSpPr>
            <a:spLocks noChangeAspect="1" noChangeArrowheads="1"/>
          </p:cNvSpPr>
          <p:nvPr userDrawn="1"/>
        </p:nvSpPr>
        <p:spPr bwMode="auto">
          <a:xfrm>
            <a:off x="155575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6" name="Oval 594"/>
          <p:cNvSpPr>
            <a:spLocks noChangeAspect="1" noChangeArrowheads="1"/>
          </p:cNvSpPr>
          <p:nvPr userDrawn="1"/>
        </p:nvSpPr>
        <p:spPr bwMode="auto">
          <a:xfrm>
            <a:off x="167322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7" name="Oval 595"/>
          <p:cNvSpPr>
            <a:spLocks noChangeAspect="1" noChangeArrowheads="1"/>
          </p:cNvSpPr>
          <p:nvPr userDrawn="1"/>
        </p:nvSpPr>
        <p:spPr bwMode="auto">
          <a:xfrm>
            <a:off x="179228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8" name="Oval 596"/>
          <p:cNvSpPr>
            <a:spLocks noChangeAspect="1" noChangeArrowheads="1"/>
          </p:cNvSpPr>
          <p:nvPr userDrawn="1"/>
        </p:nvSpPr>
        <p:spPr bwMode="auto">
          <a:xfrm>
            <a:off x="190976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89" name="Oval 597"/>
          <p:cNvSpPr>
            <a:spLocks noChangeAspect="1" noChangeArrowheads="1"/>
          </p:cNvSpPr>
          <p:nvPr userDrawn="1"/>
        </p:nvSpPr>
        <p:spPr bwMode="auto">
          <a:xfrm>
            <a:off x="202882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0" name="Oval 598"/>
          <p:cNvSpPr>
            <a:spLocks noChangeAspect="1" noChangeArrowheads="1"/>
          </p:cNvSpPr>
          <p:nvPr userDrawn="1"/>
        </p:nvSpPr>
        <p:spPr bwMode="auto">
          <a:xfrm>
            <a:off x="214630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1" name="Oval 599"/>
          <p:cNvSpPr>
            <a:spLocks noChangeAspect="1" noChangeArrowheads="1"/>
          </p:cNvSpPr>
          <p:nvPr userDrawn="1"/>
        </p:nvSpPr>
        <p:spPr bwMode="auto">
          <a:xfrm>
            <a:off x="226536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2" name="Oval 600"/>
          <p:cNvSpPr>
            <a:spLocks noChangeAspect="1" noChangeArrowheads="1"/>
          </p:cNvSpPr>
          <p:nvPr userDrawn="1"/>
        </p:nvSpPr>
        <p:spPr bwMode="auto">
          <a:xfrm>
            <a:off x="238283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3" name="Oval 601"/>
          <p:cNvSpPr>
            <a:spLocks noChangeAspect="1" noChangeArrowheads="1"/>
          </p:cNvSpPr>
          <p:nvPr userDrawn="1"/>
        </p:nvSpPr>
        <p:spPr bwMode="auto">
          <a:xfrm>
            <a:off x="250190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4" name="Oval 602"/>
          <p:cNvSpPr>
            <a:spLocks noChangeAspect="1" noChangeArrowheads="1"/>
          </p:cNvSpPr>
          <p:nvPr userDrawn="1"/>
        </p:nvSpPr>
        <p:spPr bwMode="auto">
          <a:xfrm>
            <a:off x="261937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5" name="Oval 603"/>
          <p:cNvSpPr>
            <a:spLocks noChangeAspect="1" noChangeArrowheads="1"/>
          </p:cNvSpPr>
          <p:nvPr userDrawn="1"/>
        </p:nvSpPr>
        <p:spPr bwMode="auto">
          <a:xfrm>
            <a:off x="273843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6" name="Oval 604"/>
          <p:cNvSpPr>
            <a:spLocks noChangeAspect="1" noChangeArrowheads="1"/>
          </p:cNvSpPr>
          <p:nvPr userDrawn="1"/>
        </p:nvSpPr>
        <p:spPr bwMode="auto">
          <a:xfrm>
            <a:off x="285591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7" name="Oval 605"/>
          <p:cNvSpPr>
            <a:spLocks noChangeAspect="1" noChangeArrowheads="1"/>
          </p:cNvSpPr>
          <p:nvPr userDrawn="1"/>
        </p:nvSpPr>
        <p:spPr bwMode="auto">
          <a:xfrm>
            <a:off x="427672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8" name="Oval 606"/>
          <p:cNvSpPr>
            <a:spLocks noChangeAspect="1" noChangeArrowheads="1"/>
          </p:cNvSpPr>
          <p:nvPr userDrawn="1"/>
        </p:nvSpPr>
        <p:spPr bwMode="auto">
          <a:xfrm>
            <a:off x="439420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599" name="Oval 607"/>
          <p:cNvSpPr>
            <a:spLocks noChangeAspect="1" noChangeArrowheads="1"/>
          </p:cNvSpPr>
          <p:nvPr userDrawn="1"/>
        </p:nvSpPr>
        <p:spPr bwMode="auto">
          <a:xfrm>
            <a:off x="451326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0" name="Oval 608"/>
          <p:cNvSpPr>
            <a:spLocks noChangeAspect="1" noChangeArrowheads="1"/>
          </p:cNvSpPr>
          <p:nvPr userDrawn="1"/>
        </p:nvSpPr>
        <p:spPr bwMode="auto">
          <a:xfrm>
            <a:off x="463073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1" name="Oval 609"/>
          <p:cNvSpPr>
            <a:spLocks noChangeAspect="1" noChangeArrowheads="1"/>
          </p:cNvSpPr>
          <p:nvPr userDrawn="1"/>
        </p:nvSpPr>
        <p:spPr bwMode="auto">
          <a:xfrm>
            <a:off x="474980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2" name="Oval 610"/>
          <p:cNvSpPr>
            <a:spLocks noChangeAspect="1" noChangeArrowheads="1"/>
          </p:cNvSpPr>
          <p:nvPr userDrawn="1"/>
        </p:nvSpPr>
        <p:spPr bwMode="auto">
          <a:xfrm>
            <a:off x="486727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3" name="Oval 611"/>
          <p:cNvSpPr>
            <a:spLocks noChangeAspect="1" noChangeArrowheads="1"/>
          </p:cNvSpPr>
          <p:nvPr userDrawn="1"/>
        </p:nvSpPr>
        <p:spPr bwMode="auto">
          <a:xfrm>
            <a:off x="498633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4" name="Oval 612"/>
          <p:cNvSpPr>
            <a:spLocks noChangeAspect="1" noChangeArrowheads="1"/>
          </p:cNvSpPr>
          <p:nvPr userDrawn="1"/>
        </p:nvSpPr>
        <p:spPr bwMode="auto">
          <a:xfrm>
            <a:off x="510381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5" name="Oval 613"/>
          <p:cNvSpPr>
            <a:spLocks noChangeAspect="1" noChangeArrowheads="1"/>
          </p:cNvSpPr>
          <p:nvPr userDrawn="1"/>
        </p:nvSpPr>
        <p:spPr bwMode="auto">
          <a:xfrm>
            <a:off x="522287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6" name="Oval 614"/>
          <p:cNvSpPr>
            <a:spLocks noChangeAspect="1" noChangeArrowheads="1"/>
          </p:cNvSpPr>
          <p:nvPr userDrawn="1"/>
        </p:nvSpPr>
        <p:spPr bwMode="auto">
          <a:xfrm>
            <a:off x="534035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7" name="Oval 615"/>
          <p:cNvSpPr>
            <a:spLocks noChangeAspect="1" noChangeArrowheads="1"/>
          </p:cNvSpPr>
          <p:nvPr userDrawn="1"/>
        </p:nvSpPr>
        <p:spPr bwMode="auto">
          <a:xfrm>
            <a:off x="545941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8" name="Oval 616"/>
          <p:cNvSpPr>
            <a:spLocks noChangeAspect="1" noChangeArrowheads="1"/>
          </p:cNvSpPr>
          <p:nvPr userDrawn="1"/>
        </p:nvSpPr>
        <p:spPr bwMode="auto">
          <a:xfrm>
            <a:off x="557688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09" name="Oval 617"/>
          <p:cNvSpPr>
            <a:spLocks noChangeAspect="1" noChangeArrowheads="1"/>
          </p:cNvSpPr>
          <p:nvPr userDrawn="1"/>
        </p:nvSpPr>
        <p:spPr bwMode="auto">
          <a:xfrm>
            <a:off x="569595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0" name="Oval 618"/>
          <p:cNvSpPr>
            <a:spLocks noChangeAspect="1" noChangeArrowheads="1"/>
          </p:cNvSpPr>
          <p:nvPr userDrawn="1"/>
        </p:nvSpPr>
        <p:spPr bwMode="auto">
          <a:xfrm>
            <a:off x="581342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1" name="Oval 619"/>
          <p:cNvSpPr>
            <a:spLocks noChangeAspect="1" noChangeArrowheads="1"/>
          </p:cNvSpPr>
          <p:nvPr userDrawn="1"/>
        </p:nvSpPr>
        <p:spPr bwMode="auto">
          <a:xfrm>
            <a:off x="593248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2" name="Oval 620"/>
          <p:cNvSpPr>
            <a:spLocks noChangeAspect="1" noChangeArrowheads="1"/>
          </p:cNvSpPr>
          <p:nvPr userDrawn="1"/>
        </p:nvSpPr>
        <p:spPr bwMode="auto">
          <a:xfrm>
            <a:off x="605155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3" name="Oval 621"/>
          <p:cNvSpPr>
            <a:spLocks noChangeAspect="1" noChangeArrowheads="1"/>
          </p:cNvSpPr>
          <p:nvPr userDrawn="1"/>
        </p:nvSpPr>
        <p:spPr bwMode="auto">
          <a:xfrm>
            <a:off x="616902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4" name="Oval 622"/>
          <p:cNvSpPr>
            <a:spLocks noChangeAspect="1" noChangeArrowheads="1"/>
          </p:cNvSpPr>
          <p:nvPr userDrawn="1"/>
        </p:nvSpPr>
        <p:spPr bwMode="auto">
          <a:xfrm>
            <a:off x="628808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5" name="Oval 623"/>
          <p:cNvSpPr>
            <a:spLocks noChangeAspect="1" noChangeArrowheads="1"/>
          </p:cNvSpPr>
          <p:nvPr userDrawn="1"/>
        </p:nvSpPr>
        <p:spPr bwMode="auto">
          <a:xfrm>
            <a:off x="640556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6" name="Oval 624"/>
          <p:cNvSpPr>
            <a:spLocks noChangeAspect="1" noChangeArrowheads="1"/>
          </p:cNvSpPr>
          <p:nvPr userDrawn="1"/>
        </p:nvSpPr>
        <p:spPr bwMode="auto">
          <a:xfrm>
            <a:off x="652462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7" name="Oval 625"/>
          <p:cNvSpPr>
            <a:spLocks noChangeAspect="1" noChangeArrowheads="1"/>
          </p:cNvSpPr>
          <p:nvPr userDrawn="1"/>
        </p:nvSpPr>
        <p:spPr bwMode="auto">
          <a:xfrm>
            <a:off x="664210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8" name="Oval 626"/>
          <p:cNvSpPr>
            <a:spLocks noChangeAspect="1" noChangeArrowheads="1"/>
          </p:cNvSpPr>
          <p:nvPr userDrawn="1"/>
        </p:nvSpPr>
        <p:spPr bwMode="auto">
          <a:xfrm>
            <a:off x="676116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19" name="Oval 627"/>
          <p:cNvSpPr>
            <a:spLocks noChangeAspect="1" noChangeArrowheads="1"/>
          </p:cNvSpPr>
          <p:nvPr userDrawn="1"/>
        </p:nvSpPr>
        <p:spPr bwMode="auto">
          <a:xfrm>
            <a:off x="687863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0" name="Oval 628"/>
          <p:cNvSpPr>
            <a:spLocks noChangeAspect="1" noChangeArrowheads="1"/>
          </p:cNvSpPr>
          <p:nvPr userDrawn="1"/>
        </p:nvSpPr>
        <p:spPr bwMode="auto">
          <a:xfrm>
            <a:off x="699770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1" name="Oval 629"/>
          <p:cNvSpPr>
            <a:spLocks noChangeAspect="1" noChangeArrowheads="1"/>
          </p:cNvSpPr>
          <p:nvPr userDrawn="1"/>
        </p:nvSpPr>
        <p:spPr bwMode="auto">
          <a:xfrm>
            <a:off x="711517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2" name="Oval 630"/>
          <p:cNvSpPr>
            <a:spLocks noChangeAspect="1" noChangeArrowheads="1"/>
          </p:cNvSpPr>
          <p:nvPr userDrawn="1"/>
        </p:nvSpPr>
        <p:spPr bwMode="auto">
          <a:xfrm>
            <a:off x="723423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3" name="Oval 631"/>
          <p:cNvSpPr>
            <a:spLocks noChangeAspect="1" noChangeArrowheads="1"/>
          </p:cNvSpPr>
          <p:nvPr userDrawn="1"/>
        </p:nvSpPr>
        <p:spPr bwMode="auto">
          <a:xfrm>
            <a:off x="735171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4" name="Oval 632"/>
          <p:cNvSpPr>
            <a:spLocks noChangeAspect="1" noChangeArrowheads="1"/>
          </p:cNvSpPr>
          <p:nvPr userDrawn="1"/>
        </p:nvSpPr>
        <p:spPr bwMode="auto">
          <a:xfrm>
            <a:off x="7470775"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5" name="Oval 633"/>
          <p:cNvSpPr>
            <a:spLocks noChangeAspect="1" noChangeArrowheads="1"/>
          </p:cNvSpPr>
          <p:nvPr userDrawn="1"/>
        </p:nvSpPr>
        <p:spPr bwMode="auto">
          <a:xfrm>
            <a:off x="758825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6" name="Oval 634"/>
          <p:cNvSpPr>
            <a:spLocks noChangeAspect="1" noChangeArrowheads="1"/>
          </p:cNvSpPr>
          <p:nvPr userDrawn="1"/>
        </p:nvSpPr>
        <p:spPr bwMode="auto">
          <a:xfrm>
            <a:off x="7707313"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7" name="Oval 635"/>
          <p:cNvSpPr>
            <a:spLocks noChangeAspect="1" noChangeArrowheads="1"/>
          </p:cNvSpPr>
          <p:nvPr userDrawn="1"/>
        </p:nvSpPr>
        <p:spPr bwMode="auto">
          <a:xfrm>
            <a:off x="7824788" y="29194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8" name="Oval 636"/>
          <p:cNvSpPr>
            <a:spLocks noChangeAspect="1" noChangeArrowheads="1"/>
          </p:cNvSpPr>
          <p:nvPr userDrawn="1"/>
        </p:nvSpPr>
        <p:spPr bwMode="auto">
          <a:xfrm>
            <a:off x="7943850" y="29194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29" name="Oval 637"/>
          <p:cNvSpPr>
            <a:spLocks noChangeAspect="1" noChangeArrowheads="1"/>
          </p:cNvSpPr>
          <p:nvPr userDrawn="1"/>
        </p:nvSpPr>
        <p:spPr bwMode="auto">
          <a:xfrm>
            <a:off x="1200150" y="30289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0" name="Oval 638"/>
          <p:cNvSpPr>
            <a:spLocks noChangeAspect="1" noChangeArrowheads="1"/>
          </p:cNvSpPr>
          <p:nvPr userDrawn="1"/>
        </p:nvSpPr>
        <p:spPr bwMode="auto">
          <a:xfrm>
            <a:off x="131921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1" name="Oval 639"/>
          <p:cNvSpPr>
            <a:spLocks noChangeAspect="1" noChangeArrowheads="1"/>
          </p:cNvSpPr>
          <p:nvPr userDrawn="1"/>
        </p:nvSpPr>
        <p:spPr bwMode="auto">
          <a:xfrm>
            <a:off x="143668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2" name="Oval 640"/>
          <p:cNvSpPr>
            <a:spLocks noChangeAspect="1" noChangeArrowheads="1"/>
          </p:cNvSpPr>
          <p:nvPr userDrawn="1"/>
        </p:nvSpPr>
        <p:spPr bwMode="auto">
          <a:xfrm>
            <a:off x="155575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3" name="Oval 641"/>
          <p:cNvSpPr>
            <a:spLocks noChangeAspect="1" noChangeArrowheads="1"/>
          </p:cNvSpPr>
          <p:nvPr userDrawn="1"/>
        </p:nvSpPr>
        <p:spPr bwMode="auto">
          <a:xfrm>
            <a:off x="167322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4" name="Oval 642"/>
          <p:cNvSpPr>
            <a:spLocks noChangeAspect="1" noChangeArrowheads="1"/>
          </p:cNvSpPr>
          <p:nvPr userDrawn="1"/>
        </p:nvSpPr>
        <p:spPr bwMode="auto">
          <a:xfrm>
            <a:off x="179228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5" name="Oval 643"/>
          <p:cNvSpPr>
            <a:spLocks noChangeAspect="1" noChangeArrowheads="1"/>
          </p:cNvSpPr>
          <p:nvPr userDrawn="1"/>
        </p:nvSpPr>
        <p:spPr bwMode="auto">
          <a:xfrm>
            <a:off x="190976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6" name="Oval 644"/>
          <p:cNvSpPr>
            <a:spLocks noChangeAspect="1" noChangeArrowheads="1"/>
          </p:cNvSpPr>
          <p:nvPr userDrawn="1"/>
        </p:nvSpPr>
        <p:spPr bwMode="auto">
          <a:xfrm>
            <a:off x="202882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7" name="Oval 645"/>
          <p:cNvSpPr>
            <a:spLocks noChangeAspect="1" noChangeArrowheads="1"/>
          </p:cNvSpPr>
          <p:nvPr userDrawn="1"/>
        </p:nvSpPr>
        <p:spPr bwMode="auto">
          <a:xfrm>
            <a:off x="214630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8" name="Oval 646"/>
          <p:cNvSpPr>
            <a:spLocks noChangeAspect="1" noChangeArrowheads="1"/>
          </p:cNvSpPr>
          <p:nvPr userDrawn="1"/>
        </p:nvSpPr>
        <p:spPr bwMode="auto">
          <a:xfrm>
            <a:off x="226536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39" name="Oval 647"/>
          <p:cNvSpPr>
            <a:spLocks noChangeAspect="1" noChangeArrowheads="1"/>
          </p:cNvSpPr>
          <p:nvPr userDrawn="1"/>
        </p:nvSpPr>
        <p:spPr bwMode="auto">
          <a:xfrm>
            <a:off x="238283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0" name="Oval 648"/>
          <p:cNvSpPr>
            <a:spLocks noChangeAspect="1" noChangeArrowheads="1"/>
          </p:cNvSpPr>
          <p:nvPr userDrawn="1"/>
        </p:nvSpPr>
        <p:spPr bwMode="auto">
          <a:xfrm>
            <a:off x="250190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1" name="Oval 649"/>
          <p:cNvSpPr>
            <a:spLocks noChangeAspect="1" noChangeArrowheads="1"/>
          </p:cNvSpPr>
          <p:nvPr userDrawn="1"/>
        </p:nvSpPr>
        <p:spPr bwMode="auto">
          <a:xfrm>
            <a:off x="261937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2" name="Oval 650"/>
          <p:cNvSpPr>
            <a:spLocks noChangeAspect="1" noChangeArrowheads="1"/>
          </p:cNvSpPr>
          <p:nvPr userDrawn="1"/>
        </p:nvSpPr>
        <p:spPr bwMode="auto">
          <a:xfrm>
            <a:off x="427672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3" name="Oval 651"/>
          <p:cNvSpPr>
            <a:spLocks noChangeAspect="1" noChangeArrowheads="1"/>
          </p:cNvSpPr>
          <p:nvPr userDrawn="1"/>
        </p:nvSpPr>
        <p:spPr bwMode="auto">
          <a:xfrm>
            <a:off x="439420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4" name="Oval 652"/>
          <p:cNvSpPr>
            <a:spLocks noChangeAspect="1" noChangeArrowheads="1"/>
          </p:cNvSpPr>
          <p:nvPr userDrawn="1"/>
        </p:nvSpPr>
        <p:spPr bwMode="auto">
          <a:xfrm>
            <a:off x="451326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5" name="Oval 653"/>
          <p:cNvSpPr>
            <a:spLocks noChangeAspect="1" noChangeArrowheads="1"/>
          </p:cNvSpPr>
          <p:nvPr userDrawn="1"/>
        </p:nvSpPr>
        <p:spPr bwMode="auto">
          <a:xfrm>
            <a:off x="463073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6" name="Oval 654"/>
          <p:cNvSpPr>
            <a:spLocks noChangeAspect="1" noChangeArrowheads="1"/>
          </p:cNvSpPr>
          <p:nvPr userDrawn="1"/>
        </p:nvSpPr>
        <p:spPr bwMode="auto">
          <a:xfrm>
            <a:off x="474980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7" name="Oval 655"/>
          <p:cNvSpPr>
            <a:spLocks noChangeAspect="1" noChangeArrowheads="1"/>
          </p:cNvSpPr>
          <p:nvPr userDrawn="1"/>
        </p:nvSpPr>
        <p:spPr bwMode="auto">
          <a:xfrm>
            <a:off x="486727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8" name="Oval 656"/>
          <p:cNvSpPr>
            <a:spLocks noChangeAspect="1" noChangeArrowheads="1"/>
          </p:cNvSpPr>
          <p:nvPr userDrawn="1"/>
        </p:nvSpPr>
        <p:spPr bwMode="auto">
          <a:xfrm>
            <a:off x="498633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49" name="Oval 657"/>
          <p:cNvSpPr>
            <a:spLocks noChangeAspect="1" noChangeArrowheads="1"/>
          </p:cNvSpPr>
          <p:nvPr userDrawn="1"/>
        </p:nvSpPr>
        <p:spPr bwMode="auto">
          <a:xfrm>
            <a:off x="522287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0" name="Oval 658"/>
          <p:cNvSpPr>
            <a:spLocks noChangeAspect="1" noChangeArrowheads="1"/>
          </p:cNvSpPr>
          <p:nvPr userDrawn="1"/>
        </p:nvSpPr>
        <p:spPr bwMode="auto">
          <a:xfrm>
            <a:off x="534035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1" name="Oval 659"/>
          <p:cNvSpPr>
            <a:spLocks noChangeAspect="1" noChangeArrowheads="1"/>
          </p:cNvSpPr>
          <p:nvPr userDrawn="1"/>
        </p:nvSpPr>
        <p:spPr bwMode="auto">
          <a:xfrm>
            <a:off x="545941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2" name="Oval 660"/>
          <p:cNvSpPr>
            <a:spLocks noChangeAspect="1" noChangeArrowheads="1"/>
          </p:cNvSpPr>
          <p:nvPr userDrawn="1"/>
        </p:nvSpPr>
        <p:spPr bwMode="auto">
          <a:xfrm>
            <a:off x="557688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3" name="Oval 661"/>
          <p:cNvSpPr>
            <a:spLocks noChangeAspect="1" noChangeArrowheads="1"/>
          </p:cNvSpPr>
          <p:nvPr userDrawn="1"/>
        </p:nvSpPr>
        <p:spPr bwMode="auto">
          <a:xfrm>
            <a:off x="569595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4" name="Oval 662"/>
          <p:cNvSpPr>
            <a:spLocks noChangeAspect="1" noChangeArrowheads="1"/>
          </p:cNvSpPr>
          <p:nvPr userDrawn="1"/>
        </p:nvSpPr>
        <p:spPr bwMode="auto">
          <a:xfrm>
            <a:off x="593248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5" name="Oval 663"/>
          <p:cNvSpPr>
            <a:spLocks noChangeAspect="1" noChangeArrowheads="1"/>
          </p:cNvSpPr>
          <p:nvPr userDrawn="1"/>
        </p:nvSpPr>
        <p:spPr bwMode="auto">
          <a:xfrm>
            <a:off x="605155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6" name="Oval 664"/>
          <p:cNvSpPr>
            <a:spLocks noChangeAspect="1" noChangeArrowheads="1"/>
          </p:cNvSpPr>
          <p:nvPr userDrawn="1"/>
        </p:nvSpPr>
        <p:spPr bwMode="auto">
          <a:xfrm>
            <a:off x="616902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7" name="Oval 665"/>
          <p:cNvSpPr>
            <a:spLocks noChangeAspect="1" noChangeArrowheads="1"/>
          </p:cNvSpPr>
          <p:nvPr userDrawn="1"/>
        </p:nvSpPr>
        <p:spPr bwMode="auto">
          <a:xfrm>
            <a:off x="628808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8" name="Oval 666"/>
          <p:cNvSpPr>
            <a:spLocks noChangeAspect="1" noChangeArrowheads="1"/>
          </p:cNvSpPr>
          <p:nvPr userDrawn="1"/>
        </p:nvSpPr>
        <p:spPr bwMode="auto">
          <a:xfrm>
            <a:off x="640556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59" name="Oval 667"/>
          <p:cNvSpPr>
            <a:spLocks noChangeAspect="1" noChangeArrowheads="1"/>
          </p:cNvSpPr>
          <p:nvPr userDrawn="1"/>
        </p:nvSpPr>
        <p:spPr bwMode="auto">
          <a:xfrm>
            <a:off x="652462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0" name="Oval 668"/>
          <p:cNvSpPr>
            <a:spLocks noChangeAspect="1" noChangeArrowheads="1"/>
          </p:cNvSpPr>
          <p:nvPr userDrawn="1"/>
        </p:nvSpPr>
        <p:spPr bwMode="auto">
          <a:xfrm>
            <a:off x="664210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1" name="Oval 669"/>
          <p:cNvSpPr>
            <a:spLocks noChangeAspect="1" noChangeArrowheads="1"/>
          </p:cNvSpPr>
          <p:nvPr userDrawn="1"/>
        </p:nvSpPr>
        <p:spPr bwMode="auto">
          <a:xfrm>
            <a:off x="676116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2" name="Oval 670"/>
          <p:cNvSpPr>
            <a:spLocks noChangeAspect="1" noChangeArrowheads="1"/>
          </p:cNvSpPr>
          <p:nvPr userDrawn="1"/>
        </p:nvSpPr>
        <p:spPr bwMode="auto">
          <a:xfrm>
            <a:off x="687863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3" name="Oval 671"/>
          <p:cNvSpPr>
            <a:spLocks noChangeAspect="1" noChangeArrowheads="1"/>
          </p:cNvSpPr>
          <p:nvPr userDrawn="1"/>
        </p:nvSpPr>
        <p:spPr bwMode="auto">
          <a:xfrm>
            <a:off x="699770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4" name="Oval 672"/>
          <p:cNvSpPr>
            <a:spLocks noChangeAspect="1" noChangeArrowheads="1"/>
          </p:cNvSpPr>
          <p:nvPr userDrawn="1"/>
        </p:nvSpPr>
        <p:spPr bwMode="auto">
          <a:xfrm>
            <a:off x="711517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5" name="Oval 673"/>
          <p:cNvSpPr>
            <a:spLocks noChangeAspect="1" noChangeArrowheads="1"/>
          </p:cNvSpPr>
          <p:nvPr userDrawn="1"/>
        </p:nvSpPr>
        <p:spPr bwMode="auto">
          <a:xfrm>
            <a:off x="723423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6" name="Oval 674"/>
          <p:cNvSpPr>
            <a:spLocks noChangeAspect="1" noChangeArrowheads="1"/>
          </p:cNvSpPr>
          <p:nvPr userDrawn="1"/>
        </p:nvSpPr>
        <p:spPr bwMode="auto">
          <a:xfrm>
            <a:off x="735171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7" name="Oval 675"/>
          <p:cNvSpPr>
            <a:spLocks noChangeAspect="1" noChangeArrowheads="1"/>
          </p:cNvSpPr>
          <p:nvPr userDrawn="1"/>
        </p:nvSpPr>
        <p:spPr bwMode="auto">
          <a:xfrm>
            <a:off x="7470775"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8" name="Oval 676"/>
          <p:cNvSpPr>
            <a:spLocks noChangeAspect="1" noChangeArrowheads="1"/>
          </p:cNvSpPr>
          <p:nvPr userDrawn="1"/>
        </p:nvSpPr>
        <p:spPr bwMode="auto">
          <a:xfrm>
            <a:off x="7588250" y="30289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69" name="Oval 677"/>
          <p:cNvSpPr>
            <a:spLocks noChangeAspect="1" noChangeArrowheads="1"/>
          </p:cNvSpPr>
          <p:nvPr userDrawn="1"/>
        </p:nvSpPr>
        <p:spPr bwMode="auto">
          <a:xfrm>
            <a:off x="120015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0" name="Oval 678"/>
          <p:cNvSpPr>
            <a:spLocks noChangeAspect="1" noChangeArrowheads="1"/>
          </p:cNvSpPr>
          <p:nvPr userDrawn="1"/>
        </p:nvSpPr>
        <p:spPr bwMode="auto">
          <a:xfrm>
            <a:off x="131921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1" name="Oval 679"/>
          <p:cNvSpPr>
            <a:spLocks noChangeAspect="1" noChangeArrowheads="1"/>
          </p:cNvSpPr>
          <p:nvPr userDrawn="1"/>
        </p:nvSpPr>
        <p:spPr bwMode="auto">
          <a:xfrm>
            <a:off x="143668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2" name="Oval 680"/>
          <p:cNvSpPr>
            <a:spLocks noChangeAspect="1" noChangeArrowheads="1"/>
          </p:cNvSpPr>
          <p:nvPr userDrawn="1"/>
        </p:nvSpPr>
        <p:spPr bwMode="auto">
          <a:xfrm>
            <a:off x="155575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3" name="Oval 681"/>
          <p:cNvSpPr>
            <a:spLocks noChangeAspect="1" noChangeArrowheads="1"/>
          </p:cNvSpPr>
          <p:nvPr userDrawn="1"/>
        </p:nvSpPr>
        <p:spPr bwMode="auto">
          <a:xfrm>
            <a:off x="167322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4" name="Oval 682"/>
          <p:cNvSpPr>
            <a:spLocks noChangeAspect="1" noChangeArrowheads="1"/>
          </p:cNvSpPr>
          <p:nvPr userDrawn="1"/>
        </p:nvSpPr>
        <p:spPr bwMode="auto">
          <a:xfrm>
            <a:off x="179228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5" name="Oval 683"/>
          <p:cNvSpPr>
            <a:spLocks noChangeAspect="1" noChangeArrowheads="1"/>
          </p:cNvSpPr>
          <p:nvPr userDrawn="1"/>
        </p:nvSpPr>
        <p:spPr bwMode="auto">
          <a:xfrm>
            <a:off x="190976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6" name="Oval 684"/>
          <p:cNvSpPr>
            <a:spLocks noChangeAspect="1" noChangeArrowheads="1"/>
          </p:cNvSpPr>
          <p:nvPr userDrawn="1"/>
        </p:nvSpPr>
        <p:spPr bwMode="auto">
          <a:xfrm>
            <a:off x="202882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7" name="Oval 685"/>
          <p:cNvSpPr>
            <a:spLocks noChangeAspect="1" noChangeArrowheads="1"/>
          </p:cNvSpPr>
          <p:nvPr userDrawn="1"/>
        </p:nvSpPr>
        <p:spPr bwMode="auto">
          <a:xfrm>
            <a:off x="214630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8" name="Oval 686"/>
          <p:cNvSpPr>
            <a:spLocks noChangeAspect="1" noChangeArrowheads="1"/>
          </p:cNvSpPr>
          <p:nvPr userDrawn="1"/>
        </p:nvSpPr>
        <p:spPr bwMode="auto">
          <a:xfrm>
            <a:off x="2268538" y="3141663"/>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79" name="Oval 687"/>
          <p:cNvSpPr>
            <a:spLocks noChangeAspect="1" noChangeArrowheads="1"/>
          </p:cNvSpPr>
          <p:nvPr userDrawn="1"/>
        </p:nvSpPr>
        <p:spPr bwMode="auto">
          <a:xfrm>
            <a:off x="238283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0" name="Oval 688"/>
          <p:cNvSpPr>
            <a:spLocks noChangeAspect="1" noChangeArrowheads="1"/>
          </p:cNvSpPr>
          <p:nvPr userDrawn="1"/>
        </p:nvSpPr>
        <p:spPr bwMode="auto">
          <a:xfrm>
            <a:off x="250190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1" name="Oval 689"/>
          <p:cNvSpPr>
            <a:spLocks noChangeAspect="1" noChangeArrowheads="1"/>
          </p:cNvSpPr>
          <p:nvPr userDrawn="1"/>
        </p:nvSpPr>
        <p:spPr bwMode="auto">
          <a:xfrm>
            <a:off x="404018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2" name="Oval 690"/>
          <p:cNvSpPr>
            <a:spLocks noChangeAspect="1" noChangeArrowheads="1"/>
          </p:cNvSpPr>
          <p:nvPr userDrawn="1"/>
        </p:nvSpPr>
        <p:spPr bwMode="auto">
          <a:xfrm>
            <a:off x="415766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3" name="Oval 691"/>
          <p:cNvSpPr>
            <a:spLocks noChangeAspect="1" noChangeArrowheads="1"/>
          </p:cNvSpPr>
          <p:nvPr userDrawn="1"/>
        </p:nvSpPr>
        <p:spPr bwMode="auto">
          <a:xfrm>
            <a:off x="427672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4" name="Oval 692"/>
          <p:cNvSpPr>
            <a:spLocks noChangeAspect="1" noChangeArrowheads="1"/>
          </p:cNvSpPr>
          <p:nvPr userDrawn="1"/>
        </p:nvSpPr>
        <p:spPr bwMode="auto">
          <a:xfrm>
            <a:off x="463073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5" name="Oval 693"/>
          <p:cNvSpPr>
            <a:spLocks noChangeAspect="1" noChangeArrowheads="1"/>
          </p:cNvSpPr>
          <p:nvPr userDrawn="1"/>
        </p:nvSpPr>
        <p:spPr bwMode="auto">
          <a:xfrm>
            <a:off x="474980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6" name="Oval 694"/>
          <p:cNvSpPr>
            <a:spLocks noChangeAspect="1" noChangeArrowheads="1"/>
          </p:cNvSpPr>
          <p:nvPr userDrawn="1"/>
        </p:nvSpPr>
        <p:spPr bwMode="auto">
          <a:xfrm>
            <a:off x="486727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7" name="Oval 695"/>
          <p:cNvSpPr>
            <a:spLocks noChangeAspect="1" noChangeArrowheads="1"/>
          </p:cNvSpPr>
          <p:nvPr userDrawn="1"/>
        </p:nvSpPr>
        <p:spPr bwMode="auto">
          <a:xfrm>
            <a:off x="498633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8" name="Oval 696"/>
          <p:cNvSpPr>
            <a:spLocks noChangeAspect="1" noChangeArrowheads="1"/>
          </p:cNvSpPr>
          <p:nvPr userDrawn="1"/>
        </p:nvSpPr>
        <p:spPr bwMode="auto">
          <a:xfrm>
            <a:off x="510381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89" name="Oval 697"/>
          <p:cNvSpPr>
            <a:spLocks noChangeAspect="1" noChangeArrowheads="1"/>
          </p:cNvSpPr>
          <p:nvPr userDrawn="1"/>
        </p:nvSpPr>
        <p:spPr bwMode="auto">
          <a:xfrm>
            <a:off x="522287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0" name="Oval 698"/>
          <p:cNvSpPr>
            <a:spLocks noChangeAspect="1" noChangeArrowheads="1"/>
          </p:cNvSpPr>
          <p:nvPr userDrawn="1"/>
        </p:nvSpPr>
        <p:spPr bwMode="auto">
          <a:xfrm>
            <a:off x="534035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1" name="Oval 699"/>
          <p:cNvSpPr>
            <a:spLocks noChangeAspect="1" noChangeArrowheads="1"/>
          </p:cNvSpPr>
          <p:nvPr userDrawn="1"/>
        </p:nvSpPr>
        <p:spPr bwMode="auto">
          <a:xfrm>
            <a:off x="545941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2" name="Oval 700"/>
          <p:cNvSpPr>
            <a:spLocks noChangeAspect="1" noChangeArrowheads="1"/>
          </p:cNvSpPr>
          <p:nvPr userDrawn="1"/>
        </p:nvSpPr>
        <p:spPr bwMode="auto">
          <a:xfrm>
            <a:off x="569595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3" name="Oval 701"/>
          <p:cNvSpPr>
            <a:spLocks noChangeAspect="1" noChangeArrowheads="1"/>
          </p:cNvSpPr>
          <p:nvPr userDrawn="1"/>
        </p:nvSpPr>
        <p:spPr bwMode="auto">
          <a:xfrm>
            <a:off x="581342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4" name="Oval 702"/>
          <p:cNvSpPr>
            <a:spLocks noChangeAspect="1" noChangeArrowheads="1"/>
          </p:cNvSpPr>
          <p:nvPr userDrawn="1"/>
        </p:nvSpPr>
        <p:spPr bwMode="auto">
          <a:xfrm>
            <a:off x="593248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5" name="Oval 703"/>
          <p:cNvSpPr>
            <a:spLocks noChangeAspect="1" noChangeArrowheads="1"/>
          </p:cNvSpPr>
          <p:nvPr userDrawn="1"/>
        </p:nvSpPr>
        <p:spPr bwMode="auto">
          <a:xfrm>
            <a:off x="605155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6" name="Oval 704"/>
          <p:cNvSpPr>
            <a:spLocks noChangeAspect="1" noChangeArrowheads="1"/>
          </p:cNvSpPr>
          <p:nvPr userDrawn="1"/>
        </p:nvSpPr>
        <p:spPr bwMode="auto">
          <a:xfrm>
            <a:off x="6169025" y="313690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7" name="Oval 705"/>
          <p:cNvSpPr>
            <a:spLocks noChangeAspect="1" noChangeArrowheads="1"/>
          </p:cNvSpPr>
          <p:nvPr userDrawn="1"/>
        </p:nvSpPr>
        <p:spPr bwMode="auto">
          <a:xfrm>
            <a:off x="628808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8" name="Oval 706"/>
          <p:cNvSpPr>
            <a:spLocks noChangeAspect="1" noChangeArrowheads="1"/>
          </p:cNvSpPr>
          <p:nvPr userDrawn="1"/>
        </p:nvSpPr>
        <p:spPr bwMode="auto">
          <a:xfrm>
            <a:off x="640556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699" name="Oval 707"/>
          <p:cNvSpPr>
            <a:spLocks noChangeAspect="1" noChangeArrowheads="1"/>
          </p:cNvSpPr>
          <p:nvPr userDrawn="1"/>
        </p:nvSpPr>
        <p:spPr bwMode="auto">
          <a:xfrm>
            <a:off x="652462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0" name="Oval 708"/>
          <p:cNvSpPr>
            <a:spLocks noChangeAspect="1" noChangeArrowheads="1"/>
          </p:cNvSpPr>
          <p:nvPr userDrawn="1"/>
        </p:nvSpPr>
        <p:spPr bwMode="auto">
          <a:xfrm>
            <a:off x="664210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1" name="Oval 709"/>
          <p:cNvSpPr>
            <a:spLocks noChangeAspect="1" noChangeArrowheads="1"/>
          </p:cNvSpPr>
          <p:nvPr userDrawn="1"/>
        </p:nvSpPr>
        <p:spPr bwMode="auto">
          <a:xfrm>
            <a:off x="676116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2" name="Oval 710"/>
          <p:cNvSpPr>
            <a:spLocks noChangeAspect="1" noChangeArrowheads="1"/>
          </p:cNvSpPr>
          <p:nvPr userDrawn="1"/>
        </p:nvSpPr>
        <p:spPr bwMode="auto">
          <a:xfrm>
            <a:off x="687863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3" name="Oval 711"/>
          <p:cNvSpPr>
            <a:spLocks noChangeAspect="1" noChangeArrowheads="1"/>
          </p:cNvSpPr>
          <p:nvPr userDrawn="1"/>
        </p:nvSpPr>
        <p:spPr bwMode="auto">
          <a:xfrm>
            <a:off x="6997700"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4" name="Oval 712"/>
          <p:cNvSpPr>
            <a:spLocks noChangeAspect="1" noChangeArrowheads="1"/>
          </p:cNvSpPr>
          <p:nvPr userDrawn="1"/>
        </p:nvSpPr>
        <p:spPr bwMode="auto">
          <a:xfrm>
            <a:off x="711517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5" name="Oval 713"/>
          <p:cNvSpPr>
            <a:spLocks noChangeAspect="1" noChangeArrowheads="1"/>
          </p:cNvSpPr>
          <p:nvPr userDrawn="1"/>
        </p:nvSpPr>
        <p:spPr bwMode="auto">
          <a:xfrm>
            <a:off x="7234238"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6" name="Oval 714"/>
          <p:cNvSpPr>
            <a:spLocks noChangeAspect="1" noChangeArrowheads="1"/>
          </p:cNvSpPr>
          <p:nvPr userDrawn="1"/>
        </p:nvSpPr>
        <p:spPr bwMode="auto">
          <a:xfrm>
            <a:off x="735171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7" name="Oval 715"/>
          <p:cNvSpPr>
            <a:spLocks noChangeAspect="1" noChangeArrowheads="1"/>
          </p:cNvSpPr>
          <p:nvPr userDrawn="1"/>
        </p:nvSpPr>
        <p:spPr bwMode="auto">
          <a:xfrm>
            <a:off x="7470775" y="31369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8" name="Oval 716"/>
          <p:cNvSpPr>
            <a:spLocks noChangeAspect="1" noChangeArrowheads="1"/>
          </p:cNvSpPr>
          <p:nvPr userDrawn="1"/>
        </p:nvSpPr>
        <p:spPr bwMode="auto">
          <a:xfrm>
            <a:off x="7707313" y="31369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09" name="Oval 717"/>
          <p:cNvSpPr>
            <a:spLocks noChangeAspect="1" noChangeArrowheads="1"/>
          </p:cNvSpPr>
          <p:nvPr userDrawn="1"/>
        </p:nvSpPr>
        <p:spPr bwMode="auto">
          <a:xfrm>
            <a:off x="1200150"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0" name="Oval 718"/>
          <p:cNvSpPr>
            <a:spLocks noChangeAspect="1" noChangeArrowheads="1"/>
          </p:cNvSpPr>
          <p:nvPr userDrawn="1"/>
        </p:nvSpPr>
        <p:spPr bwMode="auto">
          <a:xfrm>
            <a:off x="1319213"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1" name="Oval 719"/>
          <p:cNvSpPr>
            <a:spLocks noChangeAspect="1" noChangeArrowheads="1"/>
          </p:cNvSpPr>
          <p:nvPr userDrawn="1"/>
        </p:nvSpPr>
        <p:spPr bwMode="auto">
          <a:xfrm>
            <a:off x="1436688"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2" name="Oval 720"/>
          <p:cNvSpPr>
            <a:spLocks noChangeAspect="1" noChangeArrowheads="1"/>
          </p:cNvSpPr>
          <p:nvPr userDrawn="1"/>
        </p:nvSpPr>
        <p:spPr bwMode="auto">
          <a:xfrm>
            <a:off x="1555750"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3" name="Oval 721"/>
          <p:cNvSpPr>
            <a:spLocks noChangeAspect="1" noChangeArrowheads="1"/>
          </p:cNvSpPr>
          <p:nvPr userDrawn="1"/>
        </p:nvSpPr>
        <p:spPr bwMode="auto">
          <a:xfrm>
            <a:off x="1673225"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4" name="Oval 722"/>
          <p:cNvSpPr>
            <a:spLocks noChangeAspect="1" noChangeArrowheads="1"/>
          </p:cNvSpPr>
          <p:nvPr userDrawn="1"/>
        </p:nvSpPr>
        <p:spPr bwMode="auto">
          <a:xfrm>
            <a:off x="1792288"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5" name="Oval 723"/>
          <p:cNvSpPr>
            <a:spLocks noChangeAspect="1" noChangeArrowheads="1"/>
          </p:cNvSpPr>
          <p:nvPr userDrawn="1"/>
        </p:nvSpPr>
        <p:spPr bwMode="auto">
          <a:xfrm>
            <a:off x="1909763"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6" name="Oval 724"/>
          <p:cNvSpPr>
            <a:spLocks noChangeAspect="1" noChangeArrowheads="1"/>
          </p:cNvSpPr>
          <p:nvPr userDrawn="1"/>
        </p:nvSpPr>
        <p:spPr bwMode="auto">
          <a:xfrm>
            <a:off x="2028825"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7" name="Oval 725"/>
          <p:cNvSpPr>
            <a:spLocks noChangeAspect="1" noChangeArrowheads="1"/>
          </p:cNvSpPr>
          <p:nvPr userDrawn="1"/>
        </p:nvSpPr>
        <p:spPr bwMode="auto">
          <a:xfrm>
            <a:off x="2146300" y="3246438"/>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8" name="Oval 726"/>
          <p:cNvSpPr>
            <a:spLocks noChangeAspect="1" noChangeArrowheads="1"/>
          </p:cNvSpPr>
          <p:nvPr userDrawn="1"/>
        </p:nvSpPr>
        <p:spPr bwMode="auto">
          <a:xfrm>
            <a:off x="2265363" y="32464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19" name="Oval 727"/>
          <p:cNvSpPr>
            <a:spLocks noChangeAspect="1" noChangeArrowheads="1"/>
          </p:cNvSpPr>
          <p:nvPr userDrawn="1"/>
        </p:nvSpPr>
        <p:spPr bwMode="auto">
          <a:xfrm>
            <a:off x="2382838"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0" name="Oval 728"/>
          <p:cNvSpPr>
            <a:spLocks noChangeAspect="1" noChangeArrowheads="1"/>
          </p:cNvSpPr>
          <p:nvPr userDrawn="1"/>
        </p:nvSpPr>
        <p:spPr bwMode="auto">
          <a:xfrm>
            <a:off x="4040188" y="32464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1" name="Oval 729"/>
          <p:cNvSpPr>
            <a:spLocks noChangeAspect="1" noChangeArrowheads="1"/>
          </p:cNvSpPr>
          <p:nvPr userDrawn="1"/>
        </p:nvSpPr>
        <p:spPr bwMode="auto">
          <a:xfrm>
            <a:off x="4157663"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2" name="Oval 730"/>
          <p:cNvSpPr>
            <a:spLocks noChangeAspect="1" noChangeArrowheads="1"/>
          </p:cNvSpPr>
          <p:nvPr userDrawn="1"/>
        </p:nvSpPr>
        <p:spPr bwMode="auto">
          <a:xfrm>
            <a:off x="4630738" y="32464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3" name="Oval 731"/>
          <p:cNvSpPr>
            <a:spLocks noChangeAspect="1" noChangeArrowheads="1"/>
          </p:cNvSpPr>
          <p:nvPr userDrawn="1"/>
        </p:nvSpPr>
        <p:spPr bwMode="auto">
          <a:xfrm>
            <a:off x="4867275"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4" name="Oval 732"/>
          <p:cNvSpPr>
            <a:spLocks noChangeAspect="1" noChangeArrowheads="1"/>
          </p:cNvSpPr>
          <p:nvPr userDrawn="1"/>
        </p:nvSpPr>
        <p:spPr bwMode="auto">
          <a:xfrm>
            <a:off x="4986338" y="32464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5" name="Oval 733"/>
          <p:cNvSpPr>
            <a:spLocks noChangeAspect="1" noChangeArrowheads="1"/>
          </p:cNvSpPr>
          <p:nvPr userDrawn="1"/>
        </p:nvSpPr>
        <p:spPr bwMode="auto">
          <a:xfrm>
            <a:off x="5103813"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6" name="Oval 734"/>
          <p:cNvSpPr>
            <a:spLocks noChangeAspect="1" noChangeArrowheads="1"/>
          </p:cNvSpPr>
          <p:nvPr userDrawn="1"/>
        </p:nvSpPr>
        <p:spPr bwMode="auto">
          <a:xfrm>
            <a:off x="5222875"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7" name="Oval 735"/>
          <p:cNvSpPr>
            <a:spLocks noChangeAspect="1" noChangeArrowheads="1"/>
          </p:cNvSpPr>
          <p:nvPr userDrawn="1"/>
        </p:nvSpPr>
        <p:spPr bwMode="auto">
          <a:xfrm>
            <a:off x="5340350"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8" name="Oval 736"/>
          <p:cNvSpPr>
            <a:spLocks noChangeAspect="1" noChangeArrowheads="1"/>
          </p:cNvSpPr>
          <p:nvPr userDrawn="1"/>
        </p:nvSpPr>
        <p:spPr bwMode="auto">
          <a:xfrm>
            <a:off x="5459413"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29" name="Oval 737"/>
          <p:cNvSpPr>
            <a:spLocks noChangeAspect="1" noChangeArrowheads="1"/>
          </p:cNvSpPr>
          <p:nvPr userDrawn="1"/>
        </p:nvSpPr>
        <p:spPr bwMode="auto">
          <a:xfrm>
            <a:off x="5695950"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0" name="Oval 738"/>
          <p:cNvSpPr>
            <a:spLocks noChangeAspect="1" noChangeArrowheads="1"/>
          </p:cNvSpPr>
          <p:nvPr userDrawn="1"/>
        </p:nvSpPr>
        <p:spPr bwMode="auto">
          <a:xfrm>
            <a:off x="5813425"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1" name="Oval 739"/>
          <p:cNvSpPr>
            <a:spLocks noChangeAspect="1" noChangeArrowheads="1"/>
          </p:cNvSpPr>
          <p:nvPr userDrawn="1"/>
        </p:nvSpPr>
        <p:spPr bwMode="auto">
          <a:xfrm>
            <a:off x="5932488"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2" name="Oval 740"/>
          <p:cNvSpPr>
            <a:spLocks noChangeAspect="1" noChangeArrowheads="1"/>
          </p:cNvSpPr>
          <p:nvPr userDrawn="1"/>
        </p:nvSpPr>
        <p:spPr bwMode="auto">
          <a:xfrm>
            <a:off x="6051550" y="3246438"/>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3" name="Oval 741"/>
          <p:cNvSpPr>
            <a:spLocks noChangeAspect="1" noChangeArrowheads="1"/>
          </p:cNvSpPr>
          <p:nvPr userDrawn="1"/>
        </p:nvSpPr>
        <p:spPr bwMode="auto">
          <a:xfrm>
            <a:off x="6169025"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4" name="Oval 742"/>
          <p:cNvSpPr>
            <a:spLocks noChangeAspect="1" noChangeArrowheads="1"/>
          </p:cNvSpPr>
          <p:nvPr userDrawn="1"/>
        </p:nvSpPr>
        <p:spPr bwMode="auto">
          <a:xfrm>
            <a:off x="6288088"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5" name="Oval 743"/>
          <p:cNvSpPr>
            <a:spLocks noChangeAspect="1" noChangeArrowheads="1"/>
          </p:cNvSpPr>
          <p:nvPr userDrawn="1"/>
        </p:nvSpPr>
        <p:spPr bwMode="auto">
          <a:xfrm>
            <a:off x="6405563"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6" name="Oval 744"/>
          <p:cNvSpPr>
            <a:spLocks noChangeAspect="1" noChangeArrowheads="1"/>
          </p:cNvSpPr>
          <p:nvPr userDrawn="1"/>
        </p:nvSpPr>
        <p:spPr bwMode="auto">
          <a:xfrm>
            <a:off x="6524625"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7" name="Oval 745"/>
          <p:cNvSpPr>
            <a:spLocks noChangeAspect="1" noChangeArrowheads="1"/>
          </p:cNvSpPr>
          <p:nvPr userDrawn="1"/>
        </p:nvSpPr>
        <p:spPr bwMode="auto">
          <a:xfrm>
            <a:off x="6642100"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8" name="Oval 746"/>
          <p:cNvSpPr>
            <a:spLocks noChangeAspect="1" noChangeArrowheads="1"/>
          </p:cNvSpPr>
          <p:nvPr userDrawn="1"/>
        </p:nvSpPr>
        <p:spPr bwMode="auto">
          <a:xfrm>
            <a:off x="6761163"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39" name="Oval 747"/>
          <p:cNvSpPr>
            <a:spLocks noChangeAspect="1" noChangeArrowheads="1"/>
          </p:cNvSpPr>
          <p:nvPr userDrawn="1"/>
        </p:nvSpPr>
        <p:spPr bwMode="auto">
          <a:xfrm>
            <a:off x="6878638"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0" name="Oval 748"/>
          <p:cNvSpPr>
            <a:spLocks noChangeAspect="1" noChangeArrowheads="1"/>
          </p:cNvSpPr>
          <p:nvPr userDrawn="1"/>
        </p:nvSpPr>
        <p:spPr bwMode="auto">
          <a:xfrm>
            <a:off x="6997700"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1" name="Oval 749"/>
          <p:cNvSpPr>
            <a:spLocks noChangeAspect="1" noChangeArrowheads="1"/>
          </p:cNvSpPr>
          <p:nvPr userDrawn="1"/>
        </p:nvSpPr>
        <p:spPr bwMode="auto">
          <a:xfrm>
            <a:off x="7115175" y="3246438"/>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2" name="Oval 750"/>
          <p:cNvSpPr>
            <a:spLocks noChangeAspect="1" noChangeArrowheads="1"/>
          </p:cNvSpPr>
          <p:nvPr userDrawn="1"/>
        </p:nvSpPr>
        <p:spPr bwMode="auto">
          <a:xfrm>
            <a:off x="7234238"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3" name="Oval 751"/>
          <p:cNvSpPr>
            <a:spLocks noChangeAspect="1" noChangeArrowheads="1"/>
          </p:cNvSpPr>
          <p:nvPr userDrawn="1"/>
        </p:nvSpPr>
        <p:spPr bwMode="auto">
          <a:xfrm>
            <a:off x="7470775" y="32464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4" name="Oval 752"/>
          <p:cNvSpPr>
            <a:spLocks noChangeAspect="1" noChangeArrowheads="1"/>
          </p:cNvSpPr>
          <p:nvPr userDrawn="1"/>
        </p:nvSpPr>
        <p:spPr bwMode="auto">
          <a:xfrm>
            <a:off x="7707313" y="32464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5" name="Oval 753"/>
          <p:cNvSpPr>
            <a:spLocks noChangeAspect="1" noChangeArrowheads="1"/>
          </p:cNvSpPr>
          <p:nvPr userDrawn="1"/>
        </p:nvSpPr>
        <p:spPr bwMode="auto">
          <a:xfrm>
            <a:off x="131921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6" name="Oval 754"/>
          <p:cNvSpPr>
            <a:spLocks noChangeAspect="1" noChangeArrowheads="1"/>
          </p:cNvSpPr>
          <p:nvPr userDrawn="1"/>
        </p:nvSpPr>
        <p:spPr bwMode="auto">
          <a:xfrm>
            <a:off x="1436688"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7" name="Oval 755"/>
          <p:cNvSpPr>
            <a:spLocks noChangeAspect="1" noChangeArrowheads="1"/>
          </p:cNvSpPr>
          <p:nvPr userDrawn="1"/>
        </p:nvSpPr>
        <p:spPr bwMode="auto">
          <a:xfrm>
            <a:off x="155575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8" name="Oval 756"/>
          <p:cNvSpPr>
            <a:spLocks noChangeAspect="1" noChangeArrowheads="1"/>
          </p:cNvSpPr>
          <p:nvPr userDrawn="1"/>
        </p:nvSpPr>
        <p:spPr bwMode="auto">
          <a:xfrm>
            <a:off x="1673225"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49" name="Oval 757"/>
          <p:cNvSpPr>
            <a:spLocks noChangeAspect="1" noChangeArrowheads="1"/>
          </p:cNvSpPr>
          <p:nvPr userDrawn="1"/>
        </p:nvSpPr>
        <p:spPr bwMode="auto">
          <a:xfrm>
            <a:off x="1792288" y="3355975"/>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0" name="Oval 758"/>
          <p:cNvSpPr>
            <a:spLocks noChangeAspect="1" noChangeArrowheads="1"/>
          </p:cNvSpPr>
          <p:nvPr userDrawn="1"/>
        </p:nvSpPr>
        <p:spPr bwMode="auto">
          <a:xfrm>
            <a:off x="190976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1" name="Oval 759"/>
          <p:cNvSpPr>
            <a:spLocks noChangeAspect="1" noChangeArrowheads="1"/>
          </p:cNvSpPr>
          <p:nvPr userDrawn="1"/>
        </p:nvSpPr>
        <p:spPr bwMode="auto">
          <a:xfrm>
            <a:off x="2028825"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2" name="Oval 760"/>
          <p:cNvSpPr>
            <a:spLocks noChangeAspect="1" noChangeArrowheads="1"/>
          </p:cNvSpPr>
          <p:nvPr userDrawn="1"/>
        </p:nvSpPr>
        <p:spPr bwMode="auto">
          <a:xfrm>
            <a:off x="214630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3" name="Oval 761"/>
          <p:cNvSpPr>
            <a:spLocks noChangeAspect="1" noChangeArrowheads="1"/>
          </p:cNvSpPr>
          <p:nvPr userDrawn="1"/>
        </p:nvSpPr>
        <p:spPr bwMode="auto">
          <a:xfrm>
            <a:off x="226536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4" name="Oval 762"/>
          <p:cNvSpPr>
            <a:spLocks noChangeAspect="1" noChangeArrowheads="1"/>
          </p:cNvSpPr>
          <p:nvPr userDrawn="1"/>
        </p:nvSpPr>
        <p:spPr bwMode="auto">
          <a:xfrm>
            <a:off x="415766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5" name="Oval 763"/>
          <p:cNvSpPr>
            <a:spLocks noChangeAspect="1" noChangeArrowheads="1"/>
          </p:cNvSpPr>
          <p:nvPr userDrawn="1"/>
        </p:nvSpPr>
        <p:spPr bwMode="auto">
          <a:xfrm>
            <a:off x="4276725"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6" name="Oval 764"/>
          <p:cNvSpPr>
            <a:spLocks noChangeAspect="1" noChangeArrowheads="1"/>
          </p:cNvSpPr>
          <p:nvPr userDrawn="1"/>
        </p:nvSpPr>
        <p:spPr bwMode="auto">
          <a:xfrm>
            <a:off x="439420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7" name="Oval 765"/>
          <p:cNvSpPr>
            <a:spLocks noChangeAspect="1" noChangeArrowheads="1"/>
          </p:cNvSpPr>
          <p:nvPr userDrawn="1"/>
        </p:nvSpPr>
        <p:spPr bwMode="auto">
          <a:xfrm>
            <a:off x="451326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8" name="Oval 766"/>
          <p:cNvSpPr>
            <a:spLocks noChangeAspect="1" noChangeArrowheads="1"/>
          </p:cNvSpPr>
          <p:nvPr userDrawn="1"/>
        </p:nvSpPr>
        <p:spPr bwMode="auto">
          <a:xfrm>
            <a:off x="5222875"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59" name="Oval 767"/>
          <p:cNvSpPr>
            <a:spLocks noChangeAspect="1" noChangeArrowheads="1"/>
          </p:cNvSpPr>
          <p:nvPr userDrawn="1"/>
        </p:nvSpPr>
        <p:spPr bwMode="auto">
          <a:xfrm>
            <a:off x="534035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0" name="Oval 768"/>
          <p:cNvSpPr>
            <a:spLocks noChangeAspect="1" noChangeArrowheads="1"/>
          </p:cNvSpPr>
          <p:nvPr userDrawn="1"/>
        </p:nvSpPr>
        <p:spPr bwMode="auto">
          <a:xfrm>
            <a:off x="545941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1" name="Oval 769"/>
          <p:cNvSpPr>
            <a:spLocks noChangeAspect="1" noChangeArrowheads="1"/>
          </p:cNvSpPr>
          <p:nvPr userDrawn="1"/>
        </p:nvSpPr>
        <p:spPr bwMode="auto">
          <a:xfrm>
            <a:off x="5576888"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2" name="Oval 770"/>
          <p:cNvSpPr>
            <a:spLocks noChangeAspect="1" noChangeArrowheads="1"/>
          </p:cNvSpPr>
          <p:nvPr userDrawn="1"/>
        </p:nvSpPr>
        <p:spPr bwMode="auto">
          <a:xfrm>
            <a:off x="569595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3" name="Oval 771"/>
          <p:cNvSpPr>
            <a:spLocks noChangeAspect="1" noChangeArrowheads="1"/>
          </p:cNvSpPr>
          <p:nvPr userDrawn="1"/>
        </p:nvSpPr>
        <p:spPr bwMode="auto">
          <a:xfrm>
            <a:off x="5813425"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4" name="Oval 772"/>
          <p:cNvSpPr>
            <a:spLocks noChangeAspect="1" noChangeArrowheads="1"/>
          </p:cNvSpPr>
          <p:nvPr userDrawn="1"/>
        </p:nvSpPr>
        <p:spPr bwMode="auto">
          <a:xfrm>
            <a:off x="5932488"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5" name="Oval 773"/>
          <p:cNvSpPr>
            <a:spLocks noChangeAspect="1" noChangeArrowheads="1"/>
          </p:cNvSpPr>
          <p:nvPr userDrawn="1"/>
        </p:nvSpPr>
        <p:spPr bwMode="auto">
          <a:xfrm>
            <a:off x="605155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6" name="Oval 774"/>
          <p:cNvSpPr>
            <a:spLocks noChangeAspect="1" noChangeArrowheads="1"/>
          </p:cNvSpPr>
          <p:nvPr userDrawn="1"/>
        </p:nvSpPr>
        <p:spPr bwMode="auto">
          <a:xfrm>
            <a:off x="6169025"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7" name="Oval 775"/>
          <p:cNvSpPr>
            <a:spLocks noChangeAspect="1" noChangeArrowheads="1"/>
          </p:cNvSpPr>
          <p:nvPr userDrawn="1"/>
        </p:nvSpPr>
        <p:spPr bwMode="auto">
          <a:xfrm>
            <a:off x="6288088"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8" name="Oval 776"/>
          <p:cNvSpPr>
            <a:spLocks noChangeAspect="1" noChangeArrowheads="1"/>
          </p:cNvSpPr>
          <p:nvPr userDrawn="1"/>
        </p:nvSpPr>
        <p:spPr bwMode="auto">
          <a:xfrm>
            <a:off x="640556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69" name="Oval 777"/>
          <p:cNvSpPr>
            <a:spLocks noChangeAspect="1" noChangeArrowheads="1"/>
          </p:cNvSpPr>
          <p:nvPr userDrawn="1"/>
        </p:nvSpPr>
        <p:spPr bwMode="auto">
          <a:xfrm>
            <a:off x="6524625"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0" name="Oval 778"/>
          <p:cNvSpPr>
            <a:spLocks noChangeAspect="1" noChangeArrowheads="1"/>
          </p:cNvSpPr>
          <p:nvPr userDrawn="1"/>
        </p:nvSpPr>
        <p:spPr bwMode="auto">
          <a:xfrm>
            <a:off x="664210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1" name="Oval 779"/>
          <p:cNvSpPr>
            <a:spLocks noChangeAspect="1" noChangeArrowheads="1"/>
          </p:cNvSpPr>
          <p:nvPr userDrawn="1"/>
        </p:nvSpPr>
        <p:spPr bwMode="auto">
          <a:xfrm>
            <a:off x="676116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2" name="Oval 780"/>
          <p:cNvSpPr>
            <a:spLocks noChangeAspect="1" noChangeArrowheads="1"/>
          </p:cNvSpPr>
          <p:nvPr userDrawn="1"/>
        </p:nvSpPr>
        <p:spPr bwMode="auto">
          <a:xfrm>
            <a:off x="6878638" y="3355975"/>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3" name="Oval 781"/>
          <p:cNvSpPr>
            <a:spLocks noChangeAspect="1" noChangeArrowheads="1"/>
          </p:cNvSpPr>
          <p:nvPr userDrawn="1"/>
        </p:nvSpPr>
        <p:spPr bwMode="auto">
          <a:xfrm>
            <a:off x="699770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4" name="Oval 782"/>
          <p:cNvSpPr>
            <a:spLocks noChangeAspect="1" noChangeArrowheads="1"/>
          </p:cNvSpPr>
          <p:nvPr userDrawn="1"/>
        </p:nvSpPr>
        <p:spPr bwMode="auto">
          <a:xfrm>
            <a:off x="7115175"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5" name="Oval 783"/>
          <p:cNvSpPr>
            <a:spLocks noChangeAspect="1" noChangeArrowheads="1"/>
          </p:cNvSpPr>
          <p:nvPr userDrawn="1"/>
        </p:nvSpPr>
        <p:spPr bwMode="auto">
          <a:xfrm>
            <a:off x="7234238"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6" name="Oval 784"/>
          <p:cNvSpPr>
            <a:spLocks noChangeAspect="1" noChangeArrowheads="1"/>
          </p:cNvSpPr>
          <p:nvPr userDrawn="1"/>
        </p:nvSpPr>
        <p:spPr bwMode="auto">
          <a:xfrm>
            <a:off x="7588250" y="33559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7" name="Oval 785"/>
          <p:cNvSpPr>
            <a:spLocks noChangeAspect="1" noChangeArrowheads="1"/>
          </p:cNvSpPr>
          <p:nvPr userDrawn="1"/>
        </p:nvSpPr>
        <p:spPr bwMode="auto">
          <a:xfrm>
            <a:off x="7707313" y="33559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8" name="Oval 786"/>
          <p:cNvSpPr>
            <a:spLocks noChangeAspect="1" noChangeArrowheads="1"/>
          </p:cNvSpPr>
          <p:nvPr userDrawn="1"/>
        </p:nvSpPr>
        <p:spPr bwMode="auto">
          <a:xfrm>
            <a:off x="143668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79" name="Oval 787"/>
          <p:cNvSpPr>
            <a:spLocks noChangeAspect="1" noChangeArrowheads="1"/>
          </p:cNvSpPr>
          <p:nvPr userDrawn="1"/>
        </p:nvSpPr>
        <p:spPr bwMode="auto">
          <a:xfrm>
            <a:off x="155575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0" name="Oval 788"/>
          <p:cNvSpPr>
            <a:spLocks noChangeAspect="1" noChangeArrowheads="1"/>
          </p:cNvSpPr>
          <p:nvPr userDrawn="1"/>
        </p:nvSpPr>
        <p:spPr bwMode="auto">
          <a:xfrm>
            <a:off x="1673225"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1" name="Oval 789"/>
          <p:cNvSpPr>
            <a:spLocks noChangeAspect="1" noChangeArrowheads="1"/>
          </p:cNvSpPr>
          <p:nvPr userDrawn="1"/>
        </p:nvSpPr>
        <p:spPr bwMode="auto">
          <a:xfrm>
            <a:off x="179228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2" name="Oval 790"/>
          <p:cNvSpPr>
            <a:spLocks noChangeAspect="1" noChangeArrowheads="1"/>
          </p:cNvSpPr>
          <p:nvPr userDrawn="1"/>
        </p:nvSpPr>
        <p:spPr bwMode="auto">
          <a:xfrm>
            <a:off x="1909763"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3" name="Oval 791"/>
          <p:cNvSpPr>
            <a:spLocks noChangeAspect="1" noChangeArrowheads="1"/>
          </p:cNvSpPr>
          <p:nvPr userDrawn="1"/>
        </p:nvSpPr>
        <p:spPr bwMode="auto">
          <a:xfrm>
            <a:off x="2028825"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4" name="Oval 792"/>
          <p:cNvSpPr>
            <a:spLocks noChangeAspect="1" noChangeArrowheads="1"/>
          </p:cNvSpPr>
          <p:nvPr userDrawn="1"/>
        </p:nvSpPr>
        <p:spPr bwMode="auto">
          <a:xfrm>
            <a:off x="214630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5" name="Oval 793"/>
          <p:cNvSpPr>
            <a:spLocks noChangeAspect="1" noChangeArrowheads="1"/>
          </p:cNvSpPr>
          <p:nvPr userDrawn="1"/>
        </p:nvSpPr>
        <p:spPr bwMode="auto">
          <a:xfrm>
            <a:off x="2265363"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6" name="Oval 794"/>
          <p:cNvSpPr>
            <a:spLocks noChangeAspect="1" noChangeArrowheads="1"/>
          </p:cNvSpPr>
          <p:nvPr userDrawn="1"/>
        </p:nvSpPr>
        <p:spPr bwMode="auto">
          <a:xfrm>
            <a:off x="404018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7" name="Oval 795"/>
          <p:cNvSpPr>
            <a:spLocks noChangeAspect="1" noChangeArrowheads="1"/>
          </p:cNvSpPr>
          <p:nvPr userDrawn="1"/>
        </p:nvSpPr>
        <p:spPr bwMode="auto">
          <a:xfrm>
            <a:off x="4157663"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8" name="Oval 796"/>
          <p:cNvSpPr>
            <a:spLocks noChangeAspect="1" noChangeArrowheads="1"/>
          </p:cNvSpPr>
          <p:nvPr userDrawn="1"/>
        </p:nvSpPr>
        <p:spPr bwMode="auto">
          <a:xfrm>
            <a:off x="4276725"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89" name="Oval 797"/>
          <p:cNvSpPr>
            <a:spLocks noChangeAspect="1" noChangeArrowheads="1"/>
          </p:cNvSpPr>
          <p:nvPr userDrawn="1"/>
        </p:nvSpPr>
        <p:spPr bwMode="auto">
          <a:xfrm>
            <a:off x="439420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0" name="Oval 798"/>
          <p:cNvSpPr>
            <a:spLocks noChangeAspect="1" noChangeArrowheads="1"/>
          </p:cNvSpPr>
          <p:nvPr userDrawn="1"/>
        </p:nvSpPr>
        <p:spPr bwMode="auto">
          <a:xfrm>
            <a:off x="4513263"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1" name="Oval 799"/>
          <p:cNvSpPr>
            <a:spLocks noChangeAspect="1" noChangeArrowheads="1"/>
          </p:cNvSpPr>
          <p:nvPr userDrawn="1"/>
        </p:nvSpPr>
        <p:spPr bwMode="auto">
          <a:xfrm>
            <a:off x="463073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2" name="Oval 800"/>
          <p:cNvSpPr>
            <a:spLocks noChangeAspect="1" noChangeArrowheads="1"/>
          </p:cNvSpPr>
          <p:nvPr userDrawn="1"/>
        </p:nvSpPr>
        <p:spPr bwMode="auto">
          <a:xfrm>
            <a:off x="474980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3" name="Oval 801"/>
          <p:cNvSpPr>
            <a:spLocks noChangeAspect="1" noChangeArrowheads="1"/>
          </p:cNvSpPr>
          <p:nvPr userDrawn="1"/>
        </p:nvSpPr>
        <p:spPr bwMode="auto">
          <a:xfrm>
            <a:off x="4867275"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4" name="Oval 802"/>
          <p:cNvSpPr>
            <a:spLocks noChangeAspect="1" noChangeArrowheads="1"/>
          </p:cNvSpPr>
          <p:nvPr userDrawn="1"/>
        </p:nvSpPr>
        <p:spPr bwMode="auto">
          <a:xfrm>
            <a:off x="498633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5" name="Oval 803"/>
          <p:cNvSpPr>
            <a:spLocks noChangeAspect="1" noChangeArrowheads="1"/>
          </p:cNvSpPr>
          <p:nvPr userDrawn="1"/>
        </p:nvSpPr>
        <p:spPr bwMode="auto">
          <a:xfrm>
            <a:off x="5222875"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6" name="Oval 804"/>
          <p:cNvSpPr>
            <a:spLocks noChangeAspect="1" noChangeArrowheads="1"/>
          </p:cNvSpPr>
          <p:nvPr userDrawn="1"/>
        </p:nvSpPr>
        <p:spPr bwMode="auto">
          <a:xfrm>
            <a:off x="534035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7" name="Oval 805"/>
          <p:cNvSpPr>
            <a:spLocks noChangeAspect="1" noChangeArrowheads="1"/>
          </p:cNvSpPr>
          <p:nvPr userDrawn="1"/>
        </p:nvSpPr>
        <p:spPr bwMode="auto">
          <a:xfrm>
            <a:off x="5459413"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8" name="Oval 806"/>
          <p:cNvSpPr>
            <a:spLocks noChangeAspect="1" noChangeArrowheads="1"/>
          </p:cNvSpPr>
          <p:nvPr userDrawn="1"/>
        </p:nvSpPr>
        <p:spPr bwMode="auto">
          <a:xfrm>
            <a:off x="557688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799" name="Oval 807"/>
          <p:cNvSpPr>
            <a:spLocks noChangeAspect="1" noChangeArrowheads="1"/>
          </p:cNvSpPr>
          <p:nvPr userDrawn="1"/>
        </p:nvSpPr>
        <p:spPr bwMode="auto">
          <a:xfrm>
            <a:off x="569595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0" name="Oval 808"/>
          <p:cNvSpPr>
            <a:spLocks noChangeAspect="1" noChangeArrowheads="1"/>
          </p:cNvSpPr>
          <p:nvPr userDrawn="1"/>
        </p:nvSpPr>
        <p:spPr bwMode="auto">
          <a:xfrm>
            <a:off x="5813425"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1" name="Oval 809"/>
          <p:cNvSpPr>
            <a:spLocks noChangeAspect="1" noChangeArrowheads="1"/>
          </p:cNvSpPr>
          <p:nvPr userDrawn="1"/>
        </p:nvSpPr>
        <p:spPr bwMode="auto">
          <a:xfrm>
            <a:off x="593248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2" name="Oval 810"/>
          <p:cNvSpPr>
            <a:spLocks noChangeAspect="1" noChangeArrowheads="1"/>
          </p:cNvSpPr>
          <p:nvPr userDrawn="1"/>
        </p:nvSpPr>
        <p:spPr bwMode="auto">
          <a:xfrm>
            <a:off x="605155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3" name="Oval 811"/>
          <p:cNvSpPr>
            <a:spLocks noChangeAspect="1" noChangeArrowheads="1"/>
          </p:cNvSpPr>
          <p:nvPr userDrawn="1"/>
        </p:nvSpPr>
        <p:spPr bwMode="auto">
          <a:xfrm>
            <a:off x="6169025" y="3465513"/>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4" name="Oval 812"/>
          <p:cNvSpPr>
            <a:spLocks noChangeAspect="1" noChangeArrowheads="1"/>
          </p:cNvSpPr>
          <p:nvPr userDrawn="1"/>
        </p:nvSpPr>
        <p:spPr bwMode="auto">
          <a:xfrm>
            <a:off x="628808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5" name="Oval 813"/>
          <p:cNvSpPr>
            <a:spLocks noChangeAspect="1" noChangeArrowheads="1"/>
          </p:cNvSpPr>
          <p:nvPr userDrawn="1"/>
        </p:nvSpPr>
        <p:spPr bwMode="auto">
          <a:xfrm>
            <a:off x="6405563"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6" name="Oval 814"/>
          <p:cNvSpPr>
            <a:spLocks noChangeAspect="1" noChangeArrowheads="1"/>
          </p:cNvSpPr>
          <p:nvPr userDrawn="1"/>
        </p:nvSpPr>
        <p:spPr bwMode="auto">
          <a:xfrm>
            <a:off x="6524625"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7" name="Oval 815"/>
          <p:cNvSpPr>
            <a:spLocks noChangeAspect="1" noChangeArrowheads="1"/>
          </p:cNvSpPr>
          <p:nvPr userDrawn="1"/>
        </p:nvSpPr>
        <p:spPr bwMode="auto">
          <a:xfrm>
            <a:off x="664210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8" name="Oval 816"/>
          <p:cNvSpPr>
            <a:spLocks noChangeAspect="1" noChangeArrowheads="1"/>
          </p:cNvSpPr>
          <p:nvPr userDrawn="1"/>
        </p:nvSpPr>
        <p:spPr bwMode="auto">
          <a:xfrm>
            <a:off x="6761163"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09" name="Oval 817"/>
          <p:cNvSpPr>
            <a:spLocks noChangeAspect="1" noChangeArrowheads="1"/>
          </p:cNvSpPr>
          <p:nvPr userDrawn="1"/>
        </p:nvSpPr>
        <p:spPr bwMode="auto">
          <a:xfrm>
            <a:off x="687863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0" name="Oval 818"/>
          <p:cNvSpPr>
            <a:spLocks noChangeAspect="1" noChangeArrowheads="1"/>
          </p:cNvSpPr>
          <p:nvPr userDrawn="1"/>
        </p:nvSpPr>
        <p:spPr bwMode="auto">
          <a:xfrm>
            <a:off x="6997700"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1" name="Oval 819"/>
          <p:cNvSpPr>
            <a:spLocks noChangeAspect="1" noChangeArrowheads="1"/>
          </p:cNvSpPr>
          <p:nvPr userDrawn="1"/>
        </p:nvSpPr>
        <p:spPr bwMode="auto">
          <a:xfrm>
            <a:off x="7115175" y="34655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2" name="Oval 820"/>
          <p:cNvSpPr>
            <a:spLocks noChangeAspect="1" noChangeArrowheads="1"/>
          </p:cNvSpPr>
          <p:nvPr userDrawn="1"/>
        </p:nvSpPr>
        <p:spPr bwMode="auto">
          <a:xfrm>
            <a:off x="7234238" y="34655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3" name="Oval 821"/>
          <p:cNvSpPr>
            <a:spLocks noChangeAspect="1" noChangeArrowheads="1"/>
          </p:cNvSpPr>
          <p:nvPr userDrawn="1"/>
        </p:nvSpPr>
        <p:spPr bwMode="auto">
          <a:xfrm>
            <a:off x="143668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4" name="Oval 822"/>
          <p:cNvSpPr>
            <a:spLocks noChangeAspect="1" noChangeArrowheads="1"/>
          </p:cNvSpPr>
          <p:nvPr userDrawn="1"/>
        </p:nvSpPr>
        <p:spPr bwMode="auto">
          <a:xfrm>
            <a:off x="1555750" y="35750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5" name="Oval 823"/>
          <p:cNvSpPr>
            <a:spLocks noChangeAspect="1" noChangeArrowheads="1"/>
          </p:cNvSpPr>
          <p:nvPr userDrawn="1"/>
        </p:nvSpPr>
        <p:spPr bwMode="auto">
          <a:xfrm>
            <a:off x="1673225"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6" name="Oval 824"/>
          <p:cNvSpPr>
            <a:spLocks noChangeAspect="1" noChangeArrowheads="1"/>
          </p:cNvSpPr>
          <p:nvPr userDrawn="1"/>
        </p:nvSpPr>
        <p:spPr bwMode="auto">
          <a:xfrm>
            <a:off x="179228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7" name="Oval 825"/>
          <p:cNvSpPr>
            <a:spLocks noChangeAspect="1" noChangeArrowheads="1"/>
          </p:cNvSpPr>
          <p:nvPr userDrawn="1"/>
        </p:nvSpPr>
        <p:spPr bwMode="auto">
          <a:xfrm>
            <a:off x="2265363"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8" name="Oval 826"/>
          <p:cNvSpPr>
            <a:spLocks noChangeAspect="1" noChangeArrowheads="1"/>
          </p:cNvSpPr>
          <p:nvPr userDrawn="1"/>
        </p:nvSpPr>
        <p:spPr bwMode="auto">
          <a:xfrm>
            <a:off x="404018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19" name="Oval 827"/>
          <p:cNvSpPr>
            <a:spLocks noChangeAspect="1" noChangeArrowheads="1"/>
          </p:cNvSpPr>
          <p:nvPr userDrawn="1"/>
        </p:nvSpPr>
        <p:spPr bwMode="auto">
          <a:xfrm>
            <a:off x="4157663"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0" name="Oval 828"/>
          <p:cNvSpPr>
            <a:spLocks noChangeAspect="1" noChangeArrowheads="1"/>
          </p:cNvSpPr>
          <p:nvPr userDrawn="1"/>
        </p:nvSpPr>
        <p:spPr bwMode="auto">
          <a:xfrm>
            <a:off x="4276725"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1" name="Oval 829"/>
          <p:cNvSpPr>
            <a:spLocks noChangeAspect="1" noChangeArrowheads="1"/>
          </p:cNvSpPr>
          <p:nvPr userDrawn="1"/>
        </p:nvSpPr>
        <p:spPr bwMode="auto">
          <a:xfrm>
            <a:off x="4394200"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2" name="Oval 830"/>
          <p:cNvSpPr>
            <a:spLocks noChangeAspect="1" noChangeArrowheads="1"/>
          </p:cNvSpPr>
          <p:nvPr userDrawn="1"/>
        </p:nvSpPr>
        <p:spPr bwMode="auto">
          <a:xfrm>
            <a:off x="4513263"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3" name="Oval 831"/>
          <p:cNvSpPr>
            <a:spLocks noChangeAspect="1" noChangeArrowheads="1"/>
          </p:cNvSpPr>
          <p:nvPr userDrawn="1"/>
        </p:nvSpPr>
        <p:spPr bwMode="auto">
          <a:xfrm>
            <a:off x="463073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4" name="Oval 832"/>
          <p:cNvSpPr>
            <a:spLocks noChangeAspect="1" noChangeArrowheads="1"/>
          </p:cNvSpPr>
          <p:nvPr userDrawn="1"/>
        </p:nvSpPr>
        <p:spPr bwMode="auto">
          <a:xfrm>
            <a:off x="4749800"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5" name="Oval 833"/>
          <p:cNvSpPr>
            <a:spLocks noChangeAspect="1" noChangeArrowheads="1"/>
          </p:cNvSpPr>
          <p:nvPr userDrawn="1"/>
        </p:nvSpPr>
        <p:spPr bwMode="auto">
          <a:xfrm>
            <a:off x="4867275"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6" name="Oval 834"/>
          <p:cNvSpPr>
            <a:spLocks noChangeAspect="1" noChangeArrowheads="1"/>
          </p:cNvSpPr>
          <p:nvPr userDrawn="1"/>
        </p:nvSpPr>
        <p:spPr bwMode="auto">
          <a:xfrm>
            <a:off x="498633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7" name="Oval 835"/>
          <p:cNvSpPr>
            <a:spLocks noChangeAspect="1" noChangeArrowheads="1"/>
          </p:cNvSpPr>
          <p:nvPr userDrawn="1"/>
        </p:nvSpPr>
        <p:spPr bwMode="auto">
          <a:xfrm>
            <a:off x="5103813"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8" name="Oval 836"/>
          <p:cNvSpPr>
            <a:spLocks noChangeAspect="1" noChangeArrowheads="1"/>
          </p:cNvSpPr>
          <p:nvPr userDrawn="1"/>
        </p:nvSpPr>
        <p:spPr bwMode="auto">
          <a:xfrm>
            <a:off x="5222875"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29" name="Oval 837"/>
          <p:cNvSpPr>
            <a:spLocks noChangeAspect="1" noChangeArrowheads="1"/>
          </p:cNvSpPr>
          <p:nvPr userDrawn="1"/>
        </p:nvSpPr>
        <p:spPr bwMode="auto">
          <a:xfrm>
            <a:off x="5340350"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0" name="Oval 838"/>
          <p:cNvSpPr>
            <a:spLocks noChangeAspect="1" noChangeArrowheads="1"/>
          </p:cNvSpPr>
          <p:nvPr userDrawn="1"/>
        </p:nvSpPr>
        <p:spPr bwMode="auto">
          <a:xfrm>
            <a:off x="5459413"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1" name="Oval 839"/>
          <p:cNvSpPr>
            <a:spLocks noChangeAspect="1" noChangeArrowheads="1"/>
          </p:cNvSpPr>
          <p:nvPr userDrawn="1"/>
        </p:nvSpPr>
        <p:spPr bwMode="auto">
          <a:xfrm>
            <a:off x="557688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2" name="Oval 840"/>
          <p:cNvSpPr>
            <a:spLocks noChangeAspect="1" noChangeArrowheads="1"/>
          </p:cNvSpPr>
          <p:nvPr userDrawn="1"/>
        </p:nvSpPr>
        <p:spPr bwMode="auto">
          <a:xfrm>
            <a:off x="5695950"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3" name="Oval 841"/>
          <p:cNvSpPr>
            <a:spLocks noChangeAspect="1" noChangeArrowheads="1"/>
          </p:cNvSpPr>
          <p:nvPr userDrawn="1"/>
        </p:nvSpPr>
        <p:spPr bwMode="auto">
          <a:xfrm>
            <a:off x="5813425"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4" name="Oval 842"/>
          <p:cNvSpPr>
            <a:spLocks noChangeAspect="1" noChangeArrowheads="1"/>
          </p:cNvSpPr>
          <p:nvPr userDrawn="1"/>
        </p:nvSpPr>
        <p:spPr bwMode="auto">
          <a:xfrm>
            <a:off x="593248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5" name="Oval 843"/>
          <p:cNvSpPr>
            <a:spLocks noChangeAspect="1" noChangeArrowheads="1"/>
          </p:cNvSpPr>
          <p:nvPr userDrawn="1"/>
        </p:nvSpPr>
        <p:spPr bwMode="auto">
          <a:xfrm>
            <a:off x="6051550"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6" name="Oval 844"/>
          <p:cNvSpPr>
            <a:spLocks noChangeAspect="1" noChangeArrowheads="1"/>
          </p:cNvSpPr>
          <p:nvPr userDrawn="1"/>
        </p:nvSpPr>
        <p:spPr bwMode="auto">
          <a:xfrm>
            <a:off x="6169025"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7" name="Oval 845"/>
          <p:cNvSpPr>
            <a:spLocks noChangeAspect="1" noChangeArrowheads="1"/>
          </p:cNvSpPr>
          <p:nvPr userDrawn="1"/>
        </p:nvSpPr>
        <p:spPr bwMode="auto">
          <a:xfrm>
            <a:off x="628808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8" name="Oval 846"/>
          <p:cNvSpPr>
            <a:spLocks noChangeAspect="1" noChangeArrowheads="1"/>
          </p:cNvSpPr>
          <p:nvPr userDrawn="1"/>
        </p:nvSpPr>
        <p:spPr bwMode="auto">
          <a:xfrm>
            <a:off x="6405563"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39" name="Oval 847"/>
          <p:cNvSpPr>
            <a:spLocks noChangeAspect="1" noChangeArrowheads="1"/>
          </p:cNvSpPr>
          <p:nvPr userDrawn="1"/>
        </p:nvSpPr>
        <p:spPr bwMode="auto">
          <a:xfrm>
            <a:off x="6524625"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0" name="Oval 848"/>
          <p:cNvSpPr>
            <a:spLocks noChangeAspect="1" noChangeArrowheads="1"/>
          </p:cNvSpPr>
          <p:nvPr userDrawn="1"/>
        </p:nvSpPr>
        <p:spPr bwMode="auto">
          <a:xfrm>
            <a:off x="6642100"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1" name="Oval 849"/>
          <p:cNvSpPr>
            <a:spLocks noChangeAspect="1" noChangeArrowheads="1"/>
          </p:cNvSpPr>
          <p:nvPr userDrawn="1"/>
        </p:nvSpPr>
        <p:spPr bwMode="auto">
          <a:xfrm>
            <a:off x="6761163"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2" name="Oval 850"/>
          <p:cNvSpPr>
            <a:spLocks noChangeAspect="1" noChangeArrowheads="1"/>
          </p:cNvSpPr>
          <p:nvPr userDrawn="1"/>
        </p:nvSpPr>
        <p:spPr bwMode="auto">
          <a:xfrm>
            <a:off x="687863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3" name="Oval 851"/>
          <p:cNvSpPr>
            <a:spLocks noChangeAspect="1" noChangeArrowheads="1"/>
          </p:cNvSpPr>
          <p:nvPr userDrawn="1"/>
        </p:nvSpPr>
        <p:spPr bwMode="auto">
          <a:xfrm>
            <a:off x="6997700"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4" name="Oval 852"/>
          <p:cNvSpPr>
            <a:spLocks noChangeAspect="1" noChangeArrowheads="1"/>
          </p:cNvSpPr>
          <p:nvPr userDrawn="1"/>
        </p:nvSpPr>
        <p:spPr bwMode="auto">
          <a:xfrm>
            <a:off x="7115175" y="35750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5" name="Oval 853"/>
          <p:cNvSpPr>
            <a:spLocks noChangeAspect="1" noChangeArrowheads="1"/>
          </p:cNvSpPr>
          <p:nvPr userDrawn="1"/>
        </p:nvSpPr>
        <p:spPr bwMode="auto">
          <a:xfrm>
            <a:off x="7234238" y="35750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6" name="Oval 854"/>
          <p:cNvSpPr>
            <a:spLocks noChangeAspect="1" noChangeArrowheads="1"/>
          </p:cNvSpPr>
          <p:nvPr userDrawn="1"/>
        </p:nvSpPr>
        <p:spPr bwMode="auto">
          <a:xfrm>
            <a:off x="1555750"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7" name="Oval 855"/>
          <p:cNvSpPr>
            <a:spLocks noChangeAspect="1" noChangeArrowheads="1"/>
          </p:cNvSpPr>
          <p:nvPr userDrawn="1"/>
        </p:nvSpPr>
        <p:spPr bwMode="auto">
          <a:xfrm>
            <a:off x="167322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8" name="Oval 856"/>
          <p:cNvSpPr>
            <a:spLocks noChangeAspect="1" noChangeArrowheads="1"/>
          </p:cNvSpPr>
          <p:nvPr userDrawn="1"/>
        </p:nvSpPr>
        <p:spPr bwMode="auto">
          <a:xfrm>
            <a:off x="1792288"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49" name="Oval 857"/>
          <p:cNvSpPr>
            <a:spLocks noChangeAspect="1" noChangeArrowheads="1"/>
          </p:cNvSpPr>
          <p:nvPr userDrawn="1"/>
        </p:nvSpPr>
        <p:spPr bwMode="auto">
          <a:xfrm>
            <a:off x="392112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0" name="Oval 858"/>
          <p:cNvSpPr>
            <a:spLocks noChangeAspect="1" noChangeArrowheads="1"/>
          </p:cNvSpPr>
          <p:nvPr userDrawn="1"/>
        </p:nvSpPr>
        <p:spPr bwMode="auto">
          <a:xfrm>
            <a:off x="4040188"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1" name="Oval 859"/>
          <p:cNvSpPr>
            <a:spLocks noChangeAspect="1" noChangeArrowheads="1"/>
          </p:cNvSpPr>
          <p:nvPr userDrawn="1"/>
        </p:nvSpPr>
        <p:spPr bwMode="auto">
          <a:xfrm>
            <a:off x="4157663"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2" name="Oval 860"/>
          <p:cNvSpPr>
            <a:spLocks noChangeAspect="1" noChangeArrowheads="1"/>
          </p:cNvSpPr>
          <p:nvPr userDrawn="1"/>
        </p:nvSpPr>
        <p:spPr bwMode="auto">
          <a:xfrm>
            <a:off x="427672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3" name="Oval 861"/>
          <p:cNvSpPr>
            <a:spLocks noChangeAspect="1" noChangeArrowheads="1"/>
          </p:cNvSpPr>
          <p:nvPr userDrawn="1"/>
        </p:nvSpPr>
        <p:spPr bwMode="auto">
          <a:xfrm>
            <a:off x="4394200"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4" name="Oval 862"/>
          <p:cNvSpPr>
            <a:spLocks noChangeAspect="1" noChangeArrowheads="1"/>
          </p:cNvSpPr>
          <p:nvPr userDrawn="1"/>
        </p:nvSpPr>
        <p:spPr bwMode="auto">
          <a:xfrm>
            <a:off x="4513263"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5" name="Oval 863"/>
          <p:cNvSpPr>
            <a:spLocks noChangeAspect="1" noChangeArrowheads="1"/>
          </p:cNvSpPr>
          <p:nvPr userDrawn="1"/>
        </p:nvSpPr>
        <p:spPr bwMode="auto">
          <a:xfrm>
            <a:off x="4630738" y="368300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6" name="Oval 864"/>
          <p:cNvSpPr>
            <a:spLocks noChangeAspect="1" noChangeArrowheads="1"/>
          </p:cNvSpPr>
          <p:nvPr userDrawn="1"/>
        </p:nvSpPr>
        <p:spPr bwMode="auto">
          <a:xfrm>
            <a:off x="4749800"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7" name="Oval 865"/>
          <p:cNvSpPr>
            <a:spLocks noChangeAspect="1" noChangeArrowheads="1"/>
          </p:cNvSpPr>
          <p:nvPr userDrawn="1"/>
        </p:nvSpPr>
        <p:spPr bwMode="auto">
          <a:xfrm>
            <a:off x="486727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8" name="Oval 866"/>
          <p:cNvSpPr>
            <a:spLocks noChangeAspect="1" noChangeArrowheads="1"/>
          </p:cNvSpPr>
          <p:nvPr userDrawn="1"/>
        </p:nvSpPr>
        <p:spPr bwMode="auto">
          <a:xfrm>
            <a:off x="4986338"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59" name="Oval 867"/>
          <p:cNvSpPr>
            <a:spLocks noChangeAspect="1" noChangeArrowheads="1"/>
          </p:cNvSpPr>
          <p:nvPr userDrawn="1"/>
        </p:nvSpPr>
        <p:spPr bwMode="auto">
          <a:xfrm>
            <a:off x="5103813"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0" name="Oval 868"/>
          <p:cNvSpPr>
            <a:spLocks noChangeAspect="1" noChangeArrowheads="1"/>
          </p:cNvSpPr>
          <p:nvPr userDrawn="1"/>
        </p:nvSpPr>
        <p:spPr bwMode="auto">
          <a:xfrm>
            <a:off x="522287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1" name="Oval 869"/>
          <p:cNvSpPr>
            <a:spLocks noChangeAspect="1" noChangeArrowheads="1"/>
          </p:cNvSpPr>
          <p:nvPr userDrawn="1"/>
        </p:nvSpPr>
        <p:spPr bwMode="auto">
          <a:xfrm>
            <a:off x="5340350"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2" name="Oval 870"/>
          <p:cNvSpPr>
            <a:spLocks noChangeAspect="1" noChangeArrowheads="1"/>
          </p:cNvSpPr>
          <p:nvPr userDrawn="1"/>
        </p:nvSpPr>
        <p:spPr bwMode="auto">
          <a:xfrm>
            <a:off x="5459413"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3" name="Oval 871"/>
          <p:cNvSpPr>
            <a:spLocks noChangeAspect="1" noChangeArrowheads="1"/>
          </p:cNvSpPr>
          <p:nvPr userDrawn="1"/>
        </p:nvSpPr>
        <p:spPr bwMode="auto">
          <a:xfrm>
            <a:off x="5576888"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4" name="Oval 872"/>
          <p:cNvSpPr>
            <a:spLocks noChangeAspect="1" noChangeArrowheads="1"/>
          </p:cNvSpPr>
          <p:nvPr userDrawn="1"/>
        </p:nvSpPr>
        <p:spPr bwMode="auto">
          <a:xfrm>
            <a:off x="5695950" y="368300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5" name="Oval 873"/>
          <p:cNvSpPr>
            <a:spLocks noChangeAspect="1" noChangeArrowheads="1"/>
          </p:cNvSpPr>
          <p:nvPr userDrawn="1"/>
        </p:nvSpPr>
        <p:spPr bwMode="auto">
          <a:xfrm>
            <a:off x="581342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6" name="Oval 874"/>
          <p:cNvSpPr>
            <a:spLocks noChangeAspect="1" noChangeArrowheads="1"/>
          </p:cNvSpPr>
          <p:nvPr userDrawn="1"/>
        </p:nvSpPr>
        <p:spPr bwMode="auto">
          <a:xfrm>
            <a:off x="5932488"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7" name="Oval 875"/>
          <p:cNvSpPr>
            <a:spLocks noChangeAspect="1" noChangeArrowheads="1"/>
          </p:cNvSpPr>
          <p:nvPr userDrawn="1"/>
        </p:nvSpPr>
        <p:spPr bwMode="auto">
          <a:xfrm>
            <a:off x="6051550"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8" name="Oval 876"/>
          <p:cNvSpPr>
            <a:spLocks noChangeAspect="1" noChangeArrowheads="1"/>
          </p:cNvSpPr>
          <p:nvPr userDrawn="1"/>
        </p:nvSpPr>
        <p:spPr bwMode="auto">
          <a:xfrm>
            <a:off x="616902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69" name="Oval 877"/>
          <p:cNvSpPr>
            <a:spLocks noChangeAspect="1" noChangeArrowheads="1"/>
          </p:cNvSpPr>
          <p:nvPr userDrawn="1"/>
        </p:nvSpPr>
        <p:spPr bwMode="auto">
          <a:xfrm>
            <a:off x="6288088"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0" name="Oval 878"/>
          <p:cNvSpPr>
            <a:spLocks noChangeAspect="1" noChangeArrowheads="1"/>
          </p:cNvSpPr>
          <p:nvPr userDrawn="1"/>
        </p:nvSpPr>
        <p:spPr bwMode="auto">
          <a:xfrm>
            <a:off x="6405563"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1" name="Oval 879"/>
          <p:cNvSpPr>
            <a:spLocks noChangeAspect="1" noChangeArrowheads="1"/>
          </p:cNvSpPr>
          <p:nvPr userDrawn="1"/>
        </p:nvSpPr>
        <p:spPr bwMode="auto">
          <a:xfrm>
            <a:off x="652462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2" name="Oval 880"/>
          <p:cNvSpPr>
            <a:spLocks noChangeAspect="1" noChangeArrowheads="1"/>
          </p:cNvSpPr>
          <p:nvPr userDrawn="1"/>
        </p:nvSpPr>
        <p:spPr bwMode="auto">
          <a:xfrm>
            <a:off x="6642100"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3" name="Oval 881"/>
          <p:cNvSpPr>
            <a:spLocks noChangeAspect="1" noChangeArrowheads="1"/>
          </p:cNvSpPr>
          <p:nvPr userDrawn="1"/>
        </p:nvSpPr>
        <p:spPr bwMode="auto">
          <a:xfrm>
            <a:off x="6761163"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4" name="Oval 882"/>
          <p:cNvSpPr>
            <a:spLocks noChangeAspect="1" noChangeArrowheads="1"/>
          </p:cNvSpPr>
          <p:nvPr userDrawn="1"/>
        </p:nvSpPr>
        <p:spPr bwMode="auto">
          <a:xfrm>
            <a:off x="6878638"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5" name="Oval 883"/>
          <p:cNvSpPr>
            <a:spLocks noChangeAspect="1" noChangeArrowheads="1"/>
          </p:cNvSpPr>
          <p:nvPr userDrawn="1"/>
        </p:nvSpPr>
        <p:spPr bwMode="auto">
          <a:xfrm>
            <a:off x="6997700"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6" name="Oval 884"/>
          <p:cNvSpPr>
            <a:spLocks noChangeAspect="1" noChangeArrowheads="1"/>
          </p:cNvSpPr>
          <p:nvPr userDrawn="1"/>
        </p:nvSpPr>
        <p:spPr bwMode="auto">
          <a:xfrm>
            <a:off x="7115175" y="36830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7" name="Oval 885"/>
          <p:cNvSpPr>
            <a:spLocks noChangeAspect="1" noChangeArrowheads="1"/>
          </p:cNvSpPr>
          <p:nvPr userDrawn="1"/>
        </p:nvSpPr>
        <p:spPr bwMode="auto">
          <a:xfrm>
            <a:off x="7234238" y="36830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8" name="Oval 886"/>
          <p:cNvSpPr>
            <a:spLocks noChangeAspect="1" noChangeArrowheads="1"/>
          </p:cNvSpPr>
          <p:nvPr userDrawn="1"/>
        </p:nvSpPr>
        <p:spPr bwMode="auto">
          <a:xfrm>
            <a:off x="1673225"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79" name="Oval 887"/>
          <p:cNvSpPr>
            <a:spLocks noChangeAspect="1" noChangeArrowheads="1"/>
          </p:cNvSpPr>
          <p:nvPr userDrawn="1"/>
        </p:nvSpPr>
        <p:spPr bwMode="auto">
          <a:xfrm>
            <a:off x="1792288"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0" name="Oval 888"/>
          <p:cNvSpPr>
            <a:spLocks noChangeAspect="1" noChangeArrowheads="1"/>
          </p:cNvSpPr>
          <p:nvPr userDrawn="1"/>
        </p:nvSpPr>
        <p:spPr bwMode="auto">
          <a:xfrm>
            <a:off x="2028825"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1" name="Oval 889"/>
          <p:cNvSpPr>
            <a:spLocks noChangeAspect="1" noChangeArrowheads="1"/>
          </p:cNvSpPr>
          <p:nvPr userDrawn="1"/>
        </p:nvSpPr>
        <p:spPr bwMode="auto">
          <a:xfrm>
            <a:off x="2265363" y="37925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2" name="Oval 890"/>
          <p:cNvSpPr>
            <a:spLocks noChangeAspect="1" noChangeArrowheads="1"/>
          </p:cNvSpPr>
          <p:nvPr userDrawn="1"/>
        </p:nvSpPr>
        <p:spPr bwMode="auto">
          <a:xfrm>
            <a:off x="3921125"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3" name="Oval 891"/>
          <p:cNvSpPr>
            <a:spLocks noChangeAspect="1" noChangeArrowheads="1"/>
          </p:cNvSpPr>
          <p:nvPr userDrawn="1"/>
        </p:nvSpPr>
        <p:spPr bwMode="auto">
          <a:xfrm>
            <a:off x="4040188"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4" name="Oval 892"/>
          <p:cNvSpPr>
            <a:spLocks noChangeAspect="1" noChangeArrowheads="1"/>
          </p:cNvSpPr>
          <p:nvPr userDrawn="1"/>
        </p:nvSpPr>
        <p:spPr bwMode="auto">
          <a:xfrm>
            <a:off x="4157663"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5" name="Oval 893"/>
          <p:cNvSpPr>
            <a:spLocks noChangeAspect="1" noChangeArrowheads="1"/>
          </p:cNvSpPr>
          <p:nvPr userDrawn="1"/>
        </p:nvSpPr>
        <p:spPr bwMode="auto">
          <a:xfrm>
            <a:off x="4276725"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6" name="Oval 894"/>
          <p:cNvSpPr>
            <a:spLocks noChangeAspect="1" noChangeArrowheads="1"/>
          </p:cNvSpPr>
          <p:nvPr userDrawn="1"/>
        </p:nvSpPr>
        <p:spPr bwMode="auto">
          <a:xfrm>
            <a:off x="4394200" y="3792538"/>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7" name="Oval 895"/>
          <p:cNvSpPr>
            <a:spLocks noChangeAspect="1" noChangeArrowheads="1"/>
          </p:cNvSpPr>
          <p:nvPr userDrawn="1"/>
        </p:nvSpPr>
        <p:spPr bwMode="auto">
          <a:xfrm>
            <a:off x="4513263"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8" name="Oval 896"/>
          <p:cNvSpPr>
            <a:spLocks noChangeAspect="1" noChangeArrowheads="1"/>
          </p:cNvSpPr>
          <p:nvPr userDrawn="1"/>
        </p:nvSpPr>
        <p:spPr bwMode="auto">
          <a:xfrm>
            <a:off x="4630738"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89" name="Oval 897"/>
          <p:cNvSpPr>
            <a:spLocks noChangeAspect="1" noChangeArrowheads="1"/>
          </p:cNvSpPr>
          <p:nvPr userDrawn="1"/>
        </p:nvSpPr>
        <p:spPr bwMode="auto">
          <a:xfrm>
            <a:off x="4749800"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0" name="Oval 898"/>
          <p:cNvSpPr>
            <a:spLocks noChangeAspect="1" noChangeArrowheads="1"/>
          </p:cNvSpPr>
          <p:nvPr userDrawn="1"/>
        </p:nvSpPr>
        <p:spPr bwMode="auto">
          <a:xfrm>
            <a:off x="4867275"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1" name="Oval 899"/>
          <p:cNvSpPr>
            <a:spLocks noChangeAspect="1" noChangeArrowheads="1"/>
          </p:cNvSpPr>
          <p:nvPr userDrawn="1"/>
        </p:nvSpPr>
        <p:spPr bwMode="auto">
          <a:xfrm>
            <a:off x="4986338"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2" name="Oval 900"/>
          <p:cNvSpPr>
            <a:spLocks noChangeAspect="1" noChangeArrowheads="1"/>
          </p:cNvSpPr>
          <p:nvPr userDrawn="1"/>
        </p:nvSpPr>
        <p:spPr bwMode="auto">
          <a:xfrm>
            <a:off x="5103813"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3" name="Oval 901"/>
          <p:cNvSpPr>
            <a:spLocks noChangeAspect="1" noChangeArrowheads="1"/>
          </p:cNvSpPr>
          <p:nvPr userDrawn="1"/>
        </p:nvSpPr>
        <p:spPr bwMode="auto">
          <a:xfrm>
            <a:off x="5340350"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4" name="Oval 902"/>
          <p:cNvSpPr>
            <a:spLocks noChangeAspect="1" noChangeArrowheads="1"/>
          </p:cNvSpPr>
          <p:nvPr userDrawn="1"/>
        </p:nvSpPr>
        <p:spPr bwMode="auto">
          <a:xfrm>
            <a:off x="5459413"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5" name="Oval 903"/>
          <p:cNvSpPr>
            <a:spLocks noChangeAspect="1" noChangeArrowheads="1"/>
          </p:cNvSpPr>
          <p:nvPr userDrawn="1"/>
        </p:nvSpPr>
        <p:spPr bwMode="auto">
          <a:xfrm>
            <a:off x="5576888"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6" name="Oval 904"/>
          <p:cNvSpPr>
            <a:spLocks noChangeAspect="1" noChangeArrowheads="1"/>
          </p:cNvSpPr>
          <p:nvPr userDrawn="1"/>
        </p:nvSpPr>
        <p:spPr bwMode="auto">
          <a:xfrm>
            <a:off x="5695950"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7" name="Oval 905"/>
          <p:cNvSpPr>
            <a:spLocks noChangeAspect="1" noChangeArrowheads="1"/>
          </p:cNvSpPr>
          <p:nvPr userDrawn="1"/>
        </p:nvSpPr>
        <p:spPr bwMode="auto">
          <a:xfrm>
            <a:off x="6051550"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8" name="Oval 906"/>
          <p:cNvSpPr>
            <a:spLocks noChangeAspect="1" noChangeArrowheads="1"/>
          </p:cNvSpPr>
          <p:nvPr userDrawn="1"/>
        </p:nvSpPr>
        <p:spPr bwMode="auto">
          <a:xfrm>
            <a:off x="6169025" y="3792538"/>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899" name="Oval 907"/>
          <p:cNvSpPr>
            <a:spLocks noChangeAspect="1" noChangeArrowheads="1"/>
          </p:cNvSpPr>
          <p:nvPr userDrawn="1"/>
        </p:nvSpPr>
        <p:spPr bwMode="auto">
          <a:xfrm>
            <a:off x="6288088"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0" name="Oval 908"/>
          <p:cNvSpPr>
            <a:spLocks noChangeAspect="1" noChangeArrowheads="1"/>
          </p:cNvSpPr>
          <p:nvPr userDrawn="1"/>
        </p:nvSpPr>
        <p:spPr bwMode="auto">
          <a:xfrm>
            <a:off x="6405563"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1" name="Oval 909"/>
          <p:cNvSpPr>
            <a:spLocks noChangeAspect="1" noChangeArrowheads="1"/>
          </p:cNvSpPr>
          <p:nvPr userDrawn="1"/>
        </p:nvSpPr>
        <p:spPr bwMode="auto">
          <a:xfrm>
            <a:off x="6642100" y="37925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2" name="Oval 910"/>
          <p:cNvSpPr>
            <a:spLocks noChangeAspect="1" noChangeArrowheads="1"/>
          </p:cNvSpPr>
          <p:nvPr userDrawn="1"/>
        </p:nvSpPr>
        <p:spPr bwMode="auto">
          <a:xfrm>
            <a:off x="6761163"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3" name="Oval 911"/>
          <p:cNvSpPr>
            <a:spLocks noChangeAspect="1" noChangeArrowheads="1"/>
          </p:cNvSpPr>
          <p:nvPr userDrawn="1"/>
        </p:nvSpPr>
        <p:spPr bwMode="auto">
          <a:xfrm>
            <a:off x="6878638" y="37925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4" name="Oval 912"/>
          <p:cNvSpPr>
            <a:spLocks noChangeAspect="1" noChangeArrowheads="1"/>
          </p:cNvSpPr>
          <p:nvPr userDrawn="1"/>
        </p:nvSpPr>
        <p:spPr bwMode="auto">
          <a:xfrm>
            <a:off x="1673225"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5" name="Oval 913"/>
          <p:cNvSpPr>
            <a:spLocks noChangeAspect="1" noChangeArrowheads="1"/>
          </p:cNvSpPr>
          <p:nvPr userDrawn="1"/>
        </p:nvSpPr>
        <p:spPr bwMode="auto">
          <a:xfrm>
            <a:off x="1792288"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6" name="Oval 914"/>
          <p:cNvSpPr>
            <a:spLocks noChangeAspect="1" noChangeArrowheads="1"/>
          </p:cNvSpPr>
          <p:nvPr userDrawn="1"/>
        </p:nvSpPr>
        <p:spPr bwMode="auto">
          <a:xfrm>
            <a:off x="1909763"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7" name="Oval 915"/>
          <p:cNvSpPr>
            <a:spLocks noChangeAspect="1" noChangeArrowheads="1"/>
          </p:cNvSpPr>
          <p:nvPr userDrawn="1"/>
        </p:nvSpPr>
        <p:spPr bwMode="auto">
          <a:xfrm>
            <a:off x="2028825"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8" name="Oval 916"/>
          <p:cNvSpPr>
            <a:spLocks noChangeAspect="1" noChangeArrowheads="1"/>
          </p:cNvSpPr>
          <p:nvPr userDrawn="1"/>
        </p:nvSpPr>
        <p:spPr bwMode="auto">
          <a:xfrm>
            <a:off x="2501900"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09" name="Oval 917"/>
          <p:cNvSpPr>
            <a:spLocks noChangeAspect="1" noChangeArrowheads="1"/>
          </p:cNvSpPr>
          <p:nvPr userDrawn="1"/>
        </p:nvSpPr>
        <p:spPr bwMode="auto">
          <a:xfrm>
            <a:off x="3921125"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0" name="Oval 918"/>
          <p:cNvSpPr>
            <a:spLocks noChangeAspect="1" noChangeArrowheads="1"/>
          </p:cNvSpPr>
          <p:nvPr userDrawn="1"/>
        </p:nvSpPr>
        <p:spPr bwMode="auto">
          <a:xfrm>
            <a:off x="4040188"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1" name="Oval 919"/>
          <p:cNvSpPr>
            <a:spLocks noChangeAspect="1" noChangeArrowheads="1"/>
          </p:cNvSpPr>
          <p:nvPr userDrawn="1"/>
        </p:nvSpPr>
        <p:spPr bwMode="auto">
          <a:xfrm>
            <a:off x="4157663"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2" name="Oval 920"/>
          <p:cNvSpPr>
            <a:spLocks noChangeAspect="1" noChangeArrowheads="1"/>
          </p:cNvSpPr>
          <p:nvPr userDrawn="1"/>
        </p:nvSpPr>
        <p:spPr bwMode="auto">
          <a:xfrm>
            <a:off x="4276725"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3" name="Oval 921"/>
          <p:cNvSpPr>
            <a:spLocks noChangeAspect="1" noChangeArrowheads="1"/>
          </p:cNvSpPr>
          <p:nvPr userDrawn="1"/>
        </p:nvSpPr>
        <p:spPr bwMode="auto">
          <a:xfrm>
            <a:off x="4394200"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4" name="Oval 922"/>
          <p:cNvSpPr>
            <a:spLocks noChangeAspect="1" noChangeArrowheads="1"/>
          </p:cNvSpPr>
          <p:nvPr userDrawn="1"/>
        </p:nvSpPr>
        <p:spPr bwMode="auto">
          <a:xfrm>
            <a:off x="4513263"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5" name="Oval 923"/>
          <p:cNvSpPr>
            <a:spLocks noChangeAspect="1" noChangeArrowheads="1"/>
          </p:cNvSpPr>
          <p:nvPr userDrawn="1"/>
        </p:nvSpPr>
        <p:spPr bwMode="auto">
          <a:xfrm>
            <a:off x="4630738"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6" name="Oval 924"/>
          <p:cNvSpPr>
            <a:spLocks noChangeAspect="1" noChangeArrowheads="1"/>
          </p:cNvSpPr>
          <p:nvPr userDrawn="1"/>
        </p:nvSpPr>
        <p:spPr bwMode="auto">
          <a:xfrm>
            <a:off x="4749800"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7" name="Oval 925"/>
          <p:cNvSpPr>
            <a:spLocks noChangeAspect="1" noChangeArrowheads="1"/>
          </p:cNvSpPr>
          <p:nvPr userDrawn="1"/>
        </p:nvSpPr>
        <p:spPr bwMode="auto">
          <a:xfrm>
            <a:off x="4867275"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8" name="Oval 926"/>
          <p:cNvSpPr>
            <a:spLocks noChangeAspect="1" noChangeArrowheads="1"/>
          </p:cNvSpPr>
          <p:nvPr userDrawn="1"/>
        </p:nvSpPr>
        <p:spPr bwMode="auto">
          <a:xfrm>
            <a:off x="4986338" y="3902075"/>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19" name="Oval 927"/>
          <p:cNvSpPr>
            <a:spLocks noChangeAspect="1" noChangeArrowheads="1"/>
          </p:cNvSpPr>
          <p:nvPr userDrawn="1"/>
        </p:nvSpPr>
        <p:spPr bwMode="auto">
          <a:xfrm>
            <a:off x="5103813"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0" name="Oval 928"/>
          <p:cNvSpPr>
            <a:spLocks noChangeAspect="1" noChangeArrowheads="1"/>
          </p:cNvSpPr>
          <p:nvPr userDrawn="1"/>
        </p:nvSpPr>
        <p:spPr bwMode="auto">
          <a:xfrm>
            <a:off x="5340350"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1" name="Oval 929"/>
          <p:cNvSpPr>
            <a:spLocks noChangeAspect="1" noChangeArrowheads="1"/>
          </p:cNvSpPr>
          <p:nvPr userDrawn="1"/>
        </p:nvSpPr>
        <p:spPr bwMode="auto">
          <a:xfrm>
            <a:off x="5459413"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2" name="Oval 930"/>
          <p:cNvSpPr>
            <a:spLocks noChangeAspect="1" noChangeArrowheads="1"/>
          </p:cNvSpPr>
          <p:nvPr userDrawn="1"/>
        </p:nvSpPr>
        <p:spPr bwMode="auto">
          <a:xfrm>
            <a:off x="5576888"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3" name="Oval 931"/>
          <p:cNvSpPr>
            <a:spLocks noChangeAspect="1" noChangeArrowheads="1"/>
          </p:cNvSpPr>
          <p:nvPr userDrawn="1"/>
        </p:nvSpPr>
        <p:spPr bwMode="auto">
          <a:xfrm>
            <a:off x="6169025"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4" name="Oval 932"/>
          <p:cNvSpPr>
            <a:spLocks noChangeAspect="1" noChangeArrowheads="1"/>
          </p:cNvSpPr>
          <p:nvPr userDrawn="1"/>
        </p:nvSpPr>
        <p:spPr bwMode="auto">
          <a:xfrm>
            <a:off x="6288088" y="3902075"/>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5" name="Oval 933"/>
          <p:cNvSpPr>
            <a:spLocks noChangeAspect="1" noChangeArrowheads="1"/>
          </p:cNvSpPr>
          <p:nvPr userDrawn="1"/>
        </p:nvSpPr>
        <p:spPr bwMode="auto">
          <a:xfrm>
            <a:off x="6642100"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6" name="Oval 934"/>
          <p:cNvSpPr>
            <a:spLocks noChangeAspect="1" noChangeArrowheads="1"/>
          </p:cNvSpPr>
          <p:nvPr userDrawn="1"/>
        </p:nvSpPr>
        <p:spPr bwMode="auto">
          <a:xfrm>
            <a:off x="6761163"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7" name="Oval 935"/>
          <p:cNvSpPr>
            <a:spLocks noChangeAspect="1" noChangeArrowheads="1"/>
          </p:cNvSpPr>
          <p:nvPr userDrawn="1"/>
        </p:nvSpPr>
        <p:spPr bwMode="auto">
          <a:xfrm>
            <a:off x="6878638"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8" name="Oval 936"/>
          <p:cNvSpPr>
            <a:spLocks noChangeAspect="1" noChangeArrowheads="1"/>
          </p:cNvSpPr>
          <p:nvPr userDrawn="1"/>
        </p:nvSpPr>
        <p:spPr bwMode="auto">
          <a:xfrm>
            <a:off x="6997700" y="39020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29" name="Oval 937"/>
          <p:cNvSpPr>
            <a:spLocks noChangeAspect="1" noChangeArrowheads="1"/>
          </p:cNvSpPr>
          <p:nvPr userDrawn="1"/>
        </p:nvSpPr>
        <p:spPr bwMode="auto">
          <a:xfrm>
            <a:off x="7234238"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0" name="Oval 938"/>
          <p:cNvSpPr>
            <a:spLocks noChangeAspect="1" noChangeArrowheads="1"/>
          </p:cNvSpPr>
          <p:nvPr userDrawn="1"/>
        </p:nvSpPr>
        <p:spPr bwMode="auto">
          <a:xfrm>
            <a:off x="7351713" y="39020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1" name="Oval 939"/>
          <p:cNvSpPr>
            <a:spLocks noChangeAspect="1" noChangeArrowheads="1"/>
          </p:cNvSpPr>
          <p:nvPr userDrawn="1"/>
        </p:nvSpPr>
        <p:spPr bwMode="auto">
          <a:xfrm>
            <a:off x="2028825"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2" name="Oval 940"/>
          <p:cNvSpPr>
            <a:spLocks noChangeAspect="1" noChangeArrowheads="1"/>
          </p:cNvSpPr>
          <p:nvPr userDrawn="1"/>
        </p:nvSpPr>
        <p:spPr bwMode="auto">
          <a:xfrm>
            <a:off x="2146300"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3" name="Oval 941"/>
          <p:cNvSpPr>
            <a:spLocks noChangeAspect="1" noChangeArrowheads="1"/>
          </p:cNvSpPr>
          <p:nvPr userDrawn="1"/>
        </p:nvSpPr>
        <p:spPr bwMode="auto">
          <a:xfrm>
            <a:off x="3921125"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4" name="Oval 942"/>
          <p:cNvSpPr>
            <a:spLocks noChangeAspect="1" noChangeArrowheads="1"/>
          </p:cNvSpPr>
          <p:nvPr userDrawn="1"/>
        </p:nvSpPr>
        <p:spPr bwMode="auto">
          <a:xfrm>
            <a:off x="4040188"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5" name="Oval 943"/>
          <p:cNvSpPr>
            <a:spLocks noChangeAspect="1" noChangeArrowheads="1"/>
          </p:cNvSpPr>
          <p:nvPr userDrawn="1"/>
        </p:nvSpPr>
        <p:spPr bwMode="auto">
          <a:xfrm>
            <a:off x="4157663"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6" name="Oval 944"/>
          <p:cNvSpPr>
            <a:spLocks noChangeAspect="1" noChangeArrowheads="1"/>
          </p:cNvSpPr>
          <p:nvPr userDrawn="1"/>
        </p:nvSpPr>
        <p:spPr bwMode="auto">
          <a:xfrm>
            <a:off x="4276725"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7" name="Oval 945"/>
          <p:cNvSpPr>
            <a:spLocks noChangeAspect="1" noChangeArrowheads="1"/>
          </p:cNvSpPr>
          <p:nvPr userDrawn="1"/>
        </p:nvSpPr>
        <p:spPr bwMode="auto">
          <a:xfrm>
            <a:off x="4394200"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8" name="Oval 946"/>
          <p:cNvSpPr>
            <a:spLocks noChangeAspect="1" noChangeArrowheads="1"/>
          </p:cNvSpPr>
          <p:nvPr userDrawn="1"/>
        </p:nvSpPr>
        <p:spPr bwMode="auto">
          <a:xfrm>
            <a:off x="4513263"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39" name="Oval 947"/>
          <p:cNvSpPr>
            <a:spLocks noChangeAspect="1" noChangeArrowheads="1"/>
          </p:cNvSpPr>
          <p:nvPr userDrawn="1"/>
        </p:nvSpPr>
        <p:spPr bwMode="auto">
          <a:xfrm>
            <a:off x="4630738"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0" name="Oval 948"/>
          <p:cNvSpPr>
            <a:spLocks noChangeAspect="1" noChangeArrowheads="1"/>
          </p:cNvSpPr>
          <p:nvPr userDrawn="1"/>
        </p:nvSpPr>
        <p:spPr bwMode="auto">
          <a:xfrm>
            <a:off x="4749800"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1" name="Oval 949"/>
          <p:cNvSpPr>
            <a:spLocks noChangeAspect="1" noChangeArrowheads="1"/>
          </p:cNvSpPr>
          <p:nvPr userDrawn="1"/>
        </p:nvSpPr>
        <p:spPr bwMode="auto">
          <a:xfrm>
            <a:off x="4867275"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2" name="Oval 950"/>
          <p:cNvSpPr>
            <a:spLocks noChangeAspect="1" noChangeArrowheads="1"/>
          </p:cNvSpPr>
          <p:nvPr userDrawn="1"/>
        </p:nvSpPr>
        <p:spPr bwMode="auto">
          <a:xfrm>
            <a:off x="4986338"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3" name="Oval 951"/>
          <p:cNvSpPr>
            <a:spLocks noChangeAspect="1" noChangeArrowheads="1"/>
          </p:cNvSpPr>
          <p:nvPr userDrawn="1"/>
        </p:nvSpPr>
        <p:spPr bwMode="auto">
          <a:xfrm>
            <a:off x="5103813"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4" name="Oval 952"/>
          <p:cNvSpPr>
            <a:spLocks noChangeAspect="1" noChangeArrowheads="1"/>
          </p:cNvSpPr>
          <p:nvPr userDrawn="1"/>
        </p:nvSpPr>
        <p:spPr bwMode="auto">
          <a:xfrm>
            <a:off x="5222875"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5" name="Oval 953"/>
          <p:cNvSpPr>
            <a:spLocks noChangeAspect="1" noChangeArrowheads="1"/>
          </p:cNvSpPr>
          <p:nvPr userDrawn="1"/>
        </p:nvSpPr>
        <p:spPr bwMode="auto">
          <a:xfrm>
            <a:off x="6169025" y="40116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6" name="Oval 954"/>
          <p:cNvSpPr>
            <a:spLocks noChangeAspect="1" noChangeArrowheads="1"/>
          </p:cNvSpPr>
          <p:nvPr userDrawn="1"/>
        </p:nvSpPr>
        <p:spPr bwMode="auto">
          <a:xfrm>
            <a:off x="6288088"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7" name="Oval 955"/>
          <p:cNvSpPr>
            <a:spLocks noChangeAspect="1" noChangeArrowheads="1"/>
          </p:cNvSpPr>
          <p:nvPr userDrawn="1"/>
        </p:nvSpPr>
        <p:spPr bwMode="auto">
          <a:xfrm>
            <a:off x="6761163"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8" name="Oval 956"/>
          <p:cNvSpPr>
            <a:spLocks noChangeAspect="1" noChangeArrowheads="1"/>
          </p:cNvSpPr>
          <p:nvPr userDrawn="1"/>
        </p:nvSpPr>
        <p:spPr bwMode="auto">
          <a:xfrm>
            <a:off x="6878638"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49" name="Oval 957"/>
          <p:cNvSpPr>
            <a:spLocks noChangeAspect="1" noChangeArrowheads="1"/>
          </p:cNvSpPr>
          <p:nvPr userDrawn="1"/>
        </p:nvSpPr>
        <p:spPr bwMode="auto">
          <a:xfrm>
            <a:off x="7351713" y="40116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0" name="Oval 958"/>
          <p:cNvSpPr>
            <a:spLocks noChangeAspect="1" noChangeArrowheads="1"/>
          </p:cNvSpPr>
          <p:nvPr userDrawn="1"/>
        </p:nvSpPr>
        <p:spPr bwMode="auto">
          <a:xfrm>
            <a:off x="2146300"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1" name="Oval 959"/>
          <p:cNvSpPr>
            <a:spLocks noChangeAspect="1" noChangeArrowheads="1"/>
          </p:cNvSpPr>
          <p:nvPr userDrawn="1"/>
        </p:nvSpPr>
        <p:spPr bwMode="auto">
          <a:xfrm>
            <a:off x="2265363"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2" name="Oval 960"/>
          <p:cNvSpPr>
            <a:spLocks noChangeAspect="1" noChangeArrowheads="1"/>
          </p:cNvSpPr>
          <p:nvPr userDrawn="1"/>
        </p:nvSpPr>
        <p:spPr bwMode="auto">
          <a:xfrm>
            <a:off x="2382838"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3" name="Oval 961"/>
          <p:cNvSpPr>
            <a:spLocks noChangeAspect="1" noChangeArrowheads="1"/>
          </p:cNvSpPr>
          <p:nvPr userDrawn="1"/>
        </p:nvSpPr>
        <p:spPr bwMode="auto">
          <a:xfrm>
            <a:off x="2501900"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4" name="Oval 962"/>
          <p:cNvSpPr>
            <a:spLocks noChangeAspect="1" noChangeArrowheads="1"/>
          </p:cNvSpPr>
          <p:nvPr userDrawn="1"/>
        </p:nvSpPr>
        <p:spPr bwMode="auto">
          <a:xfrm>
            <a:off x="2619375"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5" name="Oval 963"/>
          <p:cNvSpPr>
            <a:spLocks noChangeAspect="1" noChangeArrowheads="1"/>
          </p:cNvSpPr>
          <p:nvPr userDrawn="1"/>
        </p:nvSpPr>
        <p:spPr bwMode="auto">
          <a:xfrm>
            <a:off x="3921125"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6" name="Oval 964"/>
          <p:cNvSpPr>
            <a:spLocks noChangeAspect="1" noChangeArrowheads="1"/>
          </p:cNvSpPr>
          <p:nvPr userDrawn="1"/>
        </p:nvSpPr>
        <p:spPr bwMode="auto">
          <a:xfrm>
            <a:off x="4040188"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7" name="Oval 965"/>
          <p:cNvSpPr>
            <a:spLocks noChangeAspect="1" noChangeArrowheads="1"/>
          </p:cNvSpPr>
          <p:nvPr userDrawn="1"/>
        </p:nvSpPr>
        <p:spPr bwMode="auto">
          <a:xfrm>
            <a:off x="4157663"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8" name="Oval 966"/>
          <p:cNvSpPr>
            <a:spLocks noChangeAspect="1" noChangeArrowheads="1"/>
          </p:cNvSpPr>
          <p:nvPr userDrawn="1"/>
        </p:nvSpPr>
        <p:spPr bwMode="auto">
          <a:xfrm>
            <a:off x="4276725"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59" name="Oval 967"/>
          <p:cNvSpPr>
            <a:spLocks noChangeAspect="1" noChangeArrowheads="1"/>
          </p:cNvSpPr>
          <p:nvPr userDrawn="1"/>
        </p:nvSpPr>
        <p:spPr bwMode="auto">
          <a:xfrm>
            <a:off x="4394200"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0" name="Oval 968"/>
          <p:cNvSpPr>
            <a:spLocks noChangeAspect="1" noChangeArrowheads="1"/>
          </p:cNvSpPr>
          <p:nvPr userDrawn="1"/>
        </p:nvSpPr>
        <p:spPr bwMode="auto">
          <a:xfrm>
            <a:off x="4513263"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1" name="Oval 969"/>
          <p:cNvSpPr>
            <a:spLocks noChangeAspect="1" noChangeArrowheads="1"/>
          </p:cNvSpPr>
          <p:nvPr userDrawn="1"/>
        </p:nvSpPr>
        <p:spPr bwMode="auto">
          <a:xfrm>
            <a:off x="4630738"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2" name="Oval 970"/>
          <p:cNvSpPr>
            <a:spLocks noChangeAspect="1" noChangeArrowheads="1"/>
          </p:cNvSpPr>
          <p:nvPr userDrawn="1"/>
        </p:nvSpPr>
        <p:spPr bwMode="auto">
          <a:xfrm>
            <a:off x="4749800"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3" name="Oval 971"/>
          <p:cNvSpPr>
            <a:spLocks noChangeAspect="1" noChangeArrowheads="1"/>
          </p:cNvSpPr>
          <p:nvPr userDrawn="1"/>
        </p:nvSpPr>
        <p:spPr bwMode="auto">
          <a:xfrm>
            <a:off x="4867275"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4" name="Oval 972"/>
          <p:cNvSpPr>
            <a:spLocks noChangeAspect="1" noChangeArrowheads="1"/>
          </p:cNvSpPr>
          <p:nvPr userDrawn="1"/>
        </p:nvSpPr>
        <p:spPr bwMode="auto">
          <a:xfrm>
            <a:off x="4986338"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5" name="Oval 973"/>
          <p:cNvSpPr>
            <a:spLocks noChangeAspect="1" noChangeArrowheads="1"/>
          </p:cNvSpPr>
          <p:nvPr userDrawn="1"/>
        </p:nvSpPr>
        <p:spPr bwMode="auto">
          <a:xfrm>
            <a:off x="5103813"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6" name="Oval 974"/>
          <p:cNvSpPr>
            <a:spLocks noChangeAspect="1" noChangeArrowheads="1"/>
          </p:cNvSpPr>
          <p:nvPr userDrawn="1"/>
        </p:nvSpPr>
        <p:spPr bwMode="auto">
          <a:xfrm>
            <a:off x="5222875"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7" name="Oval 975"/>
          <p:cNvSpPr>
            <a:spLocks noChangeAspect="1" noChangeArrowheads="1"/>
          </p:cNvSpPr>
          <p:nvPr userDrawn="1"/>
        </p:nvSpPr>
        <p:spPr bwMode="auto">
          <a:xfrm>
            <a:off x="5340350"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8" name="Oval 976"/>
          <p:cNvSpPr>
            <a:spLocks noChangeAspect="1" noChangeArrowheads="1"/>
          </p:cNvSpPr>
          <p:nvPr userDrawn="1"/>
        </p:nvSpPr>
        <p:spPr bwMode="auto">
          <a:xfrm>
            <a:off x="5459413"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69" name="Oval 977"/>
          <p:cNvSpPr>
            <a:spLocks noChangeAspect="1" noChangeArrowheads="1"/>
          </p:cNvSpPr>
          <p:nvPr userDrawn="1"/>
        </p:nvSpPr>
        <p:spPr bwMode="auto">
          <a:xfrm>
            <a:off x="5576888"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0" name="Oval 978"/>
          <p:cNvSpPr>
            <a:spLocks noChangeAspect="1" noChangeArrowheads="1"/>
          </p:cNvSpPr>
          <p:nvPr userDrawn="1"/>
        </p:nvSpPr>
        <p:spPr bwMode="auto">
          <a:xfrm>
            <a:off x="6169025" y="41211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1" name="Oval 979"/>
          <p:cNvSpPr>
            <a:spLocks noChangeAspect="1" noChangeArrowheads="1"/>
          </p:cNvSpPr>
          <p:nvPr userDrawn="1"/>
        </p:nvSpPr>
        <p:spPr bwMode="auto">
          <a:xfrm>
            <a:off x="6761163"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2" name="Oval 980"/>
          <p:cNvSpPr>
            <a:spLocks noChangeAspect="1" noChangeArrowheads="1"/>
          </p:cNvSpPr>
          <p:nvPr userDrawn="1"/>
        </p:nvSpPr>
        <p:spPr bwMode="auto">
          <a:xfrm>
            <a:off x="6878638"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3" name="Oval 981"/>
          <p:cNvSpPr>
            <a:spLocks noChangeAspect="1" noChangeArrowheads="1"/>
          </p:cNvSpPr>
          <p:nvPr userDrawn="1"/>
        </p:nvSpPr>
        <p:spPr bwMode="auto">
          <a:xfrm>
            <a:off x="7351713" y="41211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4" name="Oval 982"/>
          <p:cNvSpPr>
            <a:spLocks noChangeAspect="1" noChangeArrowheads="1"/>
          </p:cNvSpPr>
          <p:nvPr userDrawn="1"/>
        </p:nvSpPr>
        <p:spPr bwMode="auto">
          <a:xfrm>
            <a:off x="2382838"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5" name="Oval 983"/>
          <p:cNvSpPr>
            <a:spLocks noChangeAspect="1" noChangeArrowheads="1"/>
          </p:cNvSpPr>
          <p:nvPr userDrawn="1"/>
        </p:nvSpPr>
        <p:spPr bwMode="auto">
          <a:xfrm>
            <a:off x="2501900" y="42291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6" name="Oval 984"/>
          <p:cNvSpPr>
            <a:spLocks noChangeAspect="1" noChangeArrowheads="1"/>
          </p:cNvSpPr>
          <p:nvPr userDrawn="1"/>
        </p:nvSpPr>
        <p:spPr bwMode="auto">
          <a:xfrm>
            <a:off x="2619375" y="42291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7" name="Oval 985"/>
          <p:cNvSpPr>
            <a:spLocks noChangeAspect="1" noChangeArrowheads="1"/>
          </p:cNvSpPr>
          <p:nvPr userDrawn="1"/>
        </p:nvSpPr>
        <p:spPr bwMode="auto">
          <a:xfrm>
            <a:off x="2738438"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8" name="Oval 986"/>
          <p:cNvSpPr>
            <a:spLocks noChangeAspect="1" noChangeArrowheads="1"/>
          </p:cNvSpPr>
          <p:nvPr userDrawn="1"/>
        </p:nvSpPr>
        <p:spPr bwMode="auto">
          <a:xfrm>
            <a:off x="4040188"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79" name="Oval 987"/>
          <p:cNvSpPr>
            <a:spLocks noChangeAspect="1" noChangeArrowheads="1"/>
          </p:cNvSpPr>
          <p:nvPr userDrawn="1"/>
        </p:nvSpPr>
        <p:spPr bwMode="auto">
          <a:xfrm>
            <a:off x="4157663"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0" name="Oval 988"/>
          <p:cNvSpPr>
            <a:spLocks noChangeAspect="1" noChangeArrowheads="1"/>
          </p:cNvSpPr>
          <p:nvPr userDrawn="1"/>
        </p:nvSpPr>
        <p:spPr bwMode="auto">
          <a:xfrm>
            <a:off x="4276725" y="42291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1" name="Oval 989"/>
          <p:cNvSpPr>
            <a:spLocks noChangeAspect="1" noChangeArrowheads="1"/>
          </p:cNvSpPr>
          <p:nvPr userDrawn="1"/>
        </p:nvSpPr>
        <p:spPr bwMode="auto">
          <a:xfrm>
            <a:off x="4394200" y="42291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2" name="Oval 990"/>
          <p:cNvSpPr>
            <a:spLocks noChangeAspect="1" noChangeArrowheads="1"/>
          </p:cNvSpPr>
          <p:nvPr userDrawn="1"/>
        </p:nvSpPr>
        <p:spPr bwMode="auto">
          <a:xfrm>
            <a:off x="4513263"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3" name="Oval 991"/>
          <p:cNvSpPr>
            <a:spLocks noChangeAspect="1" noChangeArrowheads="1"/>
          </p:cNvSpPr>
          <p:nvPr userDrawn="1"/>
        </p:nvSpPr>
        <p:spPr bwMode="auto">
          <a:xfrm>
            <a:off x="4630738"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4" name="Oval 992"/>
          <p:cNvSpPr>
            <a:spLocks noChangeAspect="1" noChangeArrowheads="1"/>
          </p:cNvSpPr>
          <p:nvPr userDrawn="1"/>
        </p:nvSpPr>
        <p:spPr bwMode="auto">
          <a:xfrm>
            <a:off x="4749800" y="42291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5" name="Oval 993"/>
          <p:cNvSpPr>
            <a:spLocks noChangeAspect="1" noChangeArrowheads="1"/>
          </p:cNvSpPr>
          <p:nvPr userDrawn="1"/>
        </p:nvSpPr>
        <p:spPr bwMode="auto">
          <a:xfrm>
            <a:off x="4867275" y="42291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6" name="Oval 994"/>
          <p:cNvSpPr>
            <a:spLocks noChangeAspect="1" noChangeArrowheads="1"/>
          </p:cNvSpPr>
          <p:nvPr userDrawn="1"/>
        </p:nvSpPr>
        <p:spPr bwMode="auto">
          <a:xfrm>
            <a:off x="4986338"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7" name="Oval 995"/>
          <p:cNvSpPr>
            <a:spLocks noChangeAspect="1" noChangeArrowheads="1"/>
          </p:cNvSpPr>
          <p:nvPr userDrawn="1"/>
        </p:nvSpPr>
        <p:spPr bwMode="auto">
          <a:xfrm>
            <a:off x="5103813"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8" name="Oval 996"/>
          <p:cNvSpPr>
            <a:spLocks noChangeAspect="1" noChangeArrowheads="1"/>
          </p:cNvSpPr>
          <p:nvPr userDrawn="1"/>
        </p:nvSpPr>
        <p:spPr bwMode="auto">
          <a:xfrm>
            <a:off x="5222875" y="42291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89" name="Oval 997"/>
          <p:cNvSpPr>
            <a:spLocks noChangeAspect="1" noChangeArrowheads="1"/>
          </p:cNvSpPr>
          <p:nvPr userDrawn="1"/>
        </p:nvSpPr>
        <p:spPr bwMode="auto">
          <a:xfrm>
            <a:off x="5340350" y="422910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0" name="Oval 998"/>
          <p:cNvSpPr>
            <a:spLocks noChangeAspect="1" noChangeArrowheads="1"/>
          </p:cNvSpPr>
          <p:nvPr userDrawn="1"/>
        </p:nvSpPr>
        <p:spPr bwMode="auto">
          <a:xfrm>
            <a:off x="5459413"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1" name="Oval 999"/>
          <p:cNvSpPr>
            <a:spLocks noChangeAspect="1" noChangeArrowheads="1"/>
          </p:cNvSpPr>
          <p:nvPr userDrawn="1"/>
        </p:nvSpPr>
        <p:spPr bwMode="auto">
          <a:xfrm>
            <a:off x="6288088"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2" name="Oval 1000"/>
          <p:cNvSpPr>
            <a:spLocks noChangeAspect="1" noChangeArrowheads="1"/>
          </p:cNvSpPr>
          <p:nvPr userDrawn="1"/>
        </p:nvSpPr>
        <p:spPr bwMode="auto">
          <a:xfrm>
            <a:off x="6761163"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3" name="Oval 1001"/>
          <p:cNvSpPr>
            <a:spLocks noChangeAspect="1" noChangeArrowheads="1"/>
          </p:cNvSpPr>
          <p:nvPr userDrawn="1"/>
        </p:nvSpPr>
        <p:spPr bwMode="auto">
          <a:xfrm>
            <a:off x="7351713" y="422910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4" name="Oval 1002"/>
          <p:cNvSpPr>
            <a:spLocks noChangeAspect="1" noChangeArrowheads="1"/>
          </p:cNvSpPr>
          <p:nvPr userDrawn="1"/>
        </p:nvSpPr>
        <p:spPr bwMode="auto">
          <a:xfrm>
            <a:off x="2382838" y="43386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5" name="Oval 1003"/>
          <p:cNvSpPr>
            <a:spLocks noChangeAspect="1" noChangeArrowheads="1"/>
          </p:cNvSpPr>
          <p:nvPr userDrawn="1"/>
        </p:nvSpPr>
        <p:spPr bwMode="auto">
          <a:xfrm>
            <a:off x="2501900" y="43386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6" name="Oval 1004"/>
          <p:cNvSpPr>
            <a:spLocks noChangeAspect="1" noChangeArrowheads="1"/>
          </p:cNvSpPr>
          <p:nvPr userDrawn="1"/>
        </p:nvSpPr>
        <p:spPr bwMode="auto">
          <a:xfrm>
            <a:off x="2619375" y="43386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7" name="Oval 1005"/>
          <p:cNvSpPr>
            <a:spLocks noChangeAspect="1" noChangeArrowheads="1"/>
          </p:cNvSpPr>
          <p:nvPr userDrawn="1"/>
        </p:nvSpPr>
        <p:spPr bwMode="auto">
          <a:xfrm>
            <a:off x="2738438" y="43386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8" name="Oval 1006"/>
          <p:cNvSpPr>
            <a:spLocks noChangeAspect="1" noChangeArrowheads="1"/>
          </p:cNvSpPr>
          <p:nvPr userDrawn="1"/>
        </p:nvSpPr>
        <p:spPr bwMode="auto">
          <a:xfrm>
            <a:off x="2855913" y="43386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999" name="Oval 1007"/>
          <p:cNvSpPr>
            <a:spLocks noChangeAspect="1" noChangeArrowheads="1"/>
          </p:cNvSpPr>
          <p:nvPr userDrawn="1"/>
        </p:nvSpPr>
        <p:spPr bwMode="auto">
          <a:xfrm>
            <a:off x="2974975" y="43386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0" name="Oval 1008"/>
          <p:cNvSpPr>
            <a:spLocks noChangeAspect="1" noChangeArrowheads="1"/>
          </p:cNvSpPr>
          <p:nvPr userDrawn="1"/>
        </p:nvSpPr>
        <p:spPr bwMode="auto">
          <a:xfrm>
            <a:off x="4513263" y="43386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1" name="Oval 1009"/>
          <p:cNvSpPr>
            <a:spLocks noChangeAspect="1" noChangeArrowheads="1"/>
          </p:cNvSpPr>
          <p:nvPr userDrawn="1"/>
        </p:nvSpPr>
        <p:spPr bwMode="auto">
          <a:xfrm>
            <a:off x="4630738" y="43386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2" name="Oval 1010"/>
          <p:cNvSpPr>
            <a:spLocks noChangeAspect="1" noChangeArrowheads="1"/>
          </p:cNvSpPr>
          <p:nvPr userDrawn="1"/>
        </p:nvSpPr>
        <p:spPr bwMode="auto">
          <a:xfrm>
            <a:off x="4749800" y="43386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3" name="Oval 1011"/>
          <p:cNvSpPr>
            <a:spLocks noChangeAspect="1" noChangeArrowheads="1"/>
          </p:cNvSpPr>
          <p:nvPr userDrawn="1"/>
        </p:nvSpPr>
        <p:spPr bwMode="auto">
          <a:xfrm>
            <a:off x="4867275" y="43386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4" name="Oval 1012"/>
          <p:cNvSpPr>
            <a:spLocks noChangeAspect="1" noChangeArrowheads="1"/>
          </p:cNvSpPr>
          <p:nvPr userDrawn="1"/>
        </p:nvSpPr>
        <p:spPr bwMode="auto">
          <a:xfrm>
            <a:off x="4986338" y="43386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5" name="Oval 1013"/>
          <p:cNvSpPr>
            <a:spLocks noChangeAspect="1" noChangeArrowheads="1"/>
          </p:cNvSpPr>
          <p:nvPr userDrawn="1"/>
        </p:nvSpPr>
        <p:spPr bwMode="auto">
          <a:xfrm>
            <a:off x="5103813" y="4338638"/>
            <a:ext cx="90487" cy="90487"/>
          </a:xfrm>
          <a:prstGeom prst="ellipse">
            <a:avLst/>
          </a:prstGeom>
          <a:solidFill>
            <a:srgbClr val="FFFF99">
              <a:alpha val="30196"/>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6" name="Oval 1014"/>
          <p:cNvSpPr>
            <a:spLocks noChangeAspect="1" noChangeArrowheads="1"/>
          </p:cNvSpPr>
          <p:nvPr userDrawn="1"/>
        </p:nvSpPr>
        <p:spPr bwMode="auto">
          <a:xfrm>
            <a:off x="5222875" y="43386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7" name="Oval 1015"/>
          <p:cNvSpPr>
            <a:spLocks noChangeAspect="1" noChangeArrowheads="1"/>
          </p:cNvSpPr>
          <p:nvPr userDrawn="1"/>
        </p:nvSpPr>
        <p:spPr bwMode="auto">
          <a:xfrm>
            <a:off x="5340350" y="43386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8" name="Oval 1016"/>
          <p:cNvSpPr>
            <a:spLocks noChangeAspect="1" noChangeArrowheads="1"/>
          </p:cNvSpPr>
          <p:nvPr userDrawn="1"/>
        </p:nvSpPr>
        <p:spPr bwMode="auto">
          <a:xfrm>
            <a:off x="5459413" y="43386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09" name="Oval 1017"/>
          <p:cNvSpPr>
            <a:spLocks noChangeAspect="1" noChangeArrowheads="1"/>
          </p:cNvSpPr>
          <p:nvPr userDrawn="1"/>
        </p:nvSpPr>
        <p:spPr bwMode="auto">
          <a:xfrm>
            <a:off x="6761163" y="43386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0" name="Oval 1018"/>
          <p:cNvSpPr>
            <a:spLocks noChangeAspect="1" noChangeArrowheads="1"/>
          </p:cNvSpPr>
          <p:nvPr userDrawn="1"/>
        </p:nvSpPr>
        <p:spPr bwMode="auto">
          <a:xfrm>
            <a:off x="7115175" y="43386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1" name="Oval 1019"/>
          <p:cNvSpPr>
            <a:spLocks noChangeAspect="1" noChangeArrowheads="1"/>
          </p:cNvSpPr>
          <p:nvPr userDrawn="1"/>
        </p:nvSpPr>
        <p:spPr bwMode="auto">
          <a:xfrm>
            <a:off x="2265363"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2" name="Oval 1020"/>
          <p:cNvSpPr>
            <a:spLocks noChangeAspect="1" noChangeArrowheads="1"/>
          </p:cNvSpPr>
          <p:nvPr userDrawn="1"/>
        </p:nvSpPr>
        <p:spPr bwMode="auto">
          <a:xfrm>
            <a:off x="2382838"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3" name="Oval 1021"/>
          <p:cNvSpPr>
            <a:spLocks noChangeAspect="1" noChangeArrowheads="1"/>
          </p:cNvSpPr>
          <p:nvPr userDrawn="1"/>
        </p:nvSpPr>
        <p:spPr bwMode="auto">
          <a:xfrm>
            <a:off x="2501900"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4" name="Oval 1022"/>
          <p:cNvSpPr>
            <a:spLocks noChangeAspect="1" noChangeArrowheads="1"/>
          </p:cNvSpPr>
          <p:nvPr userDrawn="1"/>
        </p:nvSpPr>
        <p:spPr bwMode="auto">
          <a:xfrm>
            <a:off x="2619375"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5" name="Oval 1023"/>
          <p:cNvSpPr>
            <a:spLocks noChangeAspect="1" noChangeArrowheads="1"/>
          </p:cNvSpPr>
          <p:nvPr userDrawn="1"/>
        </p:nvSpPr>
        <p:spPr bwMode="auto">
          <a:xfrm>
            <a:off x="2738438"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6" name="Oval 1024"/>
          <p:cNvSpPr>
            <a:spLocks noChangeAspect="1" noChangeArrowheads="1"/>
          </p:cNvSpPr>
          <p:nvPr userDrawn="1"/>
        </p:nvSpPr>
        <p:spPr bwMode="auto">
          <a:xfrm>
            <a:off x="2855913"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7" name="Oval 1025"/>
          <p:cNvSpPr>
            <a:spLocks noChangeAspect="1" noChangeArrowheads="1"/>
          </p:cNvSpPr>
          <p:nvPr userDrawn="1"/>
        </p:nvSpPr>
        <p:spPr bwMode="auto">
          <a:xfrm>
            <a:off x="2974975"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8" name="Oval 1026"/>
          <p:cNvSpPr>
            <a:spLocks noChangeAspect="1" noChangeArrowheads="1"/>
          </p:cNvSpPr>
          <p:nvPr userDrawn="1"/>
        </p:nvSpPr>
        <p:spPr bwMode="auto">
          <a:xfrm>
            <a:off x="3094038"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19" name="Oval 1027"/>
          <p:cNvSpPr>
            <a:spLocks noChangeAspect="1" noChangeArrowheads="1"/>
          </p:cNvSpPr>
          <p:nvPr userDrawn="1"/>
        </p:nvSpPr>
        <p:spPr bwMode="auto">
          <a:xfrm>
            <a:off x="4513263"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0" name="Oval 1028"/>
          <p:cNvSpPr>
            <a:spLocks noChangeAspect="1" noChangeArrowheads="1"/>
          </p:cNvSpPr>
          <p:nvPr userDrawn="1"/>
        </p:nvSpPr>
        <p:spPr bwMode="auto">
          <a:xfrm>
            <a:off x="4630738"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1" name="Oval 1029"/>
          <p:cNvSpPr>
            <a:spLocks noChangeAspect="1" noChangeArrowheads="1"/>
          </p:cNvSpPr>
          <p:nvPr userDrawn="1"/>
        </p:nvSpPr>
        <p:spPr bwMode="auto">
          <a:xfrm>
            <a:off x="4749800"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2" name="Oval 1021"/>
          <p:cNvSpPr>
            <a:spLocks noChangeAspect="1" noChangeArrowheads="1"/>
          </p:cNvSpPr>
          <p:nvPr userDrawn="1"/>
        </p:nvSpPr>
        <p:spPr bwMode="auto">
          <a:xfrm>
            <a:off x="4867275"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3" name="Oval 1022"/>
          <p:cNvSpPr>
            <a:spLocks noChangeAspect="1" noChangeArrowheads="1"/>
          </p:cNvSpPr>
          <p:nvPr userDrawn="1"/>
        </p:nvSpPr>
        <p:spPr bwMode="auto">
          <a:xfrm>
            <a:off x="4986338"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4" name="Oval 1023"/>
          <p:cNvSpPr>
            <a:spLocks noChangeAspect="1" noChangeArrowheads="1"/>
          </p:cNvSpPr>
          <p:nvPr userDrawn="1"/>
        </p:nvSpPr>
        <p:spPr bwMode="auto">
          <a:xfrm>
            <a:off x="5103813"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5" name="Oval 1024"/>
          <p:cNvSpPr>
            <a:spLocks noChangeAspect="1" noChangeArrowheads="1"/>
          </p:cNvSpPr>
          <p:nvPr userDrawn="1"/>
        </p:nvSpPr>
        <p:spPr bwMode="auto">
          <a:xfrm>
            <a:off x="5222875"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6" name="Oval 1025"/>
          <p:cNvSpPr>
            <a:spLocks noChangeAspect="1" noChangeArrowheads="1"/>
          </p:cNvSpPr>
          <p:nvPr userDrawn="1"/>
        </p:nvSpPr>
        <p:spPr bwMode="auto">
          <a:xfrm>
            <a:off x="5340350"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7" name="Oval 1026"/>
          <p:cNvSpPr>
            <a:spLocks noChangeAspect="1" noChangeArrowheads="1"/>
          </p:cNvSpPr>
          <p:nvPr userDrawn="1"/>
        </p:nvSpPr>
        <p:spPr bwMode="auto">
          <a:xfrm>
            <a:off x="6761163"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8" name="Oval 1027"/>
          <p:cNvSpPr>
            <a:spLocks noChangeAspect="1" noChangeArrowheads="1"/>
          </p:cNvSpPr>
          <p:nvPr userDrawn="1"/>
        </p:nvSpPr>
        <p:spPr bwMode="auto">
          <a:xfrm>
            <a:off x="6997700"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29" name="Oval 1028"/>
          <p:cNvSpPr>
            <a:spLocks noChangeAspect="1" noChangeArrowheads="1"/>
          </p:cNvSpPr>
          <p:nvPr userDrawn="1"/>
        </p:nvSpPr>
        <p:spPr bwMode="auto">
          <a:xfrm>
            <a:off x="7115175" y="44481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0" name="Oval 1029"/>
          <p:cNvSpPr>
            <a:spLocks noChangeAspect="1" noChangeArrowheads="1"/>
          </p:cNvSpPr>
          <p:nvPr userDrawn="1"/>
        </p:nvSpPr>
        <p:spPr bwMode="auto">
          <a:xfrm>
            <a:off x="7234238" y="44481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1" name="Oval 1030"/>
          <p:cNvSpPr>
            <a:spLocks noChangeAspect="1" noChangeArrowheads="1"/>
          </p:cNvSpPr>
          <p:nvPr userDrawn="1"/>
        </p:nvSpPr>
        <p:spPr bwMode="auto">
          <a:xfrm>
            <a:off x="2265363"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2" name="Oval 1031"/>
          <p:cNvSpPr>
            <a:spLocks noChangeAspect="1" noChangeArrowheads="1"/>
          </p:cNvSpPr>
          <p:nvPr userDrawn="1"/>
        </p:nvSpPr>
        <p:spPr bwMode="auto">
          <a:xfrm>
            <a:off x="2382838" y="4557713"/>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3" name="Oval 1032"/>
          <p:cNvSpPr>
            <a:spLocks noChangeAspect="1" noChangeArrowheads="1"/>
          </p:cNvSpPr>
          <p:nvPr userDrawn="1"/>
        </p:nvSpPr>
        <p:spPr bwMode="auto">
          <a:xfrm>
            <a:off x="2501900" y="45577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4" name="Oval 1033"/>
          <p:cNvSpPr>
            <a:spLocks noChangeAspect="1" noChangeArrowheads="1"/>
          </p:cNvSpPr>
          <p:nvPr userDrawn="1"/>
        </p:nvSpPr>
        <p:spPr bwMode="auto">
          <a:xfrm>
            <a:off x="2619375" y="45577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5" name="Oval 1034"/>
          <p:cNvSpPr>
            <a:spLocks noChangeAspect="1" noChangeArrowheads="1"/>
          </p:cNvSpPr>
          <p:nvPr userDrawn="1"/>
        </p:nvSpPr>
        <p:spPr bwMode="auto">
          <a:xfrm>
            <a:off x="2738438"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6" name="Oval 1035"/>
          <p:cNvSpPr>
            <a:spLocks noChangeAspect="1" noChangeArrowheads="1"/>
          </p:cNvSpPr>
          <p:nvPr userDrawn="1"/>
        </p:nvSpPr>
        <p:spPr bwMode="auto">
          <a:xfrm>
            <a:off x="2855913"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7" name="Oval 1036"/>
          <p:cNvSpPr>
            <a:spLocks noChangeAspect="1" noChangeArrowheads="1"/>
          </p:cNvSpPr>
          <p:nvPr userDrawn="1"/>
        </p:nvSpPr>
        <p:spPr bwMode="auto">
          <a:xfrm>
            <a:off x="2974975" y="4557713"/>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8" name="Oval 1037"/>
          <p:cNvSpPr>
            <a:spLocks noChangeAspect="1" noChangeArrowheads="1"/>
          </p:cNvSpPr>
          <p:nvPr userDrawn="1"/>
        </p:nvSpPr>
        <p:spPr bwMode="auto">
          <a:xfrm>
            <a:off x="3094038"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39" name="Oval 1038"/>
          <p:cNvSpPr>
            <a:spLocks noChangeAspect="1" noChangeArrowheads="1"/>
          </p:cNvSpPr>
          <p:nvPr userDrawn="1"/>
        </p:nvSpPr>
        <p:spPr bwMode="auto">
          <a:xfrm>
            <a:off x="3211513"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0" name="Oval 1039"/>
          <p:cNvSpPr>
            <a:spLocks noChangeAspect="1" noChangeArrowheads="1"/>
          </p:cNvSpPr>
          <p:nvPr userDrawn="1"/>
        </p:nvSpPr>
        <p:spPr bwMode="auto">
          <a:xfrm>
            <a:off x="3330575" y="45577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1" name="Oval 1040"/>
          <p:cNvSpPr>
            <a:spLocks noChangeAspect="1" noChangeArrowheads="1"/>
          </p:cNvSpPr>
          <p:nvPr userDrawn="1"/>
        </p:nvSpPr>
        <p:spPr bwMode="auto">
          <a:xfrm>
            <a:off x="4630738"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2" name="Oval 1041"/>
          <p:cNvSpPr>
            <a:spLocks noChangeAspect="1" noChangeArrowheads="1"/>
          </p:cNvSpPr>
          <p:nvPr userDrawn="1"/>
        </p:nvSpPr>
        <p:spPr bwMode="auto">
          <a:xfrm>
            <a:off x="4749800" y="4557713"/>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3" name="Oval 1042"/>
          <p:cNvSpPr>
            <a:spLocks noChangeAspect="1" noChangeArrowheads="1"/>
          </p:cNvSpPr>
          <p:nvPr userDrawn="1"/>
        </p:nvSpPr>
        <p:spPr bwMode="auto">
          <a:xfrm>
            <a:off x="4867275" y="45577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4" name="Oval 1043"/>
          <p:cNvSpPr>
            <a:spLocks noChangeAspect="1" noChangeArrowheads="1"/>
          </p:cNvSpPr>
          <p:nvPr userDrawn="1"/>
        </p:nvSpPr>
        <p:spPr bwMode="auto">
          <a:xfrm>
            <a:off x="4986338"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5" name="Oval 1044"/>
          <p:cNvSpPr>
            <a:spLocks noChangeAspect="1" noChangeArrowheads="1"/>
          </p:cNvSpPr>
          <p:nvPr userDrawn="1"/>
        </p:nvSpPr>
        <p:spPr bwMode="auto">
          <a:xfrm>
            <a:off x="5103813"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6" name="Oval 1045"/>
          <p:cNvSpPr>
            <a:spLocks noChangeAspect="1" noChangeArrowheads="1"/>
          </p:cNvSpPr>
          <p:nvPr userDrawn="1"/>
        </p:nvSpPr>
        <p:spPr bwMode="auto">
          <a:xfrm>
            <a:off x="5222875" y="45577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7" name="Oval 1046"/>
          <p:cNvSpPr>
            <a:spLocks noChangeAspect="1" noChangeArrowheads="1"/>
          </p:cNvSpPr>
          <p:nvPr userDrawn="1"/>
        </p:nvSpPr>
        <p:spPr bwMode="auto">
          <a:xfrm>
            <a:off x="6878638" y="4557713"/>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8" name="Oval 1047"/>
          <p:cNvSpPr>
            <a:spLocks noChangeAspect="1" noChangeArrowheads="1"/>
          </p:cNvSpPr>
          <p:nvPr userDrawn="1"/>
        </p:nvSpPr>
        <p:spPr bwMode="auto">
          <a:xfrm>
            <a:off x="7234238"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49" name="Oval 1048"/>
          <p:cNvSpPr>
            <a:spLocks noChangeAspect="1" noChangeArrowheads="1"/>
          </p:cNvSpPr>
          <p:nvPr userDrawn="1"/>
        </p:nvSpPr>
        <p:spPr bwMode="auto">
          <a:xfrm>
            <a:off x="7588250" y="45577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0" name="Oval 1049"/>
          <p:cNvSpPr>
            <a:spLocks noChangeAspect="1" noChangeArrowheads="1"/>
          </p:cNvSpPr>
          <p:nvPr userDrawn="1"/>
        </p:nvSpPr>
        <p:spPr bwMode="auto">
          <a:xfrm>
            <a:off x="7707313"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1" name="Oval 1050"/>
          <p:cNvSpPr>
            <a:spLocks noChangeAspect="1" noChangeArrowheads="1"/>
          </p:cNvSpPr>
          <p:nvPr userDrawn="1"/>
        </p:nvSpPr>
        <p:spPr bwMode="auto">
          <a:xfrm>
            <a:off x="7824788" y="45577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2" name="Oval 1051"/>
          <p:cNvSpPr>
            <a:spLocks noChangeAspect="1" noChangeArrowheads="1"/>
          </p:cNvSpPr>
          <p:nvPr userDrawn="1"/>
        </p:nvSpPr>
        <p:spPr bwMode="auto">
          <a:xfrm>
            <a:off x="2382838" y="46672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3" name="Oval 1052"/>
          <p:cNvSpPr>
            <a:spLocks noChangeAspect="1" noChangeArrowheads="1"/>
          </p:cNvSpPr>
          <p:nvPr userDrawn="1"/>
        </p:nvSpPr>
        <p:spPr bwMode="auto">
          <a:xfrm>
            <a:off x="2501900" y="46672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4" name="Oval 1053"/>
          <p:cNvSpPr>
            <a:spLocks noChangeAspect="1" noChangeArrowheads="1"/>
          </p:cNvSpPr>
          <p:nvPr userDrawn="1"/>
        </p:nvSpPr>
        <p:spPr bwMode="auto">
          <a:xfrm>
            <a:off x="2619375" y="46672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5" name="Oval 1054"/>
          <p:cNvSpPr>
            <a:spLocks noChangeAspect="1" noChangeArrowheads="1"/>
          </p:cNvSpPr>
          <p:nvPr userDrawn="1"/>
        </p:nvSpPr>
        <p:spPr bwMode="auto">
          <a:xfrm>
            <a:off x="2738438" y="46672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6" name="Oval 1055"/>
          <p:cNvSpPr>
            <a:spLocks noChangeAspect="1" noChangeArrowheads="1"/>
          </p:cNvSpPr>
          <p:nvPr userDrawn="1"/>
        </p:nvSpPr>
        <p:spPr bwMode="auto">
          <a:xfrm>
            <a:off x="2855913" y="46672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7" name="Oval 1056"/>
          <p:cNvSpPr>
            <a:spLocks noChangeAspect="1" noChangeArrowheads="1"/>
          </p:cNvSpPr>
          <p:nvPr userDrawn="1"/>
        </p:nvSpPr>
        <p:spPr bwMode="auto">
          <a:xfrm>
            <a:off x="2974975" y="46672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8" name="Oval 1057"/>
          <p:cNvSpPr>
            <a:spLocks noChangeAspect="1" noChangeArrowheads="1"/>
          </p:cNvSpPr>
          <p:nvPr userDrawn="1"/>
        </p:nvSpPr>
        <p:spPr bwMode="auto">
          <a:xfrm>
            <a:off x="3094038" y="46672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59" name="Oval 1058"/>
          <p:cNvSpPr>
            <a:spLocks noChangeAspect="1" noChangeArrowheads="1"/>
          </p:cNvSpPr>
          <p:nvPr userDrawn="1"/>
        </p:nvSpPr>
        <p:spPr bwMode="auto">
          <a:xfrm>
            <a:off x="3211513" y="46672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0" name="Oval 1059"/>
          <p:cNvSpPr>
            <a:spLocks noChangeAspect="1" noChangeArrowheads="1"/>
          </p:cNvSpPr>
          <p:nvPr userDrawn="1"/>
        </p:nvSpPr>
        <p:spPr bwMode="auto">
          <a:xfrm>
            <a:off x="3330575" y="46672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1" name="Oval 1060"/>
          <p:cNvSpPr>
            <a:spLocks noChangeAspect="1" noChangeArrowheads="1"/>
          </p:cNvSpPr>
          <p:nvPr userDrawn="1"/>
        </p:nvSpPr>
        <p:spPr bwMode="auto">
          <a:xfrm>
            <a:off x="4630738" y="4667250"/>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2" name="Oval 1061"/>
          <p:cNvSpPr>
            <a:spLocks noChangeAspect="1" noChangeArrowheads="1"/>
          </p:cNvSpPr>
          <p:nvPr userDrawn="1"/>
        </p:nvSpPr>
        <p:spPr bwMode="auto">
          <a:xfrm>
            <a:off x="4749800" y="46672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3" name="Oval 1062"/>
          <p:cNvSpPr>
            <a:spLocks noChangeAspect="1" noChangeArrowheads="1"/>
          </p:cNvSpPr>
          <p:nvPr userDrawn="1"/>
        </p:nvSpPr>
        <p:spPr bwMode="auto">
          <a:xfrm>
            <a:off x="4867275" y="46672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4" name="Oval 1063"/>
          <p:cNvSpPr>
            <a:spLocks noChangeAspect="1" noChangeArrowheads="1"/>
          </p:cNvSpPr>
          <p:nvPr userDrawn="1"/>
        </p:nvSpPr>
        <p:spPr bwMode="auto">
          <a:xfrm>
            <a:off x="4986338" y="46672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5" name="Oval 1064"/>
          <p:cNvSpPr>
            <a:spLocks noChangeAspect="1" noChangeArrowheads="1"/>
          </p:cNvSpPr>
          <p:nvPr userDrawn="1"/>
        </p:nvSpPr>
        <p:spPr bwMode="auto">
          <a:xfrm>
            <a:off x="5103813" y="46672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6" name="Oval 1065"/>
          <p:cNvSpPr>
            <a:spLocks noChangeAspect="1" noChangeArrowheads="1"/>
          </p:cNvSpPr>
          <p:nvPr userDrawn="1"/>
        </p:nvSpPr>
        <p:spPr bwMode="auto">
          <a:xfrm>
            <a:off x="5222875" y="46672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7" name="Oval 1066"/>
          <p:cNvSpPr>
            <a:spLocks noChangeAspect="1" noChangeArrowheads="1"/>
          </p:cNvSpPr>
          <p:nvPr userDrawn="1"/>
        </p:nvSpPr>
        <p:spPr bwMode="auto">
          <a:xfrm>
            <a:off x="6997700" y="46672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8" name="Oval 1067"/>
          <p:cNvSpPr>
            <a:spLocks noChangeAspect="1" noChangeArrowheads="1"/>
          </p:cNvSpPr>
          <p:nvPr userDrawn="1"/>
        </p:nvSpPr>
        <p:spPr bwMode="auto">
          <a:xfrm>
            <a:off x="7115175" y="46672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69" name="Oval 1068"/>
          <p:cNvSpPr>
            <a:spLocks noChangeAspect="1" noChangeArrowheads="1"/>
          </p:cNvSpPr>
          <p:nvPr userDrawn="1"/>
        </p:nvSpPr>
        <p:spPr bwMode="auto">
          <a:xfrm>
            <a:off x="7824788" y="46672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0" name="Oval 1069"/>
          <p:cNvSpPr>
            <a:spLocks noChangeAspect="1" noChangeArrowheads="1"/>
          </p:cNvSpPr>
          <p:nvPr userDrawn="1"/>
        </p:nvSpPr>
        <p:spPr bwMode="auto">
          <a:xfrm>
            <a:off x="2382838" y="47767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1" name="Oval 1070"/>
          <p:cNvSpPr>
            <a:spLocks noChangeAspect="1" noChangeArrowheads="1"/>
          </p:cNvSpPr>
          <p:nvPr userDrawn="1"/>
        </p:nvSpPr>
        <p:spPr bwMode="auto">
          <a:xfrm>
            <a:off x="2501900" y="47767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2" name="Oval 1071"/>
          <p:cNvSpPr>
            <a:spLocks noChangeAspect="1" noChangeArrowheads="1"/>
          </p:cNvSpPr>
          <p:nvPr userDrawn="1"/>
        </p:nvSpPr>
        <p:spPr bwMode="auto">
          <a:xfrm>
            <a:off x="2619375" y="47767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3" name="Oval 1072"/>
          <p:cNvSpPr>
            <a:spLocks noChangeAspect="1" noChangeArrowheads="1"/>
          </p:cNvSpPr>
          <p:nvPr userDrawn="1"/>
        </p:nvSpPr>
        <p:spPr bwMode="auto">
          <a:xfrm>
            <a:off x="2738438" y="47767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4" name="Oval 1073"/>
          <p:cNvSpPr>
            <a:spLocks noChangeAspect="1" noChangeArrowheads="1"/>
          </p:cNvSpPr>
          <p:nvPr userDrawn="1"/>
        </p:nvSpPr>
        <p:spPr bwMode="auto">
          <a:xfrm>
            <a:off x="2855913" y="477678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5" name="Oval 1074"/>
          <p:cNvSpPr>
            <a:spLocks noChangeAspect="1" noChangeArrowheads="1"/>
          </p:cNvSpPr>
          <p:nvPr userDrawn="1"/>
        </p:nvSpPr>
        <p:spPr bwMode="auto">
          <a:xfrm>
            <a:off x="2974975" y="47767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6" name="Oval 1075"/>
          <p:cNvSpPr>
            <a:spLocks noChangeAspect="1" noChangeArrowheads="1"/>
          </p:cNvSpPr>
          <p:nvPr userDrawn="1"/>
        </p:nvSpPr>
        <p:spPr bwMode="auto">
          <a:xfrm>
            <a:off x="3094038" y="47767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7" name="Oval 1076"/>
          <p:cNvSpPr>
            <a:spLocks noChangeAspect="1" noChangeArrowheads="1"/>
          </p:cNvSpPr>
          <p:nvPr userDrawn="1"/>
        </p:nvSpPr>
        <p:spPr bwMode="auto">
          <a:xfrm>
            <a:off x="3211513" y="47767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8" name="Oval 1077"/>
          <p:cNvSpPr>
            <a:spLocks noChangeAspect="1" noChangeArrowheads="1"/>
          </p:cNvSpPr>
          <p:nvPr userDrawn="1"/>
        </p:nvSpPr>
        <p:spPr bwMode="auto">
          <a:xfrm>
            <a:off x="3330575" y="47767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79" name="Oval 1078"/>
          <p:cNvSpPr>
            <a:spLocks noChangeAspect="1" noChangeArrowheads="1"/>
          </p:cNvSpPr>
          <p:nvPr userDrawn="1"/>
        </p:nvSpPr>
        <p:spPr bwMode="auto">
          <a:xfrm>
            <a:off x="4630738" y="47767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0" name="Oval 1079"/>
          <p:cNvSpPr>
            <a:spLocks noChangeAspect="1" noChangeArrowheads="1"/>
          </p:cNvSpPr>
          <p:nvPr userDrawn="1"/>
        </p:nvSpPr>
        <p:spPr bwMode="auto">
          <a:xfrm>
            <a:off x="4749800" y="47767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1" name="Oval 1080"/>
          <p:cNvSpPr>
            <a:spLocks noChangeAspect="1" noChangeArrowheads="1"/>
          </p:cNvSpPr>
          <p:nvPr userDrawn="1"/>
        </p:nvSpPr>
        <p:spPr bwMode="auto">
          <a:xfrm>
            <a:off x="4867275" y="47767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2" name="Oval 1081"/>
          <p:cNvSpPr>
            <a:spLocks noChangeAspect="1" noChangeArrowheads="1"/>
          </p:cNvSpPr>
          <p:nvPr userDrawn="1"/>
        </p:nvSpPr>
        <p:spPr bwMode="auto">
          <a:xfrm>
            <a:off x="4986338" y="47767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3" name="Oval 1082"/>
          <p:cNvSpPr>
            <a:spLocks noChangeAspect="1" noChangeArrowheads="1"/>
          </p:cNvSpPr>
          <p:nvPr userDrawn="1"/>
        </p:nvSpPr>
        <p:spPr bwMode="auto">
          <a:xfrm>
            <a:off x="5103813" y="47767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4" name="Oval 1083"/>
          <p:cNvSpPr>
            <a:spLocks noChangeAspect="1" noChangeArrowheads="1"/>
          </p:cNvSpPr>
          <p:nvPr userDrawn="1"/>
        </p:nvSpPr>
        <p:spPr bwMode="auto">
          <a:xfrm>
            <a:off x="5222875" y="4776788"/>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5" name="Oval 1084"/>
          <p:cNvSpPr>
            <a:spLocks noChangeAspect="1" noChangeArrowheads="1"/>
          </p:cNvSpPr>
          <p:nvPr userDrawn="1"/>
        </p:nvSpPr>
        <p:spPr bwMode="auto">
          <a:xfrm>
            <a:off x="7588250" y="47767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6" name="Oval 1085"/>
          <p:cNvSpPr>
            <a:spLocks noChangeAspect="1" noChangeArrowheads="1"/>
          </p:cNvSpPr>
          <p:nvPr userDrawn="1"/>
        </p:nvSpPr>
        <p:spPr bwMode="auto">
          <a:xfrm>
            <a:off x="2501900" y="48847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7" name="Oval 1086"/>
          <p:cNvSpPr>
            <a:spLocks noChangeAspect="1" noChangeArrowheads="1"/>
          </p:cNvSpPr>
          <p:nvPr userDrawn="1"/>
        </p:nvSpPr>
        <p:spPr bwMode="auto">
          <a:xfrm>
            <a:off x="2619375" y="48847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8" name="Oval 1087"/>
          <p:cNvSpPr>
            <a:spLocks noChangeAspect="1" noChangeArrowheads="1"/>
          </p:cNvSpPr>
          <p:nvPr userDrawn="1"/>
        </p:nvSpPr>
        <p:spPr bwMode="auto">
          <a:xfrm>
            <a:off x="2738438" y="48847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89" name="Oval 1088"/>
          <p:cNvSpPr>
            <a:spLocks noChangeAspect="1" noChangeArrowheads="1"/>
          </p:cNvSpPr>
          <p:nvPr userDrawn="1"/>
        </p:nvSpPr>
        <p:spPr bwMode="auto">
          <a:xfrm>
            <a:off x="2855913" y="48847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0" name="Oval 1089"/>
          <p:cNvSpPr>
            <a:spLocks noChangeAspect="1" noChangeArrowheads="1"/>
          </p:cNvSpPr>
          <p:nvPr userDrawn="1"/>
        </p:nvSpPr>
        <p:spPr bwMode="auto">
          <a:xfrm>
            <a:off x="2974975" y="48847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1" name="Oval 1090"/>
          <p:cNvSpPr>
            <a:spLocks noChangeAspect="1" noChangeArrowheads="1"/>
          </p:cNvSpPr>
          <p:nvPr userDrawn="1"/>
        </p:nvSpPr>
        <p:spPr bwMode="auto">
          <a:xfrm>
            <a:off x="3094038" y="48847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2" name="Oval 1091"/>
          <p:cNvSpPr>
            <a:spLocks noChangeAspect="1" noChangeArrowheads="1"/>
          </p:cNvSpPr>
          <p:nvPr userDrawn="1"/>
        </p:nvSpPr>
        <p:spPr bwMode="auto">
          <a:xfrm>
            <a:off x="3211513" y="4884738"/>
            <a:ext cx="90487"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3" name="Oval 1092"/>
          <p:cNvSpPr>
            <a:spLocks noChangeAspect="1" noChangeArrowheads="1"/>
          </p:cNvSpPr>
          <p:nvPr userDrawn="1"/>
        </p:nvSpPr>
        <p:spPr bwMode="auto">
          <a:xfrm>
            <a:off x="4630738" y="48847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4" name="Oval 1093"/>
          <p:cNvSpPr>
            <a:spLocks noChangeAspect="1" noChangeArrowheads="1"/>
          </p:cNvSpPr>
          <p:nvPr userDrawn="1"/>
        </p:nvSpPr>
        <p:spPr bwMode="auto">
          <a:xfrm>
            <a:off x="4749800" y="48847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5" name="Oval 1094"/>
          <p:cNvSpPr>
            <a:spLocks noChangeAspect="1" noChangeArrowheads="1"/>
          </p:cNvSpPr>
          <p:nvPr userDrawn="1"/>
        </p:nvSpPr>
        <p:spPr bwMode="auto">
          <a:xfrm>
            <a:off x="4867275" y="48847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6" name="Oval 1095"/>
          <p:cNvSpPr>
            <a:spLocks noChangeAspect="1" noChangeArrowheads="1"/>
          </p:cNvSpPr>
          <p:nvPr userDrawn="1"/>
        </p:nvSpPr>
        <p:spPr bwMode="auto">
          <a:xfrm>
            <a:off x="4986338" y="48847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7" name="Oval 1096"/>
          <p:cNvSpPr>
            <a:spLocks noChangeAspect="1" noChangeArrowheads="1"/>
          </p:cNvSpPr>
          <p:nvPr userDrawn="1"/>
        </p:nvSpPr>
        <p:spPr bwMode="auto">
          <a:xfrm>
            <a:off x="5103813" y="48847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8" name="Oval 1097"/>
          <p:cNvSpPr>
            <a:spLocks noChangeAspect="1" noChangeArrowheads="1"/>
          </p:cNvSpPr>
          <p:nvPr userDrawn="1"/>
        </p:nvSpPr>
        <p:spPr bwMode="auto">
          <a:xfrm>
            <a:off x="5222875" y="48847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099" name="Oval 1098"/>
          <p:cNvSpPr>
            <a:spLocks noChangeAspect="1" noChangeArrowheads="1"/>
          </p:cNvSpPr>
          <p:nvPr userDrawn="1"/>
        </p:nvSpPr>
        <p:spPr bwMode="auto">
          <a:xfrm>
            <a:off x="5459413" y="48847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0" name="Oval 1099"/>
          <p:cNvSpPr>
            <a:spLocks noChangeAspect="1" noChangeArrowheads="1"/>
          </p:cNvSpPr>
          <p:nvPr userDrawn="1"/>
        </p:nvSpPr>
        <p:spPr bwMode="auto">
          <a:xfrm>
            <a:off x="7470775" y="48847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1" name="Oval 1100"/>
          <p:cNvSpPr>
            <a:spLocks noChangeAspect="1" noChangeArrowheads="1"/>
          </p:cNvSpPr>
          <p:nvPr userDrawn="1"/>
        </p:nvSpPr>
        <p:spPr bwMode="auto">
          <a:xfrm>
            <a:off x="7588250" y="48847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2" name="Oval 1101"/>
          <p:cNvSpPr>
            <a:spLocks noChangeAspect="1" noChangeArrowheads="1"/>
          </p:cNvSpPr>
          <p:nvPr userDrawn="1"/>
        </p:nvSpPr>
        <p:spPr bwMode="auto">
          <a:xfrm>
            <a:off x="7824788" y="48847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3" name="Oval 1102"/>
          <p:cNvSpPr>
            <a:spLocks noChangeAspect="1" noChangeArrowheads="1"/>
          </p:cNvSpPr>
          <p:nvPr userDrawn="1"/>
        </p:nvSpPr>
        <p:spPr bwMode="auto">
          <a:xfrm>
            <a:off x="2619375" y="49942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4" name="Oval 1103"/>
          <p:cNvSpPr>
            <a:spLocks noChangeAspect="1" noChangeArrowheads="1"/>
          </p:cNvSpPr>
          <p:nvPr userDrawn="1"/>
        </p:nvSpPr>
        <p:spPr bwMode="auto">
          <a:xfrm>
            <a:off x="2738438"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5" name="Oval 1104"/>
          <p:cNvSpPr>
            <a:spLocks noChangeAspect="1" noChangeArrowheads="1"/>
          </p:cNvSpPr>
          <p:nvPr userDrawn="1"/>
        </p:nvSpPr>
        <p:spPr bwMode="auto">
          <a:xfrm>
            <a:off x="2855913"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6" name="Oval 1105"/>
          <p:cNvSpPr>
            <a:spLocks noChangeAspect="1" noChangeArrowheads="1"/>
          </p:cNvSpPr>
          <p:nvPr userDrawn="1"/>
        </p:nvSpPr>
        <p:spPr bwMode="auto">
          <a:xfrm>
            <a:off x="2974975" y="4994275"/>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7" name="Oval 1106"/>
          <p:cNvSpPr>
            <a:spLocks noChangeAspect="1" noChangeArrowheads="1"/>
          </p:cNvSpPr>
          <p:nvPr userDrawn="1"/>
        </p:nvSpPr>
        <p:spPr bwMode="auto">
          <a:xfrm>
            <a:off x="3094038"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8" name="Oval 1107"/>
          <p:cNvSpPr>
            <a:spLocks noChangeAspect="1" noChangeArrowheads="1"/>
          </p:cNvSpPr>
          <p:nvPr userDrawn="1"/>
        </p:nvSpPr>
        <p:spPr bwMode="auto">
          <a:xfrm>
            <a:off x="3211513"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09" name="Oval 1108"/>
          <p:cNvSpPr>
            <a:spLocks noChangeAspect="1" noChangeArrowheads="1"/>
          </p:cNvSpPr>
          <p:nvPr userDrawn="1"/>
        </p:nvSpPr>
        <p:spPr bwMode="auto">
          <a:xfrm>
            <a:off x="4630738"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0" name="Oval 1109"/>
          <p:cNvSpPr>
            <a:spLocks noChangeAspect="1" noChangeArrowheads="1"/>
          </p:cNvSpPr>
          <p:nvPr userDrawn="1"/>
        </p:nvSpPr>
        <p:spPr bwMode="auto">
          <a:xfrm>
            <a:off x="4749800" y="49942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1" name="Oval 1110"/>
          <p:cNvSpPr>
            <a:spLocks noChangeAspect="1" noChangeArrowheads="1"/>
          </p:cNvSpPr>
          <p:nvPr userDrawn="1"/>
        </p:nvSpPr>
        <p:spPr bwMode="auto">
          <a:xfrm>
            <a:off x="4867275" y="4994275"/>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2" name="Oval 1111"/>
          <p:cNvSpPr>
            <a:spLocks noChangeAspect="1" noChangeArrowheads="1"/>
          </p:cNvSpPr>
          <p:nvPr userDrawn="1"/>
        </p:nvSpPr>
        <p:spPr bwMode="auto">
          <a:xfrm>
            <a:off x="4986338"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3" name="Oval 1112"/>
          <p:cNvSpPr>
            <a:spLocks noChangeAspect="1" noChangeArrowheads="1"/>
          </p:cNvSpPr>
          <p:nvPr userDrawn="1"/>
        </p:nvSpPr>
        <p:spPr bwMode="auto">
          <a:xfrm>
            <a:off x="5103813"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4" name="Oval 1113"/>
          <p:cNvSpPr>
            <a:spLocks noChangeAspect="1" noChangeArrowheads="1"/>
          </p:cNvSpPr>
          <p:nvPr userDrawn="1"/>
        </p:nvSpPr>
        <p:spPr bwMode="auto">
          <a:xfrm>
            <a:off x="5222875" y="49942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5" name="Oval 1114"/>
          <p:cNvSpPr>
            <a:spLocks noChangeAspect="1" noChangeArrowheads="1"/>
          </p:cNvSpPr>
          <p:nvPr userDrawn="1"/>
        </p:nvSpPr>
        <p:spPr bwMode="auto">
          <a:xfrm>
            <a:off x="5459413" y="4994275"/>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6" name="Oval 1115"/>
          <p:cNvSpPr>
            <a:spLocks noChangeAspect="1" noChangeArrowheads="1"/>
          </p:cNvSpPr>
          <p:nvPr userDrawn="1"/>
        </p:nvSpPr>
        <p:spPr bwMode="auto">
          <a:xfrm>
            <a:off x="7351713"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7" name="Oval 1116"/>
          <p:cNvSpPr>
            <a:spLocks noChangeAspect="1" noChangeArrowheads="1"/>
          </p:cNvSpPr>
          <p:nvPr userDrawn="1"/>
        </p:nvSpPr>
        <p:spPr bwMode="auto">
          <a:xfrm>
            <a:off x="7470775" y="49942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8" name="Oval 1117"/>
          <p:cNvSpPr>
            <a:spLocks noChangeAspect="1" noChangeArrowheads="1"/>
          </p:cNvSpPr>
          <p:nvPr userDrawn="1"/>
        </p:nvSpPr>
        <p:spPr bwMode="auto">
          <a:xfrm>
            <a:off x="7588250" y="49942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19" name="Oval 1118"/>
          <p:cNvSpPr>
            <a:spLocks noChangeAspect="1" noChangeArrowheads="1"/>
          </p:cNvSpPr>
          <p:nvPr userDrawn="1"/>
        </p:nvSpPr>
        <p:spPr bwMode="auto">
          <a:xfrm>
            <a:off x="7707313"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0" name="Oval 1119"/>
          <p:cNvSpPr>
            <a:spLocks noChangeAspect="1" noChangeArrowheads="1"/>
          </p:cNvSpPr>
          <p:nvPr userDrawn="1"/>
        </p:nvSpPr>
        <p:spPr bwMode="auto">
          <a:xfrm>
            <a:off x="7824788" y="49942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1" name="Oval 1120"/>
          <p:cNvSpPr>
            <a:spLocks noChangeAspect="1" noChangeArrowheads="1"/>
          </p:cNvSpPr>
          <p:nvPr userDrawn="1"/>
        </p:nvSpPr>
        <p:spPr bwMode="auto">
          <a:xfrm>
            <a:off x="2619375" y="51038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2" name="Oval 1121"/>
          <p:cNvSpPr>
            <a:spLocks noChangeAspect="1" noChangeArrowheads="1"/>
          </p:cNvSpPr>
          <p:nvPr userDrawn="1"/>
        </p:nvSpPr>
        <p:spPr bwMode="auto">
          <a:xfrm>
            <a:off x="2738438"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3" name="Oval 1122"/>
          <p:cNvSpPr>
            <a:spLocks noChangeAspect="1" noChangeArrowheads="1"/>
          </p:cNvSpPr>
          <p:nvPr userDrawn="1"/>
        </p:nvSpPr>
        <p:spPr bwMode="auto">
          <a:xfrm>
            <a:off x="2855913"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4" name="Oval 1123"/>
          <p:cNvSpPr>
            <a:spLocks noChangeAspect="1" noChangeArrowheads="1"/>
          </p:cNvSpPr>
          <p:nvPr userDrawn="1"/>
        </p:nvSpPr>
        <p:spPr bwMode="auto">
          <a:xfrm>
            <a:off x="2974975" y="51038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5" name="Oval 1124"/>
          <p:cNvSpPr>
            <a:spLocks noChangeAspect="1" noChangeArrowheads="1"/>
          </p:cNvSpPr>
          <p:nvPr userDrawn="1"/>
        </p:nvSpPr>
        <p:spPr bwMode="auto">
          <a:xfrm>
            <a:off x="3094038"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6" name="Oval 1125"/>
          <p:cNvSpPr>
            <a:spLocks noChangeAspect="1" noChangeArrowheads="1"/>
          </p:cNvSpPr>
          <p:nvPr userDrawn="1"/>
        </p:nvSpPr>
        <p:spPr bwMode="auto">
          <a:xfrm>
            <a:off x="3211513"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7" name="Oval 1126"/>
          <p:cNvSpPr>
            <a:spLocks noChangeAspect="1" noChangeArrowheads="1"/>
          </p:cNvSpPr>
          <p:nvPr userDrawn="1"/>
        </p:nvSpPr>
        <p:spPr bwMode="auto">
          <a:xfrm>
            <a:off x="4630738"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8" name="Oval 1127"/>
          <p:cNvSpPr>
            <a:spLocks noChangeAspect="1" noChangeArrowheads="1"/>
          </p:cNvSpPr>
          <p:nvPr userDrawn="1"/>
        </p:nvSpPr>
        <p:spPr bwMode="auto">
          <a:xfrm>
            <a:off x="4749800" y="51038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9" name="Oval 1128"/>
          <p:cNvSpPr>
            <a:spLocks noChangeAspect="1" noChangeArrowheads="1"/>
          </p:cNvSpPr>
          <p:nvPr userDrawn="1"/>
        </p:nvSpPr>
        <p:spPr bwMode="auto">
          <a:xfrm>
            <a:off x="4867275" y="51038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0" name="Oval 1129"/>
          <p:cNvSpPr>
            <a:spLocks noChangeAspect="1" noChangeArrowheads="1"/>
          </p:cNvSpPr>
          <p:nvPr userDrawn="1"/>
        </p:nvSpPr>
        <p:spPr bwMode="auto">
          <a:xfrm>
            <a:off x="4986338"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1" name="Oval 1130"/>
          <p:cNvSpPr>
            <a:spLocks noChangeAspect="1" noChangeArrowheads="1"/>
          </p:cNvSpPr>
          <p:nvPr userDrawn="1"/>
        </p:nvSpPr>
        <p:spPr bwMode="auto">
          <a:xfrm>
            <a:off x="5103813"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2" name="Oval 1131"/>
          <p:cNvSpPr>
            <a:spLocks noChangeAspect="1" noChangeArrowheads="1"/>
          </p:cNvSpPr>
          <p:nvPr userDrawn="1"/>
        </p:nvSpPr>
        <p:spPr bwMode="auto">
          <a:xfrm>
            <a:off x="5459413"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3" name="Oval 1132"/>
          <p:cNvSpPr>
            <a:spLocks noChangeAspect="1" noChangeArrowheads="1"/>
          </p:cNvSpPr>
          <p:nvPr userDrawn="1"/>
        </p:nvSpPr>
        <p:spPr bwMode="auto">
          <a:xfrm>
            <a:off x="7234238"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4" name="Oval 1133"/>
          <p:cNvSpPr>
            <a:spLocks noChangeAspect="1" noChangeArrowheads="1"/>
          </p:cNvSpPr>
          <p:nvPr userDrawn="1"/>
        </p:nvSpPr>
        <p:spPr bwMode="auto">
          <a:xfrm>
            <a:off x="7351713"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5" name="Oval 1134"/>
          <p:cNvSpPr>
            <a:spLocks noChangeAspect="1" noChangeArrowheads="1"/>
          </p:cNvSpPr>
          <p:nvPr userDrawn="1"/>
        </p:nvSpPr>
        <p:spPr bwMode="auto">
          <a:xfrm>
            <a:off x="7470775" y="51038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6" name="Oval 1135"/>
          <p:cNvSpPr>
            <a:spLocks noChangeAspect="1" noChangeArrowheads="1"/>
          </p:cNvSpPr>
          <p:nvPr userDrawn="1"/>
        </p:nvSpPr>
        <p:spPr bwMode="auto">
          <a:xfrm>
            <a:off x="7588250" y="51038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7" name="Oval 1136"/>
          <p:cNvSpPr>
            <a:spLocks noChangeAspect="1" noChangeArrowheads="1"/>
          </p:cNvSpPr>
          <p:nvPr userDrawn="1"/>
        </p:nvSpPr>
        <p:spPr bwMode="auto">
          <a:xfrm>
            <a:off x="7707313"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8" name="Oval 1137"/>
          <p:cNvSpPr>
            <a:spLocks noChangeAspect="1" noChangeArrowheads="1"/>
          </p:cNvSpPr>
          <p:nvPr userDrawn="1"/>
        </p:nvSpPr>
        <p:spPr bwMode="auto">
          <a:xfrm>
            <a:off x="7824788" y="51038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39" name="Oval 1138"/>
          <p:cNvSpPr>
            <a:spLocks noChangeAspect="1" noChangeArrowheads="1"/>
          </p:cNvSpPr>
          <p:nvPr userDrawn="1"/>
        </p:nvSpPr>
        <p:spPr bwMode="auto">
          <a:xfrm>
            <a:off x="7943850" y="5103813"/>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0" name="Oval 1139"/>
          <p:cNvSpPr>
            <a:spLocks noChangeAspect="1" noChangeArrowheads="1"/>
          </p:cNvSpPr>
          <p:nvPr userDrawn="1"/>
        </p:nvSpPr>
        <p:spPr bwMode="auto">
          <a:xfrm>
            <a:off x="2501900" y="52133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1" name="Oval 1140"/>
          <p:cNvSpPr>
            <a:spLocks noChangeAspect="1" noChangeArrowheads="1"/>
          </p:cNvSpPr>
          <p:nvPr userDrawn="1"/>
        </p:nvSpPr>
        <p:spPr bwMode="auto">
          <a:xfrm>
            <a:off x="2619375" y="52133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2" name="Oval 1141"/>
          <p:cNvSpPr>
            <a:spLocks noChangeAspect="1" noChangeArrowheads="1"/>
          </p:cNvSpPr>
          <p:nvPr userDrawn="1"/>
        </p:nvSpPr>
        <p:spPr bwMode="auto">
          <a:xfrm>
            <a:off x="2738438"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3" name="Oval 1142"/>
          <p:cNvSpPr>
            <a:spLocks noChangeAspect="1" noChangeArrowheads="1"/>
          </p:cNvSpPr>
          <p:nvPr userDrawn="1"/>
        </p:nvSpPr>
        <p:spPr bwMode="auto">
          <a:xfrm>
            <a:off x="2855913"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4" name="Oval 1143"/>
          <p:cNvSpPr>
            <a:spLocks noChangeAspect="1" noChangeArrowheads="1"/>
          </p:cNvSpPr>
          <p:nvPr userDrawn="1"/>
        </p:nvSpPr>
        <p:spPr bwMode="auto">
          <a:xfrm>
            <a:off x="2974975" y="52133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5" name="Oval 1144"/>
          <p:cNvSpPr>
            <a:spLocks noChangeAspect="1" noChangeArrowheads="1"/>
          </p:cNvSpPr>
          <p:nvPr userDrawn="1"/>
        </p:nvSpPr>
        <p:spPr bwMode="auto">
          <a:xfrm>
            <a:off x="3094038"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6" name="Oval 1145"/>
          <p:cNvSpPr>
            <a:spLocks noChangeAspect="1" noChangeArrowheads="1"/>
          </p:cNvSpPr>
          <p:nvPr userDrawn="1"/>
        </p:nvSpPr>
        <p:spPr bwMode="auto">
          <a:xfrm>
            <a:off x="4630738"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7" name="Oval 1146"/>
          <p:cNvSpPr>
            <a:spLocks noChangeAspect="1" noChangeArrowheads="1"/>
          </p:cNvSpPr>
          <p:nvPr userDrawn="1"/>
        </p:nvSpPr>
        <p:spPr bwMode="auto">
          <a:xfrm>
            <a:off x="4749800" y="52133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8" name="Oval 1147"/>
          <p:cNvSpPr>
            <a:spLocks noChangeAspect="1" noChangeArrowheads="1"/>
          </p:cNvSpPr>
          <p:nvPr userDrawn="1"/>
        </p:nvSpPr>
        <p:spPr bwMode="auto">
          <a:xfrm>
            <a:off x="4867275" y="52133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49" name="Oval 1148"/>
          <p:cNvSpPr>
            <a:spLocks noChangeAspect="1" noChangeArrowheads="1"/>
          </p:cNvSpPr>
          <p:nvPr userDrawn="1"/>
        </p:nvSpPr>
        <p:spPr bwMode="auto">
          <a:xfrm>
            <a:off x="4986338"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0" name="Oval 1149"/>
          <p:cNvSpPr>
            <a:spLocks noChangeAspect="1" noChangeArrowheads="1"/>
          </p:cNvSpPr>
          <p:nvPr userDrawn="1"/>
        </p:nvSpPr>
        <p:spPr bwMode="auto">
          <a:xfrm>
            <a:off x="5103813"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1" name="Oval 1150"/>
          <p:cNvSpPr>
            <a:spLocks noChangeAspect="1" noChangeArrowheads="1"/>
          </p:cNvSpPr>
          <p:nvPr userDrawn="1"/>
        </p:nvSpPr>
        <p:spPr bwMode="auto">
          <a:xfrm>
            <a:off x="5459413"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2" name="Oval 1151"/>
          <p:cNvSpPr>
            <a:spLocks noChangeAspect="1" noChangeArrowheads="1"/>
          </p:cNvSpPr>
          <p:nvPr userDrawn="1"/>
        </p:nvSpPr>
        <p:spPr bwMode="auto">
          <a:xfrm>
            <a:off x="7115175" y="52133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3" name="Oval 1152"/>
          <p:cNvSpPr>
            <a:spLocks noChangeAspect="1" noChangeArrowheads="1"/>
          </p:cNvSpPr>
          <p:nvPr userDrawn="1"/>
        </p:nvSpPr>
        <p:spPr bwMode="auto">
          <a:xfrm>
            <a:off x="7234238"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4" name="Oval 1153"/>
          <p:cNvSpPr>
            <a:spLocks noChangeAspect="1" noChangeArrowheads="1"/>
          </p:cNvSpPr>
          <p:nvPr userDrawn="1"/>
        </p:nvSpPr>
        <p:spPr bwMode="auto">
          <a:xfrm>
            <a:off x="7351713"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5" name="Oval 1154"/>
          <p:cNvSpPr>
            <a:spLocks noChangeAspect="1" noChangeArrowheads="1"/>
          </p:cNvSpPr>
          <p:nvPr userDrawn="1"/>
        </p:nvSpPr>
        <p:spPr bwMode="auto">
          <a:xfrm>
            <a:off x="7470775" y="52133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6" name="Oval 1155"/>
          <p:cNvSpPr>
            <a:spLocks noChangeAspect="1" noChangeArrowheads="1"/>
          </p:cNvSpPr>
          <p:nvPr userDrawn="1"/>
        </p:nvSpPr>
        <p:spPr bwMode="auto">
          <a:xfrm>
            <a:off x="7588250" y="52133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7" name="Oval 1156"/>
          <p:cNvSpPr>
            <a:spLocks noChangeAspect="1" noChangeArrowheads="1"/>
          </p:cNvSpPr>
          <p:nvPr userDrawn="1"/>
        </p:nvSpPr>
        <p:spPr bwMode="auto">
          <a:xfrm>
            <a:off x="7707313"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8" name="Oval 1157"/>
          <p:cNvSpPr>
            <a:spLocks noChangeAspect="1" noChangeArrowheads="1"/>
          </p:cNvSpPr>
          <p:nvPr userDrawn="1"/>
        </p:nvSpPr>
        <p:spPr bwMode="auto">
          <a:xfrm>
            <a:off x="7824788" y="52133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59" name="Oval 1158"/>
          <p:cNvSpPr>
            <a:spLocks noChangeAspect="1" noChangeArrowheads="1"/>
          </p:cNvSpPr>
          <p:nvPr userDrawn="1"/>
        </p:nvSpPr>
        <p:spPr bwMode="auto">
          <a:xfrm>
            <a:off x="7943850" y="52133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0" name="Oval 1159"/>
          <p:cNvSpPr>
            <a:spLocks noChangeAspect="1" noChangeArrowheads="1"/>
          </p:cNvSpPr>
          <p:nvPr userDrawn="1"/>
        </p:nvSpPr>
        <p:spPr bwMode="auto">
          <a:xfrm>
            <a:off x="8061325" y="5213350"/>
            <a:ext cx="90488"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1" name="Oval 1160"/>
          <p:cNvSpPr>
            <a:spLocks noChangeAspect="1" noChangeArrowheads="1"/>
          </p:cNvSpPr>
          <p:nvPr userDrawn="1"/>
        </p:nvSpPr>
        <p:spPr bwMode="auto">
          <a:xfrm>
            <a:off x="2501900"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2" name="Oval 1161"/>
          <p:cNvSpPr>
            <a:spLocks noChangeAspect="1" noChangeArrowheads="1"/>
          </p:cNvSpPr>
          <p:nvPr userDrawn="1"/>
        </p:nvSpPr>
        <p:spPr bwMode="auto">
          <a:xfrm>
            <a:off x="2619375"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3" name="Oval 1162"/>
          <p:cNvSpPr>
            <a:spLocks noChangeAspect="1" noChangeArrowheads="1"/>
          </p:cNvSpPr>
          <p:nvPr userDrawn="1"/>
        </p:nvSpPr>
        <p:spPr bwMode="auto">
          <a:xfrm>
            <a:off x="2738438" y="53228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4" name="Oval 1163"/>
          <p:cNvSpPr>
            <a:spLocks noChangeAspect="1" noChangeArrowheads="1"/>
          </p:cNvSpPr>
          <p:nvPr userDrawn="1"/>
        </p:nvSpPr>
        <p:spPr bwMode="auto">
          <a:xfrm>
            <a:off x="2855913" y="53228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5" name="Oval 1164"/>
          <p:cNvSpPr>
            <a:spLocks noChangeAspect="1" noChangeArrowheads="1"/>
          </p:cNvSpPr>
          <p:nvPr userDrawn="1"/>
        </p:nvSpPr>
        <p:spPr bwMode="auto">
          <a:xfrm>
            <a:off x="2974975"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6" name="Oval 1165"/>
          <p:cNvSpPr>
            <a:spLocks noChangeAspect="1" noChangeArrowheads="1"/>
          </p:cNvSpPr>
          <p:nvPr userDrawn="1"/>
        </p:nvSpPr>
        <p:spPr bwMode="auto">
          <a:xfrm>
            <a:off x="4630738" y="53228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7" name="Oval 1166"/>
          <p:cNvSpPr>
            <a:spLocks noChangeAspect="1" noChangeArrowheads="1"/>
          </p:cNvSpPr>
          <p:nvPr userDrawn="1"/>
        </p:nvSpPr>
        <p:spPr bwMode="auto">
          <a:xfrm>
            <a:off x="4749800"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8" name="Oval 1167"/>
          <p:cNvSpPr>
            <a:spLocks noChangeAspect="1" noChangeArrowheads="1"/>
          </p:cNvSpPr>
          <p:nvPr userDrawn="1"/>
        </p:nvSpPr>
        <p:spPr bwMode="auto">
          <a:xfrm>
            <a:off x="4867275"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69" name="Oval 1168"/>
          <p:cNvSpPr>
            <a:spLocks noChangeAspect="1" noChangeArrowheads="1"/>
          </p:cNvSpPr>
          <p:nvPr userDrawn="1"/>
        </p:nvSpPr>
        <p:spPr bwMode="auto">
          <a:xfrm>
            <a:off x="4986338" y="53228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0" name="Oval 1169"/>
          <p:cNvSpPr>
            <a:spLocks noChangeAspect="1" noChangeArrowheads="1"/>
          </p:cNvSpPr>
          <p:nvPr userDrawn="1"/>
        </p:nvSpPr>
        <p:spPr bwMode="auto">
          <a:xfrm>
            <a:off x="7115175"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1" name="Oval 1170"/>
          <p:cNvSpPr>
            <a:spLocks noChangeAspect="1" noChangeArrowheads="1"/>
          </p:cNvSpPr>
          <p:nvPr userDrawn="1"/>
        </p:nvSpPr>
        <p:spPr bwMode="auto">
          <a:xfrm>
            <a:off x="7234238" y="53228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2" name="Oval 1171"/>
          <p:cNvSpPr>
            <a:spLocks noChangeAspect="1" noChangeArrowheads="1"/>
          </p:cNvSpPr>
          <p:nvPr userDrawn="1"/>
        </p:nvSpPr>
        <p:spPr bwMode="auto">
          <a:xfrm>
            <a:off x="7351713" y="53228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3" name="Oval 1172"/>
          <p:cNvSpPr>
            <a:spLocks noChangeAspect="1" noChangeArrowheads="1"/>
          </p:cNvSpPr>
          <p:nvPr userDrawn="1"/>
        </p:nvSpPr>
        <p:spPr bwMode="auto">
          <a:xfrm>
            <a:off x="7470775"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4" name="Oval 1173"/>
          <p:cNvSpPr>
            <a:spLocks noChangeAspect="1" noChangeArrowheads="1"/>
          </p:cNvSpPr>
          <p:nvPr userDrawn="1"/>
        </p:nvSpPr>
        <p:spPr bwMode="auto">
          <a:xfrm>
            <a:off x="7588250"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5" name="Oval 1174"/>
          <p:cNvSpPr>
            <a:spLocks noChangeAspect="1" noChangeArrowheads="1"/>
          </p:cNvSpPr>
          <p:nvPr userDrawn="1"/>
        </p:nvSpPr>
        <p:spPr bwMode="auto">
          <a:xfrm>
            <a:off x="7707313" y="53228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6" name="Oval 1175"/>
          <p:cNvSpPr>
            <a:spLocks noChangeAspect="1" noChangeArrowheads="1"/>
          </p:cNvSpPr>
          <p:nvPr userDrawn="1"/>
        </p:nvSpPr>
        <p:spPr bwMode="auto">
          <a:xfrm>
            <a:off x="7824788" y="532288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7" name="Oval 1176"/>
          <p:cNvSpPr>
            <a:spLocks noChangeAspect="1" noChangeArrowheads="1"/>
          </p:cNvSpPr>
          <p:nvPr userDrawn="1"/>
        </p:nvSpPr>
        <p:spPr bwMode="auto">
          <a:xfrm>
            <a:off x="7943850"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8" name="Oval 1177"/>
          <p:cNvSpPr>
            <a:spLocks noChangeAspect="1" noChangeArrowheads="1"/>
          </p:cNvSpPr>
          <p:nvPr userDrawn="1"/>
        </p:nvSpPr>
        <p:spPr bwMode="auto">
          <a:xfrm>
            <a:off x="8061325" y="53228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79" name="Oval 1178"/>
          <p:cNvSpPr>
            <a:spLocks noChangeAspect="1" noChangeArrowheads="1"/>
          </p:cNvSpPr>
          <p:nvPr userDrawn="1"/>
        </p:nvSpPr>
        <p:spPr bwMode="auto">
          <a:xfrm>
            <a:off x="2501900" y="54308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0" name="Oval 1179"/>
          <p:cNvSpPr>
            <a:spLocks noChangeAspect="1" noChangeArrowheads="1"/>
          </p:cNvSpPr>
          <p:nvPr userDrawn="1"/>
        </p:nvSpPr>
        <p:spPr bwMode="auto">
          <a:xfrm>
            <a:off x="2619375" y="54308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1" name="Oval 1180"/>
          <p:cNvSpPr>
            <a:spLocks noChangeAspect="1" noChangeArrowheads="1"/>
          </p:cNvSpPr>
          <p:nvPr userDrawn="1"/>
        </p:nvSpPr>
        <p:spPr bwMode="auto">
          <a:xfrm>
            <a:off x="2738438" y="54308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2" name="Oval 1181"/>
          <p:cNvSpPr>
            <a:spLocks noChangeAspect="1" noChangeArrowheads="1"/>
          </p:cNvSpPr>
          <p:nvPr userDrawn="1"/>
        </p:nvSpPr>
        <p:spPr bwMode="auto">
          <a:xfrm>
            <a:off x="2855913" y="54308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3" name="Oval 1182"/>
          <p:cNvSpPr>
            <a:spLocks noChangeAspect="1" noChangeArrowheads="1"/>
          </p:cNvSpPr>
          <p:nvPr userDrawn="1"/>
        </p:nvSpPr>
        <p:spPr bwMode="auto">
          <a:xfrm>
            <a:off x="2974975" y="54308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4" name="Oval 1183"/>
          <p:cNvSpPr>
            <a:spLocks noChangeAspect="1" noChangeArrowheads="1"/>
          </p:cNvSpPr>
          <p:nvPr userDrawn="1"/>
        </p:nvSpPr>
        <p:spPr bwMode="auto">
          <a:xfrm>
            <a:off x="4749800" y="54308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5" name="Oval 1184"/>
          <p:cNvSpPr>
            <a:spLocks noChangeAspect="1" noChangeArrowheads="1"/>
          </p:cNvSpPr>
          <p:nvPr userDrawn="1"/>
        </p:nvSpPr>
        <p:spPr bwMode="auto">
          <a:xfrm>
            <a:off x="4867275" y="54308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6" name="Oval 1185"/>
          <p:cNvSpPr>
            <a:spLocks noChangeAspect="1" noChangeArrowheads="1"/>
          </p:cNvSpPr>
          <p:nvPr userDrawn="1"/>
        </p:nvSpPr>
        <p:spPr bwMode="auto">
          <a:xfrm>
            <a:off x="4986338" y="54308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7" name="Oval 1186"/>
          <p:cNvSpPr>
            <a:spLocks noChangeAspect="1" noChangeArrowheads="1"/>
          </p:cNvSpPr>
          <p:nvPr userDrawn="1"/>
        </p:nvSpPr>
        <p:spPr bwMode="auto">
          <a:xfrm>
            <a:off x="7115175" y="54308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8" name="Oval 1187"/>
          <p:cNvSpPr>
            <a:spLocks noChangeAspect="1" noChangeArrowheads="1"/>
          </p:cNvSpPr>
          <p:nvPr userDrawn="1"/>
        </p:nvSpPr>
        <p:spPr bwMode="auto">
          <a:xfrm>
            <a:off x="7234238" y="54308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89" name="Oval 1188"/>
          <p:cNvSpPr>
            <a:spLocks noChangeAspect="1" noChangeArrowheads="1"/>
          </p:cNvSpPr>
          <p:nvPr userDrawn="1"/>
        </p:nvSpPr>
        <p:spPr bwMode="auto">
          <a:xfrm>
            <a:off x="7588250" y="54308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0" name="Oval 1189"/>
          <p:cNvSpPr>
            <a:spLocks noChangeAspect="1" noChangeArrowheads="1"/>
          </p:cNvSpPr>
          <p:nvPr userDrawn="1"/>
        </p:nvSpPr>
        <p:spPr bwMode="auto">
          <a:xfrm>
            <a:off x="7707313" y="54308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1" name="Oval 1190"/>
          <p:cNvSpPr>
            <a:spLocks noChangeAspect="1" noChangeArrowheads="1"/>
          </p:cNvSpPr>
          <p:nvPr userDrawn="1"/>
        </p:nvSpPr>
        <p:spPr bwMode="auto">
          <a:xfrm>
            <a:off x="7824788" y="5430838"/>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2" name="Oval 1191"/>
          <p:cNvSpPr>
            <a:spLocks noChangeAspect="1" noChangeArrowheads="1"/>
          </p:cNvSpPr>
          <p:nvPr userDrawn="1"/>
        </p:nvSpPr>
        <p:spPr bwMode="auto">
          <a:xfrm>
            <a:off x="7943850" y="54308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3" name="Oval 1192"/>
          <p:cNvSpPr>
            <a:spLocks noChangeAspect="1" noChangeArrowheads="1"/>
          </p:cNvSpPr>
          <p:nvPr userDrawn="1"/>
        </p:nvSpPr>
        <p:spPr bwMode="auto">
          <a:xfrm>
            <a:off x="2501900" y="55403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4" name="Oval 1193"/>
          <p:cNvSpPr>
            <a:spLocks noChangeAspect="1" noChangeArrowheads="1"/>
          </p:cNvSpPr>
          <p:nvPr userDrawn="1"/>
        </p:nvSpPr>
        <p:spPr bwMode="auto">
          <a:xfrm>
            <a:off x="2619375" y="55403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5" name="Oval 1194"/>
          <p:cNvSpPr>
            <a:spLocks noChangeAspect="1" noChangeArrowheads="1"/>
          </p:cNvSpPr>
          <p:nvPr userDrawn="1"/>
        </p:nvSpPr>
        <p:spPr bwMode="auto">
          <a:xfrm>
            <a:off x="2738438" y="55403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6" name="Oval 1195"/>
          <p:cNvSpPr>
            <a:spLocks noChangeAspect="1" noChangeArrowheads="1"/>
          </p:cNvSpPr>
          <p:nvPr userDrawn="1"/>
        </p:nvSpPr>
        <p:spPr bwMode="auto">
          <a:xfrm>
            <a:off x="2855913" y="55403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7" name="Oval 1196"/>
          <p:cNvSpPr>
            <a:spLocks noChangeAspect="1" noChangeArrowheads="1"/>
          </p:cNvSpPr>
          <p:nvPr userDrawn="1"/>
        </p:nvSpPr>
        <p:spPr bwMode="auto">
          <a:xfrm>
            <a:off x="4749800" y="55403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8" name="Oval 1197"/>
          <p:cNvSpPr>
            <a:spLocks noChangeAspect="1" noChangeArrowheads="1"/>
          </p:cNvSpPr>
          <p:nvPr userDrawn="1"/>
        </p:nvSpPr>
        <p:spPr bwMode="auto">
          <a:xfrm>
            <a:off x="7707313" y="55403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99" name="Oval 1198"/>
          <p:cNvSpPr>
            <a:spLocks noChangeAspect="1" noChangeArrowheads="1"/>
          </p:cNvSpPr>
          <p:nvPr userDrawn="1"/>
        </p:nvSpPr>
        <p:spPr bwMode="auto">
          <a:xfrm>
            <a:off x="7824788" y="5540375"/>
            <a:ext cx="90487" cy="90488"/>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0" name="Oval 1199"/>
          <p:cNvSpPr>
            <a:spLocks noChangeAspect="1" noChangeArrowheads="1"/>
          </p:cNvSpPr>
          <p:nvPr userDrawn="1"/>
        </p:nvSpPr>
        <p:spPr bwMode="auto">
          <a:xfrm>
            <a:off x="7943850" y="55403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1" name="Oval 1200"/>
          <p:cNvSpPr>
            <a:spLocks noChangeAspect="1" noChangeArrowheads="1"/>
          </p:cNvSpPr>
          <p:nvPr userDrawn="1"/>
        </p:nvSpPr>
        <p:spPr bwMode="auto">
          <a:xfrm>
            <a:off x="8653463" y="5540375"/>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2" name="Oval 1201"/>
          <p:cNvSpPr>
            <a:spLocks noChangeAspect="1" noChangeArrowheads="1"/>
          </p:cNvSpPr>
          <p:nvPr userDrawn="1"/>
        </p:nvSpPr>
        <p:spPr bwMode="auto">
          <a:xfrm>
            <a:off x="2501900" y="56499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3" name="Oval 1202"/>
          <p:cNvSpPr>
            <a:spLocks noChangeAspect="1" noChangeArrowheads="1"/>
          </p:cNvSpPr>
          <p:nvPr userDrawn="1"/>
        </p:nvSpPr>
        <p:spPr bwMode="auto">
          <a:xfrm>
            <a:off x="2619375" y="5649913"/>
            <a:ext cx="90488" cy="90487"/>
          </a:xfrm>
          <a:prstGeom prst="ellipse">
            <a:avLst/>
          </a:prstGeom>
          <a:solidFill>
            <a:srgbClr val="FFFF99">
              <a:alpha val="79999"/>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4" name="Oval 1203"/>
          <p:cNvSpPr>
            <a:spLocks noChangeAspect="1" noChangeArrowheads="1"/>
          </p:cNvSpPr>
          <p:nvPr userDrawn="1"/>
        </p:nvSpPr>
        <p:spPr bwMode="auto">
          <a:xfrm>
            <a:off x="2738438" y="56499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5" name="Oval 1204"/>
          <p:cNvSpPr>
            <a:spLocks noChangeAspect="1" noChangeArrowheads="1"/>
          </p:cNvSpPr>
          <p:nvPr userDrawn="1"/>
        </p:nvSpPr>
        <p:spPr bwMode="auto">
          <a:xfrm>
            <a:off x="7824788" y="56499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6" name="Oval 1205"/>
          <p:cNvSpPr>
            <a:spLocks noChangeAspect="1" noChangeArrowheads="1"/>
          </p:cNvSpPr>
          <p:nvPr userDrawn="1"/>
        </p:nvSpPr>
        <p:spPr bwMode="auto">
          <a:xfrm>
            <a:off x="7943850" y="56499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7" name="Oval 1206"/>
          <p:cNvSpPr>
            <a:spLocks noChangeAspect="1" noChangeArrowheads="1"/>
          </p:cNvSpPr>
          <p:nvPr userDrawn="1"/>
        </p:nvSpPr>
        <p:spPr bwMode="auto">
          <a:xfrm>
            <a:off x="8653463" y="5649913"/>
            <a:ext cx="90487"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8" name="Oval 1207"/>
          <p:cNvSpPr>
            <a:spLocks noChangeAspect="1" noChangeArrowheads="1"/>
          </p:cNvSpPr>
          <p:nvPr userDrawn="1"/>
        </p:nvSpPr>
        <p:spPr bwMode="auto">
          <a:xfrm>
            <a:off x="2501900" y="57594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09" name="Oval 1208"/>
          <p:cNvSpPr>
            <a:spLocks noChangeAspect="1" noChangeArrowheads="1"/>
          </p:cNvSpPr>
          <p:nvPr userDrawn="1"/>
        </p:nvSpPr>
        <p:spPr bwMode="auto">
          <a:xfrm>
            <a:off x="2619375" y="57594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0" name="Oval 1209"/>
          <p:cNvSpPr>
            <a:spLocks noChangeAspect="1" noChangeArrowheads="1"/>
          </p:cNvSpPr>
          <p:nvPr userDrawn="1"/>
        </p:nvSpPr>
        <p:spPr bwMode="auto">
          <a:xfrm>
            <a:off x="7943850" y="57594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1" name="Oval 1210"/>
          <p:cNvSpPr>
            <a:spLocks noChangeAspect="1" noChangeArrowheads="1"/>
          </p:cNvSpPr>
          <p:nvPr userDrawn="1"/>
        </p:nvSpPr>
        <p:spPr bwMode="auto">
          <a:xfrm>
            <a:off x="8534400" y="5759450"/>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2" name="Oval 1211"/>
          <p:cNvSpPr>
            <a:spLocks noChangeAspect="1" noChangeArrowheads="1"/>
          </p:cNvSpPr>
          <p:nvPr userDrawn="1"/>
        </p:nvSpPr>
        <p:spPr bwMode="auto">
          <a:xfrm>
            <a:off x="2501900" y="58689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3" name="Oval 1212"/>
          <p:cNvSpPr>
            <a:spLocks noChangeAspect="1" noChangeArrowheads="1"/>
          </p:cNvSpPr>
          <p:nvPr userDrawn="1"/>
        </p:nvSpPr>
        <p:spPr bwMode="auto">
          <a:xfrm>
            <a:off x="2619375" y="58689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4" name="Oval 1213"/>
          <p:cNvSpPr>
            <a:spLocks noChangeAspect="1" noChangeArrowheads="1"/>
          </p:cNvSpPr>
          <p:nvPr userDrawn="1"/>
        </p:nvSpPr>
        <p:spPr bwMode="auto">
          <a:xfrm>
            <a:off x="8416925" y="586898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5" name="Oval 1214"/>
          <p:cNvSpPr>
            <a:spLocks noChangeAspect="1" noChangeArrowheads="1"/>
          </p:cNvSpPr>
          <p:nvPr userDrawn="1"/>
        </p:nvSpPr>
        <p:spPr bwMode="auto">
          <a:xfrm>
            <a:off x="2501900" y="59769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6" name="Oval 1215"/>
          <p:cNvSpPr>
            <a:spLocks noChangeAspect="1" noChangeArrowheads="1"/>
          </p:cNvSpPr>
          <p:nvPr userDrawn="1"/>
        </p:nvSpPr>
        <p:spPr bwMode="auto">
          <a:xfrm>
            <a:off x="2619375" y="5976938"/>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7" name="Oval 1216"/>
          <p:cNvSpPr>
            <a:spLocks noChangeAspect="1" noChangeArrowheads="1"/>
          </p:cNvSpPr>
          <p:nvPr userDrawn="1"/>
        </p:nvSpPr>
        <p:spPr bwMode="auto">
          <a:xfrm>
            <a:off x="2501900" y="6086475"/>
            <a:ext cx="90488"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8" name="Oval 1217"/>
          <p:cNvSpPr>
            <a:spLocks noChangeAspect="1" noChangeArrowheads="1"/>
          </p:cNvSpPr>
          <p:nvPr userDrawn="1"/>
        </p:nvSpPr>
        <p:spPr bwMode="auto">
          <a:xfrm>
            <a:off x="2501900" y="61960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19" name="Oval 1218"/>
          <p:cNvSpPr>
            <a:spLocks noChangeAspect="1" noChangeArrowheads="1"/>
          </p:cNvSpPr>
          <p:nvPr userDrawn="1"/>
        </p:nvSpPr>
        <p:spPr bwMode="auto">
          <a:xfrm>
            <a:off x="2619375" y="6196013"/>
            <a:ext cx="90488" cy="90487"/>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20" name="Oval 1219"/>
          <p:cNvSpPr>
            <a:spLocks noChangeAspect="1" noChangeArrowheads="1"/>
          </p:cNvSpPr>
          <p:nvPr userDrawn="1"/>
        </p:nvSpPr>
        <p:spPr bwMode="auto">
          <a:xfrm>
            <a:off x="4040188"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222" name="Rectangle 1245"/>
          <p:cNvSpPr>
            <a:spLocks noChangeArrowheads="1"/>
          </p:cNvSpPr>
          <p:nvPr userDrawn="1"/>
        </p:nvSpPr>
        <p:spPr bwMode="auto">
          <a:xfrm>
            <a:off x="-1" y="1268761"/>
            <a:ext cx="9145589" cy="5184428"/>
          </a:xfrm>
          <a:prstGeom prst="rect">
            <a:avLst/>
          </a:prstGeom>
          <a:gradFill flip="none" rotWithShape="1">
            <a:gsLst>
              <a:gs pos="0">
                <a:srgbClr val="3366FF"/>
              </a:gs>
              <a:gs pos="81000">
                <a:srgbClr val="85C2FF"/>
              </a:gs>
              <a:gs pos="100000">
                <a:srgbClr val="CCECFF"/>
              </a:gs>
            </a:gsLst>
            <a:lin ang="5400000" scaled="1"/>
            <a:tileRect/>
          </a:gradFill>
          <a:ln>
            <a:noFill/>
          </a:ln>
          <a:extLst/>
        </p:spPr>
        <p:txBody>
          <a:bodyPr wrap="none" lIns="19800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GB" altLang="en-US" sz="1400" dirty="0" smtClean="0">
              <a:solidFill>
                <a:srgbClr val="FFFF99"/>
              </a:solidFill>
            </a:endParaRPr>
          </a:p>
        </p:txBody>
      </p:sp>
      <p:sp>
        <p:nvSpPr>
          <p:cNvPr id="1221" name="Oval 1220"/>
          <p:cNvSpPr>
            <a:spLocks noChangeAspect="1" noChangeArrowheads="1"/>
          </p:cNvSpPr>
          <p:nvPr userDrawn="1"/>
        </p:nvSpPr>
        <p:spPr bwMode="auto">
          <a:xfrm>
            <a:off x="4157663" y="3028950"/>
            <a:ext cx="90487" cy="90488"/>
          </a:xfrm>
          <a:prstGeom prst="ellipse">
            <a:avLst/>
          </a:prstGeom>
          <a:solidFill>
            <a:srgbClr val="FFFF99">
              <a:alpha val="25098"/>
            </a:srgbClr>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sp>
        <p:nvSpPr>
          <p:cNvPr id="11268" name="Rectangle 4"/>
          <p:cNvSpPr>
            <a:spLocks noGrp="1" noChangeArrowheads="1"/>
          </p:cNvSpPr>
          <p:nvPr>
            <p:ph type="ctrTitle"/>
          </p:nvPr>
        </p:nvSpPr>
        <p:spPr>
          <a:xfrm>
            <a:off x="1260475" y="2249488"/>
            <a:ext cx="6048375" cy="1539875"/>
          </a:xfrm>
        </p:spPr>
        <p:txBody>
          <a:bodyPr/>
          <a:lstStyle>
            <a:lvl1pPr algn="ctr">
              <a:defRPr sz="4800"/>
            </a:lvl1pPr>
          </a:lstStyle>
          <a:p>
            <a:r>
              <a:rPr lang="en-GB" dirty="0"/>
              <a:t>Click to edit Master title style</a:t>
            </a:r>
          </a:p>
        </p:txBody>
      </p:sp>
      <p:sp>
        <p:nvSpPr>
          <p:cNvPr id="11269" name="Rectangle 5"/>
          <p:cNvSpPr>
            <a:spLocks noGrp="1" noChangeArrowheads="1"/>
          </p:cNvSpPr>
          <p:nvPr>
            <p:ph type="subTitle" idx="1"/>
          </p:nvPr>
        </p:nvSpPr>
        <p:spPr>
          <a:xfrm>
            <a:off x="1260475" y="4030663"/>
            <a:ext cx="6048375" cy="622300"/>
          </a:xfrm>
        </p:spPr>
        <p:txBody>
          <a:bodyPr/>
          <a:lstStyle>
            <a:lvl1pPr marL="0" indent="0" algn="ctr">
              <a:buFontTx/>
              <a:buNone/>
              <a:defRPr/>
            </a:lvl1pPr>
          </a:lstStyle>
          <a:p>
            <a:endParaRPr lang="en-US"/>
          </a:p>
        </p:txBody>
      </p:sp>
      <p:sp>
        <p:nvSpPr>
          <p:cNvPr id="1223" name="Rectangle 1222"/>
          <p:cNvSpPr>
            <a:spLocks noGrp="1" noChangeArrowheads="1"/>
          </p:cNvSpPr>
          <p:nvPr>
            <p:ph type="ftr" sz="quarter" idx="10"/>
          </p:nvPr>
        </p:nvSpPr>
        <p:spPr>
          <a:xfrm>
            <a:off x="0" y="6453188"/>
            <a:ext cx="5148263" cy="404812"/>
          </a:xfrm>
        </p:spPr>
        <p:txBody>
          <a:bodyPr/>
          <a:lstStyle>
            <a:lvl1pPr>
              <a:defRPr/>
            </a:lvl1pPr>
          </a:lstStyle>
          <a:p>
            <a:pPr>
              <a:defRPr/>
            </a:pPr>
            <a:r>
              <a:rPr lang="en-GB"/>
              <a:t>ILO Department of Statistics</a:t>
            </a:r>
          </a:p>
        </p:txBody>
      </p:sp>
      <p:pic>
        <p:nvPicPr>
          <p:cNvPr id="2" name="Picture 2" descr="C:\Users\benes\Pictures\ILO-background.PNG"/>
          <p:cNvPicPr>
            <a:picLocks noChangeAspect="1" noChangeArrowheads="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6237" y="0"/>
            <a:ext cx="1469996" cy="128624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62150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5"/>
          <p:cNvSpPr>
            <a:spLocks noGrp="1" noChangeArrowheads="1"/>
          </p:cNvSpPr>
          <p:nvPr>
            <p:ph type="ftr" sz="quarter" idx="10"/>
          </p:nvPr>
        </p:nvSpPr>
        <p:spPr>
          <a:ln/>
        </p:spPr>
        <p:txBody>
          <a:bodyPr/>
          <a:lstStyle>
            <a:lvl1pPr>
              <a:defRPr/>
            </a:lvl1pPr>
          </a:lstStyle>
          <a:p>
            <a:pPr>
              <a:defRPr/>
            </a:pPr>
            <a:r>
              <a:rPr lang="en-GB"/>
              <a:t>ILO Department of Statistics</a:t>
            </a:r>
          </a:p>
        </p:txBody>
      </p:sp>
      <p:sp>
        <p:nvSpPr>
          <p:cNvPr id="5" name="Rectangle 6"/>
          <p:cNvSpPr>
            <a:spLocks noGrp="1" noChangeArrowheads="1"/>
          </p:cNvSpPr>
          <p:nvPr>
            <p:ph type="sldNum" sz="quarter" idx="11"/>
          </p:nvPr>
        </p:nvSpPr>
        <p:spPr>
          <a:ln/>
        </p:spPr>
        <p:txBody>
          <a:bodyPr/>
          <a:lstStyle>
            <a:lvl1pPr>
              <a:defRPr/>
            </a:lvl1pPr>
          </a:lstStyle>
          <a:p>
            <a:pPr>
              <a:defRPr/>
            </a:pPr>
            <a:fld id="{6AC26DFC-6A18-4820-A7A7-8EBDF9BFC0EC}" type="slidenum">
              <a:rPr lang="en-GB"/>
              <a:pPr>
                <a:defRPr/>
              </a:pPr>
              <a:t>‹#›</a:t>
            </a:fld>
            <a:endParaRPr lang="en-GB"/>
          </a:p>
        </p:txBody>
      </p:sp>
    </p:spTree>
    <p:extLst>
      <p:ext uri="{BB962C8B-B14F-4D97-AF65-F5344CB8AC3E}">
        <p14:creationId xmlns:p14="http://schemas.microsoft.com/office/powerpoint/2010/main" val="3172470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2400" b="1" cap="none"/>
            </a:lvl1pPr>
          </a:lstStyle>
          <a:p>
            <a:r>
              <a:rPr lang="en-US" smtClean="0"/>
              <a:t>Click to edit Master title style</a:t>
            </a:r>
            <a:endParaRPr lang="en-GB" dirty="0"/>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48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dirty="0"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r>
              <a:rPr lang="en-GB"/>
              <a:t>ILO Department of Statistics</a:t>
            </a:r>
          </a:p>
        </p:txBody>
      </p:sp>
      <p:sp>
        <p:nvSpPr>
          <p:cNvPr id="5" name="Rectangle 6"/>
          <p:cNvSpPr>
            <a:spLocks noGrp="1" noChangeArrowheads="1"/>
          </p:cNvSpPr>
          <p:nvPr>
            <p:ph type="sldNum" sz="quarter" idx="11"/>
          </p:nvPr>
        </p:nvSpPr>
        <p:spPr>
          <a:ln/>
        </p:spPr>
        <p:txBody>
          <a:bodyPr/>
          <a:lstStyle>
            <a:lvl1pPr>
              <a:defRPr/>
            </a:lvl1pPr>
          </a:lstStyle>
          <a:p>
            <a:pPr>
              <a:defRPr/>
            </a:pPr>
            <a:fld id="{F659A619-24C0-450F-87D1-E98776E12E3E}" type="slidenum">
              <a:rPr lang="en-GB"/>
              <a:pPr>
                <a:defRPr/>
              </a:pPr>
              <a:t>‹#›</a:t>
            </a:fld>
            <a:endParaRPr lang="en-GB"/>
          </a:p>
        </p:txBody>
      </p:sp>
    </p:spTree>
    <p:extLst>
      <p:ext uri="{BB962C8B-B14F-4D97-AF65-F5344CB8AC3E}">
        <p14:creationId xmlns:p14="http://schemas.microsoft.com/office/powerpoint/2010/main" val="4277958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Content Placeholder 2"/>
          <p:cNvSpPr>
            <a:spLocks noGrp="1"/>
          </p:cNvSpPr>
          <p:nvPr>
            <p:ph sz="half" idx="1"/>
          </p:nvPr>
        </p:nvSpPr>
        <p:spPr>
          <a:xfrm>
            <a:off x="468313" y="1341438"/>
            <a:ext cx="4038600"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59313" y="1341438"/>
            <a:ext cx="4038600" cy="504031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5"/>
          <p:cNvSpPr>
            <a:spLocks noGrp="1" noChangeArrowheads="1"/>
          </p:cNvSpPr>
          <p:nvPr>
            <p:ph type="ftr" sz="quarter" idx="10"/>
          </p:nvPr>
        </p:nvSpPr>
        <p:spPr>
          <a:ln/>
        </p:spPr>
        <p:txBody>
          <a:bodyPr/>
          <a:lstStyle>
            <a:lvl1pPr>
              <a:defRPr/>
            </a:lvl1pPr>
          </a:lstStyle>
          <a:p>
            <a:pPr>
              <a:defRPr/>
            </a:pPr>
            <a:r>
              <a:rPr lang="en-GB"/>
              <a:t>ILO Department of Statistics</a:t>
            </a:r>
          </a:p>
        </p:txBody>
      </p:sp>
      <p:sp>
        <p:nvSpPr>
          <p:cNvPr id="6" name="Rectangle 6"/>
          <p:cNvSpPr>
            <a:spLocks noGrp="1" noChangeArrowheads="1"/>
          </p:cNvSpPr>
          <p:nvPr>
            <p:ph type="sldNum" sz="quarter" idx="11"/>
          </p:nvPr>
        </p:nvSpPr>
        <p:spPr>
          <a:ln/>
        </p:spPr>
        <p:txBody>
          <a:bodyPr/>
          <a:lstStyle>
            <a:lvl1pPr>
              <a:defRPr/>
            </a:lvl1pPr>
          </a:lstStyle>
          <a:p>
            <a:pPr>
              <a:defRPr/>
            </a:pPr>
            <a:fld id="{651CC7AE-8A78-4BDB-8416-A7FD2F1154A0}" type="slidenum">
              <a:rPr lang="en-GB"/>
              <a:pPr>
                <a:defRPr/>
              </a:pPr>
              <a:t>‹#›</a:t>
            </a:fld>
            <a:endParaRPr lang="en-GB"/>
          </a:p>
        </p:txBody>
      </p:sp>
    </p:spTree>
    <p:extLst>
      <p:ext uri="{BB962C8B-B14F-4D97-AF65-F5344CB8AC3E}">
        <p14:creationId xmlns:p14="http://schemas.microsoft.com/office/powerpoint/2010/main" val="21322247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9632" y="44624"/>
            <a:ext cx="7427168" cy="1143000"/>
          </a:xfrm>
        </p:spPr>
        <p:txBody>
          <a:bodyPr/>
          <a:lstStyle>
            <a:lvl1pPr>
              <a:defRPr>
                <a:solidFill>
                  <a:schemeClr val="bg1"/>
                </a:solidFill>
              </a:defRPr>
            </a:lvl1pPr>
          </a:lstStyle>
          <a:p>
            <a:r>
              <a:rPr lang="en-US" dirty="0" smtClean="0"/>
              <a:t>Click to edit Master title style</a:t>
            </a:r>
            <a:endParaRPr lang="en-GB"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5"/>
          <p:cNvSpPr>
            <a:spLocks noGrp="1" noChangeArrowheads="1"/>
          </p:cNvSpPr>
          <p:nvPr>
            <p:ph type="ftr" sz="quarter" idx="10"/>
          </p:nvPr>
        </p:nvSpPr>
        <p:spPr>
          <a:ln/>
        </p:spPr>
        <p:txBody>
          <a:bodyPr/>
          <a:lstStyle>
            <a:lvl1pPr>
              <a:defRPr/>
            </a:lvl1pPr>
          </a:lstStyle>
          <a:p>
            <a:pPr>
              <a:defRPr/>
            </a:pPr>
            <a:r>
              <a:rPr lang="en-GB"/>
              <a:t>ILO Department of Statistics</a:t>
            </a:r>
          </a:p>
        </p:txBody>
      </p:sp>
      <p:sp>
        <p:nvSpPr>
          <p:cNvPr id="8" name="Rectangle 6"/>
          <p:cNvSpPr>
            <a:spLocks noGrp="1" noChangeArrowheads="1"/>
          </p:cNvSpPr>
          <p:nvPr>
            <p:ph type="sldNum" sz="quarter" idx="11"/>
          </p:nvPr>
        </p:nvSpPr>
        <p:spPr>
          <a:ln/>
        </p:spPr>
        <p:txBody>
          <a:bodyPr/>
          <a:lstStyle>
            <a:lvl1pPr>
              <a:defRPr/>
            </a:lvl1pPr>
          </a:lstStyle>
          <a:p>
            <a:pPr>
              <a:defRPr/>
            </a:pPr>
            <a:fld id="{6456C44B-2A69-4933-9BDC-974DC39F1289}" type="slidenum">
              <a:rPr lang="en-GB"/>
              <a:pPr>
                <a:defRPr/>
              </a:pPr>
              <a:t>‹#›</a:t>
            </a:fld>
            <a:endParaRPr lang="en-GB"/>
          </a:p>
        </p:txBody>
      </p:sp>
    </p:spTree>
    <p:extLst>
      <p:ext uri="{BB962C8B-B14F-4D97-AF65-F5344CB8AC3E}">
        <p14:creationId xmlns:p14="http://schemas.microsoft.com/office/powerpoint/2010/main" val="1045603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dirty="0" smtClean="0"/>
              <a:t>Click to edit Master title style</a:t>
            </a:r>
            <a:endParaRPr lang="en-GB" dirty="0"/>
          </a:p>
        </p:txBody>
      </p:sp>
      <p:sp>
        <p:nvSpPr>
          <p:cNvPr id="3" name="Rectangle 5"/>
          <p:cNvSpPr>
            <a:spLocks noGrp="1" noChangeArrowheads="1"/>
          </p:cNvSpPr>
          <p:nvPr>
            <p:ph type="ftr" sz="quarter" idx="10"/>
          </p:nvPr>
        </p:nvSpPr>
        <p:spPr>
          <a:ln/>
        </p:spPr>
        <p:txBody>
          <a:bodyPr/>
          <a:lstStyle>
            <a:lvl1pPr>
              <a:defRPr/>
            </a:lvl1pPr>
          </a:lstStyle>
          <a:p>
            <a:pPr>
              <a:defRPr/>
            </a:pPr>
            <a:r>
              <a:rPr lang="en-GB"/>
              <a:t>ILO Department of Statistics</a:t>
            </a:r>
          </a:p>
        </p:txBody>
      </p:sp>
      <p:sp>
        <p:nvSpPr>
          <p:cNvPr id="4" name="Rectangle 6"/>
          <p:cNvSpPr>
            <a:spLocks noGrp="1" noChangeArrowheads="1"/>
          </p:cNvSpPr>
          <p:nvPr>
            <p:ph type="sldNum" sz="quarter" idx="11"/>
          </p:nvPr>
        </p:nvSpPr>
        <p:spPr>
          <a:ln/>
        </p:spPr>
        <p:txBody>
          <a:bodyPr/>
          <a:lstStyle>
            <a:lvl1pPr>
              <a:defRPr/>
            </a:lvl1pPr>
          </a:lstStyle>
          <a:p>
            <a:pPr>
              <a:defRPr/>
            </a:pPr>
            <a:fld id="{3E3FBFE7-D4C2-4B92-AE3F-46C0A49923C0}" type="slidenum">
              <a:rPr lang="en-GB"/>
              <a:pPr>
                <a:defRPr/>
              </a:pPr>
              <a:t>‹#›</a:t>
            </a:fld>
            <a:endParaRPr lang="en-GB"/>
          </a:p>
        </p:txBody>
      </p:sp>
    </p:spTree>
    <p:extLst>
      <p:ext uri="{BB962C8B-B14F-4D97-AF65-F5344CB8AC3E}">
        <p14:creationId xmlns:p14="http://schemas.microsoft.com/office/powerpoint/2010/main" val="14398779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r>
              <a:rPr lang="en-GB"/>
              <a:t>ILO Department of Statistics</a:t>
            </a:r>
          </a:p>
        </p:txBody>
      </p:sp>
      <p:sp>
        <p:nvSpPr>
          <p:cNvPr id="3" name="Rectangle 6"/>
          <p:cNvSpPr>
            <a:spLocks noGrp="1" noChangeArrowheads="1"/>
          </p:cNvSpPr>
          <p:nvPr>
            <p:ph type="sldNum" sz="quarter" idx="11"/>
          </p:nvPr>
        </p:nvSpPr>
        <p:spPr>
          <a:ln/>
        </p:spPr>
        <p:txBody>
          <a:bodyPr/>
          <a:lstStyle>
            <a:lvl1pPr>
              <a:defRPr/>
            </a:lvl1pPr>
          </a:lstStyle>
          <a:p>
            <a:pPr>
              <a:defRPr/>
            </a:pPr>
            <a:fld id="{20DE916A-7BAA-4D2E-927D-73B3F12AB8F4}" type="slidenum">
              <a:rPr lang="en-GB"/>
              <a:pPr>
                <a:defRPr/>
              </a:pPr>
              <a:t>‹#›</a:t>
            </a:fld>
            <a:endParaRPr lang="en-GB"/>
          </a:p>
        </p:txBody>
      </p:sp>
    </p:spTree>
    <p:extLst>
      <p:ext uri="{BB962C8B-B14F-4D97-AF65-F5344CB8AC3E}">
        <p14:creationId xmlns:p14="http://schemas.microsoft.com/office/powerpoint/2010/main" val="29676154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8"/>
          <p:cNvSpPr>
            <a:spLocks noChangeArrowheads="1"/>
          </p:cNvSpPr>
          <p:nvPr userDrawn="1"/>
        </p:nvSpPr>
        <p:spPr bwMode="auto">
          <a:xfrm>
            <a:off x="0" y="6453188"/>
            <a:ext cx="9144000" cy="431800"/>
          </a:xfrm>
          <a:prstGeom prst="rect">
            <a:avLst/>
          </a:prstGeom>
          <a:solidFill>
            <a:srgbClr val="00008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defRPr/>
            </a:pPr>
            <a:endParaRPr lang="en-US" altLang="en-US" smtClean="0"/>
          </a:p>
        </p:txBody>
      </p:sp>
      <p:pic>
        <p:nvPicPr>
          <p:cNvPr id="1027" name="Picture 7" descr="ilostatistics-bar"/>
          <p:cNvPicPr>
            <a:picLocks noChangeAspect="1" noChangeArrowheads="1"/>
          </p:cNvPicPr>
          <p:nvPr userDrawn="1"/>
        </p:nvPicPr>
        <p:blipFill>
          <a:blip r:embed="rId9">
            <a:extLst>
              <a:ext uri="{28A0092B-C50C-407E-A947-70E740481C1C}">
                <a14:useLocalDpi xmlns:a14="http://schemas.microsoft.com/office/drawing/2010/main" val="0"/>
              </a:ext>
            </a:extLst>
          </a:blip>
          <a:srcRect/>
          <a:stretch>
            <a:fillRect/>
          </a:stretch>
        </p:blipFill>
        <p:spPr bwMode="auto">
          <a:xfrm>
            <a:off x="0" y="0"/>
            <a:ext cx="9144000" cy="1285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8" name="Rectangle 2"/>
          <p:cNvSpPr>
            <a:spLocks noGrp="1" noChangeArrowheads="1"/>
          </p:cNvSpPr>
          <p:nvPr>
            <p:ph type="title"/>
          </p:nvPr>
        </p:nvSpPr>
        <p:spPr bwMode="auto">
          <a:xfrm>
            <a:off x="1331913" y="115888"/>
            <a:ext cx="75819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9" name="Rectangle 3"/>
          <p:cNvSpPr>
            <a:spLocks noGrp="1" noChangeArrowheads="1"/>
          </p:cNvSpPr>
          <p:nvPr>
            <p:ph type="body" idx="1"/>
          </p:nvPr>
        </p:nvSpPr>
        <p:spPr bwMode="auto">
          <a:xfrm>
            <a:off x="468313" y="1341438"/>
            <a:ext cx="8229600" cy="5040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 name="Rectangle 5"/>
          <p:cNvSpPr>
            <a:spLocks noGrp="1" noChangeArrowheads="1"/>
          </p:cNvSpPr>
          <p:nvPr>
            <p:ph type="ftr" sz="quarter" idx="3"/>
          </p:nvPr>
        </p:nvSpPr>
        <p:spPr bwMode="auto">
          <a:xfrm>
            <a:off x="34925" y="6453188"/>
            <a:ext cx="6985000" cy="28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rgbClr val="CCCCFF"/>
                </a:solidFill>
              </a:defRPr>
            </a:lvl1pPr>
          </a:lstStyle>
          <a:p>
            <a:pPr>
              <a:defRPr/>
            </a:pPr>
            <a:r>
              <a:rPr lang="en-GB"/>
              <a:t>ILO Department of Statistics</a:t>
            </a:r>
          </a:p>
        </p:txBody>
      </p:sp>
      <p:sp>
        <p:nvSpPr>
          <p:cNvPr id="1030" name="Rectangle 6"/>
          <p:cNvSpPr>
            <a:spLocks noGrp="1" noChangeArrowheads="1"/>
          </p:cNvSpPr>
          <p:nvPr>
            <p:ph type="sldNum" sz="quarter" idx="4"/>
          </p:nvPr>
        </p:nvSpPr>
        <p:spPr bwMode="auto">
          <a:xfrm>
            <a:off x="8101013" y="6453188"/>
            <a:ext cx="909637" cy="26828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FFFF99"/>
                </a:solidFill>
              </a:defRPr>
            </a:lvl1pPr>
          </a:lstStyle>
          <a:p>
            <a:pPr>
              <a:defRPr/>
            </a:pPr>
            <a:fld id="{27A2C9BB-B4C1-4C1A-84E3-1A5A893FCF23}" type="slidenum">
              <a:rPr lang="en-GB"/>
              <a:pPr>
                <a:defRPr/>
              </a:pPr>
              <a:t>‹#›</a:t>
            </a:fld>
            <a:endParaRPr lang="en-GB"/>
          </a:p>
        </p:txBody>
      </p:sp>
      <p:pic>
        <p:nvPicPr>
          <p:cNvPr id="8" name="Picture 2" descr="C:\Users\benes\Pictures\ILO-background.PNG"/>
          <p:cNvPicPr>
            <a:picLocks noChangeAspect="1" noChangeArrowheads="1"/>
          </p:cNvPicPr>
          <p:nvPr userDrawn="1"/>
        </p:nvPicPr>
        <p:blipFill>
          <a:blip r:embed="rId10" cstate="print">
            <a:extLst>
              <a:ext uri="{28A0092B-C50C-407E-A947-70E740481C1C}">
                <a14:useLocalDpi xmlns:a14="http://schemas.microsoft.com/office/drawing/2010/main" val="0"/>
              </a:ext>
            </a:extLst>
          </a:blip>
          <a:srcRect/>
          <a:stretch>
            <a:fillRect/>
          </a:stretch>
        </p:blipFill>
        <p:spPr bwMode="auto">
          <a:xfrm>
            <a:off x="6237" y="46025"/>
            <a:ext cx="1397411" cy="1222735"/>
          </a:xfrm>
          <a:prstGeom prst="rect">
            <a:avLst/>
          </a:prstGeom>
          <a:noFill/>
          <a:extLst>
            <a:ext uri="{909E8E84-426E-40DD-AFC4-6F175D3DCCD1}">
              <a14:hiddenFill xmlns:a14="http://schemas.microsoft.com/office/drawing/2010/main">
                <a:solidFill>
                  <a:srgbClr val="FFFFFF"/>
                </a:solidFill>
              </a14:hiddenFill>
            </a:ext>
          </a:extLst>
        </p:spPr>
      </p:pic>
    </p:spTree>
  </p:cSld>
  <p:clrMap bg1="lt1" tx1="dk1" bg2="lt2" tx2="dk2" accent1="accent1" accent2="accent2" accent3="accent3" accent4="accent4" accent5="accent5" accent6="accent6" hlink="hlink" folHlink="folHlink"/>
  <p:sldLayoutIdLst>
    <p:sldLayoutId id="2147483715" r:id="rId1"/>
    <p:sldLayoutId id="2147483709" r:id="rId2"/>
    <p:sldLayoutId id="2147483710" r:id="rId3"/>
    <p:sldLayoutId id="2147483711" r:id="rId4"/>
    <p:sldLayoutId id="2147483712" r:id="rId5"/>
    <p:sldLayoutId id="2147483713" r:id="rId6"/>
    <p:sldLayoutId id="2147483714" r:id="rId7"/>
  </p:sldLayoutIdLst>
  <p:timing>
    <p:tnLst>
      <p:par>
        <p:cTn id="1" dur="indefinite" restart="never" nodeType="tmRoot"/>
      </p:par>
    </p:tnLst>
  </p:timing>
  <p:hf hdr="0" dt="0"/>
  <p:txStyles>
    <p:titleStyle>
      <a:lvl1pPr algn="l" rtl="0" eaLnBrk="0" fontAlgn="base" hangingPunct="0">
        <a:spcBef>
          <a:spcPct val="0"/>
        </a:spcBef>
        <a:spcAft>
          <a:spcPct val="0"/>
        </a:spcAft>
        <a:defRPr sz="4000">
          <a:solidFill>
            <a:srgbClr val="000066"/>
          </a:solidFill>
          <a:latin typeface="Arial Narrow" panose="020B0606020202030204" pitchFamily="34" charset="0"/>
          <a:ea typeface="+mj-ea"/>
          <a:cs typeface="+mj-cs"/>
        </a:defRPr>
      </a:lvl1pPr>
      <a:lvl2pPr algn="l" rtl="0" eaLnBrk="0" fontAlgn="base" hangingPunct="0">
        <a:spcBef>
          <a:spcPct val="0"/>
        </a:spcBef>
        <a:spcAft>
          <a:spcPct val="0"/>
        </a:spcAft>
        <a:defRPr sz="4000">
          <a:solidFill>
            <a:srgbClr val="000066"/>
          </a:solidFill>
          <a:latin typeface="Arial Narrow" pitchFamily="34" charset="0"/>
        </a:defRPr>
      </a:lvl2pPr>
      <a:lvl3pPr algn="l" rtl="0" eaLnBrk="0" fontAlgn="base" hangingPunct="0">
        <a:spcBef>
          <a:spcPct val="0"/>
        </a:spcBef>
        <a:spcAft>
          <a:spcPct val="0"/>
        </a:spcAft>
        <a:defRPr sz="4000">
          <a:solidFill>
            <a:srgbClr val="000066"/>
          </a:solidFill>
          <a:latin typeface="Arial Narrow" pitchFamily="34" charset="0"/>
        </a:defRPr>
      </a:lvl3pPr>
      <a:lvl4pPr algn="l" rtl="0" eaLnBrk="0" fontAlgn="base" hangingPunct="0">
        <a:spcBef>
          <a:spcPct val="0"/>
        </a:spcBef>
        <a:spcAft>
          <a:spcPct val="0"/>
        </a:spcAft>
        <a:defRPr sz="4000">
          <a:solidFill>
            <a:srgbClr val="000066"/>
          </a:solidFill>
          <a:latin typeface="Arial Narrow" pitchFamily="34" charset="0"/>
        </a:defRPr>
      </a:lvl4pPr>
      <a:lvl5pPr algn="l" rtl="0" eaLnBrk="0" fontAlgn="base" hangingPunct="0">
        <a:spcBef>
          <a:spcPct val="0"/>
        </a:spcBef>
        <a:spcAft>
          <a:spcPct val="0"/>
        </a:spcAft>
        <a:defRPr sz="4000">
          <a:solidFill>
            <a:srgbClr val="000066"/>
          </a:solidFill>
          <a:latin typeface="Arial Narrow" pitchFamily="34" charset="0"/>
        </a:defRPr>
      </a:lvl5pPr>
      <a:lvl6pPr marL="457200" algn="l" rtl="0" fontAlgn="base">
        <a:spcBef>
          <a:spcPct val="0"/>
        </a:spcBef>
        <a:spcAft>
          <a:spcPct val="0"/>
        </a:spcAft>
        <a:defRPr sz="4000">
          <a:solidFill>
            <a:srgbClr val="000066"/>
          </a:solidFill>
          <a:latin typeface="Arial" charset="0"/>
        </a:defRPr>
      </a:lvl6pPr>
      <a:lvl7pPr marL="914400" algn="l" rtl="0" fontAlgn="base">
        <a:spcBef>
          <a:spcPct val="0"/>
        </a:spcBef>
        <a:spcAft>
          <a:spcPct val="0"/>
        </a:spcAft>
        <a:defRPr sz="4000">
          <a:solidFill>
            <a:srgbClr val="000066"/>
          </a:solidFill>
          <a:latin typeface="Arial" charset="0"/>
        </a:defRPr>
      </a:lvl7pPr>
      <a:lvl8pPr marL="1371600" algn="l" rtl="0" fontAlgn="base">
        <a:spcBef>
          <a:spcPct val="0"/>
        </a:spcBef>
        <a:spcAft>
          <a:spcPct val="0"/>
        </a:spcAft>
        <a:defRPr sz="4000">
          <a:solidFill>
            <a:srgbClr val="000066"/>
          </a:solidFill>
          <a:latin typeface="Arial" charset="0"/>
        </a:defRPr>
      </a:lvl8pPr>
      <a:lvl9pPr marL="1828800" algn="l" rtl="0" fontAlgn="base">
        <a:spcBef>
          <a:spcPct val="0"/>
        </a:spcBef>
        <a:spcAft>
          <a:spcPct val="0"/>
        </a:spcAft>
        <a:defRPr sz="4000">
          <a:solidFill>
            <a:srgbClr val="000066"/>
          </a:solidFill>
          <a:latin typeface="Arial" charset="0"/>
        </a:defRPr>
      </a:lvl9pPr>
    </p:titleStyle>
    <p:bodyStyle>
      <a:lvl1pPr marL="342900" indent="-342900" algn="l" rtl="0" eaLnBrk="0" fontAlgn="base" hangingPunct="0">
        <a:spcBef>
          <a:spcPct val="20000"/>
        </a:spcBef>
        <a:spcAft>
          <a:spcPct val="0"/>
        </a:spcAft>
        <a:buChar char="•"/>
        <a:defRPr sz="3200">
          <a:solidFill>
            <a:srgbClr val="000066"/>
          </a:solidFill>
          <a:latin typeface="Arial Narrow" panose="020B0606020202030204" pitchFamily="34" charset="0"/>
          <a:ea typeface="+mn-ea"/>
          <a:cs typeface="+mn-cs"/>
        </a:defRPr>
      </a:lvl1pPr>
      <a:lvl2pPr marL="742950" indent="-285750" algn="l" rtl="0" eaLnBrk="0" fontAlgn="base" hangingPunct="0">
        <a:spcBef>
          <a:spcPct val="20000"/>
        </a:spcBef>
        <a:spcAft>
          <a:spcPct val="0"/>
        </a:spcAft>
        <a:buChar char="–"/>
        <a:defRPr sz="2800">
          <a:solidFill>
            <a:srgbClr val="000066"/>
          </a:solidFill>
          <a:latin typeface="Arial Narrow" panose="020B0606020202030204" pitchFamily="34" charset="0"/>
        </a:defRPr>
      </a:lvl2pPr>
      <a:lvl3pPr marL="1143000" indent="-228600" algn="l" rtl="0" eaLnBrk="0" fontAlgn="base" hangingPunct="0">
        <a:spcBef>
          <a:spcPct val="20000"/>
        </a:spcBef>
        <a:spcAft>
          <a:spcPct val="0"/>
        </a:spcAft>
        <a:buChar char="•"/>
        <a:defRPr sz="2400">
          <a:solidFill>
            <a:srgbClr val="000066"/>
          </a:solidFill>
          <a:latin typeface="Arial Narrow" panose="020B0606020202030204" pitchFamily="34" charset="0"/>
        </a:defRPr>
      </a:lvl3pPr>
      <a:lvl4pPr marL="1600200" indent="-228600" algn="l" rtl="0" eaLnBrk="0" fontAlgn="base" hangingPunct="0">
        <a:spcBef>
          <a:spcPct val="20000"/>
        </a:spcBef>
        <a:spcAft>
          <a:spcPct val="0"/>
        </a:spcAft>
        <a:buChar char="–"/>
        <a:defRPr sz="2000">
          <a:solidFill>
            <a:srgbClr val="000066"/>
          </a:solidFill>
          <a:latin typeface="Arial Narrow" panose="020B0606020202030204" pitchFamily="34" charset="0"/>
        </a:defRPr>
      </a:lvl4pPr>
      <a:lvl5pPr marL="2057400" indent="-228600" algn="l" rtl="0" eaLnBrk="0" fontAlgn="base" hangingPunct="0">
        <a:spcBef>
          <a:spcPct val="20000"/>
        </a:spcBef>
        <a:spcAft>
          <a:spcPct val="0"/>
        </a:spcAft>
        <a:buChar char="»"/>
        <a:defRPr sz="2000">
          <a:solidFill>
            <a:srgbClr val="000066"/>
          </a:solidFill>
          <a:latin typeface="Arial Narrow" panose="020B0606020202030204" pitchFamily="34" charset="0"/>
        </a:defRPr>
      </a:lvl5pPr>
      <a:lvl6pPr marL="2514600" indent="-228600" algn="l" rtl="0" fontAlgn="base">
        <a:spcBef>
          <a:spcPct val="20000"/>
        </a:spcBef>
        <a:spcAft>
          <a:spcPct val="0"/>
        </a:spcAft>
        <a:buChar char="»"/>
        <a:defRPr sz="2000">
          <a:solidFill>
            <a:srgbClr val="000066"/>
          </a:solidFill>
          <a:latin typeface="+mn-lt"/>
        </a:defRPr>
      </a:lvl6pPr>
      <a:lvl7pPr marL="2971800" indent="-228600" algn="l" rtl="0" fontAlgn="base">
        <a:spcBef>
          <a:spcPct val="20000"/>
        </a:spcBef>
        <a:spcAft>
          <a:spcPct val="0"/>
        </a:spcAft>
        <a:buChar char="»"/>
        <a:defRPr sz="2000">
          <a:solidFill>
            <a:srgbClr val="000066"/>
          </a:solidFill>
          <a:latin typeface="+mn-lt"/>
        </a:defRPr>
      </a:lvl7pPr>
      <a:lvl8pPr marL="3429000" indent="-228600" algn="l" rtl="0" fontAlgn="base">
        <a:spcBef>
          <a:spcPct val="20000"/>
        </a:spcBef>
        <a:spcAft>
          <a:spcPct val="0"/>
        </a:spcAft>
        <a:buChar char="»"/>
        <a:defRPr sz="2000">
          <a:solidFill>
            <a:srgbClr val="000066"/>
          </a:solidFill>
          <a:latin typeface="+mn-lt"/>
        </a:defRPr>
      </a:lvl8pPr>
      <a:lvl9pPr marL="3886200" indent="-228600" algn="l" rtl="0" fontAlgn="base">
        <a:spcBef>
          <a:spcPct val="20000"/>
        </a:spcBef>
        <a:spcAft>
          <a:spcPct val="0"/>
        </a:spcAft>
        <a:buChar char="»"/>
        <a:defRPr sz="2000">
          <a:solidFill>
            <a:srgbClr val="000066"/>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unstats.un.org/sdgs/"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6"/>
          <p:cNvSpPr>
            <a:spLocks noGrp="1" noChangeArrowheads="1"/>
          </p:cNvSpPr>
          <p:nvPr>
            <p:ph type="ctrTitle"/>
          </p:nvPr>
        </p:nvSpPr>
        <p:spPr>
          <a:xfrm>
            <a:off x="0" y="1556792"/>
            <a:ext cx="8784976" cy="2880320"/>
          </a:xfrm>
          <a:noFill/>
        </p:spPr>
        <p:txBody>
          <a:bodyPr/>
          <a:lstStyle/>
          <a:p>
            <a:pPr eaLnBrk="1" hangingPunct="1"/>
            <a:r>
              <a:rPr lang="en-GB" altLang="en-US" sz="4400" dirty="0">
                <a:solidFill>
                  <a:srgbClr val="FFFF99"/>
                </a:solidFill>
              </a:rPr>
              <a:t>Decent </a:t>
            </a:r>
            <a:r>
              <a:rPr lang="en-GB" altLang="en-US" sz="4400" dirty="0" smtClean="0">
                <a:solidFill>
                  <a:srgbClr val="FFFF99"/>
                </a:solidFill>
              </a:rPr>
              <a:t>Work Indicators in the SDGs Global Indicator Framework</a:t>
            </a:r>
            <a:br>
              <a:rPr lang="en-GB" altLang="en-US" sz="4400" dirty="0" smtClean="0">
                <a:solidFill>
                  <a:srgbClr val="FFFF99"/>
                </a:solidFill>
              </a:rPr>
            </a:br>
            <a:r>
              <a:rPr lang="en-GB" altLang="en-US" sz="4400" dirty="0" smtClean="0">
                <a:solidFill>
                  <a:srgbClr val="FFFF99"/>
                </a:solidFill>
              </a:rPr>
              <a:t/>
            </a:r>
            <a:br>
              <a:rPr lang="en-GB" altLang="en-US" sz="4400" dirty="0" smtClean="0">
                <a:solidFill>
                  <a:srgbClr val="FFFF99"/>
                </a:solidFill>
              </a:rPr>
            </a:br>
            <a:endParaRPr lang="en-GB" altLang="en-US" sz="4400" dirty="0" smtClean="0"/>
          </a:p>
        </p:txBody>
      </p:sp>
      <p:sp>
        <p:nvSpPr>
          <p:cNvPr id="2" name="TextBox 1"/>
          <p:cNvSpPr txBox="1"/>
          <p:nvPr/>
        </p:nvSpPr>
        <p:spPr>
          <a:xfrm>
            <a:off x="1979712" y="4149080"/>
            <a:ext cx="5112568" cy="830997"/>
          </a:xfrm>
          <a:prstGeom prst="rect">
            <a:avLst/>
          </a:prstGeom>
          <a:noFill/>
        </p:spPr>
        <p:txBody>
          <a:bodyPr wrap="square" rtlCol="0">
            <a:spAutoFit/>
          </a:bodyPr>
          <a:lstStyle/>
          <a:p>
            <a:pPr algn="ctr"/>
            <a:r>
              <a:rPr lang="en-US" altLang="en-US" sz="2400" dirty="0" smtClean="0">
                <a:solidFill>
                  <a:schemeClr val="accent6">
                    <a:lumMod val="50000"/>
                  </a:schemeClr>
                </a:solidFill>
                <a:latin typeface="Arial Narrow" panose="020B0606020202030204" pitchFamily="34" charset="0"/>
              </a:rPr>
              <a:t>ILO Department of Statistics &amp;</a:t>
            </a:r>
          </a:p>
          <a:p>
            <a:pPr algn="ctr"/>
            <a:r>
              <a:rPr lang="en-US" altLang="en-US" sz="2400" dirty="0" smtClean="0">
                <a:solidFill>
                  <a:schemeClr val="accent6">
                    <a:lumMod val="50000"/>
                  </a:schemeClr>
                </a:solidFill>
                <a:latin typeface="Arial Narrow" panose="020B0606020202030204" pitchFamily="34" charset="0"/>
              </a:rPr>
              <a:t>ILO Regional Office for Asia and the Pacific</a:t>
            </a:r>
          </a:p>
        </p:txBody>
      </p:sp>
    </p:spTree>
    <p:extLst>
      <p:ext uri="{BB962C8B-B14F-4D97-AF65-F5344CB8AC3E}">
        <p14:creationId xmlns:p14="http://schemas.microsoft.com/office/powerpoint/2010/main" val="229339730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0"/>
          </p:nvPr>
        </p:nvSpPr>
        <p:spPr>
          <a:xfrm>
            <a:off x="34925" y="6453188"/>
            <a:ext cx="6985000" cy="288925"/>
          </a:xfrm>
        </p:spPr>
        <p:txBody>
          <a:bodyPr/>
          <a:lstStyle/>
          <a:p>
            <a:pPr>
              <a:defRPr/>
            </a:pPr>
            <a:r>
              <a:rPr lang="en-GB" dirty="0" smtClean="0"/>
              <a:t>ILO Department of Statistics</a:t>
            </a:r>
            <a:endParaRPr lang="en-GB" dirty="0"/>
          </a:p>
        </p:txBody>
      </p:sp>
      <p:sp>
        <p:nvSpPr>
          <p:cNvPr id="5" name="Slide Number Placeholder 4"/>
          <p:cNvSpPr>
            <a:spLocks noGrp="1"/>
          </p:cNvSpPr>
          <p:nvPr>
            <p:ph type="sldNum" sz="quarter" idx="11"/>
          </p:nvPr>
        </p:nvSpPr>
        <p:spPr>
          <a:xfrm>
            <a:off x="8101013" y="6453188"/>
            <a:ext cx="909637" cy="268287"/>
          </a:xfrm>
        </p:spPr>
        <p:txBody>
          <a:bodyPr/>
          <a:lstStyle/>
          <a:p>
            <a:pPr>
              <a:defRPr/>
            </a:pPr>
            <a:fld id="{47FD9AD7-298A-4586-B148-6F889A5BA25B}" type="slidenum">
              <a:rPr lang="en-GB" smtClean="0">
                <a:solidFill>
                  <a:srgbClr val="FFFF00"/>
                </a:solidFill>
              </a:rPr>
              <a:pPr>
                <a:defRPr/>
              </a:pPr>
              <a:t>10</a:t>
            </a:fld>
            <a:endParaRPr lang="en-GB" dirty="0">
              <a:solidFill>
                <a:srgbClr val="FFFF00"/>
              </a:solidFill>
            </a:endParaRPr>
          </a:p>
        </p:txBody>
      </p:sp>
      <p:sp>
        <p:nvSpPr>
          <p:cNvPr id="2" name="Content Placeholder 1"/>
          <p:cNvSpPr>
            <a:spLocks noGrp="1"/>
          </p:cNvSpPr>
          <p:nvPr>
            <p:ph idx="1"/>
          </p:nvPr>
        </p:nvSpPr>
        <p:spPr>
          <a:xfrm>
            <a:off x="222014" y="1484784"/>
            <a:ext cx="8662292" cy="4608512"/>
          </a:xfrm>
        </p:spPr>
        <p:txBody>
          <a:bodyPr/>
          <a:lstStyle/>
          <a:p>
            <a:pPr>
              <a:spcBef>
                <a:spcPts val="0"/>
              </a:spcBef>
              <a:spcAft>
                <a:spcPts val="1200"/>
              </a:spcAft>
            </a:pPr>
            <a:r>
              <a:rPr lang="en-GB" sz="2600" dirty="0"/>
              <a:t>The current proposal on the Global Indicators Framework for monitoring progress towards achieving SDGs, as recently agreed by the UN Statistical Commission during its 47th Session in New </a:t>
            </a:r>
            <a:r>
              <a:rPr lang="en-GB" sz="2600" dirty="0" smtClean="0"/>
              <a:t>York (11</a:t>
            </a:r>
            <a:r>
              <a:rPr lang="en-GB" sz="2600" baseline="30000" dirty="0" smtClean="0"/>
              <a:t>th</a:t>
            </a:r>
            <a:r>
              <a:rPr lang="en-GB" sz="2600" dirty="0" smtClean="0"/>
              <a:t> March), </a:t>
            </a:r>
            <a:r>
              <a:rPr lang="en-GB" sz="2600" dirty="0"/>
              <a:t>includes </a:t>
            </a:r>
            <a:r>
              <a:rPr lang="en-GB" sz="2600" dirty="0" smtClean="0"/>
              <a:t>some 30 decent </a:t>
            </a:r>
            <a:r>
              <a:rPr lang="en-GB" sz="2600" dirty="0"/>
              <a:t>work related SDGs indicators </a:t>
            </a:r>
            <a:r>
              <a:rPr lang="en-GB" sz="2600" dirty="0" smtClean="0"/>
              <a:t>(in </a:t>
            </a:r>
            <a:r>
              <a:rPr lang="en-GB" sz="2600" dirty="0"/>
              <a:t>a total of </a:t>
            </a:r>
            <a:r>
              <a:rPr lang="en-GB" sz="2600" dirty="0" smtClean="0"/>
              <a:t>about 252), </a:t>
            </a:r>
            <a:r>
              <a:rPr lang="en-GB" sz="2600" dirty="0"/>
              <a:t>spread into </a:t>
            </a:r>
            <a:r>
              <a:rPr lang="en-GB" sz="2600" dirty="0" smtClean="0"/>
              <a:t>many </a:t>
            </a:r>
            <a:r>
              <a:rPr lang="en-GB" sz="2600" dirty="0"/>
              <a:t>of the 169 </a:t>
            </a:r>
            <a:r>
              <a:rPr lang="en-GB" sz="2600" dirty="0" smtClean="0"/>
              <a:t>Targets;</a:t>
            </a:r>
          </a:p>
          <a:p>
            <a:pPr>
              <a:spcBef>
                <a:spcPts val="0"/>
              </a:spcBef>
              <a:spcAft>
                <a:spcPts val="1200"/>
              </a:spcAft>
            </a:pPr>
            <a:endParaRPr lang="en-GB" sz="2600" dirty="0" smtClean="0"/>
          </a:p>
          <a:p>
            <a:pPr>
              <a:spcBef>
                <a:spcPts val="0"/>
              </a:spcBef>
              <a:spcAft>
                <a:spcPts val="1200"/>
              </a:spcAft>
            </a:pPr>
            <a:r>
              <a:rPr lang="en-US" sz="2600" dirty="0" smtClean="0"/>
              <a:t>The 3</a:t>
            </a:r>
            <a:r>
              <a:rPr lang="en-US" sz="2600" baseline="30000" dirty="0" smtClean="0"/>
              <a:t>rd</a:t>
            </a:r>
            <a:r>
              <a:rPr lang="en-US" sz="2600" dirty="0" smtClean="0"/>
              <a:t> Meeting of the </a:t>
            </a:r>
            <a:r>
              <a:rPr lang="en-US" sz="2600" dirty="0"/>
              <a:t>IAEG-SDGs (</a:t>
            </a:r>
            <a:r>
              <a:rPr lang="en-GB" sz="2600" dirty="0"/>
              <a:t>30 March to 1 April 2016 in Mexico City</a:t>
            </a:r>
            <a:r>
              <a:rPr lang="en-GB" sz="2600" dirty="0" smtClean="0"/>
              <a:t>) </a:t>
            </a:r>
            <a:r>
              <a:rPr lang="en-US" sz="2600" dirty="0" smtClean="0"/>
              <a:t>has proposed </a:t>
            </a:r>
            <a:r>
              <a:rPr lang="en-US" sz="2600" b="1" dirty="0" smtClean="0"/>
              <a:t>ILO as the custodian for 13 SDGs indicators</a:t>
            </a:r>
            <a:r>
              <a:rPr lang="en-US" sz="2600" dirty="0" smtClean="0"/>
              <a:t>. Plus 3 other indicators where ILO will be involved.</a:t>
            </a:r>
            <a:endParaRPr lang="en-GB" sz="2600" dirty="0" smtClean="0"/>
          </a:p>
        </p:txBody>
      </p:sp>
      <p:sp>
        <p:nvSpPr>
          <p:cNvPr id="7" name="Rectangle 2"/>
          <p:cNvSpPr>
            <a:spLocks noGrp="1" noChangeArrowheads="1"/>
          </p:cNvSpPr>
          <p:nvPr>
            <p:ph type="title"/>
          </p:nvPr>
        </p:nvSpPr>
        <p:spPr>
          <a:xfrm>
            <a:off x="1475655" y="115888"/>
            <a:ext cx="7438157" cy="955675"/>
          </a:xfrm>
        </p:spPr>
        <p:txBody>
          <a:bodyPr/>
          <a:lstStyle/>
          <a:p>
            <a:r>
              <a:rPr lang="en-GB" dirty="0" smtClean="0"/>
              <a:t>Decent Work Agenda in SDGs (4)</a:t>
            </a:r>
          </a:p>
        </p:txBody>
      </p:sp>
    </p:spTree>
    <p:extLst>
      <p:ext uri="{BB962C8B-B14F-4D97-AF65-F5344CB8AC3E}">
        <p14:creationId xmlns:p14="http://schemas.microsoft.com/office/powerpoint/2010/main" val="3748298181"/>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Indicators </a:t>
            </a:r>
            <a:r>
              <a:rPr lang="en-GB" dirty="0" smtClean="0"/>
              <a:t>where ILO is custodian</a:t>
            </a:r>
            <a:endParaRPr lang="en-GB" dirty="0"/>
          </a:p>
        </p:txBody>
      </p:sp>
      <p:sp>
        <p:nvSpPr>
          <p:cNvPr id="3" name="Content Placeholder 2"/>
          <p:cNvSpPr>
            <a:spLocks noGrp="1"/>
          </p:cNvSpPr>
          <p:nvPr>
            <p:ph idx="1"/>
          </p:nvPr>
        </p:nvSpPr>
        <p:spPr>
          <a:xfrm>
            <a:off x="468313" y="1341438"/>
            <a:ext cx="8229600" cy="791418"/>
          </a:xfrm>
        </p:spPr>
        <p:txBody>
          <a:bodyPr/>
          <a:lstStyle/>
          <a:p>
            <a:pPr marL="0" indent="0">
              <a:buNone/>
            </a:pPr>
            <a:r>
              <a:rPr lang="en-GB" dirty="0"/>
              <a:t>Goal 1. End poverty in all its forms everywhere</a:t>
            </a: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11</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1001185003"/>
              </p:ext>
            </p:extLst>
          </p:nvPr>
        </p:nvGraphicFramePr>
        <p:xfrm>
          <a:off x="323528" y="2204864"/>
          <a:ext cx="8280920" cy="4032448"/>
        </p:xfrm>
        <a:graphic>
          <a:graphicData uri="http://schemas.openxmlformats.org/drawingml/2006/table">
            <a:tbl>
              <a:tblPr firstRow="1" bandRow="1">
                <a:tableStyleId>{5C22544A-7EE6-4342-B048-85BDC9FD1C3A}</a:tableStyleId>
              </a:tblPr>
              <a:tblGrid>
                <a:gridCol w="4140460"/>
                <a:gridCol w="4140460"/>
              </a:tblGrid>
              <a:tr h="608794">
                <a:tc>
                  <a:txBody>
                    <a:bodyPr/>
                    <a:lstStyle/>
                    <a:p>
                      <a:pPr algn="ctr"/>
                      <a:r>
                        <a:rPr lang="en-GB" noProof="0" dirty="0" smtClean="0">
                          <a:solidFill>
                            <a:schemeClr val="accent2"/>
                          </a:solidFill>
                        </a:rPr>
                        <a:t>Target</a:t>
                      </a:r>
                      <a:endParaRPr lang="en-GB" noProof="0" dirty="0">
                        <a:solidFill>
                          <a:schemeClr val="accent2"/>
                        </a:solidFill>
                      </a:endParaRPr>
                    </a:p>
                  </a:txBody>
                  <a:tcPr/>
                </a:tc>
                <a:tc>
                  <a:txBody>
                    <a:bodyPr/>
                    <a:lstStyle/>
                    <a:p>
                      <a:pPr algn="ctr"/>
                      <a:r>
                        <a:rPr lang="en-GB" noProof="0" dirty="0" smtClean="0">
                          <a:solidFill>
                            <a:schemeClr val="accent2"/>
                          </a:solidFill>
                        </a:rPr>
                        <a:t>Indicator</a:t>
                      </a:r>
                      <a:endParaRPr lang="en-GB" noProof="0" dirty="0">
                        <a:solidFill>
                          <a:schemeClr val="accent2"/>
                        </a:solidFill>
                      </a:endParaRPr>
                    </a:p>
                  </a:txBody>
                  <a:tcPr/>
                </a:tc>
              </a:tr>
              <a:tr h="3423654">
                <a:tc>
                  <a:txBody>
                    <a:bodyPr/>
                    <a:lstStyle/>
                    <a:p>
                      <a:r>
                        <a:rPr lang="en-GB" dirty="0" smtClean="0"/>
                        <a:t>1.3 Implement nationally appropriate social protection systems and measures for all, including floors, and by 2030 achieve substantial coverage of the poor and the vulnerable</a:t>
                      </a:r>
                    </a:p>
                    <a:p>
                      <a:endParaRPr lang="en-GB" dirty="0"/>
                    </a:p>
                  </a:txBody>
                  <a:tcPr/>
                </a:tc>
                <a:tc>
                  <a:txBody>
                    <a:bodyPr/>
                    <a:lstStyle/>
                    <a:p>
                      <a:r>
                        <a:rPr lang="en-GB" dirty="0" smtClean="0"/>
                        <a:t>1.3.1 Proportion of population covered by social protection floors/systems, by sex, distinguishing children, unemployed persons, older persons, persons with disabilities, pregnant women, new-borns, work-injury victims and the poor and the vulnerable</a:t>
                      </a:r>
                    </a:p>
                    <a:p>
                      <a:r>
                        <a:rPr lang="fr-CH" b="1" dirty="0" smtClean="0"/>
                        <a:t>(</a:t>
                      </a:r>
                      <a:r>
                        <a:rPr lang="fr-CH" b="1" dirty="0" err="1" smtClean="0"/>
                        <a:t>Tier</a:t>
                      </a:r>
                      <a:r>
                        <a:rPr lang="fr-CH" b="1" dirty="0" smtClean="0"/>
                        <a:t> I)</a:t>
                      </a:r>
                      <a:endParaRPr lang="fr-CH" b="0" dirty="0" smtClean="0"/>
                    </a:p>
                    <a:p>
                      <a:endParaRPr lang="fr-CH" sz="1400" b="0" dirty="0" smtClean="0"/>
                    </a:p>
                    <a:p>
                      <a:endParaRPr lang="fr-CH" sz="1400" b="0" dirty="0" smtClean="0"/>
                    </a:p>
                    <a:p>
                      <a:r>
                        <a:rPr lang="fr-CH" sz="1400" b="0" baseline="0" dirty="0" smtClean="0"/>
                        <a:t>(Plus the </a:t>
                      </a:r>
                      <a:r>
                        <a:rPr lang="en-US" sz="1400" b="0" baseline="0" noProof="0" dirty="0" smtClean="0"/>
                        <a:t>additional</a:t>
                      </a:r>
                      <a:r>
                        <a:rPr lang="fr-CH" sz="1400" b="0" baseline="0" dirty="0" smtClean="0"/>
                        <a:t> </a:t>
                      </a:r>
                      <a:r>
                        <a:rPr lang="en-US" sz="1400" b="0" baseline="0" noProof="0" dirty="0" smtClean="0"/>
                        <a:t>disaggregation</a:t>
                      </a:r>
                    </a:p>
                    <a:p>
                      <a:r>
                        <a:rPr lang="en-US" sz="1400" b="0" baseline="0" noProof="0" dirty="0" smtClean="0"/>
                        <a:t>related</a:t>
                      </a:r>
                      <a:r>
                        <a:rPr lang="fr-CH" sz="1400" b="0" baseline="0" dirty="0" smtClean="0"/>
                        <a:t> to </a:t>
                      </a:r>
                      <a:r>
                        <a:rPr lang="en-US" sz="1400" b="0" baseline="0" noProof="0" dirty="0" smtClean="0"/>
                        <a:t>leaving</a:t>
                      </a:r>
                      <a:r>
                        <a:rPr lang="fr-CH" sz="1400" b="0" baseline="0" dirty="0" smtClean="0"/>
                        <a:t> no one </a:t>
                      </a:r>
                      <a:r>
                        <a:rPr lang="en-US" sz="1400" b="0" baseline="0" noProof="0" dirty="0" smtClean="0"/>
                        <a:t>behind,</a:t>
                      </a:r>
                    </a:p>
                    <a:p>
                      <a:r>
                        <a:rPr lang="en-US" sz="1400" b="0" baseline="0" noProof="0" dirty="0" smtClean="0"/>
                        <a:t>ref. slide 4</a:t>
                      </a:r>
                      <a:r>
                        <a:rPr lang="fr-CH" sz="1400" b="0" baseline="0" dirty="0" smtClean="0"/>
                        <a:t>)</a:t>
                      </a:r>
                      <a:endParaRPr lang="fr-CH" sz="1400" b="1" dirty="0" smtClean="0"/>
                    </a:p>
                  </a:txBody>
                  <a:tcPr/>
                </a:tc>
              </a:tr>
            </a:tbl>
          </a:graphicData>
        </a:graphic>
      </p:graphicFrame>
      <p:sp>
        <p:nvSpPr>
          <p:cNvPr id="7" name="Oval 6"/>
          <p:cNvSpPr/>
          <p:nvPr/>
        </p:nvSpPr>
        <p:spPr>
          <a:xfrm>
            <a:off x="7596957" y="5085184"/>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rgbClr val="C00000"/>
                </a:solidFill>
              </a:rPr>
              <a:t>1</a:t>
            </a:r>
            <a:endParaRPr lang="en-GB" dirty="0">
              <a:solidFill>
                <a:srgbClr val="C00000"/>
              </a:solidFill>
            </a:endParaRPr>
          </a:p>
        </p:txBody>
      </p:sp>
    </p:spTree>
    <p:extLst>
      <p:ext uri="{BB962C8B-B14F-4D97-AF65-F5344CB8AC3E}">
        <p14:creationId xmlns:p14="http://schemas.microsoft.com/office/powerpoint/2010/main" val="40405452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Indicators </a:t>
            </a:r>
            <a:r>
              <a:rPr lang="en-GB" dirty="0" smtClean="0"/>
              <a:t>where ILO is custodian</a:t>
            </a:r>
            <a:endParaRPr lang="en-GB" dirty="0"/>
          </a:p>
        </p:txBody>
      </p:sp>
      <p:sp>
        <p:nvSpPr>
          <p:cNvPr id="3" name="Content Placeholder 2"/>
          <p:cNvSpPr>
            <a:spLocks noGrp="1"/>
          </p:cNvSpPr>
          <p:nvPr>
            <p:ph idx="1"/>
          </p:nvPr>
        </p:nvSpPr>
        <p:spPr>
          <a:xfrm>
            <a:off x="468313" y="1341438"/>
            <a:ext cx="8229600" cy="791418"/>
          </a:xfrm>
        </p:spPr>
        <p:txBody>
          <a:bodyPr>
            <a:normAutofit fontScale="85000" lnSpcReduction="20000"/>
          </a:bodyPr>
          <a:lstStyle/>
          <a:p>
            <a:pPr marL="0" indent="0">
              <a:buNone/>
            </a:pPr>
            <a:r>
              <a:rPr lang="en-GB" dirty="0"/>
              <a:t>Goal 5. Achieve gender equality and empower all women and </a:t>
            </a:r>
            <a:r>
              <a:rPr lang="en-GB" dirty="0" smtClean="0"/>
              <a:t>girls</a:t>
            </a:r>
            <a:endParaRPr lang="en-GB" dirty="0"/>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12</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4007320948"/>
              </p:ext>
            </p:extLst>
          </p:nvPr>
        </p:nvGraphicFramePr>
        <p:xfrm>
          <a:off x="323528" y="2204864"/>
          <a:ext cx="8280920" cy="4032448"/>
        </p:xfrm>
        <a:graphic>
          <a:graphicData uri="http://schemas.openxmlformats.org/drawingml/2006/table">
            <a:tbl>
              <a:tblPr firstRow="1" bandRow="1">
                <a:tableStyleId>{5C22544A-7EE6-4342-B048-85BDC9FD1C3A}</a:tableStyleId>
              </a:tblPr>
              <a:tblGrid>
                <a:gridCol w="4140460"/>
                <a:gridCol w="4140460"/>
              </a:tblGrid>
              <a:tr h="608794">
                <a:tc>
                  <a:txBody>
                    <a:bodyPr/>
                    <a:lstStyle/>
                    <a:p>
                      <a:pPr algn="ctr"/>
                      <a:r>
                        <a:rPr lang="en-GB" noProof="0" dirty="0" smtClean="0">
                          <a:solidFill>
                            <a:schemeClr val="accent2"/>
                          </a:solidFill>
                        </a:rPr>
                        <a:t>Target</a:t>
                      </a:r>
                      <a:endParaRPr lang="en-GB" noProof="0" dirty="0">
                        <a:solidFill>
                          <a:schemeClr val="accent2"/>
                        </a:solidFill>
                      </a:endParaRPr>
                    </a:p>
                  </a:txBody>
                  <a:tcPr/>
                </a:tc>
                <a:tc>
                  <a:txBody>
                    <a:bodyPr/>
                    <a:lstStyle/>
                    <a:p>
                      <a:pPr algn="ctr"/>
                      <a:r>
                        <a:rPr lang="en-GB" noProof="0" dirty="0" smtClean="0">
                          <a:solidFill>
                            <a:schemeClr val="accent2"/>
                          </a:solidFill>
                        </a:rPr>
                        <a:t>Indicator</a:t>
                      </a:r>
                      <a:endParaRPr lang="en-GB" noProof="0" dirty="0">
                        <a:solidFill>
                          <a:schemeClr val="accent2"/>
                        </a:solidFill>
                      </a:endParaRPr>
                    </a:p>
                  </a:txBody>
                  <a:tcPr/>
                </a:tc>
              </a:tr>
              <a:tr h="3423654">
                <a:tc>
                  <a:txBody>
                    <a:bodyPr/>
                    <a:lstStyle/>
                    <a:p>
                      <a:r>
                        <a:rPr lang="en-GB" dirty="0" smtClean="0"/>
                        <a:t>5.5 Ensure women’s full and effective participation and equal opportunities for leadership at all levels of decision-making in political, economic and public life</a:t>
                      </a:r>
                      <a:endParaRPr lang="en-GB" dirty="0"/>
                    </a:p>
                  </a:txBody>
                  <a:tcPr/>
                </a:tc>
                <a:tc>
                  <a:txBody>
                    <a:bodyPr/>
                    <a:lstStyle/>
                    <a:p>
                      <a:r>
                        <a:rPr lang="en-GB" dirty="0" smtClean="0"/>
                        <a:t>5.5.2 Proportion of women in managerial positions</a:t>
                      </a:r>
                    </a:p>
                    <a:p>
                      <a:r>
                        <a:rPr lang="fr-CH" b="1" dirty="0" smtClean="0"/>
                        <a:t>(</a:t>
                      </a:r>
                      <a:r>
                        <a:rPr lang="fr-CH" b="1" dirty="0" err="1" smtClean="0"/>
                        <a:t>Tier</a:t>
                      </a:r>
                      <a:r>
                        <a:rPr lang="fr-CH" b="1" dirty="0" smtClean="0"/>
                        <a:t> I)</a:t>
                      </a:r>
                      <a:endParaRPr lang="en-GB" b="1" dirty="0"/>
                    </a:p>
                  </a:txBody>
                  <a:tcPr/>
                </a:tc>
              </a:tr>
            </a:tbl>
          </a:graphicData>
        </a:graphic>
      </p:graphicFrame>
      <p:sp>
        <p:nvSpPr>
          <p:cNvPr id="7" name="Oval 6"/>
          <p:cNvSpPr/>
          <p:nvPr/>
        </p:nvSpPr>
        <p:spPr>
          <a:xfrm>
            <a:off x="7164288" y="3429000"/>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rgbClr val="C00000"/>
                </a:solidFill>
              </a:rPr>
              <a:t>2</a:t>
            </a:r>
            <a:endParaRPr lang="en-GB" dirty="0">
              <a:solidFill>
                <a:srgbClr val="C00000"/>
              </a:solidFill>
            </a:endParaRPr>
          </a:p>
        </p:txBody>
      </p:sp>
    </p:spTree>
    <p:extLst>
      <p:ext uri="{BB962C8B-B14F-4D97-AF65-F5344CB8AC3E}">
        <p14:creationId xmlns:p14="http://schemas.microsoft.com/office/powerpoint/2010/main" val="248179310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Indicators </a:t>
            </a:r>
            <a:r>
              <a:rPr lang="en-GB" dirty="0" smtClean="0"/>
              <a:t>where ILO is custodian</a:t>
            </a:r>
            <a:endParaRPr lang="en-GB" dirty="0"/>
          </a:p>
        </p:txBody>
      </p:sp>
      <p:sp>
        <p:nvSpPr>
          <p:cNvPr id="3" name="Content Placeholder 2"/>
          <p:cNvSpPr>
            <a:spLocks noGrp="1"/>
          </p:cNvSpPr>
          <p:nvPr>
            <p:ph idx="1"/>
          </p:nvPr>
        </p:nvSpPr>
        <p:spPr>
          <a:xfrm>
            <a:off x="468313" y="1341438"/>
            <a:ext cx="8229600" cy="791418"/>
          </a:xfrm>
        </p:spPr>
        <p:txBody>
          <a:bodyPr>
            <a:normAutofit fontScale="85000" lnSpcReduction="20000"/>
          </a:bodyPr>
          <a:lstStyle/>
          <a:p>
            <a:pPr marL="0" indent="0">
              <a:buNone/>
            </a:pPr>
            <a:r>
              <a:rPr lang="en-GB" dirty="0"/>
              <a:t>Goal 8. Promote sustained, inclusive and sustainable economic growth, full and productive employment and decent work for all</a:t>
            </a: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13</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1177070844"/>
              </p:ext>
            </p:extLst>
          </p:nvPr>
        </p:nvGraphicFramePr>
        <p:xfrm>
          <a:off x="323528" y="2204865"/>
          <a:ext cx="8064896" cy="4044715"/>
        </p:xfrm>
        <a:graphic>
          <a:graphicData uri="http://schemas.openxmlformats.org/drawingml/2006/table">
            <a:tbl>
              <a:tblPr firstRow="1" bandRow="1">
                <a:tableStyleId>{5C22544A-7EE6-4342-B048-85BDC9FD1C3A}</a:tableStyleId>
              </a:tblPr>
              <a:tblGrid>
                <a:gridCol w="4824536"/>
                <a:gridCol w="3240360"/>
              </a:tblGrid>
              <a:tr h="351005">
                <a:tc>
                  <a:txBody>
                    <a:bodyPr/>
                    <a:lstStyle/>
                    <a:p>
                      <a:pPr algn="ctr"/>
                      <a:r>
                        <a:rPr lang="en-GB" noProof="0" dirty="0" smtClean="0">
                          <a:solidFill>
                            <a:schemeClr val="accent2"/>
                          </a:solidFill>
                        </a:rPr>
                        <a:t>Target</a:t>
                      </a:r>
                      <a:endParaRPr lang="en-GB" noProof="0" dirty="0">
                        <a:solidFill>
                          <a:schemeClr val="accent2"/>
                        </a:solidFill>
                      </a:endParaRPr>
                    </a:p>
                  </a:txBody>
                  <a:tcPr/>
                </a:tc>
                <a:tc>
                  <a:txBody>
                    <a:bodyPr/>
                    <a:lstStyle/>
                    <a:p>
                      <a:pPr algn="ctr"/>
                      <a:r>
                        <a:rPr lang="en-GB" noProof="0" dirty="0" smtClean="0">
                          <a:solidFill>
                            <a:schemeClr val="accent2"/>
                          </a:solidFill>
                        </a:rPr>
                        <a:t>Indicator</a:t>
                      </a:r>
                      <a:endParaRPr lang="en-GB" noProof="0" dirty="0">
                        <a:solidFill>
                          <a:schemeClr val="accent2"/>
                        </a:solidFill>
                      </a:endParaRPr>
                    </a:p>
                  </a:txBody>
                  <a:tcPr/>
                </a:tc>
              </a:tr>
              <a:tr h="1667275">
                <a:tc>
                  <a:txBody>
                    <a:bodyPr/>
                    <a:lstStyle/>
                    <a:p>
                      <a:r>
                        <a:rPr lang="en-GB" dirty="0" smtClean="0"/>
                        <a:t>8.2 Achieve higher levels of economic productivity through diversification, technological upgrading and innovation, including through a focus on high-value added and labour-intensive sectors</a:t>
                      </a:r>
                      <a:endParaRPr lang="en-GB" dirty="0"/>
                    </a:p>
                  </a:txBody>
                  <a:tcPr/>
                </a:tc>
                <a:tc>
                  <a:txBody>
                    <a:bodyPr/>
                    <a:lstStyle/>
                    <a:p>
                      <a:r>
                        <a:rPr lang="en-GB" dirty="0" smtClean="0"/>
                        <a:t>8.2.1 Annual growth rate of real GDP per employed person</a:t>
                      </a:r>
                    </a:p>
                    <a:p>
                      <a:pPr marL="0" marR="0" indent="0" algn="l" defTabSz="914400" rtl="0" eaLnBrk="1" fontAlgn="auto" latinLnBrk="0" hangingPunct="1">
                        <a:lnSpc>
                          <a:spcPct val="100000"/>
                        </a:lnSpc>
                        <a:spcBef>
                          <a:spcPts val="0"/>
                        </a:spcBef>
                        <a:spcAft>
                          <a:spcPts val="0"/>
                        </a:spcAft>
                        <a:buClrTx/>
                        <a:buSzTx/>
                        <a:buFontTx/>
                        <a:buNone/>
                        <a:tabLst/>
                        <a:defRPr/>
                      </a:pPr>
                      <a:r>
                        <a:rPr lang="fr-CH" b="1" dirty="0" smtClean="0"/>
                        <a:t>(</a:t>
                      </a:r>
                      <a:r>
                        <a:rPr lang="fr-CH" b="1" dirty="0" err="1" smtClean="0"/>
                        <a:t>Tier</a:t>
                      </a:r>
                      <a:r>
                        <a:rPr lang="fr-CH" b="1" dirty="0" smtClean="0"/>
                        <a:t> I)</a:t>
                      </a:r>
                      <a:endParaRPr lang="en-GB" b="1" dirty="0" smtClean="0"/>
                    </a:p>
                  </a:txBody>
                  <a:tcPr/>
                </a:tc>
              </a:tr>
              <a:tr h="1726135">
                <a:tc>
                  <a:txBody>
                    <a:bodyPr/>
                    <a:lstStyle/>
                    <a:p>
                      <a:r>
                        <a:rPr lang="en-GB" dirty="0" smtClean="0"/>
                        <a:t>8.3 Promote development-oriented policies that support productive activities, decent job creation, entrepreneurship, creativity and innovation, and encourage the formalization and growth of micro-, small- and medium-sized enterprises, including through access to financial services</a:t>
                      </a:r>
                      <a:endParaRPr lang="en-GB" dirty="0"/>
                    </a:p>
                  </a:txBody>
                  <a:tcPr/>
                </a:tc>
                <a:tc>
                  <a:txBody>
                    <a:bodyPr/>
                    <a:lstStyle/>
                    <a:p>
                      <a:r>
                        <a:rPr lang="en-GB" b="0" dirty="0" smtClean="0"/>
                        <a:t>8.3.1 Proportion of informal employment in non‑agriculture employment, by sex</a:t>
                      </a:r>
                    </a:p>
                    <a:p>
                      <a:pPr marL="0" marR="0" indent="0" algn="l" defTabSz="914400" rtl="0" eaLnBrk="1" fontAlgn="auto" latinLnBrk="0" hangingPunct="1">
                        <a:lnSpc>
                          <a:spcPct val="100000"/>
                        </a:lnSpc>
                        <a:spcBef>
                          <a:spcPts val="0"/>
                        </a:spcBef>
                        <a:spcAft>
                          <a:spcPts val="0"/>
                        </a:spcAft>
                        <a:buClrTx/>
                        <a:buSzTx/>
                        <a:buFontTx/>
                        <a:buNone/>
                        <a:tabLst/>
                        <a:defRPr/>
                      </a:pPr>
                      <a:r>
                        <a:rPr lang="fr-CH" b="1" dirty="0" smtClean="0"/>
                        <a:t>(</a:t>
                      </a:r>
                      <a:r>
                        <a:rPr lang="fr-CH" b="1" dirty="0" err="1" smtClean="0"/>
                        <a:t>Tier</a:t>
                      </a:r>
                      <a:r>
                        <a:rPr lang="fr-CH" b="1" dirty="0" smtClean="0"/>
                        <a:t> II)</a:t>
                      </a:r>
                      <a:endParaRPr lang="en-GB" b="1" dirty="0" smtClean="0"/>
                    </a:p>
                  </a:txBody>
                  <a:tcPr/>
                </a:tc>
              </a:tr>
            </a:tbl>
          </a:graphicData>
        </a:graphic>
      </p:graphicFrame>
      <p:sp>
        <p:nvSpPr>
          <p:cNvPr id="7" name="Oval 6"/>
          <p:cNvSpPr/>
          <p:nvPr/>
        </p:nvSpPr>
        <p:spPr>
          <a:xfrm>
            <a:off x="7164288" y="3429000"/>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rgbClr val="C00000"/>
                </a:solidFill>
              </a:rPr>
              <a:t>3</a:t>
            </a:r>
            <a:endParaRPr lang="en-GB" dirty="0">
              <a:solidFill>
                <a:srgbClr val="C00000"/>
              </a:solidFill>
            </a:endParaRPr>
          </a:p>
        </p:txBody>
      </p:sp>
      <p:sp>
        <p:nvSpPr>
          <p:cNvPr id="8" name="Oval 7"/>
          <p:cNvSpPr/>
          <p:nvPr/>
        </p:nvSpPr>
        <p:spPr>
          <a:xfrm>
            <a:off x="7164288" y="5445224"/>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a:solidFill>
                  <a:srgbClr val="C00000"/>
                </a:solidFill>
              </a:rPr>
              <a:t>4</a:t>
            </a:r>
            <a:endParaRPr lang="en-GB" dirty="0">
              <a:solidFill>
                <a:srgbClr val="C00000"/>
              </a:solidFill>
            </a:endParaRPr>
          </a:p>
        </p:txBody>
      </p:sp>
    </p:spTree>
    <p:extLst>
      <p:ext uri="{BB962C8B-B14F-4D97-AF65-F5344CB8AC3E}">
        <p14:creationId xmlns:p14="http://schemas.microsoft.com/office/powerpoint/2010/main" val="176851518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Indicators </a:t>
            </a:r>
            <a:r>
              <a:rPr lang="en-GB" dirty="0" smtClean="0"/>
              <a:t>where ILO is custodian</a:t>
            </a:r>
            <a:endParaRPr lang="en-GB" dirty="0"/>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14</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1197770006"/>
              </p:ext>
            </p:extLst>
          </p:nvPr>
        </p:nvGraphicFramePr>
        <p:xfrm>
          <a:off x="539552" y="1412776"/>
          <a:ext cx="8064896" cy="4536504"/>
        </p:xfrm>
        <a:graphic>
          <a:graphicData uri="http://schemas.openxmlformats.org/drawingml/2006/table">
            <a:tbl>
              <a:tblPr firstRow="1" bandRow="1">
                <a:tableStyleId>{5C22544A-7EE6-4342-B048-85BDC9FD1C3A}</a:tableStyleId>
              </a:tblPr>
              <a:tblGrid>
                <a:gridCol w="2880320"/>
                <a:gridCol w="5184576"/>
              </a:tblGrid>
              <a:tr h="351005">
                <a:tc>
                  <a:txBody>
                    <a:bodyPr/>
                    <a:lstStyle/>
                    <a:p>
                      <a:pPr algn="ctr"/>
                      <a:r>
                        <a:rPr lang="en-GB" noProof="0" dirty="0" smtClean="0">
                          <a:solidFill>
                            <a:schemeClr val="accent2"/>
                          </a:solidFill>
                        </a:rPr>
                        <a:t>Target</a:t>
                      </a:r>
                      <a:endParaRPr lang="en-GB" noProof="0" dirty="0">
                        <a:solidFill>
                          <a:schemeClr val="accent2"/>
                        </a:solidFill>
                      </a:endParaRPr>
                    </a:p>
                  </a:txBody>
                  <a:tcPr/>
                </a:tc>
                <a:tc>
                  <a:txBody>
                    <a:bodyPr/>
                    <a:lstStyle/>
                    <a:p>
                      <a:pPr algn="ctr"/>
                      <a:r>
                        <a:rPr lang="en-GB" noProof="0" dirty="0" smtClean="0">
                          <a:solidFill>
                            <a:schemeClr val="accent2"/>
                          </a:solidFill>
                        </a:rPr>
                        <a:t>Indicator</a:t>
                      </a:r>
                      <a:endParaRPr lang="en-GB" noProof="0" dirty="0">
                        <a:solidFill>
                          <a:schemeClr val="accent2"/>
                        </a:solidFill>
                      </a:endParaRPr>
                    </a:p>
                  </a:txBody>
                  <a:tcPr/>
                </a:tc>
              </a:tr>
              <a:tr h="1290424">
                <a:tc rowSpan="2">
                  <a:txBody>
                    <a:bodyPr/>
                    <a:lstStyle/>
                    <a:p>
                      <a:r>
                        <a:rPr lang="en-GB" dirty="0" smtClean="0"/>
                        <a:t>8.5 By 2030, achieve full and productive employment and decent work for all women and men, including for young people and persons with disabilities, and equal pay for work of equal value</a:t>
                      </a:r>
                      <a:endParaRPr lang="en-GB" dirty="0"/>
                    </a:p>
                  </a:txBody>
                  <a:tcPr/>
                </a:tc>
                <a:tc>
                  <a:txBody>
                    <a:bodyPr/>
                    <a:lstStyle/>
                    <a:p>
                      <a:r>
                        <a:rPr lang="en-GB" dirty="0" smtClean="0"/>
                        <a:t>8.5.1 Average hourly earnings of female and male employees, by occupation, age and persons with disabilities</a:t>
                      </a:r>
                    </a:p>
                    <a:p>
                      <a:r>
                        <a:rPr lang="fr-CH" b="1" dirty="0" smtClean="0"/>
                        <a:t>(</a:t>
                      </a:r>
                      <a:r>
                        <a:rPr lang="fr-CH" b="1" dirty="0" err="1" smtClean="0"/>
                        <a:t>Tier</a:t>
                      </a:r>
                      <a:r>
                        <a:rPr lang="fr-CH" b="1" dirty="0" smtClean="0"/>
                        <a:t> II)</a:t>
                      </a:r>
                      <a:endParaRPr lang="en-GB" b="1" dirty="0" smtClean="0"/>
                    </a:p>
                  </a:txBody>
                  <a:tcPr/>
                </a:tc>
              </a:tr>
              <a:tr h="1080120">
                <a:tc vMerge="1">
                  <a:txBody>
                    <a:bodyPr/>
                    <a:lstStyle/>
                    <a:p>
                      <a:endParaRPr lang="en-GB" dirty="0"/>
                    </a:p>
                  </a:txBody>
                  <a:tcPr/>
                </a:tc>
                <a:tc>
                  <a:txBody>
                    <a:bodyPr/>
                    <a:lstStyle/>
                    <a:p>
                      <a:r>
                        <a:rPr lang="en-GB" b="0" dirty="0" smtClean="0"/>
                        <a:t>8.5.2 Unemployment rate, by sex, age and persons with disabilities</a:t>
                      </a:r>
                    </a:p>
                    <a:p>
                      <a:r>
                        <a:rPr lang="fr-CH" b="1" dirty="0" smtClean="0"/>
                        <a:t>(</a:t>
                      </a:r>
                      <a:r>
                        <a:rPr lang="fr-CH" b="1" dirty="0" err="1" smtClean="0"/>
                        <a:t>Tier</a:t>
                      </a:r>
                      <a:r>
                        <a:rPr lang="fr-CH" b="1" dirty="0" smtClean="0"/>
                        <a:t> I)</a:t>
                      </a:r>
                      <a:endParaRPr lang="en-GB" b="1" dirty="0" smtClean="0"/>
                    </a:p>
                  </a:txBody>
                  <a:tcPr/>
                </a:tc>
              </a:tr>
              <a:tr h="1800200">
                <a:tc>
                  <a:txBody>
                    <a:bodyPr/>
                    <a:lstStyle/>
                    <a:p>
                      <a:r>
                        <a:rPr lang="en-GB" dirty="0" smtClean="0"/>
                        <a:t>8.6 By 2020, substantially reduce the proportion of youth not in employment, education or training</a:t>
                      </a:r>
                      <a:endParaRPr lang="en-GB" dirty="0"/>
                    </a:p>
                  </a:txBody>
                  <a:tcPr/>
                </a:tc>
                <a:tc>
                  <a:txBody>
                    <a:bodyPr/>
                    <a:lstStyle/>
                    <a:p>
                      <a:r>
                        <a:rPr lang="en-GB" b="0" dirty="0" smtClean="0"/>
                        <a:t>8.6.1 Proportion of youth (aged 15-24 years) not in education, employment or training</a:t>
                      </a:r>
                    </a:p>
                    <a:p>
                      <a:r>
                        <a:rPr lang="fr-CH" b="1" dirty="0" smtClean="0"/>
                        <a:t>(</a:t>
                      </a:r>
                      <a:r>
                        <a:rPr lang="fr-CH" b="1" dirty="0" err="1" smtClean="0"/>
                        <a:t>Tier</a:t>
                      </a:r>
                      <a:r>
                        <a:rPr lang="fr-CH" b="1" baseline="0" dirty="0" smtClean="0"/>
                        <a:t> I)</a:t>
                      </a:r>
                      <a:endParaRPr lang="en-GB" b="1" dirty="0" smtClean="0"/>
                    </a:p>
                  </a:txBody>
                  <a:tcPr/>
                </a:tc>
              </a:tr>
            </a:tbl>
          </a:graphicData>
        </a:graphic>
      </p:graphicFrame>
      <p:sp>
        <p:nvSpPr>
          <p:cNvPr id="8" name="Oval 7"/>
          <p:cNvSpPr/>
          <p:nvPr/>
        </p:nvSpPr>
        <p:spPr>
          <a:xfrm>
            <a:off x="7416316" y="2492896"/>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rgbClr val="C00000"/>
                </a:solidFill>
              </a:rPr>
              <a:t>5</a:t>
            </a:r>
            <a:endParaRPr lang="en-GB" dirty="0">
              <a:solidFill>
                <a:srgbClr val="C00000"/>
              </a:solidFill>
            </a:endParaRPr>
          </a:p>
        </p:txBody>
      </p:sp>
      <p:sp>
        <p:nvSpPr>
          <p:cNvPr id="9" name="Oval 8"/>
          <p:cNvSpPr/>
          <p:nvPr/>
        </p:nvSpPr>
        <p:spPr>
          <a:xfrm>
            <a:off x="7164288" y="3429000"/>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rgbClr val="C00000"/>
                </a:solidFill>
              </a:rPr>
              <a:t>6</a:t>
            </a:r>
            <a:endParaRPr lang="en-GB" dirty="0">
              <a:solidFill>
                <a:srgbClr val="C00000"/>
              </a:solidFill>
            </a:endParaRPr>
          </a:p>
        </p:txBody>
      </p:sp>
      <p:sp>
        <p:nvSpPr>
          <p:cNvPr id="10" name="Oval 9"/>
          <p:cNvSpPr/>
          <p:nvPr/>
        </p:nvSpPr>
        <p:spPr>
          <a:xfrm>
            <a:off x="7316688" y="5157192"/>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rgbClr val="C00000"/>
                </a:solidFill>
              </a:rPr>
              <a:t>7</a:t>
            </a:r>
            <a:endParaRPr lang="en-GB" dirty="0">
              <a:solidFill>
                <a:srgbClr val="C00000"/>
              </a:solidFill>
            </a:endParaRPr>
          </a:p>
        </p:txBody>
      </p:sp>
    </p:spTree>
    <p:extLst>
      <p:ext uri="{BB962C8B-B14F-4D97-AF65-F5344CB8AC3E}">
        <p14:creationId xmlns:p14="http://schemas.microsoft.com/office/powerpoint/2010/main" val="383989361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Indicators </a:t>
            </a:r>
            <a:r>
              <a:rPr lang="en-GB" dirty="0" smtClean="0"/>
              <a:t>where ILO is custodian</a:t>
            </a:r>
            <a:endParaRPr lang="en-GB" dirty="0"/>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15</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1475517252"/>
              </p:ext>
            </p:extLst>
          </p:nvPr>
        </p:nvGraphicFramePr>
        <p:xfrm>
          <a:off x="539552" y="1412777"/>
          <a:ext cx="8064896" cy="4794839"/>
        </p:xfrm>
        <a:graphic>
          <a:graphicData uri="http://schemas.openxmlformats.org/drawingml/2006/table">
            <a:tbl>
              <a:tblPr firstRow="1" bandRow="1">
                <a:tableStyleId>{5C22544A-7EE6-4342-B048-85BDC9FD1C3A}</a:tableStyleId>
              </a:tblPr>
              <a:tblGrid>
                <a:gridCol w="3672408"/>
                <a:gridCol w="4392488"/>
              </a:tblGrid>
              <a:tr h="293155">
                <a:tc>
                  <a:txBody>
                    <a:bodyPr/>
                    <a:lstStyle/>
                    <a:p>
                      <a:pPr algn="ctr"/>
                      <a:r>
                        <a:rPr lang="en-GB" sz="1600" noProof="0" dirty="0" smtClean="0">
                          <a:solidFill>
                            <a:schemeClr val="accent2"/>
                          </a:solidFill>
                        </a:rPr>
                        <a:t>Target</a:t>
                      </a:r>
                      <a:endParaRPr lang="en-GB" sz="1600" noProof="0" dirty="0">
                        <a:solidFill>
                          <a:schemeClr val="accent2"/>
                        </a:solidFill>
                      </a:endParaRPr>
                    </a:p>
                  </a:txBody>
                  <a:tcPr/>
                </a:tc>
                <a:tc>
                  <a:txBody>
                    <a:bodyPr/>
                    <a:lstStyle/>
                    <a:p>
                      <a:pPr algn="ctr"/>
                      <a:r>
                        <a:rPr lang="en-GB" sz="1600" noProof="0" dirty="0" smtClean="0">
                          <a:solidFill>
                            <a:schemeClr val="accent2"/>
                          </a:solidFill>
                        </a:rPr>
                        <a:t>Indicator</a:t>
                      </a:r>
                      <a:endParaRPr lang="en-GB" sz="1600" noProof="0" dirty="0">
                        <a:solidFill>
                          <a:schemeClr val="accent2"/>
                        </a:solidFill>
                      </a:endParaRPr>
                    </a:p>
                  </a:txBody>
                  <a:tcPr/>
                </a:tc>
              </a:tr>
              <a:tr h="1524405">
                <a:tc>
                  <a:txBody>
                    <a:bodyPr/>
                    <a:lstStyle/>
                    <a:p>
                      <a:r>
                        <a:rPr lang="en-GB" sz="1600" dirty="0" smtClean="0"/>
                        <a:t>8.7 Take immediate and effective measures to eradicate forced labour, end modern slavery and human trafficking and secure the prohibition and elimination of the worst forms of child labour, including recruitment and use of child soldiers, and by 2025 end child labour in all its forms</a:t>
                      </a:r>
                      <a:endParaRPr lang="en-GB" sz="1600" dirty="0"/>
                    </a:p>
                  </a:txBody>
                  <a:tcPr/>
                </a:tc>
                <a:tc>
                  <a:txBody>
                    <a:bodyPr/>
                    <a:lstStyle/>
                    <a:p>
                      <a:r>
                        <a:rPr lang="en-GB" sz="1600" b="0" dirty="0" smtClean="0"/>
                        <a:t>8.7.1 Proportion and number of children aged 5‑17 years engaged in child labour, by sex and age</a:t>
                      </a:r>
                    </a:p>
                    <a:p>
                      <a:r>
                        <a:rPr lang="fr-CH" sz="1600" b="1" dirty="0" smtClean="0"/>
                        <a:t>(</a:t>
                      </a:r>
                      <a:r>
                        <a:rPr lang="fr-CH" sz="1600" b="1" dirty="0" err="1" smtClean="0"/>
                        <a:t>Tier</a:t>
                      </a:r>
                      <a:r>
                        <a:rPr lang="fr-CH" sz="1600" b="1" dirty="0" smtClean="0"/>
                        <a:t> I, ILO </a:t>
                      </a:r>
                      <a:r>
                        <a:rPr lang="fr-CH" sz="1600" b="1" dirty="0" err="1" smtClean="0"/>
                        <a:t>with</a:t>
                      </a:r>
                      <a:r>
                        <a:rPr lang="fr-CH" sz="1600" b="1" dirty="0" smtClean="0"/>
                        <a:t> UNICEF)</a:t>
                      </a:r>
                      <a:endParaRPr lang="en-GB" sz="1600" b="1" dirty="0" smtClean="0"/>
                    </a:p>
                  </a:txBody>
                  <a:tcPr/>
                </a:tc>
              </a:tr>
              <a:tr h="862919">
                <a:tc rowSpan="2">
                  <a:txBody>
                    <a:bodyPr/>
                    <a:lstStyle/>
                    <a:p>
                      <a:r>
                        <a:rPr lang="en-GB" sz="1600" dirty="0" smtClean="0"/>
                        <a:t>8.8 Protect labour rights and promote safe and secure working environments for all workers, including migrant workers, in particular women migrants, and those in precarious employment</a:t>
                      </a:r>
                      <a:endParaRPr lang="en-GB" sz="1600" dirty="0"/>
                    </a:p>
                  </a:txBody>
                  <a:tcPr/>
                </a:tc>
                <a:tc>
                  <a:txBody>
                    <a:bodyPr/>
                    <a:lstStyle/>
                    <a:p>
                      <a:r>
                        <a:rPr lang="en-GB" sz="1600" b="0" dirty="0" smtClean="0"/>
                        <a:t>8.8.1 Frequency rates of fatal and non-fatal occupational injuries, by sex and migrant status </a:t>
                      </a:r>
                      <a:r>
                        <a:rPr lang="fr-CH" sz="1600" b="1" dirty="0" smtClean="0"/>
                        <a:t>(</a:t>
                      </a:r>
                      <a:r>
                        <a:rPr lang="fr-CH" sz="1600" b="1" dirty="0" err="1" smtClean="0"/>
                        <a:t>Tier</a:t>
                      </a:r>
                      <a:r>
                        <a:rPr lang="fr-CH" sz="1600" b="1" baseline="0" dirty="0" smtClean="0"/>
                        <a:t> I)</a:t>
                      </a:r>
                      <a:endParaRPr lang="en-GB" sz="1600" b="1" dirty="0" smtClean="0"/>
                    </a:p>
                  </a:txBody>
                  <a:tcPr/>
                </a:tc>
              </a:tr>
              <a:tr h="1467483">
                <a:tc vMerge="1">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i="0" u="none" strike="noStrike" kern="1200" baseline="0" dirty="0" smtClean="0">
                          <a:solidFill>
                            <a:schemeClr val="dk1"/>
                          </a:solidFill>
                          <a:latin typeface="+mn-lt"/>
                          <a:ea typeface="+mn-ea"/>
                          <a:cs typeface="+mn-cs"/>
                        </a:rPr>
                        <a:t>8.8.2 Increase in national compliance of labour rights (freedom of association and collective bargaining) based on International Labour Organization (ILO) textual sources and national legislation, by sex and migrant status  </a:t>
                      </a:r>
                      <a:r>
                        <a:rPr lang="fr-CH" sz="1600" b="1" dirty="0" smtClean="0"/>
                        <a:t>(</a:t>
                      </a:r>
                      <a:r>
                        <a:rPr lang="fr-CH" sz="1600" b="1" dirty="0" err="1" smtClean="0"/>
                        <a:t>Tier</a:t>
                      </a:r>
                      <a:r>
                        <a:rPr lang="fr-CH" sz="1600" b="1" baseline="0" dirty="0" smtClean="0"/>
                        <a:t> I)</a:t>
                      </a:r>
                      <a:r>
                        <a:rPr lang="en-GB" sz="1600" b="0" i="0" u="none" strike="noStrike" kern="1200" baseline="0" dirty="0" smtClean="0">
                          <a:solidFill>
                            <a:schemeClr val="dk1"/>
                          </a:solidFill>
                          <a:latin typeface="+mn-lt"/>
                          <a:ea typeface="+mn-ea"/>
                          <a:cs typeface="+mn-cs"/>
                        </a:rPr>
                        <a:t> </a:t>
                      </a:r>
                    </a:p>
                  </a:txBody>
                  <a:tcPr/>
                </a:tc>
              </a:tr>
            </a:tbl>
          </a:graphicData>
        </a:graphic>
      </p:graphicFrame>
      <p:sp>
        <p:nvSpPr>
          <p:cNvPr id="7" name="Oval 6"/>
          <p:cNvSpPr/>
          <p:nvPr/>
        </p:nvSpPr>
        <p:spPr>
          <a:xfrm>
            <a:off x="7236296" y="2636912"/>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rgbClr val="C00000"/>
                </a:solidFill>
              </a:rPr>
              <a:t>8</a:t>
            </a:r>
            <a:endParaRPr lang="en-GB" dirty="0">
              <a:solidFill>
                <a:srgbClr val="C00000"/>
              </a:solidFill>
            </a:endParaRPr>
          </a:p>
        </p:txBody>
      </p:sp>
      <p:sp>
        <p:nvSpPr>
          <p:cNvPr id="8" name="Oval 7"/>
          <p:cNvSpPr/>
          <p:nvPr/>
        </p:nvSpPr>
        <p:spPr>
          <a:xfrm>
            <a:off x="7986002" y="4149080"/>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CH" dirty="0" smtClean="0">
                <a:solidFill>
                  <a:srgbClr val="C00000"/>
                </a:solidFill>
              </a:rPr>
              <a:t>9</a:t>
            </a:r>
            <a:endParaRPr lang="en-GB" dirty="0">
              <a:solidFill>
                <a:srgbClr val="C00000"/>
              </a:solidFill>
            </a:endParaRPr>
          </a:p>
        </p:txBody>
      </p:sp>
      <p:sp>
        <p:nvSpPr>
          <p:cNvPr id="10" name="Oval 9"/>
          <p:cNvSpPr/>
          <p:nvPr/>
        </p:nvSpPr>
        <p:spPr>
          <a:xfrm>
            <a:off x="7711732" y="5907193"/>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10</a:t>
            </a:r>
            <a:endParaRPr lang="en-GB" dirty="0">
              <a:solidFill>
                <a:srgbClr val="C00000"/>
              </a:solidFill>
            </a:endParaRPr>
          </a:p>
        </p:txBody>
      </p:sp>
    </p:spTree>
    <p:extLst>
      <p:ext uri="{BB962C8B-B14F-4D97-AF65-F5344CB8AC3E}">
        <p14:creationId xmlns:p14="http://schemas.microsoft.com/office/powerpoint/2010/main" val="365459670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Indicators </a:t>
            </a:r>
            <a:r>
              <a:rPr lang="en-GB" dirty="0" smtClean="0"/>
              <a:t>where ILO is custodian</a:t>
            </a:r>
            <a:endParaRPr lang="en-GB" dirty="0"/>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16</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319880633"/>
              </p:ext>
            </p:extLst>
          </p:nvPr>
        </p:nvGraphicFramePr>
        <p:xfrm>
          <a:off x="539552" y="1412777"/>
          <a:ext cx="8064896" cy="1859685"/>
        </p:xfrm>
        <a:graphic>
          <a:graphicData uri="http://schemas.openxmlformats.org/drawingml/2006/table">
            <a:tbl>
              <a:tblPr firstRow="1" bandRow="1">
                <a:tableStyleId>{5C22544A-7EE6-4342-B048-85BDC9FD1C3A}</a:tableStyleId>
              </a:tblPr>
              <a:tblGrid>
                <a:gridCol w="3672408"/>
                <a:gridCol w="4392488"/>
              </a:tblGrid>
              <a:tr h="293155">
                <a:tc>
                  <a:txBody>
                    <a:bodyPr/>
                    <a:lstStyle/>
                    <a:p>
                      <a:pPr algn="ctr"/>
                      <a:r>
                        <a:rPr lang="en-GB" sz="1600" noProof="0" dirty="0" smtClean="0">
                          <a:solidFill>
                            <a:schemeClr val="accent2"/>
                          </a:solidFill>
                        </a:rPr>
                        <a:t>Target</a:t>
                      </a:r>
                      <a:endParaRPr lang="en-GB" sz="1600" noProof="0" dirty="0">
                        <a:solidFill>
                          <a:schemeClr val="accent2"/>
                        </a:solidFill>
                      </a:endParaRPr>
                    </a:p>
                  </a:txBody>
                  <a:tcPr/>
                </a:tc>
                <a:tc>
                  <a:txBody>
                    <a:bodyPr/>
                    <a:lstStyle/>
                    <a:p>
                      <a:pPr algn="ctr"/>
                      <a:r>
                        <a:rPr lang="en-GB" sz="1600" noProof="0" dirty="0" smtClean="0">
                          <a:solidFill>
                            <a:schemeClr val="accent2"/>
                          </a:solidFill>
                        </a:rPr>
                        <a:t>Indicator</a:t>
                      </a:r>
                      <a:endParaRPr lang="en-GB" sz="1600" noProof="0" dirty="0">
                        <a:solidFill>
                          <a:schemeClr val="accent2"/>
                        </a:solidFill>
                      </a:endParaRPr>
                    </a:p>
                  </a:txBody>
                  <a:tcPr/>
                </a:tc>
              </a:tr>
              <a:tr h="1524405">
                <a:tc>
                  <a:txBody>
                    <a:bodyPr/>
                    <a:lstStyle/>
                    <a:p>
                      <a:r>
                        <a:rPr lang="en-GB" sz="1600" dirty="0" smtClean="0"/>
                        <a:t>8.b By 2020, develop and operationalize a global strategy for youth employment and implement the Global Jobs Pact of the International Labour Organization</a:t>
                      </a:r>
                      <a:endParaRPr lang="en-GB" sz="1600" dirty="0"/>
                    </a:p>
                  </a:txBody>
                  <a:tcPr/>
                </a:tc>
                <a:tc>
                  <a:txBody>
                    <a:bodyPr/>
                    <a:lstStyle/>
                    <a:p>
                      <a:r>
                        <a:rPr lang="en-GB" sz="1600" b="0" dirty="0" smtClean="0"/>
                        <a:t>8.b.1 Total government spending in social protection and employment programmes as a proportion of the national budgets and GDP</a:t>
                      </a:r>
                    </a:p>
                    <a:p>
                      <a:r>
                        <a:rPr lang="fr-CH" sz="1600" b="1" dirty="0" smtClean="0"/>
                        <a:t>(</a:t>
                      </a:r>
                      <a:r>
                        <a:rPr lang="fr-CH" sz="1600" b="1" dirty="0" err="1" smtClean="0"/>
                        <a:t>Tier</a:t>
                      </a:r>
                      <a:r>
                        <a:rPr lang="fr-CH" sz="1600" b="1" dirty="0" smtClean="0"/>
                        <a:t> III)</a:t>
                      </a:r>
                      <a:endParaRPr lang="en-GB" sz="1600" b="1" dirty="0" smtClean="0"/>
                    </a:p>
                  </a:txBody>
                  <a:tcPr/>
                </a:tc>
              </a:tr>
            </a:tbl>
          </a:graphicData>
        </a:graphic>
      </p:graphicFrame>
      <p:sp>
        <p:nvSpPr>
          <p:cNvPr id="10" name="Oval 9"/>
          <p:cNvSpPr/>
          <p:nvPr/>
        </p:nvSpPr>
        <p:spPr>
          <a:xfrm>
            <a:off x="6372200" y="2636912"/>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11</a:t>
            </a:r>
            <a:endParaRPr lang="en-GB" dirty="0">
              <a:solidFill>
                <a:srgbClr val="C00000"/>
              </a:solidFill>
            </a:endParaRPr>
          </a:p>
        </p:txBody>
      </p:sp>
    </p:spTree>
    <p:extLst>
      <p:ext uri="{BB962C8B-B14F-4D97-AF65-F5344CB8AC3E}">
        <p14:creationId xmlns:p14="http://schemas.microsoft.com/office/powerpoint/2010/main" val="207146285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Indicators </a:t>
            </a:r>
            <a:r>
              <a:rPr lang="en-GB" dirty="0" smtClean="0"/>
              <a:t>where ILO is custodian</a:t>
            </a:r>
            <a:endParaRPr lang="en-GB" dirty="0"/>
          </a:p>
        </p:txBody>
      </p:sp>
      <p:sp>
        <p:nvSpPr>
          <p:cNvPr id="3" name="Content Placeholder 2"/>
          <p:cNvSpPr>
            <a:spLocks noGrp="1"/>
          </p:cNvSpPr>
          <p:nvPr>
            <p:ph idx="1"/>
          </p:nvPr>
        </p:nvSpPr>
        <p:spPr>
          <a:xfrm>
            <a:off x="468313" y="1341438"/>
            <a:ext cx="8229600" cy="791418"/>
          </a:xfrm>
        </p:spPr>
        <p:txBody>
          <a:bodyPr>
            <a:normAutofit fontScale="92500"/>
          </a:bodyPr>
          <a:lstStyle/>
          <a:p>
            <a:pPr marL="0" indent="0">
              <a:buNone/>
            </a:pPr>
            <a:r>
              <a:rPr lang="en-GB" dirty="0"/>
              <a:t>Goal 10. Reduce inequality within and among countries</a:t>
            </a: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17</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3315102519"/>
              </p:ext>
            </p:extLst>
          </p:nvPr>
        </p:nvGraphicFramePr>
        <p:xfrm>
          <a:off x="383195" y="2060848"/>
          <a:ext cx="8280920" cy="4278508"/>
        </p:xfrm>
        <a:graphic>
          <a:graphicData uri="http://schemas.openxmlformats.org/drawingml/2006/table">
            <a:tbl>
              <a:tblPr firstRow="1" bandRow="1">
                <a:tableStyleId>{5C22544A-7EE6-4342-B048-85BDC9FD1C3A}</a:tableStyleId>
              </a:tblPr>
              <a:tblGrid>
                <a:gridCol w="4140460"/>
                <a:gridCol w="4140460"/>
              </a:tblGrid>
              <a:tr h="347882">
                <a:tc>
                  <a:txBody>
                    <a:bodyPr/>
                    <a:lstStyle/>
                    <a:p>
                      <a:pPr algn="ctr"/>
                      <a:r>
                        <a:rPr lang="en-GB" noProof="0" dirty="0" smtClean="0">
                          <a:solidFill>
                            <a:schemeClr val="accent2"/>
                          </a:solidFill>
                        </a:rPr>
                        <a:t>Target</a:t>
                      </a:r>
                      <a:endParaRPr lang="en-GB" noProof="0" dirty="0">
                        <a:solidFill>
                          <a:schemeClr val="accent2"/>
                        </a:solidFill>
                      </a:endParaRPr>
                    </a:p>
                  </a:txBody>
                  <a:tcPr/>
                </a:tc>
                <a:tc>
                  <a:txBody>
                    <a:bodyPr/>
                    <a:lstStyle/>
                    <a:p>
                      <a:pPr algn="ctr"/>
                      <a:r>
                        <a:rPr lang="en-GB" noProof="0" dirty="0" smtClean="0">
                          <a:solidFill>
                            <a:schemeClr val="accent2"/>
                          </a:solidFill>
                        </a:rPr>
                        <a:t>Indicator</a:t>
                      </a:r>
                      <a:endParaRPr lang="en-GB" noProof="0" dirty="0">
                        <a:solidFill>
                          <a:schemeClr val="accent2"/>
                        </a:solidFill>
                      </a:endParaRPr>
                    </a:p>
                  </a:txBody>
                  <a:tcPr/>
                </a:tc>
              </a:tr>
              <a:tr h="1956374">
                <a:tc>
                  <a:txBody>
                    <a:bodyPr/>
                    <a:lstStyle/>
                    <a:p>
                      <a:r>
                        <a:rPr lang="en-GB" dirty="0" smtClean="0"/>
                        <a:t>10.4 Adopt policies, especially fiscal, wage and social protection policies, and progressively achieve greater equality</a:t>
                      </a:r>
                      <a:endParaRPr lang="en-GB" dirty="0"/>
                    </a:p>
                  </a:txBody>
                  <a:tcPr/>
                </a:tc>
                <a:tc>
                  <a:txBody>
                    <a:bodyPr/>
                    <a:lstStyle/>
                    <a:p>
                      <a:r>
                        <a:rPr lang="en-GB" dirty="0" smtClean="0"/>
                        <a:t>10.4.1 Labour share of GDP, comprising wages and social protection transfers</a:t>
                      </a:r>
                    </a:p>
                    <a:p>
                      <a:r>
                        <a:rPr lang="fr-CH" b="1" dirty="0" smtClean="0"/>
                        <a:t>(</a:t>
                      </a:r>
                      <a:r>
                        <a:rPr lang="fr-CH" b="1" dirty="0" err="1" smtClean="0"/>
                        <a:t>Tier</a:t>
                      </a:r>
                      <a:r>
                        <a:rPr lang="fr-CH" b="1" dirty="0" smtClean="0"/>
                        <a:t> I)</a:t>
                      </a:r>
                      <a:endParaRPr lang="en-GB" b="1" dirty="0"/>
                    </a:p>
                  </a:txBody>
                  <a:tcPr/>
                </a:tc>
              </a:tr>
              <a:tr h="1956374">
                <a:tc>
                  <a:txBody>
                    <a:bodyPr/>
                    <a:lstStyle/>
                    <a:p>
                      <a:r>
                        <a:rPr lang="en-GB" dirty="0" smtClean="0"/>
                        <a:t>10.7 Facilitate orderly, safe, regular and responsible migration and mobility of people, including through the implementation of planned and well-managed migration policies</a:t>
                      </a:r>
                      <a:endParaRPr lang="en-GB" dirty="0"/>
                    </a:p>
                  </a:txBody>
                  <a:tcPr/>
                </a:tc>
                <a:tc>
                  <a:txBody>
                    <a:bodyPr/>
                    <a:lstStyle/>
                    <a:p>
                      <a:r>
                        <a:rPr lang="en-GB" b="0" dirty="0" smtClean="0"/>
                        <a:t>10.7.1 Recruitment cost borne by employee as a proportion of yearly income earned in country of destination</a:t>
                      </a:r>
                    </a:p>
                    <a:p>
                      <a:r>
                        <a:rPr lang="fr-CH" b="1" dirty="0" smtClean="0"/>
                        <a:t>(</a:t>
                      </a:r>
                      <a:r>
                        <a:rPr lang="fr-CH" b="1" dirty="0" err="1" smtClean="0"/>
                        <a:t>Tier</a:t>
                      </a:r>
                      <a:r>
                        <a:rPr lang="fr-CH" b="1" dirty="0" smtClean="0"/>
                        <a:t> III, ILO </a:t>
                      </a:r>
                      <a:r>
                        <a:rPr lang="fr-CH" b="1" dirty="0" err="1" smtClean="0"/>
                        <a:t>with</a:t>
                      </a:r>
                      <a:r>
                        <a:rPr lang="fr-CH" b="1" dirty="0" smtClean="0"/>
                        <a:t> the WB)</a:t>
                      </a:r>
                      <a:endParaRPr lang="en-GB" b="1" dirty="0"/>
                    </a:p>
                  </a:txBody>
                  <a:tcPr/>
                </a:tc>
              </a:tr>
            </a:tbl>
          </a:graphicData>
        </a:graphic>
      </p:graphicFrame>
      <p:sp>
        <p:nvSpPr>
          <p:cNvPr id="7" name="Oval 6"/>
          <p:cNvSpPr/>
          <p:nvPr/>
        </p:nvSpPr>
        <p:spPr>
          <a:xfrm>
            <a:off x="7164288" y="3429000"/>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12</a:t>
            </a:r>
            <a:endParaRPr lang="en-GB" dirty="0">
              <a:solidFill>
                <a:srgbClr val="C00000"/>
              </a:solidFill>
            </a:endParaRPr>
          </a:p>
        </p:txBody>
      </p:sp>
      <p:sp>
        <p:nvSpPr>
          <p:cNvPr id="8" name="Oval 7"/>
          <p:cNvSpPr/>
          <p:nvPr/>
        </p:nvSpPr>
        <p:spPr>
          <a:xfrm>
            <a:off x="7668344" y="5445224"/>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13</a:t>
            </a:r>
            <a:endParaRPr lang="en-GB" dirty="0">
              <a:solidFill>
                <a:srgbClr val="C00000"/>
              </a:solidFill>
            </a:endParaRPr>
          </a:p>
        </p:txBody>
      </p:sp>
    </p:spTree>
    <p:extLst>
      <p:ext uri="{BB962C8B-B14F-4D97-AF65-F5344CB8AC3E}">
        <p14:creationId xmlns:p14="http://schemas.microsoft.com/office/powerpoint/2010/main" val="402742072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Indicators </a:t>
            </a:r>
            <a:r>
              <a:rPr lang="en-GB" dirty="0" smtClean="0"/>
              <a:t>where the ILO is involved</a:t>
            </a:r>
            <a:endParaRPr lang="en-GB" dirty="0"/>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18</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2867204376"/>
              </p:ext>
            </p:extLst>
          </p:nvPr>
        </p:nvGraphicFramePr>
        <p:xfrm>
          <a:off x="395536" y="1412776"/>
          <a:ext cx="8280921" cy="4937760"/>
        </p:xfrm>
        <a:graphic>
          <a:graphicData uri="http://schemas.openxmlformats.org/drawingml/2006/table">
            <a:tbl>
              <a:tblPr firstRow="1" bandRow="1">
                <a:tableStyleId>{5C22544A-7EE6-4342-B048-85BDC9FD1C3A}</a:tableStyleId>
              </a:tblPr>
              <a:tblGrid>
                <a:gridCol w="1368152"/>
                <a:gridCol w="4320480"/>
                <a:gridCol w="2592289"/>
              </a:tblGrid>
              <a:tr h="347882">
                <a:tc>
                  <a:txBody>
                    <a:bodyPr/>
                    <a:lstStyle/>
                    <a:p>
                      <a:pPr algn="ctr"/>
                      <a:r>
                        <a:rPr lang="fr-CH" noProof="0" dirty="0" smtClean="0">
                          <a:solidFill>
                            <a:schemeClr val="accent2"/>
                          </a:solidFill>
                        </a:rPr>
                        <a:t>Goal</a:t>
                      </a:r>
                      <a:endParaRPr lang="en-GB" noProof="0" dirty="0">
                        <a:solidFill>
                          <a:schemeClr val="accent2"/>
                        </a:solidFill>
                      </a:endParaRPr>
                    </a:p>
                  </a:txBody>
                  <a:tcPr/>
                </a:tc>
                <a:tc>
                  <a:txBody>
                    <a:bodyPr/>
                    <a:lstStyle/>
                    <a:p>
                      <a:pPr algn="ctr"/>
                      <a:r>
                        <a:rPr lang="en-GB" noProof="0" dirty="0" smtClean="0">
                          <a:solidFill>
                            <a:schemeClr val="accent2"/>
                          </a:solidFill>
                        </a:rPr>
                        <a:t>Target</a:t>
                      </a:r>
                      <a:endParaRPr lang="en-GB" noProof="0" dirty="0">
                        <a:solidFill>
                          <a:schemeClr val="accent2"/>
                        </a:solidFill>
                      </a:endParaRPr>
                    </a:p>
                  </a:txBody>
                  <a:tcPr/>
                </a:tc>
                <a:tc>
                  <a:txBody>
                    <a:bodyPr/>
                    <a:lstStyle/>
                    <a:p>
                      <a:pPr algn="ctr"/>
                      <a:r>
                        <a:rPr lang="en-GB" noProof="0" dirty="0" smtClean="0">
                          <a:solidFill>
                            <a:schemeClr val="accent2"/>
                          </a:solidFill>
                        </a:rPr>
                        <a:t>Indicator</a:t>
                      </a:r>
                      <a:endParaRPr lang="en-GB" noProof="0" dirty="0">
                        <a:solidFill>
                          <a:schemeClr val="accent2"/>
                        </a:solidFill>
                      </a:endParaRPr>
                    </a:p>
                  </a:txBody>
                  <a:tcPr/>
                </a:tc>
              </a:tr>
              <a:tr h="1956374">
                <a:tc rowSpan="2">
                  <a:txBody>
                    <a:bodyPr/>
                    <a:lstStyle/>
                    <a:p>
                      <a:r>
                        <a:rPr lang="en-GB" dirty="0" smtClean="0"/>
                        <a:t>Goal 1. End poverty in all its forms everywhere</a:t>
                      </a:r>
                      <a:endParaRPr lang="en-GB" dirty="0"/>
                    </a:p>
                  </a:txBody>
                  <a:tcPr/>
                </a:tc>
                <a:tc>
                  <a:txBody>
                    <a:bodyPr/>
                    <a:lstStyle/>
                    <a:p>
                      <a:r>
                        <a:rPr lang="en-GB" dirty="0" smtClean="0"/>
                        <a:t>1.1 By 2030, eradicate extreme poverty for all people everywhere, currently measured as people living on less than $1.25 a day</a:t>
                      </a:r>
                      <a:endParaRPr lang="en-GB" dirty="0"/>
                    </a:p>
                  </a:txBody>
                  <a:tcPr/>
                </a:tc>
                <a:tc>
                  <a:txBody>
                    <a:bodyPr/>
                    <a:lstStyle/>
                    <a:p>
                      <a:r>
                        <a:rPr lang="en-GB" dirty="0" smtClean="0"/>
                        <a:t>1.1.1 Proportion of population below the international poverty line, by sex, age, employment status and geographical location (urban/rural) </a:t>
                      </a:r>
                      <a:r>
                        <a:rPr lang="fr-CH" b="1" dirty="0" smtClean="0"/>
                        <a:t>(</a:t>
                      </a:r>
                      <a:r>
                        <a:rPr lang="fr-CH" b="1" dirty="0" err="1" smtClean="0"/>
                        <a:t>Tier</a:t>
                      </a:r>
                      <a:r>
                        <a:rPr lang="fr-CH" b="1" dirty="0" smtClean="0"/>
                        <a:t> I)</a:t>
                      </a:r>
                      <a:endParaRPr lang="en-GB" b="1" dirty="0"/>
                    </a:p>
                  </a:txBody>
                  <a:tcPr/>
                </a:tc>
              </a:tr>
              <a:tr h="1956374">
                <a:tc vMerge="1">
                  <a:txBody>
                    <a:bodyPr/>
                    <a:lstStyle/>
                    <a:p>
                      <a:endParaRPr lang="en-GB" dirty="0"/>
                    </a:p>
                  </a:txBody>
                  <a:tcPr/>
                </a:tc>
                <a:tc>
                  <a:txBody>
                    <a:bodyPr/>
                    <a:lstStyle/>
                    <a:p>
                      <a:r>
                        <a:rPr lang="en-GB" dirty="0" smtClean="0"/>
                        <a:t>1.a Ensure significant mobilization of resources from a variety of sources, including through enhanced development cooperation, in order to provide adequate and predictable means for developing countries, in particular least developed countries, to implement programmes and policies to end poverty in all its dimensions</a:t>
                      </a:r>
                      <a:endParaRPr lang="en-GB" dirty="0"/>
                    </a:p>
                  </a:txBody>
                  <a:tcPr/>
                </a:tc>
                <a:tc>
                  <a:txBody>
                    <a:bodyPr/>
                    <a:lstStyle/>
                    <a:p>
                      <a:r>
                        <a:rPr lang="en-GB" b="0" dirty="0" smtClean="0"/>
                        <a:t>1.a.2 Proportion of total government spending on essential services (education, health and social protection)</a:t>
                      </a:r>
                    </a:p>
                    <a:p>
                      <a:r>
                        <a:rPr lang="fr-CH" b="1" dirty="0" smtClean="0"/>
                        <a:t>(</a:t>
                      </a:r>
                      <a:r>
                        <a:rPr lang="fr-CH" b="1" dirty="0" err="1" smtClean="0"/>
                        <a:t>Tier</a:t>
                      </a:r>
                      <a:r>
                        <a:rPr lang="fr-CH" b="1" dirty="0" smtClean="0"/>
                        <a:t> III)</a:t>
                      </a:r>
                      <a:endParaRPr lang="en-GB" b="1" dirty="0"/>
                    </a:p>
                  </a:txBody>
                  <a:tcPr/>
                </a:tc>
              </a:tr>
            </a:tbl>
          </a:graphicData>
        </a:graphic>
      </p:graphicFrame>
      <p:sp>
        <p:nvSpPr>
          <p:cNvPr id="7" name="Oval 6"/>
          <p:cNvSpPr/>
          <p:nvPr/>
        </p:nvSpPr>
        <p:spPr>
          <a:xfrm>
            <a:off x="8172400" y="2924944"/>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a:t>
            </a:r>
            <a:endParaRPr lang="en-GB" dirty="0">
              <a:solidFill>
                <a:srgbClr val="C00000"/>
              </a:solidFill>
            </a:endParaRPr>
          </a:p>
        </p:txBody>
      </p:sp>
      <p:sp>
        <p:nvSpPr>
          <p:cNvPr id="8" name="Oval 7"/>
          <p:cNvSpPr/>
          <p:nvPr/>
        </p:nvSpPr>
        <p:spPr>
          <a:xfrm>
            <a:off x="7668344" y="5445224"/>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a:solidFill>
                  <a:srgbClr val="C00000"/>
                </a:solidFill>
              </a:rPr>
              <a:t>2</a:t>
            </a:r>
            <a:endParaRPr lang="en-GB" dirty="0">
              <a:solidFill>
                <a:srgbClr val="C00000"/>
              </a:solidFill>
            </a:endParaRPr>
          </a:p>
        </p:txBody>
      </p:sp>
    </p:spTree>
    <p:extLst>
      <p:ext uri="{BB962C8B-B14F-4D97-AF65-F5344CB8AC3E}">
        <p14:creationId xmlns:p14="http://schemas.microsoft.com/office/powerpoint/2010/main" val="93126087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Indicators </a:t>
            </a:r>
            <a:r>
              <a:rPr lang="en-GB" dirty="0" smtClean="0"/>
              <a:t>where the ILO is involved</a:t>
            </a:r>
            <a:endParaRPr lang="en-GB" dirty="0"/>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19</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1315489127"/>
              </p:ext>
            </p:extLst>
          </p:nvPr>
        </p:nvGraphicFramePr>
        <p:xfrm>
          <a:off x="395536" y="1412776"/>
          <a:ext cx="8280921" cy="3749040"/>
        </p:xfrm>
        <a:graphic>
          <a:graphicData uri="http://schemas.openxmlformats.org/drawingml/2006/table">
            <a:tbl>
              <a:tblPr firstRow="1" bandRow="1">
                <a:tableStyleId>{5C22544A-7EE6-4342-B048-85BDC9FD1C3A}</a:tableStyleId>
              </a:tblPr>
              <a:tblGrid>
                <a:gridCol w="3024336"/>
                <a:gridCol w="2664296"/>
                <a:gridCol w="2592289"/>
              </a:tblGrid>
              <a:tr h="347882">
                <a:tc>
                  <a:txBody>
                    <a:bodyPr/>
                    <a:lstStyle/>
                    <a:p>
                      <a:pPr algn="ctr"/>
                      <a:r>
                        <a:rPr lang="fr-CH" noProof="0" dirty="0" smtClean="0">
                          <a:solidFill>
                            <a:schemeClr val="accent2"/>
                          </a:solidFill>
                        </a:rPr>
                        <a:t>Goal</a:t>
                      </a:r>
                      <a:endParaRPr lang="en-GB" noProof="0" dirty="0">
                        <a:solidFill>
                          <a:schemeClr val="accent2"/>
                        </a:solidFill>
                      </a:endParaRPr>
                    </a:p>
                  </a:txBody>
                  <a:tcPr/>
                </a:tc>
                <a:tc>
                  <a:txBody>
                    <a:bodyPr/>
                    <a:lstStyle/>
                    <a:p>
                      <a:pPr algn="ctr"/>
                      <a:r>
                        <a:rPr lang="en-GB" noProof="0" dirty="0" smtClean="0">
                          <a:solidFill>
                            <a:schemeClr val="accent2"/>
                          </a:solidFill>
                        </a:rPr>
                        <a:t>Target</a:t>
                      </a:r>
                      <a:endParaRPr lang="en-GB" noProof="0" dirty="0">
                        <a:solidFill>
                          <a:schemeClr val="accent2"/>
                        </a:solidFill>
                      </a:endParaRPr>
                    </a:p>
                  </a:txBody>
                  <a:tcPr/>
                </a:tc>
                <a:tc>
                  <a:txBody>
                    <a:bodyPr/>
                    <a:lstStyle/>
                    <a:p>
                      <a:pPr algn="ctr"/>
                      <a:r>
                        <a:rPr lang="en-GB" noProof="0" dirty="0" smtClean="0">
                          <a:solidFill>
                            <a:schemeClr val="accent2"/>
                          </a:solidFill>
                        </a:rPr>
                        <a:t>Indicator</a:t>
                      </a:r>
                      <a:endParaRPr lang="en-GB" noProof="0" dirty="0">
                        <a:solidFill>
                          <a:schemeClr val="accent2"/>
                        </a:solidFill>
                      </a:endParaRPr>
                    </a:p>
                  </a:txBody>
                  <a:tcPr/>
                </a:tc>
              </a:tr>
              <a:tr h="1956374">
                <a:tc>
                  <a:txBody>
                    <a:bodyPr/>
                    <a:lstStyle/>
                    <a:p>
                      <a:r>
                        <a:rPr lang="en-GB" dirty="0" smtClean="0"/>
                        <a:t>Goal 16. Promote peaceful and inclusive societies for sustainable development, provide access to justice for all and build effective, accountable and inclusive institutions at all levels</a:t>
                      </a:r>
                      <a:endParaRPr lang="en-GB" dirty="0"/>
                    </a:p>
                  </a:txBody>
                  <a:tcPr/>
                </a:tc>
                <a:tc>
                  <a:txBody>
                    <a:bodyPr/>
                    <a:lstStyle/>
                    <a:p>
                      <a:r>
                        <a:rPr lang="en-GB" dirty="0" smtClean="0"/>
                        <a:t>16.10 Ensure public access to information and protect fundamental freedoms, in accordance with national legislation and international agreements</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16.10.1 Number of verified cases of killing, kidnapping, enforced disappearance, arbitrary detention and torture of journalists, associated media personnel, trade unionists and human rights advocates in the previous 12 months</a:t>
                      </a:r>
                    </a:p>
                    <a:p>
                      <a:r>
                        <a:rPr lang="en-GB" dirty="0" smtClean="0"/>
                        <a:t> </a:t>
                      </a:r>
                      <a:r>
                        <a:rPr lang="fr-CH" b="1" dirty="0" smtClean="0"/>
                        <a:t>(</a:t>
                      </a:r>
                      <a:r>
                        <a:rPr lang="fr-CH" b="1" dirty="0" err="1" smtClean="0"/>
                        <a:t>Tier</a:t>
                      </a:r>
                      <a:r>
                        <a:rPr lang="fr-CH" b="1" dirty="0" smtClean="0"/>
                        <a:t> III)</a:t>
                      </a:r>
                      <a:endParaRPr lang="en-GB" b="1" dirty="0"/>
                    </a:p>
                  </a:txBody>
                  <a:tcPr/>
                </a:tc>
              </a:tr>
            </a:tbl>
          </a:graphicData>
        </a:graphic>
      </p:graphicFrame>
      <p:sp>
        <p:nvSpPr>
          <p:cNvPr id="7" name="Oval 6"/>
          <p:cNvSpPr/>
          <p:nvPr/>
        </p:nvSpPr>
        <p:spPr>
          <a:xfrm>
            <a:off x="8028384" y="3429000"/>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3</a:t>
            </a:r>
            <a:endParaRPr lang="en-GB" dirty="0">
              <a:solidFill>
                <a:srgbClr val="C00000"/>
              </a:solidFill>
            </a:endParaRPr>
          </a:p>
        </p:txBody>
      </p:sp>
    </p:spTree>
    <p:extLst>
      <p:ext uri="{BB962C8B-B14F-4D97-AF65-F5344CB8AC3E}">
        <p14:creationId xmlns:p14="http://schemas.microsoft.com/office/powerpoint/2010/main" val="215083447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Content</a:t>
            </a:r>
            <a:endParaRPr lang="en-GB" dirty="0"/>
          </a:p>
        </p:txBody>
      </p:sp>
      <p:sp>
        <p:nvSpPr>
          <p:cNvPr id="3" name="Content Placeholder 2"/>
          <p:cNvSpPr>
            <a:spLocks noGrp="1"/>
          </p:cNvSpPr>
          <p:nvPr>
            <p:ph idx="1"/>
          </p:nvPr>
        </p:nvSpPr>
        <p:spPr>
          <a:xfrm>
            <a:off x="467544" y="1484784"/>
            <a:ext cx="8229600" cy="4824536"/>
          </a:xfrm>
        </p:spPr>
        <p:txBody>
          <a:bodyPr/>
          <a:lstStyle/>
          <a:p>
            <a:r>
              <a:rPr lang="en-US" dirty="0" smtClean="0"/>
              <a:t>Introduction</a:t>
            </a:r>
          </a:p>
          <a:p>
            <a:r>
              <a:rPr lang="en-US" dirty="0" smtClean="0"/>
              <a:t>Monitoring and reporting</a:t>
            </a:r>
          </a:p>
          <a:p>
            <a:r>
              <a:rPr lang="en-US" dirty="0" smtClean="0"/>
              <a:t>Decent Work Agenda in the SDGs</a:t>
            </a:r>
          </a:p>
          <a:p>
            <a:r>
              <a:rPr lang="en-US" dirty="0" smtClean="0"/>
              <a:t>Indicators where ILO is the custodian (13)</a:t>
            </a:r>
          </a:p>
          <a:p>
            <a:r>
              <a:rPr lang="en-US" dirty="0" smtClean="0"/>
              <a:t>Indicators where the ILO is involved (3)</a:t>
            </a:r>
          </a:p>
          <a:p>
            <a:r>
              <a:rPr lang="en-US" dirty="0" smtClean="0"/>
              <a:t>Other SDGs Indicators relevant to DW (14)</a:t>
            </a:r>
          </a:p>
          <a:p>
            <a:endParaRPr lang="en-US" sz="2000" dirty="0" smtClean="0"/>
          </a:p>
          <a:p>
            <a:pPr marL="0" indent="0">
              <a:buNone/>
            </a:pPr>
            <a:r>
              <a:rPr lang="en-US" sz="2000" u="sng" dirty="0" smtClean="0"/>
              <a:t>UN main documentation on SDGs indicators:</a:t>
            </a:r>
          </a:p>
          <a:p>
            <a:pPr marL="0" indent="0">
              <a:buNone/>
            </a:pPr>
            <a:r>
              <a:rPr lang="en-US" sz="2000" dirty="0">
                <a:hlinkClick r:id="rId2"/>
              </a:rPr>
              <a:t>http://unstats.un.org/sdgs</a:t>
            </a:r>
            <a:r>
              <a:rPr lang="en-US" sz="2000" dirty="0" smtClean="0">
                <a:hlinkClick r:id="rId2"/>
              </a:rPr>
              <a:t>/</a:t>
            </a:r>
            <a:r>
              <a:rPr lang="en-US" sz="2000" dirty="0" smtClean="0"/>
              <a:t> .</a:t>
            </a: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2</a:t>
            </a:fld>
            <a:endParaRPr lang="en-GB"/>
          </a:p>
        </p:txBody>
      </p:sp>
    </p:spTree>
    <p:extLst>
      <p:ext uri="{BB962C8B-B14F-4D97-AF65-F5344CB8AC3E}">
        <p14:creationId xmlns:p14="http://schemas.microsoft.com/office/powerpoint/2010/main" val="21919694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Indicators relevant for DW</a:t>
            </a:r>
            <a:endParaRPr lang="en-GB" dirty="0"/>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20</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2836228400"/>
              </p:ext>
            </p:extLst>
          </p:nvPr>
        </p:nvGraphicFramePr>
        <p:xfrm>
          <a:off x="395536" y="1402040"/>
          <a:ext cx="8280921" cy="4907280"/>
        </p:xfrm>
        <a:graphic>
          <a:graphicData uri="http://schemas.openxmlformats.org/drawingml/2006/table">
            <a:tbl>
              <a:tblPr firstRow="1" bandRow="1">
                <a:tableStyleId>{5C22544A-7EE6-4342-B048-85BDC9FD1C3A}</a:tableStyleId>
              </a:tblPr>
              <a:tblGrid>
                <a:gridCol w="1800200"/>
                <a:gridCol w="4032448"/>
                <a:gridCol w="2448273"/>
              </a:tblGrid>
              <a:tr h="322917">
                <a:tc>
                  <a:txBody>
                    <a:bodyPr/>
                    <a:lstStyle/>
                    <a:p>
                      <a:pPr algn="ctr"/>
                      <a:r>
                        <a:rPr lang="fr-CH" sz="1600" noProof="0" dirty="0" smtClean="0">
                          <a:solidFill>
                            <a:schemeClr val="accent2"/>
                          </a:solidFill>
                        </a:rPr>
                        <a:t>Goal</a:t>
                      </a:r>
                      <a:endParaRPr lang="en-GB" sz="1600" noProof="0" dirty="0">
                        <a:solidFill>
                          <a:schemeClr val="accent2"/>
                        </a:solidFill>
                      </a:endParaRPr>
                    </a:p>
                  </a:txBody>
                  <a:tcPr/>
                </a:tc>
                <a:tc>
                  <a:txBody>
                    <a:bodyPr/>
                    <a:lstStyle/>
                    <a:p>
                      <a:pPr algn="ctr"/>
                      <a:r>
                        <a:rPr lang="en-GB" sz="1600" noProof="0" dirty="0" smtClean="0">
                          <a:solidFill>
                            <a:schemeClr val="accent2"/>
                          </a:solidFill>
                        </a:rPr>
                        <a:t>Target</a:t>
                      </a:r>
                      <a:endParaRPr lang="en-GB" sz="1600" noProof="0" dirty="0">
                        <a:solidFill>
                          <a:schemeClr val="accent2"/>
                        </a:solidFill>
                      </a:endParaRPr>
                    </a:p>
                  </a:txBody>
                  <a:tcPr/>
                </a:tc>
                <a:tc>
                  <a:txBody>
                    <a:bodyPr/>
                    <a:lstStyle/>
                    <a:p>
                      <a:pPr algn="ctr"/>
                      <a:r>
                        <a:rPr lang="en-GB" sz="1600" noProof="0" dirty="0" smtClean="0">
                          <a:solidFill>
                            <a:schemeClr val="accent2"/>
                          </a:solidFill>
                        </a:rPr>
                        <a:t>Indicator</a:t>
                      </a:r>
                      <a:endParaRPr lang="en-GB" sz="1600" noProof="0" dirty="0">
                        <a:solidFill>
                          <a:schemeClr val="accent2"/>
                        </a:solidFill>
                      </a:endParaRPr>
                    </a:p>
                  </a:txBody>
                  <a:tcPr/>
                </a:tc>
              </a:tr>
              <a:tr h="1966858">
                <a:tc>
                  <a:txBody>
                    <a:bodyPr/>
                    <a:lstStyle/>
                    <a:p>
                      <a:r>
                        <a:rPr lang="en-GB" sz="1600" dirty="0" smtClean="0"/>
                        <a:t>Goal 1. End poverty in all its forms everywhere</a:t>
                      </a:r>
                      <a:endParaRPr lang="en-GB" sz="1600" dirty="0"/>
                    </a:p>
                  </a:txBody>
                  <a:tcPr/>
                </a:tc>
                <a:tc>
                  <a:txBody>
                    <a:bodyPr/>
                    <a:lstStyle/>
                    <a:p>
                      <a:r>
                        <a:rPr lang="en-GB" sz="1600" dirty="0" smtClean="0"/>
                        <a:t>1.a Ensure significant mobilization of resources from a variety of sources, including through enhanced development cooperation, in order to provide adequate and predictable means for developing countries, in particular least developed countries, to implement programmes and policies to end poverty in all its dimensions</a:t>
                      </a:r>
                      <a:endParaRPr lang="en-GB"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dirty="0" smtClean="0"/>
                        <a:t>1.a.1 Proportion of resources allocated by the government directly to poverty reduction programmes</a:t>
                      </a:r>
                      <a:endParaRPr lang="en-GB" sz="1600" b="1" dirty="0"/>
                    </a:p>
                  </a:txBody>
                  <a:tcPr/>
                </a:tc>
              </a:tr>
              <a:tr h="1262312">
                <a:tc rowSpan="2">
                  <a:txBody>
                    <a:bodyPr/>
                    <a:lstStyle/>
                    <a:p>
                      <a:r>
                        <a:rPr lang="en-GB" sz="1600" dirty="0" smtClean="0"/>
                        <a:t>Goal 2. End hunger, achieve food security and improved nutrition and promote sustainable agriculture</a:t>
                      </a:r>
                      <a:endParaRPr lang="en-GB" sz="1600" dirty="0"/>
                    </a:p>
                  </a:txBody>
                  <a:tcPr/>
                </a:tc>
                <a:tc rowSpan="2">
                  <a:txBody>
                    <a:bodyPr/>
                    <a:lstStyle/>
                    <a:p>
                      <a:r>
                        <a:rPr lang="en-GB" sz="1600" dirty="0" smtClean="0"/>
                        <a:t>2.3 By 2030, double the agricultural productivity and incomes of small-scale food producers, in particular women, indigenous peoples, family farmers, pastoralists and fishers, including through secure and equal access to land, other productive resources and inputs, knowledge, financial services, markets and opportunities for value addition and non-farm employment</a:t>
                      </a:r>
                      <a:endParaRPr lang="en-GB"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dirty="0" smtClean="0"/>
                        <a:t>2.3.1 Volume of production per labour unit by classes of farming/pastoral/forestry enterprise size</a:t>
                      </a:r>
                      <a:endParaRPr lang="en-GB" sz="1600" b="0" dirty="0"/>
                    </a:p>
                  </a:txBody>
                  <a:tcPr/>
                </a:tc>
              </a:tr>
              <a:tr h="1208463">
                <a:tc vMerge="1">
                  <a:txBody>
                    <a:bodyPr/>
                    <a:lstStyle/>
                    <a:p>
                      <a:endParaRPr lang="en-GB"/>
                    </a:p>
                  </a:txBody>
                  <a:tcPr/>
                </a:tc>
                <a:tc vMerge="1">
                  <a:txBody>
                    <a:bodyPr/>
                    <a:lstStyle/>
                    <a:p>
                      <a:endParaRPr lang="en-GB"/>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600" b="0" dirty="0" smtClean="0"/>
                        <a:t>2.3.2 Average income of small-scale food producers, by sex and indigenous status</a:t>
                      </a:r>
                      <a:endParaRPr lang="en-GB" sz="1600" b="0" dirty="0"/>
                    </a:p>
                  </a:txBody>
                  <a:tcPr/>
                </a:tc>
              </a:tr>
            </a:tbl>
          </a:graphicData>
        </a:graphic>
      </p:graphicFrame>
      <p:sp>
        <p:nvSpPr>
          <p:cNvPr id="7" name="Oval 6"/>
          <p:cNvSpPr/>
          <p:nvPr/>
        </p:nvSpPr>
        <p:spPr>
          <a:xfrm>
            <a:off x="8047915" y="2780928"/>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a:t>
            </a:r>
          </a:p>
        </p:txBody>
      </p:sp>
      <p:sp>
        <p:nvSpPr>
          <p:cNvPr id="8" name="Oval 7"/>
          <p:cNvSpPr/>
          <p:nvPr/>
        </p:nvSpPr>
        <p:spPr>
          <a:xfrm>
            <a:off x="8266171" y="4113002"/>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2</a:t>
            </a:r>
          </a:p>
        </p:txBody>
      </p:sp>
      <p:sp>
        <p:nvSpPr>
          <p:cNvPr id="9" name="Oval 8"/>
          <p:cNvSpPr/>
          <p:nvPr/>
        </p:nvSpPr>
        <p:spPr>
          <a:xfrm>
            <a:off x="8151772" y="5815136"/>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3</a:t>
            </a:r>
          </a:p>
        </p:txBody>
      </p:sp>
    </p:spTree>
    <p:extLst>
      <p:ext uri="{BB962C8B-B14F-4D97-AF65-F5344CB8AC3E}">
        <p14:creationId xmlns:p14="http://schemas.microsoft.com/office/powerpoint/2010/main" val="111062263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Other Indicators relevant for DW</a:t>
            </a:r>
            <a:endParaRPr lang="en-GB" dirty="0"/>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21</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2026513857"/>
              </p:ext>
            </p:extLst>
          </p:nvPr>
        </p:nvGraphicFramePr>
        <p:xfrm>
          <a:off x="395536" y="1402040"/>
          <a:ext cx="8280921" cy="4612962"/>
        </p:xfrm>
        <a:graphic>
          <a:graphicData uri="http://schemas.openxmlformats.org/drawingml/2006/table">
            <a:tbl>
              <a:tblPr firstRow="1" bandRow="1">
                <a:tableStyleId>{5C22544A-7EE6-4342-B048-85BDC9FD1C3A}</a:tableStyleId>
              </a:tblPr>
              <a:tblGrid>
                <a:gridCol w="1512168"/>
                <a:gridCol w="4104456"/>
                <a:gridCol w="2664297"/>
              </a:tblGrid>
              <a:tr h="378078">
                <a:tc>
                  <a:txBody>
                    <a:bodyPr/>
                    <a:lstStyle/>
                    <a:p>
                      <a:pPr algn="ctr"/>
                      <a:r>
                        <a:rPr lang="fr-CH" sz="1200" noProof="0" dirty="0" smtClean="0">
                          <a:solidFill>
                            <a:schemeClr val="accent2"/>
                          </a:solidFill>
                        </a:rPr>
                        <a:t>Goal</a:t>
                      </a:r>
                      <a:endParaRPr lang="en-GB" sz="1200" noProof="0" dirty="0">
                        <a:solidFill>
                          <a:schemeClr val="accent2"/>
                        </a:solidFill>
                      </a:endParaRPr>
                    </a:p>
                  </a:txBody>
                  <a:tcPr/>
                </a:tc>
                <a:tc>
                  <a:txBody>
                    <a:bodyPr/>
                    <a:lstStyle/>
                    <a:p>
                      <a:pPr algn="ctr"/>
                      <a:r>
                        <a:rPr lang="en-GB" sz="1200" noProof="0" dirty="0" smtClean="0">
                          <a:solidFill>
                            <a:schemeClr val="accent2"/>
                          </a:solidFill>
                        </a:rPr>
                        <a:t>Target</a:t>
                      </a:r>
                      <a:endParaRPr lang="en-GB" sz="1200" noProof="0" dirty="0">
                        <a:solidFill>
                          <a:schemeClr val="accent2"/>
                        </a:solidFill>
                      </a:endParaRPr>
                    </a:p>
                  </a:txBody>
                  <a:tcPr/>
                </a:tc>
                <a:tc>
                  <a:txBody>
                    <a:bodyPr/>
                    <a:lstStyle/>
                    <a:p>
                      <a:pPr algn="ctr"/>
                      <a:r>
                        <a:rPr lang="en-GB" sz="1200" noProof="0" dirty="0" smtClean="0">
                          <a:solidFill>
                            <a:schemeClr val="accent2"/>
                          </a:solidFill>
                        </a:rPr>
                        <a:t>Indicator</a:t>
                      </a:r>
                      <a:endParaRPr lang="en-GB" sz="1200" noProof="0" dirty="0">
                        <a:solidFill>
                          <a:schemeClr val="accent2"/>
                        </a:solidFill>
                      </a:endParaRPr>
                    </a:p>
                  </a:txBody>
                  <a:tcPr/>
                </a:tc>
              </a:tr>
              <a:tr h="1000810">
                <a:tc>
                  <a:txBody>
                    <a:bodyPr/>
                    <a:lstStyle/>
                    <a:p>
                      <a:r>
                        <a:rPr lang="en-GB" sz="1200" dirty="0" smtClean="0"/>
                        <a:t>Goal 3. Ensure healthy lives and promote well-being for all at all ages</a:t>
                      </a:r>
                      <a:endParaRPr lang="en-GB" sz="1200" dirty="0"/>
                    </a:p>
                  </a:txBody>
                  <a:tcPr/>
                </a:tc>
                <a:tc>
                  <a:txBody>
                    <a:bodyPr/>
                    <a:lstStyle/>
                    <a:p>
                      <a:r>
                        <a:rPr lang="en-GB" sz="1200" dirty="0" smtClean="0"/>
                        <a:t>3.c Substantially increase health financing and the recruitment, development, training and retention of the health workforce in developing countries, especially in least developed countries and small island developing States</a:t>
                      </a:r>
                      <a:endParaRPr lang="en-GB"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smtClean="0"/>
                        <a:t>3.c.1 Health worker density and distribution</a:t>
                      </a:r>
                      <a:endParaRPr lang="en-GB" sz="1200" b="1" dirty="0"/>
                    </a:p>
                  </a:txBody>
                  <a:tcPr/>
                </a:tc>
              </a:tr>
              <a:tr h="928723">
                <a:tc rowSpan="3">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i="0" u="none" strike="noStrike" kern="1200" baseline="0" dirty="0" smtClean="0">
                          <a:solidFill>
                            <a:schemeClr val="dk1"/>
                          </a:solidFill>
                          <a:latin typeface="+mn-lt"/>
                          <a:ea typeface="+mn-ea"/>
                          <a:cs typeface="+mn-cs"/>
                        </a:rPr>
                        <a:t>Goal 4. Ensure inclusive and equitable quality education and promote lifelong learning opportunities for all	</a:t>
                      </a:r>
                    </a:p>
                    <a:p>
                      <a:endParaRPr lang="en-GB" sz="1200" b="0" dirty="0"/>
                    </a:p>
                  </a:txBody>
                  <a:tcPr/>
                </a:tc>
                <a:tc>
                  <a:txBody>
                    <a:bodyPr/>
                    <a:lstStyle/>
                    <a:p>
                      <a:r>
                        <a:rPr lang="en-GB" sz="1200" dirty="0" smtClean="0"/>
                        <a:t>4.3 By 2030, ensure equal access for all women and men to affordable and quality technical, vocational and tertiary education, including university</a:t>
                      </a:r>
                      <a:endParaRPr lang="en-GB"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smtClean="0"/>
                        <a:t>4.3.1 Participation rate of youth and adults in formal and non-formal education and training in the previous 12 months, by sex</a:t>
                      </a:r>
                      <a:endParaRPr lang="en-GB" sz="1200" b="0" dirty="0"/>
                    </a:p>
                  </a:txBody>
                  <a:tcPr/>
                </a:tc>
              </a:tr>
              <a:tr h="928721">
                <a:tc vMerge="1">
                  <a:txBody>
                    <a:bodyPr/>
                    <a:lstStyle/>
                    <a:p>
                      <a:endParaRPr lang="en-GB"/>
                    </a:p>
                  </a:txBody>
                  <a:tcPr/>
                </a:tc>
                <a:tc>
                  <a:txBody>
                    <a:bodyPr/>
                    <a:lstStyle/>
                    <a:p>
                      <a:r>
                        <a:rPr lang="en-GB" sz="1200" dirty="0" smtClean="0"/>
                        <a:t>4.4 By 2030, substantially increase the number of youth and adults who have relevant skills, including technical and vocational skills, for employment, decent jobs and entrepreneurship</a:t>
                      </a:r>
                      <a:endParaRPr lang="en-GB"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smtClean="0"/>
                        <a:t>4.4.1 Proportion of youth and adults with information and communications technology (ICT) skills, by type of skill</a:t>
                      </a:r>
                      <a:endParaRPr lang="en-GB" sz="1200" b="0" dirty="0"/>
                    </a:p>
                  </a:txBody>
                  <a:tcPr/>
                </a:tc>
              </a:tr>
              <a:tr h="928723">
                <a:tc vMerge="1">
                  <a:txBody>
                    <a:bodyPr/>
                    <a:lstStyle/>
                    <a:p>
                      <a:endParaRPr lang="en-GB"/>
                    </a:p>
                  </a:txBody>
                  <a:tcPr/>
                </a:tc>
                <a:tc>
                  <a:txBody>
                    <a:bodyPr/>
                    <a:lstStyle/>
                    <a:p>
                      <a:r>
                        <a:rPr lang="en-GB" sz="1200" dirty="0" smtClean="0"/>
                        <a:t>4.5 By 2030, eliminate gender disparities in education and ensure equal access to all levels of education and vocational training for the vulnerable, including persons with disabilities, indigenous peoples and children in vulnerable situations</a:t>
                      </a:r>
                      <a:endParaRPr lang="en-GB" sz="12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200" b="0" dirty="0" smtClean="0"/>
                        <a:t>4.5.1 Parity indices (female/male, rural/urban, bottom/top wealth quintile and others such as disability status, indigenous peoples and conflict-affected, as data become available) for all education indicators on this list that can be disaggregated</a:t>
                      </a:r>
                      <a:endParaRPr lang="en-GB" sz="1200" b="0" dirty="0"/>
                    </a:p>
                  </a:txBody>
                  <a:tcPr/>
                </a:tc>
              </a:tr>
            </a:tbl>
          </a:graphicData>
        </a:graphic>
      </p:graphicFrame>
      <p:sp>
        <p:nvSpPr>
          <p:cNvPr id="7" name="Oval 6"/>
          <p:cNvSpPr/>
          <p:nvPr/>
        </p:nvSpPr>
        <p:spPr>
          <a:xfrm>
            <a:off x="7997275" y="2204938"/>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4</a:t>
            </a:r>
          </a:p>
        </p:txBody>
      </p:sp>
      <p:sp>
        <p:nvSpPr>
          <p:cNvPr id="8" name="Oval 7"/>
          <p:cNvSpPr/>
          <p:nvPr/>
        </p:nvSpPr>
        <p:spPr>
          <a:xfrm>
            <a:off x="8110154" y="3186955"/>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5</a:t>
            </a:r>
          </a:p>
        </p:txBody>
      </p:sp>
      <p:sp>
        <p:nvSpPr>
          <p:cNvPr id="9" name="Oval 8"/>
          <p:cNvSpPr/>
          <p:nvPr/>
        </p:nvSpPr>
        <p:spPr>
          <a:xfrm>
            <a:off x="8415948" y="5195067"/>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7</a:t>
            </a:r>
          </a:p>
        </p:txBody>
      </p:sp>
      <p:sp>
        <p:nvSpPr>
          <p:cNvPr id="10" name="Oval 9"/>
          <p:cNvSpPr/>
          <p:nvPr/>
        </p:nvSpPr>
        <p:spPr>
          <a:xfrm>
            <a:off x="8303803" y="4249017"/>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6</a:t>
            </a:r>
          </a:p>
        </p:txBody>
      </p:sp>
    </p:spTree>
    <p:extLst>
      <p:ext uri="{BB962C8B-B14F-4D97-AF65-F5344CB8AC3E}">
        <p14:creationId xmlns:p14="http://schemas.microsoft.com/office/powerpoint/2010/main" val="410919573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Other Indicators relevant for DW</a:t>
            </a: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22</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2117006971"/>
              </p:ext>
            </p:extLst>
          </p:nvPr>
        </p:nvGraphicFramePr>
        <p:xfrm>
          <a:off x="395536" y="1412776"/>
          <a:ext cx="8280921" cy="4663440"/>
        </p:xfrm>
        <a:graphic>
          <a:graphicData uri="http://schemas.openxmlformats.org/drawingml/2006/table">
            <a:tbl>
              <a:tblPr firstRow="1" bandRow="1">
                <a:tableStyleId>{5C22544A-7EE6-4342-B048-85BDC9FD1C3A}</a:tableStyleId>
              </a:tblPr>
              <a:tblGrid>
                <a:gridCol w="2304256"/>
                <a:gridCol w="3816424"/>
                <a:gridCol w="2160241"/>
              </a:tblGrid>
              <a:tr h="347882">
                <a:tc>
                  <a:txBody>
                    <a:bodyPr/>
                    <a:lstStyle/>
                    <a:p>
                      <a:pPr algn="ctr"/>
                      <a:r>
                        <a:rPr lang="fr-CH" noProof="0" dirty="0" smtClean="0">
                          <a:solidFill>
                            <a:schemeClr val="accent2"/>
                          </a:solidFill>
                        </a:rPr>
                        <a:t>Goal</a:t>
                      </a:r>
                      <a:endParaRPr lang="en-GB" noProof="0" dirty="0">
                        <a:solidFill>
                          <a:schemeClr val="accent2"/>
                        </a:solidFill>
                      </a:endParaRPr>
                    </a:p>
                  </a:txBody>
                  <a:tcPr/>
                </a:tc>
                <a:tc>
                  <a:txBody>
                    <a:bodyPr/>
                    <a:lstStyle/>
                    <a:p>
                      <a:pPr algn="ctr"/>
                      <a:r>
                        <a:rPr lang="en-GB" noProof="0" dirty="0" smtClean="0">
                          <a:solidFill>
                            <a:schemeClr val="accent2"/>
                          </a:solidFill>
                        </a:rPr>
                        <a:t>Target</a:t>
                      </a:r>
                      <a:endParaRPr lang="en-GB" noProof="0" dirty="0">
                        <a:solidFill>
                          <a:schemeClr val="accent2"/>
                        </a:solidFill>
                      </a:endParaRPr>
                    </a:p>
                  </a:txBody>
                  <a:tcPr/>
                </a:tc>
                <a:tc>
                  <a:txBody>
                    <a:bodyPr/>
                    <a:lstStyle/>
                    <a:p>
                      <a:pPr algn="ctr"/>
                      <a:r>
                        <a:rPr lang="en-GB" noProof="0" dirty="0" smtClean="0">
                          <a:solidFill>
                            <a:schemeClr val="accent2"/>
                          </a:solidFill>
                        </a:rPr>
                        <a:t>Indicator</a:t>
                      </a:r>
                      <a:endParaRPr lang="en-GB" noProof="0" dirty="0">
                        <a:solidFill>
                          <a:schemeClr val="accent2"/>
                        </a:solidFill>
                      </a:endParaRPr>
                    </a:p>
                  </a:txBody>
                  <a:tcPr/>
                </a:tc>
              </a:tr>
              <a:tr h="1956374">
                <a:tc>
                  <a:txBody>
                    <a:bodyPr/>
                    <a:lstStyle/>
                    <a:p>
                      <a:r>
                        <a:rPr lang="en-GB" dirty="0" smtClean="0"/>
                        <a:t>Goal 5. Achieve gender equality and empower all women and girls</a:t>
                      </a:r>
                      <a:endParaRPr lang="en-GB" dirty="0"/>
                    </a:p>
                  </a:txBody>
                  <a:tcPr/>
                </a:tc>
                <a:tc>
                  <a:txBody>
                    <a:bodyPr/>
                    <a:lstStyle/>
                    <a:p>
                      <a:r>
                        <a:rPr lang="en-GB" dirty="0" smtClean="0"/>
                        <a:t>5.4 Recognize and value unpaid care and domestic work through the provision of public services, infrastructure and social protection policies and the promotion of shared responsibility within the household and the family as nationally appropriate</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t>5.4.1 Proportion of time spent on unpaid domestic and care work, by sex, age and location</a:t>
                      </a:r>
                      <a:endParaRPr lang="en-GB" b="0" dirty="0"/>
                    </a:p>
                  </a:txBody>
                  <a:tcPr/>
                </a:tc>
              </a:tr>
              <a:tr h="1956374">
                <a:tc>
                  <a:txBody>
                    <a:bodyPr/>
                    <a:lstStyle/>
                    <a:p>
                      <a:r>
                        <a:rPr lang="en-GB" dirty="0" smtClean="0"/>
                        <a:t>Goal 8. Promote sustained, inclusive and sustainable economic growth, full and productive employment and decent work for all</a:t>
                      </a:r>
                      <a:endParaRPr lang="en-GB" dirty="0"/>
                    </a:p>
                  </a:txBody>
                  <a:tcPr/>
                </a:tc>
                <a:tc>
                  <a:txBody>
                    <a:bodyPr/>
                    <a:lstStyle/>
                    <a:p>
                      <a:r>
                        <a:rPr lang="en-GB" dirty="0" smtClean="0"/>
                        <a:t>8.9 By 2030, devise and implement policies to promote sustainable tourism that creates jobs and promotes local culture and products</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t>8.9.2 Number of jobs in tourism industries as a proportion of total jobs and growth rate of jobs, by sex</a:t>
                      </a:r>
                      <a:endParaRPr lang="en-GB" b="0" dirty="0"/>
                    </a:p>
                  </a:txBody>
                  <a:tcPr/>
                </a:tc>
              </a:tr>
            </a:tbl>
          </a:graphicData>
        </a:graphic>
      </p:graphicFrame>
      <p:sp>
        <p:nvSpPr>
          <p:cNvPr id="7" name="Oval 6"/>
          <p:cNvSpPr/>
          <p:nvPr/>
        </p:nvSpPr>
        <p:spPr>
          <a:xfrm>
            <a:off x="8101013" y="1772816"/>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8</a:t>
            </a:r>
            <a:endParaRPr lang="en-GB" dirty="0">
              <a:solidFill>
                <a:srgbClr val="C00000"/>
              </a:solidFill>
            </a:endParaRPr>
          </a:p>
        </p:txBody>
      </p:sp>
      <p:sp>
        <p:nvSpPr>
          <p:cNvPr id="8" name="Oval 7"/>
          <p:cNvSpPr/>
          <p:nvPr/>
        </p:nvSpPr>
        <p:spPr>
          <a:xfrm>
            <a:off x="8244408" y="4365104"/>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9</a:t>
            </a:r>
            <a:endParaRPr lang="en-GB" dirty="0">
              <a:solidFill>
                <a:srgbClr val="C00000"/>
              </a:solidFill>
            </a:endParaRPr>
          </a:p>
        </p:txBody>
      </p:sp>
    </p:spTree>
    <p:extLst>
      <p:ext uri="{BB962C8B-B14F-4D97-AF65-F5344CB8AC3E}">
        <p14:creationId xmlns:p14="http://schemas.microsoft.com/office/powerpoint/2010/main" val="85782015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Other Indicators relevant for DW</a:t>
            </a: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23</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305422872"/>
              </p:ext>
            </p:extLst>
          </p:nvPr>
        </p:nvGraphicFramePr>
        <p:xfrm>
          <a:off x="395536" y="1352128"/>
          <a:ext cx="8280921" cy="5029200"/>
        </p:xfrm>
        <a:graphic>
          <a:graphicData uri="http://schemas.openxmlformats.org/drawingml/2006/table">
            <a:tbl>
              <a:tblPr firstRow="1" bandRow="1">
                <a:tableStyleId>{5C22544A-7EE6-4342-B048-85BDC9FD1C3A}</a:tableStyleId>
              </a:tblPr>
              <a:tblGrid>
                <a:gridCol w="1800200"/>
                <a:gridCol w="4032448"/>
                <a:gridCol w="2448273"/>
              </a:tblGrid>
              <a:tr h="347307">
                <a:tc>
                  <a:txBody>
                    <a:bodyPr/>
                    <a:lstStyle/>
                    <a:p>
                      <a:pPr algn="ctr"/>
                      <a:r>
                        <a:rPr lang="fr-CH" noProof="0" dirty="0" smtClean="0">
                          <a:solidFill>
                            <a:schemeClr val="accent2"/>
                          </a:solidFill>
                        </a:rPr>
                        <a:t>Goal</a:t>
                      </a:r>
                      <a:endParaRPr lang="en-GB" noProof="0" dirty="0">
                        <a:solidFill>
                          <a:schemeClr val="accent2"/>
                        </a:solidFill>
                      </a:endParaRPr>
                    </a:p>
                  </a:txBody>
                  <a:tcPr/>
                </a:tc>
                <a:tc>
                  <a:txBody>
                    <a:bodyPr/>
                    <a:lstStyle/>
                    <a:p>
                      <a:pPr algn="ctr"/>
                      <a:r>
                        <a:rPr lang="en-GB" noProof="0" dirty="0" smtClean="0">
                          <a:solidFill>
                            <a:schemeClr val="accent2"/>
                          </a:solidFill>
                        </a:rPr>
                        <a:t>Target</a:t>
                      </a:r>
                      <a:endParaRPr lang="en-GB" noProof="0" dirty="0">
                        <a:solidFill>
                          <a:schemeClr val="accent2"/>
                        </a:solidFill>
                      </a:endParaRPr>
                    </a:p>
                  </a:txBody>
                  <a:tcPr/>
                </a:tc>
                <a:tc>
                  <a:txBody>
                    <a:bodyPr/>
                    <a:lstStyle/>
                    <a:p>
                      <a:pPr algn="ctr"/>
                      <a:r>
                        <a:rPr lang="en-GB" noProof="0" dirty="0" smtClean="0">
                          <a:solidFill>
                            <a:schemeClr val="accent2"/>
                          </a:solidFill>
                        </a:rPr>
                        <a:t>Indicator</a:t>
                      </a:r>
                      <a:endParaRPr lang="en-GB" noProof="0" dirty="0">
                        <a:solidFill>
                          <a:schemeClr val="accent2"/>
                        </a:solidFill>
                      </a:endParaRPr>
                    </a:p>
                  </a:txBody>
                  <a:tcPr/>
                </a:tc>
              </a:tr>
              <a:tr h="1959255">
                <a:tc rowSpan="3">
                  <a:txBody>
                    <a:bodyPr/>
                    <a:lstStyle/>
                    <a:p>
                      <a:r>
                        <a:rPr lang="en-GB" dirty="0" smtClean="0"/>
                        <a:t>Goal 9. Build resilient infrastructure, promote inclusive and sustainable industrialization and foster innovation</a:t>
                      </a:r>
                      <a:endParaRPr lang="en-GB" dirty="0"/>
                    </a:p>
                  </a:txBody>
                  <a:tcPr/>
                </a:tc>
                <a:tc>
                  <a:txBody>
                    <a:bodyPr/>
                    <a:lstStyle/>
                    <a:p>
                      <a:r>
                        <a:rPr lang="en-GB" dirty="0" smtClean="0"/>
                        <a:t>9.2 Promote inclusive and sustainable industrialization and, by 2030, significantly raise industry’s share of employment and gross domestic product, in line with national circumstances, and double its share in least developed countries</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t>9.2.2 Manufacturing employment as a proportion of total employment</a:t>
                      </a:r>
                      <a:endParaRPr lang="en-GB" b="0" dirty="0"/>
                    </a:p>
                  </a:txBody>
                  <a:tcPr/>
                </a:tc>
              </a:tr>
              <a:tr h="1128747">
                <a:tc vMerge="1">
                  <a:txBody>
                    <a:bodyPr/>
                    <a:lstStyle/>
                    <a:p>
                      <a:endParaRPr lang="en-GB" dirty="0"/>
                    </a:p>
                  </a:txBody>
                  <a:tcPr/>
                </a:tc>
                <a:tc rowSpan="2">
                  <a:txBody>
                    <a:bodyPr/>
                    <a:lstStyle/>
                    <a:p>
                      <a:r>
                        <a:rPr lang="en-GB" dirty="0" smtClean="0"/>
                        <a:t>9.3 Increase the access of small-scale industrial and other enterprises, in particular in developing countries, to financial services, including affordable credit, and their integration into value chains and markets</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dirty="0" smtClean="0">
                          <a:solidFill>
                            <a:schemeClr val="dk1"/>
                          </a:solidFill>
                          <a:latin typeface="+mn-lt"/>
                          <a:ea typeface="+mn-ea"/>
                          <a:cs typeface="+mn-cs"/>
                        </a:rPr>
                        <a:t>9.3.1 Proportion of small-scale industries in total industry value added</a:t>
                      </a:r>
                    </a:p>
                  </a:txBody>
                  <a:tcPr/>
                </a:tc>
              </a:tr>
              <a:tr h="1186368">
                <a:tc vMerge="1">
                  <a:txBody>
                    <a:bodyPr/>
                    <a:lstStyle/>
                    <a:p>
                      <a:endParaRPr lang="en-GB" dirty="0"/>
                    </a:p>
                  </a:txBody>
                  <a:tcPr/>
                </a:tc>
                <a:tc vMerge="1">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dirty="0" smtClean="0">
                          <a:solidFill>
                            <a:schemeClr val="dk1"/>
                          </a:solidFill>
                          <a:latin typeface="+mn-lt"/>
                          <a:ea typeface="+mn-ea"/>
                          <a:cs typeface="+mn-cs"/>
                        </a:rPr>
                        <a:t>9.3.2 Proportion of small-scale industries with a loan or line of credit</a:t>
                      </a:r>
                    </a:p>
                    <a:p>
                      <a:pPr marL="0" marR="0" indent="0" algn="l" defTabSz="914400" rtl="0" eaLnBrk="1" fontAlgn="auto" latinLnBrk="0" hangingPunct="1">
                        <a:lnSpc>
                          <a:spcPct val="100000"/>
                        </a:lnSpc>
                        <a:spcBef>
                          <a:spcPts val="0"/>
                        </a:spcBef>
                        <a:spcAft>
                          <a:spcPts val="0"/>
                        </a:spcAft>
                        <a:buClrTx/>
                        <a:buSzTx/>
                        <a:buFontTx/>
                        <a:buNone/>
                        <a:tabLst/>
                        <a:defRPr/>
                      </a:pPr>
                      <a:endParaRPr lang="en-GB" b="0" dirty="0"/>
                    </a:p>
                  </a:txBody>
                  <a:tcPr/>
                </a:tc>
              </a:tr>
            </a:tbl>
          </a:graphicData>
        </a:graphic>
      </p:graphicFrame>
      <p:sp>
        <p:nvSpPr>
          <p:cNvPr id="7" name="Oval 6"/>
          <p:cNvSpPr/>
          <p:nvPr/>
        </p:nvSpPr>
        <p:spPr>
          <a:xfrm>
            <a:off x="7956376" y="2590820"/>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10</a:t>
            </a:r>
            <a:endParaRPr lang="en-GB" dirty="0">
              <a:solidFill>
                <a:srgbClr val="C00000"/>
              </a:solidFill>
            </a:endParaRPr>
          </a:p>
        </p:txBody>
      </p:sp>
      <p:sp>
        <p:nvSpPr>
          <p:cNvPr id="8" name="Oval 7"/>
          <p:cNvSpPr/>
          <p:nvPr/>
        </p:nvSpPr>
        <p:spPr>
          <a:xfrm>
            <a:off x="8321365" y="3645024"/>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11</a:t>
            </a:r>
            <a:endParaRPr lang="en-GB" dirty="0">
              <a:solidFill>
                <a:srgbClr val="C00000"/>
              </a:solidFill>
            </a:endParaRPr>
          </a:p>
        </p:txBody>
      </p:sp>
      <p:sp>
        <p:nvSpPr>
          <p:cNvPr id="9" name="Oval 8"/>
          <p:cNvSpPr/>
          <p:nvPr/>
        </p:nvSpPr>
        <p:spPr>
          <a:xfrm>
            <a:off x="8051775" y="5805264"/>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12</a:t>
            </a:r>
            <a:endParaRPr lang="en-GB" dirty="0">
              <a:solidFill>
                <a:srgbClr val="C00000"/>
              </a:solidFill>
            </a:endParaRPr>
          </a:p>
        </p:txBody>
      </p:sp>
    </p:spTree>
    <p:extLst>
      <p:ext uri="{BB962C8B-B14F-4D97-AF65-F5344CB8AC3E}">
        <p14:creationId xmlns:p14="http://schemas.microsoft.com/office/powerpoint/2010/main" val="4883600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Other Indicators relevant for DW</a:t>
            </a:r>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24</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1313174035"/>
              </p:ext>
            </p:extLst>
          </p:nvPr>
        </p:nvGraphicFramePr>
        <p:xfrm>
          <a:off x="395536" y="1412776"/>
          <a:ext cx="8280921" cy="4706848"/>
        </p:xfrm>
        <a:graphic>
          <a:graphicData uri="http://schemas.openxmlformats.org/drawingml/2006/table">
            <a:tbl>
              <a:tblPr firstRow="1" bandRow="1">
                <a:tableStyleId>{5C22544A-7EE6-4342-B048-85BDC9FD1C3A}</a:tableStyleId>
              </a:tblPr>
              <a:tblGrid>
                <a:gridCol w="2520280"/>
                <a:gridCol w="3600400"/>
                <a:gridCol w="2160241"/>
              </a:tblGrid>
              <a:tr h="347882">
                <a:tc>
                  <a:txBody>
                    <a:bodyPr/>
                    <a:lstStyle/>
                    <a:p>
                      <a:pPr algn="ctr"/>
                      <a:r>
                        <a:rPr lang="fr-CH" noProof="0" dirty="0" smtClean="0">
                          <a:solidFill>
                            <a:schemeClr val="accent2"/>
                          </a:solidFill>
                        </a:rPr>
                        <a:t>Goal</a:t>
                      </a:r>
                      <a:endParaRPr lang="en-GB" noProof="0" dirty="0">
                        <a:solidFill>
                          <a:schemeClr val="accent2"/>
                        </a:solidFill>
                      </a:endParaRPr>
                    </a:p>
                  </a:txBody>
                  <a:tcPr/>
                </a:tc>
                <a:tc>
                  <a:txBody>
                    <a:bodyPr/>
                    <a:lstStyle/>
                    <a:p>
                      <a:pPr algn="ctr"/>
                      <a:r>
                        <a:rPr lang="en-GB" noProof="0" dirty="0" smtClean="0">
                          <a:solidFill>
                            <a:schemeClr val="accent2"/>
                          </a:solidFill>
                        </a:rPr>
                        <a:t>Target</a:t>
                      </a:r>
                      <a:endParaRPr lang="en-GB" noProof="0" dirty="0">
                        <a:solidFill>
                          <a:schemeClr val="accent2"/>
                        </a:solidFill>
                      </a:endParaRPr>
                    </a:p>
                  </a:txBody>
                  <a:tcPr/>
                </a:tc>
                <a:tc>
                  <a:txBody>
                    <a:bodyPr/>
                    <a:lstStyle/>
                    <a:p>
                      <a:pPr algn="ctr"/>
                      <a:r>
                        <a:rPr lang="en-GB" noProof="0" dirty="0" smtClean="0">
                          <a:solidFill>
                            <a:schemeClr val="accent2"/>
                          </a:solidFill>
                        </a:rPr>
                        <a:t>Indicator</a:t>
                      </a:r>
                      <a:endParaRPr lang="en-GB" noProof="0" dirty="0">
                        <a:solidFill>
                          <a:schemeClr val="accent2"/>
                        </a:solidFill>
                      </a:endParaRPr>
                    </a:p>
                  </a:txBody>
                  <a:tcPr/>
                </a:tc>
              </a:tr>
              <a:tr h="1506448">
                <a:tc>
                  <a:txBody>
                    <a:bodyPr/>
                    <a:lstStyle/>
                    <a:p>
                      <a:r>
                        <a:rPr lang="en-GB" dirty="0" smtClean="0"/>
                        <a:t>Goal 10. Reduce inequality within and among countries</a:t>
                      </a:r>
                      <a:endParaRPr lang="en-GB" dirty="0"/>
                    </a:p>
                  </a:txBody>
                  <a:tcPr/>
                </a:tc>
                <a:tc>
                  <a:txBody>
                    <a:bodyPr/>
                    <a:lstStyle/>
                    <a:p>
                      <a:r>
                        <a:rPr lang="en-GB" dirty="0" smtClean="0"/>
                        <a:t>10.c By 2030, reduce to less than 3 per cent the transaction costs of migrant remittances and eliminate remittance corridors with costs higher than 5 per cent</a:t>
                      </a:r>
                      <a:endParaRPr lang="en-GB" dirty="0"/>
                    </a:p>
                  </a:txBody>
                  <a:tcPr/>
                </a:tc>
                <a:tc>
                  <a:txBody>
                    <a:bodyPr/>
                    <a:lstStyle/>
                    <a:p>
                      <a:r>
                        <a:rPr lang="en-GB" sz="1800" b="0" i="0" u="none" strike="noStrike" kern="1200" baseline="0" dirty="0" smtClean="0">
                          <a:solidFill>
                            <a:schemeClr val="dk1"/>
                          </a:solidFill>
                          <a:latin typeface="+mn-lt"/>
                          <a:ea typeface="+mn-ea"/>
                          <a:cs typeface="+mn-cs"/>
                        </a:rPr>
                        <a:t>10.c.1 Remittance costs as a proportion of the amount remitted</a:t>
                      </a:r>
                    </a:p>
                  </a:txBody>
                  <a:tcPr/>
                </a:tc>
              </a:tr>
              <a:tr h="1956374">
                <a:tc>
                  <a:txBody>
                    <a:bodyPr/>
                    <a:lstStyle/>
                    <a:p>
                      <a:r>
                        <a:rPr lang="en-GB" dirty="0" smtClean="0"/>
                        <a:t>Goal 16. Promote peaceful and inclusive societies for sustainable development, provide access to justice for all and build effective, accountable and inclusive institutions at all levels</a:t>
                      </a:r>
                      <a:endParaRPr lang="en-GB" dirty="0"/>
                    </a:p>
                  </a:txBody>
                  <a:tcPr/>
                </a:tc>
                <a:tc>
                  <a:txBody>
                    <a:bodyPr/>
                    <a:lstStyle/>
                    <a:p>
                      <a:r>
                        <a:rPr lang="en-GB" dirty="0" smtClean="0"/>
                        <a:t>16.2 End abuse, exploitation, trafficking and all forms of violence against and torture of children</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t>16.2.2 Number of victims of human trafficking per 100,000 population, by sex, age and form of exploitation</a:t>
                      </a:r>
                      <a:endParaRPr lang="en-GB" b="0" dirty="0"/>
                    </a:p>
                  </a:txBody>
                  <a:tcPr/>
                </a:tc>
              </a:tr>
            </a:tbl>
          </a:graphicData>
        </a:graphic>
      </p:graphicFrame>
      <p:sp>
        <p:nvSpPr>
          <p:cNvPr id="7" name="Oval 6"/>
          <p:cNvSpPr/>
          <p:nvPr/>
        </p:nvSpPr>
        <p:spPr>
          <a:xfrm>
            <a:off x="8244408" y="2780928"/>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13</a:t>
            </a:r>
          </a:p>
        </p:txBody>
      </p:sp>
      <p:sp>
        <p:nvSpPr>
          <p:cNvPr id="8" name="Oval 7"/>
          <p:cNvSpPr/>
          <p:nvPr/>
        </p:nvSpPr>
        <p:spPr>
          <a:xfrm>
            <a:off x="8101013" y="3861048"/>
            <a:ext cx="504056" cy="504056"/>
          </a:xfrm>
          <a:prstGeom prst="ellipse">
            <a:avLst/>
          </a:prstGeom>
          <a:solidFill>
            <a:schemeClr val="bg1"/>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algn="ctr"/>
            <a:r>
              <a:rPr lang="fr-CH" dirty="0" smtClean="0">
                <a:solidFill>
                  <a:srgbClr val="C00000"/>
                </a:solidFill>
              </a:rPr>
              <a:t>14</a:t>
            </a:r>
            <a:endParaRPr lang="en-GB" dirty="0">
              <a:solidFill>
                <a:srgbClr val="C00000"/>
              </a:solidFill>
            </a:endParaRPr>
          </a:p>
        </p:txBody>
      </p:sp>
    </p:spTree>
    <p:extLst>
      <p:ext uri="{BB962C8B-B14F-4D97-AF65-F5344CB8AC3E}">
        <p14:creationId xmlns:p14="http://schemas.microsoft.com/office/powerpoint/2010/main" val="71737401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Target and indicators on Data</a:t>
            </a:r>
            <a:endParaRPr lang="en-GB" dirty="0"/>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25</a:t>
            </a:fld>
            <a:endParaRPr lang="en-GB"/>
          </a:p>
        </p:txBody>
      </p:sp>
      <p:graphicFrame>
        <p:nvGraphicFramePr>
          <p:cNvPr id="6" name="Table 5"/>
          <p:cNvGraphicFramePr>
            <a:graphicFrameLocks noGrp="1"/>
          </p:cNvGraphicFramePr>
          <p:nvPr>
            <p:extLst>
              <p:ext uri="{D42A27DB-BD31-4B8C-83A1-F6EECF244321}">
                <p14:modId xmlns:p14="http://schemas.microsoft.com/office/powerpoint/2010/main" val="591706348"/>
              </p:ext>
            </p:extLst>
          </p:nvPr>
        </p:nvGraphicFramePr>
        <p:xfrm>
          <a:off x="395536" y="1352128"/>
          <a:ext cx="8280921" cy="4846320"/>
        </p:xfrm>
        <a:graphic>
          <a:graphicData uri="http://schemas.openxmlformats.org/drawingml/2006/table">
            <a:tbl>
              <a:tblPr firstRow="1" bandRow="1">
                <a:tableStyleId>{5C22544A-7EE6-4342-B048-85BDC9FD1C3A}</a:tableStyleId>
              </a:tblPr>
              <a:tblGrid>
                <a:gridCol w="1440160"/>
                <a:gridCol w="3024336"/>
                <a:gridCol w="3816425"/>
              </a:tblGrid>
              <a:tr h="347307">
                <a:tc>
                  <a:txBody>
                    <a:bodyPr/>
                    <a:lstStyle/>
                    <a:p>
                      <a:pPr algn="ctr"/>
                      <a:r>
                        <a:rPr lang="fr-CH" noProof="0" dirty="0" smtClean="0">
                          <a:solidFill>
                            <a:schemeClr val="accent2"/>
                          </a:solidFill>
                        </a:rPr>
                        <a:t>Goal</a:t>
                      </a:r>
                      <a:endParaRPr lang="en-GB" noProof="0" dirty="0">
                        <a:solidFill>
                          <a:schemeClr val="accent2"/>
                        </a:solidFill>
                      </a:endParaRPr>
                    </a:p>
                  </a:txBody>
                  <a:tcPr/>
                </a:tc>
                <a:tc>
                  <a:txBody>
                    <a:bodyPr/>
                    <a:lstStyle/>
                    <a:p>
                      <a:pPr algn="ctr"/>
                      <a:r>
                        <a:rPr lang="en-GB" noProof="0" dirty="0" smtClean="0">
                          <a:solidFill>
                            <a:schemeClr val="accent2"/>
                          </a:solidFill>
                        </a:rPr>
                        <a:t>Target</a:t>
                      </a:r>
                      <a:endParaRPr lang="en-GB" noProof="0" dirty="0">
                        <a:solidFill>
                          <a:schemeClr val="accent2"/>
                        </a:solidFill>
                      </a:endParaRPr>
                    </a:p>
                  </a:txBody>
                  <a:tcPr/>
                </a:tc>
                <a:tc>
                  <a:txBody>
                    <a:bodyPr/>
                    <a:lstStyle/>
                    <a:p>
                      <a:pPr algn="ctr"/>
                      <a:r>
                        <a:rPr lang="en-GB" noProof="0" dirty="0" smtClean="0">
                          <a:solidFill>
                            <a:schemeClr val="accent2"/>
                          </a:solidFill>
                        </a:rPr>
                        <a:t>Indicator</a:t>
                      </a:r>
                      <a:endParaRPr lang="en-GB" noProof="0" dirty="0">
                        <a:solidFill>
                          <a:schemeClr val="accent2"/>
                        </a:solidFill>
                      </a:endParaRPr>
                    </a:p>
                  </a:txBody>
                  <a:tcPr/>
                </a:tc>
              </a:tr>
              <a:tr h="1959255">
                <a:tc rowSpan="3">
                  <a:txBody>
                    <a:bodyPr/>
                    <a:lstStyle/>
                    <a:p>
                      <a:r>
                        <a:rPr lang="en-GB" dirty="0" smtClean="0"/>
                        <a:t>Goal 17. Strengthen the means of implementation and revitalize the Global Partnership for</a:t>
                      </a:r>
                    </a:p>
                    <a:p>
                      <a:r>
                        <a:rPr lang="en-GB" dirty="0" smtClean="0"/>
                        <a:t>Sustainable Development</a:t>
                      </a:r>
                      <a:endParaRPr lang="en-GB" dirty="0"/>
                    </a:p>
                  </a:txBody>
                  <a:tcPr/>
                </a:tc>
                <a:tc rowSpan="3">
                  <a:txBody>
                    <a:bodyPr/>
                    <a:lstStyle/>
                    <a:p>
                      <a:r>
                        <a:rPr lang="en-GB" dirty="0" smtClean="0"/>
                        <a:t>17.18 By 2020, enhance capacity-building support to developing countries, including for least developed countries and small island developing States, to increase significantly the availability of high-quality, timely and reliable data disaggregated by income, gender, age, race, ethnicity, migratory status, disability, geographic location and other characteristics relevant in national contexts</a:t>
                      </a:r>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0" dirty="0" smtClean="0"/>
                        <a:t>17.18.1 Proportion of sustainable development indicators produced at the national level with full disaggregation when relevant to the target, in accordance with the Fundamental Principles of Official Statistics</a:t>
                      </a:r>
                      <a:endParaRPr lang="en-GB" b="0" dirty="0"/>
                    </a:p>
                  </a:txBody>
                  <a:tcPr/>
                </a:tc>
              </a:tr>
              <a:tr h="1128747">
                <a:tc vMerge="1">
                  <a:txBody>
                    <a:bodyPr/>
                    <a:lstStyle/>
                    <a:p>
                      <a:endParaRPr lang="en-GB" dirty="0"/>
                    </a:p>
                  </a:txBody>
                  <a:tcPr/>
                </a:tc>
                <a:tc vMerge="1">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dirty="0" smtClean="0">
                          <a:solidFill>
                            <a:schemeClr val="dk1"/>
                          </a:solidFill>
                          <a:latin typeface="+mn-lt"/>
                          <a:ea typeface="+mn-ea"/>
                          <a:cs typeface="+mn-cs"/>
                        </a:rPr>
                        <a:t>17.18.2 Number of countries that have national statistical legislation that complies with the Fundamental Principles of Official Statistics</a:t>
                      </a:r>
                    </a:p>
                  </a:txBody>
                  <a:tcPr/>
                </a:tc>
              </a:tr>
              <a:tr h="1186368">
                <a:tc vMerge="1">
                  <a:txBody>
                    <a:bodyPr/>
                    <a:lstStyle/>
                    <a:p>
                      <a:endParaRPr lang="en-GB" dirty="0"/>
                    </a:p>
                  </a:txBody>
                  <a:tcPr/>
                </a:tc>
                <a:tc vMerge="1">
                  <a:txBody>
                    <a:bodyPr/>
                    <a:lstStyle/>
                    <a:p>
                      <a:endParaRPr lang="en-GB"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1800" b="0" i="0" u="none" strike="noStrike" kern="1200" baseline="0" dirty="0" smtClean="0">
                          <a:solidFill>
                            <a:schemeClr val="dk1"/>
                          </a:solidFill>
                          <a:latin typeface="+mn-lt"/>
                          <a:ea typeface="+mn-ea"/>
                          <a:cs typeface="+mn-cs"/>
                        </a:rPr>
                        <a:t>17.18.3 Number of countries with a national statistical plan that is fully funded and under implementation, by source of funding</a:t>
                      </a:r>
                      <a:endParaRPr lang="en-GB" b="0" dirty="0"/>
                    </a:p>
                  </a:txBody>
                  <a:tcPr/>
                </a:tc>
              </a:tr>
            </a:tbl>
          </a:graphicData>
        </a:graphic>
      </p:graphicFrame>
    </p:spTree>
    <p:extLst>
      <p:ext uri="{BB962C8B-B14F-4D97-AF65-F5344CB8AC3E}">
        <p14:creationId xmlns:p14="http://schemas.microsoft.com/office/powerpoint/2010/main" val="145019279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GB" dirty="0" smtClean="0"/>
              <a:t>Decent work results framework (DWCP M&amp;E to include clear results reflecting ILO and constituents valuable contribution to SDGs);</a:t>
            </a:r>
          </a:p>
          <a:p>
            <a:r>
              <a:rPr lang="en-GB" dirty="0" smtClean="0"/>
              <a:t>Filling the data gaps (19</a:t>
            </a:r>
            <a:r>
              <a:rPr lang="en-GB" baseline="30000" dirty="0" smtClean="0"/>
              <a:t>th</a:t>
            </a:r>
            <a:r>
              <a:rPr lang="en-GB" dirty="0" smtClean="0"/>
              <a:t> ICLS implementation, other data gaps: IE, CL, OSH, migration, etc.);</a:t>
            </a:r>
          </a:p>
          <a:p>
            <a:r>
              <a:rPr lang="en-GB" dirty="0" smtClean="0"/>
              <a:t>Capacity building (involving all ILO constituents and other relevant stakeholders);</a:t>
            </a:r>
          </a:p>
          <a:p>
            <a:r>
              <a:rPr lang="en-US" dirty="0" smtClean="0"/>
              <a:t>Resources;</a:t>
            </a:r>
            <a:endParaRPr lang="en-GB" dirty="0" smtClean="0"/>
          </a:p>
          <a:p>
            <a:r>
              <a:rPr lang="en-GB" dirty="0" smtClean="0"/>
              <a:t>Revised indicators in the ILO DWI framework.</a:t>
            </a:r>
            <a:endParaRPr lang="en-GB" dirty="0"/>
          </a:p>
        </p:txBody>
      </p:sp>
      <p:sp>
        <p:nvSpPr>
          <p:cNvPr id="4" name="Footer Placeholder 3"/>
          <p:cNvSpPr>
            <a:spLocks noGrp="1"/>
          </p:cNvSpPr>
          <p:nvPr>
            <p:ph type="ftr" sz="quarter" idx="10"/>
          </p:nvPr>
        </p:nvSpPr>
        <p:spPr/>
        <p:txBody>
          <a:bodyPr/>
          <a:lstStyle/>
          <a:p>
            <a:pPr>
              <a:defRPr/>
            </a:pPr>
            <a:r>
              <a:rPr lang="en-GB" smtClean="0"/>
              <a:t>ILO Department of Statistics</a:t>
            </a:r>
            <a:endParaRPr lang="en-GB"/>
          </a:p>
        </p:txBody>
      </p:sp>
      <p:sp>
        <p:nvSpPr>
          <p:cNvPr id="5" name="Slide Number Placeholder 4"/>
          <p:cNvSpPr>
            <a:spLocks noGrp="1"/>
          </p:cNvSpPr>
          <p:nvPr>
            <p:ph type="sldNum" sz="quarter" idx="11"/>
          </p:nvPr>
        </p:nvSpPr>
        <p:spPr/>
        <p:txBody>
          <a:bodyPr/>
          <a:lstStyle/>
          <a:p>
            <a:pPr>
              <a:defRPr/>
            </a:pPr>
            <a:fld id="{6AC26DFC-6A18-4820-A7A7-8EBDF9BFC0EC}" type="slidenum">
              <a:rPr lang="en-GB" smtClean="0"/>
              <a:pPr>
                <a:defRPr/>
              </a:pPr>
              <a:t>26</a:t>
            </a:fld>
            <a:endParaRPr lang="en-GB"/>
          </a:p>
        </p:txBody>
      </p:sp>
      <p:sp>
        <p:nvSpPr>
          <p:cNvPr id="7" name="Title 1"/>
          <p:cNvSpPr>
            <a:spLocks noGrp="1"/>
          </p:cNvSpPr>
          <p:nvPr>
            <p:ph type="title"/>
          </p:nvPr>
        </p:nvSpPr>
        <p:spPr>
          <a:xfrm>
            <a:off x="1331913" y="115888"/>
            <a:ext cx="7581900" cy="1143000"/>
          </a:xfrm>
        </p:spPr>
        <p:txBody>
          <a:bodyPr/>
          <a:lstStyle/>
          <a:p>
            <a:r>
              <a:rPr lang="en-GB" dirty="0" smtClean="0"/>
              <a:t>Implications on decent work data</a:t>
            </a:r>
            <a:endParaRPr lang="en-GB" dirty="0"/>
          </a:p>
        </p:txBody>
      </p:sp>
    </p:spTree>
    <p:extLst>
      <p:ext uri="{BB962C8B-B14F-4D97-AF65-F5344CB8AC3E}">
        <p14:creationId xmlns:p14="http://schemas.microsoft.com/office/powerpoint/2010/main" val="18371382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fr-CH" dirty="0" smtClean="0"/>
              <a:t>Introduction (1)</a:t>
            </a:r>
            <a:endParaRPr lang="en-GB" dirty="0"/>
          </a:p>
        </p:txBody>
      </p:sp>
      <p:sp>
        <p:nvSpPr>
          <p:cNvPr id="3" name="Content Placeholder 2"/>
          <p:cNvSpPr>
            <a:spLocks noGrp="1"/>
          </p:cNvSpPr>
          <p:nvPr>
            <p:ph idx="1"/>
          </p:nvPr>
        </p:nvSpPr>
        <p:spPr/>
        <p:txBody>
          <a:bodyPr>
            <a:normAutofit fontScale="92500" lnSpcReduction="10000"/>
          </a:bodyPr>
          <a:lstStyle/>
          <a:p>
            <a:pPr marL="457200" indent="-457200">
              <a:buFont typeface="Arial" panose="020B0604020202020204" pitchFamily="34" charset="0"/>
              <a:buChar char="•"/>
            </a:pPr>
            <a:r>
              <a:rPr lang="en-GB" dirty="0" smtClean="0"/>
              <a:t>Agreement on a global </a:t>
            </a:r>
            <a:r>
              <a:rPr lang="en-GB" dirty="0"/>
              <a:t>indicator framework </a:t>
            </a:r>
            <a:r>
              <a:rPr lang="en-GB" dirty="0" smtClean="0"/>
              <a:t>for </a:t>
            </a:r>
            <a:r>
              <a:rPr lang="en-GB" dirty="0"/>
              <a:t>monitoring progress towards achieving </a:t>
            </a:r>
            <a:r>
              <a:rPr lang="en-GB" dirty="0" smtClean="0"/>
              <a:t>SDGs reached on 11 March 2016</a:t>
            </a:r>
          </a:p>
          <a:p>
            <a:pPr marL="457200" indent="-457200">
              <a:buFont typeface="Arial" panose="020B0604020202020204" pitchFamily="34" charset="0"/>
              <a:buChar char="•"/>
            </a:pPr>
            <a:r>
              <a:rPr lang="en-GB" dirty="0" smtClean="0"/>
              <a:t>Framework </a:t>
            </a:r>
            <a:r>
              <a:rPr lang="en-GB" dirty="0"/>
              <a:t>proposed by the Inter-Agency and Expert Group on SDG indicators (IAEG-SDGs</a:t>
            </a:r>
            <a:r>
              <a:rPr lang="en-GB" dirty="0" smtClean="0"/>
              <a:t>) to the UN Statistical Commission, hosted by the Statistics Division of the UNDESA</a:t>
            </a:r>
          </a:p>
          <a:p>
            <a:pPr marL="457200" indent="-457200">
              <a:buFont typeface="Arial" panose="020B0604020202020204" pitchFamily="34" charset="0"/>
              <a:buChar char="•"/>
            </a:pPr>
            <a:r>
              <a:rPr lang="en-GB" dirty="0" smtClean="0"/>
              <a:t>Has </a:t>
            </a:r>
            <a:r>
              <a:rPr lang="en-GB" dirty="0"/>
              <a:t>been endorsed </a:t>
            </a:r>
            <a:r>
              <a:rPr lang="en-GB" dirty="0" smtClean="0"/>
              <a:t>by </a:t>
            </a:r>
            <a:r>
              <a:rPr lang="en-GB" dirty="0"/>
              <a:t>the </a:t>
            </a:r>
            <a:r>
              <a:rPr lang="en-GB" dirty="0" smtClean="0"/>
              <a:t>UN Economic </a:t>
            </a:r>
            <a:r>
              <a:rPr lang="en-GB" dirty="0"/>
              <a:t>and Social Council </a:t>
            </a:r>
            <a:r>
              <a:rPr lang="en-GB" dirty="0" smtClean="0"/>
              <a:t>(ECOSOC, June 2016) </a:t>
            </a:r>
          </a:p>
          <a:p>
            <a:pPr marL="457200" indent="-457200">
              <a:buFont typeface="Arial" panose="020B0604020202020204" pitchFamily="34" charset="0"/>
              <a:buChar char="•"/>
            </a:pPr>
            <a:r>
              <a:rPr lang="en-GB" dirty="0" smtClean="0"/>
              <a:t>Proposed for future adoption by the UN General </a:t>
            </a:r>
            <a:r>
              <a:rPr lang="en-GB" dirty="0" smtClean="0"/>
              <a:t>Assembly.</a:t>
            </a:r>
            <a:endParaRPr lang="en-GB" dirty="0" smtClean="0"/>
          </a:p>
        </p:txBody>
      </p:sp>
      <p:sp>
        <p:nvSpPr>
          <p:cNvPr id="4" name="Slide Number Placeholder 3"/>
          <p:cNvSpPr>
            <a:spLocks noGrp="1"/>
          </p:cNvSpPr>
          <p:nvPr>
            <p:ph type="sldNum" sz="quarter" idx="4294967295"/>
          </p:nvPr>
        </p:nvSpPr>
        <p:spPr>
          <a:xfrm>
            <a:off x="8378080" y="6520259"/>
            <a:ext cx="442392" cy="365125"/>
          </a:xfrm>
          <a:prstGeom prst="rect">
            <a:avLst/>
          </a:prstGeom>
        </p:spPr>
        <p:txBody>
          <a:bodyPr/>
          <a:lstStyle/>
          <a:p>
            <a:fld id="{3E6A013A-F2FC-4FCC-8D3D-BD1FA15BFCBF}" type="slidenum">
              <a:rPr lang="en-GB" smtClean="0"/>
              <a:pPr/>
              <a:t>3</a:t>
            </a:fld>
            <a:endParaRPr lang="en-GB" dirty="0"/>
          </a:p>
        </p:txBody>
      </p:sp>
      <p:sp>
        <p:nvSpPr>
          <p:cNvPr id="5" name="Footer Placeholder 3"/>
          <p:cNvSpPr>
            <a:spLocks noGrp="1"/>
          </p:cNvSpPr>
          <p:nvPr>
            <p:ph type="ftr" sz="quarter" idx="10"/>
          </p:nvPr>
        </p:nvSpPr>
        <p:spPr>
          <a:xfrm>
            <a:off x="34925" y="6453188"/>
            <a:ext cx="6985000" cy="288925"/>
          </a:xfrm>
        </p:spPr>
        <p:txBody>
          <a:bodyPr/>
          <a:lstStyle/>
          <a:p>
            <a:pPr>
              <a:defRPr/>
            </a:pPr>
            <a:r>
              <a:rPr lang="en-GB" dirty="0" smtClean="0"/>
              <a:t>ILO Department of Statistics</a:t>
            </a:r>
            <a:endParaRPr lang="en-GB" dirty="0"/>
          </a:p>
        </p:txBody>
      </p:sp>
    </p:spTree>
    <p:extLst>
      <p:ext uri="{BB962C8B-B14F-4D97-AF65-F5344CB8AC3E}">
        <p14:creationId xmlns:p14="http://schemas.microsoft.com/office/powerpoint/2010/main" val="42440785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GB" dirty="0" smtClean="0"/>
              <a:t>Introduction (2)</a:t>
            </a:r>
            <a:endParaRPr lang="en-GB" dirty="0"/>
          </a:p>
        </p:txBody>
      </p:sp>
      <p:sp>
        <p:nvSpPr>
          <p:cNvPr id="3" name="Content Placeholder 2"/>
          <p:cNvSpPr>
            <a:spLocks noGrp="1"/>
          </p:cNvSpPr>
          <p:nvPr>
            <p:ph idx="1"/>
          </p:nvPr>
        </p:nvSpPr>
        <p:spPr>
          <a:xfrm>
            <a:off x="395536" y="1484784"/>
            <a:ext cx="8424936" cy="4781128"/>
          </a:xfrm>
        </p:spPr>
        <p:txBody>
          <a:bodyPr>
            <a:normAutofit fontScale="92500" lnSpcReduction="10000"/>
          </a:bodyPr>
          <a:lstStyle/>
          <a:p>
            <a:pPr marL="0" indent="0">
              <a:buNone/>
            </a:pPr>
            <a:r>
              <a:rPr lang="en-GB" sz="3500" dirty="0" smtClean="0"/>
              <a:t>Issues of data disaggregation (Leaving no one behind):</a:t>
            </a:r>
          </a:p>
          <a:p>
            <a:pPr marL="0" indent="0">
              <a:buNone/>
            </a:pPr>
            <a:endParaRPr lang="en-GB" sz="3500" dirty="0" smtClean="0"/>
          </a:p>
          <a:p>
            <a:r>
              <a:rPr lang="en-GB" sz="3500" dirty="0" smtClean="0"/>
              <a:t>Sustainable </a:t>
            </a:r>
            <a:r>
              <a:rPr lang="en-GB" sz="3500" dirty="0"/>
              <a:t>Development Goal indicators should be disaggregated, where relevant, by income, sex, age, race, ethnicity, migratory status, disability and geographic location, or other characteristics, in accordance with the Fundamental Principles of Official Statistics</a:t>
            </a:r>
            <a:r>
              <a:rPr lang="en-GB" sz="3500" dirty="0" smtClean="0"/>
              <a:t>.</a:t>
            </a:r>
          </a:p>
          <a:p>
            <a:endParaRPr lang="en-GB" sz="2800" dirty="0" smtClean="0"/>
          </a:p>
          <a:p>
            <a:pPr marL="0" indent="0">
              <a:buNone/>
            </a:pPr>
            <a:r>
              <a:rPr lang="en-GB" sz="2400" dirty="0" smtClean="0"/>
              <a:t>(Report of the IAEG-SDGs on SDGs Indicators, Para. 26).</a:t>
            </a:r>
            <a:endParaRPr lang="en-GB" sz="2400" dirty="0"/>
          </a:p>
        </p:txBody>
      </p:sp>
      <p:sp>
        <p:nvSpPr>
          <p:cNvPr id="4" name="Slide Number Placeholder 4"/>
          <p:cNvSpPr>
            <a:spLocks noGrp="1"/>
          </p:cNvSpPr>
          <p:nvPr>
            <p:ph type="sldNum" sz="quarter" idx="11"/>
          </p:nvPr>
        </p:nvSpPr>
        <p:spPr>
          <a:xfrm>
            <a:off x="8101013" y="6453188"/>
            <a:ext cx="909637" cy="268287"/>
          </a:xfrm>
        </p:spPr>
        <p:txBody>
          <a:bodyPr/>
          <a:lstStyle/>
          <a:p>
            <a:pPr>
              <a:defRPr/>
            </a:pPr>
            <a:r>
              <a:rPr lang="en-GB" dirty="0" smtClean="0">
                <a:solidFill>
                  <a:srgbClr val="FFFF00"/>
                </a:solidFill>
              </a:rPr>
              <a:t>4</a:t>
            </a:r>
            <a:endParaRPr lang="en-GB" dirty="0">
              <a:solidFill>
                <a:srgbClr val="FFFF00"/>
              </a:solidFill>
            </a:endParaRPr>
          </a:p>
        </p:txBody>
      </p:sp>
      <p:sp>
        <p:nvSpPr>
          <p:cNvPr id="5" name="Footer Placeholder 3"/>
          <p:cNvSpPr>
            <a:spLocks noGrp="1"/>
          </p:cNvSpPr>
          <p:nvPr>
            <p:ph type="ftr" sz="quarter" idx="10"/>
          </p:nvPr>
        </p:nvSpPr>
        <p:spPr>
          <a:xfrm>
            <a:off x="34925" y="6453188"/>
            <a:ext cx="6985000" cy="288925"/>
          </a:xfrm>
        </p:spPr>
        <p:txBody>
          <a:bodyPr/>
          <a:lstStyle/>
          <a:p>
            <a:pPr>
              <a:defRPr/>
            </a:pPr>
            <a:r>
              <a:rPr lang="en-GB" dirty="0" smtClean="0"/>
              <a:t>ILO Department of Statistics</a:t>
            </a:r>
            <a:endParaRPr lang="en-GB" dirty="0"/>
          </a:p>
        </p:txBody>
      </p:sp>
    </p:spTree>
    <p:extLst>
      <p:ext uri="{BB962C8B-B14F-4D97-AF65-F5344CB8AC3E}">
        <p14:creationId xmlns:p14="http://schemas.microsoft.com/office/powerpoint/2010/main" val="2364734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CH" dirty="0" smtClean="0"/>
              <a:t>Monitoring and </a:t>
            </a:r>
            <a:r>
              <a:rPr lang="en-US" dirty="0" smtClean="0"/>
              <a:t>Reporting</a:t>
            </a:r>
            <a:endParaRPr lang="en-US" dirty="0"/>
          </a:p>
        </p:txBody>
      </p:sp>
      <p:sp>
        <p:nvSpPr>
          <p:cNvPr id="3" name="Content Placeholder 2"/>
          <p:cNvSpPr>
            <a:spLocks noGrp="1"/>
          </p:cNvSpPr>
          <p:nvPr>
            <p:ph idx="1"/>
          </p:nvPr>
        </p:nvSpPr>
        <p:spPr/>
        <p:txBody>
          <a:bodyPr>
            <a:normAutofit fontScale="92500" lnSpcReduction="10000"/>
          </a:bodyPr>
          <a:lstStyle/>
          <a:p>
            <a:pPr marL="457200" indent="-457200">
              <a:buFont typeface="Arial" panose="020B0604020202020204" pitchFamily="34" charset="0"/>
              <a:buChar char="•"/>
            </a:pPr>
            <a:r>
              <a:rPr lang="en-GB" dirty="0" smtClean="0"/>
              <a:t>National, regional and global level</a:t>
            </a:r>
          </a:p>
          <a:p>
            <a:pPr marL="457200" indent="-457200">
              <a:buFont typeface="Arial" panose="020B0604020202020204" pitchFamily="34" charset="0"/>
              <a:buChar char="•"/>
            </a:pPr>
            <a:r>
              <a:rPr lang="en-GB" b="1" dirty="0" smtClean="0"/>
              <a:t>High-level political forum (HLPF) </a:t>
            </a:r>
            <a:r>
              <a:rPr lang="en-GB" dirty="0" smtClean="0"/>
              <a:t>has been formed, which will be informed by an annual progress report  on  the  SDGs  prepared  in  cooperation  with  the  UN system,  based on  the  global  indicator framework</a:t>
            </a:r>
          </a:p>
          <a:p>
            <a:pPr marL="457200" indent="-457200">
              <a:buFont typeface="Arial" panose="020B0604020202020204" pitchFamily="34" charset="0"/>
              <a:buChar char="•"/>
            </a:pPr>
            <a:r>
              <a:rPr lang="en-GB" dirty="0" smtClean="0"/>
              <a:t>The </a:t>
            </a:r>
            <a:r>
              <a:rPr lang="en-GB" dirty="0"/>
              <a:t>forum </a:t>
            </a:r>
            <a:r>
              <a:rPr lang="en-GB" dirty="0" smtClean="0"/>
              <a:t>will </a:t>
            </a:r>
            <a:r>
              <a:rPr lang="en-GB" dirty="0"/>
              <a:t>have the </a:t>
            </a:r>
            <a:r>
              <a:rPr lang="en-GB" b="1" dirty="0"/>
              <a:t>central role in overseeing follow-up and </a:t>
            </a:r>
            <a:r>
              <a:rPr lang="en-GB" b="1" dirty="0" smtClean="0"/>
              <a:t>review</a:t>
            </a:r>
          </a:p>
          <a:p>
            <a:pPr marL="457200" indent="-457200">
              <a:buFont typeface="Arial" panose="020B0604020202020204" pitchFamily="34" charset="0"/>
              <a:buChar char="•"/>
            </a:pPr>
            <a:r>
              <a:rPr lang="en-GB" dirty="0" smtClean="0"/>
              <a:t>It will also conduct national reviews: started with 22 in July 2016, which are voluntary and driven by countries</a:t>
            </a:r>
          </a:p>
          <a:p>
            <a:pPr marL="457200" indent="-457200">
              <a:buFont typeface="Arial" panose="020B0604020202020204" pitchFamily="34" charset="0"/>
              <a:buChar char="•"/>
            </a:pPr>
            <a:r>
              <a:rPr lang="en-GB" dirty="0" smtClean="0"/>
              <a:t>Regional</a:t>
            </a:r>
            <a:r>
              <a:rPr lang="fr-CH" dirty="0" smtClean="0"/>
              <a:t> UN commissions to </a:t>
            </a:r>
            <a:r>
              <a:rPr lang="en-GB" dirty="0" smtClean="0"/>
              <a:t>contribute</a:t>
            </a:r>
            <a:r>
              <a:rPr lang="fr-CH" dirty="0" smtClean="0"/>
              <a:t> to the </a:t>
            </a:r>
            <a:r>
              <a:rPr lang="en-GB" dirty="0" smtClean="0"/>
              <a:t>regional</a:t>
            </a:r>
            <a:r>
              <a:rPr lang="fr-CH" dirty="0" smtClean="0"/>
              <a:t> </a:t>
            </a:r>
            <a:r>
              <a:rPr lang="en-GB" dirty="0" smtClean="0"/>
              <a:t>reviews.</a:t>
            </a:r>
          </a:p>
        </p:txBody>
      </p:sp>
      <p:sp>
        <p:nvSpPr>
          <p:cNvPr id="4" name="Slide Number Placeholder 3"/>
          <p:cNvSpPr>
            <a:spLocks noGrp="1"/>
          </p:cNvSpPr>
          <p:nvPr>
            <p:ph type="sldNum" sz="quarter" idx="4294967295"/>
          </p:nvPr>
        </p:nvSpPr>
        <p:spPr>
          <a:xfrm>
            <a:off x="8378080" y="6448251"/>
            <a:ext cx="442392" cy="365125"/>
          </a:xfrm>
          <a:prstGeom prst="rect">
            <a:avLst/>
          </a:prstGeom>
        </p:spPr>
        <p:txBody>
          <a:bodyPr/>
          <a:lstStyle/>
          <a:p>
            <a:fld id="{3E6A013A-F2FC-4FCC-8D3D-BD1FA15BFCBF}" type="slidenum">
              <a:rPr lang="en-GB" smtClean="0"/>
              <a:pPr/>
              <a:t>5</a:t>
            </a:fld>
            <a:endParaRPr lang="en-GB" dirty="0"/>
          </a:p>
        </p:txBody>
      </p:sp>
      <p:sp>
        <p:nvSpPr>
          <p:cNvPr id="5" name="Footer Placeholder 3"/>
          <p:cNvSpPr>
            <a:spLocks noGrp="1"/>
          </p:cNvSpPr>
          <p:nvPr>
            <p:ph type="ftr" sz="quarter" idx="10"/>
          </p:nvPr>
        </p:nvSpPr>
        <p:spPr>
          <a:xfrm>
            <a:off x="34925" y="6453188"/>
            <a:ext cx="6985000" cy="288925"/>
          </a:xfrm>
        </p:spPr>
        <p:txBody>
          <a:bodyPr/>
          <a:lstStyle/>
          <a:p>
            <a:pPr>
              <a:defRPr/>
            </a:pPr>
            <a:r>
              <a:rPr lang="en-GB" dirty="0" smtClean="0"/>
              <a:t>ILO Department of Statistics</a:t>
            </a:r>
            <a:endParaRPr lang="en-GB" dirty="0"/>
          </a:p>
        </p:txBody>
      </p:sp>
    </p:spTree>
    <p:extLst>
      <p:ext uri="{BB962C8B-B14F-4D97-AF65-F5344CB8AC3E}">
        <p14:creationId xmlns:p14="http://schemas.microsoft.com/office/powerpoint/2010/main" val="40201800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1475655" y="115888"/>
            <a:ext cx="7438157" cy="955675"/>
          </a:xfrm>
        </p:spPr>
        <p:txBody>
          <a:bodyPr/>
          <a:lstStyle/>
          <a:p>
            <a:r>
              <a:rPr lang="en-GB" dirty="0" smtClean="0"/>
              <a:t>Decent Work Agenda in SDGs (1)</a:t>
            </a:r>
          </a:p>
        </p:txBody>
      </p:sp>
      <p:sp>
        <p:nvSpPr>
          <p:cNvPr id="4" name="Footer Placeholder 3"/>
          <p:cNvSpPr>
            <a:spLocks noGrp="1"/>
          </p:cNvSpPr>
          <p:nvPr>
            <p:ph type="ftr" sz="quarter" idx="10"/>
          </p:nvPr>
        </p:nvSpPr>
        <p:spPr>
          <a:xfrm>
            <a:off x="34925" y="6453188"/>
            <a:ext cx="6985000" cy="288925"/>
          </a:xfrm>
        </p:spPr>
        <p:txBody>
          <a:bodyPr/>
          <a:lstStyle/>
          <a:p>
            <a:pPr>
              <a:defRPr/>
            </a:pPr>
            <a:r>
              <a:rPr lang="en-GB" dirty="0" smtClean="0"/>
              <a:t>ILO Department of Statistics</a:t>
            </a:r>
            <a:endParaRPr lang="en-GB" dirty="0"/>
          </a:p>
        </p:txBody>
      </p:sp>
      <p:sp>
        <p:nvSpPr>
          <p:cNvPr id="5" name="Slide Number Placeholder 4"/>
          <p:cNvSpPr>
            <a:spLocks noGrp="1"/>
          </p:cNvSpPr>
          <p:nvPr>
            <p:ph type="sldNum" sz="quarter" idx="11"/>
          </p:nvPr>
        </p:nvSpPr>
        <p:spPr>
          <a:xfrm>
            <a:off x="8101013" y="6453188"/>
            <a:ext cx="909637" cy="268287"/>
          </a:xfrm>
        </p:spPr>
        <p:txBody>
          <a:bodyPr/>
          <a:lstStyle/>
          <a:p>
            <a:pPr>
              <a:defRPr/>
            </a:pPr>
            <a:fld id="{47FD9AD7-298A-4586-B148-6F889A5BA25B}" type="slidenum">
              <a:rPr lang="en-GB" smtClean="0">
                <a:solidFill>
                  <a:srgbClr val="FFFF00"/>
                </a:solidFill>
              </a:rPr>
              <a:pPr>
                <a:defRPr/>
              </a:pPr>
              <a:t>6</a:t>
            </a:fld>
            <a:endParaRPr lang="en-GB" dirty="0">
              <a:solidFill>
                <a:srgbClr val="FFFF00"/>
              </a:solidFill>
            </a:endParaRPr>
          </a:p>
        </p:txBody>
      </p:sp>
      <p:sp>
        <p:nvSpPr>
          <p:cNvPr id="2" name="Content Placeholder 1"/>
          <p:cNvSpPr>
            <a:spLocks noGrp="1"/>
          </p:cNvSpPr>
          <p:nvPr>
            <p:ph idx="1"/>
          </p:nvPr>
        </p:nvSpPr>
        <p:spPr>
          <a:xfrm>
            <a:off x="323528" y="1338366"/>
            <a:ext cx="8590284" cy="4896966"/>
          </a:xfrm>
        </p:spPr>
        <p:txBody>
          <a:bodyPr/>
          <a:lstStyle/>
          <a:p>
            <a:pPr>
              <a:spcBef>
                <a:spcPts val="0"/>
              </a:spcBef>
              <a:spcAft>
                <a:spcPts val="1200"/>
              </a:spcAft>
            </a:pPr>
            <a:r>
              <a:rPr lang="en-GB" sz="3000" dirty="0" smtClean="0"/>
              <a:t>Decent Work Agenda has a specific Goal </a:t>
            </a:r>
            <a:r>
              <a:rPr lang="en-GB" sz="3000" dirty="0"/>
              <a:t>8 on Decent work and economic growth (</a:t>
            </a:r>
            <a:r>
              <a:rPr lang="en-GB" sz="3000" i="1" dirty="0"/>
              <a:t>Promote inclusive and sustainable economic growth, employment and decent work for all</a:t>
            </a:r>
            <a:r>
              <a:rPr lang="en-GB" sz="3000" dirty="0" smtClean="0"/>
              <a:t>); </a:t>
            </a:r>
          </a:p>
          <a:p>
            <a:pPr>
              <a:spcBef>
                <a:spcPts val="0"/>
              </a:spcBef>
              <a:spcAft>
                <a:spcPts val="1200"/>
              </a:spcAft>
            </a:pPr>
            <a:r>
              <a:rPr lang="en-US" sz="3000" b="1" dirty="0" smtClean="0">
                <a:solidFill>
                  <a:srgbClr val="FF0000"/>
                </a:solidFill>
              </a:rPr>
              <a:t>BUT NOT ONLY IN GOAL 8</a:t>
            </a:r>
            <a:endParaRPr lang="en-GB" sz="3000" b="1" dirty="0" smtClean="0">
              <a:solidFill>
                <a:srgbClr val="FF0000"/>
              </a:solidFill>
            </a:endParaRPr>
          </a:p>
          <a:p>
            <a:pPr>
              <a:spcBef>
                <a:spcPts val="0"/>
              </a:spcBef>
              <a:spcAft>
                <a:spcPts val="1200"/>
              </a:spcAft>
            </a:pPr>
            <a:r>
              <a:rPr lang="en-GB" sz="3000" u="sng" dirty="0" smtClean="0"/>
              <a:t>Also enshrined </a:t>
            </a:r>
            <a:r>
              <a:rPr lang="en-GB" sz="3000" dirty="0" smtClean="0"/>
              <a:t>in some other 7 </a:t>
            </a:r>
            <a:r>
              <a:rPr lang="en-GB" sz="3000" dirty="0"/>
              <a:t>SDGs Goals such as Goal 1 (No Poverty), Goal 4 (Quality Education), Goal </a:t>
            </a:r>
            <a:r>
              <a:rPr lang="en-GB" sz="3000" dirty="0" smtClean="0"/>
              <a:t>5 (Gender </a:t>
            </a:r>
            <a:r>
              <a:rPr lang="en-GB" sz="3000" dirty="0"/>
              <a:t>Equality), </a:t>
            </a:r>
            <a:r>
              <a:rPr lang="en-GB" sz="3000" dirty="0" smtClean="0"/>
              <a:t>Goal </a:t>
            </a:r>
            <a:r>
              <a:rPr lang="en-GB" sz="3000" dirty="0"/>
              <a:t>9 (Industry, Innovation and Infrastructure), Goal 10 (Reduced Inequalities), Goal 14 (Life Below Water), and Goal 16 (Peace and Justice</a:t>
            </a:r>
            <a:r>
              <a:rPr lang="en-GB" sz="3000" dirty="0" smtClean="0"/>
              <a:t>).</a:t>
            </a:r>
          </a:p>
        </p:txBody>
      </p:sp>
    </p:spTree>
    <p:extLst>
      <p:ext uri="{BB962C8B-B14F-4D97-AF65-F5344CB8AC3E}">
        <p14:creationId xmlns:p14="http://schemas.microsoft.com/office/powerpoint/2010/main" val="1783977470"/>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750" y="21098"/>
            <a:ext cx="7581900" cy="1143000"/>
          </a:xfrm>
        </p:spPr>
        <p:txBody>
          <a:bodyPr>
            <a:normAutofit/>
          </a:bodyPr>
          <a:lstStyle/>
          <a:p>
            <a:r>
              <a:rPr lang="en-US" dirty="0" smtClean="0"/>
              <a:t>A NETWORK OF GOALS</a:t>
            </a:r>
            <a:endParaRPr lang="en-GB" dirty="0"/>
          </a:p>
        </p:txBody>
      </p:sp>
      <p:pic>
        <p:nvPicPr>
          <p:cNvPr id="4" name="Content Placeholder 3"/>
          <p:cNvPicPr>
            <a:picLocks noGrp="1" noChangeAspect="1"/>
          </p:cNvPicPr>
          <p:nvPr>
            <p:ph idx="1"/>
          </p:nvPr>
        </p:nvPicPr>
        <p:blipFill rotWithShape="1">
          <a:blip r:embed="rId3" cstate="print">
            <a:extLst>
              <a:ext uri="{28A0092B-C50C-407E-A947-70E740481C1C}">
                <a14:useLocalDpi xmlns:a14="http://schemas.microsoft.com/office/drawing/2010/main" val="0"/>
              </a:ext>
            </a:extLst>
          </a:blip>
          <a:srcRect l="15779" t="14018" r="18103" b="13084"/>
          <a:stretch/>
        </p:blipFill>
        <p:spPr>
          <a:xfrm rot="5400000">
            <a:off x="2143876" y="-408530"/>
            <a:ext cx="4881426" cy="8266248"/>
          </a:xfrm>
        </p:spPr>
      </p:pic>
      <p:sp>
        <p:nvSpPr>
          <p:cNvPr id="5" name="TextBox 4"/>
          <p:cNvSpPr txBox="1"/>
          <p:nvPr/>
        </p:nvSpPr>
        <p:spPr>
          <a:xfrm>
            <a:off x="451465" y="6165308"/>
            <a:ext cx="8686800" cy="246221"/>
          </a:xfrm>
          <a:prstGeom prst="rect">
            <a:avLst/>
          </a:prstGeom>
          <a:noFill/>
        </p:spPr>
        <p:txBody>
          <a:bodyPr wrap="square" rtlCol="0">
            <a:spAutoFit/>
          </a:bodyPr>
          <a:lstStyle/>
          <a:p>
            <a:r>
              <a:rPr lang="en-US" sz="1000" dirty="0" smtClean="0"/>
              <a:t>Source: Le Blanc, D.: Towards integration at last? The sustainable development goals as a network of targets (UN DESA, 2015).</a:t>
            </a:r>
            <a:endParaRPr lang="en-GB" sz="1000" dirty="0"/>
          </a:p>
        </p:txBody>
      </p:sp>
      <p:sp>
        <p:nvSpPr>
          <p:cNvPr id="6" name="Footer Placeholder 3"/>
          <p:cNvSpPr>
            <a:spLocks noGrp="1"/>
          </p:cNvSpPr>
          <p:nvPr>
            <p:ph type="ftr" sz="quarter" idx="10"/>
          </p:nvPr>
        </p:nvSpPr>
        <p:spPr>
          <a:xfrm>
            <a:off x="34925" y="6453188"/>
            <a:ext cx="6985000" cy="288925"/>
          </a:xfrm>
        </p:spPr>
        <p:txBody>
          <a:bodyPr/>
          <a:lstStyle/>
          <a:p>
            <a:pPr>
              <a:defRPr/>
            </a:pPr>
            <a:r>
              <a:rPr lang="en-GB" dirty="0" smtClean="0"/>
              <a:t>ILO Department of Statistics</a:t>
            </a:r>
            <a:endParaRPr lang="en-GB" dirty="0"/>
          </a:p>
        </p:txBody>
      </p:sp>
      <p:sp>
        <p:nvSpPr>
          <p:cNvPr id="7" name="Slide Number Placeholder 4"/>
          <p:cNvSpPr>
            <a:spLocks noGrp="1"/>
          </p:cNvSpPr>
          <p:nvPr>
            <p:ph type="sldNum" sz="quarter" idx="11"/>
          </p:nvPr>
        </p:nvSpPr>
        <p:spPr>
          <a:xfrm>
            <a:off x="8101013" y="6453188"/>
            <a:ext cx="909637" cy="268287"/>
          </a:xfrm>
        </p:spPr>
        <p:txBody>
          <a:bodyPr/>
          <a:lstStyle/>
          <a:p>
            <a:pPr>
              <a:defRPr/>
            </a:pPr>
            <a:r>
              <a:rPr lang="en-GB" dirty="0" smtClean="0">
                <a:solidFill>
                  <a:srgbClr val="FFFF00"/>
                </a:solidFill>
              </a:rPr>
              <a:t>7</a:t>
            </a:r>
            <a:endParaRPr lang="en-GB" dirty="0">
              <a:solidFill>
                <a:srgbClr val="FFFF00"/>
              </a:solidFill>
            </a:endParaRPr>
          </a:p>
        </p:txBody>
      </p:sp>
    </p:spTree>
    <p:extLst>
      <p:ext uri="{BB962C8B-B14F-4D97-AF65-F5344CB8AC3E}">
        <p14:creationId xmlns:p14="http://schemas.microsoft.com/office/powerpoint/2010/main" val="30601520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417638"/>
            <a:ext cx="8363272" cy="4963690"/>
          </a:xfrm>
        </p:spPr>
        <p:txBody>
          <a:bodyPr>
            <a:normAutofit fontScale="92500" lnSpcReduction="10000"/>
          </a:bodyPr>
          <a:lstStyle/>
          <a:p>
            <a:r>
              <a:rPr lang="en-GB" sz="3000" b="1" dirty="0" smtClean="0"/>
              <a:t>Many </a:t>
            </a:r>
            <a:r>
              <a:rPr lang="en-GB" sz="3000" b="1" dirty="0"/>
              <a:t>of the SDGs connect to the ILO’s mandate and the four pillars of the Decent Work </a:t>
            </a:r>
            <a:r>
              <a:rPr lang="en-GB" sz="3000" b="1" dirty="0" smtClean="0"/>
              <a:t>Agenda… </a:t>
            </a:r>
          </a:p>
          <a:p>
            <a:pPr lvl="1"/>
            <a:r>
              <a:rPr lang="en-GB" sz="3000" u="sng" dirty="0" smtClean="0"/>
              <a:t>Social </a:t>
            </a:r>
            <a:r>
              <a:rPr lang="en-GB" sz="3000" u="sng" dirty="0"/>
              <a:t>protection</a:t>
            </a:r>
            <a:r>
              <a:rPr lang="en-GB" sz="3000" dirty="0"/>
              <a:t>, including national floors, is a target (1.3) for action under the poverty goal and is mentioned together with </a:t>
            </a:r>
            <a:r>
              <a:rPr lang="en-GB" sz="3000" u="sng" dirty="0"/>
              <a:t>wage</a:t>
            </a:r>
            <a:r>
              <a:rPr lang="en-GB" sz="3000" dirty="0"/>
              <a:t> and fiscal policies as an important means of reducing inequality (10.4). In addition, the targets on eradication of extreme poverty (1.1) and reduction of poverty (1.2) will require ILO engagement and follow up. </a:t>
            </a:r>
            <a:endParaRPr lang="en-GB" sz="3000" dirty="0" smtClean="0"/>
          </a:p>
          <a:p>
            <a:pPr lvl="1"/>
            <a:r>
              <a:rPr lang="en-GB" sz="3000" u="sng" dirty="0" smtClean="0"/>
              <a:t>Technical </a:t>
            </a:r>
            <a:r>
              <a:rPr lang="en-GB" sz="3000" u="sng" dirty="0"/>
              <a:t>and vocational skills </a:t>
            </a:r>
            <a:r>
              <a:rPr lang="en-GB" sz="3000" dirty="0"/>
              <a:t>are the topic of three targets under the education goal (4.3, 4.4 and 4.5</a:t>
            </a:r>
            <a:r>
              <a:rPr lang="en-GB" sz="3000" dirty="0" smtClean="0"/>
              <a:t>).” </a:t>
            </a:r>
            <a:endParaRPr lang="en-GB" sz="2000" dirty="0" smtClean="0"/>
          </a:p>
          <a:p>
            <a:pPr marL="457200" lvl="1" indent="0">
              <a:buNone/>
            </a:pPr>
            <a:r>
              <a:rPr lang="en-GB" sz="2600" dirty="0" smtClean="0"/>
              <a:t>(GB.325/INS/6, Paragraph 10).</a:t>
            </a:r>
            <a:endParaRPr lang="en-GB" sz="2600" dirty="0"/>
          </a:p>
        </p:txBody>
      </p:sp>
      <p:sp>
        <p:nvSpPr>
          <p:cNvPr id="5" name="Rectangle 2"/>
          <p:cNvSpPr>
            <a:spLocks noGrp="1" noChangeArrowheads="1"/>
          </p:cNvSpPr>
          <p:nvPr>
            <p:ph type="title"/>
          </p:nvPr>
        </p:nvSpPr>
        <p:spPr>
          <a:xfrm>
            <a:off x="1475655" y="115888"/>
            <a:ext cx="7438157" cy="955675"/>
          </a:xfrm>
        </p:spPr>
        <p:txBody>
          <a:bodyPr/>
          <a:lstStyle/>
          <a:p>
            <a:r>
              <a:rPr lang="en-GB" dirty="0" smtClean="0"/>
              <a:t>Decent Work Agenda in SDGs (2)</a:t>
            </a:r>
          </a:p>
        </p:txBody>
      </p:sp>
      <p:sp>
        <p:nvSpPr>
          <p:cNvPr id="6" name="Footer Placeholder 3"/>
          <p:cNvSpPr>
            <a:spLocks noGrp="1"/>
          </p:cNvSpPr>
          <p:nvPr>
            <p:ph type="ftr" sz="quarter" idx="10"/>
          </p:nvPr>
        </p:nvSpPr>
        <p:spPr>
          <a:xfrm>
            <a:off x="34925" y="6453188"/>
            <a:ext cx="6985000" cy="288925"/>
          </a:xfrm>
        </p:spPr>
        <p:txBody>
          <a:bodyPr/>
          <a:lstStyle/>
          <a:p>
            <a:pPr>
              <a:defRPr/>
            </a:pPr>
            <a:r>
              <a:rPr lang="en-GB" dirty="0" smtClean="0"/>
              <a:t>ILO Department of Statistics</a:t>
            </a:r>
            <a:endParaRPr lang="en-GB" dirty="0"/>
          </a:p>
        </p:txBody>
      </p:sp>
      <p:sp>
        <p:nvSpPr>
          <p:cNvPr id="7" name="Slide Number Placeholder 4"/>
          <p:cNvSpPr>
            <a:spLocks noGrp="1"/>
          </p:cNvSpPr>
          <p:nvPr>
            <p:ph type="sldNum" sz="quarter" idx="11"/>
          </p:nvPr>
        </p:nvSpPr>
        <p:spPr>
          <a:xfrm>
            <a:off x="8101013" y="6453188"/>
            <a:ext cx="909637" cy="268287"/>
          </a:xfrm>
        </p:spPr>
        <p:txBody>
          <a:bodyPr/>
          <a:lstStyle/>
          <a:p>
            <a:pPr>
              <a:defRPr/>
            </a:pPr>
            <a:r>
              <a:rPr lang="en-US" dirty="0">
                <a:solidFill>
                  <a:srgbClr val="FFFF00"/>
                </a:solidFill>
              </a:rPr>
              <a:t>8</a:t>
            </a:r>
            <a:endParaRPr lang="en-GB" dirty="0">
              <a:solidFill>
                <a:srgbClr val="FFFF00"/>
              </a:solidFill>
            </a:endParaRPr>
          </a:p>
        </p:txBody>
      </p:sp>
    </p:spTree>
    <p:extLst>
      <p:ext uri="{BB962C8B-B14F-4D97-AF65-F5344CB8AC3E}">
        <p14:creationId xmlns:p14="http://schemas.microsoft.com/office/powerpoint/2010/main" val="252585892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23528" y="1417638"/>
            <a:ext cx="8363272" cy="4963690"/>
          </a:xfrm>
        </p:spPr>
        <p:txBody>
          <a:bodyPr>
            <a:normAutofit fontScale="92500" lnSpcReduction="10000"/>
          </a:bodyPr>
          <a:lstStyle/>
          <a:p>
            <a:r>
              <a:rPr lang="en-GB" sz="3000" b="1" dirty="0" smtClean="0"/>
              <a:t>Many </a:t>
            </a:r>
            <a:r>
              <a:rPr lang="en-GB" sz="3000" b="1" dirty="0"/>
              <a:t>of the SDGs connect to the ILO’s mandate and the four pillars of the Decent Work </a:t>
            </a:r>
            <a:r>
              <a:rPr lang="en-GB" sz="3000" b="1" dirty="0" smtClean="0"/>
              <a:t>Agenda…</a:t>
            </a:r>
            <a:r>
              <a:rPr lang="en-GB" sz="3000" dirty="0" smtClean="0"/>
              <a:t> </a:t>
            </a:r>
          </a:p>
          <a:p>
            <a:pPr marL="0" indent="0">
              <a:buNone/>
            </a:pPr>
            <a:endParaRPr lang="en-GB" sz="3000" dirty="0" smtClean="0"/>
          </a:p>
          <a:p>
            <a:pPr lvl="1"/>
            <a:r>
              <a:rPr lang="en-GB" sz="3000" u="sng" dirty="0" smtClean="0"/>
              <a:t>Other references</a:t>
            </a:r>
            <a:r>
              <a:rPr lang="en-GB" sz="3000" dirty="0" smtClean="0"/>
              <a:t>: rural </a:t>
            </a:r>
            <a:r>
              <a:rPr lang="en-GB" sz="3000" dirty="0"/>
              <a:t>workers (2.3</a:t>
            </a:r>
            <a:r>
              <a:rPr lang="en-GB" sz="3000" dirty="0" smtClean="0"/>
              <a:t>); unpaid </a:t>
            </a:r>
            <a:r>
              <a:rPr lang="en-GB" sz="3000" dirty="0"/>
              <a:t>care and domestic work (5.4</a:t>
            </a:r>
            <a:r>
              <a:rPr lang="en-GB" sz="3000" dirty="0" smtClean="0"/>
              <a:t>); migrant </a:t>
            </a:r>
            <a:r>
              <a:rPr lang="en-GB" sz="3000" dirty="0"/>
              <a:t>workers (10.7); </a:t>
            </a:r>
            <a:r>
              <a:rPr lang="en-GB" sz="3000" dirty="0" smtClean="0"/>
              <a:t>industrial </a:t>
            </a:r>
            <a:r>
              <a:rPr lang="en-GB" sz="3000" dirty="0"/>
              <a:t>employment (9.2); </a:t>
            </a:r>
            <a:r>
              <a:rPr lang="en-GB" sz="3000" dirty="0" smtClean="0"/>
              <a:t>SMEs and value </a:t>
            </a:r>
            <a:r>
              <a:rPr lang="en-GB" sz="3000" dirty="0"/>
              <a:t>chains (9.3); </a:t>
            </a:r>
            <a:r>
              <a:rPr lang="en-GB" sz="3000" dirty="0" smtClean="0"/>
              <a:t>shocks </a:t>
            </a:r>
            <a:r>
              <a:rPr lang="en-GB" sz="3000" dirty="0"/>
              <a:t>and disasters (13.1); international law/standards on oceans and water conservation (14.c); rule of law (16.3); </a:t>
            </a:r>
            <a:r>
              <a:rPr lang="en-GB" sz="3000" dirty="0" smtClean="0"/>
              <a:t>transparent </a:t>
            </a:r>
            <a:r>
              <a:rPr lang="en-GB" sz="3000" dirty="0"/>
              <a:t>institutions (16.6</a:t>
            </a:r>
            <a:r>
              <a:rPr lang="en-GB" sz="3000" dirty="0" smtClean="0"/>
              <a:t>); </a:t>
            </a:r>
            <a:r>
              <a:rPr lang="en-GB" sz="3000" dirty="0"/>
              <a:t>and fundamental freedoms (16.10</a:t>
            </a:r>
            <a:r>
              <a:rPr lang="en-GB" sz="3000" dirty="0" smtClean="0"/>
              <a:t>); etc.</a:t>
            </a:r>
          </a:p>
          <a:p>
            <a:endParaRPr lang="en-GB" sz="2000" dirty="0" smtClean="0"/>
          </a:p>
          <a:p>
            <a:pPr marL="457200" lvl="1" indent="0">
              <a:buNone/>
            </a:pPr>
            <a:r>
              <a:rPr lang="en-GB" sz="2600" dirty="0" smtClean="0"/>
              <a:t>(GB.325/INS/6, Paragraph 10).</a:t>
            </a:r>
            <a:endParaRPr lang="en-GB" sz="2600" dirty="0"/>
          </a:p>
        </p:txBody>
      </p:sp>
      <p:sp>
        <p:nvSpPr>
          <p:cNvPr id="5" name="Rectangle 2"/>
          <p:cNvSpPr>
            <a:spLocks noGrp="1" noChangeArrowheads="1"/>
          </p:cNvSpPr>
          <p:nvPr>
            <p:ph type="title"/>
          </p:nvPr>
        </p:nvSpPr>
        <p:spPr>
          <a:xfrm>
            <a:off x="1475655" y="115888"/>
            <a:ext cx="7438157" cy="955675"/>
          </a:xfrm>
        </p:spPr>
        <p:txBody>
          <a:bodyPr/>
          <a:lstStyle/>
          <a:p>
            <a:r>
              <a:rPr lang="en-GB" dirty="0" smtClean="0"/>
              <a:t>Decent Work Agenda in SDGs (3)</a:t>
            </a:r>
          </a:p>
        </p:txBody>
      </p:sp>
      <p:sp>
        <p:nvSpPr>
          <p:cNvPr id="6" name="Footer Placeholder 3"/>
          <p:cNvSpPr>
            <a:spLocks noGrp="1"/>
          </p:cNvSpPr>
          <p:nvPr>
            <p:ph type="ftr" sz="quarter" idx="10"/>
          </p:nvPr>
        </p:nvSpPr>
        <p:spPr>
          <a:xfrm>
            <a:off x="34925" y="6453188"/>
            <a:ext cx="6985000" cy="288925"/>
          </a:xfrm>
        </p:spPr>
        <p:txBody>
          <a:bodyPr/>
          <a:lstStyle/>
          <a:p>
            <a:pPr>
              <a:defRPr/>
            </a:pPr>
            <a:r>
              <a:rPr lang="en-GB" dirty="0" smtClean="0"/>
              <a:t>ILO Department of Statistics</a:t>
            </a:r>
            <a:endParaRPr lang="en-GB" dirty="0"/>
          </a:p>
        </p:txBody>
      </p:sp>
      <p:sp>
        <p:nvSpPr>
          <p:cNvPr id="7" name="Slide Number Placeholder 4"/>
          <p:cNvSpPr>
            <a:spLocks noGrp="1"/>
          </p:cNvSpPr>
          <p:nvPr>
            <p:ph type="sldNum" sz="quarter" idx="11"/>
          </p:nvPr>
        </p:nvSpPr>
        <p:spPr>
          <a:xfrm>
            <a:off x="8101013" y="6453188"/>
            <a:ext cx="909637" cy="268287"/>
          </a:xfrm>
        </p:spPr>
        <p:txBody>
          <a:bodyPr/>
          <a:lstStyle/>
          <a:p>
            <a:pPr>
              <a:defRPr/>
            </a:pPr>
            <a:r>
              <a:rPr lang="en-GB" dirty="0" smtClean="0">
                <a:solidFill>
                  <a:srgbClr val="FFFF00"/>
                </a:solidFill>
              </a:rPr>
              <a:t>9</a:t>
            </a:r>
            <a:endParaRPr lang="en-GB" dirty="0">
              <a:solidFill>
                <a:srgbClr val="FFFF00"/>
              </a:solidFill>
            </a:endParaRPr>
          </a:p>
        </p:txBody>
      </p:sp>
    </p:spTree>
    <p:extLst>
      <p:ext uri="{BB962C8B-B14F-4D97-AF65-F5344CB8AC3E}">
        <p14:creationId xmlns:p14="http://schemas.microsoft.com/office/powerpoint/2010/main" val="1681918957"/>
      </p:ext>
    </p:extLst>
  </p:cSld>
  <p:clrMapOvr>
    <a:masterClrMapping/>
  </p:clrMapOvr>
  <p:timing>
    <p:tnLst>
      <p:par>
        <p:cTn id="1" dur="indefinite" restart="never" nodeType="tmRoot"/>
      </p:par>
    </p:tnLst>
  </p:timing>
</p:sld>
</file>

<file path=ppt/theme/theme1.xml><?xml version="1.0" encoding="utf-8"?>
<a:theme xmlns:a="http://schemas.openxmlformats.org/drawingml/2006/main" name="ILO-Statistics">
  <a:themeElements>
    <a:clrScheme name="ILO-Statistic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LO-Statistic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LO-Statistics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LO-Statistics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LO-Statistics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LO-Statistic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LO-Statistics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LO-Statistics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LO-Statistics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LO-Statistics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LO-Statistics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LO-Statistics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LO-Statistics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LO-Statistics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5087</TotalTime>
  <Words>3170</Words>
  <Application>Microsoft Office PowerPoint</Application>
  <PresentationFormat>On-screen Show (4:3)</PresentationFormat>
  <Paragraphs>300</Paragraphs>
  <Slides>26</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Arial</vt:lpstr>
      <vt:lpstr>Arial Narrow</vt:lpstr>
      <vt:lpstr>Calibri</vt:lpstr>
      <vt:lpstr>ILO-Statistics</vt:lpstr>
      <vt:lpstr>Decent Work Indicators in the SDGs Global Indicator Framework  </vt:lpstr>
      <vt:lpstr>Content</vt:lpstr>
      <vt:lpstr>Introduction (1)</vt:lpstr>
      <vt:lpstr>Introduction (2)</vt:lpstr>
      <vt:lpstr>Monitoring and Reporting</vt:lpstr>
      <vt:lpstr>Decent Work Agenda in SDGs (1)</vt:lpstr>
      <vt:lpstr>A NETWORK OF GOALS</vt:lpstr>
      <vt:lpstr>Decent Work Agenda in SDGs (2)</vt:lpstr>
      <vt:lpstr>Decent Work Agenda in SDGs (3)</vt:lpstr>
      <vt:lpstr>Decent Work Agenda in SDGs (4)</vt:lpstr>
      <vt:lpstr>Indicators where ILO is custodian</vt:lpstr>
      <vt:lpstr>Indicators where ILO is custodian</vt:lpstr>
      <vt:lpstr>Indicators where ILO is custodian</vt:lpstr>
      <vt:lpstr>Indicators where ILO is custodian</vt:lpstr>
      <vt:lpstr>Indicators where ILO is custodian</vt:lpstr>
      <vt:lpstr>Indicators where ILO is custodian</vt:lpstr>
      <vt:lpstr>Indicators where ILO is custodian</vt:lpstr>
      <vt:lpstr>Indicators where the ILO is involved</vt:lpstr>
      <vt:lpstr>Indicators where the ILO is involved</vt:lpstr>
      <vt:lpstr>Other Indicators relevant for DW</vt:lpstr>
      <vt:lpstr>Other Indicators relevant for DW</vt:lpstr>
      <vt:lpstr>Other Indicators relevant for DW</vt:lpstr>
      <vt:lpstr>Other Indicators relevant for DW</vt:lpstr>
      <vt:lpstr>Other Indicators relevant for DW</vt:lpstr>
      <vt:lpstr>Target and indicators on Data</vt:lpstr>
      <vt:lpstr>Implications on decent work data</vt:lpstr>
    </vt:vector>
  </TitlesOfParts>
  <Company>ILO</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T. Habiyakare ILO</dc:creator>
  <cp:lastModifiedBy>Habiyakare, Tite</cp:lastModifiedBy>
  <cp:revision>1121</cp:revision>
  <cp:lastPrinted>2016-09-07T06:42:25Z</cp:lastPrinted>
  <dcterms:created xsi:type="dcterms:W3CDTF">2010-08-05T16:03:42Z</dcterms:created>
  <dcterms:modified xsi:type="dcterms:W3CDTF">2016-10-04T10:00:52Z</dcterms:modified>
</cp:coreProperties>
</file>