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7" r:id="rId2"/>
  </p:sldMasterIdLst>
  <p:notesMasterIdLst>
    <p:notesMasterId r:id="rId14"/>
  </p:notesMasterIdLst>
  <p:handoutMasterIdLst>
    <p:handoutMasterId r:id="rId15"/>
  </p:handoutMasterIdLst>
  <p:sldIdLst>
    <p:sldId id="492" r:id="rId3"/>
    <p:sldId id="302" r:id="rId4"/>
    <p:sldId id="410" r:id="rId5"/>
    <p:sldId id="494" r:id="rId6"/>
    <p:sldId id="493" r:id="rId7"/>
    <p:sldId id="484" r:id="rId8"/>
    <p:sldId id="485" r:id="rId9"/>
    <p:sldId id="486" r:id="rId10"/>
    <p:sldId id="454" r:id="rId11"/>
    <p:sldId id="460" r:id="rId12"/>
    <p:sldId id="495" r:id="rId13"/>
  </p:sldIdLst>
  <p:sldSz cx="9144000" cy="6858000" type="screen4x3"/>
  <p:notesSz cx="6735763" cy="98663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319" userDrawn="1">
          <p15:clr>
            <a:srgbClr val="A4A3A4"/>
          </p15:clr>
        </p15:guide>
        <p15:guide id="2" pos="2057" userDrawn="1">
          <p15:clr>
            <a:srgbClr val="A4A3A4"/>
          </p15:clr>
        </p15:guide>
        <p15:guide id="3" orient="horz" pos="3108" userDrawn="1">
          <p15:clr>
            <a:srgbClr val="A4A3A4"/>
          </p15:clr>
        </p15:guide>
        <p15:guide id="4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CC00"/>
    <a:srgbClr val="FF0000"/>
    <a:srgbClr val="FFFFCC"/>
    <a:srgbClr val="3366FF"/>
    <a:srgbClr val="CCECFF"/>
    <a:srgbClr val="CCCCFF"/>
    <a:srgbClr val="CCFFFF"/>
    <a:srgbClr val="A50021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94" autoAdjust="0"/>
    <p:restoredTop sz="84381" autoAdjust="0"/>
  </p:normalViewPr>
  <p:slideViewPr>
    <p:cSldViewPr>
      <p:cViewPr varScale="1">
        <p:scale>
          <a:sx n="109" d="100"/>
          <a:sy n="109" d="100"/>
        </p:scale>
        <p:origin x="154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2904" y="-91"/>
      </p:cViewPr>
      <p:guideLst>
        <p:guide orient="horz" pos="3319"/>
        <p:guide pos="2057"/>
        <p:guide orient="horz" pos="3108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217E00-5D4F-4D7F-8495-EEF0F905C92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CAEF05D4-E265-4AA6-B321-05CB6E3286D1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3200" b="1" i="0" u="none" strike="noStrike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Activities</a:t>
          </a:r>
        </a:p>
      </dgm:t>
    </dgm:pt>
    <dgm:pt modelId="{705D1360-1A0F-4B5C-8641-64FEFCCDF121}" type="parTrans" cxnId="{DB161ED5-100E-4D87-9127-B7379EE4BD4F}">
      <dgm:prSet/>
      <dgm:spPr/>
      <dgm:t>
        <a:bodyPr/>
        <a:lstStyle/>
        <a:p>
          <a:endParaRPr lang="es-CL"/>
        </a:p>
      </dgm:t>
    </dgm:pt>
    <dgm:pt modelId="{F79ED767-5ECD-41B3-A2E9-81C7D6972C9C}" type="sibTrans" cxnId="{DB161ED5-100E-4D87-9127-B7379EE4BD4F}">
      <dgm:prSet/>
      <dgm:spPr/>
      <dgm:t>
        <a:bodyPr/>
        <a:lstStyle/>
        <a:p>
          <a:endParaRPr lang="es-CL"/>
        </a:p>
      </dgm:t>
    </dgm:pt>
    <dgm:pt modelId="{A2CF8099-D5C1-481E-BCB5-AD09CFD17BDA}">
      <dgm:prSet custT="1"/>
      <dgm:spPr>
        <a:solidFill>
          <a:srgbClr val="3366FF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400" b="1" i="0" u="none" strike="noStrike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Productive activities</a:t>
          </a:r>
        </a:p>
      </dgm:t>
    </dgm:pt>
    <dgm:pt modelId="{9552450F-3148-41DA-8FDF-8CE2669B0A60}" type="parTrans" cxnId="{3A1A7A01-A6C4-42E3-BFAC-301C54B0EED7}">
      <dgm:prSet/>
      <dgm:spPr/>
      <dgm:t>
        <a:bodyPr/>
        <a:lstStyle/>
        <a:p>
          <a:endParaRPr lang="es-CL"/>
        </a:p>
      </dgm:t>
    </dgm:pt>
    <dgm:pt modelId="{D7059FE7-319A-44D5-A112-749A117C5279}" type="sibTrans" cxnId="{3A1A7A01-A6C4-42E3-BFAC-301C54B0EED7}">
      <dgm:prSet/>
      <dgm:spPr/>
      <dgm:t>
        <a:bodyPr/>
        <a:lstStyle/>
        <a:p>
          <a:endParaRPr lang="es-CL"/>
        </a:p>
      </dgm:t>
    </dgm:pt>
    <dgm:pt modelId="{1C2E4772-EDCD-48CC-8188-3F205CC83417}">
      <dgm:prSet custT="1"/>
      <dgm:spPr>
        <a:solidFill>
          <a:srgbClr val="3366FF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400" b="1" i="0" u="none" strike="noStrike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Market units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200" b="1" i="0" u="none" strike="noStrike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Incorporated, unincorporated</a:t>
          </a:r>
        </a:p>
      </dgm:t>
    </dgm:pt>
    <dgm:pt modelId="{F35C5312-FA46-41AA-B08F-666C2AB42FE7}" type="parTrans" cxnId="{8F6AB28F-72BD-4B3F-9698-F29D784344EB}">
      <dgm:prSet/>
      <dgm:spPr/>
      <dgm:t>
        <a:bodyPr/>
        <a:lstStyle/>
        <a:p>
          <a:endParaRPr lang="es-CL"/>
        </a:p>
      </dgm:t>
    </dgm:pt>
    <dgm:pt modelId="{AF5B5FC2-CE4B-4724-AB2A-9D4D5836EF9B}" type="sibTrans" cxnId="{8F6AB28F-72BD-4B3F-9698-F29D784344EB}">
      <dgm:prSet/>
      <dgm:spPr/>
      <dgm:t>
        <a:bodyPr/>
        <a:lstStyle/>
        <a:p>
          <a:endParaRPr lang="es-CL"/>
        </a:p>
      </dgm:t>
    </dgm:pt>
    <dgm:pt modelId="{EA2D7FC0-AAE4-4622-80F0-8945EC27A945}">
      <dgm:prSet custT="1"/>
      <dgm:spPr>
        <a:solidFill>
          <a:srgbClr val="3366FF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000" b="1" i="0" u="none" strike="noStrike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Goods</a:t>
          </a:r>
        </a:p>
      </dgm:t>
    </dgm:pt>
    <dgm:pt modelId="{A148A178-C195-4E7E-97B2-4651CFFF37DC}" type="parTrans" cxnId="{9C02613C-614F-49CA-9F5E-09C43D499DA5}">
      <dgm:prSet/>
      <dgm:spPr/>
      <dgm:t>
        <a:bodyPr/>
        <a:lstStyle/>
        <a:p>
          <a:endParaRPr lang="es-CL"/>
        </a:p>
      </dgm:t>
    </dgm:pt>
    <dgm:pt modelId="{ADC79292-C877-4582-B9B9-D1A0732B0EAD}" type="sibTrans" cxnId="{9C02613C-614F-49CA-9F5E-09C43D499DA5}">
      <dgm:prSet/>
      <dgm:spPr/>
      <dgm:t>
        <a:bodyPr/>
        <a:lstStyle/>
        <a:p>
          <a:endParaRPr lang="es-CL"/>
        </a:p>
      </dgm:t>
    </dgm:pt>
    <dgm:pt modelId="{5EE71034-0F56-452F-91AB-B01A40233755}">
      <dgm:prSet custT="1"/>
      <dgm:spPr>
        <a:solidFill>
          <a:srgbClr val="3366FF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400" b="1" i="0" u="none" strike="noStrike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Non-market units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200" b="1" i="0" u="none" strike="noStrike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Government, Non-profit institutions</a:t>
          </a:r>
        </a:p>
      </dgm:t>
    </dgm:pt>
    <dgm:pt modelId="{42D73556-CEE1-4EAC-BDFA-335A55B116F9}" type="parTrans" cxnId="{0174BBF0-77AA-472D-9658-FBF0BBAF8E19}">
      <dgm:prSet/>
      <dgm:spPr/>
      <dgm:t>
        <a:bodyPr/>
        <a:lstStyle/>
        <a:p>
          <a:endParaRPr lang="es-CL"/>
        </a:p>
      </dgm:t>
    </dgm:pt>
    <dgm:pt modelId="{DE500B78-DAC0-4119-8315-68B8A4AEE99B}" type="sibTrans" cxnId="{0174BBF0-77AA-472D-9658-FBF0BBAF8E19}">
      <dgm:prSet/>
      <dgm:spPr/>
      <dgm:t>
        <a:bodyPr/>
        <a:lstStyle/>
        <a:p>
          <a:endParaRPr lang="es-CL"/>
        </a:p>
      </dgm:t>
    </dgm:pt>
    <dgm:pt modelId="{9F9C30F7-4FB4-423C-BD20-0A7E7296AB21}">
      <dgm:prSet custT="1"/>
      <dgm:spPr>
        <a:solidFill>
          <a:srgbClr val="3366FF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000" b="1" i="0" u="none" strike="noStrike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Services</a:t>
          </a:r>
        </a:p>
      </dgm:t>
    </dgm:pt>
    <dgm:pt modelId="{C601294F-774A-4FA8-A40F-27311C13618B}" type="parTrans" cxnId="{D0773CCE-4B66-4288-A7B6-AA3022B86117}">
      <dgm:prSet/>
      <dgm:spPr/>
      <dgm:t>
        <a:bodyPr/>
        <a:lstStyle/>
        <a:p>
          <a:endParaRPr lang="es-CL"/>
        </a:p>
      </dgm:t>
    </dgm:pt>
    <dgm:pt modelId="{AEB593F2-979C-427F-8318-988BC7FD9C1C}" type="sibTrans" cxnId="{D0773CCE-4B66-4288-A7B6-AA3022B86117}">
      <dgm:prSet/>
      <dgm:spPr/>
      <dgm:t>
        <a:bodyPr/>
        <a:lstStyle/>
        <a:p>
          <a:endParaRPr lang="es-CL"/>
        </a:p>
      </dgm:t>
    </dgm:pt>
    <dgm:pt modelId="{05CD9210-8A10-47A7-851D-190BB6070BB1}">
      <dgm:prSet custT="1"/>
      <dgm:spPr>
        <a:solidFill>
          <a:srgbClr val="3366FF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400" b="1" i="0" u="none" strike="noStrike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Households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200" b="1" i="0" u="none" strike="noStrike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producing for own final use</a:t>
          </a:r>
        </a:p>
      </dgm:t>
    </dgm:pt>
    <dgm:pt modelId="{0B7FA2A0-7183-4BCB-A115-B39B394F4A07}" type="parTrans" cxnId="{E077C5D6-8287-46D6-95CD-354A3F807A1E}">
      <dgm:prSet/>
      <dgm:spPr/>
      <dgm:t>
        <a:bodyPr/>
        <a:lstStyle/>
        <a:p>
          <a:endParaRPr lang="es-CL"/>
        </a:p>
      </dgm:t>
    </dgm:pt>
    <dgm:pt modelId="{1210667C-E819-4295-840F-AA0738E456F6}" type="sibTrans" cxnId="{E077C5D6-8287-46D6-95CD-354A3F807A1E}">
      <dgm:prSet/>
      <dgm:spPr/>
      <dgm:t>
        <a:bodyPr/>
        <a:lstStyle/>
        <a:p>
          <a:endParaRPr lang="es-CL"/>
        </a:p>
      </dgm:t>
    </dgm:pt>
    <dgm:pt modelId="{A6958B7A-C37D-4151-B17D-993026B6A07C}">
      <dgm:prSet custT="1"/>
      <dgm:spPr>
        <a:solidFill>
          <a:srgbClr val="3366FF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000" b="1" i="0" u="none" strike="noStrike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Goods</a:t>
          </a:r>
          <a:endParaRPr kumimoji="0" lang="en-GB" sz="2000" b="1" i="0" u="none" strike="noStrike" cap="none" normalizeH="0" baseline="0" noProof="0" dirty="0" smtClean="0">
            <a:ln/>
            <a:effectLst/>
            <a:latin typeface="Arial Narrow" panose="020B0606020202030204" pitchFamily="34" charset="0"/>
          </a:endParaRPr>
        </a:p>
      </dgm:t>
    </dgm:pt>
    <dgm:pt modelId="{E4BA08A1-A8F6-471F-AE92-12BB1663AC94}" type="parTrans" cxnId="{F9A10110-398E-44BB-B674-26CC53A27609}">
      <dgm:prSet/>
      <dgm:spPr/>
      <dgm:t>
        <a:bodyPr/>
        <a:lstStyle/>
        <a:p>
          <a:endParaRPr lang="es-CL"/>
        </a:p>
      </dgm:t>
    </dgm:pt>
    <dgm:pt modelId="{38BDB759-FB2B-431D-B82F-9A1BC9549A83}" type="sibTrans" cxnId="{F9A10110-398E-44BB-B674-26CC53A27609}">
      <dgm:prSet/>
      <dgm:spPr/>
      <dgm:t>
        <a:bodyPr/>
        <a:lstStyle/>
        <a:p>
          <a:endParaRPr lang="es-CL"/>
        </a:p>
      </dgm:t>
    </dgm:pt>
    <dgm:pt modelId="{1B188F06-5837-4115-A3D3-0726CDB59C87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800" b="1" i="0" u="none" strike="noStrike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Non-productive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800" b="1" i="0" u="none" strike="noStrike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activities</a:t>
          </a:r>
        </a:p>
      </dgm:t>
    </dgm:pt>
    <dgm:pt modelId="{E21F49AA-9A0E-48AE-8844-D445FC9524EF}" type="parTrans" cxnId="{BF05F66B-3F95-4789-A35E-1606912BECF5}">
      <dgm:prSet/>
      <dgm:spPr/>
      <dgm:t>
        <a:bodyPr/>
        <a:lstStyle/>
        <a:p>
          <a:endParaRPr lang="es-CL"/>
        </a:p>
      </dgm:t>
    </dgm:pt>
    <dgm:pt modelId="{392722AC-6825-4867-B46B-F282BCF1A7BA}" type="sibTrans" cxnId="{BF05F66B-3F95-4789-A35E-1606912BECF5}">
      <dgm:prSet/>
      <dgm:spPr/>
      <dgm:t>
        <a:bodyPr/>
        <a:lstStyle/>
        <a:p>
          <a:endParaRPr lang="es-CL"/>
        </a:p>
      </dgm:t>
    </dgm:pt>
    <dgm:pt modelId="{7DF7FDE9-65A4-4F29-8C1F-45242D408EBA}">
      <dgm:prSet custT="1"/>
      <dgm:spPr>
        <a:solidFill>
          <a:srgbClr val="3366FF"/>
        </a:solidFill>
      </dgm:spPr>
      <dgm:t>
        <a:bodyPr/>
        <a:lstStyle/>
        <a:p>
          <a:r>
            <a:rPr lang="en-GB" sz="2000" b="1" dirty="0" smtClean="0">
              <a:latin typeface="Arial Narrow" panose="020B0606020202030204" pitchFamily="34" charset="0"/>
            </a:rPr>
            <a:t>Services</a:t>
          </a:r>
          <a:endParaRPr lang="en-GB" sz="2000" b="1" dirty="0">
            <a:latin typeface="Arial Narrow" panose="020B0606020202030204" pitchFamily="34" charset="0"/>
          </a:endParaRPr>
        </a:p>
      </dgm:t>
    </dgm:pt>
    <dgm:pt modelId="{BD7CF1BC-8700-4BBB-B307-7699138D505E}" type="parTrans" cxnId="{929393C4-631D-4E3D-8668-260F388BA70C}">
      <dgm:prSet/>
      <dgm:spPr/>
      <dgm:t>
        <a:bodyPr/>
        <a:lstStyle/>
        <a:p>
          <a:endParaRPr lang="en-GB"/>
        </a:p>
      </dgm:t>
    </dgm:pt>
    <dgm:pt modelId="{D0DC8087-DD16-4A1F-B8E0-A6C54FF052CD}" type="sibTrans" cxnId="{929393C4-631D-4E3D-8668-260F388BA70C}">
      <dgm:prSet/>
      <dgm:spPr/>
      <dgm:t>
        <a:bodyPr/>
        <a:lstStyle/>
        <a:p>
          <a:endParaRPr lang="en-GB"/>
        </a:p>
      </dgm:t>
    </dgm:pt>
    <dgm:pt modelId="{835E5D87-2272-4ED9-A0DC-CFC59F8228B8}">
      <dgm:prSet custT="1"/>
      <dgm:spPr>
        <a:solidFill>
          <a:srgbClr val="3366FF"/>
        </a:solidFill>
      </dgm:spPr>
      <dgm:t>
        <a:bodyPr/>
        <a:lstStyle/>
        <a:p>
          <a:r>
            <a:rPr lang="en-GB" sz="2000" b="1" dirty="0" smtClean="0">
              <a:latin typeface="Arial Narrow" panose="020B0606020202030204" pitchFamily="34" charset="0"/>
            </a:rPr>
            <a:t>Goods</a:t>
          </a:r>
          <a:endParaRPr lang="en-GB" sz="2000" b="1" dirty="0">
            <a:latin typeface="Arial Narrow" panose="020B0606020202030204" pitchFamily="34" charset="0"/>
          </a:endParaRPr>
        </a:p>
      </dgm:t>
    </dgm:pt>
    <dgm:pt modelId="{634EED62-0A60-4EE9-AC2E-ADFA9AE1ADEA}" type="parTrans" cxnId="{6815583F-A35E-4A39-AC20-3D8A0E8EE0DE}">
      <dgm:prSet/>
      <dgm:spPr/>
      <dgm:t>
        <a:bodyPr/>
        <a:lstStyle/>
        <a:p>
          <a:endParaRPr lang="en-GB"/>
        </a:p>
      </dgm:t>
    </dgm:pt>
    <dgm:pt modelId="{33C4A078-9321-47DD-96AE-1BE748A9D81E}" type="sibTrans" cxnId="{6815583F-A35E-4A39-AC20-3D8A0E8EE0DE}">
      <dgm:prSet/>
      <dgm:spPr/>
      <dgm:t>
        <a:bodyPr/>
        <a:lstStyle/>
        <a:p>
          <a:endParaRPr lang="en-GB"/>
        </a:p>
      </dgm:t>
    </dgm:pt>
    <dgm:pt modelId="{37B079C8-20EA-4D85-BB90-20465710FCD5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800" dirty="0" smtClean="0"/>
            <a:t>Self-care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800" dirty="0" smtClean="0"/>
            <a:t>Sleeping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800" dirty="0" smtClean="0"/>
            <a:t>Learning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800" dirty="0" smtClean="0"/>
            <a:t>Own-recreation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800" dirty="0" smtClean="0"/>
            <a:t>Begging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800" dirty="0" smtClean="0"/>
            <a:t>Stealing</a:t>
          </a:r>
        </a:p>
      </dgm:t>
    </dgm:pt>
    <dgm:pt modelId="{BC927E9F-9F35-405A-973D-C60AED748216}" type="parTrans" cxnId="{659BCCE1-CCDC-4B39-9CCC-E793CF648FFA}">
      <dgm:prSet/>
      <dgm:spPr/>
      <dgm:t>
        <a:bodyPr/>
        <a:lstStyle/>
        <a:p>
          <a:endParaRPr lang="en-GB"/>
        </a:p>
      </dgm:t>
    </dgm:pt>
    <dgm:pt modelId="{9065DE6A-631D-4D0B-9D89-78530899E77F}" type="sibTrans" cxnId="{659BCCE1-CCDC-4B39-9CCC-E793CF648FFA}">
      <dgm:prSet/>
      <dgm:spPr/>
      <dgm:t>
        <a:bodyPr/>
        <a:lstStyle/>
        <a:p>
          <a:endParaRPr lang="en-GB"/>
        </a:p>
      </dgm:t>
    </dgm:pt>
    <dgm:pt modelId="{873F6586-FEB5-4C03-870E-26B630C4FAB8}">
      <dgm:prSet custT="1"/>
      <dgm:spPr>
        <a:solidFill>
          <a:srgbClr val="3366FF"/>
        </a:solidFill>
      </dgm:spPr>
      <dgm:t>
        <a:bodyPr/>
        <a:lstStyle/>
        <a:p>
          <a:r>
            <a:rPr lang="en-GB" sz="2000" b="1" noProof="0" dirty="0" smtClean="0">
              <a:latin typeface="Arial Narrow" panose="020B0606020202030204" pitchFamily="34" charset="0"/>
            </a:rPr>
            <a:t>Services</a:t>
          </a:r>
          <a:endParaRPr lang="en-GB" sz="2000" b="1" noProof="0" dirty="0">
            <a:latin typeface="Arial Narrow" panose="020B0606020202030204" pitchFamily="34" charset="0"/>
          </a:endParaRPr>
        </a:p>
      </dgm:t>
    </dgm:pt>
    <dgm:pt modelId="{159022A9-3932-45B5-86BF-BF2D40D059A7}" type="parTrans" cxnId="{415AE041-CDF8-47EC-944F-9B8B33AA3E24}">
      <dgm:prSet/>
      <dgm:spPr/>
      <dgm:t>
        <a:bodyPr/>
        <a:lstStyle/>
        <a:p>
          <a:endParaRPr lang="en-GB"/>
        </a:p>
      </dgm:t>
    </dgm:pt>
    <dgm:pt modelId="{6FFACA16-25A6-47F2-9059-4AD7496DE70B}" type="sibTrans" cxnId="{415AE041-CDF8-47EC-944F-9B8B33AA3E24}">
      <dgm:prSet/>
      <dgm:spPr/>
      <dgm:t>
        <a:bodyPr/>
        <a:lstStyle/>
        <a:p>
          <a:endParaRPr lang="en-GB"/>
        </a:p>
      </dgm:t>
    </dgm:pt>
    <dgm:pt modelId="{588D2BB5-E553-4F34-B9F4-63C300CAA16D}" type="pres">
      <dgm:prSet presAssocID="{08217E00-5D4F-4D7F-8495-EEF0F905C92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0E218B3-66C0-4A3F-97CF-2628BFC025C6}" type="pres">
      <dgm:prSet presAssocID="{CAEF05D4-E265-4AA6-B321-05CB6E3286D1}" presName="hierRoot1" presStyleCnt="0">
        <dgm:presLayoutVars>
          <dgm:hierBranch/>
        </dgm:presLayoutVars>
      </dgm:prSet>
      <dgm:spPr/>
    </dgm:pt>
    <dgm:pt modelId="{47E43EBF-4812-4D4D-9ED0-E8D5E6AB25B2}" type="pres">
      <dgm:prSet presAssocID="{CAEF05D4-E265-4AA6-B321-05CB6E3286D1}" presName="rootComposite1" presStyleCnt="0"/>
      <dgm:spPr/>
    </dgm:pt>
    <dgm:pt modelId="{4C51831D-A40C-4448-9BFC-A453D64FF9EF}" type="pres">
      <dgm:prSet presAssocID="{CAEF05D4-E265-4AA6-B321-05CB6E3286D1}" presName="rootText1" presStyleLbl="node0" presStyleIdx="0" presStyleCnt="1" custScaleX="794660" custScaleY="67948" custLinFactNeighborX="-27985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57F3485A-D428-420C-A035-081EC164C8D8}" type="pres">
      <dgm:prSet presAssocID="{CAEF05D4-E265-4AA6-B321-05CB6E3286D1}" presName="rootConnector1" presStyleLbl="node1" presStyleIdx="0" presStyleCnt="0"/>
      <dgm:spPr/>
      <dgm:t>
        <a:bodyPr/>
        <a:lstStyle/>
        <a:p>
          <a:endParaRPr lang="es-CL"/>
        </a:p>
      </dgm:t>
    </dgm:pt>
    <dgm:pt modelId="{71658B75-BE16-43EF-84AB-9A7FBD6C1B78}" type="pres">
      <dgm:prSet presAssocID="{CAEF05D4-E265-4AA6-B321-05CB6E3286D1}" presName="hierChild2" presStyleCnt="0"/>
      <dgm:spPr/>
    </dgm:pt>
    <dgm:pt modelId="{E83DA370-A0D4-4407-BF6A-E1C34C1FEE0C}" type="pres">
      <dgm:prSet presAssocID="{9552450F-3148-41DA-8FDF-8CE2669B0A60}" presName="Name35" presStyleLbl="parChTrans1D2" presStyleIdx="0" presStyleCnt="2"/>
      <dgm:spPr/>
      <dgm:t>
        <a:bodyPr/>
        <a:lstStyle/>
        <a:p>
          <a:endParaRPr lang="es-CL"/>
        </a:p>
      </dgm:t>
    </dgm:pt>
    <dgm:pt modelId="{4987E92F-5C8A-42AB-8A8F-4EF16D0617FD}" type="pres">
      <dgm:prSet presAssocID="{A2CF8099-D5C1-481E-BCB5-AD09CFD17BDA}" presName="hierRoot2" presStyleCnt="0">
        <dgm:presLayoutVars>
          <dgm:hierBranch/>
        </dgm:presLayoutVars>
      </dgm:prSet>
      <dgm:spPr/>
    </dgm:pt>
    <dgm:pt modelId="{0BB6082A-7EFB-43A8-B97C-6C5CE5183CD4}" type="pres">
      <dgm:prSet presAssocID="{A2CF8099-D5C1-481E-BCB5-AD09CFD17BDA}" presName="rootComposite" presStyleCnt="0"/>
      <dgm:spPr/>
    </dgm:pt>
    <dgm:pt modelId="{5C723929-10A4-41CC-A302-D5DAD0252801}" type="pres">
      <dgm:prSet presAssocID="{A2CF8099-D5C1-481E-BCB5-AD09CFD17BDA}" presName="rootText" presStyleLbl="node2" presStyleIdx="0" presStyleCnt="2" custScaleX="620157" custLinFactX="57885" custLinFactNeighborX="100000" custLinFactNeighborY="3201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3DB5108C-ED69-4955-8B1F-B7F8CC7CE91C}" type="pres">
      <dgm:prSet presAssocID="{A2CF8099-D5C1-481E-BCB5-AD09CFD17BDA}" presName="rootConnector" presStyleLbl="node2" presStyleIdx="0" presStyleCnt="2"/>
      <dgm:spPr/>
      <dgm:t>
        <a:bodyPr/>
        <a:lstStyle/>
        <a:p>
          <a:endParaRPr lang="es-CL"/>
        </a:p>
      </dgm:t>
    </dgm:pt>
    <dgm:pt modelId="{D77F5431-163F-4E8A-889B-4BAAC134341D}" type="pres">
      <dgm:prSet presAssocID="{A2CF8099-D5C1-481E-BCB5-AD09CFD17BDA}" presName="hierChild4" presStyleCnt="0"/>
      <dgm:spPr/>
    </dgm:pt>
    <dgm:pt modelId="{262A261D-7D5A-44D9-919E-195A61A14326}" type="pres">
      <dgm:prSet presAssocID="{F35C5312-FA46-41AA-B08F-666C2AB42FE7}" presName="Name35" presStyleLbl="parChTrans1D3" presStyleIdx="0" presStyleCnt="4"/>
      <dgm:spPr/>
      <dgm:t>
        <a:bodyPr/>
        <a:lstStyle/>
        <a:p>
          <a:endParaRPr lang="es-CL"/>
        </a:p>
      </dgm:t>
    </dgm:pt>
    <dgm:pt modelId="{EDB93024-089A-4396-8E0F-9CF88ED50D53}" type="pres">
      <dgm:prSet presAssocID="{1C2E4772-EDCD-48CC-8188-3F205CC83417}" presName="hierRoot2" presStyleCnt="0">
        <dgm:presLayoutVars>
          <dgm:hierBranch val="hang"/>
        </dgm:presLayoutVars>
      </dgm:prSet>
      <dgm:spPr/>
    </dgm:pt>
    <dgm:pt modelId="{D7649DE7-138D-4BB6-A9FD-20D5B20CCBF3}" type="pres">
      <dgm:prSet presAssocID="{1C2E4772-EDCD-48CC-8188-3F205CC83417}" presName="rootComposite" presStyleCnt="0"/>
      <dgm:spPr/>
    </dgm:pt>
    <dgm:pt modelId="{F43518BA-2363-4D50-857D-192A781F227B}" type="pres">
      <dgm:prSet presAssocID="{1C2E4772-EDCD-48CC-8188-3F205CC83417}" presName="rootText" presStyleLbl="node3" presStyleIdx="0" presStyleCnt="4" custScaleX="184589" custScaleY="108692" custLinFactX="296983" custLinFactNeighborX="300000" custLinFactNeighborY="-1440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1D159F55-AF9C-407E-84BE-BCC7FD519ADE}" type="pres">
      <dgm:prSet presAssocID="{1C2E4772-EDCD-48CC-8188-3F205CC83417}" presName="rootConnector" presStyleLbl="node3" presStyleIdx="0" presStyleCnt="4"/>
      <dgm:spPr/>
      <dgm:t>
        <a:bodyPr/>
        <a:lstStyle/>
        <a:p>
          <a:endParaRPr lang="es-CL"/>
        </a:p>
      </dgm:t>
    </dgm:pt>
    <dgm:pt modelId="{44A28A6C-A7FF-41F3-B88F-62DEA6C27757}" type="pres">
      <dgm:prSet presAssocID="{1C2E4772-EDCD-48CC-8188-3F205CC83417}" presName="hierChild4" presStyleCnt="0"/>
      <dgm:spPr/>
    </dgm:pt>
    <dgm:pt modelId="{93E14D77-6099-41F0-B5C8-78BBB3AE87C4}" type="pres">
      <dgm:prSet presAssocID="{A148A178-C195-4E7E-97B2-4651CFFF37DC}" presName="Name48" presStyleLbl="parChTrans1D4" presStyleIdx="0" presStyleCnt="6"/>
      <dgm:spPr/>
      <dgm:t>
        <a:bodyPr/>
        <a:lstStyle/>
        <a:p>
          <a:endParaRPr lang="en-GB"/>
        </a:p>
      </dgm:t>
    </dgm:pt>
    <dgm:pt modelId="{FDFF985C-ED01-4009-9508-B389E537C9BF}" type="pres">
      <dgm:prSet presAssocID="{EA2D7FC0-AAE4-4622-80F0-8945EC27A945}" presName="hierRoot2" presStyleCnt="0">
        <dgm:presLayoutVars>
          <dgm:hierBranch val="r"/>
        </dgm:presLayoutVars>
      </dgm:prSet>
      <dgm:spPr/>
    </dgm:pt>
    <dgm:pt modelId="{AE6C8D0C-6610-4958-93A1-88A85DF19F15}" type="pres">
      <dgm:prSet presAssocID="{EA2D7FC0-AAE4-4622-80F0-8945EC27A945}" presName="rootComposite" presStyleCnt="0"/>
      <dgm:spPr/>
    </dgm:pt>
    <dgm:pt modelId="{18E01957-1D2F-4D6A-953A-4B19620D39E6}" type="pres">
      <dgm:prSet presAssocID="{EA2D7FC0-AAE4-4622-80F0-8945EC27A945}" presName="rootText" presStyleLbl="node4" presStyleIdx="0" presStyleCnt="6" custScaleX="89896" custScaleY="61419" custLinFactX="304110" custLinFactNeighborX="400000" custLinFactNeighborY="-7333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31A87CF9-FBD3-439C-B970-F0B8F7CAD47D}" type="pres">
      <dgm:prSet presAssocID="{EA2D7FC0-AAE4-4622-80F0-8945EC27A945}" presName="rootConnector" presStyleLbl="node4" presStyleIdx="0" presStyleCnt="6"/>
      <dgm:spPr/>
      <dgm:t>
        <a:bodyPr/>
        <a:lstStyle/>
        <a:p>
          <a:endParaRPr lang="es-CL"/>
        </a:p>
      </dgm:t>
    </dgm:pt>
    <dgm:pt modelId="{CA776590-8E9C-4E83-95D0-A2F71150CA59}" type="pres">
      <dgm:prSet presAssocID="{EA2D7FC0-AAE4-4622-80F0-8945EC27A945}" presName="hierChild4" presStyleCnt="0"/>
      <dgm:spPr/>
    </dgm:pt>
    <dgm:pt modelId="{B96C79D6-9229-4294-A46C-C3BE97C5381E}" type="pres">
      <dgm:prSet presAssocID="{EA2D7FC0-AAE4-4622-80F0-8945EC27A945}" presName="hierChild5" presStyleCnt="0"/>
      <dgm:spPr/>
    </dgm:pt>
    <dgm:pt modelId="{72B008A9-6659-4B7D-9071-48FC3DAD8949}" type="pres">
      <dgm:prSet presAssocID="{BD7CF1BC-8700-4BBB-B307-7699138D505E}" presName="Name48" presStyleLbl="parChTrans1D4" presStyleIdx="1" presStyleCnt="6"/>
      <dgm:spPr/>
      <dgm:t>
        <a:bodyPr/>
        <a:lstStyle/>
        <a:p>
          <a:endParaRPr lang="en-GB"/>
        </a:p>
      </dgm:t>
    </dgm:pt>
    <dgm:pt modelId="{09127669-BED6-4C93-AE97-C1BB2309C1CD}" type="pres">
      <dgm:prSet presAssocID="{7DF7FDE9-65A4-4F29-8C1F-45242D408EBA}" presName="hierRoot2" presStyleCnt="0">
        <dgm:presLayoutVars>
          <dgm:hierBranch/>
        </dgm:presLayoutVars>
      </dgm:prSet>
      <dgm:spPr/>
    </dgm:pt>
    <dgm:pt modelId="{13F835E5-BE3A-4BFE-AEE5-B98F81FAE645}" type="pres">
      <dgm:prSet presAssocID="{7DF7FDE9-65A4-4F29-8C1F-45242D408EBA}" presName="rootComposite" presStyleCnt="0"/>
      <dgm:spPr/>
    </dgm:pt>
    <dgm:pt modelId="{CC03AA92-DB15-4B05-B14C-017FBE8FF2D6}" type="pres">
      <dgm:prSet presAssocID="{7DF7FDE9-65A4-4F29-8C1F-45242D408EBA}" presName="rootText" presStyleLbl="node4" presStyleIdx="1" presStyleCnt="6" custScaleX="89569" custScaleY="59716" custLinFactX="200000" custLinFactNeighborX="287906" custLinFactNeighborY="-733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3EE1E38-9D73-44C4-AB8B-6756A4B28CA5}" type="pres">
      <dgm:prSet presAssocID="{7DF7FDE9-65A4-4F29-8C1F-45242D408EBA}" presName="rootConnector" presStyleLbl="node4" presStyleIdx="1" presStyleCnt="6"/>
      <dgm:spPr/>
      <dgm:t>
        <a:bodyPr/>
        <a:lstStyle/>
        <a:p>
          <a:endParaRPr lang="en-GB"/>
        </a:p>
      </dgm:t>
    </dgm:pt>
    <dgm:pt modelId="{66672B3E-409A-4ECB-920F-62DE3B66BDBB}" type="pres">
      <dgm:prSet presAssocID="{7DF7FDE9-65A4-4F29-8C1F-45242D408EBA}" presName="hierChild4" presStyleCnt="0"/>
      <dgm:spPr/>
    </dgm:pt>
    <dgm:pt modelId="{60840DD1-45CE-4A92-B241-D04842FFA734}" type="pres">
      <dgm:prSet presAssocID="{7DF7FDE9-65A4-4F29-8C1F-45242D408EBA}" presName="hierChild5" presStyleCnt="0"/>
      <dgm:spPr/>
    </dgm:pt>
    <dgm:pt modelId="{83FE1C83-CC4B-4447-A358-6209B233E647}" type="pres">
      <dgm:prSet presAssocID="{1C2E4772-EDCD-48CC-8188-3F205CC83417}" presName="hierChild5" presStyleCnt="0"/>
      <dgm:spPr/>
    </dgm:pt>
    <dgm:pt modelId="{BAFF019E-0187-4873-9150-3336278CB95A}" type="pres">
      <dgm:prSet presAssocID="{42D73556-CEE1-4EAC-BDFA-335A55B116F9}" presName="Name35" presStyleLbl="parChTrans1D3" presStyleIdx="1" presStyleCnt="4"/>
      <dgm:spPr/>
      <dgm:t>
        <a:bodyPr/>
        <a:lstStyle/>
        <a:p>
          <a:endParaRPr lang="es-CL"/>
        </a:p>
      </dgm:t>
    </dgm:pt>
    <dgm:pt modelId="{2C68BC85-9BCF-4E9E-BA55-705E31501393}" type="pres">
      <dgm:prSet presAssocID="{5EE71034-0F56-452F-91AB-B01A40233755}" presName="hierRoot2" presStyleCnt="0">
        <dgm:presLayoutVars>
          <dgm:hierBranch val="hang"/>
        </dgm:presLayoutVars>
      </dgm:prSet>
      <dgm:spPr/>
    </dgm:pt>
    <dgm:pt modelId="{B83DE4D8-113F-4A54-8C14-F69F14E4BCF2}" type="pres">
      <dgm:prSet presAssocID="{5EE71034-0F56-452F-91AB-B01A40233755}" presName="rootComposite" presStyleCnt="0"/>
      <dgm:spPr/>
    </dgm:pt>
    <dgm:pt modelId="{2459844B-055C-4620-B6D9-8F3687E382C5}" type="pres">
      <dgm:prSet presAssocID="{5EE71034-0F56-452F-91AB-B01A40233755}" presName="rootText" presStyleLbl="node3" presStyleIdx="1" presStyleCnt="4" custScaleX="209068" custScaleY="107136" custLinFactX="65357" custLinFactNeighborX="100000" custLinFactNeighborY="-1440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CD9E9730-FF12-4666-9945-0ACD7F86032F}" type="pres">
      <dgm:prSet presAssocID="{5EE71034-0F56-452F-91AB-B01A40233755}" presName="rootConnector" presStyleLbl="node3" presStyleIdx="1" presStyleCnt="4"/>
      <dgm:spPr/>
      <dgm:t>
        <a:bodyPr/>
        <a:lstStyle/>
        <a:p>
          <a:endParaRPr lang="es-CL"/>
        </a:p>
      </dgm:t>
    </dgm:pt>
    <dgm:pt modelId="{8F2C1750-777D-4071-A4AE-8C3CF42A6DF2}" type="pres">
      <dgm:prSet presAssocID="{5EE71034-0F56-452F-91AB-B01A40233755}" presName="hierChild4" presStyleCnt="0"/>
      <dgm:spPr/>
    </dgm:pt>
    <dgm:pt modelId="{6CB2F6AC-717D-413C-A70A-322331B899FA}" type="pres">
      <dgm:prSet presAssocID="{C601294F-774A-4FA8-A40F-27311C13618B}" presName="Name48" presStyleLbl="parChTrans1D4" presStyleIdx="2" presStyleCnt="6"/>
      <dgm:spPr/>
      <dgm:t>
        <a:bodyPr/>
        <a:lstStyle/>
        <a:p>
          <a:endParaRPr lang="en-GB"/>
        </a:p>
      </dgm:t>
    </dgm:pt>
    <dgm:pt modelId="{B04A60F6-DDB6-4A19-89F1-949FBB577BF1}" type="pres">
      <dgm:prSet presAssocID="{9F9C30F7-4FB4-423C-BD20-0A7E7296AB21}" presName="hierRoot2" presStyleCnt="0">
        <dgm:presLayoutVars>
          <dgm:hierBranch val="hang"/>
        </dgm:presLayoutVars>
      </dgm:prSet>
      <dgm:spPr/>
    </dgm:pt>
    <dgm:pt modelId="{9EDDB112-0FBA-4E84-B97B-D0C8A6EE2453}" type="pres">
      <dgm:prSet presAssocID="{9F9C30F7-4FB4-423C-BD20-0A7E7296AB21}" presName="rootComposite" presStyleCnt="0"/>
      <dgm:spPr/>
    </dgm:pt>
    <dgm:pt modelId="{035BEAEC-541B-4EA7-AA14-550321229320}" type="pres">
      <dgm:prSet presAssocID="{9F9C30F7-4FB4-423C-BD20-0A7E7296AB21}" presName="rootText" presStyleLbl="node4" presStyleIdx="2" presStyleCnt="6" custScaleX="88816" custScaleY="60903" custLinFactX="66721" custLinFactNeighborX="100000" custLinFactNeighborY="-5777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60B7A7EA-7F93-4F0D-830B-3759A3D6E8F9}" type="pres">
      <dgm:prSet presAssocID="{9F9C30F7-4FB4-423C-BD20-0A7E7296AB21}" presName="rootConnector" presStyleLbl="node4" presStyleIdx="2" presStyleCnt="6"/>
      <dgm:spPr/>
      <dgm:t>
        <a:bodyPr/>
        <a:lstStyle/>
        <a:p>
          <a:endParaRPr lang="es-CL"/>
        </a:p>
      </dgm:t>
    </dgm:pt>
    <dgm:pt modelId="{23C9A934-8BD8-46D5-9FEB-9250068B7D2F}" type="pres">
      <dgm:prSet presAssocID="{9F9C30F7-4FB4-423C-BD20-0A7E7296AB21}" presName="hierChild4" presStyleCnt="0"/>
      <dgm:spPr/>
    </dgm:pt>
    <dgm:pt modelId="{7ECDCFBB-8194-4AF8-A51E-1771E72822FD}" type="pres">
      <dgm:prSet presAssocID="{9F9C30F7-4FB4-423C-BD20-0A7E7296AB21}" presName="hierChild5" presStyleCnt="0"/>
      <dgm:spPr/>
    </dgm:pt>
    <dgm:pt modelId="{138BF341-C69C-4F51-B88F-9BEABC6D9984}" type="pres">
      <dgm:prSet presAssocID="{634EED62-0A60-4EE9-AC2E-ADFA9AE1ADEA}" presName="Name48" presStyleLbl="parChTrans1D4" presStyleIdx="3" presStyleCnt="6"/>
      <dgm:spPr/>
      <dgm:t>
        <a:bodyPr/>
        <a:lstStyle/>
        <a:p>
          <a:endParaRPr lang="en-GB"/>
        </a:p>
      </dgm:t>
    </dgm:pt>
    <dgm:pt modelId="{81AF5E6C-6D0C-4A9C-9692-5AC21FCCC010}" type="pres">
      <dgm:prSet presAssocID="{835E5D87-2272-4ED9-A0DC-CFC59F8228B8}" presName="hierRoot2" presStyleCnt="0">
        <dgm:presLayoutVars>
          <dgm:hierBranch val="init"/>
        </dgm:presLayoutVars>
      </dgm:prSet>
      <dgm:spPr/>
    </dgm:pt>
    <dgm:pt modelId="{4BB15F52-0054-4D76-8269-E2797F83AEBA}" type="pres">
      <dgm:prSet presAssocID="{835E5D87-2272-4ED9-A0DC-CFC59F8228B8}" presName="rootComposite" presStyleCnt="0"/>
      <dgm:spPr/>
    </dgm:pt>
    <dgm:pt modelId="{B79C0565-BEF3-44CD-BFAD-B05B1B5E13CE}" type="pres">
      <dgm:prSet presAssocID="{835E5D87-2272-4ED9-A0DC-CFC59F8228B8}" presName="rootText" presStyleLbl="node4" presStyleIdx="3" presStyleCnt="6" custScaleX="89786" custScaleY="61568" custLinFactX="62213" custLinFactNeighborX="100000" custLinFactNeighborY="-577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6EC0572-DEAC-4DD0-8B81-20E3A24D68DA}" type="pres">
      <dgm:prSet presAssocID="{835E5D87-2272-4ED9-A0DC-CFC59F8228B8}" presName="rootConnector" presStyleLbl="node4" presStyleIdx="3" presStyleCnt="6"/>
      <dgm:spPr/>
      <dgm:t>
        <a:bodyPr/>
        <a:lstStyle/>
        <a:p>
          <a:endParaRPr lang="en-GB"/>
        </a:p>
      </dgm:t>
    </dgm:pt>
    <dgm:pt modelId="{5883C235-5F73-4670-AAC0-5C46CA21BE70}" type="pres">
      <dgm:prSet presAssocID="{835E5D87-2272-4ED9-A0DC-CFC59F8228B8}" presName="hierChild4" presStyleCnt="0"/>
      <dgm:spPr/>
    </dgm:pt>
    <dgm:pt modelId="{59C6DCB2-4008-4753-8CBD-46A323087A26}" type="pres">
      <dgm:prSet presAssocID="{835E5D87-2272-4ED9-A0DC-CFC59F8228B8}" presName="hierChild5" presStyleCnt="0"/>
      <dgm:spPr/>
    </dgm:pt>
    <dgm:pt modelId="{790AF926-D2ED-4C1E-B8C8-E6499AAFC928}" type="pres">
      <dgm:prSet presAssocID="{5EE71034-0F56-452F-91AB-B01A40233755}" presName="hierChild5" presStyleCnt="0"/>
      <dgm:spPr/>
    </dgm:pt>
    <dgm:pt modelId="{E89C82AD-D53A-4DF7-B9B5-8E533B43072D}" type="pres">
      <dgm:prSet presAssocID="{0B7FA2A0-7183-4BCB-A115-B39B394F4A07}" presName="Name35" presStyleLbl="parChTrans1D3" presStyleIdx="2" presStyleCnt="4"/>
      <dgm:spPr/>
      <dgm:t>
        <a:bodyPr/>
        <a:lstStyle/>
        <a:p>
          <a:endParaRPr lang="es-CL"/>
        </a:p>
      </dgm:t>
    </dgm:pt>
    <dgm:pt modelId="{C9818146-A869-4102-B252-49D0BDD2B6B6}" type="pres">
      <dgm:prSet presAssocID="{05CD9210-8A10-47A7-851D-190BB6070BB1}" presName="hierRoot2" presStyleCnt="0">
        <dgm:presLayoutVars>
          <dgm:hierBranch val="hang"/>
        </dgm:presLayoutVars>
      </dgm:prSet>
      <dgm:spPr/>
    </dgm:pt>
    <dgm:pt modelId="{E7BA7EDE-4259-4936-86AD-E1819F9928FD}" type="pres">
      <dgm:prSet presAssocID="{05CD9210-8A10-47A7-851D-190BB6070BB1}" presName="rootComposite" presStyleCnt="0"/>
      <dgm:spPr/>
    </dgm:pt>
    <dgm:pt modelId="{3C399EE6-5B0B-4F3D-8ECB-B408F84F3B83}" type="pres">
      <dgm:prSet presAssocID="{05CD9210-8A10-47A7-851D-190BB6070BB1}" presName="rootText" presStyleLbl="node3" presStyleIdx="2" presStyleCnt="4" custScaleX="185932" custScaleY="108687" custLinFactX="-100000" custLinFactNeighborX="-171818" custLinFactNeighborY="-1440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DA4777F5-499C-4F4F-A607-950EF6A9BCC5}" type="pres">
      <dgm:prSet presAssocID="{05CD9210-8A10-47A7-851D-190BB6070BB1}" presName="rootConnector" presStyleLbl="node3" presStyleIdx="2" presStyleCnt="4"/>
      <dgm:spPr/>
      <dgm:t>
        <a:bodyPr/>
        <a:lstStyle/>
        <a:p>
          <a:endParaRPr lang="es-CL"/>
        </a:p>
      </dgm:t>
    </dgm:pt>
    <dgm:pt modelId="{F9EAA94D-5A63-435B-BF08-4C6373B2B7B0}" type="pres">
      <dgm:prSet presAssocID="{05CD9210-8A10-47A7-851D-190BB6070BB1}" presName="hierChild4" presStyleCnt="0"/>
      <dgm:spPr/>
    </dgm:pt>
    <dgm:pt modelId="{927BA4A0-0605-46BD-9EB8-E9FDB0D055AC}" type="pres">
      <dgm:prSet presAssocID="{E4BA08A1-A8F6-471F-AE92-12BB1663AC94}" presName="Name48" presStyleLbl="parChTrans1D4" presStyleIdx="4" presStyleCnt="6"/>
      <dgm:spPr/>
      <dgm:t>
        <a:bodyPr/>
        <a:lstStyle/>
        <a:p>
          <a:endParaRPr lang="en-GB"/>
        </a:p>
      </dgm:t>
    </dgm:pt>
    <dgm:pt modelId="{5D197986-1578-425C-96B0-0F760B79B659}" type="pres">
      <dgm:prSet presAssocID="{A6958B7A-C37D-4151-B17D-993026B6A07C}" presName="hierRoot2" presStyleCnt="0">
        <dgm:presLayoutVars>
          <dgm:hierBranch val="r"/>
        </dgm:presLayoutVars>
      </dgm:prSet>
      <dgm:spPr/>
    </dgm:pt>
    <dgm:pt modelId="{D2221AF3-6CA9-48DD-B8D1-6FD980841786}" type="pres">
      <dgm:prSet presAssocID="{A6958B7A-C37D-4151-B17D-993026B6A07C}" presName="rootComposite" presStyleCnt="0"/>
      <dgm:spPr/>
    </dgm:pt>
    <dgm:pt modelId="{93A1B15C-83AF-4F13-B413-6D6B25509B07}" type="pres">
      <dgm:prSet presAssocID="{A6958B7A-C37D-4151-B17D-993026B6A07C}" presName="rootText" presStyleLbl="node4" presStyleIdx="4" presStyleCnt="6" custScaleX="89786" custScaleY="61568" custLinFactX="-65772" custLinFactNeighborX="-100000" custLinFactNeighborY="-3078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CA4CC440-C2B4-492B-9B21-868713B01899}" type="pres">
      <dgm:prSet presAssocID="{A6958B7A-C37D-4151-B17D-993026B6A07C}" presName="rootConnector" presStyleLbl="node4" presStyleIdx="4" presStyleCnt="6"/>
      <dgm:spPr/>
      <dgm:t>
        <a:bodyPr/>
        <a:lstStyle/>
        <a:p>
          <a:endParaRPr lang="es-CL"/>
        </a:p>
      </dgm:t>
    </dgm:pt>
    <dgm:pt modelId="{5FF816AE-0C1D-49A5-820E-CFFFBC8DA56A}" type="pres">
      <dgm:prSet presAssocID="{A6958B7A-C37D-4151-B17D-993026B6A07C}" presName="hierChild4" presStyleCnt="0"/>
      <dgm:spPr/>
    </dgm:pt>
    <dgm:pt modelId="{83D8C793-67A4-4FE6-BDE2-A36A5A872F7F}" type="pres">
      <dgm:prSet presAssocID="{A6958B7A-C37D-4151-B17D-993026B6A07C}" presName="hierChild5" presStyleCnt="0"/>
      <dgm:spPr/>
    </dgm:pt>
    <dgm:pt modelId="{4F8B77F3-F831-43B8-B15B-E26520D4A041}" type="pres">
      <dgm:prSet presAssocID="{159022A9-3932-45B5-86BF-BF2D40D059A7}" presName="Name48" presStyleLbl="parChTrans1D4" presStyleIdx="5" presStyleCnt="6"/>
      <dgm:spPr/>
      <dgm:t>
        <a:bodyPr/>
        <a:lstStyle/>
        <a:p>
          <a:endParaRPr lang="en-GB"/>
        </a:p>
      </dgm:t>
    </dgm:pt>
    <dgm:pt modelId="{4103D4FD-70E6-45B4-B103-4B204C1FC174}" type="pres">
      <dgm:prSet presAssocID="{873F6586-FEB5-4C03-870E-26B630C4FAB8}" presName="hierRoot2" presStyleCnt="0">
        <dgm:presLayoutVars>
          <dgm:hierBranch val="init"/>
        </dgm:presLayoutVars>
      </dgm:prSet>
      <dgm:spPr/>
    </dgm:pt>
    <dgm:pt modelId="{6839EAFC-75FE-4539-9384-16E7DD70FDEF}" type="pres">
      <dgm:prSet presAssocID="{873F6586-FEB5-4C03-870E-26B630C4FAB8}" presName="rootComposite" presStyleCnt="0"/>
      <dgm:spPr/>
    </dgm:pt>
    <dgm:pt modelId="{48715A07-97E4-4950-A9B8-5AEAA6E090FE}" type="pres">
      <dgm:prSet presAssocID="{873F6586-FEB5-4C03-870E-26B630C4FAB8}" presName="rootText" presStyleLbl="node4" presStyleIdx="5" presStyleCnt="6" custScaleX="91564" custScaleY="63178" custLinFactX="-181866" custLinFactNeighborX="-200000" custLinFactNeighborY="-468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9BB7585-2DB3-4F01-9BFC-8EBE9172BE74}" type="pres">
      <dgm:prSet presAssocID="{873F6586-FEB5-4C03-870E-26B630C4FAB8}" presName="rootConnector" presStyleLbl="node4" presStyleIdx="5" presStyleCnt="6"/>
      <dgm:spPr/>
      <dgm:t>
        <a:bodyPr/>
        <a:lstStyle/>
        <a:p>
          <a:endParaRPr lang="en-GB"/>
        </a:p>
      </dgm:t>
    </dgm:pt>
    <dgm:pt modelId="{9CF6F100-CBFF-437F-B81F-6B2AF15AAD93}" type="pres">
      <dgm:prSet presAssocID="{873F6586-FEB5-4C03-870E-26B630C4FAB8}" presName="hierChild4" presStyleCnt="0"/>
      <dgm:spPr/>
    </dgm:pt>
    <dgm:pt modelId="{A51741C4-094E-4709-80E4-CB11549727CE}" type="pres">
      <dgm:prSet presAssocID="{873F6586-FEB5-4C03-870E-26B630C4FAB8}" presName="hierChild5" presStyleCnt="0"/>
      <dgm:spPr/>
    </dgm:pt>
    <dgm:pt modelId="{A460BD9B-3F6A-4E3C-B5E6-F25C02461A63}" type="pres">
      <dgm:prSet presAssocID="{05CD9210-8A10-47A7-851D-190BB6070BB1}" presName="hierChild5" presStyleCnt="0"/>
      <dgm:spPr/>
    </dgm:pt>
    <dgm:pt modelId="{DBC306F0-8091-4F0A-9B17-4373041B48F7}" type="pres">
      <dgm:prSet presAssocID="{A2CF8099-D5C1-481E-BCB5-AD09CFD17BDA}" presName="hierChild5" presStyleCnt="0"/>
      <dgm:spPr/>
    </dgm:pt>
    <dgm:pt modelId="{8797D731-B960-44D4-9F0E-4C5D6431EF6B}" type="pres">
      <dgm:prSet presAssocID="{E21F49AA-9A0E-48AE-8844-D445FC9524EF}" presName="Name35" presStyleLbl="parChTrans1D2" presStyleIdx="1" presStyleCnt="2"/>
      <dgm:spPr/>
      <dgm:t>
        <a:bodyPr/>
        <a:lstStyle/>
        <a:p>
          <a:endParaRPr lang="es-CL"/>
        </a:p>
      </dgm:t>
    </dgm:pt>
    <dgm:pt modelId="{9C5F3A04-FD61-47DA-A95C-309C1AD32F6C}" type="pres">
      <dgm:prSet presAssocID="{1B188F06-5837-4115-A3D3-0726CDB59C87}" presName="hierRoot2" presStyleCnt="0">
        <dgm:presLayoutVars>
          <dgm:hierBranch/>
        </dgm:presLayoutVars>
      </dgm:prSet>
      <dgm:spPr/>
    </dgm:pt>
    <dgm:pt modelId="{1F1ED72D-AFAB-4754-9D13-1A7FEAB81DF5}" type="pres">
      <dgm:prSet presAssocID="{1B188F06-5837-4115-A3D3-0726CDB59C87}" presName="rootComposite" presStyleCnt="0"/>
      <dgm:spPr/>
    </dgm:pt>
    <dgm:pt modelId="{B755CD55-413C-4F3C-8224-E18647F2DDC8}" type="pres">
      <dgm:prSet presAssocID="{1B188F06-5837-4115-A3D3-0726CDB59C87}" presName="rootText" presStyleLbl="node2" presStyleIdx="1" presStyleCnt="2" custScaleX="151349" custLinFactX="-300000" custLinFactNeighborX="-358070" custLinFactNeighborY="3202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9B57B4A2-1D25-4913-A5E0-34946C540B67}" type="pres">
      <dgm:prSet presAssocID="{1B188F06-5837-4115-A3D3-0726CDB59C87}" presName="rootConnector" presStyleLbl="node2" presStyleIdx="1" presStyleCnt="2"/>
      <dgm:spPr/>
      <dgm:t>
        <a:bodyPr/>
        <a:lstStyle/>
        <a:p>
          <a:endParaRPr lang="es-CL"/>
        </a:p>
      </dgm:t>
    </dgm:pt>
    <dgm:pt modelId="{FF831888-E284-4414-9410-11799CB2A7C2}" type="pres">
      <dgm:prSet presAssocID="{1B188F06-5837-4115-A3D3-0726CDB59C87}" presName="hierChild4" presStyleCnt="0"/>
      <dgm:spPr/>
    </dgm:pt>
    <dgm:pt modelId="{A1BA350B-6817-4602-BE23-F5E0C7C34EFA}" type="pres">
      <dgm:prSet presAssocID="{BC927E9F-9F35-405A-973D-C60AED748216}" presName="Name35" presStyleLbl="parChTrans1D3" presStyleIdx="3" presStyleCnt="4"/>
      <dgm:spPr/>
      <dgm:t>
        <a:bodyPr/>
        <a:lstStyle/>
        <a:p>
          <a:endParaRPr lang="en-GB"/>
        </a:p>
      </dgm:t>
    </dgm:pt>
    <dgm:pt modelId="{FD34F1D3-70C9-48BC-BFF7-ADB8B54CFB93}" type="pres">
      <dgm:prSet presAssocID="{37B079C8-20EA-4D85-BB90-20465710FCD5}" presName="hierRoot2" presStyleCnt="0">
        <dgm:presLayoutVars>
          <dgm:hierBranch val="init"/>
        </dgm:presLayoutVars>
      </dgm:prSet>
      <dgm:spPr/>
    </dgm:pt>
    <dgm:pt modelId="{7710E183-4299-4871-9C00-215DAD24177A}" type="pres">
      <dgm:prSet presAssocID="{37B079C8-20EA-4D85-BB90-20465710FCD5}" presName="rootComposite" presStyleCnt="0"/>
      <dgm:spPr/>
    </dgm:pt>
    <dgm:pt modelId="{CF9188F1-A863-4D28-AF99-C9DE439CAB28}" type="pres">
      <dgm:prSet presAssocID="{37B079C8-20EA-4D85-BB90-20465710FCD5}" presName="rootText" presStyleLbl="node3" presStyleIdx="3" presStyleCnt="4" custAng="0" custScaleX="149540" custScaleY="354313" custLinFactX="-300000" custLinFactNeighborX="-358974" custLinFactNeighborY="396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6124FD9-3855-433B-86D1-06E97CC33694}" type="pres">
      <dgm:prSet presAssocID="{37B079C8-20EA-4D85-BB90-20465710FCD5}" presName="rootConnector" presStyleLbl="node3" presStyleIdx="3" presStyleCnt="4"/>
      <dgm:spPr/>
      <dgm:t>
        <a:bodyPr/>
        <a:lstStyle/>
        <a:p>
          <a:endParaRPr lang="en-GB"/>
        </a:p>
      </dgm:t>
    </dgm:pt>
    <dgm:pt modelId="{5DEA9EF9-313D-42EC-A27C-6393CF40A821}" type="pres">
      <dgm:prSet presAssocID="{37B079C8-20EA-4D85-BB90-20465710FCD5}" presName="hierChild4" presStyleCnt="0"/>
      <dgm:spPr/>
    </dgm:pt>
    <dgm:pt modelId="{F5C0E91A-C255-4AD5-BAAD-B201FFB399B2}" type="pres">
      <dgm:prSet presAssocID="{37B079C8-20EA-4D85-BB90-20465710FCD5}" presName="hierChild5" presStyleCnt="0"/>
      <dgm:spPr/>
    </dgm:pt>
    <dgm:pt modelId="{698684DB-F3C3-47DD-B1BD-041F4C8BF7C6}" type="pres">
      <dgm:prSet presAssocID="{1B188F06-5837-4115-A3D3-0726CDB59C87}" presName="hierChild5" presStyleCnt="0"/>
      <dgm:spPr/>
    </dgm:pt>
    <dgm:pt modelId="{C71AD87A-4428-4A10-AAF1-6AA1C7A58E57}" type="pres">
      <dgm:prSet presAssocID="{CAEF05D4-E265-4AA6-B321-05CB6E3286D1}" presName="hierChild3" presStyleCnt="0"/>
      <dgm:spPr/>
    </dgm:pt>
  </dgm:ptLst>
  <dgm:cxnLst>
    <dgm:cxn modelId="{35D32DA5-5DD8-4103-99E1-61A17FD9B55F}" type="presOf" srcId="{7DF7FDE9-65A4-4F29-8C1F-45242D408EBA}" destId="{93EE1E38-9D73-44C4-AB8B-6756A4B28CA5}" srcOrd="1" destOrd="0" presId="urn:microsoft.com/office/officeart/2005/8/layout/orgChart1"/>
    <dgm:cxn modelId="{A8F17E87-8B1B-404F-8084-45F882B81B76}" type="presOf" srcId="{A2CF8099-D5C1-481E-BCB5-AD09CFD17BDA}" destId="{3DB5108C-ED69-4955-8B1F-B7F8CC7CE91C}" srcOrd="1" destOrd="0" presId="urn:microsoft.com/office/officeart/2005/8/layout/orgChart1"/>
    <dgm:cxn modelId="{1DAD62AB-0C43-4302-87D0-0A444518DB97}" type="presOf" srcId="{EA2D7FC0-AAE4-4622-80F0-8945EC27A945}" destId="{18E01957-1D2F-4D6A-953A-4B19620D39E6}" srcOrd="0" destOrd="0" presId="urn:microsoft.com/office/officeart/2005/8/layout/orgChart1"/>
    <dgm:cxn modelId="{E077C5D6-8287-46D6-95CD-354A3F807A1E}" srcId="{A2CF8099-D5C1-481E-BCB5-AD09CFD17BDA}" destId="{05CD9210-8A10-47A7-851D-190BB6070BB1}" srcOrd="2" destOrd="0" parTransId="{0B7FA2A0-7183-4BCB-A115-B39B394F4A07}" sibTransId="{1210667C-E819-4295-840F-AA0738E456F6}"/>
    <dgm:cxn modelId="{124225C4-2760-449A-AC53-29FE9C763D5B}" type="presOf" srcId="{37B079C8-20EA-4D85-BB90-20465710FCD5}" destId="{B6124FD9-3855-433B-86D1-06E97CC33694}" srcOrd="1" destOrd="0" presId="urn:microsoft.com/office/officeart/2005/8/layout/orgChart1"/>
    <dgm:cxn modelId="{BF05F66B-3F95-4789-A35E-1606912BECF5}" srcId="{CAEF05D4-E265-4AA6-B321-05CB6E3286D1}" destId="{1B188F06-5837-4115-A3D3-0726CDB59C87}" srcOrd="1" destOrd="0" parTransId="{E21F49AA-9A0E-48AE-8844-D445FC9524EF}" sibTransId="{392722AC-6825-4867-B46B-F282BCF1A7BA}"/>
    <dgm:cxn modelId="{17AAB7A4-D7FA-4023-991B-A229058BD33A}" type="presOf" srcId="{9552450F-3148-41DA-8FDF-8CE2669B0A60}" destId="{E83DA370-A0D4-4407-BF6A-E1C34C1FEE0C}" srcOrd="0" destOrd="0" presId="urn:microsoft.com/office/officeart/2005/8/layout/orgChart1"/>
    <dgm:cxn modelId="{EAB2D7E3-9643-4EDB-B3B4-B382C63BEA3D}" type="presOf" srcId="{1B188F06-5837-4115-A3D3-0726CDB59C87}" destId="{9B57B4A2-1D25-4913-A5E0-34946C540B67}" srcOrd="1" destOrd="0" presId="urn:microsoft.com/office/officeart/2005/8/layout/orgChart1"/>
    <dgm:cxn modelId="{822297B7-86B4-4766-B125-A5329D402EFA}" type="presOf" srcId="{835E5D87-2272-4ED9-A0DC-CFC59F8228B8}" destId="{B79C0565-BEF3-44CD-BFAD-B05B1B5E13CE}" srcOrd="0" destOrd="0" presId="urn:microsoft.com/office/officeart/2005/8/layout/orgChart1"/>
    <dgm:cxn modelId="{39423561-CA47-4CC5-831E-16DC904BDED5}" type="presOf" srcId="{37B079C8-20EA-4D85-BB90-20465710FCD5}" destId="{CF9188F1-A863-4D28-AF99-C9DE439CAB28}" srcOrd="0" destOrd="0" presId="urn:microsoft.com/office/officeart/2005/8/layout/orgChart1"/>
    <dgm:cxn modelId="{929393C4-631D-4E3D-8668-260F388BA70C}" srcId="{1C2E4772-EDCD-48CC-8188-3F205CC83417}" destId="{7DF7FDE9-65A4-4F29-8C1F-45242D408EBA}" srcOrd="1" destOrd="0" parTransId="{BD7CF1BC-8700-4BBB-B307-7699138D505E}" sibTransId="{D0DC8087-DD16-4A1F-B8E0-A6C54FF052CD}"/>
    <dgm:cxn modelId="{E3B6A89A-CC39-4C20-B397-4BBC99DF6F88}" type="presOf" srcId="{A6958B7A-C37D-4151-B17D-993026B6A07C}" destId="{CA4CC440-C2B4-492B-9B21-868713B01899}" srcOrd="1" destOrd="0" presId="urn:microsoft.com/office/officeart/2005/8/layout/orgChart1"/>
    <dgm:cxn modelId="{3A1A7A01-A6C4-42E3-BFAC-301C54B0EED7}" srcId="{CAEF05D4-E265-4AA6-B321-05CB6E3286D1}" destId="{A2CF8099-D5C1-481E-BCB5-AD09CFD17BDA}" srcOrd="0" destOrd="0" parTransId="{9552450F-3148-41DA-8FDF-8CE2669B0A60}" sibTransId="{D7059FE7-319A-44D5-A112-749A117C5279}"/>
    <dgm:cxn modelId="{CDBB2A0D-8671-4A48-A215-C7AA51D4EEA9}" type="presOf" srcId="{A148A178-C195-4E7E-97B2-4651CFFF37DC}" destId="{93E14D77-6099-41F0-B5C8-78BBB3AE87C4}" srcOrd="0" destOrd="0" presId="urn:microsoft.com/office/officeart/2005/8/layout/orgChart1"/>
    <dgm:cxn modelId="{F9A10110-398E-44BB-B674-26CC53A27609}" srcId="{05CD9210-8A10-47A7-851D-190BB6070BB1}" destId="{A6958B7A-C37D-4151-B17D-993026B6A07C}" srcOrd="0" destOrd="0" parTransId="{E4BA08A1-A8F6-471F-AE92-12BB1663AC94}" sibTransId="{38BDB759-FB2B-431D-B82F-9A1BC9549A83}"/>
    <dgm:cxn modelId="{9C6128E3-E9FD-43B6-AA33-E0BDC1F16B72}" type="presOf" srcId="{1C2E4772-EDCD-48CC-8188-3F205CC83417}" destId="{1D159F55-AF9C-407E-84BE-BCC7FD519ADE}" srcOrd="1" destOrd="0" presId="urn:microsoft.com/office/officeart/2005/8/layout/orgChart1"/>
    <dgm:cxn modelId="{4C3AA77E-9DCE-43CC-A2D9-FC76EDB1171C}" type="presOf" srcId="{08217E00-5D4F-4D7F-8495-EEF0F905C92E}" destId="{588D2BB5-E553-4F34-B9F4-63C300CAA16D}" srcOrd="0" destOrd="0" presId="urn:microsoft.com/office/officeart/2005/8/layout/orgChart1"/>
    <dgm:cxn modelId="{6815583F-A35E-4A39-AC20-3D8A0E8EE0DE}" srcId="{5EE71034-0F56-452F-91AB-B01A40233755}" destId="{835E5D87-2272-4ED9-A0DC-CFC59F8228B8}" srcOrd="1" destOrd="0" parTransId="{634EED62-0A60-4EE9-AC2E-ADFA9AE1ADEA}" sibTransId="{33C4A078-9321-47DD-96AE-1BE748A9D81E}"/>
    <dgm:cxn modelId="{DB161ED5-100E-4D87-9127-B7379EE4BD4F}" srcId="{08217E00-5D4F-4D7F-8495-EEF0F905C92E}" destId="{CAEF05D4-E265-4AA6-B321-05CB6E3286D1}" srcOrd="0" destOrd="0" parTransId="{705D1360-1A0F-4B5C-8641-64FEFCCDF121}" sibTransId="{F79ED767-5ECD-41B3-A2E9-81C7D6972C9C}"/>
    <dgm:cxn modelId="{63186352-4BD9-4864-90E5-D84DB95FB094}" type="presOf" srcId="{E4BA08A1-A8F6-471F-AE92-12BB1663AC94}" destId="{927BA4A0-0605-46BD-9EB8-E9FDB0D055AC}" srcOrd="0" destOrd="0" presId="urn:microsoft.com/office/officeart/2005/8/layout/orgChart1"/>
    <dgm:cxn modelId="{272DF012-D56D-4456-9C3D-4E34F540B341}" type="presOf" srcId="{873F6586-FEB5-4C03-870E-26B630C4FAB8}" destId="{39BB7585-2DB3-4F01-9BFC-8EBE9172BE74}" srcOrd="1" destOrd="0" presId="urn:microsoft.com/office/officeart/2005/8/layout/orgChart1"/>
    <dgm:cxn modelId="{9D4979AB-CE54-4C36-9E8F-868234C69792}" type="presOf" srcId="{A2CF8099-D5C1-481E-BCB5-AD09CFD17BDA}" destId="{5C723929-10A4-41CC-A302-D5DAD0252801}" srcOrd="0" destOrd="0" presId="urn:microsoft.com/office/officeart/2005/8/layout/orgChart1"/>
    <dgm:cxn modelId="{3C381379-67EE-4814-89BB-390DEEA2D8FB}" type="presOf" srcId="{C601294F-774A-4FA8-A40F-27311C13618B}" destId="{6CB2F6AC-717D-413C-A70A-322331B899FA}" srcOrd="0" destOrd="0" presId="urn:microsoft.com/office/officeart/2005/8/layout/orgChart1"/>
    <dgm:cxn modelId="{4D2F0490-F35B-4676-81BA-EBCCFC0C3E55}" type="presOf" srcId="{A6958B7A-C37D-4151-B17D-993026B6A07C}" destId="{93A1B15C-83AF-4F13-B413-6D6B25509B07}" srcOrd="0" destOrd="0" presId="urn:microsoft.com/office/officeart/2005/8/layout/orgChart1"/>
    <dgm:cxn modelId="{F967D8CE-22CC-495A-AEF2-7FB811F1D4F1}" type="presOf" srcId="{873F6586-FEB5-4C03-870E-26B630C4FAB8}" destId="{48715A07-97E4-4950-A9B8-5AEAA6E090FE}" srcOrd="0" destOrd="0" presId="urn:microsoft.com/office/officeart/2005/8/layout/orgChart1"/>
    <dgm:cxn modelId="{02639463-5A0F-433F-BB90-E69C88FA6BAD}" type="presOf" srcId="{0B7FA2A0-7183-4BCB-A115-B39B394F4A07}" destId="{E89C82AD-D53A-4DF7-B9B5-8E533B43072D}" srcOrd="0" destOrd="0" presId="urn:microsoft.com/office/officeart/2005/8/layout/orgChart1"/>
    <dgm:cxn modelId="{659BCCE1-CCDC-4B39-9CCC-E793CF648FFA}" srcId="{1B188F06-5837-4115-A3D3-0726CDB59C87}" destId="{37B079C8-20EA-4D85-BB90-20465710FCD5}" srcOrd="0" destOrd="0" parTransId="{BC927E9F-9F35-405A-973D-C60AED748216}" sibTransId="{9065DE6A-631D-4D0B-9D89-78530899E77F}"/>
    <dgm:cxn modelId="{D0773CCE-4B66-4288-A7B6-AA3022B86117}" srcId="{5EE71034-0F56-452F-91AB-B01A40233755}" destId="{9F9C30F7-4FB4-423C-BD20-0A7E7296AB21}" srcOrd="0" destOrd="0" parTransId="{C601294F-774A-4FA8-A40F-27311C13618B}" sibTransId="{AEB593F2-979C-427F-8318-988BC7FD9C1C}"/>
    <dgm:cxn modelId="{35D0E24B-71C6-44B2-95AD-5148E9FADF6D}" type="presOf" srcId="{EA2D7FC0-AAE4-4622-80F0-8945EC27A945}" destId="{31A87CF9-FBD3-439C-B970-F0B8F7CAD47D}" srcOrd="1" destOrd="0" presId="urn:microsoft.com/office/officeart/2005/8/layout/orgChart1"/>
    <dgm:cxn modelId="{415AE041-CDF8-47EC-944F-9B8B33AA3E24}" srcId="{05CD9210-8A10-47A7-851D-190BB6070BB1}" destId="{873F6586-FEB5-4C03-870E-26B630C4FAB8}" srcOrd="1" destOrd="0" parTransId="{159022A9-3932-45B5-86BF-BF2D40D059A7}" sibTransId="{6FFACA16-25A6-47F2-9059-4AD7496DE70B}"/>
    <dgm:cxn modelId="{A8EFB3CF-33CD-4160-AC12-DF28811A7775}" type="presOf" srcId="{CAEF05D4-E265-4AA6-B321-05CB6E3286D1}" destId="{57F3485A-D428-420C-A035-081EC164C8D8}" srcOrd="1" destOrd="0" presId="urn:microsoft.com/office/officeart/2005/8/layout/orgChart1"/>
    <dgm:cxn modelId="{D0A24A77-693A-4E63-B5A4-A1C66844355C}" type="presOf" srcId="{E21F49AA-9A0E-48AE-8844-D445FC9524EF}" destId="{8797D731-B960-44D4-9F0E-4C5D6431EF6B}" srcOrd="0" destOrd="0" presId="urn:microsoft.com/office/officeart/2005/8/layout/orgChart1"/>
    <dgm:cxn modelId="{71A12DE7-50FE-4D86-84D0-4CAC2780DCE1}" type="presOf" srcId="{5EE71034-0F56-452F-91AB-B01A40233755}" destId="{2459844B-055C-4620-B6D9-8F3687E382C5}" srcOrd="0" destOrd="0" presId="urn:microsoft.com/office/officeart/2005/8/layout/orgChart1"/>
    <dgm:cxn modelId="{BD09BC57-C8DC-4A5E-A2F8-3FE8FDDB689F}" type="presOf" srcId="{835E5D87-2272-4ED9-A0DC-CFC59F8228B8}" destId="{86EC0572-DEAC-4DD0-8B81-20E3A24D68DA}" srcOrd="1" destOrd="0" presId="urn:microsoft.com/office/officeart/2005/8/layout/orgChart1"/>
    <dgm:cxn modelId="{04D51443-BE5F-4DED-8B5E-1B5500EAE222}" type="presOf" srcId="{9F9C30F7-4FB4-423C-BD20-0A7E7296AB21}" destId="{60B7A7EA-7F93-4F0D-830B-3759A3D6E8F9}" srcOrd="1" destOrd="0" presId="urn:microsoft.com/office/officeart/2005/8/layout/orgChart1"/>
    <dgm:cxn modelId="{0B3CFEE0-99EE-41D2-BCA8-6388820EFE9D}" type="presOf" srcId="{BD7CF1BC-8700-4BBB-B307-7699138D505E}" destId="{72B008A9-6659-4B7D-9071-48FC3DAD8949}" srcOrd="0" destOrd="0" presId="urn:microsoft.com/office/officeart/2005/8/layout/orgChart1"/>
    <dgm:cxn modelId="{B187F8B3-D82B-482D-B1A4-59D0FE90056E}" type="presOf" srcId="{42D73556-CEE1-4EAC-BDFA-335A55B116F9}" destId="{BAFF019E-0187-4873-9150-3336278CB95A}" srcOrd="0" destOrd="0" presId="urn:microsoft.com/office/officeart/2005/8/layout/orgChart1"/>
    <dgm:cxn modelId="{9ABB8DC3-DAC0-469B-BBA2-B3644684473F}" type="presOf" srcId="{BC927E9F-9F35-405A-973D-C60AED748216}" destId="{A1BA350B-6817-4602-BE23-F5E0C7C34EFA}" srcOrd="0" destOrd="0" presId="urn:microsoft.com/office/officeart/2005/8/layout/orgChart1"/>
    <dgm:cxn modelId="{FB1A1EA0-48E5-417D-B806-DDC5732A8665}" type="presOf" srcId="{7DF7FDE9-65A4-4F29-8C1F-45242D408EBA}" destId="{CC03AA92-DB15-4B05-B14C-017FBE8FF2D6}" srcOrd="0" destOrd="0" presId="urn:microsoft.com/office/officeart/2005/8/layout/orgChart1"/>
    <dgm:cxn modelId="{51DDFCD7-0993-4FCF-8934-3FD21AAB3957}" type="presOf" srcId="{05CD9210-8A10-47A7-851D-190BB6070BB1}" destId="{DA4777F5-499C-4F4F-A607-950EF6A9BCC5}" srcOrd="1" destOrd="0" presId="urn:microsoft.com/office/officeart/2005/8/layout/orgChart1"/>
    <dgm:cxn modelId="{8F6AB28F-72BD-4B3F-9698-F29D784344EB}" srcId="{A2CF8099-D5C1-481E-BCB5-AD09CFD17BDA}" destId="{1C2E4772-EDCD-48CC-8188-3F205CC83417}" srcOrd="0" destOrd="0" parTransId="{F35C5312-FA46-41AA-B08F-666C2AB42FE7}" sibTransId="{AF5B5FC2-CE4B-4724-AB2A-9D4D5836EF9B}"/>
    <dgm:cxn modelId="{FD238904-30B5-4B2A-BEE0-C964AAF3E6C6}" type="presOf" srcId="{1C2E4772-EDCD-48CC-8188-3F205CC83417}" destId="{F43518BA-2363-4D50-857D-192A781F227B}" srcOrd="0" destOrd="0" presId="urn:microsoft.com/office/officeart/2005/8/layout/orgChart1"/>
    <dgm:cxn modelId="{B3878E2C-1190-4E94-9D00-FD50370C1CE5}" type="presOf" srcId="{05CD9210-8A10-47A7-851D-190BB6070BB1}" destId="{3C399EE6-5B0B-4F3D-8ECB-B408F84F3B83}" srcOrd="0" destOrd="0" presId="urn:microsoft.com/office/officeart/2005/8/layout/orgChart1"/>
    <dgm:cxn modelId="{9C02613C-614F-49CA-9F5E-09C43D499DA5}" srcId="{1C2E4772-EDCD-48CC-8188-3F205CC83417}" destId="{EA2D7FC0-AAE4-4622-80F0-8945EC27A945}" srcOrd="0" destOrd="0" parTransId="{A148A178-C195-4E7E-97B2-4651CFFF37DC}" sibTransId="{ADC79292-C877-4582-B9B9-D1A0732B0EAD}"/>
    <dgm:cxn modelId="{4B5B8EE1-999E-42CF-AC9E-0193446DD64E}" type="presOf" srcId="{F35C5312-FA46-41AA-B08F-666C2AB42FE7}" destId="{262A261D-7D5A-44D9-919E-195A61A14326}" srcOrd="0" destOrd="0" presId="urn:microsoft.com/office/officeart/2005/8/layout/orgChart1"/>
    <dgm:cxn modelId="{934CC289-B25C-4CAC-8C99-B5B4235E480D}" type="presOf" srcId="{9F9C30F7-4FB4-423C-BD20-0A7E7296AB21}" destId="{035BEAEC-541B-4EA7-AA14-550321229320}" srcOrd="0" destOrd="0" presId="urn:microsoft.com/office/officeart/2005/8/layout/orgChart1"/>
    <dgm:cxn modelId="{9C74A048-7D32-4873-B6A8-C266660AD11E}" type="presOf" srcId="{5EE71034-0F56-452F-91AB-B01A40233755}" destId="{CD9E9730-FF12-4666-9945-0ACD7F86032F}" srcOrd="1" destOrd="0" presId="urn:microsoft.com/office/officeart/2005/8/layout/orgChart1"/>
    <dgm:cxn modelId="{4A4A95BD-3E8A-4CF9-8798-05C789B0BD7F}" type="presOf" srcId="{1B188F06-5837-4115-A3D3-0726CDB59C87}" destId="{B755CD55-413C-4F3C-8224-E18647F2DDC8}" srcOrd="0" destOrd="0" presId="urn:microsoft.com/office/officeart/2005/8/layout/orgChart1"/>
    <dgm:cxn modelId="{FB546C0A-324B-4DCA-97A0-222D7CB4444F}" type="presOf" srcId="{159022A9-3932-45B5-86BF-BF2D40D059A7}" destId="{4F8B77F3-F831-43B8-B15B-E26520D4A041}" srcOrd="0" destOrd="0" presId="urn:microsoft.com/office/officeart/2005/8/layout/orgChart1"/>
    <dgm:cxn modelId="{ED652E31-F067-49B6-81AF-1BBE551B5A42}" type="presOf" srcId="{CAEF05D4-E265-4AA6-B321-05CB6E3286D1}" destId="{4C51831D-A40C-4448-9BFC-A453D64FF9EF}" srcOrd="0" destOrd="0" presId="urn:microsoft.com/office/officeart/2005/8/layout/orgChart1"/>
    <dgm:cxn modelId="{8BB2C41C-7A3F-490D-A881-B70A50F42AEF}" type="presOf" srcId="{634EED62-0A60-4EE9-AC2E-ADFA9AE1ADEA}" destId="{138BF341-C69C-4F51-B88F-9BEABC6D9984}" srcOrd="0" destOrd="0" presId="urn:microsoft.com/office/officeart/2005/8/layout/orgChart1"/>
    <dgm:cxn modelId="{0174BBF0-77AA-472D-9658-FBF0BBAF8E19}" srcId="{A2CF8099-D5C1-481E-BCB5-AD09CFD17BDA}" destId="{5EE71034-0F56-452F-91AB-B01A40233755}" srcOrd="1" destOrd="0" parTransId="{42D73556-CEE1-4EAC-BDFA-335A55B116F9}" sibTransId="{DE500B78-DAC0-4119-8315-68B8A4AEE99B}"/>
    <dgm:cxn modelId="{2839DEF8-EFA7-4144-B687-D28BB44E3C39}" type="presParOf" srcId="{588D2BB5-E553-4F34-B9F4-63C300CAA16D}" destId="{F0E218B3-66C0-4A3F-97CF-2628BFC025C6}" srcOrd="0" destOrd="0" presId="urn:microsoft.com/office/officeart/2005/8/layout/orgChart1"/>
    <dgm:cxn modelId="{D310E8DE-2956-4337-AF37-7615B986D37F}" type="presParOf" srcId="{F0E218B3-66C0-4A3F-97CF-2628BFC025C6}" destId="{47E43EBF-4812-4D4D-9ED0-E8D5E6AB25B2}" srcOrd="0" destOrd="0" presId="urn:microsoft.com/office/officeart/2005/8/layout/orgChart1"/>
    <dgm:cxn modelId="{950543C4-33FE-4C78-AB75-8480FA1A39C6}" type="presParOf" srcId="{47E43EBF-4812-4D4D-9ED0-E8D5E6AB25B2}" destId="{4C51831D-A40C-4448-9BFC-A453D64FF9EF}" srcOrd="0" destOrd="0" presId="urn:microsoft.com/office/officeart/2005/8/layout/orgChart1"/>
    <dgm:cxn modelId="{1186AAC4-2E19-4A57-BA31-E161284328ED}" type="presParOf" srcId="{47E43EBF-4812-4D4D-9ED0-E8D5E6AB25B2}" destId="{57F3485A-D428-420C-A035-081EC164C8D8}" srcOrd="1" destOrd="0" presId="urn:microsoft.com/office/officeart/2005/8/layout/orgChart1"/>
    <dgm:cxn modelId="{12B57DB4-A3E2-46CA-B83E-1EF0DA80CC47}" type="presParOf" srcId="{F0E218B3-66C0-4A3F-97CF-2628BFC025C6}" destId="{71658B75-BE16-43EF-84AB-9A7FBD6C1B78}" srcOrd="1" destOrd="0" presId="urn:microsoft.com/office/officeart/2005/8/layout/orgChart1"/>
    <dgm:cxn modelId="{B3082E95-BF78-4BD6-B44B-383693E2609F}" type="presParOf" srcId="{71658B75-BE16-43EF-84AB-9A7FBD6C1B78}" destId="{E83DA370-A0D4-4407-BF6A-E1C34C1FEE0C}" srcOrd="0" destOrd="0" presId="urn:microsoft.com/office/officeart/2005/8/layout/orgChart1"/>
    <dgm:cxn modelId="{6437D221-2998-4817-9BE3-D6BA0D5B016E}" type="presParOf" srcId="{71658B75-BE16-43EF-84AB-9A7FBD6C1B78}" destId="{4987E92F-5C8A-42AB-8A8F-4EF16D0617FD}" srcOrd="1" destOrd="0" presId="urn:microsoft.com/office/officeart/2005/8/layout/orgChart1"/>
    <dgm:cxn modelId="{61D0F958-2974-4E6E-B88D-310013DC608C}" type="presParOf" srcId="{4987E92F-5C8A-42AB-8A8F-4EF16D0617FD}" destId="{0BB6082A-7EFB-43A8-B97C-6C5CE5183CD4}" srcOrd="0" destOrd="0" presId="urn:microsoft.com/office/officeart/2005/8/layout/orgChart1"/>
    <dgm:cxn modelId="{FA2C13F9-5C36-4045-A1E7-CA151C044AC0}" type="presParOf" srcId="{0BB6082A-7EFB-43A8-B97C-6C5CE5183CD4}" destId="{5C723929-10A4-41CC-A302-D5DAD0252801}" srcOrd="0" destOrd="0" presId="urn:microsoft.com/office/officeart/2005/8/layout/orgChart1"/>
    <dgm:cxn modelId="{4CC1F38B-D20B-4B85-8A0A-151CA7886D9C}" type="presParOf" srcId="{0BB6082A-7EFB-43A8-B97C-6C5CE5183CD4}" destId="{3DB5108C-ED69-4955-8B1F-B7F8CC7CE91C}" srcOrd="1" destOrd="0" presId="urn:microsoft.com/office/officeart/2005/8/layout/orgChart1"/>
    <dgm:cxn modelId="{0048D695-4233-4B64-A067-D9FED3F3EC77}" type="presParOf" srcId="{4987E92F-5C8A-42AB-8A8F-4EF16D0617FD}" destId="{D77F5431-163F-4E8A-889B-4BAAC134341D}" srcOrd="1" destOrd="0" presId="urn:microsoft.com/office/officeart/2005/8/layout/orgChart1"/>
    <dgm:cxn modelId="{7E3F14D3-591A-4B7D-A2F0-734576CA5E58}" type="presParOf" srcId="{D77F5431-163F-4E8A-889B-4BAAC134341D}" destId="{262A261D-7D5A-44D9-919E-195A61A14326}" srcOrd="0" destOrd="0" presId="urn:microsoft.com/office/officeart/2005/8/layout/orgChart1"/>
    <dgm:cxn modelId="{6ABA5238-8014-4360-A246-A8DC1870A81D}" type="presParOf" srcId="{D77F5431-163F-4E8A-889B-4BAAC134341D}" destId="{EDB93024-089A-4396-8E0F-9CF88ED50D53}" srcOrd="1" destOrd="0" presId="urn:microsoft.com/office/officeart/2005/8/layout/orgChart1"/>
    <dgm:cxn modelId="{25CB1518-A409-4915-8FFB-690CC96FAB72}" type="presParOf" srcId="{EDB93024-089A-4396-8E0F-9CF88ED50D53}" destId="{D7649DE7-138D-4BB6-A9FD-20D5B20CCBF3}" srcOrd="0" destOrd="0" presId="urn:microsoft.com/office/officeart/2005/8/layout/orgChart1"/>
    <dgm:cxn modelId="{91BD1EFB-98B4-4D70-AF08-B64C67E2621E}" type="presParOf" srcId="{D7649DE7-138D-4BB6-A9FD-20D5B20CCBF3}" destId="{F43518BA-2363-4D50-857D-192A781F227B}" srcOrd="0" destOrd="0" presId="urn:microsoft.com/office/officeart/2005/8/layout/orgChart1"/>
    <dgm:cxn modelId="{4CC58FC4-81AC-4343-86B0-9323519E0A1C}" type="presParOf" srcId="{D7649DE7-138D-4BB6-A9FD-20D5B20CCBF3}" destId="{1D159F55-AF9C-407E-84BE-BCC7FD519ADE}" srcOrd="1" destOrd="0" presId="urn:microsoft.com/office/officeart/2005/8/layout/orgChart1"/>
    <dgm:cxn modelId="{3D66AFA1-09E1-46D7-86C8-11876F2DE4EB}" type="presParOf" srcId="{EDB93024-089A-4396-8E0F-9CF88ED50D53}" destId="{44A28A6C-A7FF-41F3-B88F-62DEA6C27757}" srcOrd="1" destOrd="0" presId="urn:microsoft.com/office/officeart/2005/8/layout/orgChart1"/>
    <dgm:cxn modelId="{DB18D89D-5973-43F1-8C1F-8016257DE768}" type="presParOf" srcId="{44A28A6C-A7FF-41F3-B88F-62DEA6C27757}" destId="{93E14D77-6099-41F0-B5C8-78BBB3AE87C4}" srcOrd="0" destOrd="0" presId="urn:microsoft.com/office/officeart/2005/8/layout/orgChart1"/>
    <dgm:cxn modelId="{BA1D3517-BF2F-44B5-9F21-21212EA25EED}" type="presParOf" srcId="{44A28A6C-A7FF-41F3-B88F-62DEA6C27757}" destId="{FDFF985C-ED01-4009-9508-B389E537C9BF}" srcOrd="1" destOrd="0" presId="urn:microsoft.com/office/officeart/2005/8/layout/orgChart1"/>
    <dgm:cxn modelId="{BBC45EE1-8DF8-46C1-862F-1E5B31F1D70B}" type="presParOf" srcId="{FDFF985C-ED01-4009-9508-B389E537C9BF}" destId="{AE6C8D0C-6610-4958-93A1-88A85DF19F15}" srcOrd="0" destOrd="0" presId="urn:microsoft.com/office/officeart/2005/8/layout/orgChart1"/>
    <dgm:cxn modelId="{266F6C0D-573C-423B-9607-7269BCAD436C}" type="presParOf" srcId="{AE6C8D0C-6610-4958-93A1-88A85DF19F15}" destId="{18E01957-1D2F-4D6A-953A-4B19620D39E6}" srcOrd="0" destOrd="0" presId="urn:microsoft.com/office/officeart/2005/8/layout/orgChart1"/>
    <dgm:cxn modelId="{26866AF9-3A59-490F-836C-FC8FBA5A28E4}" type="presParOf" srcId="{AE6C8D0C-6610-4958-93A1-88A85DF19F15}" destId="{31A87CF9-FBD3-439C-B970-F0B8F7CAD47D}" srcOrd="1" destOrd="0" presId="urn:microsoft.com/office/officeart/2005/8/layout/orgChart1"/>
    <dgm:cxn modelId="{554084ED-1DC4-4309-A2D1-C5266C14643F}" type="presParOf" srcId="{FDFF985C-ED01-4009-9508-B389E537C9BF}" destId="{CA776590-8E9C-4E83-95D0-A2F71150CA59}" srcOrd="1" destOrd="0" presId="urn:microsoft.com/office/officeart/2005/8/layout/orgChart1"/>
    <dgm:cxn modelId="{F6D51A71-9ED4-4C6F-A79C-85BA59B04208}" type="presParOf" srcId="{FDFF985C-ED01-4009-9508-B389E537C9BF}" destId="{B96C79D6-9229-4294-A46C-C3BE97C5381E}" srcOrd="2" destOrd="0" presId="urn:microsoft.com/office/officeart/2005/8/layout/orgChart1"/>
    <dgm:cxn modelId="{388E172F-6EE8-4B4B-8D9D-D2E33B7C62A9}" type="presParOf" srcId="{44A28A6C-A7FF-41F3-B88F-62DEA6C27757}" destId="{72B008A9-6659-4B7D-9071-48FC3DAD8949}" srcOrd="2" destOrd="0" presId="urn:microsoft.com/office/officeart/2005/8/layout/orgChart1"/>
    <dgm:cxn modelId="{1283A7EE-5F03-4BE6-9ABA-BA08242AB12B}" type="presParOf" srcId="{44A28A6C-A7FF-41F3-B88F-62DEA6C27757}" destId="{09127669-BED6-4C93-AE97-C1BB2309C1CD}" srcOrd="3" destOrd="0" presId="urn:microsoft.com/office/officeart/2005/8/layout/orgChart1"/>
    <dgm:cxn modelId="{E650ECF2-9473-47A8-9A00-5E8D545B8EEE}" type="presParOf" srcId="{09127669-BED6-4C93-AE97-C1BB2309C1CD}" destId="{13F835E5-BE3A-4BFE-AEE5-B98F81FAE645}" srcOrd="0" destOrd="0" presId="urn:microsoft.com/office/officeart/2005/8/layout/orgChart1"/>
    <dgm:cxn modelId="{100CC701-812F-4444-81F7-9DC279DFDE2C}" type="presParOf" srcId="{13F835E5-BE3A-4BFE-AEE5-B98F81FAE645}" destId="{CC03AA92-DB15-4B05-B14C-017FBE8FF2D6}" srcOrd="0" destOrd="0" presId="urn:microsoft.com/office/officeart/2005/8/layout/orgChart1"/>
    <dgm:cxn modelId="{93E6D85B-49F1-48AD-8998-4A4569A1D59B}" type="presParOf" srcId="{13F835E5-BE3A-4BFE-AEE5-B98F81FAE645}" destId="{93EE1E38-9D73-44C4-AB8B-6756A4B28CA5}" srcOrd="1" destOrd="0" presId="urn:microsoft.com/office/officeart/2005/8/layout/orgChart1"/>
    <dgm:cxn modelId="{DE7B2DF9-82C0-470D-8797-5061A216B557}" type="presParOf" srcId="{09127669-BED6-4C93-AE97-C1BB2309C1CD}" destId="{66672B3E-409A-4ECB-920F-62DE3B66BDBB}" srcOrd="1" destOrd="0" presId="urn:microsoft.com/office/officeart/2005/8/layout/orgChart1"/>
    <dgm:cxn modelId="{FF8CACF3-E3A5-403C-B168-D46A8DF054BB}" type="presParOf" srcId="{09127669-BED6-4C93-AE97-C1BB2309C1CD}" destId="{60840DD1-45CE-4A92-B241-D04842FFA734}" srcOrd="2" destOrd="0" presId="urn:microsoft.com/office/officeart/2005/8/layout/orgChart1"/>
    <dgm:cxn modelId="{403E35BC-6B3F-4123-8762-C49C93DDE217}" type="presParOf" srcId="{EDB93024-089A-4396-8E0F-9CF88ED50D53}" destId="{83FE1C83-CC4B-4447-A358-6209B233E647}" srcOrd="2" destOrd="0" presId="urn:microsoft.com/office/officeart/2005/8/layout/orgChart1"/>
    <dgm:cxn modelId="{F6664881-60B3-47E0-B3CC-5CD3ACD21C83}" type="presParOf" srcId="{D77F5431-163F-4E8A-889B-4BAAC134341D}" destId="{BAFF019E-0187-4873-9150-3336278CB95A}" srcOrd="2" destOrd="0" presId="urn:microsoft.com/office/officeart/2005/8/layout/orgChart1"/>
    <dgm:cxn modelId="{939E7AAB-E190-443C-81ED-AE6F5A48A0D6}" type="presParOf" srcId="{D77F5431-163F-4E8A-889B-4BAAC134341D}" destId="{2C68BC85-9BCF-4E9E-BA55-705E31501393}" srcOrd="3" destOrd="0" presId="urn:microsoft.com/office/officeart/2005/8/layout/orgChart1"/>
    <dgm:cxn modelId="{F8257F38-B604-44CD-B308-66844F4AB272}" type="presParOf" srcId="{2C68BC85-9BCF-4E9E-BA55-705E31501393}" destId="{B83DE4D8-113F-4A54-8C14-F69F14E4BCF2}" srcOrd="0" destOrd="0" presId="urn:microsoft.com/office/officeart/2005/8/layout/orgChart1"/>
    <dgm:cxn modelId="{D720A1DC-71D8-4ABC-993C-BDECD941926C}" type="presParOf" srcId="{B83DE4D8-113F-4A54-8C14-F69F14E4BCF2}" destId="{2459844B-055C-4620-B6D9-8F3687E382C5}" srcOrd="0" destOrd="0" presId="urn:microsoft.com/office/officeart/2005/8/layout/orgChart1"/>
    <dgm:cxn modelId="{6F3DE63D-C6AC-4256-BB68-F7F4C811A4B8}" type="presParOf" srcId="{B83DE4D8-113F-4A54-8C14-F69F14E4BCF2}" destId="{CD9E9730-FF12-4666-9945-0ACD7F86032F}" srcOrd="1" destOrd="0" presId="urn:microsoft.com/office/officeart/2005/8/layout/orgChart1"/>
    <dgm:cxn modelId="{7DA091FD-0708-47F4-8012-7C6EA04040BD}" type="presParOf" srcId="{2C68BC85-9BCF-4E9E-BA55-705E31501393}" destId="{8F2C1750-777D-4071-A4AE-8C3CF42A6DF2}" srcOrd="1" destOrd="0" presId="urn:microsoft.com/office/officeart/2005/8/layout/orgChart1"/>
    <dgm:cxn modelId="{D3826561-F00E-428B-AC75-BA78427D231D}" type="presParOf" srcId="{8F2C1750-777D-4071-A4AE-8C3CF42A6DF2}" destId="{6CB2F6AC-717D-413C-A70A-322331B899FA}" srcOrd="0" destOrd="0" presId="urn:microsoft.com/office/officeart/2005/8/layout/orgChart1"/>
    <dgm:cxn modelId="{B9BB8ED4-7A08-4F4C-9B2D-3068F683CD6E}" type="presParOf" srcId="{8F2C1750-777D-4071-A4AE-8C3CF42A6DF2}" destId="{B04A60F6-DDB6-4A19-89F1-949FBB577BF1}" srcOrd="1" destOrd="0" presId="urn:microsoft.com/office/officeart/2005/8/layout/orgChart1"/>
    <dgm:cxn modelId="{E85E01E1-374F-4FF8-85A7-28196DEC8DCB}" type="presParOf" srcId="{B04A60F6-DDB6-4A19-89F1-949FBB577BF1}" destId="{9EDDB112-0FBA-4E84-B97B-D0C8A6EE2453}" srcOrd="0" destOrd="0" presId="urn:microsoft.com/office/officeart/2005/8/layout/orgChart1"/>
    <dgm:cxn modelId="{6932B169-1AE3-4D5A-8628-8C166DC6761C}" type="presParOf" srcId="{9EDDB112-0FBA-4E84-B97B-D0C8A6EE2453}" destId="{035BEAEC-541B-4EA7-AA14-550321229320}" srcOrd="0" destOrd="0" presId="urn:microsoft.com/office/officeart/2005/8/layout/orgChart1"/>
    <dgm:cxn modelId="{655F73E8-A7CE-486C-89B3-8F119E21C00F}" type="presParOf" srcId="{9EDDB112-0FBA-4E84-B97B-D0C8A6EE2453}" destId="{60B7A7EA-7F93-4F0D-830B-3759A3D6E8F9}" srcOrd="1" destOrd="0" presId="urn:microsoft.com/office/officeart/2005/8/layout/orgChart1"/>
    <dgm:cxn modelId="{AF597916-70B2-499C-A73A-36F79142203C}" type="presParOf" srcId="{B04A60F6-DDB6-4A19-89F1-949FBB577BF1}" destId="{23C9A934-8BD8-46D5-9FEB-9250068B7D2F}" srcOrd="1" destOrd="0" presId="urn:microsoft.com/office/officeart/2005/8/layout/orgChart1"/>
    <dgm:cxn modelId="{BDFE392B-E4BE-441C-8D00-2C3ECC261C2D}" type="presParOf" srcId="{B04A60F6-DDB6-4A19-89F1-949FBB577BF1}" destId="{7ECDCFBB-8194-4AF8-A51E-1771E72822FD}" srcOrd="2" destOrd="0" presId="urn:microsoft.com/office/officeart/2005/8/layout/orgChart1"/>
    <dgm:cxn modelId="{CEBFA14B-543F-4E3A-8CAF-1E879F99FB86}" type="presParOf" srcId="{8F2C1750-777D-4071-A4AE-8C3CF42A6DF2}" destId="{138BF341-C69C-4F51-B88F-9BEABC6D9984}" srcOrd="2" destOrd="0" presId="urn:microsoft.com/office/officeart/2005/8/layout/orgChart1"/>
    <dgm:cxn modelId="{D3D81F62-39C7-4A22-88C2-492B2CA6C022}" type="presParOf" srcId="{8F2C1750-777D-4071-A4AE-8C3CF42A6DF2}" destId="{81AF5E6C-6D0C-4A9C-9692-5AC21FCCC010}" srcOrd="3" destOrd="0" presId="urn:microsoft.com/office/officeart/2005/8/layout/orgChart1"/>
    <dgm:cxn modelId="{8B9B2FFA-F799-42CB-B4BA-9DC46B58471A}" type="presParOf" srcId="{81AF5E6C-6D0C-4A9C-9692-5AC21FCCC010}" destId="{4BB15F52-0054-4D76-8269-E2797F83AEBA}" srcOrd="0" destOrd="0" presId="urn:microsoft.com/office/officeart/2005/8/layout/orgChart1"/>
    <dgm:cxn modelId="{9A80851D-DFAB-4E9F-B87F-E24662961548}" type="presParOf" srcId="{4BB15F52-0054-4D76-8269-E2797F83AEBA}" destId="{B79C0565-BEF3-44CD-BFAD-B05B1B5E13CE}" srcOrd="0" destOrd="0" presId="urn:microsoft.com/office/officeart/2005/8/layout/orgChart1"/>
    <dgm:cxn modelId="{434192B0-022A-4995-B295-1A8F7DAC50A4}" type="presParOf" srcId="{4BB15F52-0054-4D76-8269-E2797F83AEBA}" destId="{86EC0572-DEAC-4DD0-8B81-20E3A24D68DA}" srcOrd="1" destOrd="0" presId="urn:microsoft.com/office/officeart/2005/8/layout/orgChart1"/>
    <dgm:cxn modelId="{49285C3B-EE7E-4E6A-8E51-A0EDFFCDD3C8}" type="presParOf" srcId="{81AF5E6C-6D0C-4A9C-9692-5AC21FCCC010}" destId="{5883C235-5F73-4670-AAC0-5C46CA21BE70}" srcOrd="1" destOrd="0" presId="urn:microsoft.com/office/officeart/2005/8/layout/orgChart1"/>
    <dgm:cxn modelId="{D172E640-7C58-4095-8162-6532BB41AF04}" type="presParOf" srcId="{81AF5E6C-6D0C-4A9C-9692-5AC21FCCC010}" destId="{59C6DCB2-4008-4753-8CBD-46A323087A26}" srcOrd="2" destOrd="0" presId="urn:microsoft.com/office/officeart/2005/8/layout/orgChart1"/>
    <dgm:cxn modelId="{C64D5EE8-F619-4896-8202-217E7560AF34}" type="presParOf" srcId="{2C68BC85-9BCF-4E9E-BA55-705E31501393}" destId="{790AF926-D2ED-4C1E-B8C8-E6499AAFC928}" srcOrd="2" destOrd="0" presId="urn:microsoft.com/office/officeart/2005/8/layout/orgChart1"/>
    <dgm:cxn modelId="{61A1A0B4-9258-43D3-AFA3-0F8AE8966256}" type="presParOf" srcId="{D77F5431-163F-4E8A-889B-4BAAC134341D}" destId="{E89C82AD-D53A-4DF7-B9B5-8E533B43072D}" srcOrd="4" destOrd="0" presId="urn:microsoft.com/office/officeart/2005/8/layout/orgChart1"/>
    <dgm:cxn modelId="{3061597B-BB56-4863-89C1-4624C41A814B}" type="presParOf" srcId="{D77F5431-163F-4E8A-889B-4BAAC134341D}" destId="{C9818146-A869-4102-B252-49D0BDD2B6B6}" srcOrd="5" destOrd="0" presId="urn:microsoft.com/office/officeart/2005/8/layout/orgChart1"/>
    <dgm:cxn modelId="{D5094AF3-A69F-4AB4-BF79-ECADD767B965}" type="presParOf" srcId="{C9818146-A869-4102-B252-49D0BDD2B6B6}" destId="{E7BA7EDE-4259-4936-86AD-E1819F9928FD}" srcOrd="0" destOrd="0" presId="urn:microsoft.com/office/officeart/2005/8/layout/orgChart1"/>
    <dgm:cxn modelId="{1980B246-B342-4580-9A29-6869746A13DB}" type="presParOf" srcId="{E7BA7EDE-4259-4936-86AD-E1819F9928FD}" destId="{3C399EE6-5B0B-4F3D-8ECB-B408F84F3B83}" srcOrd="0" destOrd="0" presId="urn:microsoft.com/office/officeart/2005/8/layout/orgChart1"/>
    <dgm:cxn modelId="{19CD8580-1458-467D-AEE8-D9ACC691BD1A}" type="presParOf" srcId="{E7BA7EDE-4259-4936-86AD-E1819F9928FD}" destId="{DA4777F5-499C-4F4F-A607-950EF6A9BCC5}" srcOrd="1" destOrd="0" presId="urn:microsoft.com/office/officeart/2005/8/layout/orgChart1"/>
    <dgm:cxn modelId="{BD1A1F9A-6B8E-4DD0-816F-21653DCAC320}" type="presParOf" srcId="{C9818146-A869-4102-B252-49D0BDD2B6B6}" destId="{F9EAA94D-5A63-435B-BF08-4C6373B2B7B0}" srcOrd="1" destOrd="0" presId="urn:microsoft.com/office/officeart/2005/8/layout/orgChart1"/>
    <dgm:cxn modelId="{1232E533-D357-4BB6-8C1A-15CDED5F7ABA}" type="presParOf" srcId="{F9EAA94D-5A63-435B-BF08-4C6373B2B7B0}" destId="{927BA4A0-0605-46BD-9EB8-E9FDB0D055AC}" srcOrd="0" destOrd="0" presId="urn:microsoft.com/office/officeart/2005/8/layout/orgChart1"/>
    <dgm:cxn modelId="{517ECE34-962B-4FAE-9C19-6F9230616C97}" type="presParOf" srcId="{F9EAA94D-5A63-435B-BF08-4C6373B2B7B0}" destId="{5D197986-1578-425C-96B0-0F760B79B659}" srcOrd="1" destOrd="0" presId="urn:microsoft.com/office/officeart/2005/8/layout/orgChart1"/>
    <dgm:cxn modelId="{546FA368-51D3-42E9-9799-74B1A634683E}" type="presParOf" srcId="{5D197986-1578-425C-96B0-0F760B79B659}" destId="{D2221AF3-6CA9-48DD-B8D1-6FD980841786}" srcOrd="0" destOrd="0" presId="urn:microsoft.com/office/officeart/2005/8/layout/orgChart1"/>
    <dgm:cxn modelId="{A4F2F2CE-4AAF-4EEE-894E-A6F6D139BA86}" type="presParOf" srcId="{D2221AF3-6CA9-48DD-B8D1-6FD980841786}" destId="{93A1B15C-83AF-4F13-B413-6D6B25509B07}" srcOrd="0" destOrd="0" presId="urn:microsoft.com/office/officeart/2005/8/layout/orgChart1"/>
    <dgm:cxn modelId="{DA6EA40E-70EE-4DCC-B0F7-2931CDD830BC}" type="presParOf" srcId="{D2221AF3-6CA9-48DD-B8D1-6FD980841786}" destId="{CA4CC440-C2B4-492B-9B21-868713B01899}" srcOrd="1" destOrd="0" presId="urn:microsoft.com/office/officeart/2005/8/layout/orgChart1"/>
    <dgm:cxn modelId="{E2D68774-E58E-4694-AB30-2742A9DCC53A}" type="presParOf" srcId="{5D197986-1578-425C-96B0-0F760B79B659}" destId="{5FF816AE-0C1D-49A5-820E-CFFFBC8DA56A}" srcOrd="1" destOrd="0" presId="urn:microsoft.com/office/officeart/2005/8/layout/orgChart1"/>
    <dgm:cxn modelId="{7F8DC7D5-057D-412F-96D4-9BA5E9050C18}" type="presParOf" srcId="{5D197986-1578-425C-96B0-0F760B79B659}" destId="{83D8C793-67A4-4FE6-BDE2-A36A5A872F7F}" srcOrd="2" destOrd="0" presId="urn:microsoft.com/office/officeart/2005/8/layout/orgChart1"/>
    <dgm:cxn modelId="{E459B2AB-202C-4DC2-A775-F0AFB3162392}" type="presParOf" srcId="{F9EAA94D-5A63-435B-BF08-4C6373B2B7B0}" destId="{4F8B77F3-F831-43B8-B15B-E26520D4A041}" srcOrd="2" destOrd="0" presId="urn:microsoft.com/office/officeart/2005/8/layout/orgChart1"/>
    <dgm:cxn modelId="{52205856-2297-4715-B362-C7A5B4B19F04}" type="presParOf" srcId="{F9EAA94D-5A63-435B-BF08-4C6373B2B7B0}" destId="{4103D4FD-70E6-45B4-B103-4B204C1FC174}" srcOrd="3" destOrd="0" presId="urn:microsoft.com/office/officeart/2005/8/layout/orgChart1"/>
    <dgm:cxn modelId="{81C16ADD-D03E-42B0-A08B-720EB2C4B83B}" type="presParOf" srcId="{4103D4FD-70E6-45B4-B103-4B204C1FC174}" destId="{6839EAFC-75FE-4539-9384-16E7DD70FDEF}" srcOrd="0" destOrd="0" presId="urn:microsoft.com/office/officeart/2005/8/layout/orgChart1"/>
    <dgm:cxn modelId="{F760DFC2-3FDF-4893-BB27-2D4865C9F46F}" type="presParOf" srcId="{6839EAFC-75FE-4539-9384-16E7DD70FDEF}" destId="{48715A07-97E4-4950-A9B8-5AEAA6E090FE}" srcOrd="0" destOrd="0" presId="urn:microsoft.com/office/officeart/2005/8/layout/orgChart1"/>
    <dgm:cxn modelId="{6EBBE574-2AE3-4A3F-ADE9-7F957E2FAD27}" type="presParOf" srcId="{6839EAFC-75FE-4539-9384-16E7DD70FDEF}" destId="{39BB7585-2DB3-4F01-9BFC-8EBE9172BE74}" srcOrd="1" destOrd="0" presId="urn:microsoft.com/office/officeart/2005/8/layout/orgChart1"/>
    <dgm:cxn modelId="{64CACC79-0798-4D0C-9A85-F8C781904A3F}" type="presParOf" srcId="{4103D4FD-70E6-45B4-B103-4B204C1FC174}" destId="{9CF6F100-CBFF-437F-B81F-6B2AF15AAD93}" srcOrd="1" destOrd="0" presId="urn:microsoft.com/office/officeart/2005/8/layout/orgChart1"/>
    <dgm:cxn modelId="{A3E64475-7653-4D84-8BBD-6B2CAC87340E}" type="presParOf" srcId="{4103D4FD-70E6-45B4-B103-4B204C1FC174}" destId="{A51741C4-094E-4709-80E4-CB11549727CE}" srcOrd="2" destOrd="0" presId="urn:microsoft.com/office/officeart/2005/8/layout/orgChart1"/>
    <dgm:cxn modelId="{D3E09E42-510B-4350-BB31-7A301D0CB3A5}" type="presParOf" srcId="{C9818146-A869-4102-B252-49D0BDD2B6B6}" destId="{A460BD9B-3F6A-4E3C-B5E6-F25C02461A63}" srcOrd="2" destOrd="0" presId="urn:microsoft.com/office/officeart/2005/8/layout/orgChart1"/>
    <dgm:cxn modelId="{74CAF228-832F-478F-ADC7-9A5B21AEFAFA}" type="presParOf" srcId="{4987E92F-5C8A-42AB-8A8F-4EF16D0617FD}" destId="{DBC306F0-8091-4F0A-9B17-4373041B48F7}" srcOrd="2" destOrd="0" presId="urn:microsoft.com/office/officeart/2005/8/layout/orgChart1"/>
    <dgm:cxn modelId="{874076D8-F9F8-4546-A71D-DAC3AAD8E740}" type="presParOf" srcId="{71658B75-BE16-43EF-84AB-9A7FBD6C1B78}" destId="{8797D731-B960-44D4-9F0E-4C5D6431EF6B}" srcOrd="2" destOrd="0" presId="urn:microsoft.com/office/officeart/2005/8/layout/orgChart1"/>
    <dgm:cxn modelId="{E5E726F9-3928-4C70-9333-2EB45B9F7C45}" type="presParOf" srcId="{71658B75-BE16-43EF-84AB-9A7FBD6C1B78}" destId="{9C5F3A04-FD61-47DA-A95C-309C1AD32F6C}" srcOrd="3" destOrd="0" presId="urn:microsoft.com/office/officeart/2005/8/layout/orgChart1"/>
    <dgm:cxn modelId="{D9F1D6B4-684C-4E8E-9E2D-A5F4B8E002B4}" type="presParOf" srcId="{9C5F3A04-FD61-47DA-A95C-309C1AD32F6C}" destId="{1F1ED72D-AFAB-4754-9D13-1A7FEAB81DF5}" srcOrd="0" destOrd="0" presId="urn:microsoft.com/office/officeart/2005/8/layout/orgChart1"/>
    <dgm:cxn modelId="{EAFD9F8C-64FC-4C6D-AD1E-B81295E82511}" type="presParOf" srcId="{1F1ED72D-AFAB-4754-9D13-1A7FEAB81DF5}" destId="{B755CD55-413C-4F3C-8224-E18647F2DDC8}" srcOrd="0" destOrd="0" presId="urn:microsoft.com/office/officeart/2005/8/layout/orgChart1"/>
    <dgm:cxn modelId="{170A7246-1006-4033-905B-3228F3E2FE40}" type="presParOf" srcId="{1F1ED72D-AFAB-4754-9D13-1A7FEAB81DF5}" destId="{9B57B4A2-1D25-4913-A5E0-34946C540B67}" srcOrd="1" destOrd="0" presId="urn:microsoft.com/office/officeart/2005/8/layout/orgChart1"/>
    <dgm:cxn modelId="{BABA6846-DE61-400C-B371-4EA27BD74DD0}" type="presParOf" srcId="{9C5F3A04-FD61-47DA-A95C-309C1AD32F6C}" destId="{FF831888-E284-4414-9410-11799CB2A7C2}" srcOrd="1" destOrd="0" presId="urn:microsoft.com/office/officeart/2005/8/layout/orgChart1"/>
    <dgm:cxn modelId="{9B38408B-10F7-424C-AD07-A92B087FC03C}" type="presParOf" srcId="{FF831888-E284-4414-9410-11799CB2A7C2}" destId="{A1BA350B-6817-4602-BE23-F5E0C7C34EFA}" srcOrd="0" destOrd="0" presId="urn:microsoft.com/office/officeart/2005/8/layout/orgChart1"/>
    <dgm:cxn modelId="{92240223-AB78-4919-BFF3-70B88444D970}" type="presParOf" srcId="{FF831888-E284-4414-9410-11799CB2A7C2}" destId="{FD34F1D3-70C9-48BC-BFF7-ADB8B54CFB93}" srcOrd="1" destOrd="0" presId="urn:microsoft.com/office/officeart/2005/8/layout/orgChart1"/>
    <dgm:cxn modelId="{0D4EF589-2DDA-4BE8-A0C9-DE5E223F38CD}" type="presParOf" srcId="{FD34F1D3-70C9-48BC-BFF7-ADB8B54CFB93}" destId="{7710E183-4299-4871-9C00-215DAD24177A}" srcOrd="0" destOrd="0" presId="urn:microsoft.com/office/officeart/2005/8/layout/orgChart1"/>
    <dgm:cxn modelId="{9DADDE5B-B18D-4A69-BF80-34112CB00FC9}" type="presParOf" srcId="{7710E183-4299-4871-9C00-215DAD24177A}" destId="{CF9188F1-A863-4D28-AF99-C9DE439CAB28}" srcOrd="0" destOrd="0" presId="urn:microsoft.com/office/officeart/2005/8/layout/orgChart1"/>
    <dgm:cxn modelId="{CC580813-E7F8-41F4-844F-7744C49202FC}" type="presParOf" srcId="{7710E183-4299-4871-9C00-215DAD24177A}" destId="{B6124FD9-3855-433B-86D1-06E97CC33694}" srcOrd="1" destOrd="0" presId="urn:microsoft.com/office/officeart/2005/8/layout/orgChart1"/>
    <dgm:cxn modelId="{02B4BA22-6A5E-485F-A34B-3A20DBA9DDE3}" type="presParOf" srcId="{FD34F1D3-70C9-48BC-BFF7-ADB8B54CFB93}" destId="{5DEA9EF9-313D-42EC-A27C-6393CF40A821}" srcOrd="1" destOrd="0" presId="urn:microsoft.com/office/officeart/2005/8/layout/orgChart1"/>
    <dgm:cxn modelId="{AFF655C0-F9D4-4A14-8E81-32D3DD738EAF}" type="presParOf" srcId="{FD34F1D3-70C9-48BC-BFF7-ADB8B54CFB93}" destId="{F5C0E91A-C255-4AD5-BAAD-B201FFB399B2}" srcOrd="2" destOrd="0" presId="urn:microsoft.com/office/officeart/2005/8/layout/orgChart1"/>
    <dgm:cxn modelId="{B6E56E53-6EAE-4791-98CB-37377DC854E9}" type="presParOf" srcId="{9C5F3A04-FD61-47DA-A95C-309C1AD32F6C}" destId="{698684DB-F3C3-47DD-B1BD-041F4C8BF7C6}" srcOrd="2" destOrd="0" presId="urn:microsoft.com/office/officeart/2005/8/layout/orgChart1"/>
    <dgm:cxn modelId="{C2655AC0-1201-4DAE-B1A2-C1E92DE1AC72}" type="presParOf" srcId="{F0E218B3-66C0-4A3F-97CF-2628BFC025C6}" destId="{C71AD87A-4428-4A10-AAF1-6AA1C7A58E5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357D5D-75F8-4CAC-9FB5-65D1EB124D34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248892D-7892-4DF5-B19B-0E95AA702575}">
      <dgm:prSet phldrT="[Text]" custT="1"/>
      <dgm:spPr>
        <a:solidFill>
          <a:srgbClr val="3333FF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3200" dirty="0" smtClean="0">
              <a:latin typeface="Arial Narrow" panose="020B0606020202030204" pitchFamily="34" charset="0"/>
            </a:rPr>
            <a:t>Work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2000" dirty="0" smtClean="0">
              <a:latin typeface="Arial Narrow" panose="020B0606020202030204" pitchFamily="34" charset="0"/>
            </a:rPr>
            <a:t>(i.e. ALL activities to produce goods and services)</a:t>
          </a:r>
          <a:endParaRPr lang="en-GB" sz="2000" dirty="0">
            <a:latin typeface="Arial Narrow" panose="020B0606020202030204" pitchFamily="34" charset="0"/>
          </a:endParaRPr>
        </a:p>
      </dgm:t>
    </dgm:pt>
    <dgm:pt modelId="{6ED30DF4-E0B4-475B-A799-547D11009613}" type="parTrans" cxnId="{9D50EB53-E4C9-4EF4-9FF2-57086078F400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4A11EDDD-AF36-423B-9ACC-B93D765A25DC}" type="sibTrans" cxnId="{9D50EB53-E4C9-4EF4-9FF2-57086078F400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A8295764-FC1F-40FA-947B-A104E90A4E0F}">
      <dgm:prSet phldrT="[Text]" custT="1"/>
      <dgm:spPr>
        <a:solidFill>
          <a:schemeClr val="bg1"/>
        </a:solidFill>
        <a:ln>
          <a:solidFill>
            <a:schemeClr val="bg1">
              <a:lumMod val="50000"/>
            </a:schemeClr>
          </a:solidFill>
        </a:ln>
      </dgm:spPr>
      <dgm:t>
        <a:bodyPr lIns="0" rIns="0"/>
        <a:lstStyle/>
        <a:p>
          <a:pPr>
            <a:spcAft>
              <a:spcPts val="0"/>
            </a:spcAft>
          </a:pPr>
          <a:r>
            <a:rPr lang="en-GB" sz="18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For own final use </a:t>
          </a:r>
        </a:p>
        <a:p>
          <a:pPr>
            <a:spcAft>
              <a:spcPct val="35000"/>
            </a:spcAft>
          </a:pPr>
          <a:r>
            <a:rPr lang="en-GB" sz="13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(by households)</a:t>
          </a:r>
          <a:endParaRPr lang="en-GB" sz="13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AB6B7B26-B393-46CC-B07D-6C6A67635328}" type="parTrans" cxnId="{6AD3D62A-0823-4883-B349-171F0C08BFC3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3A3B3132-B690-4841-83D4-DEA1DD8391E4}" type="sibTrans" cxnId="{6AD3D62A-0823-4883-B349-171F0C08BFC3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C02C159C-8552-425D-A6FB-6B89DAF86E12}">
      <dgm:prSet phldrT="[Text]" custT="1"/>
      <dgm:spPr>
        <a:solidFill>
          <a:schemeClr val="bg1"/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GB" sz="18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For use by others (i.e. other units)</a:t>
          </a:r>
          <a:endParaRPr lang="en-GB" sz="1800" b="1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FD4186C1-4486-47AA-94C5-2826B56EC7F0}" type="parTrans" cxnId="{745C6787-E3A7-4B89-B498-6D17C73F13EF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A09A4EDD-5295-4AD9-B527-97DFE204453F}" type="sibTrans" cxnId="{745C6787-E3A7-4B89-B498-6D17C73F13EF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48E53261-258A-482E-8FDE-510D5C5BA495}">
      <dgm:prSet phldrT="[Text]" custT="1"/>
      <dgm:spPr>
        <a:solidFill>
          <a:schemeClr val="bg1"/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GB" sz="16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For remuneration (i.e. for pay or profit)</a:t>
          </a:r>
          <a:endParaRPr lang="en-GB" sz="1600" b="1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56709CE5-418A-43A6-8DF8-F0B0CA698655}" type="parTrans" cxnId="{42B78ABA-7636-4078-9BBB-1FC3CB4420DB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843881D8-2DE5-437F-8BA3-53ADB2442A91}" type="sibTrans" cxnId="{42B78ABA-7636-4078-9BBB-1FC3CB4420DB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0FEF90C3-FE19-4F2F-AAA7-0698AA52AEC1}">
      <dgm:prSet custT="1"/>
      <dgm:spPr>
        <a:solidFill>
          <a:schemeClr val="bg1"/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GB" sz="16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Without remuneration</a:t>
          </a:r>
          <a:endParaRPr lang="en-GB" sz="1600" b="1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D103B627-A8F5-4F09-8D72-ABB07822305C}" type="parTrans" cxnId="{11782C1F-3D99-48F5-AEA5-A3AD5BF76E99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9FB69B87-F7B3-4F49-BBAA-762FE9F4BDB5}" type="sibTrans" cxnId="{11782C1F-3D99-48F5-AEA5-A3AD5BF76E99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A592835B-09CC-40A3-AE8A-3825CD32249E}">
      <dgm:prSet custT="1"/>
      <dgm:spPr>
        <a:solidFill>
          <a:srgbClr val="CCECFF"/>
        </a:solidFill>
      </dgm:spPr>
      <dgm:t>
        <a:bodyPr/>
        <a:lstStyle/>
        <a:p>
          <a:r>
            <a:rPr lang="en-GB" sz="18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Unpaid trainee work</a:t>
          </a:r>
        </a:p>
      </dgm:t>
    </dgm:pt>
    <dgm:pt modelId="{223F4379-49D3-46E4-8BD8-9414AE00F503}" type="parTrans" cxnId="{13B223F5-14DE-4C1C-8C50-4CA256F547D7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8500D49A-1F71-428C-B3D9-08486FE8E78E}" type="sibTrans" cxnId="{13B223F5-14DE-4C1C-8C50-4CA256F547D7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C27D5AF3-13EB-42CF-BF5E-D1636FDEE0E9}">
      <dgm:prSet custT="1"/>
      <dgm:spPr>
        <a:solidFill>
          <a:srgbClr val="CCECFF"/>
        </a:solidFill>
      </dgm:spPr>
      <dgm:t>
        <a:bodyPr lIns="36000" rIns="36000" anchor="ctr"/>
        <a:lstStyle/>
        <a:p>
          <a:r>
            <a:rPr lang="en-GB" sz="16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Other work activities </a:t>
          </a:r>
          <a:r>
            <a:rPr lang="en-GB" sz="1600" b="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(e.g. unpaid compulsory work) </a:t>
          </a:r>
          <a:endParaRPr lang="en-GB" sz="1600" b="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FD49251B-64FC-4979-B54B-296FA1A84582}" type="parTrans" cxnId="{58E2A710-A242-4169-986D-6709C45C12AE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3038DD6D-305C-44B7-BED7-6F99131B14B5}" type="sibTrans" cxnId="{58E2A710-A242-4169-986D-6709C45C12AE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85174C7A-84BC-4571-9C97-915DF5A4EEE0}">
      <dgm:prSet custT="1"/>
      <dgm:spPr>
        <a:solidFill>
          <a:srgbClr val="CCECFF"/>
        </a:solidFill>
      </dgm:spPr>
      <dgm:t>
        <a:bodyPr/>
        <a:lstStyle/>
        <a:p>
          <a:r>
            <a:rPr lang="en-GB" sz="18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Volunteer work</a:t>
          </a:r>
        </a:p>
      </dgm:t>
    </dgm:pt>
    <dgm:pt modelId="{09570902-72E3-490C-BF70-5CAACF7BDCF9}" type="parTrans" cxnId="{5495D75E-521A-4159-A97E-FAC93BCF6D0B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67D4F5FD-EB9A-4D55-AB83-9344068A91C1}" type="sibTrans" cxnId="{5495D75E-521A-4159-A97E-FAC93BCF6D0B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6618F88A-7957-4F2E-8CF3-D956C70EF3BE}">
      <dgm:prSet/>
      <dgm:spPr>
        <a:solidFill>
          <a:schemeClr val="bg1"/>
        </a:solidFill>
      </dgm:spPr>
      <dgm:t>
        <a:bodyPr/>
        <a:lstStyle/>
        <a:p>
          <a:endParaRPr lang="en-GB"/>
        </a:p>
      </dgm:t>
    </dgm:pt>
    <dgm:pt modelId="{CB15F599-052D-476D-8AC1-1B59F5EBF1B4}" type="parTrans" cxnId="{A77EDA9B-FEFA-4DBF-9B14-E4C0A7383D62}">
      <dgm:prSet/>
      <dgm:spPr/>
      <dgm:t>
        <a:bodyPr/>
        <a:lstStyle/>
        <a:p>
          <a:endParaRPr lang="en-GB"/>
        </a:p>
      </dgm:t>
    </dgm:pt>
    <dgm:pt modelId="{827DC64F-C1AC-4FC9-A703-F5F338750157}" type="sibTrans" cxnId="{A77EDA9B-FEFA-4DBF-9B14-E4C0A7383D62}">
      <dgm:prSet/>
      <dgm:spPr/>
      <dgm:t>
        <a:bodyPr/>
        <a:lstStyle/>
        <a:p>
          <a:endParaRPr lang="en-GB"/>
        </a:p>
      </dgm:t>
    </dgm:pt>
    <dgm:pt modelId="{2A575AC1-D209-40D5-9091-7AC8D5B7F5D2}">
      <dgm:prSet custT="1"/>
      <dgm:spPr>
        <a:solidFill>
          <a:srgbClr val="CCECFF"/>
        </a:solidFill>
      </dgm:spPr>
      <dgm:t>
        <a:bodyPr/>
        <a:lstStyle/>
        <a:p>
          <a:r>
            <a:rPr lang="en-GB" sz="20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Own-use production work</a:t>
          </a:r>
          <a:endParaRPr lang="en-GB" sz="2000" b="1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4B20E353-CA56-49BA-B7A3-791D6FBFCEFA}" type="parTrans" cxnId="{94CAC5E7-5777-47E7-BBD8-3057381FBC2A}">
      <dgm:prSet/>
      <dgm:spPr/>
      <dgm:t>
        <a:bodyPr/>
        <a:lstStyle/>
        <a:p>
          <a:endParaRPr lang="en-GB"/>
        </a:p>
      </dgm:t>
    </dgm:pt>
    <dgm:pt modelId="{21C0054F-7E11-4004-8AB2-CC7DFD78D202}" type="sibTrans" cxnId="{94CAC5E7-5777-47E7-BBD8-3057381FBC2A}">
      <dgm:prSet/>
      <dgm:spPr/>
      <dgm:t>
        <a:bodyPr/>
        <a:lstStyle/>
        <a:p>
          <a:endParaRPr lang="en-GB"/>
        </a:p>
      </dgm:t>
    </dgm:pt>
    <dgm:pt modelId="{ED465E0E-E1E3-4ECA-9DA6-A0F3D27AF60F}">
      <dgm:prSet custT="1"/>
      <dgm:spPr>
        <a:solidFill>
          <a:srgbClr val="6699FF"/>
        </a:solidFill>
      </dgm:spPr>
      <dgm:t>
        <a:bodyPr/>
        <a:lstStyle/>
        <a:p>
          <a:pPr>
            <a:spcAft>
              <a:spcPts val="0"/>
            </a:spcAft>
          </a:pPr>
          <a:r>
            <a:rPr lang="en-GB" sz="32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Employment</a:t>
          </a:r>
        </a:p>
        <a:p>
          <a:pPr>
            <a:spcAft>
              <a:spcPct val="35000"/>
            </a:spcAft>
          </a:pPr>
          <a:r>
            <a:rPr lang="en-GB" sz="1800" b="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(work for pay or profit)</a:t>
          </a:r>
          <a:endParaRPr lang="en-GB" sz="1800" b="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63DED6F7-8A97-46ED-92F0-1FC4E900EBD6}" type="parTrans" cxnId="{E512ADA6-2B15-4A0B-9663-2ECD055CC449}">
      <dgm:prSet/>
      <dgm:spPr/>
      <dgm:t>
        <a:bodyPr/>
        <a:lstStyle/>
        <a:p>
          <a:endParaRPr lang="en-GB"/>
        </a:p>
      </dgm:t>
    </dgm:pt>
    <dgm:pt modelId="{C707377B-066A-49E6-8E8D-D7F4D6C2DB98}" type="sibTrans" cxnId="{E512ADA6-2B15-4A0B-9663-2ECD055CC449}">
      <dgm:prSet/>
      <dgm:spPr/>
      <dgm:t>
        <a:bodyPr/>
        <a:lstStyle/>
        <a:p>
          <a:endParaRPr lang="en-GB"/>
        </a:p>
      </dgm:t>
    </dgm:pt>
    <dgm:pt modelId="{974F71A4-D96E-4B19-9944-55B859053894}" type="pres">
      <dgm:prSet presAssocID="{58357D5D-75F8-4CAC-9FB5-65D1EB124D3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7FD91D9F-7EA8-4426-AF46-56D7813FE1CD}" type="pres">
      <dgm:prSet presAssocID="{F248892D-7892-4DF5-B19B-0E95AA702575}" presName="vertOne" presStyleCnt="0"/>
      <dgm:spPr/>
    </dgm:pt>
    <dgm:pt modelId="{CC37F5AC-1C20-4CCB-B1C6-B06F940D068C}" type="pres">
      <dgm:prSet presAssocID="{F248892D-7892-4DF5-B19B-0E95AA702575}" presName="txOne" presStyleLbl="node0" presStyleIdx="0" presStyleCnt="1" custScaleY="4110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514A7D4-C404-449C-B9BB-00D592E1258F}" type="pres">
      <dgm:prSet presAssocID="{F248892D-7892-4DF5-B19B-0E95AA702575}" presName="parTransOne" presStyleCnt="0"/>
      <dgm:spPr/>
    </dgm:pt>
    <dgm:pt modelId="{0BC39310-43AB-467C-BB99-D6396E8B0A03}" type="pres">
      <dgm:prSet presAssocID="{F248892D-7892-4DF5-B19B-0E95AA702575}" presName="horzOne" presStyleCnt="0"/>
      <dgm:spPr/>
    </dgm:pt>
    <dgm:pt modelId="{D74803B4-1D82-4706-B0B9-6E17DFFF97D0}" type="pres">
      <dgm:prSet presAssocID="{A8295764-FC1F-40FA-947B-A104E90A4E0F}" presName="vertTwo" presStyleCnt="0"/>
      <dgm:spPr/>
    </dgm:pt>
    <dgm:pt modelId="{FA6BE8AF-E9A1-4CE5-90C4-8154C8CE8FA8}" type="pres">
      <dgm:prSet presAssocID="{A8295764-FC1F-40FA-947B-A104E90A4E0F}" presName="txTwo" presStyleLbl="node2" presStyleIdx="0" presStyleCnt="2" custScaleX="102060" custScaleY="22382" custLinFactNeighborY="-4210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3E1141B-2CB3-46E7-82E1-007D5DB8BDE4}" type="pres">
      <dgm:prSet presAssocID="{A8295764-FC1F-40FA-947B-A104E90A4E0F}" presName="parTransTwo" presStyleCnt="0"/>
      <dgm:spPr/>
    </dgm:pt>
    <dgm:pt modelId="{7749AFAA-DF20-46BE-86E7-F214C715E337}" type="pres">
      <dgm:prSet presAssocID="{A8295764-FC1F-40FA-947B-A104E90A4E0F}" presName="horzTwo" presStyleCnt="0"/>
      <dgm:spPr/>
    </dgm:pt>
    <dgm:pt modelId="{9FA21C51-774F-49EA-85EF-31165E818A35}" type="pres">
      <dgm:prSet presAssocID="{6618F88A-7957-4F2E-8CF3-D956C70EF3BE}" presName="vertThree" presStyleCnt="0"/>
      <dgm:spPr/>
    </dgm:pt>
    <dgm:pt modelId="{947D915B-A7F1-467E-8139-B674F9425AD8}" type="pres">
      <dgm:prSet presAssocID="{6618F88A-7957-4F2E-8CF3-D956C70EF3BE}" presName="txThree" presStyleLbl="node3" presStyleIdx="0" presStyleCnt="3" custScaleX="92592" custScaleY="9823" custLinFactNeighborY="-7588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3FE86A7-0621-4C41-87F0-8C8101D3FD70}" type="pres">
      <dgm:prSet presAssocID="{6618F88A-7957-4F2E-8CF3-D956C70EF3BE}" presName="parTransThree" presStyleCnt="0"/>
      <dgm:spPr/>
    </dgm:pt>
    <dgm:pt modelId="{6E8CE30E-0855-4D54-A090-A210167D7FE7}" type="pres">
      <dgm:prSet presAssocID="{6618F88A-7957-4F2E-8CF3-D956C70EF3BE}" presName="horzThree" presStyleCnt="0"/>
      <dgm:spPr/>
    </dgm:pt>
    <dgm:pt modelId="{709D3B73-12B0-42CC-9BE9-527F08F9ABA8}" type="pres">
      <dgm:prSet presAssocID="{2A575AC1-D209-40D5-9091-7AC8D5B7F5D2}" presName="vertFour" presStyleCnt="0">
        <dgm:presLayoutVars>
          <dgm:chPref val="3"/>
        </dgm:presLayoutVars>
      </dgm:prSet>
      <dgm:spPr/>
    </dgm:pt>
    <dgm:pt modelId="{22066FEA-E9B5-4481-AF83-0248AD624E66}" type="pres">
      <dgm:prSet presAssocID="{2A575AC1-D209-40D5-9091-7AC8D5B7F5D2}" presName="txFour" presStyleLbl="node4" presStyleIdx="0" presStyleCnt="5" custScaleX="159342" custLinFactNeighborY="-848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2DD2DBD-315F-4FA7-BDFB-FFDE777356B3}" type="pres">
      <dgm:prSet presAssocID="{2A575AC1-D209-40D5-9091-7AC8D5B7F5D2}" presName="horzFour" presStyleCnt="0"/>
      <dgm:spPr/>
    </dgm:pt>
    <dgm:pt modelId="{691EA593-710B-4048-A83E-1A2F98E79061}" type="pres">
      <dgm:prSet presAssocID="{3A3B3132-B690-4841-83D4-DEA1DD8391E4}" presName="sibSpaceTwo" presStyleCnt="0"/>
      <dgm:spPr/>
    </dgm:pt>
    <dgm:pt modelId="{A529A6AB-8C93-40D8-9263-D63B1D96CFD8}" type="pres">
      <dgm:prSet presAssocID="{C02C159C-8552-425D-A6FB-6B89DAF86E12}" presName="vertTwo" presStyleCnt="0"/>
      <dgm:spPr/>
    </dgm:pt>
    <dgm:pt modelId="{2FD5821B-A6A1-4B09-BAD1-B87112428CEF}" type="pres">
      <dgm:prSet presAssocID="{C02C159C-8552-425D-A6FB-6B89DAF86E12}" presName="txTwo" presStyleLbl="node2" presStyleIdx="1" presStyleCnt="2" custScaleY="23437" custLinFactNeighborY="-4210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ED3D33F-44A8-471E-B1FA-062638B9CE55}" type="pres">
      <dgm:prSet presAssocID="{C02C159C-8552-425D-A6FB-6B89DAF86E12}" presName="parTransTwo" presStyleCnt="0"/>
      <dgm:spPr/>
    </dgm:pt>
    <dgm:pt modelId="{329AD239-0367-4736-997E-34CFB1675FBE}" type="pres">
      <dgm:prSet presAssocID="{C02C159C-8552-425D-A6FB-6B89DAF86E12}" presName="horzTwo" presStyleCnt="0"/>
      <dgm:spPr/>
    </dgm:pt>
    <dgm:pt modelId="{6A197E04-BA68-4B52-9D17-51628B4E58C5}" type="pres">
      <dgm:prSet presAssocID="{48E53261-258A-482E-8FDE-510D5C5BA495}" presName="vertThree" presStyleCnt="0"/>
      <dgm:spPr/>
    </dgm:pt>
    <dgm:pt modelId="{F3636E91-4E5C-451E-B41E-5EA75835FC85}" type="pres">
      <dgm:prSet presAssocID="{48E53261-258A-482E-8FDE-510D5C5BA495}" presName="txThree" presStyleLbl="node3" presStyleIdx="1" presStyleCnt="3" custScaleX="97739" custScaleY="15852" custLinFactNeighborY="-7562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A78BC68-0978-408B-B860-F23E2D2F60D4}" type="pres">
      <dgm:prSet presAssocID="{48E53261-258A-482E-8FDE-510D5C5BA495}" presName="parTransThree" presStyleCnt="0"/>
      <dgm:spPr/>
    </dgm:pt>
    <dgm:pt modelId="{F9614214-6033-4713-ADEB-FEF0D9D7DB5A}" type="pres">
      <dgm:prSet presAssocID="{48E53261-258A-482E-8FDE-510D5C5BA495}" presName="horzThree" presStyleCnt="0"/>
      <dgm:spPr/>
    </dgm:pt>
    <dgm:pt modelId="{B72761C6-098B-474B-A18A-EEFEF4A1A96E}" type="pres">
      <dgm:prSet presAssocID="{ED465E0E-E1E3-4ECA-9DA6-A0F3D27AF60F}" presName="vertFour" presStyleCnt="0">
        <dgm:presLayoutVars>
          <dgm:chPref val="3"/>
        </dgm:presLayoutVars>
      </dgm:prSet>
      <dgm:spPr/>
    </dgm:pt>
    <dgm:pt modelId="{830F1D10-1F28-42F5-B5FA-C02A0C00BD26}" type="pres">
      <dgm:prSet presAssocID="{ED465E0E-E1E3-4ECA-9DA6-A0F3D27AF60F}" presName="txFour" presStyleLbl="node4" presStyleIdx="1" presStyleCnt="5" custScaleX="307337" custLinFactNeighborY="-1448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42316453-366F-46CD-A9F3-747E0AC49E6C}" type="pres">
      <dgm:prSet presAssocID="{ED465E0E-E1E3-4ECA-9DA6-A0F3D27AF60F}" presName="horzFour" presStyleCnt="0"/>
      <dgm:spPr/>
    </dgm:pt>
    <dgm:pt modelId="{60642605-A981-4CDD-B2A0-264571D38E24}" type="pres">
      <dgm:prSet presAssocID="{843881D8-2DE5-437F-8BA3-53ADB2442A91}" presName="sibSpaceThree" presStyleCnt="0"/>
      <dgm:spPr/>
    </dgm:pt>
    <dgm:pt modelId="{5042DBA5-9AFA-4777-B5E0-310FF672AB12}" type="pres">
      <dgm:prSet presAssocID="{0FEF90C3-FE19-4F2F-AAA7-0698AA52AEC1}" presName="vertThree" presStyleCnt="0"/>
      <dgm:spPr/>
    </dgm:pt>
    <dgm:pt modelId="{794C7011-6B5B-43FD-8F4F-412A5EB6BE45}" type="pres">
      <dgm:prSet presAssocID="{0FEF90C3-FE19-4F2F-AAA7-0698AA52AEC1}" presName="txThree" presStyleLbl="node3" presStyleIdx="2" presStyleCnt="3" custScaleY="15852" custLinFactNeighborY="-7562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AEFC8F3-CB06-4EE9-8C84-22B2CCBC0E0D}" type="pres">
      <dgm:prSet presAssocID="{0FEF90C3-FE19-4F2F-AAA7-0698AA52AEC1}" presName="parTransThree" presStyleCnt="0"/>
      <dgm:spPr/>
    </dgm:pt>
    <dgm:pt modelId="{898C3481-0BBE-4FFA-9A8B-4C8A72DC7D5B}" type="pres">
      <dgm:prSet presAssocID="{0FEF90C3-FE19-4F2F-AAA7-0698AA52AEC1}" presName="horzThree" presStyleCnt="0"/>
      <dgm:spPr/>
    </dgm:pt>
    <dgm:pt modelId="{90494FEE-9AE2-40DB-A3E0-246EE8E761C1}" type="pres">
      <dgm:prSet presAssocID="{A592835B-09CC-40A3-AE8A-3825CD32249E}" presName="vertFour" presStyleCnt="0">
        <dgm:presLayoutVars>
          <dgm:chPref val="3"/>
        </dgm:presLayoutVars>
      </dgm:prSet>
      <dgm:spPr/>
    </dgm:pt>
    <dgm:pt modelId="{B95E7FC7-61BD-4F42-90E4-06E1BE7E3E32}" type="pres">
      <dgm:prSet presAssocID="{A592835B-09CC-40A3-AE8A-3825CD32249E}" presName="txFour" presStyleLbl="node4" presStyleIdx="2" presStyleCnt="5" custLinFactNeighborY="-1448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3EDE082-20FA-4D75-BE2E-33291CB94664}" type="pres">
      <dgm:prSet presAssocID="{A592835B-09CC-40A3-AE8A-3825CD32249E}" presName="horzFour" presStyleCnt="0"/>
      <dgm:spPr/>
    </dgm:pt>
    <dgm:pt modelId="{29A952D1-9558-43D4-8E54-A84C9EA47213}" type="pres">
      <dgm:prSet presAssocID="{8500D49A-1F71-428C-B3D9-08486FE8E78E}" presName="sibSpaceFour" presStyleCnt="0"/>
      <dgm:spPr/>
    </dgm:pt>
    <dgm:pt modelId="{C1C6E032-05A4-4258-9CBE-2A3BF96FBB0E}" type="pres">
      <dgm:prSet presAssocID="{C27D5AF3-13EB-42CF-BF5E-D1636FDEE0E9}" presName="vertFour" presStyleCnt="0">
        <dgm:presLayoutVars>
          <dgm:chPref val="3"/>
        </dgm:presLayoutVars>
      </dgm:prSet>
      <dgm:spPr/>
    </dgm:pt>
    <dgm:pt modelId="{384A3492-27F9-4801-8BFA-D64E59C1CE27}" type="pres">
      <dgm:prSet presAssocID="{C27D5AF3-13EB-42CF-BF5E-D1636FDEE0E9}" presName="txFour" presStyleLbl="node4" presStyleIdx="3" presStyleCnt="5" custLinFactNeighborY="-1448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E7B26F7-7FFB-420C-8005-BF1908ED1FFA}" type="pres">
      <dgm:prSet presAssocID="{C27D5AF3-13EB-42CF-BF5E-D1636FDEE0E9}" presName="horzFour" presStyleCnt="0"/>
      <dgm:spPr/>
    </dgm:pt>
    <dgm:pt modelId="{74F05A88-08ED-4336-B0E9-82368FB47D62}" type="pres">
      <dgm:prSet presAssocID="{3038DD6D-305C-44B7-BED7-6F99131B14B5}" presName="sibSpaceFour" presStyleCnt="0"/>
      <dgm:spPr/>
    </dgm:pt>
    <dgm:pt modelId="{A901EF4F-EF14-4F46-B97C-4C7043DCD7D9}" type="pres">
      <dgm:prSet presAssocID="{85174C7A-84BC-4571-9C97-915DF5A4EEE0}" presName="vertFour" presStyleCnt="0">
        <dgm:presLayoutVars>
          <dgm:chPref val="3"/>
        </dgm:presLayoutVars>
      </dgm:prSet>
      <dgm:spPr/>
    </dgm:pt>
    <dgm:pt modelId="{95C0C495-0EE3-4194-90D4-F6472E7F8E8B}" type="pres">
      <dgm:prSet presAssocID="{85174C7A-84BC-4571-9C97-915DF5A4EEE0}" presName="txFour" presStyleLbl="node4" presStyleIdx="4" presStyleCnt="5" custLinFactNeighborY="-1448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077DA2C-FA28-4C00-BAF3-7D9E8EA821B8}" type="pres">
      <dgm:prSet presAssocID="{85174C7A-84BC-4571-9C97-915DF5A4EEE0}" presName="horzFour" presStyleCnt="0"/>
      <dgm:spPr/>
    </dgm:pt>
  </dgm:ptLst>
  <dgm:cxnLst>
    <dgm:cxn modelId="{94CAC5E7-5777-47E7-BBD8-3057381FBC2A}" srcId="{6618F88A-7957-4F2E-8CF3-D956C70EF3BE}" destId="{2A575AC1-D209-40D5-9091-7AC8D5B7F5D2}" srcOrd="0" destOrd="0" parTransId="{4B20E353-CA56-49BA-B7A3-791D6FBFCEFA}" sibTransId="{21C0054F-7E11-4004-8AB2-CC7DFD78D202}"/>
    <dgm:cxn modelId="{C55DB334-6B0D-4A82-8879-EEB80678E5BD}" type="presOf" srcId="{48E53261-258A-482E-8FDE-510D5C5BA495}" destId="{F3636E91-4E5C-451E-B41E-5EA75835FC85}" srcOrd="0" destOrd="0" presId="urn:microsoft.com/office/officeart/2005/8/layout/hierarchy4"/>
    <dgm:cxn modelId="{11782C1F-3D99-48F5-AEA5-A3AD5BF76E99}" srcId="{C02C159C-8552-425D-A6FB-6B89DAF86E12}" destId="{0FEF90C3-FE19-4F2F-AAA7-0698AA52AEC1}" srcOrd="1" destOrd="0" parTransId="{D103B627-A8F5-4F09-8D72-ABB07822305C}" sibTransId="{9FB69B87-F7B3-4F49-BBAA-762FE9F4BDB5}"/>
    <dgm:cxn modelId="{9D50EB53-E4C9-4EF4-9FF2-57086078F400}" srcId="{58357D5D-75F8-4CAC-9FB5-65D1EB124D34}" destId="{F248892D-7892-4DF5-B19B-0E95AA702575}" srcOrd="0" destOrd="0" parTransId="{6ED30DF4-E0B4-475B-A799-547D11009613}" sibTransId="{4A11EDDD-AF36-423B-9ACC-B93D765A25DC}"/>
    <dgm:cxn modelId="{6DA40DA4-CB1C-4162-A778-AC5B6DE45209}" type="presOf" srcId="{C02C159C-8552-425D-A6FB-6B89DAF86E12}" destId="{2FD5821B-A6A1-4B09-BAD1-B87112428CEF}" srcOrd="0" destOrd="0" presId="urn:microsoft.com/office/officeart/2005/8/layout/hierarchy4"/>
    <dgm:cxn modelId="{A39E5AC8-3747-4F71-874C-AE780184745C}" type="presOf" srcId="{0FEF90C3-FE19-4F2F-AAA7-0698AA52AEC1}" destId="{794C7011-6B5B-43FD-8F4F-412A5EB6BE45}" srcOrd="0" destOrd="0" presId="urn:microsoft.com/office/officeart/2005/8/layout/hierarchy4"/>
    <dgm:cxn modelId="{C6CE7C30-886C-4EE4-8ABD-E1375C2EF8A3}" type="presOf" srcId="{F248892D-7892-4DF5-B19B-0E95AA702575}" destId="{CC37F5AC-1C20-4CCB-B1C6-B06F940D068C}" srcOrd="0" destOrd="0" presId="urn:microsoft.com/office/officeart/2005/8/layout/hierarchy4"/>
    <dgm:cxn modelId="{9DC6C32A-DDEC-474E-A1C1-4E6BDF4B781B}" type="presOf" srcId="{6618F88A-7957-4F2E-8CF3-D956C70EF3BE}" destId="{947D915B-A7F1-467E-8139-B674F9425AD8}" srcOrd="0" destOrd="0" presId="urn:microsoft.com/office/officeart/2005/8/layout/hierarchy4"/>
    <dgm:cxn modelId="{FFD1D09C-8A6E-45C0-9DFB-C24D580A1BC3}" type="presOf" srcId="{A8295764-FC1F-40FA-947B-A104E90A4E0F}" destId="{FA6BE8AF-E9A1-4CE5-90C4-8154C8CE8FA8}" srcOrd="0" destOrd="0" presId="urn:microsoft.com/office/officeart/2005/8/layout/hierarchy4"/>
    <dgm:cxn modelId="{5495D75E-521A-4159-A97E-FAC93BCF6D0B}" srcId="{0FEF90C3-FE19-4F2F-AAA7-0698AA52AEC1}" destId="{85174C7A-84BC-4571-9C97-915DF5A4EEE0}" srcOrd="2" destOrd="0" parTransId="{09570902-72E3-490C-BF70-5CAACF7BDCF9}" sibTransId="{67D4F5FD-EB9A-4D55-AB83-9344068A91C1}"/>
    <dgm:cxn modelId="{98BB8B58-0632-4EE1-AF58-35594AD312A4}" type="presOf" srcId="{ED465E0E-E1E3-4ECA-9DA6-A0F3D27AF60F}" destId="{830F1D10-1F28-42F5-B5FA-C02A0C00BD26}" srcOrd="0" destOrd="0" presId="urn:microsoft.com/office/officeart/2005/8/layout/hierarchy4"/>
    <dgm:cxn modelId="{11F2BD8B-69D5-4DD7-98BC-C90D76E07DF6}" type="presOf" srcId="{58357D5D-75F8-4CAC-9FB5-65D1EB124D34}" destId="{974F71A4-D96E-4B19-9944-55B859053894}" srcOrd="0" destOrd="0" presId="urn:microsoft.com/office/officeart/2005/8/layout/hierarchy4"/>
    <dgm:cxn modelId="{0E360B55-D0AE-4A6C-B209-3F72B0365AE5}" type="presOf" srcId="{A592835B-09CC-40A3-AE8A-3825CD32249E}" destId="{B95E7FC7-61BD-4F42-90E4-06E1BE7E3E32}" srcOrd="0" destOrd="0" presId="urn:microsoft.com/office/officeart/2005/8/layout/hierarchy4"/>
    <dgm:cxn modelId="{13B223F5-14DE-4C1C-8C50-4CA256F547D7}" srcId="{0FEF90C3-FE19-4F2F-AAA7-0698AA52AEC1}" destId="{A592835B-09CC-40A3-AE8A-3825CD32249E}" srcOrd="0" destOrd="0" parTransId="{223F4379-49D3-46E4-8BD8-9414AE00F503}" sibTransId="{8500D49A-1F71-428C-B3D9-08486FE8E78E}"/>
    <dgm:cxn modelId="{843CBFBD-C455-4E53-BD48-3917AF86D07B}" type="presOf" srcId="{85174C7A-84BC-4571-9C97-915DF5A4EEE0}" destId="{95C0C495-0EE3-4194-90D4-F6472E7F8E8B}" srcOrd="0" destOrd="0" presId="urn:microsoft.com/office/officeart/2005/8/layout/hierarchy4"/>
    <dgm:cxn modelId="{6AD3D62A-0823-4883-B349-171F0C08BFC3}" srcId="{F248892D-7892-4DF5-B19B-0E95AA702575}" destId="{A8295764-FC1F-40FA-947B-A104E90A4E0F}" srcOrd="0" destOrd="0" parTransId="{AB6B7B26-B393-46CC-B07D-6C6A67635328}" sibTransId="{3A3B3132-B690-4841-83D4-DEA1DD8391E4}"/>
    <dgm:cxn modelId="{F284C128-15E5-48FB-97BA-098880981D2A}" type="presOf" srcId="{C27D5AF3-13EB-42CF-BF5E-D1636FDEE0E9}" destId="{384A3492-27F9-4801-8BFA-D64E59C1CE27}" srcOrd="0" destOrd="0" presId="urn:microsoft.com/office/officeart/2005/8/layout/hierarchy4"/>
    <dgm:cxn modelId="{58E2A710-A242-4169-986D-6709C45C12AE}" srcId="{0FEF90C3-FE19-4F2F-AAA7-0698AA52AEC1}" destId="{C27D5AF3-13EB-42CF-BF5E-D1636FDEE0E9}" srcOrd="1" destOrd="0" parTransId="{FD49251B-64FC-4979-B54B-296FA1A84582}" sibTransId="{3038DD6D-305C-44B7-BED7-6F99131B14B5}"/>
    <dgm:cxn modelId="{42B78ABA-7636-4078-9BBB-1FC3CB4420DB}" srcId="{C02C159C-8552-425D-A6FB-6B89DAF86E12}" destId="{48E53261-258A-482E-8FDE-510D5C5BA495}" srcOrd="0" destOrd="0" parTransId="{56709CE5-418A-43A6-8DF8-F0B0CA698655}" sibTransId="{843881D8-2DE5-437F-8BA3-53ADB2442A91}"/>
    <dgm:cxn modelId="{745C6787-E3A7-4B89-B498-6D17C73F13EF}" srcId="{F248892D-7892-4DF5-B19B-0E95AA702575}" destId="{C02C159C-8552-425D-A6FB-6B89DAF86E12}" srcOrd="1" destOrd="0" parTransId="{FD4186C1-4486-47AA-94C5-2826B56EC7F0}" sibTransId="{A09A4EDD-5295-4AD9-B527-97DFE204453F}"/>
    <dgm:cxn modelId="{E512ADA6-2B15-4A0B-9663-2ECD055CC449}" srcId="{48E53261-258A-482E-8FDE-510D5C5BA495}" destId="{ED465E0E-E1E3-4ECA-9DA6-A0F3D27AF60F}" srcOrd="0" destOrd="0" parTransId="{63DED6F7-8A97-46ED-92F0-1FC4E900EBD6}" sibTransId="{C707377B-066A-49E6-8E8D-D7F4D6C2DB98}"/>
    <dgm:cxn modelId="{A77EDA9B-FEFA-4DBF-9B14-E4C0A7383D62}" srcId="{A8295764-FC1F-40FA-947B-A104E90A4E0F}" destId="{6618F88A-7957-4F2E-8CF3-D956C70EF3BE}" srcOrd="0" destOrd="0" parTransId="{CB15F599-052D-476D-8AC1-1B59F5EBF1B4}" sibTransId="{827DC64F-C1AC-4FC9-A703-F5F338750157}"/>
    <dgm:cxn modelId="{EB53B8D8-8B5E-4316-A3C4-56A854B90843}" type="presOf" srcId="{2A575AC1-D209-40D5-9091-7AC8D5B7F5D2}" destId="{22066FEA-E9B5-4481-AF83-0248AD624E66}" srcOrd="0" destOrd="0" presId="urn:microsoft.com/office/officeart/2005/8/layout/hierarchy4"/>
    <dgm:cxn modelId="{6EE85388-BD7C-4A4A-AC3A-F446135BDEA0}" type="presParOf" srcId="{974F71A4-D96E-4B19-9944-55B859053894}" destId="{7FD91D9F-7EA8-4426-AF46-56D7813FE1CD}" srcOrd="0" destOrd="0" presId="urn:microsoft.com/office/officeart/2005/8/layout/hierarchy4"/>
    <dgm:cxn modelId="{BE876445-756F-4E1B-ABCD-981F706F6EEA}" type="presParOf" srcId="{7FD91D9F-7EA8-4426-AF46-56D7813FE1CD}" destId="{CC37F5AC-1C20-4CCB-B1C6-B06F940D068C}" srcOrd="0" destOrd="0" presId="urn:microsoft.com/office/officeart/2005/8/layout/hierarchy4"/>
    <dgm:cxn modelId="{0285F0EE-21C4-40E1-9483-49FEF7A3EFDF}" type="presParOf" srcId="{7FD91D9F-7EA8-4426-AF46-56D7813FE1CD}" destId="{8514A7D4-C404-449C-B9BB-00D592E1258F}" srcOrd="1" destOrd="0" presId="urn:microsoft.com/office/officeart/2005/8/layout/hierarchy4"/>
    <dgm:cxn modelId="{1D4E4C0B-3093-40E3-B309-F53D86C59322}" type="presParOf" srcId="{7FD91D9F-7EA8-4426-AF46-56D7813FE1CD}" destId="{0BC39310-43AB-467C-BB99-D6396E8B0A03}" srcOrd="2" destOrd="0" presId="urn:microsoft.com/office/officeart/2005/8/layout/hierarchy4"/>
    <dgm:cxn modelId="{2F106D03-23F7-4593-85CD-5E0740C93987}" type="presParOf" srcId="{0BC39310-43AB-467C-BB99-D6396E8B0A03}" destId="{D74803B4-1D82-4706-B0B9-6E17DFFF97D0}" srcOrd="0" destOrd="0" presId="urn:microsoft.com/office/officeart/2005/8/layout/hierarchy4"/>
    <dgm:cxn modelId="{AB11717F-A948-4FD7-87B1-6089043700EC}" type="presParOf" srcId="{D74803B4-1D82-4706-B0B9-6E17DFFF97D0}" destId="{FA6BE8AF-E9A1-4CE5-90C4-8154C8CE8FA8}" srcOrd="0" destOrd="0" presId="urn:microsoft.com/office/officeart/2005/8/layout/hierarchy4"/>
    <dgm:cxn modelId="{118BE2DD-9A71-4324-9F6E-1B37D8671918}" type="presParOf" srcId="{D74803B4-1D82-4706-B0B9-6E17DFFF97D0}" destId="{F3E1141B-2CB3-46E7-82E1-007D5DB8BDE4}" srcOrd="1" destOrd="0" presId="urn:microsoft.com/office/officeart/2005/8/layout/hierarchy4"/>
    <dgm:cxn modelId="{9B68B330-30BF-4E90-BDD6-8505BE0CB8C5}" type="presParOf" srcId="{D74803B4-1D82-4706-B0B9-6E17DFFF97D0}" destId="{7749AFAA-DF20-46BE-86E7-F214C715E337}" srcOrd="2" destOrd="0" presId="urn:microsoft.com/office/officeart/2005/8/layout/hierarchy4"/>
    <dgm:cxn modelId="{470FBF0B-F5BB-4993-9F18-D60F3800125A}" type="presParOf" srcId="{7749AFAA-DF20-46BE-86E7-F214C715E337}" destId="{9FA21C51-774F-49EA-85EF-31165E818A35}" srcOrd="0" destOrd="0" presId="urn:microsoft.com/office/officeart/2005/8/layout/hierarchy4"/>
    <dgm:cxn modelId="{0E69601E-2C9D-4C88-A4D0-1B8188859450}" type="presParOf" srcId="{9FA21C51-774F-49EA-85EF-31165E818A35}" destId="{947D915B-A7F1-467E-8139-B674F9425AD8}" srcOrd="0" destOrd="0" presId="urn:microsoft.com/office/officeart/2005/8/layout/hierarchy4"/>
    <dgm:cxn modelId="{903F375B-2DBA-48C1-851B-7B883AEC16AA}" type="presParOf" srcId="{9FA21C51-774F-49EA-85EF-31165E818A35}" destId="{73FE86A7-0621-4C41-87F0-8C8101D3FD70}" srcOrd="1" destOrd="0" presId="urn:microsoft.com/office/officeart/2005/8/layout/hierarchy4"/>
    <dgm:cxn modelId="{23233F57-A2FC-40B5-B229-F429DA3477BD}" type="presParOf" srcId="{9FA21C51-774F-49EA-85EF-31165E818A35}" destId="{6E8CE30E-0855-4D54-A090-A210167D7FE7}" srcOrd="2" destOrd="0" presId="urn:microsoft.com/office/officeart/2005/8/layout/hierarchy4"/>
    <dgm:cxn modelId="{144240B2-E936-405E-8255-BA29C86F6EBC}" type="presParOf" srcId="{6E8CE30E-0855-4D54-A090-A210167D7FE7}" destId="{709D3B73-12B0-42CC-9BE9-527F08F9ABA8}" srcOrd="0" destOrd="0" presId="urn:microsoft.com/office/officeart/2005/8/layout/hierarchy4"/>
    <dgm:cxn modelId="{3D8D689E-A350-4F32-89B5-5AE07D61C4EA}" type="presParOf" srcId="{709D3B73-12B0-42CC-9BE9-527F08F9ABA8}" destId="{22066FEA-E9B5-4481-AF83-0248AD624E66}" srcOrd="0" destOrd="0" presId="urn:microsoft.com/office/officeart/2005/8/layout/hierarchy4"/>
    <dgm:cxn modelId="{CB6D59CE-7690-4099-932F-D42A67439F0E}" type="presParOf" srcId="{709D3B73-12B0-42CC-9BE9-527F08F9ABA8}" destId="{32DD2DBD-315F-4FA7-BDFB-FFDE777356B3}" srcOrd="1" destOrd="0" presId="urn:microsoft.com/office/officeart/2005/8/layout/hierarchy4"/>
    <dgm:cxn modelId="{F6458709-B550-4AC2-A872-F2FE177508BF}" type="presParOf" srcId="{0BC39310-43AB-467C-BB99-D6396E8B0A03}" destId="{691EA593-710B-4048-A83E-1A2F98E79061}" srcOrd="1" destOrd="0" presId="urn:microsoft.com/office/officeart/2005/8/layout/hierarchy4"/>
    <dgm:cxn modelId="{6D0F976C-0286-46BC-BC55-E18A18054609}" type="presParOf" srcId="{0BC39310-43AB-467C-BB99-D6396E8B0A03}" destId="{A529A6AB-8C93-40D8-9263-D63B1D96CFD8}" srcOrd="2" destOrd="0" presId="urn:microsoft.com/office/officeart/2005/8/layout/hierarchy4"/>
    <dgm:cxn modelId="{BB4B9D4A-B077-4401-AC43-7310284631A9}" type="presParOf" srcId="{A529A6AB-8C93-40D8-9263-D63B1D96CFD8}" destId="{2FD5821B-A6A1-4B09-BAD1-B87112428CEF}" srcOrd="0" destOrd="0" presId="urn:microsoft.com/office/officeart/2005/8/layout/hierarchy4"/>
    <dgm:cxn modelId="{20CE5774-51D5-48CC-9693-A0A45C1DCB60}" type="presParOf" srcId="{A529A6AB-8C93-40D8-9263-D63B1D96CFD8}" destId="{FED3D33F-44A8-471E-B1FA-062638B9CE55}" srcOrd="1" destOrd="0" presId="urn:microsoft.com/office/officeart/2005/8/layout/hierarchy4"/>
    <dgm:cxn modelId="{3E68C606-6023-4714-90FD-F3EDB84612CC}" type="presParOf" srcId="{A529A6AB-8C93-40D8-9263-D63B1D96CFD8}" destId="{329AD239-0367-4736-997E-34CFB1675FBE}" srcOrd="2" destOrd="0" presId="urn:microsoft.com/office/officeart/2005/8/layout/hierarchy4"/>
    <dgm:cxn modelId="{CF8585FA-498E-4CB6-B5A5-C65459E96AF6}" type="presParOf" srcId="{329AD239-0367-4736-997E-34CFB1675FBE}" destId="{6A197E04-BA68-4B52-9D17-51628B4E58C5}" srcOrd="0" destOrd="0" presId="urn:microsoft.com/office/officeart/2005/8/layout/hierarchy4"/>
    <dgm:cxn modelId="{D8AB1BFF-7D31-43DE-A93B-561983319E47}" type="presParOf" srcId="{6A197E04-BA68-4B52-9D17-51628B4E58C5}" destId="{F3636E91-4E5C-451E-B41E-5EA75835FC85}" srcOrd="0" destOrd="0" presId="urn:microsoft.com/office/officeart/2005/8/layout/hierarchy4"/>
    <dgm:cxn modelId="{8FE685CE-CDFC-4FB8-8CD1-0245045A0612}" type="presParOf" srcId="{6A197E04-BA68-4B52-9D17-51628B4E58C5}" destId="{7A78BC68-0978-408B-B860-F23E2D2F60D4}" srcOrd="1" destOrd="0" presId="urn:microsoft.com/office/officeart/2005/8/layout/hierarchy4"/>
    <dgm:cxn modelId="{13B17FF6-7945-470E-83D8-D596C38F5461}" type="presParOf" srcId="{6A197E04-BA68-4B52-9D17-51628B4E58C5}" destId="{F9614214-6033-4713-ADEB-FEF0D9D7DB5A}" srcOrd="2" destOrd="0" presId="urn:microsoft.com/office/officeart/2005/8/layout/hierarchy4"/>
    <dgm:cxn modelId="{CFAA9BC1-74D1-432E-8AE8-DC8BFF25089E}" type="presParOf" srcId="{F9614214-6033-4713-ADEB-FEF0D9D7DB5A}" destId="{B72761C6-098B-474B-A18A-EEFEF4A1A96E}" srcOrd="0" destOrd="0" presId="urn:microsoft.com/office/officeart/2005/8/layout/hierarchy4"/>
    <dgm:cxn modelId="{D42990D3-DF0A-408C-9773-80FAA7A5D25B}" type="presParOf" srcId="{B72761C6-098B-474B-A18A-EEFEF4A1A96E}" destId="{830F1D10-1F28-42F5-B5FA-C02A0C00BD26}" srcOrd="0" destOrd="0" presId="urn:microsoft.com/office/officeart/2005/8/layout/hierarchy4"/>
    <dgm:cxn modelId="{574DB21D-CC7E-412F-9334-1F0329FC180C}" type="presParOf" srcId="{B72761C6-098B-474B-A18A-EEFEF4A1A96E}" destId="{42316453-366F-46CD-A9F3-747E0AC49E6C}" srcOrd="1" destOrd="0" presId="urn:microsoft.com/office/officeart/2005/8/layout/hierarchy4"/>
    <dgm:cxn modelId="{AAE68D69-F48E-428E-94C5-6A206B33B153}" type="presParOf" srcId="{329AD239-0367-4736-997E-34CFB1675FBE}" destId="{60642605-A981-4CDD-B2A0-264571D38E24}" srcOrd="1" destOrd="0" presId="urn:microsoft.com/office/officeart/2005/8/layout/hierarchy4"/>
    <dgm:cxn modelId="{C7A64EAD-07CE-4419-B4C2-E2AD1F428563}" type="presParOf" srcId="{329AD239-0367-4736-997E-34CFB1675FBE}" destId="{5042DBA5-9AFA-4777-B5E0-310FF672AB12}" srcOrd="2" destOrd="0" presId="urn:microsoft.com/office/officeart/2005/8/layout/hierarchy4"/>
    <dgm:cxn modelId="{3706609B-D143-4A58-90B3-42327CC01ED2}" type="presParOf" srcId="{5042DBA5-9AFA-4777-B5E0-310FF672AB12}" destId="{794C7011-6B5B-43FD-8F4F-412A5EB6BE45}" srcOrd="0" destOrd="0" presId="urn:microsoft.com/office/officeart/2005/8/layout/hierarchy4"/>
    <dgm:cxn modelId="{934A4A23-819D-4263-A852-E11FE4B0C56B}" type="presParOf" srcId="{5042DBA5-9AFA-4777-B5E0-310FF672AB12}" destId="{9AEFC8F3-CB06-4EE9-8C84-22B2CCBC0E0D}" srcOrd="1" destOrd="0" presId="urn:microsoft.com/office/officeart/2005/8/layout/hierarchy4"/>
    <dgm:cxn modelId="{02A1644E-EBE9-4C9A-BEDA-3042EB50B89A}" type="presParOf" srcId="{5042DBA5-9AFA-4777-B5E0-310FF672AB12}" destId="{898C3481-0BBE-4FFA-9A8B-4C8A72DC7D5B}" srcOrd="2" destOrd="0" presId="urn:microsoft.com/office/officeart/2005/8/layout/hierarchy4"/>
    <dgm:cxn modelId="{7DF86A8A-A2EF-4FA4-981F-9581A709BE3F}" type="presParOf" srcId="{898C3481-0BBE-4FFA-9A8B-4C8A72DC7D5B}" destId="{90494FEE-9AE2-40DB-A3E0-246EE8E761C1}" srcOrd="0" destOrd="0" presId="urn:microsoft.com/office/officeart/2005/8/layout/hierarchy4"/>
    <dgm:cxn modelId="{62F068B0-1A98-4355-A631-D0D723A500B0}" type="presParOf" srcId="{90494FEE-9AE2-40DB-A3E0-246EE8E761C1}" destId="{B95E7FC7-61BD-4F42-90E4-06E1BE7E3E32}" srcOrd="0" destOrd="0" presId="urn:microsoft.com/office/officeart/2005/8/layout/hierarchy4"/>
    <dgm:cxn modelId="{85A15CB6-C7E7-4018-815C-7137C2E61BD9}" type="presParOf" srcId="{90494FEE-9AE2-40DB-A3E0-246EE8E761C1}" destId="{53EDE082-20FA-4D75-BE2E-33291CB94664}" srcOrd="1" destOrd="0" presId="urn:microsoft.com/office/officeart/2005/8/layout/hierarchy4"/>
    <dgm:cxn modelId="{3E73F4DE-3ECB-43BC-B528-7016852928DD}" type="presParOf" srcId="{898C3481-0BBE-4FFA-9A8B-4C8A72DC7D5B}" destId="{29A952D1-9558-43D4-8E54-A84C9EA47213}" srcOrd="1" destOrd="0" presId="urn:microsoft.com/office/officeart/2005/8/layout/hierarchy4"/>
    <dgm:cxn modelId="{810CBE1A-0F6C-43AD-BFB8-61C09E6505B7}" type="presParOf" srcId="{898C3481-0BBE-4FFA-9A8B-4C8A72DC7D5B}" destId="{C1C6E032-05A4-4258-9CBE-2A3BF96FBB0E}" srcOrd="2" destOrd="0" presId="urn:microsoft.com/office/officeart/2005/8/layout/hierarchy4"/>
    <dgm:cxn modelId="{9873CC34-A312-46B4-92E4-9778ABBD7699}" type="presParOf" srcId="{C1C6E032-05A4-4258-9CBE-2A3BF96FBB0E}" destId="{384A3492-27F9-4801-8BFA-D64E59C1CE27}" srcOrd="0" destOrd="0" presId="urn:microsoft.com/office/officeart/2005/8/layout/hierarchy4"/>
    <dgm:cxn modelId="{6D89F160-4E7B-46ED-97A1-157A78977A51}" type="presParOf" srcId="{C1C6E032-05A4-4258-9CBE-2A3BF96FBB0E}" destId="{CE7B26F7-7FFB-420C-8005-BF1908ED1FFA}" srcOrd="1" destOrd="0" presId="urn:microsoft.com/office/officeart/2005/8/layout/hierarchy4"/>
    <dgm:cxn modelId="{052F29CB-955C-4839-ACD6-7D399D072B3B}" type="presParOf" srcId="{898C3481-0BBE-4FFA-9A8B-4C8A72DC7D5B}" destId="{74F05A88-08ED-4336-B0E9-82368FB47D62}" srcOrd="3" destOrd="0" presId="urn:microsoft.com/office/officeart/2005/8/layout/hierarchy4"/>
    <dgm:cxn modelId="{0282A04C-D5B7-4547-B825-73754BF18DDF}" type="presParOf" srcId="{898C3481-0BBE-4FFA-9A8B-4C8A72DC7D5B}" destId="{A901EF4F-EF14-4F46-B97C-4C7043DCD7D9}" srcOrd="4" destOrd="0" presId="urn:microsoft.com/office/officeart/2005/8/layout/hierarchy4"/>
    <dgm:cxn modelId="{990A8330-167C-46CD-9BE7-296B4EE8E426}" type="presParOf" srcId="{A901EF4F-EF14-4F46-B97C-4C7043DCD7D9}" destId="{95C0C495-0EE3-4194-90D4-F6472E7F8E8B}" srcOrd="0" destOrd="0" presId="urn:microsoft.com/office/officeart/2005/8/layout/hierarchy4"/>
    <dgm:cxn modelId="{F153EE14-BF63-4456-BF59-B42B68C08832}" type="presParOf" srcId="{A901EF4F-EF14-4F46-B97C-4C7043DCD7D9}" destId="{6077DA2C-FA28-4C00-BAF3-7D9E8EA821B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357D5D-75F8-4CAC-9FB5-65D1EB124D34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248892D-7892-4DF5-B19B-0E95AA702575}">
      <dgm:prSet phldrT="[Text]" custT="1"/>
      <dgm:spPr>
        <a:solidFill>
          <a:srgbClr val="3333FF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3200" dirty="0" smtClean="0">
              <a:latin typeface="Arial Narrow" panose="020B0606020202030204" pitchFamily="34" charset="0"/>
            </a:rPr>
            <a:t>Work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2000" dirty="0" smtClean="0">
              <a:latin typeface="Arial Narrow" panose="020B0606020202030204" pitchFamily="34" charset="0"/>
            </a:rPr>
            <a:t>(i.e. ALL activities to produce goods and services)</a:t>
          </a:r>
          <a:endParaRPr lang="en-GB" sz="2000" dirty="0">
            <a:latin typeface="Arial Narrow" panose="020B0606020202030204" pitchFamily="34" charset="0"/>
          </a:endParaRPr>
        </a:p>
      </dgm:t>
    </dgm:pt>
    <dgm:pt modelId="{6ED30DF4-E0B4-475B-A799-547D11009613}" type="parTrans" cxnId="{9D50EB53-E4C9-4EF4-9FF2-57086078F400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4A11EDDD-AF36-423B-9ACC-B93D765A25DC}" type="sibTrans" cxnId="{9D50EB53-E4C9-4EF4-9FF2-57086078F400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A8295764-FC1F-40FA-947B-A104E90A4E0F}">
      <dgm:prSet phldrT="[Text]" custT="1"/>
      <dgm:spPr>
        <a:solidFill>
          <a:schemeClr val="bg1"/>
        </a:solidFill>
        <a:ln>
          <a:solidFill>
            <a:schemeClr val="bg1">
              <a:lumMod val="50000"/>
            </a:schemeClr>
          </a:solidFill>
        </a:ln>
      </dgm:spPr>
      <dgm:t>
        <a:bodyPr lIns="0" rIns="0"/>
        <a:lstStyle/>
        <a:p>
          <a:pPr>
            <a:spcAft>
              <a:spcPts val="0"/>
            </a:spcAft>
          </a:pPr>
          <a:r>
            <a:rPr lang="en-GB" sz="18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For own final use </a:t>
          </a:r>
        </a:p>
        <a:p>
          <a:pPr>
            <a:spcAft>
              <a:spcPct val="35000"/>
            </a:spcAft>
          </a:pPr>
          <a:r>
            <a:rPr lang="en-GB" sz="13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(by households)</a:t>
          </a:r>
          <a:endParaRPr lang="en-GB" sz="13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AB6B7B26-B393-46CC-B07D-6C6A67635328}" type="parTrans" cxnId="{6AD3D62A-0823-4883-B349-171F0C08BFC3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3A3B3132-B690-4841-83D4-DEA1DD8391E4}" type="sibTrans" cxnId="{6AD3D62A-0823-4883-B349-171F0C08BFC3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C02C159C-8552-425D-A6FB-6B89DAF86E12}">
      <dgm:prSet phldrT="[Text]" custT="1"/>
      <dgm:spPr>
        <a:solidFill>
          <a:schemeClr val="bg1"/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GB" sz="18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For use by others (i.e. other units)</a:t>
          </a:r>
          <a:endParaRPr lang="en-GB" sz="1800" b="1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FD4186C1-4486-47AA-94C5-2826B56EC7F0}" type="parTrans" cxnId="{745C6787-E3A7-4B89-B498-6D17C73F13EF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A09A4EDD-5295-4AD9-B527-97DFE204453F}" type="sibTrans" cxnId="{745C6787-E3A7-4B89-B498-6D17C73F13EF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48E53261-258A-482E-8FDE-510D5C5BA495}">
      <dgm:prSet phldrT="[Text]" custT="1"/>
      <dgm:spPr>
        <a:solidFill>
          <a:schemeClr val="bg1"/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GB" sz="16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For remuneration (i.e. for pay or profit)</a:t>
          </a:r>
          <a:endParaRPr lang="en-GB" sz="1600" b="1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56709CE5-418A-43A6-8DF8-F0B0CA698655}" type="parTrans" cxnId="{42B78ABA-7636-4078-9BBB-1FC3CB4420DB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843881D8-2DE5-437F-8BA3-53ADB2442A91}" type="sibTrans" cxnId="{42B78ABA-7636-4078-9BBB-1FC3CB4420DB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0FEF90C3-FE19-4F2F-AAA7-0698AA52AEC1}">
      <dgm:prSet custT="1"/>
      <dgm:spPr>
        <a:solidFill>
          <a:schemeClr val="bg1"/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GB" sz="16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Without remuneration</a:t>
          </a:r>
          <a:endParaRPr lang="en-GB" sz="1600" b="1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D103B627-A8F5-4F09-8D72-ABB07822305C}" type="parTrans" cxnId="{11782C1F-3D99-48F5-AEA5-A3AD5BF76E99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9FB69B87-F7B3-4F49-BBAA-762FE9F4BDB5}" type="sibTrans" cxnId="{11782C1F-3D99-48F5-AEA5-A3AD5BF76E99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A592835B-09CC-40A3-AE8A-3825CD32249E}">
      <dgm:prSet custT="1"/>
      <dgm:spPr>
        <a:solidFill>
          <a:srgbClr val="CCECFF"/>
        </a:solidFill>
      </dgm:spPr>
      <dgm:t>
        <a:bodyPr/>
        <a:lstStyle/>
        <a:p>
          <a:r>
            <a:rPr lang="en-GB" sz="18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Unpaid trainee work</a:t>
          </a:r>
        </a:p>
      </dgm:t>
    </dgm:pt>
    <dgm:pt modelId="{223F4379-49D3-46E4-8BD8-9414AE00F503}" type="parTrans" cxnId="{13B223F5-14DE-4C1C-8C50-4CA256F547D7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8500D49A-1F71-428C-B3D9-08486FE8E78E}" type="sibTrans" cxnId="{13B223F5-14DE-4C1C-8C50-4CA256F547D7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C27D5AF3-13EB-42CF-BF5E-D1636FDEE0E9}">
      <dgm:prSet custT="1"/>
      <dgm:spPr>
        <a:solidFill>
          <a:srgbClr val="CCECFF"/>
        </a:solidFill>
      </dgm:spPr>
      <dgm:t>
        <a:bodyPr lIns="36000" rIns="36000" anchor="ctr"/>
        <a:lstStyle/>
        <a:p>
          <a:r>
            <a:rPr lang="en-GB" sz="16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Other work activities </a:t>
          </a:r>
          <a:r>
            <a:rPr lang="en-GB" sz="1600" b="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(e.g. unpaid compulsory work) </a:t>
          </a:r>
          <a:endParaRPr lang="en-GB" sz="1600" b="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FD49251B-64FC-4979-B54B-296FA1A84582}" type="parTrans" cxnId="{58E2A710-A242-4169-986D-6709C45C12AE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3038DD6D-305C-44B7-BED7-6F99131B14B5}" type="sibTrans" cxnId="{58E2A710-A242-4169-986D-6709C45C12AE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85174C7A-84BC-4571-9C97-915DF5A4EEE0}">
      <dgm:prSet custT="1"/>
      <dgm:spPr>
        <a:solidFill>
          <a:srgbClr val="CCECFF"/>
        </a:solidFill>
      </dgm:spPr>
      <dgm:t>
        <a:bodyPr/>
        <a:lstStyle/>
        <a:p>
          <a:r>
            <a:rPr lang="en-GB" sz="18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Volunteer work</a:t>
          </a:r>
        </a:p>
      </dgm:t>
    </dgm:pt>
    <dgm:pt modelId="{09570902-72E3-490C-BF70-5CAACF7BDCF9}" type="parTrans" cxnId="{5495D75E-521A-4159-A97E-FAC93BCF6D0B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67D4F5FD-EB9A-4D55-AB83-9344068A91C1}" type="sibTrans" cxnId="{5495D75E-521A-4159-A97E-FAC93BCF6D0B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6618F88A-7957-4F2E-8CF3-D956C70EF3BE}">
      <dgm:prSet/>
      <dgm:spPr>
        <a:solidFill>
          <a:schemeClr val="bg1"/>
        </a:solidFill>
      </dgm:spPr>
      <dgm:t>
        <a:bodyPr/>
        <a:lstStyle/>
        <a:p>
          <a:endParaRPr lang="en-GB"/>
        </a:p>
      </dgm:t>
    </dgm:pt>
    <dgm:pt modelId="{CB15F599-052D-476D-8AC1-1B59F5EBF1B4}" type="parTrans" cxnId="{A77EDA9B-FEFA-4DBF-9B14-E4C0A7383D62}">
      <dgm:prSet/>
      <dgm:spPr/>
      <dgm:t>
        <a:bodyPr/>
        <a:lstStyle/>
        <a:p>
          <a:endParaRPr lang="en-GB"/>
        </a:p>
      </dgm:t>
    </dgm:pt>
    <dgm:pt modelId="{827DC64F-C1AC-4FC9-A703-F5F338750157}" type="sibTrans" cxnId="{A77EDA9B-FEFA-4DBF-9B14-E4C0A7383D62}">
      <dgm:prSet/>
      <dgm:spPr/>
      <dgm:t>
        <a:bodyPr/>
        <a:lstStyle/>
        <a:p>
          <a:endParaRPr lang="en-GB"/>
        </a:p>
      </dgm:t>
    </dgm:pt>
    <dgm:pt modelId="{2A575AC1-D209-40D5-9091-7AC8D5B7F5D2}">
      <dgm:prSet custT="1"/>
      <dgm:spPr>
        <a:solidFill>
          <a:srgbClr val="CCECFF"/>
        </a:solidFill>
      </dgm:spPr>
      <dgm:t>
        <a:bodyPr/>
        <a:lstStyle/>
        <a:p>
          <a:r>
            <a:rPr lang="en-GB" sz="20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Own-use production work</a:t>
          </a:r>
          <a:endParaRPr lang="en-GB" sz="2000" b="1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4B20E353-CA56-49BA-B7A3-791D6FBFCEFA}" type="parTrans" cxnId="{94CAC5E7-5777-47E7-BBD8-3057381FBC2A}">
      <dgm:prSet/>
      <dgm:spPr/>
      <dgm:t>
        <a:bodyPr/>
        <a:lstStyle/>
        <a:p>
          <a:endParaRPr lang="en-GB"/>
        </a:p>
      </dgm:t>
    </dgm:pt>
    <dgm:pt modelId="{21C0054F-7E11-4004-8AB2-CC7DFD78D202}" type="sibTrans" cxnId="{94CAC5E7-5777-47E7-BBD8-3057381FBC2A}">
      <dgm:prSet/>
      <dgm:spPr/>
      <dgm:t>
        <a:bodyPr/>
        <a:lstStyle/>
        <a:p>
          <a:endParaRPr lang="en-GB"/>
        </a:p>
      </dgm:t>
    </dgm:pt>
    <dgm:pt modelId="{ED465E0E-E1E3-4ECA-9DA6-A0F3D27AF60F}">
      <dgm:prSet custT="1"/>
      <dgm:spPr>
        <a:solidFill>
          <a:srgbClr val="6699FF"/>
        </a:solidFill>
      </dgm:spPr>
      <dgm:t>
        <a:bodyPr/>
        <a:lstStyle/>
        <a:p>
          <a:pPr>
            <a:spcAft>
              <a:spcPts val="0"/>
            </a:spcAft>
          </a:pPr>
          <a:r>
            <a:rPr lang="en-GB" sz="32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Employment</a:t>
          </a:r>
        </a:p>
        <a:p>
          <a:pPr>
            <a:spcAft>
              <a:spcPct val="35000"/>
            </a:spcAft>
          </a:pPr>
          <a:r>
            <a:rPr lang="en-GB" sz="1800" b="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(work for pay or profit)</a:t>
          </a:r>
          <a:endParaRPr lang="en-GB" sz="1800" b="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63DED6F7-8A97-46ED-92F0-1FC4E900EBD6}" type="parTrans" cxnId="{E512ADA6-2B15-4A0B-9663-2ECD055CC449}">
      <dgm:prSet/>
      <dgm:spPr/>
      <dgm:t>
        <a:bodyPr/>
        <a:lstStyle/>
        <a:p>
          <a:endParaRPr lang="en-GB"/>
        </a:p>
      </dgm:t>
    </dgm:pt>
    <dgm:pt modelId="{C707377B-066A-49E6-8E8D-D7F4D6C2DB98}" type="sibTrans" cxnId="{E512ADA6-2B15-4A0B-9663-2ECD055CC449}">
      <dgm:prSet/>
      <dgm:spPr/>
      <dgm:t>
        <a:bodyPr/>
        <a:lstStyle/>
        <a:p>
          <a:endParaRPr lang="en-GB"/>
        </a:p>
      </dgm:t>
    </dgm:pt>
    <dgm:pt modelId="{974F71A4-D96E-4B19-9944-55B859053894}" type="pres">
      <dgm:prSet presAssocID="{58357D5D-75F8-4CAC-9FB5-65D1EB124D3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7FD91D9F-7EA8-4426-AF46-56D7813FE1CD}" type="pres">
      <dgm:prSet presAssocID="{F248892D-7892-4DF5-B19B-0E95AA702575}" presName="vertOne" presStyleCnt="0"/>
      <dgm:spPr/>
    </dgm:pt>
    <dgm:pt modelId="{CC37F5AC-1C20-4CCB-B1C6-B06F940D068C}" type="pres">
      <dgm:prSet presAssocID="{F248892D-7892-4DF5-B19B-0E95AA702575}" presName="txOne" presStyleLbl="node0" presStyleIdx="0" presStyleCnt="1" custScaleY="4110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514A7D4-C404-449C-B9BB-00D592E1258F}" type="pres">
      <dgm:prSet presAssocID="{F248892D-7892-4DF5-B19B-0E95AA702575}" presName="parTransOne" presStyleCnt="0"/>
      <dgm:spPr/>
    </dgm:pt>
    <dgm:pt modelId="{0BC39310-43AB-467C-BB99-D6396E8B0A03}" type="pres">
      <dgm:prSet presAssocID="{F248892D-7892-4DF5-B19B-0E95AA702575}" presName="horzOne" presStyleCnt="0"/>
      <dgm:spPr/>
    </dgm:pt>
    <dgm:pt modelId="{D74803B4-1D82-4706-B0B9-6E17DFFF97D0}" type="pres">
      <dgm:prSet presAssocID="{A8295764-FC1F-40FA-947B-A104E90A4E0F}" presName="vertTwo" presStyleCnt="0"/>
      <dgm:spPr/>
    </dgm:pt>
    <dgm:pt modelId="{FA6BE8AF-E9A1-4CE5-90C4-8154C8CE8FA8}" type="pres">
      <dgm:prSet presAssocID="{A8295764-FC1F-40FA-947B-A104E90A4E0F}" presName="txTwo" presStyleLbl="node2" presStyleIdx="0" presStyleCnt="2" custScaleX="102060" custScaleY="22382" custLinFactNeighborY="-4210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3E1141B-2CB3-46E7-82E1-007D5DB8BDE4}" type="pres">
      <dgm:prSet presAssocID="{A8295764-FC1F-40FA-947B-A104E90A4E0F}" presName="parTransTwo" presStyleCnt="0"/>
      <dgm:spPr/>
    </dgm:pt>
    <dgm:pt modelId="{7749AFAA-DF20-46BE-86E7-F214C715E337}" type="pres">
      <dgm:prSet presAssocID="{A8295764-FC1F-40FA-947B-A104E90A4E0F}" presName="horzTwo" presStyleCnt="0"/>
      <dgm:spPr/>
    </dgm:pt>
    <dgm:pt modelId="{9FA21C51-774F-49EA-85EF-31165E818A35}" type="pres">
      <dgm:prSet presAssocID="{6618F88A-7957-4F2E-8CF3-D956C70EF3BE}" presName="vertThree" presStyleCnt="0"/>
      <dgm:spPr/>
    </dgm:pt>
    <dgm:pt modelId="{947D915B-A7F1-467E-8139-B674F9425AD8}" type="pres">
      <dgm:prSet presAssocID="{6618F88A-7957-4F2E-8CF3-D956C70EF3BE}" presName="txThree" presStyleLbl="node3" presStyleIdx="0" presStyleCnt="3" custScaleX="92592" custScaleY="9823" custLinFactNeighborY="-7588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3FE86A7-0621-4C41-87F0-8C8101D3FD70}" type="pres">
      <dgm:prSet presAssocID="{6618F88A-7957-4F2E-8CF3-D956C70EF3BE}" presName="parTransThree" presStyleCnt="0"/>
      <dgm:spPr/>
    </dgm:pt>
    <dgm:pt modelId="{6E8CE30E-0855-4D54-A090-A210167D7FE7}" type="pres">
      <dgm:prSet presAssocID="{6618F88A-7957-4F2E-8CF3-D956C70EF3BE}" presName="horzThree" presStyleCnt="0"/>
      <dgm:spPr/>
    </dgm:pt>
    <dgm:pt modelId="{709D3B73-12B0-42CC-9BE9-527F08F9ABA8}" type="pres">
      <dgm:prSet presAssocID="{2A575AC1-D209-40D5-9091-7AC8D5B7F5D2}" presName="vertFour" presStyleCnt="0">
        <dgm:presLayoutVars>
          <dgm:chPref val="3"/>
        </dgm:presLayoutVars>
      </dgm:prSet>
      <dgm:spPr/>
    </dgm:pt>
    <dgm:pt modelId="{22066FEA-E9B5-4481-AF83-0248AD624E66}" type="pres">
      <dgm:prSet presAssocID="{2A575AC1-D209-40D5-9091-7AC8D5B7F5D2}" presName="txFour" presStyleLbl="node4" presStyleIdx="0" presStyleCnt="5" custScaleX="159342" custLinFactNeighborY="-848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2DD2DBD-315F-4FA7-BDFB-FFDE777356B3}" type="pres">
      <dgm:prSet presAssocID="{2A575AC1-D209-40D5-9091-7AC8D5B7F5D2}" presName="horzFour" presStyleCnt="0"/>
      <dgm:spPr/>
    </dgm:pt>
    <dgm:pt modelId="{691EA593-710B-4048-A83E-1A2F98E79061}" type="pres">
      <dgm:prSet presAssocID="{3A3B3132-B690-4841-83D4-DEA1DD8391E4}" presName="sibSpaceTwo" presStyleCnt="0"/>
      <dgm:spPr/>
    </dgm:pt>
    <dgm:pt modelId="{A529A6AB-8C93-40D8-9263-D63B1D96CFD8}" type="pres">
      <dgm:prSet presAssocID="{C02C159C-8552-425D-A6FB-6B89DAF86E12}" presName="vertTwo" presStyleCnt="0"/>
      <dgm:spPr/>
    </dgm:pt>
    <dgm:pt modelId="{2FD5821B-A6A1-4B09-BAD1-B87112428CEF}" type="pres">
      <dgm:prSet presAssocID="{C02C159C-8552-425D-A6FB-6B89DAF86E12}" presName="txTwo" presStyleLbl="node2" presStyleIdx="1" presStyleCnt="2" custScaleY="23437" custLinFactNeighborY="-4210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ED3D33F-44A8-471E-B1FA-062638B9CE55}" type="pres">
      <dgm:prSet presAssocID="{C02C159C-8552-425D-A6FB-6B89DAF86E12}" presName="parTransTwo" presStyleCnt="0"/>
      <dgm:spPr/>
    </dgm:pt>
    <dgm:pt modelId="{329AD239-0367-4736-997E-34CFB1675FBE}" type="pres">
      <dgm:prSet presAssocID="{C02C159C-8552-425D-A6FB-6B89DAF86E12}" presName="horzTwo" presStyleCnt="0"/>
      <dgm:spPr/>
    </dgm:pt>
    <dgm:pt modelId="{6A197E04-BA68-4B52-9D17-51628B4E58C5}" type="pres">
      <dgm:prSet presAssocID="{48E53261-258A-482E-8FDE-510D5C5BA495}" presName="vertThree" presStyleCnt="0"/>
      <dgm:spPr/>
    </dgm:pt>
    <dgm:pt modelId="{F3636E91-4E5C-451E-B41E-5EA75835FC85}" type="pres">
      <dgm:prSet presAssocID="{48E53261-258A-482E-8FDE-510D5C5BA495}" presName="txThree" presStyleLbl="node3" presStyleIdx="1" presStyleCnt="3" custScaleX="97739" custScaleY="15852" custLinFactNeighborY="-7562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A78BC68-0978-408B-B860-F23E2D2F60D4}" type="pres">
      <dgm:prSet presAssocID="{48E53261-258A-482E-8FDE-510D5C5BA495}" presName="parTransThree" presStyleCnt="0"/>
      <dgm:spPr/>
    </dgm:pt>
    <dgm:pt modelId="{F9614214-6033-4713-ADEB-FEF0D9D7DB5A}" type="pres">
      <dgm:prSet presAssocID="{48E53261-258A-482E-8FDE-510D5C5BA495}" presName="horzThree" presStyleCnt="0"/>
      <dgm:spPr/>
    </dgm:pt>
    <dgm:pt modelId="{B72761C6-098B-474B-A18A-EEFEF4A1A96E}" type="pres">
      <dgm:prSet presAssocID="{ED465E0E-E1E3-4ECA-9DA6-A0F3D27AF60F}" presName="vertFour" presStyleCnt="0">
        <dgm:presLayoutVars>
          <dgm:chPref val="3"/>
        </dgm:presLayoutVars>
      </dgm:prSet>
      <dgm:spPr/>
    </dgm:pt>
    <dgm:pt modelId="{830F1D10-1F28-42F5-B5FA-C02A0C00BD26}" type="pres">
      <dgm:prSet presAssocID="{ED465E0E-E1E3-4ECA-9DA6-A0F3D27AF60F}" presName="txFour" presStyleLbl="node4" presStyleIdx="1" presStyleCnt="5" custScaleX="307337" custLinFactNeighborY="-1448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42316453-366F-46CD-A9F3-747E0AC49E6C}" type="pres">
      <dgm:prSet presAssocID="{ED465E0E-E1E3-4ECA-9DA6-A0F3D27AF60F}" presName="horzFour" presStyleCnt="0"/>
      <dgm:spPr/>
    </dgm:pt>
    <dgm:pt modelId="{60642605-A981-4CDD-B2A0-264571D38E24}" type="pres">
      <dgm:prSet presAssocID="{843881D8-2DE5-437F-8BA3-53ADB2442A91}" presName="sibSpaceThree" presStyleCnt="0"/>
      <dgm:spPr/>
    </dgm:pt>
    <dgm:pt modelId="{5042DBA5-9AFA-4777-B5E0-310FF672AB12}" type="pres">
      <dgm:prSet presAssocID="{0FEF90C3-FE19-4F2F-AAA7-0698AA52AEC1}" presName="vertThree" presStyleCnt="0"/>
      <dgm:spPr/>
    </dgm:pt>
    <dgm:pt modelId="{794C7011-6B5B-43FD-8F4F-412A5EB6BE45}" type="pres">
      <dgm:prSet presAssocID="{0FEF90C3-FE19-4F2F-AAA7-0698AA52AEC1}" presName="txThree" presStyleLbl="node3" presStyleIdx="2" presStyleCnt="3" custScaleY="15852" custLinFactNeighborY="-7562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AEFC8F3-CB06-4EE9-8C84-22B2CCBC0E0D}" type="pres">
      <dgm:prSet presAssocID="{0FEF90C3-FE19-4F2F-AAA7-0698AA52AEC1}" presName="parTransThree" presStyleCnt="0"/>
      <dgm:spPr/>
    </dgm:pt>
    <dgm:pt modelId="{898C3481-0BBE-4FFA-9A8B-4C8A72DC7D5B}" type="pres">
      <dgm:prSet presAssocID="{0FEF90C3-FE19-4F2F-AAA7-0698AA52AEC1}" presName="horzThree" presStyleCnt="0"/>
      <dgm:spPr/>
    </dgm:pt>
    <dgm:pt modelId="{90494FEE-9AE2-40DB-A3E0-246EE8E761C1}" type="pres">
      <dgm:prSet presAssocID="{A592835B-09CC-40A3-AE8A-3825CD32249E}" presName="vertFour" presStyleCnt="0">
        <dgm:presLayoutVars>
          <dgm:chPref val="3"/>
        </dgm:presLayoutVars>
      </dgm:prSet>
      <dgm:spPr/>
    </dgm:pt>
    <dgm:pt modelId="{B95E7FC7-61BD-4F42-90E4-06E1BE7E3E32}" type="pres">
      <dgm:prSet presAssocID="{A592835B-09CC-40A3-AE8A-3825CD32249E}" presName="txFour" presStyleLbl="node4" presStyleIdx="2" presStyleCnt="5" custLinFactNeighborY="-1448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3EDE082-20FA-4D75-BE2E-33291CB94664}" type="pres">
      <dgm:prSet presAssocID="{A592835B-09CC-40A3-AE8A-3825CD32249E}" presName="horzFour" presStyleCnt="0"/>
      <dgm:spPr/>
    </dgm:pt>
    <dgm:pt modelId="{29A952D1-9558-43D4-8E54-A84C9EA47213}" type="pres">
      <dgm:prSet presAssocID="{8500D49A-1F71-428C-B3D9-08486FE8E78E}" presName="sibSpaceFour" presStyleCnt="0"/>
      <dgm:spPr/>
    </dgm:pt>
    <dgm:pt modelId="{C1C6E032-05A4-4258-9CBE-2A3BF96FBB0E}" type="pres">
      <dgm:prSet presAssocID="{C27D5AF3-13EB-42CF-BF5E-D1636FDEE0E9}" presName="vertFour" presStyleCnt="0">
        <dgm:presLayoutVars>
          <dgm:chPref val="3"/>
        </dgm:presLayoutVars>
      </dgm:prSet>
      <dgm:spPr/>
    </dgm:pt>
    <dgm:pt modelId="{384A3492-27F9-4801-8BFA-D64E59C1CE27}" type="pres">
      <dgm:prSet presAssocID="{C27D5AF3-13EB-42CF-BF5E-D1636FDEE0E9}" presName="txFour" presStyleLbl="node4" presStyleIdx="3" presStyleCnt="5" custLinFactNeighborY="-1448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E7B26F7-7FFB-420C-8005-BF1908ED1FFA}" type="pres">
      <dgm:prSet presAssocID="{C27D5AF3-13EB-42CF-BF5E-D1636FDEE0E9}" presName="horzFour" presStyleCnt="0"/>
      <dgm:spPr/>
    </dgm:pt>
    <dgm:pt modelId="{74F05A88-08ED-4336-B0E9-82368FB47D62}" type="pres">
      <dgm:prSet presAssocID="{3038DD6D-305C-44B7-BED7-6F99131B14B5}" presName="sibSpaceFour" presStyleCnt="0"/>
      <dgm:spPr/>
    </dgm:pt>
    <dgm:pt modelId="{A901EF4F-EF14-4F46-B97C-4C7043DCD7D9}" type="pres">
      <dgm:prSet presAssocID="{85174C7A-84BC-4571-9C97-915DF5A4EEE0}" presName="vertFour" presStyleCnt="0">
        <dgm:presLayoutVars>
          <dgm:chPref val="3"/>
        </dgm:presLayoutVars>
      </dgm:prSet>
      <dgm:spPr/>
    </dgm:pt>
    <dgm:pt modelId="{95C0C495-0EE3-4194-90D4-F6472E7F8E8B}" type="pres">
      <dgm:prSet presAssocID="{85174C7A-84BC-4571-9C97-915DF5A4EEE0}" presName="txFour" presStyleLbl="node4" presStyleIdx="4" presStyleCnt="5" custLinFactNeighborY="-1448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077DA2C-FA28-4C00-BAF3-7D9E8EA821B8}" type="pres">
      <dgm:prSet presAssocID="{85174C7A-84BC-4571-9C97-915DF5A4EEE0}" presName="horzFour" presStyleCnt="0"/>
      <dgm:spPr/>
    </dgm:pt>
  </dgm:ptLst>
  <dgm:cxnLst>
    <dgm:cxn modelId="{94CAC5E7-5777-47E7-BBD8-3057381FBC2A}" srcId="{6618F88A-7957-4F2E-8CF3-D956C70EF3BE}" destId="{2A575AC1-D209-40D5-9091-7AC8D5B7F5D2}" srcOrd="0" destOrd="0" parTransId="{4B20E353-CA56-49BA-B7A3-791D6FBFCEFA}" sibTransId="{21C0054F-7E11-4004-8AB2-CC7DFD78D202}"/>
    <dgm:cxn modelId="{D0F86B20-D88E-46D9-A80D-31068DF27DC4}" type="presOf" srcId="{2A575AC1-D209-40D5-9091-7AC8D5B7F5D2}" destId="{22066FEA-E9B5-4481-AF83-0248AD624E66}" srcOrd="0" destOrd="0" presId="urn:microsoft.com/office/officeart/2005/8/layout/hierarchy4"/>
    <dgm:cxn modelId="{58E2A710-A242-4169-986D-6709C45C12AE}" srcId="{0FEF90C3-FE19-4F2F-AAA7-0698AA52AEC1}" destId="{C27D5AF3-13EB-42CF-BF5E-D1636FDEE0E9}" srcOrd="1" destOrd="0" parTransId="{FD49251B-64FC-4979-B54B-296FA1A84582}" sibTransId="{3038DD6D-305C-44B7-BED7-6F99131B14B5}"/>
    <dgm:cxn modelId="{E10A19C3-4258-41FB-9EEC-B971D762BBCC}" type="presOf" srcId="{58357D5D-75F8-4CAC-9FB5-65D1EB124D34}" destId="{974F71A4-D96E-4B19-9944-55B859053894}" srcOrd="0" destOrd="0" presId="urn:microsoft.com/office/officeart/2005/8/layout/hierarchy4"/>
    <dgm:cxn modelId="{745C6787-E3A7-4B89-B498-6D17C73F13EF}" srcId="{F248892D-7892-4DF5-B19B-0E95AA702575}" destId="{C02C159C-8552-425D-A6FB-6B89DAF86E12}" srcOrd="1" destOrd="0" parTransId="{FD4186C1-4486-47AA-94C5-2826B56EC7F0}" sibTransId="{A09A4EDD-5295-4AD9-B527-97DFE204453F}"/>
    <dgm:cxn modelId="{6AD3D62A-0823-4883-B349-171F0C08BFC3}" srcId="{F248892D-7892-4DF5-B19B-0E95AA702575}" destId="{A8295764-FC1F-40FA-947B-A104E90A4E0F}" srcOrd="0" destOrd="0" parTransId="{AB6B7B26-B393-46CC-B07D-6C6A67635328}" sibTransId="{3A3B3132-B690-4841-83D4-DEA1DD8391E4}"/>
    <dgm:cxn modelId="{B5B74772-DF60-43B0-9ED6-06E6A7EB108A}" type="presOf" srcId="{48E53261-258A-482E-8FDE-510D5C5BA495}" destId="{F3636E91-4E5C-451E-B41E-5EA75835FC85}" srcOrd="0" destOrd="0" presId="urn:microsoft.com/office/officeart/2005/8/layout/hierarchy4"/>
    <dgm:cxn modelId="{6FFF9773-2E89-4177-9621-E5DB15653C18}" type="presOf" srcId="{A592835B-09CC-40A3-AE8A-3825CD32249E}" destId="{B95E7FC7-61BD-4F42-90E4-06E1BE7E3E32}" srcOrd="0" destOrd="0" presId="urn:microsoft.com/office/officeart/2005/8/layout/hierarchy4"/>
    <dgm:cxn modelId="{8858876A-22E8-420A-B3F8-7F2BEEF19B6B}" type="presOf" srcId="{85174C7A-84BC-4571-9C97-915DF5A4EEE0}" destId="{95C0C495-0EE3-4194-90D4-F6472E7F8E8B}" srcOrd="0" destOrd="0" presId="urn:microsoft.com/office/officeart/2005/8/layout/hierarchy4"/>
    <dgm:cxn modelId="{4F983BD4-5800-4DBD-A6A3-902A2C42D1FB}" type="presOf" srcId="{6618F88A-7957-4F2E-8CF3-D956C70EF3BE}" destId="{947D915B-A7F1-467E-8139-B674F9425AD8}" srcOrd="0" destOrd="0" presId="urn:microsoft.com/office/officeart/2005/8/layout/hierarchy4"/>
    <dgm:cxn modelId="{5495D75E-521A-4159-A97E-FAC93BCF6D0B}" srcId="{0FEF90C3-FE19-4F2F-AAA7-0698AA52AEC1}" destId="{85174C7A-84BC-4571-9C97-915DF5A4EEE0}" srcOrd="2" destOrd="0" parTransId="{09570902-72E3-490C-BF70-5CAACF7BDCF9}" sibTransId="{67D4F5FD-EB9A-4D55-AB83-9344068A91C1}"/>
    <dgm:cxn modelId="{A77EDA9B-FEFA-4DBF-9B14-E4C0A7383D62}" srcId="{A8295764-FC1F-40FA-947B-A104E90A4E0F}" destId="{6618F88A-7957-4F2E-8CF3-D956C70EF3BE}" srcOrd="0" destOrd="0" parTransId="{CB15F599-052D-476D-8AC1-1B59F5EBF1B4}" sibTransId="{827DC64F-C1AC-4FC9-A703-F5F338750157}"/>
    <dgm:cxn modelId="{EFE39EA3-2700-4C6D-A673-52324EC2A127}" type="presOf" srcId="{A8295764-FC1F-40FA-947B-A104E90A4E0F}" destId="{FA6BE8AF-E9A1-4CE5-90C4-8154C8CE8FA8}" srcOrd="0" destOrd="0" presId="urn:microsoft.com/office/officeart/2005/8/layout/hierarchy4"/>
    <dgm:cxn modelId="{9D50EB53-E4C9-4EF4-9FF2-57086078F400}" srcId="{58357D5D-75F8-4CAC-9FB5-65D1EB124D34}" destId="{F248892D-7892-4DF5-B19B-0E95AA702575}" srcOrd="0" destOrd="0" parTransId="{6ED30DF4-E0B4-475B-A799-547D11009613}" sibTransId="{4A11EDDD-AF36-423B-9ACC-B93D765A25DC}"/>
    <dgm:cxn modelId="{E512ADA6-2B15-4A0B-9663-2ECD055CC449}" srcId="{48E53261-258A-482E-8FDE-510D5C5BA495}" destId="{ED465E0E-E1E3-4ECA-9DA6-A0F3D27AF60F}" srcOrd="0" destOrd="0" parTransId="{63DED6F7-8A97-46ED-92F0-1FC4E900EBD6}" sibTransId="{C707377B-066A-49E6-8E8D-D7F4D6C2DB98}"/>
    <dgm:cxn modelId="{F29609AF-5C21-4EA0-B214-35EB51867113}" type="presOf" srcId="{C02C159C-8552-425D-A6FB-6B89DAF86E12}" destId="{2FD5821B-A6A1-4B09-BAD1-B87112428CEF}" srcOrd="0" destOrd="0" presId="urn:microsoft.com/office/officeart/2005/8/layout/hierarchy4"/>
    <dgm:cxn modelId="{11782C1F-3D99-48F5-AEA5-A3AD5BF76E99}" srcId="{C02C159C-8552-425D-A6FB-6B89DAF86E12}" destId="{0FEF90C3-FE19-4F2F-AAA7-0698AA52AEC1}" srcOrd="1" destOrd="0" parTransId="{D103B627-A8F5-4F09-8D72-ABB07822305C}" sibTransId="{9FB69B87-F7B3-4F49-BBAA-762FE9F4BDB5}"/>
    <dgm:cxn modelId="{B95DF52D-50B9-4257-AAB2-EE81D4FD9170}" type="presOf" srcId="{C27D5AF3-13EB-42CF-BF5E-D1636FDEE0E9}" destId="{384A3492-27F9-4801-8BFA-D64E59C1CE27}" srcOrd="0" destOrd="0" presId="urn:microsoft.com/office/officeart/2005/8/layout/hierarchy4"/>
    <dgm:cxn modelId="{42B78ABA-7636-4078-9BBB-1FC3CB4420DB}" srcId="{C02C159C-8552-425D-A6FB-6B89DAF86E12}" destId="{48E53261-258A-482E-8FDE-510D5C5BA495}" srcOrd="0" destOrd="0" parTransId="{56709CE5-418A-43A6-8DF8-F0B0CA698655}" sibTransId="{843881D8-2DE5-437F-8BA3-53ADB2442A91}"/>
    <dgm:cxn modelId="{4609D08A-CE07-43F2-9AA2-AA2D6ABDC620}" type="presOf" srcId="{0FEF90C3-FE19-4F2F-AAA7-0698AA52AEC1}" destId="{794C7011-6B5B-43FD-8F4F-412A5EB6BE45}" srcOrd="0" destOrd="0" presId="urn:microsoft.com/office/officeart/2005/8/layout/hierarchy4"/>
    <dgm:cxn modelId="{172619E6-E90A-42B5-A9EC-21CD54D32B54}" type="presOf" srcId="{ED465E0E-E1E3-4ECA-9DA6-A0F3D27AF60F}" destId="{830F1D10-1F28-42F5-B5FA-C02A0C00BD26}" srcOrd="0" destOrd="0" presId="urn:microsoft.com/office/officeart/2005/8/layout/hierarchy4"/>
    <dgm:cxn modelId="{1741ACE0-9106-4536-8022-0CAAF166EBF3}" type="presOf" srcId="{F248892D-7892-4DF5-B19B-0E95AA702575}" destId="{CC37F5AC-1C20-4CCB-B1C6-B06F940D068C}" srcOrd="0" destOrd="0" presId="urn:microsoft.com/office/officeart/2005/8/layout/hierarchy4"/>
    <dgm:cxn modelId="{13B223F5-14DE-4C1C-8C50-4CA256F547D7}" srcId="{0FEF90C3-FE19-4F2F-AAA7-0698AA52AEC1}" destId="{A592835B-09CC-40A3-AE8A-3825CD32249E}" srcOrd="0" destOrd="0" parTransId="{223F4379-49D3-46E4-8BD8-9414AE00F503}" sibTransId="{8500D49A-1F71-428C-B3D9-08486FE8E78E}"/>
    <dgm:cxn modelId="{9BEE98AC-887A-4D98-AC50-C91854BE5B0D}" type="presParOf" srcId="{974F71A4-D96E-4B19-9944-55B859053894}" destId="{7FD91D9F-7EA8-4426-AF46-56D7813FE1CD}" srcOrd="0" destOrd="0" presId="urn:microsoft.com/office/officeart/2005/8/layout/hierarchy4"/>
    <dgm:cxn modelId="{161394E9-5B18-43AF-BF8C-E03D84F9033C}" type="presParOf" srcId="{7FD91D9F-7EA8-4426-AF46-56D7813FE1CD}" destId="{CC37F5AC-1C20-4CCB-B1C6-B06F940D068C}" srcOrd="0" destOrd="0" presId="urn:microsoft.com/office/officeart/2005/8/layout/hierarchy4"/>
    <dgm:cxn modelId="{2B7F5FC7-91EA-47AA-96A3-DF831B105847}" type="presParOf" srcId="{7FD91D9F-7EA8-4426-AF46-56D7813FE1CD}" destId="{8514A7D4-C404-449C-B9BB-00D592E1258F}" srcOrd="1" destOrd="0" presId="urn:microsoft.com/office/officeart/2005/8/layout/hierarchy4"/>
    <dgm:cxn modelId="{BBD1E791-CC0A-4911-90B9-C9DF3AD53F2C}" type="presParOf" srcId="{7FD91D9F-7EA8-4426-AF46-56D7813FE1CD}" destId="{0BC39310-43AB-467C-BB99-D6396E8B0A03}" srcOrd="2" destOrd="0" presId="urn:microsoft.com/office/officeart/2005/8/layout/hierarchy4"/>
    <dgm:cxn modelId="{F1180E54-1F63-4999-B92C-78245CAA682B}" type="presParOf" srcId="{0BC39310-43AB-467C-BB99-D6396E8B0A03}" destId="{D74803B4-1D82-4706-B0B9-6E17DFFF97D0}" srcOrd="0" destOrd="0" presId="urn:microsoft.com/office/officeart/2005/8/layout/hierarchy4"/>
    <dgm:cxn modelId="{ACD4430E-679E-4643-810C-C698379FB3BA}" type="presParOf" srcId="{D74803B4-1D82-4706-B0B9-6E17DFFF97D0}" destId="{FA6BE8AF-E9A1-4CE5-90C4-8154C8CE8FA8}" srcOrd="0" destOrd="0" presId="urn:microsoft.com/office/officeart/2005/8/layout/hierarchy4"/>
    <dgm:cxn modelId="{77B09480-D073-43A9-BDB9-DAB617E423E7}" type="presParOf" srcId="{D74803B4-1D82-4706-B0B9-6E17DFFF97D0}" destId="{F3E1141B-2CB3-46E7-82E1-007D5DB8BDE4}" srcOrd="1" destOrd="0" presId="urn:microsoft.com/office/officeart/2005/8/layout/hierarchy4"/>
    <dgm:cxn modelId="{96380CBC-75E5-4465-92E6-17F16D975395}" type="presParOf" srcId="{D74803B4-1D82-4706-B0B9-6E17DFFF97D0}" destId="{7749AFAA-DF20-46BE-86E7-F214C715E337}" srcOrd="2" destOrd="0" presId="urn:microsoft.com/office/officeart/2005/8/layout/hierarchy4"/>
    <dgm:cxn modelId="{9A978ABC-747B-4974-B20D-5C00459A6D95}" type="presParOf" srcId="{7749AFAA-DF20-46BE-86E7-F214C715E337}" destId="{9FA21C51-774F-49EA-85EF-31165E818A35}" srcOrd="0" destOrd="0" presId="urn:microsoft.com/office/officeart/2005/8/layout/hierarchy4"/>
    <dgm:cxn modelId="{071BD4D9-EA8A-49E1-9081-1F6716C0ADA2}" type="presParOf" srcId="{9FA21C51-774F-49EA-85EF-31165E818A35}" destId="{947D915B-A7F1-467E-8139-B674F9425AD8}" srcOrd="0" destOrd="0" presId="urn:microsoft.com/office/officeart/2005/8/layout/hierarchy4"/>
    <dgm:cxn modelId="{75A0F782-BDFE-424E-A115-B1DA271C133A}" type="presParOf" srcId="{9FA21C51-774F-49EA-85EF-31165E818A35}" destId="{73FE86A7-0621-4C41-87F0-8C8101D3FD70}" srcOrd="1" destOrd="0" presId="urn:microsoft.com/office/officeart/2005/8/layout/hierarchy4"/>
    <dgm:cxn modelId="{19DE862F-DF33-4276-9351-3A9995F17DB7}" type="presParOf" srcId="{9FA21C51-774F-49EA-85EF-31165E818A35}" destId="{6E8CE30E-0855-4D54-A090-A210167D7FE7}" srcOrd="2" destOrd="0" presId="urn:microsoft.com/office/officeart/2005/8/layout/hierarchy4"/>
    <dgm:cxn modelId="{8D0DD300-0BE4-4B04-ACFB-94D368A87888}" type="presParOf" srcId="{6E8CE30E-0855-4D54-A090-A210167D7FE7}" destId="{709D3B73-12B0-42CC-9BE9-527F08F9ABA8}" srcOrd="0" destOrd="0" presId="urn:microsoft.com/office/officeart/2005/8/layout/hierarchy4"/>
    <dgm:cxn modelId="{9912095A-CEF6-4381-9052-8FE63E591BBE}" type="presParOf" srcId="{709D3B73-12B0-42CC-9BE9-527F08F9ABA8}" destId="{22066FEA-E9B5-4481-AF83-0248AD624E66}" srcOrd="0" destOrd="0" presId="urn:microsoft.com/office/officeart/2005/8/layout/hierarchy4"/>
    <dgm:cxn modelId="{0B476E08-6A7A-494F-AB36-504972EE15E4}" type="presParOf" srcId="{709D3B73-12B0-42CC-9BE9-527F08F9ABA8}" destId="{32DD2DBD-315F-4FA7-BDFB-FFDE777356B3}" srcOrd="1" destOrd="0" presId="urn:microsoft.com/office/officeart/2005/8/layout/hierarchy4"/>
    <dgm:cxn modelId="{4E9B4B81-38EC-4C27-8743-2894A07E0C8F}" type="presParOf" srcId="{0BC39310-43AB-467C-BB99-D6396E8B0A03}" destId="{691EA593-710B-4048-A83E-1A2F98E79061}" srcOrd="1" destOrd="0" presId="urn:microsoft.com/office/officeart/2005/8/layout/hierarchy4"/>
    <dgm:cxn modelId="{0ADD9266-7A6B-40DC-ABCA-7D3CFE413299}" type="presParOf" srcId="{0BC39310-43AB-467C-BB99-D6396E8B0A03}" destId="{A529A6AB-8C93-40D8-9263-D63B1D96CFD8}" srcOrd="2" destOrd="0" presId="urn:microsoft.com/office/officeart/2005/8/layout/hierarchy4"/>
    <dgm:cxn modelId="{F693AB0D-CE0D-431D-9EDD-709AC9409BF9}" type="presParOf" srcId="{A529A6AB-8C93-40D8-9263-D63B1D96CFD8}" destId="{2FD5821B-A6A1-4B09-BAD1-B87112428CEF}" srcOrd="0" destOrd="0" presId="urn:microsoft.com/office/officeart/2005/8/layout/hierarchy4"/>
    <dgm:cxn modelId="{CEDB5A6E-26DD-4F7D-817A-4FBE73C02F35}" type="presParOf" srcId="{A529A6AB-8C93-40D8-9263-D63B1D96CFD8}" destId="{FED3D33F-44A8-471E-B1FA-062638B9CE55}" srcOrd="1" destOrd="0" presId="urn:microsoft.com/office/officeart/2005/8/layout/hierarchy4"/>
    <dgm:cxn modelId="{37849F51-D1C0-42FB-A5C4-9D52947CC6C9}" type="presParOf" srcId="{A529A6AB-8C93-40D8-9263-D63B1D96CFD8}" destId="{329AD239-0367-4736-997E-34CFB1675FBE}" srcOrd="2" destOrd="0" presId="urn:microsoft.com/office/officeart/2005/8/layout/hierarchy4"/>
    <dgm:cxn modelId="{10BD6F11-8EDC-43F7-B5E7-C44629C5B96B}" type="presParOf" srcId="{329AD239-0367-4736-997E-34CFB1675FBE}" destId="{6A197E04-BA68-4B52-9D17-51628B4E58C5}" srcOrd="0" destOrd="0" presId="urn:microsoft.com/office/officeart/2005/8/layout/hierarchy4"/>
    <dgm:cxn modelId="{048A4F6E-7E5E-45F6-8AC1-4AA566666524}" type="presParOf" srcId="{6A197E04-BA68-4B52-9D17-51628B4E58C5}" destId="{F3636E91-4E5C-451E-B41E-5EA75835FC85}" srcOrd="0" destOrd="0" presId="urn:microsoft.com/office/officeart/2005/8/layout/hierarchy4"/>
    <dgm:cxn modelId="{5979FA29-8EFD-4B37-90C9-5A7256DE7AFB}" type="presParOf" srcId="{6A197E04-BA68-4B52-9D17-51628B4E58C5}" destId="{7A78BC68-0978-408B-B860-F23E2D2F60D4}" srcOrd="1" destOrd="0" presId="urn:microsoft.com/office/officeart/2005/8/layout/hierarchy4"/>
    <dgm:cxn modelId="{F0DAFAEE-6890-4B39-AE70-8358A7E6C768}" type="presParOf" srcId="{6A197E04-BA68-4B52-9D17-51628B4E58C5}" destId="{F9614214-6033-4713-ADEB-FEF0D9D7DB5A}" srcOrd="2" destOrd="0" presId="urn:microsoft.com/office/officeart/2005/8/layout/hierarchy4"/>
    <dgm:cxn modelId="{196F1BB4-AD1B-4BC9-925D-61FFAE85B776}" type="presParOf" srcId="{F9614214-6033-4713-ADEB-FEF0D9D7DB5A}" destId="{B72761C6-098B-474B-A18A-EEFEF4A1A96E}" srcOrd="0" destOrd="0" presId="urn:microsoft.com/office/officeart/2005/8/layout/hierarchy4"/>
    <dgm:cxn modelId="{D989E44F-F129-4DC9-A4BD-5EBC6C0C1F84}" type="presParOf" srcId="{B72761C6-098B-474B-A18A-EEFEF4A1A96E}" destId="{830F1D10-1F28-42F5-B5FA-C02A0C00BD26}" srcOrd="0" destOrd="0" presId="urn:microsoft.com/office/officeart/2005/8/layout/hierarchy4"/>
    <dgm:cxn modelId="{D035A275-3217-49ED-A335-3137FC89DC3B}" type="presParOf" srcId="{B72761C6-098B-474B-A18A-EEFEF4A1A96E}" destId="{42316453-366F-46CD-A9F3-747E0AC49E6C}" srcOrd="1" destOrd="0" presId="urn:microsoft.com/office/officeart/2005/8/layout/hierarchy4"/>
    <dgm:cxn modelId="{CB5CF5FF-07B6-4118-A62D-37CDDE03B262}" type="presParOf" srcId="{329AD239-0367-4736-997E-34CFB1675FBE}" destId="{60642605-A981-4CDD-B2A0-264571D38E24}" srcOrd="1" destOrd="0" presId="urn:microsoft.com/office/officeart/2005/8/layout/hierarchy4"/>
    <dgm:cxn modelId="{C00C2072-D4B0-4550-8C27-7D166C459005}" type="presParOf" srcId="{329AD239-0367-4736-997E-34CFB1675FBE}" destId="{5042DBA5-9AFA-4777-B5E0-310FF672AB12}" srcOrd="2" destOrd="0" presId="urn:microsoft.com/office/officeart/2005/8/layout/hierarchy4"/>
    <dgm:cxn modelId="{25D58A89-C27D-4915-8133-EC519B755800}" type="presParOf" srcId="{5042DBA5-9AFA-4777-B5E0-310FF672AB12}" destId="{794C7011-6B5B-43FD-8F4F-412A5EB6BE45}" srcOrd="0" destOrd="0" presId="urn:microsoft.com/office/officeart/2005/8/layout/hierarchy4"/>
    <dgm:cxn modelId="{452D888B-CEE1-4D30-B742-6DBAB34ABFE1}" type="presParOf" srcId="{5042DBA5-9AFA-4777-B5E0-310FF672AB12}" destId="{9AEFC8F3-CB06-4EE9-8C84-22B2CCBC0E0D}" srcOrd="1" destOrd="0" presId="urn:microsoft.com/office/officeart/2005/8/layout/hierarchy4"/>
    <dgm:cxn modelId="{848662CF-EDD7-4659-9B31-08622AF4F515}" type="presParOf" srcId="{5042DBA5-9AFA-4777-B5E0-310FF672AB12}" destId="{898C3481-0BBE-4FFA-9A8B-4C8A72DC7D5B}" srcOrd="2" destOrd="0" presId="urn:microsoft.com/office/officeart/2005/8/layout/hierarchy4"/>
    <dgm:cxn modelId="{1CFEE981-C73C-4F4D-8D92-2BE9015C7C61}" type="presParOf" srcId="{898C3481-0BBE-4FFA-9A8B-4C8A72DC7D5B}" destId="{90494FEE-9AE2-40DB-A3E0-246EE8E761C1}" srcOrd="0" destOrd="0" presId="urn:microsoft.com/office/officeart/2005/8/layout/hierarchy4"/>
    <dgm:cxn modelId="{98B1B80F-63E9-42FB-8DC5-A07386AD2AC0}" type="presParOf" srcId="{90494FEE-9AE2-40DB-A3E0-246EE8E761C1}" destId="{B95E7FC7-61BD-4F42-90E4-06E1BE7E3E32}" srcOrd="0" destOrd="0" presId="urn:microsoft.com/office/officeart/2005/8/layout/hierarchy4"/>
    <dgm:cxn modelId="{8B800369-6BAC-47DC-852E-885FE0BC3271}" type="presParOf" srcId="{90494FEE-9AE2-40DB-A3E0-246EE8E761C1}" destId="{53EDE082-20FA-4D75-BE2E-33291CB94664}" srcOrd="1" destOrd="0" presId="urn:microsoft.com/office/officeart/2005/8/layout/hierarchy4"/>
    <dgm:cxn modelId="{4BCDDF88-361D-4A6D-AA79-0408C0882B73}" type="presParOf" srcId="{898C3481-0BBE-4FFA-9A8B-4C8A72DC7D5B}" destId="{29A952D1-9558-43D4-8E54-A84C9EA47213}" srcOrd="1" destOrd="0" presId="urn:microsoft.com/office/officeart/2005/8/layout/hierarchy4"/>
    <dgm:cxn modelId="{2DA91DD8-16BB-46FD-9653-6139D4849A6A}" type="presParOf" srcId="{898C3481-0BBE-4FFA-9A8B-4C8A72DC7D5B}" destId="{C1C6E032-05A4-4258-9CBE-2A3BF96FBB0E}" srcOrd="2" destOrd="0" presId="urn:microsoft.com/office/officeart/2005/8/layout/hierarchy4"/>
    <dgm:cxn modelId="{E7EAA4FC-2A69-485D-BA17-9FEA20A6EF3A}" type="presParOf" srcId="{C1C6E032-05A4-4258-9CBE-2A3BF96FBB0E}" destId="{384A3492-27F9-4801-8BFA-D64E59C1CE27}" srcOrd="0" destOrd="0" presId="urn:microsoft.com/office/officeart/2005/8/layout/hierarchy4"/>
    <dgm:cxn modelId="{4FFC1E02-1D47-4AFD-AF04-7BACC3D606A8}" type="presParOf" srcId="{C1C6E032-05A4-4258-9CBE-2A3BF96FBB0E}" destId="{CE7B26F7-7FFB-420C-8005-BF1908ED1FFA}" srcOrd="1" destOrd="0" presId="urn:microsoft.com/office/officeart/2005/8/layout/hierarchy4"/>
    <dgm:cxn modelId="{DE461509-96B3-4ECF-82BD-2446B4A315EA}" type="presParOf" srcId="{898C3481-0BBE-4FFA-9A8B-4C8A72DC7D5B}" destId="{74F05A88-08ED-4336-B0E9-82368FB47D62}" srcOrd="3" destOrd="0" presId="urn:microsoft.com/office/officeart/2005/8/layout/hierarchy4"/>
    <dgm:cxn modelId="{B190E06A-96EE-4201-8A95-11C0C6AC6C4E}" type="presParOf" srcId="{898C3481-0BBE-4FFA-9A8B-4C8A72DC7D5B}" destId="{A901EF4F-EF14-4F46-B97C-4C7043DCD7D9}" srcOrd="4" destOrd="0" presId="urn:microsoft.com/office/officeart/2005/8/layout/hierarchy4"/>
    <dgm:cxn modelId="{2A7A5943-2B05-4F15-845C-A0E8ED9096A4}" type="presParOf" srcId="{A901EF4F-EF14-4F46-B97C-4C7043DCD7D9}" destId="{95C0C495-0EE3-4194-90D4-F6472E7F8E8B}" srcOrd="0" destOrd="0" presId="urn:microsoft.com/office/officeart/2005/8/layout/hierarchy4"/>
    <dgm:cxn modelId="{072A7DE8-D15E-4E1E-B76B-A8A8EB115AE3}" type="presParOf" srcId="{A901EF4F-EF14-4F46-B97C-4C7043DCD7D9}" destId="{6077DA2C-FA28-4C00-BAF3-7D9E8EA821B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BA350B-6817-4602-BE23-F5E0C7C34EFA}">
      <dsp:nvSpPr>
        <dsp:cNvPr id="0" name=""/>
        <dsp:cNvSpPr/>
      </dsp:nvSpPr>
      <dsp:spPr>
        <a:xfrm>
          <a:off x="844313" y="1524180"/>
          <a:ext cx="91440" cy="233946"/>
        </a:xfrm>
        <a:custGeom>
          <a:avLst/>
          <a:gdLst/>
          <a:ahLst/>
          <a:cxnLst/>
          <a:rect l="0" t="0" r="0" b="0"/>
          <a:pathLst>
            <a:path>
              <a:moveTo>
                <a:pt x="55610" y="0"/>
              </a:moveTo>
              <a:lnTo>
                <a:pt x="55610" y="119071"/>
              </a:lnTo>
              <a:lnTo>
                <a:pt x="45720" y="119071"/>
              </a:lnTo>
              <a:lnTo>
                <a:pt x="45720" y="2339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97D731-B960-44D4-9F0E-4C5D6431EF6B}">
      <dsp:nvSpPr>
        <dsp:cNvPr id="0" name=""/>
        <dsp:cNvSpPr/>
      </dsp:nvSpPr>
      <dsp:spPr>
        <a:xfrm>
          <a:off x="899923" y="729887"/>
          <a:ext cx="3447074" cy="247266"/>
        </a:xfrm>
        <a:custGeom>
          <a:avLst/>
          <a:gdLst/>
          <a:ahLst/>
          <a:cxnLst/>
          <a:rect l="0" t="0" r="0" b="0"/>
          <a:pathLst>
            <a:path>
              <a:moveTo>
                <a:pt x="3447074" y="0"/>
              </a:moveTo>
              <a:lnTo>
                <a:pt x="3447074" y="132391"/>
              </a:lnTo>
              <a:lnTo>
                <a:pt x="0" y="132391"/>
              </a:lnTo>
              <a:lnTo>
                <a:pt x="0" y="2472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8B77F3-F831-43B8-B15B-E26520D4A041}">
      <dsp:nvSpPr>
        <dsp:cNvPr id="0" name=""/>
        <dsp:cNvSpPr/>
      </dsp:nvSpPr>
      <dsp:spPr>
        <a:xfrm>
          <a:off x="2828245" y="2323084"/>
          <a:ext cx="91440" cy="384783"/>
        </a:xfrm>
        <a:custGeom>
          <a:avLst/>
          <a:gdLst/>
          <a:ahLst/>
          <a:cxnLst/>
          <a:rect l="0" t="0" r="0" b="0"/>
          <a:pathLst>
            <a:path>
              <a:moveTo>
                <a:pt x="133069" y="0"/>
              </a:moveTo>
              <a:lnTo>
                <a:pt x="133069" y="384783"/>
              </a:lnTo>
              <a:lnTo>
                <a:pt x="45720" y="38478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7BA4A0-0605-46BD-9EB8-E9FDB0D055AC}">
      <dsp:nvSpPr>
        <dsp:cNvPr id="0" name=""/>
        <dsp:cNvSpPr/>
      </dsp:nvSpPr>
      <dsp:spPr>
        <a:xfrm>
          <a:off x="2915594" y="2323084"/>
          <a:ext cx="91440" cy="38918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9187"/>
              </a:lnTo>
              <a:lnTo>
                <a:pt x="108737" y="38918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9C82AD-D53A-4DF7-B9B5-8E533B43072D}">
      <dsp:nvSpPr>
        <dsp:cNvPr id="0" name=""/>
        <dsp:cNvSpPr/>
      </dsp:nvSpPr>
      <dsp:spPr>
        <a:xfrm>
          <a:off x="2961314" y="1524174"/>
          <a:ext cx="2287228" cy="204363"/>
        </a:xfrm>
        <a:custGeom>
          <a:avLst/>
          <a:gdLst/>
          <a:ahLst/>
          <a:cxnLst/>
          <a:rect l="0" t="0" r="0" b="0"/>
          <a:pathLst>
            <a:path>
              <a:moveTo>
                <a:pt x="2287228" y="0"/>
              </a:moveTo>
              <a:lnTo>
                <a:pt x="2287228" y="89488"/>
              </a:lnTo>
              <a:lnTo>
                <a:pt x="0" y="89488"/>
              </a:lnTo>
              <a:lnTo>
                <a:pt x="0" y="20436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8BF341-C69C-4F51-B88F-9BEABC6D9984}">
      <dsp:nvSpPr>
        <dsp:cNvPr id="0" name=""/>
        <dsp:cNvSpPr/>
      </dsp:nvSpPr>
      <dsp:spPr>
        <a:xfrm>
          <a:off x="5274404" y="2314600"/>
          <a:ext cx="91440" cy="3744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4422"/>
              </a:lnTo>
              <a:lnTo>
                <a:pt x="126198" y="3744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B2F6AC-717D-413C-A70A-322331B899FA}">
      <dsp:nvSpPr>
        <dsp:cNvPr id="0" name=""/>
        <dsp:cNvSpPr/>
      </dsp:nvSpPr>
      <dsp:spPr>
        <a:xfrm>
          <a:off x="5220171" y="2314600"/>
          <a:ext cx="99952" cy="372604"/>
        </a:xfrm>
        <a:custGeom>
          <a:avLst/>
          <a:gdLst/>
          <a:ahLst/>
          <a:cxnLst/>
          <a:rect l="0" t="0" r="0" b="0"/>
          <a:pathLst>
            <a:path>
              <a:moveTo>
                <a:pt x="99952" y="0"/>
              </a:moveTo>
              <a:lnTo>
                <a:pt x="99952" y="372604"/>
              </a:lnTo>
              <a:lnTo>
                <a:pt x="0" y="37260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FF019E-0187-4873-9150-3336278CB95A}">
      <dsp:nvSpPr>
        <dsp:cNvPr id="0" name=""/>
        <dsp:cNvSpPr/>
      </dsp:nvSpPr>
      <dsp:spPr>
        <a:xfrm>
          <a:off x="5202823" y="1524174"/>
          <a:ext cx="91440" cy="2043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9488"/>
              </a:lnTo>
              <a:lnTo>
                <a:pt x="117301" y="89488"/>
              </a:lnTo>
              <a:lnTo>
                <a:pt x="117301" y="20436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B008A9-6659-4B7D-9071-48FC3DAD8949}">
      <dsp:nvSpPr>
        <dsp:cNvPr id="0" name=""/>
        <dsp:cNvSpPr/>
      </dsp:nvSpPr>
      <dsp:spPr>
        <a:xfrm>
          <a:off x="7532658" y="2323111"/>
          <a:ext cx="98552" cy="360845"/>
        </a:xfrm>
        <a:custGeom>
          <a:avLst/>
          <a:gdLst/>
          <a:ahLst/>
          <a:cxnLst/>
          <a:rect l="0" t="0" r="0" b="0"/>
          <a:pathLst>
            <a:path>
              <a:moveTo>
                <a:pt x="98552" y="0"/>
              </a:moveTo>
              <a:lnTo>
                <a:pt x="98552" y="360845"/>
              </a:lnTo>
              <a:lnTo>
                <a:pt x="0" y="36084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E14D77-6099-41F0-B5C8-78BBB3AE87C4}">
      <dsp:nvSpPr>
        <dsp:cNvPr id="0" name=""/>
        <dsp:cNvSpPr/>
      </dsp:nvSpPr>
      <dsp:spPr>
        <a:xfrm>
          <a:off x="7585490" y="2323111"/>
          <a:ext cx="91440" cy="36550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5503"/>
              </a:lnTo>
              <a:lnTo>
                <a:pt x="119360" y="3655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2A261D-7D5A-44D9-919E-195A61A14326}">
      <dsp:nvSpPr>
        <dsp:cNvPr id="0" name=""/>
        <dsp:cNvSpPr/>
      </dsp:nvSpPr>
      <dsp:spPr>
        <a:xfrm>
          <a:off x="5248543" y="1524174"/>
          <a:ext cx="2382667" cy="2043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488"/>
              </a:lnTo>
              <a:lnTo>
                <a:pt x="2382667" y="89488"/>
              </a:lnTo>
              <a:lnTo>
                <a:pt x="2382667" y="20436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3DA370-A0D4-4407-BF6A-E1C34C1FEE0C}">
      <dsp:nvSpPr>
        <dsp:cNvPr id="0" name=""/>
        <dsp:cNvSpPr/>
      </dsp:nvSpPr>
      <dsp:spPr>
        <a:xfrm>
          <a:off x="4346997" y="729887"/>
          <a:ext cx="901545" cy="2472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385"/>
              </a:lnTo>
              <a:lnTo>
                <a:pt x="901545" y="132385"/>
              </a:lnTo>
              <a:lnTo>
                <a:pt x="901545" y="2472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51831D-A40C-4448-9BFC-A453D64FF9EF}">
      <dsp:nvSpPr>
        <dsp:cNvPr id="0" name=""/>
        <dsp:cNvSpPr/>
      </dsp:nvSpPr>
      <dsp:spPr>
        <a:xfrm>
          <a:off x="0" y="358194"/>
          <a:ext cx="8693995" cy="371693"/>
        </a:xfrm>
        <a:prstGeom prst="rect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3200" b="1" i="0" u="none" strike="noStrike" kern="1200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Activities</a:t>
          </a:r>
        </a:p>
      </dsp:txBody>
      <dsp:txXfrm>
        <a:off x="0" y="358194"/>
        <a:ext cx="8693995" cy="371693"/>
      </dsp:txXfrm>
    </dsp:sp>
    <dsp:sp modelId="{5C723929-10A4-41CC-A302-D5DAD0252801}">
      <dsp:nvSpPr>
        <dsp:cNvPr id="0" name=""/>
        <dsp:cNvSpPr/>
      </dsp:nvSpPr>
      <dsp:spPr>
        <a:xfrm>
          <a:off x="1856122" y="977148"/>
          <a:ext cx="6784841" cy="547026"/>
        </a:xfrm>
        <a:prstGeom prst="rect">
          <a:avLst/>
        </a:prstGeom>
        <a:solidFill>
          <a:srgbClr val="3366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400" b="1" i="0" u="none" strike="noStrike" kern="1200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Productive activities</a:t>
          </a:r>
        </a:p>
      </dsp:txBody>
      <dsp:txXfrm>
        <a:off x="1856122" y="977148"/>
        <a:ext cx="6784841" cy="547026"/>
      </dsp:txXfrm>
    </dsp:sp>
    <dsp:sp modelId="{F43518BA-2363-4D50-857D-192A781F227B}">
      <dsp:nvSpPr>
        <dsp:cNvPr id="0" name=""/>
        <dsp:cNvSpPr/>
      </dsp:nvSpPr>
      <dsp:spPr>
        <a:xfrm>
          <a:off x="6621460" y="1728538"/>
          <a:ext cx="2019500" cy="594573"/>
        </a:xfrm>
        <a:prstGeom prst="rect">
          <a:avLst/>
        </a:prstGeom>
        <a:solidFill>
          <a:srgbClr val="3366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400" b="1" i="0" u="none" strike="noStrike" kern="1200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Market units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200" b="1" i="0" u="none" strike="noStrike" kern="1200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Incorporated, unincorporated</a:t>
          </a:r>
        </a:p>
      </dsp:txBody>
      <dsp:txXfrm>
        <a:off x="6621460" y="1728538"/>
        <a:ext cx="2019500" cy="594573"/>
      </dsp:txXfrm>
    </dsp:sp>
    <dsp:sp modelId="{18E01957-1D2F-4D6A-953A-4B19620D39E6}">
      <dsp:nvSpPr>
        <dsp:cNvPr id="0" name=""/>
        <dsp:cNvSpPr/>
      </dsp:nvSpPr>
      <dsp:spPr>
        <a:xfrm>
          <a:off x="7704851" y="2520626"/>
          <a:ext cx="983509" cy="335977"/>
        </a:xfrm>
        <a:prstGeom prst="rect">
          <a:avLst/>
        </a:prstGeom>
        <a:solidFill>
          <a:srgbClr val="3366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000" b="1" i="0" u="none" strike="noStrike" kern="1200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Goods</a:t>
          </a:r>
        </a:p>
      </dsp:txBody>
      <dsp:txXfrm>
        <a:off x="7704851" y="2520626"/>
        <a:ext cx="983509" cy="335977"/>
      </dsp:txXfrm>
    </dsp:sp>
    <dsp:sp modelId="{CC03AA92-DB15-4B05-B14C-017FBE8FF2D6}">
      <dsp:nvSpPr>
        <dsp:cNvPr id="0" name=""/>
        <dsp:cNvSpPr/>
      </dsp:nvSpPr>
      <dsp:spPr>
        <a:xfrm>
          <a:off x="6552727" y="2520626"/>
          <a:ext cx="979931" cy="326662"/>
        </a:xfrm>
        <a:prstGeom prst="rect">
          <a:avLst/>
        </a:prstGeom>
        <a:solidFill>
          <a:srgbClr val="3366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latin typeface="Arial Narrow" panose="020B0606020202030204" pitchFamily="34" charset="0"/>
            </a:rPr>
            <a:t>Services</a:t>
          </a:r>
          <a:endParaRPr lang="en-GB" sz="2000" b="1" kern="1200" dirty="0">
            <a:latin typeface="Arial Narrow" panose="020B0606020202030204" pitchFamily="34" charset="0"/>
          </a:endParaRPr>
        </a:p>
      </dsp:txBody>
      <dsp:txXfrm>
        <a:off x="6552727" y="2520626"/>
        <a:ext cx="979931" cy="326662"/>
      </dsp:txXfrm>
    </dsp:sp>
    <dsp:sp modelId="{2459844B-055C-4620-B6D9-8F3687E382C5}">
      <dsp:nvSpPr>
        <dsp:cNvPr id="0" name=""/>
        <dsp:cNvSpPr/>
      </dsp:nvSpPr>
      <dsp:spPr>
        <a:xfrm>
          <a:off x="4176467" y="1728538"/>
          <a:ext cx="2287313" cy="586061"/>
        </a:xfrm>
        <a:prstGeom prst="rect">
          <a:avLst/>
        </a:prstGeom>
        <a:solidFill>
          <a:srgbClr val="3366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400" b="1" i="0" u="none" strike="noStrike" kern="1200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Non-market units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200" b="1" i="0" u="none" strike="noStrike" kern="1200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Government, Non-profit institutions</a:t>
          </a:r>
        </a:p>
      </dsp:txBody>
      <dsp:txXfrm>
        <a:off x="4176467" y="1728538"/>
        <a:ext cx="2287313" cy="586061"/>
      </dsp:txXfrm>
    </dsp:sp>
    <dsp:sp modelId="{035BEAEC-541B-4EA7-AA14-550321229320}">
      <dsp:nvSpPr>
        <dsp:cNvPr id="0" name=""/>
        <dsp:cNvSpPr/>
      </dsp:nvSpPr>
      <dsp:spPr>
        <a:xfrm>
          <a:off x="4248478" y="2520626"/>
          <a:ext cx="971693" cy="333155"/>
        </a:xfrm>
        <a:prstGeom prst="rect">
          <a:avLst/>
        </a:prstGeom>
        <a:solidFill>
          <a:srgbClr val="3366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000" b="1" i="0" u="none" strike="noStrike" kern="1200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Services</a:t>
          </a:r>
        </a:p>
      </dsp:txBody>
      <dsp:txXfrm>
        <a:off x="4248478" y="2520626"/>
        <a:ext cx="971693" cy="333155"/>
      </dsp:txXfrm>
    </dsp:sp>
    <dsp:sp modelId="{B79C0565-BEF3-44CD-BFAD-B05B1B5E13CE}">
      <dsp:nvSpPr>
        <dsp:cNvPr id="0" name=""/>
        <dsp:cNvSpPr/>
      </dsp:nvSpPr>
      <dsp:spPr>
        <a:xfrm>
          <a:off x="5400602" y="2520626"/>
          <a:ext cx="982305" cy="336793"/>
        </a:xfrm>
        <a:prstGeom prst="rect">
          <a:avLst/>
        </a:prstGeom>
        <a:solidFill>
          <a:srgbClr val="3366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latin typeface="Arial Narrow" panose="020B0606020202030204" pitchFamily="34" charset="0"/>
            </a:rPr>
            <a:t>Goods</a:t>
          </a:r>
          <a:endParaRPr lang="en-GB" sz="2000" b="1" kern="1200" dirty="0">
            <a:latin typeface="Arial Narrow" panose="020B0606020202030204" pitchFamily="34" charset="0"/>
          </a:endParaRPr>
        </a:p>
      </dsp:txBody>
      <dsp:txXfrm>
        <a:off x="5400602" y="2520626"/>
        <a:ext cx="982305" cy="336793"/>
      </dsp:txXfrm>
    </dsp:sp>
    <dsp:sp modelId="{3C399EE6-5B0B-4F3D-8ECB-B408F84F3B83}">
      <dsp:nvSpPr>
        <dsp:cNvPr id="0" name=""/>
        <dsp:cNvSpPr/>
      </dsp:nvSpPr>
      <dsp:spPr>
        <a:xfrm>
          <a:off x="1944218" y="1728538"/>
          <a:ext cx="2034193" cy="594546"/>
        </a:xfrm>
        <a:prstGeom prst="rect">
          <a:avLst/>
        </a:prstGeom>
        <a:solidFill>
          <a:srgbClr val="3366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400" b="1" i="0" u="none" strike="noStrike" kern="1200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Households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200" b="1" i="0" u="none" strike="noStrike" kern="1200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producing for own final use</a:t>
          </a:r>
        </a:p>
      </dsp:txBody>
      <dsp:txXfrm>
        <a:off x="1944218" y="1728538"/>
        <a:ext cx="2034193" cy="594546"/>
      </dsp:txXfrm>
    </dsp:sp>
    <dsp:sp modelId="{93A1B15C-83AF-4F13-B413-6D6B25509B07}">
      <dsp:nvSpPr>
        <dsp:cNvPr id="0" name=""/>
        <dsp:cNvSpPr/>
      </dsp:nvSpPr>
      <dsp:spPr>
        <a:xfrm>
          <a:off x="3024332" y="2543875"/>
          <a:ext cx="982305" cy="336793"/>
        </a:xfrm>
        <a:prstGeom prst="rect">
          <a:avLst/>
        </a:prstGeom>
        <a:solidFill>
          <a:srgbClr val="3366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000" b="1" i="0" u="none" strike="noStrike" kern="1200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Goods</a:t>
          </a:r>
          <a:endParaRPr kumimoji="0" lang="en-GB" sz="2000" b="1" i="0" u="none" strike="noStrike" kern="1200" cap="none" normalizeH="0" baseline="0" noProof="0" dirty="0" smtClean="0">
            <a:ln/>
            <a:effectLst/>
            <a:latin typeface="Arial Narrow" panose="020B0606020202030204" pitchFamily="34" charset="0"/>
          </a:endParaRPr>
        </a:p>
      </dsp:txBody>
      <dsp:txXfrm>
        <a:off x="3024332" y="2543875"/>
        <a:ext cx="982305" cy="336793"/>
      </dsp:txXfrm>
    </dsp:sp>
    <dsp:sp modelId="{48715A07-97E4-4950-A9B8-5AEAA6E090FE}">
      <dsp:nvSpPr>
        <dsp:cNvPr id="0" name=""/>
        <dsp:cNvSpPr/>
      </dsp:nvSpPr>
      <dsp:spPr>
        <a:xfrm>
          <a:off x="1872207" y="2535068"/>
          <a:ext cx="1001757" cy="345600"/>
        </a:xfrm>
        <a:prstGeom prst="rect">
          <a:avLst/>
        </a:prstGeom>
        <a:solidFill>
          <a:srgbClr val="3366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noProof="0" dirty="0" smtClean="0">
              <a:latin typeface="Arial Narrow" panose="020B0606020202030204" pitchFamily="34" charset="0"/>
            </a:rPr>
            <a:t>Services</a:t>
          </a:r>
          <a:endParaRPr lang="en-GB" sz="2000" b="1" kern="1200" noProof="0" dirty="0">
            <a:latin typeface="Arial Narrow" panose="020B0606020202030204" pitchFamily="34" charset="0"/>
          </a:endParaRPr>
        </a:p>
      </dsp:txBody>
      <dsp:txXfrm>
        <a:off x="1872207" y="2535068"/>
        <a:ext cx="1001757" cy="345600"/>
      </dsp:txXfrm>
    </dsp:sp>
    <dsp:sp modelId="{B755CD55-413C-4F3C-8224-E18647F2DDC8}">
      <dsp:nvSpPr>
        <dsp:cNvPr id="0" name=""/>
        <dsp:cNvSpPr/>
      </dsp:nvSpPr>
      <dsp:spPr>
        <a:xfrm>
          <a:off x="72004" y="977154"/>
          <a:ext cx="1655837" cy="547026"/>
        </a:xfrm>
        <a:prstGeom prst="rect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800" b="1" i="0" u="none" strike="noStrike" kern="1200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Non-productive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800" b="1" i="0" u="none" strike="noStrike" kern="1200" cap="none" normalizeH="0" baseline="0" noProof="0" dirty="0" smtClean="0">
              <a:ln/>
              <a:effectLst/>
              <a:latin typeface="Arial Narrow" panose="020B0606020202030204" pitchFamily="34" charset="0"/>
              <a:cs typeface="Arial" charset="0"/>
            </a:rPr>
            <a:t>activities</a:t>
          </a:r>
        </a:p>
      </dsp:txBody>
      <dsp:txXfrm>
        <a:off x="72004" y="977154"/>
        <a:ext cx="1655837" cy="547026"/>
      </dsp:txXfrm>
    </dsp:sp>
    <dsp:sp modelId="{CF9188F1-A863-4D28-AF99-C9DE439CAB28}">
      <dsp:nvSpPr>
        <dsp:cNvPr id="0" name=""/>
        <dsp:cNvSpPr/>
      </dsp:nvSpPr>
      <dsp:spPr>
        <a:xfrm>
          <a:off x="72010" y="1758126"/>
          <a:ext cx="1636045" cy="1938184"/>
        </a:xfrm>
        <a:prstGeom prst="rect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/>
            <a:t>Self-care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/>
            <a:t>Sleeping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/>
            <a:t>Learning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/>
            <a:t>Own-recreation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/>
            <a:t>Begging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/>
            <a:t>Stealing</a:t>
          </a:r>
        </a:p>
      </dsp:txBody>
      <dsp:txXfrm>
        <a:off x="72010" y="1758126"/>
        <a:ext cx="1636045" cy="19381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37F5AC-1C20-4CCB-B1C6-B06F940D068C}">
      <dsp:nvSpPr>
        <dsp:cNvPr id="0" name=""/>
        <dsp:cNvSpPr/>
      </dsp:nvSpPr>
      <dsp:spPr>
        <a:xfrm>
          <a:off x="5193" y="1343"/>
          <a:ext cx="8702580" cy="796298"/>
        </a:xfrm>
        <a:prstGeom prst="roundRect">
          <a:avLst>
            <a:gd name="adj" fmla="val 10000"/>
          </a:avLst>
        </a:prstGeom>
        <a:solidFill>
          <a:srgbClr val="3333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3200" kern="1200" dirty="0" smtClean="0">
              <a:latin typeface="Arial Narrow" panose="020B0606020202030204" pitchFamily="34" charset="0"/>
            </a:rPr>
            <a:t>Work </a:t>
          </a:r>
        </a:p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2000" kern="1200" dirty="0" smtClean="0">
              <a:latin typeface="Arial Narrow" panose="020B0606020202030204" pitchFamily="34" charset="0"/>
            </a:rPr>
            <a:t>(i.e. ALL activities to produce goods and services)</a:t>
          </a:r>
          <a:endParaRPr lang="en-GB" sz="2000" kern="1200" dirty="0">
            <a:latin typeface="Arial Narrow" panose="020B0606020202030204" pitchFamily="34" charset="0"/>
          </a:endParaRPr>
        </a:p>
      </dsp:txBody>
      <dsp:txXfrm>
        <a:off x="28516" y="24666"/>
        <a:ext cx="8655934" cy="749652"/>
      </dsp:txXfrm>
    </dsp:sp>
    <dsp:sp modelId="{FA6BE8AF-E9A1-4CE5-90C4-8154C8CE8FA8}">
      <dsp:nvSpPr>
        <dsp:cNvPr id="0" name=""/>
        <dsp:cNvSpPr/>
      </dsp:nvSpPr>
      <dsp:spPr>
        <a:xfrm>
          <a:off x="13688" y="928674"/>
          <a:ext cx="1795339" cy="43361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8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For own final use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(by households)</a:t>
          </a:r>
          <a:endParaRPr lang="en-GB" sz="1300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26388" y="941374"/>
        <a:ext cx="1769939" cy="408211"/>
      </dsp:txXfrm>
    </dsp:sp>
    <dsp:sp modelId="{947D915B-A7F1-467E-8139-B674F9425AD8}">
      <dsp:nvSpPr>
        <dsp:cNvPr id="0" name=""/>
        <dsp:cNvSpPr/>
      </dsp:nvSpPr>
      <dsp:spPr>
        <a:xfrm>
          <a:off x="100140" y="1512166"/>
          <a:ext cx="1622434" cy="19030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105714" y="1517740"/>
        <a:ext cx="1611286" cy="179155"/>
      </dsp:txXfrm>
    </dsp:sp>
    <dsp:sp modelId="{22066FEA-E9B5-4481-AF83-0248AD624E66}">
      <dsp:nvSpPr>
        <dsp:cNvPr id="0" name=""/>
        <dsp:cNvSpPr/>
      </dsp:nvSpPr>
      <dsp:spPr>
        <a:xfrm>
          <a:off x="35237" y="1936174"/>
          <a:ext cx="1752241" cy="1937324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Own-use production work</a:t>
          </a:r>
          <a:endParaRPr lang="en-GB" sz="2000" b="1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86558" y="1987495"/>
        <a:ext cx="1649599" cy="1834682"/>
      </dsp:txXfrm>
    </dsp:sp>
    <dsp:sp modelId="{2FD5821B-A6A1-4B09-BAD1-B87112428CEF}">
      <dsp:nvSpPr>
        <dsp:cNvPr id="0" name=""/>
        <dsp:cNvSpPr/>
      </dsp:nvSpPr>
      <dsp:spPr>
        <a:xfrm>
          <a:off x="1901671" y="928674"/>
          <a:ext cx="6797608" cy="454050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For use by others (i.e. other units)</a:t>
          </a:r>
          <a:endParaRPr lang="en-GB" sz="1800" b="1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1914970" y="941973"/>
        <a:ext cx="6771010" cy="427452"/>
      </dsp:txXfrm>
    </dsp:sp>
    <dsp:sp modelId="{F3636E91-4E5C-451E-B41E-5EA75835FC85}">
      <dsp:nvSpPr>
        <dsp:cNvPr id="0" name=""/>
        <dsp:cNvSpPr/>
      </dsp:nvSpPr>
      <dsp:spPr>
        <a:xfrm>
          <a:off x="1953136" y="1533205"/>
          <a:ext cx="3303287" cy="30710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For remuneration (i.e. for pay or profit)</a:t>
          </a:r>
          <a:endParaRPr lang="en-GB" sz="1600" b="1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1962131" y="1542200"/>
        <a:ext cx="3285297" cy="289114"/>
      </dsp:txXfrm>
    </dsp:sp>
    <dsp:sp modelId="{830F1D10-1F28-42F5-B5FA-C02A0C00BD26}">
      <dsp:nvSpPr>
        <dsp:cNvPr id="0" name=""/>
        <dsp:cNvSpPr/>
      </dsp:nvSpPr>
      <dsp:spPr>
        <a:xfrm>
          <a:off x="1914928" y="1957155"/>
          <a:ext cx="3379702" cy="1937324"/>
        </a:xfrm>
        <a:prstGeom prst="roundRect">
          <a:avLst>
            <a:gd name="adj" fmla="val 10000"/>
          </a:avLst>
        </a:prstGeom>
        <a:solidFill>
          <a:srgbClr val="6699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32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Employment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0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(work for pay or profit)</a:t>
          </a:r>
          <a:endParaRPr lang="en-GB" sz="1800" b="0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1971670" y="2013897"/>
        <a:ext cx="3266218" cy="1823840"/>
      </dsp:txXfrm>
    </dsp:sp>
    <dsp:sp modelId="{794C7011-6B5B-43FD-8F4F-412A5EB6BE45}">
      <dsp:nvSpPr>
        <dsp:cNvPr id="0" name=""/>
        <dsp:cNvSpPr/>
      </dsp:nvSpPr>
      <dsp:spPr>
        <a:xfrm>
          <a:off x="5340817" y="1533205"/>
          <a:ext cx="3345205" cy="30710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Without remuneration</a:t>
          </a:r>
          <a:endParaRPr lang="en-GB" sz="1600" b="1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5349812" y="1542200"/>
        <a:ext cx="3327215" cy="289114"/>
      </dsp:txXfrm>
    </dsp:sp>
    <dsp:sp modelId="{B95E7FC7-61BD-4F42-90E4-06E1BE7E3E32}">
      <dsp:nvSpPr>
        <dsp:cNvPr id="0" name=""/>
        <dsp:cNvSpPr/>
      </dsp:nvSpPr>
      <dsp:spPr>
        <a:xfrm>
          <a:off x="5340817" y="1957155"/>
          <a:ext cx="1099673" cy="1937324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Unpaid trainee work</a:t>
          </a:r>
        </a:p>
      </dsp:txBody>
      <dsp:txXfrm>
        <a:off x="5373025" y="1989363"/>
        <a:ext cx="1035257" cy="1872908"/>
      </dsp:txXfrm>
    </dsp:sp>
    <dsp:sp modelId="{384A3492-27F9-4801-8BFA-D64E59C1CE27}">
      <dsp:nvSpPr>
        <dsp:cNvPr id="0" name=""/>
        <dsp:cNvSpPr/>
      </dsp:nvSpPr>
      <dsp:spPr>
        <a:xfrm>
          <a:off x="6463583" y="1957155"/>
          <a:ext cx="1099673" cy="1937324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60960" rIns="3600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Other work activities </a:t>
          </a:r>
          <a:r>
            <a:rPr lang="en-GB" sz="1600" b="0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(e.g. unpaid compulsory work) </a:t>
          </a:r>
          <a:endParaRPr lang="en-GB" sz="1600" b="0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6495791" y="1989363"/>
        <a:ext cx="1035257" cy="1872908"/>
      </dsp:txXfrm>
    </dsp:sp>
    <dsp:sp modelId="{95C0C495-0EE3-4194-90D4-F6472E7F8E8B}">
      <dsp:nvSpPr>
        <dsp:cNvPr id="0" name=""/>
        <dsp:cNvSpPr/>
      </dsp:nvSpPr>
      <dsp:spPr>
        <a:xfrm>
          <a:off x="7586349" y="1957155"/>
          <a:ext cx="1099673" cy="1937324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Volunteer work</a:t>
          </a:r>
        </a:p>
      </dsp:txBody>
      <dsp:txXfrm>
        <a:off x="7618557" y="1989363"/>
        <a:ext cx="1035257" cy="18729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37F5AC-1C20-4CCB-B1C6-B06F940D068C}">
      <dsp:nvSpPr>
        <dsp:cNvPr id="0" name=""/>
        <dsp:cNvSpPr/>
      </dsp:nvSpPr>
      <dsp:spPr>
        <a:xfrm>
          <a:off x="5193" y="1343"/>
          <a:ext cx="8702580" cy="796298"/>
        </a:xfrm>
        <a:prstGeom prst="roundRect">
          <a:avLst>
            <a:gd name="adj" fmla="val 10000"/>
          </a:avLst>
        </a:prstGeom>
        <a:solidFill>
          <a:srgbClr val="3333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3200" kern="1200" dirty="0" smtClean="0">
              <a:latin typeface="Arial Narrow" panose="020B0606020202030204" pitchFamily="34" charset="0"/>
            </a:rPr>
            <a:t>Work </a:t>
          </a:r>
        </a:p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2000" kern="1200" dirty="0" smtClean="0">
              <a:latin typeface="Arial Narrow" panose="020B0606020202030204" pitchFamily="34" charset="0"/>
            </a:rPr>
            <a:t>(i.e. ALL activities to produce goods and services)</a:t>
          </a:r>
          <a:endParaRPr lang="en-GB" sz="2000" kern="1200" dirty="0">
            <a:latin typeface="Arial Narrow" panose="020B0606020202030204" pitchFamily="34" charset="0"/>
          </a:endParaRPr>
        </a:p>
      </dsp:txBody>
      <dsp:txXfrm>
        <a:off x="28516" y="24666"/>
        <a:ext cx="8655934" cy="749652"/>
      </dsp:txXfrm>
    </dsp:sp>
    <dsp:sp modelId="{FA6BE8AF-E9A1-4CE5-90C4-8154C8CE8FA8}">
      <dsp:nvSpPr>
        <dsp:cNvPr id="0" name=""/>
        <dsp:cNvSpPr/>
      </dsp:nvSpPr>
      <dsp:spPr>
        <a:xfrm>
          <a:off x="13688" y="928674"/>
          <a:ext cx="1795339" cy="43361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8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For own final use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(by households)</a:t>
          </a:r>
          <a:endParaRPr lang="en-GB" sz="1300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26388" y="941374"/>
        <a:ext cx="1769939" cy="408211"/>
      </dsp:txXfrm>
    </dsp:sp>
    <dsp:sp modelId="{947D915B-A7F1-467E-8139-B674F9425AD8}">
      <dsp:nvSpPr>
        <dsp:cNvPr id="0" name=""/>
        <dsp:cNvSpPr/>
      </dsp:nvSpPr>
      <dsp:spPr>
        <a:xfrm>
          <a:off x="100140" y="1512166"/>
          <a:ext cx="1622434" cy="19030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105714" y="1517740"/>
        <a:ext cx="1611286" cy="179155"/>
      </dsp:txXfrm>
    </dsp:sp>
    <dsp:sp modelId="{22066FEA-E9B5-4481-AF83-0248AD624E66}">
      <dsp:nvSpPr>
        <dsp:cNvPr id="0" name=""/>
        <dsp:cNvSpPr/>
      </dsp:nvSpPr>
      <dsp:spPr>
        <a:xfrm>
          <a:off x="35237" y="1936174"/>
          <a:ext cx="1752241" cy="1937324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Own-use production work</a:t>
          </a:r>
          <a:endParaRPr lang="en-GB" sz="2000" b="1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86558" y="1987495"/>
        <a:ext cx="1649599" cy="1834682"/>
      </dsp:txXfrm>
    </dsp:sp>
    <dsp:sp modelId="{2FD5821B-A6A1-4B09-BAD1-B87112428CEF}">
      <dsp:nvSpPr>
        <dsp:cNvPr id="0" name=""/>
        <dsp:cNvSpPr/>
      </dsp:nvSpPr>
      <dsp:spPr>
        <a:xfrm>
          <a:off x="1901671" y="928674"/>
          <a:ext cx="6797608" cy="454050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For use by others (i.e. other units)</a:t>
          </a:r>
          <a:endParaRPr lang="en-GB" sz="1800" b="1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1914970" y="941973"/>
        <a:ext cx="6771010" cy="427452"/>
      </dsp:txXfrm>
    </dsp:sp>
    <dsp:sp modelId="{F3636E91-4E5C-451E-B41E-5EA75835FC85}">
      <dsp:nvSpPr>
        <dsp:cNvPr id="0" name=""/>
        <dsp:cNvSpPr/>
      </dsp:nvSpPr>
      <dsp:spPr>
        <a:xfrm>
          <a:off x="1953136" y="1533205"/>
          <a:ext cx="3303287" cy="30710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For remuneration (i.e. for pay or profit)</a:t>
          </a:r>
          <a:endParaRPr lang="en-GB" sz="1600" b="1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1962131" y="1542200"/>
        <a:ext cx="3285297" cy="289114"/>
      </dsp:txXfrm>
    </dsp:sp>
    <dsp:sp modelId="{830F1D10-1F28-42F5-B5FA-C02A0C00BD26}">
      <dsp:nvSpPr>
        <dsp:cNvPr id="0" name=""/>
        <dsp:cNvSpPr/>
      </dsp:nvSpPr>
      <dsp:spPr>
        <a:xfrm>
          <a:off x="1914928" y="1957155"/>
          <a:ext cx="3379702" cy="1937324"/>
        </a:xfrm>
        <a:prstGeom prst="roundRect">
          <a:avLst>
            <a:gd name="adj" fmla="val 10000"/>
          </a:avLst>
        </a:prstGeom>
        <a:solidFill>
          <a:srgbClr val="6699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32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Employment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0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(work for pay or profit)</a:t>
          </a:r>
          <a:endParaRPr lang="en-GB" sz="1800" b="0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1971670" y="2013897"/>
        <a:ext cx="3266218" cy="1823840"/>
      </dsp:txXfrm>
    </dsp:sp>
    <dsp:sp modelId="{794C7011-6B5B-43FD-8F4F-412A5EB6BE45}">
      <dsp:nvSpPr>
        <dsp:cNvPr id="0" name=""/>
        <dsp:cNvSpPr/>
      </dsp:nvSpPr>
      <dsp:spPr>
        <a:xfrm>
          <a:off x="5340817" y="1533205"/>
          <a:ext cx="3345205" cy="30710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Without remuneration</a:t>
          </a:r>
          <a:endParaRPr lang="en-GB" sz="1600" b="1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5349812" y="1542200"/>
        <a:ext cx="3327215" cy="289114"/>
      </dsp:txXfrm>
    </dsp:sp>
    <dsp:sp modelId="{B95E7FC7-61BD-4F42-90E4-06E1BE7E3E32}">
      <dsp:nvSpPr>
        <dsp:cNvPr id="0" name=""/>
        <dsp:cNvSpPr/>
      </dsp:nvSpPr>
      <dsp:spPr>
        <a:xfrm>
          <a:off x="5340817" y="1957155"/>
          <a:ext cx="1099673" cy="1937324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Unpaid trainee work</a:t>
          </a:r>
        </a:p>
      </dsp:txBody>
      <dsp:txXfrm>
        <a:off x="5373025" y="1989363"/>
        <a:ext cx="1035257" cy="1872908"/>
      </dsp:txXfrm>
    </dsp:sp>
    <dsp:sp modelId="{384A3492-27F9-4801-8BFA-D64E59C1CE27}">
      <dsp:nvSpPr>
        <dsp:cNvPr id="0" name=""/>
        <dsp:cNvSpPr/>
      </dsp:nvSpPr>
      <dsp:spPr>
        <a:xfrm>
          <a:off x="6463583" y="1957155"/>
          <a:ext cx="1099673" cy="1937324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60960" rIns="3600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Other work activities </a:t>
          </a:r>
          <a:r>
            <a:rPr lang="en-GB" sz="1600" b="0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(e.g. unpaid compulsory work) </a:t>
          </a:r>
          <a:endParaRPr lang="en-GB" sz="1600" b="0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6495791" y="1989363"/>
        <a:ext cx="1035257" cy="1872908"/>
      </dsp:txXfrm>
    </dsp:sp>
    <dsp:sp modelId="{95C0C495-0EE3-4194-90D4-F6472E7F8E8B}">
      <dsp:nvSpPr>
        <dsp:cNvPr id="0" name=""/>
        <dsp:cNvSpPr/>
      </dsp:nvSpPr>
      <dsp:spPr>
        <a:xfrm>
          <a:off x="7586349" y="1957155"/>
          <a:ext cx="1099673" cy="1937324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Volunteer work</a:t>
          </a:r>
        </a:p>
      </dsp:txBody>
      <dsp:txXfrm>
        <a:off x="7618557" y="1989363"/>
        <a:ext cx="1035257" cy="1872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9565" cy="49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2" tIns="45376" rIns="90752" bIns="45376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627" y="1"/>
            <a:ext cx="2919565" cy="49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2" tIns="45376" rIns="90752" bIns="45376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0869"/>
            <a:ext cx="2919565" cy="493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2" tIns="45376" rIns="90752" bIns="45376" numCol="1" anchor="b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627" y="9370869"/>
            <a:ext cx="2919565" cy="493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2" tIns="45376" rIns="90752" bIns="45376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>
              <a:defRPr/>
            </a:pPr>
            <a:fld id="{4BF5FB7D-35FF-4F3C-8F07-0449881D28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1109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9565" cy="49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2" tIns="45376" rIns="90752" bIns="45376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627" y="1"/>
            <a:ext cx="2919565" cy="49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2" tIns="45376" rIns="90752" bIns="45376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41363"/>
            <a:ext cx="4929187" cy="3698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265" y="4686225"/>
            <a:ext cx="5389239" cy="4440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2" tIns="45376" rIns="90752" bIns="453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0869"/>
            <a:ext cx="2919565" cy="493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2" tIns="45376" rIns="90752" bIns="45376" numCol="1" anchor="b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627" y="9370869"/>
            <a:ext cx="2919565" cy="493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2" tIns="45376" rIns="90752" bIns="45376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>
              <a:defRPr/>
            </a:pPr>
            <a:fld id="{6A60253C-D1DA-4119-90CC-AC9EF5EACF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2719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0253C-D1DA-4119-90CC-AC9EF5EACF5A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4621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0253C-D1DA-4119-90CC-AC9EF5EACF5A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56638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Yellow</a:t>
            </a:r>
            <a:r>
              <a:rPr lang="en-US" baseline="0" dirty="0" smtClean="0"/>
              <a:t> dotted groups: persons in employment and at the same time involved in other unpaid forms of work; important to know time spent on these as well </a:t>
            </a:r>
            <a:r>
              <a:rPr lang="en-US" baseline="0" smtClean="0"/>
              <a:t>(hours of work).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0253C-D1DA-4119-90CC-AC9EF5EACF5A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293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0253C-D1DA-4119-90CC-AC9EF5EACF5A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622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0253C-D1DA-4119-90CC-AC9EF5EACF5A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300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0253C-D1DA-4119-90CC-AC9EF5EACF5A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502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0253C-D1DA-4119-90CC-AC9EF5EACF5A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224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0253C-D1DA-4119-90CC-AC9EF5EACF5A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941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0253C-D1DA-4119-90CC-AC9EF5EACF5A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4523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new definition of employment will therefore affect mostly countries with high levels of producers </a:t>
            </a:r>
            <a:r>
              <a:rPr lang="en-GB"/>
              <a:t>of goods </a:t>
            </a:r>
            <a:r>
              <a:rPr lang="en-GB" dirty="0"/>
              <a:t>for own final use, that were previously included in employment; and countries with strong employment training programmes that were previously included in employment.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0253C-D1DA-4119-90CC-AC9EF5EACF5A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957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1pPr>
            <a:lvl2pPr marL="693637" indent="-266785" algn="l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2pPr>
            <a:lvl3pPr marL="1067134" indent="-213427" algn="l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3pPr>
            <a:lvl4pPr marL="1493987" indent="-213427" algn="l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4pPr>
            <a:lvl5pPr marL="1920841" indent="-213427" algn="l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5pPr>
            <a:lvl6pPr marL="2347695" indent="-21342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6pPr>
            <a:lvl7pPr marL="2774549" indent="-21342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7pPr>
            <a:lvl8pPr marL="3201401" indent="-21342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8pPr>
            <a:lvl9pPr marL="3628255" indent="-21342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7AA6F9B-D90B-44B3-9BE4-3CA061B0E7EB}" type="slidenum">
              <a:rPr lang="en-GB" altLang="en-US">
                <a:solidFill>
                  <a:prstClr val="black"/>
                </a:solidFill>
              </a:rPr>
              <a:pPr algn="r" eaLnBrk="1" hangingPunct="1">
                <a:spcBef>
                  <a:spcPct val="0"/>
                </a:spcBef>
              </a:pPr>
              <a:t>9</a:t>
            </a:fld>
            <a:endParaRPr lang="en-GB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588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44" descr="ilostatisticsppl-bar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30"/>
          <p:cNvSpPr>
            <a:spLocks noChangeArrowheads="1"/>
          </p:cNvSpPr>
          <p:nvPr userDrawn="1"/>
        </p:nvSpPr>
        <p:spPr bwMode="auto">
          <a:xfrm>
            <a:off x="0" y="547688"/>
            <a:ext cx="9144000" cy="5761037"/>
          </a:xfrm>
          <a:prstGeom prst="rect">
            <a:avLst/>
          </a:prstGeom>
          <a:gradFill rotWithShape="1">
            <a:gsLst>
              <a:gs pos="0">
                <a:srgbClr val="5E9EFF">
                  <a:alpha val="0"/>
                </a:srgbClr>
              </a:gs>
              <a:gs pos="50000">
                <a:srgbClr val="5E9EFF">
                  <a:gamma/>
                  <a:tint val="20000"/>
                  <a:invGamma/>
                  <a:alpha val="82001"/>
                </a:srgbClr>
              </a:gs>
              <a:gs pos="100000">
                <a:srgbClr val="5E9EFF"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/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>
            <a:off x="0" y="6453188"/>
            <a:ext cx="9144000" cy="404812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" name="Oval 15"/>
          <p:cNvSpPr>
            <a:spLocks noChangeAspect="1" noChangeArrowheads="1"/>
          </p:cNvSpPr>
          <p:nvPr userDrawn="1"/>
        </p:nvSpPr>
        <p:spPr bwMode="auto">
          <a:xfrm>
            <a:off x="2265363" y="13890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" name="Oval 16"/>
          <p:cNvSpPr>
            <a:spLocks noChangeAspect="1" noChangeArrowheads="1"/>
          </p:cNvSpPr>
          <p:nvPr userDrawn="1"/>
        </p:nvSpPr>
        <p:spPr bwMode="auto">
          <a:xfrm>
            <a:off x="2382838" y="13890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" name="Oval 17"/>
          <p:cNvSpPr>
            <a:spLocks noChangeAspect="1" noChangeArrowheads="1"/>
          </p:cNvSpPr>
          <p:nvPr userDrawn="1"/>
        </p:nvSpPr>
        <p:spPr bwMode="auto">
          <a:xfrm>
            <a:off x="2501900" y="13890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" name="Oval 18"/>
          <p:cNvSpPr>
            <a:spLocks noChangeAspect="1" noChangeArrowheads="1"/>
          </p:cNvSpPr>
          <p:nvPr userDrawn="1"/>
        </p:nvSpPr>
        <p:spPr bwMode="auto">
          <a:xfrm>
            <a:off x="2619375" y="13890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" name="Oval 19"/>
          <p:cNvSpPr>
            <a:spLocks noChangeAspect="1" noChangeArrowheads="1"/>
          </p:cNvSpPr>
          <p:nvPr userDrawn="1"/>
        </p:nvSpPr>
        <p:spPr bwMode="auto">
          <a:xfrm>
            <a:off x="2974975" y="13890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" name="Oval 20"/>
          <p:cNvSpPr>
            <a:spLocks noChangeAspect="1" noChangeArrowheads="1"/>
          </p:cNvSpPr>
          <p:nvPr userDrawn="1"/>
        </p:nvSpPr>
        <p:spPr bwMode="auto">
          <a:xfrm>
            <a:off x="3094038" y="13890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3" name="Oval 21"/>
          <p:cNvSpPr>
            <a:spLocks noChangeAspect="1" noChangeArrowheads="1"/>
          </p:cNvSpPr>
          <p:nvPr userDrawn="1"/>
        </p:nvSpPr>
        <p:spPr bwMode="auto">
          <a:xfrm>
            <a:off x="3211513" y="13890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4" name="Oval 22"/>
          <p:cNvSpPr>
            <a:spLocks noChangeAspect="1" noChangeArrowheads="1"/>
          </p:cNvSpPr>
          <p:nvPr userDrawn="1"/>
        </p:nvSpPr>
        <p:spPr bwMode="auto">
          <a:xfrm>
            <a:off x="3330575" y="13890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5" name="Oval 23"/>
          <p:cNvSpPr>
            <a:spLocks noChangeAspect="1" noChangeArrowheads="1"/>
          </p:cNvSpPr>
          <p:nvPr userDrawn="1"/>
        </p:nvSpPr>
        <p:spPr bwMode="auto">
          <a:xfrm>
            <a:off x="3448050" y="13890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6" name="Oval 24"/>
          <p:cNvSpPr>
            <a:spLocks noChangeAspect="1" noChangeArrowheads="1"/>
          </p:cNvSpPr>
          <p:nvPr userDrawn="1"/>
        </p:nvSpPr>
        <p:spPr bwMode="auto">
          <a:xfrm>
            <a:off x="3567113" y="13890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7" name="Oval 25"/>
          <p:cNvSpPr>
            <a:spLocks noChangeAspect="1" noChangeArrowheads="1"/>
          </p:cNvSpPr>
          <p:nvPr userDrawn="1"/>
        </p:nvSpPr>
        <p:spPr bwMode="auto">
          <a:xfrm>
            <a:off x="3684588" y="13890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8" name="Oval 26"/>
          <p:cNvSpPr>
            <a:spLocks noChangeAspect="1" noChangeArrowheads="1"/>
          </p:cNvSpPr>
          <p:nvPr userDrawn="1"/>
        </p:nvSpPr>
        <p:spPr bwMode="auto">
          <a:xfrm>
            <a:off x="3803650" y="13890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9" name="Oval 27"/>
          <p:cNvSpPr>
            <a:spLocks noChangeAspect="1" noChangeArrowheads="1"/>
          </p:cNvSpPr>
          <p:nvPr userDrawn="1"/>
        </p:nvSpPr>
        <p:spPr bwMode="auto">
          <a:xfrm>
            <a:off x="3921125" y="13890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0" name="Oval 28"/>
          <p:cNvSpPr>
            <a:spLocks noChangeAspect="1" noChangeArrowheads="1"/>
          </p:cNvSpPr>
          <p:nvPr userDrawn="1"/>
        </p:nvSpPr>
        <p:spPr bwMode="auto">
          <a:xfrm>
            <a:off x="6642100" y="13890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1" name="Oval 29"/>
          <p:cNvSpPr>
            <a:spLocks noChangeAspect="1" noChangeArrowheads="1"/>
          </p:cNvSpPr>
          <p:nvPr userDrawn="1"/>
        </p:nvSpPr>
        <p:spPr bwMode="auto">
          <a:xfrm>
            <a:off x="2028825" y="14986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2" name="Oval 30"/>
          <p:cNvSpPr>
            <a:spLocks noChangeAspect="1" noChangeArrowheads="1"/>
          </p:cNvSpPr>
          <p:nvPr userDrawn="1"/>
        </p:nvSpPr>
        <p:spPr bwMode="auto">
          <a:xfrm>
            <a:off x="2146300" y="14986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3" name="Oval 31"/>
          <p:cNvSpPr>
            <a:spLocks noChangeAspect="1" noChangeArrowheads="1"/>
          </p:cNvSpPr>
          <p:nvPr userDrawn="1"/>
        </p:nvSpPr>
        <p:spPr bwMode="auto">
          <a:xfrm>
            <a:off x="2265363" y="14986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4" name="Oval 32"/>
          <p:cNvSpPr>
            <a:spLocks noChangeAspect="1" noChangeArrowheads="1"/>
          </p:cNvSpPr>
          <p:nvPr userDrawn="1"/>
        </p:nvSpPr>
        <p:spPr bwMode="auto">
          <a:xfrm>
            <a:off x="2382838" y="14986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5" name="Oval 33"/>
          <p:cNvSpPr>
            <a:spLocks noChangeAspect="1" noChangeArrowheads="1"/>
          </p:cNvSpPr>
          <p:nvPr userDrawn="1"/>
        </p:nvSpPr>
        <p:spPr bwMode="auto">
          <a:xfrm>
            <a:off x="2501900" y="14986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6" name="Oval 34"/>
          <p:cNvSpPr>
            <a:spLocks noChangeAspect="1" noChangeArrowheads="1"/>
          </p:cNvSpPr>
          <p:nvPr userDrawn="1"/>
        </p:nvSpPr>
        <p:spPr bwMode="auto">
          <a:xfrm>
            <a:off x="2738438" y="14986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7" name="Oval 35"/>
          <p:cNvSpPr>
            <a:spLocks noChangeAspect="1" noChangeArrowheads="1"/>
          </p:cNvSpPr>
          <p:nvPr userDrawn="1"/>
        </p:nvSpPr>
        <p:spPr bwMode="auto">
          <a:xfrm>
            <a:off x="2855913" y="14986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8" name="Oval 36"/>
          <p:cNvSpPr>
            <a:spLocks noChangeAspect="1" noChangeArrowheads="1"/>
          </p:cNvSpPr>
          <p:nvPr userDrawn="1"/>
        </p:nvSpPr>
        <p:spPr bwMode="auto">
          <a:xfrm>
            <a:off x="2974975" y="14986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9" name="Oval 37"/>
          <p:cNvSpPr>
            <a:spLocks noChangeAspect="1" noChangeArrowheads="1"/>
          </p:cNvSpPr>
          <p:nvPr userDrawn="1"/>
        </p:nvSpPr>
        <p:spPr bwMode="auto">
          <a:xfrm>
            <a:off x="3094038" y="14986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0" name="Oval 38"/>
          <p:cNvSpPr>
            <a:spLocks noChangeAspect="1" noChangeArrowheads="1"/>
          </p:cNvSpPr>
          <p:nvPr userDrawn="1"/>
        </p:nvSpPr>
        <p:spPr bwMode="auto">
          <a:xfrm>
            <a:off x="3211513" y="14986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1" name="Oval 39"/>
          <p:cNvSpPr>
            <a:spLocks noChangeAspect="1" noChangeArrowheads="1"/>
          </p:cNvSpPr>
          <p:nvPr userDrawn="1"/>
        </p:nvSpPr>
        <p:spPr bwMode="auto">
          <a:xfrm>
            <a:off x="3330575" y="14986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2" name="Oval 40"/>
          <p:cNvSpPr>
            <a:spLocks noChangeAspect="1" noChangeArrowheads="1"/>
          </p:cNvSpPr>
          <p:nvPr userDrawn="1"/>
        </p:nvSpPr>
        <p:spPr bwMode="auto">
          <a:xfrm>
            <a:off x="3448050" y="14986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3" name="Oval 41"/>
          <p:cNvSpPr>
            <a:spLocks noChangeAspect="1" noChangeArrowheads="1"/>
          </p:cNvSpPr>
          <p:nvPr userDrawn="1"/>
        </p:nvSpPr>
        <p:spPr bwMode="auto">
          <a:xfrm>
            <a:off x="3567113" y="14986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4" name="Oval 42"/>
          <p:cNvSpPr>
            <a:spLocks noChangeAspect="1" noChangeArrowheads="1"/>
          </p:cNvSpPr>
          <p:nvPr userDrawn="1"/>
        </p:nvSpPr>
        <p:spPr bwMode="auto">
          <a:xfrm>
            <a:off x="3684588" y="149860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5" name="Oval 43"/>
          <p:cNvSpPr>
            <a:spLocks noChangeAspect="1" noChangeArrowheads="1"/>
          </p:cNvSpPr>
          <p:nvPr userDrawn="1"/>
        </p:nvSpPr>
        <p:spPr bwMode="auto">
          <a:xfrm>
            <a:off x="3803650" y="14986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6" name="Oval 44"/>
          <p:cNvSpPr>
            <a:spLocks noChangeAspect="1" noChangeArrowheads="1"/>
          </p:cNvSpPr>
          <p:nvPr userDrawn="1"/>
        </p:nvSpPr>
        <p:spPr bwMode="auto">
          <a:xfrm>
            <a:off x="4630738" y="14986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7" name="Oval 45"/>
          <p:cNvSpPr>
            <a:spLocks noChangeAspect="1" noChangeArrowheads="1"/>
          </p:cNvSpPr>
          <p:nvPr userDrawn="1"/>
        </p:nvSpPr>
        <p:spPr bwMode="auto">
          <a:xfrm>
            <a:off x="4749800" y="14986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8" name="Oval 46"/>
          <p:cNvSpPr>
            <a:spLocks noChangeAspect="1" noChangeArrowheads="1"/>
          </p:cNvSpPr>
          <p:nvPr userDrawn="1"/>
        </p:nvSpPr>
        <p:spPr bwMode="auto">
          <a:xfrm>
            <a:off x="6524625" y="14986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9" name="Oval 47"/>
          <p:cNvSpPr>
            <a:spLocks noChangeAspect="1" noChangeArrowheads="1"/>
          </p:cNvSpPr>
          <p:nvPr userDrawn="1"/>
        </p:nvSpPr>
        <p:spPr bwMode="auto">
          <a:xfrm>
            <a:off x="6642100" y="149860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0" name="Oval 48"/>
          <p:cNvSpPr>
            <a:spLocks noChangeAspect="1" noChangeArrowheads="1"/>
          </p:cNvSpPr>
          <p:nvPr userDrawn="1"/>
        </p:nvSpPr>
        <p:spPr bwMode="auto">
          <a:xfrm>
            <a:off x="6761163" y="14986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1" name="Oval 49"/>
          <p:cNvSpPr>
            <a:spLocks noChangeAspect="1" noChangeArrowheads="1"/>
          </p:cNvSpPr>
          <p:nvPr userDrawn="1"/>
        </p:nvSpPr>
        <p:spPr bwMode="auto">
          <a:xfrm>
            <a:off x="1319213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2" name="Oval 50"/>
          <p:cNvSpPr>
            <a:spLocks noChangeAspect="1" noChangeArrowheads="1"/>
          </p:cNvSpPr>
          <p:nvPr userDrawn="1"/>
        </p:nvSpPr>
        <p:spPr bwMode="auto">
          <a:xfrm>
            <a:off x="1436688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3" name="Oval 51"/>
          <p:cNvSpPr>
            <a:spLocks noChangeAspect="1" noChangeArrowheads="1"/>
          </p:cNvSpPr>
          <p:nvPr userDrawn="1"/>
        </p:nvSpPr>
        <p:spPr bwMode="auto">
          <a:xfrm>
            <a:off x="1555750" y="16081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4" name="Oval 52"/>
          <p:cNvSpPr>
            <a:spLocks noChangeAspect="1" noChangeArrowheads="1"/>
          </p:cNvSpPr>
          <p:nvPr userDrawn="1"/>
        </p:nvSpPr>
        <p:spPr bwMode="auto">
          <a:xfrm>
            <a:off x="1673225" y="16081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5" name="Oval 53"/>
          <p:cNvSpPr>
            <a:spLocks noChangeAspect="1" noChangeArrowheads="1"/>
          </p:cNvSpPr>
          <p:nvPr userDrawn="1"/>
        </p:nvSpPr>
        <p:spPr bwMode="auto">
          <a:xfrm>
            <a:off x="1792288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6" name="Oval 54"/>
          <p:cNvSpPr>
            <a:spLocks noChangeAspect="1" noChangeArrowheads="1"/>
          </p:cNvSpPr>
          <p:nvPr userDrawn="1"/>
        </p:nvSpPr>
        <p:spPr bwMode="auto">
          <a:xfrm>
            <a:off x="2028825" y="16081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7" name="Oval 55"/>
          <p:cNvSpPr>
            <a:spLocks noChangeAspect="1" noChangeArrowheads="1"/>
          </p:cNvSpPr>
          <p:nvPr userDrawn="1"/>
        </p:nvSpPr>
        <p:spPr bwMode="auto">
          <a:xfrm>
            <a:off x="2146300" y="16081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8" name="Oval 56"/>
          <p:cNvSpPr>
            <a:spLocks noChangeAspect="1" noChangeArrowheads="1"/>
          </p:cNvSpPr>
          <p:nvPr userDrawn="1"/>
        </p:nvSpPr>
        <p:spPr bwMode="auto">
          <a:xfrm>
            <a:off x="2265363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9" name="Oval 57"/>
          <p:cNvSpPr>
            <a:spLocks noChangeAspect="1" noChangeArrowheads="1"/>
          </p:cNvSpPr>
          <p:nvPr userDrawn="1"/>
        </p:nvSpPr>
        <p:spPr bwMode="auto">
          <a:xfrm>
            <a:off x="2382838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0" name="Oval 58"/>
          <p:cNvSpPr>
            <a:spLocks noChangeAspect="1" noChangeArrowheads="1"/>
          </p:cNvSpPr>
          <p:nvPr userDrawn="1"/>
        </p:nvSpPr>
        <p:spPr bwMode="auto">
          <a:xfrm>
            <a:off x="2619375" y="16081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1" name="Oval 59"/>
          <p:cNvSpPr>
            <a:spLocks noChangeAspect="1" noChangeArrowheads="1"/>
          </p:cNvSpPr>
          <p:nvPr userDrawn="1"/>
        </p:nvSpPr>
        <p:spPr bwMode="auto">
          <a:xfrm>
            <a:off x="2738438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2" name="Oval 60"/>
          <p:cNvSpPr>
            <a:spLocks noChangeAspect="1" noChangeArrowheads="1"/>
          </p:cNvSpPr>
          <p:nvPr userDrawn="1"/>
        </p:nvSpPr>
        <p:spPr bwMode="auto">
          <a:xfrm>
            <a:off x="2855913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3" name="Oval 61"/>
          <p:cNvSpPr>
            <a:spLocks noChangeAspect="1" noChangeArrowheads="1"/>
          </p:cNvSpPr>
          <p:nvPr userDrawn="1"/>
        </p:nvSpPr>
        <p:spPr bwMode="auto">
          <a:xfrm>
            <a:off x="2974975" y="16081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4" name="Oval 62"/>
          <p:cNvSpPr>
            <a:spLocks noChangeAspect="1" noChangeArrowheads="1"/>
          </p:cNvSpPr>
          <p:nvPr userDrawn="1"/>
        </p:nvSpPr>
        <p:spPr bwMode="auto">
          <a:xfrm>
            <a:off x="3094038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5" name="Oval 63"/>
          <p:cNvSpPr>
            <a:spLocks noChangeAspect="1" noChangeArrowheads="1"/>
          </p:cNvSpPr>
          <p:nvPr userDrawn="1"/>
        </p:nvSpPr>
        <p:spPr bwMode="auto">
          <a:xfrm>
            <a:off x="3211513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6" name="Oval 64"/>
          <p:cNvSpPr>
            <a:spLocks noChangeAspect="1" noChangeArrowheads="1"/>
          </p:cNvSpPr>
          <p:nvPr userDrawn="1"/>
        </p:nvSpPr>
        <p:spPr bwMode="auto">
          <a:xfrm>
            <a:off x="3330575" y="16081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7" name="Oval 65"/>
          <p:cNvSpPr>
            <a:spLocks noChangeAspect="1" noChangeArrowheads="1"/>
          </p:cNvSpPr>
          <p:nvPr userDrawn="1"/>
        </p:nvSpPr>
        <p:spPr bwMode="auto">
          <a:xfrm>
            <a:off x="3448050" y="16081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8" name="Oval 66"/>
          <p:cNvSpPr>
            <a:spLocks noChangeAspect="1" noChangeArrowheads="1"/>
          </p:cNvSpPr>
          <p:nvPr userDrawn="1"/>
        </p:nvSpPr>
        <p:spPr bwMode="auto">
          <a:xfrm>
            <a:off x="3567113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9" name="Oval 67"/>
          <p:cNvSpPr>
            <a:spLocks noChangeAspect="1" noChangeArrowheads="1"/>
          </p:cNvSpPr>
          <p:nvPr userDrawn="1"/>
        </p:nvSpPr>
        <p:spPr bwMode="auto">
          <a:xfrm>
            <a:off x="3684588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0" name="Oval 68"/>
          <p:cNvSpPr>
            <a:spLocks noChangeAspect="1" noChangeArrowheads="1"/>
          </p:cNvSpPr>
          <p:nvPr userDrawn="1"/>
        </p:nvSpPr>
        <p:spPr bwMode="auto">
          <a:xfrm>
            <a:off x="4630738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1" name="Oval 69"/>
          <p:cNvSpPr>
            <a:spLocks noChangeAspect="1" noChangeArrowheads="1"/>
          </p:cNvSpPr>
          <p:nvPr userDrawn="1"/>
        </p:nvSpPr>
        <p:spPr bwMode="auto">
          <a:xfrm>
            <a:off x="6761163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2" name="Oval 70"/>
          <p:cNvSpPr>
            <a:spLocks noChangeAspect="1" noChangeArrowheads="1"/>
          </p:cNvSpPr>
          <p:nvPr userDrawn="1"/>
        </p:nvSpPr>
        <p:spPr bwMode="auto">
          <a:xfrm>
            <a:off x="6878638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3" name="Oval 71"/>
          <p:cNvSpPr>
            <a:spLocks noChangeAspect="1" noChangeArrowheads="1"/>
          </p:cNvSpPr>
          <p:nvPr userDrawn="1"/>
        </p:nvSpPr>
        <p:spPr bwMode="auto">
          <a:xfrm>
            <a:off x="1200150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4" name="Oval 72"/>
          <p:cNvSpPr>
            <a:spLocks noChangeAspect="1" noChangeArrowheads="1"/>
          </p:cNvSpPr>
          <p:nvPr userDrawn="1"/>
        </p:nvSpPr>
        <p:spPr bwMode="auto">
          <a:xfrm>
            <a:off x="1319213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5" name="Oval 73"/>
          <p:cNvSpPr>
            <a:spLocks noChangeAspect="1" noChangeArrowheads="1"/>
          </p:cNvSpPr>
          <p:nvPr userDrawn="1"/>
        </p:nvSpPr>
        <p:spPr bwMode="auto">
          <a:xfrm>
            <a:off x="1436688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6" name="Oval 74"/>
          <p:cNvSpPr>
            <a:spLocks noChangeAspect="1" noChangeArrowheads="1"/>
          </p:cNvSpPr>
          <p:nvPr userDrawn="1"/>
        </p:nvSpPr>
        <p:spPr bwMode="auto">
          <a:xfrm>
            <a:off x="1555750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7" name="Oval 75"/>
          <p:cNvSpPr>
            <a:spLocks noChangeAspect="1" noChangeArrowheads="1"/>
          </p:cNvSpPr>
          <p:nvPr userDrawn="1"/>
        </p:nvSpPr>
        <p:spPr bwMode="auto">
          <a:xfrm>
            <a:off x="1673225" y="1717675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8" name="Oval 76"/>
          <p:cNvSpPr>
            <a:spLocks noChangeAspect="1" noChangeArrowheads="1"/>
          </p:cNvSpPr>
          <p:nvPr userDrawn="1"/>
        </p:nvSpPr>
        <p:spPr bwMode="auto">
          <a:xfrm>
            <a:off x="1792288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9" name="Oval 77"/>
          <p:cNvSpPr>
            <a:spLocks noChangeAspect="1" noChangeArrowheads="1"/>
          </p:cNvSpPr>
          <p:nvPr userDrawn="1"/>
        </p:nvSpPr>
        <p:spPr bwMode="auto">
          <a:xfrm>
            <a:off x="1909763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0" name="Oval 78"/>
          <p:cNvSpPr>
            <a:spLocks noChangeAspect="1" noChangeArrowheads="1"/>
          </p:cNvSpPr>
          <p:nvPr userDrawn="1"/>
        </p:nvSpPr>
        <p:spPr bwMode="auto">
          <a:xfrm>
            <a:off x="2028825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1" name="Oval 79"/>
          <p:cNvSpPr>
            <a:spLocks noChangeAspect="1" noChangeArrowheads="1"/>
          </p:cNvSpPr>
          <p:nvPr userDrawn="1"/>
        </p:nvSpPr>
        <p:spPr bwMode="auto">
          <a:xfrm>
            <a:off x="2146300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2" name="Oval 80"/>
          <p:cNvSpPr>
            <a:spLocks noChangeAspect="1" noChangeArrowheads="1"/>
          </p:cNvSpPr>
          <p:nvPr userDrawn="1"/>
        </p:nvSpPr>
        <p:spPr bwMode="auto">
          <a:xfrm>
            <a:off x="2265363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3" name="Oval 81"/>
          <p:cNvSpPr>
            <a:spLocks noChangeAspect="1" noChangeArrowheads="1"/>
          </p:cNvSpPr>
          <p:nvPr userDrawn="1"/>
        </p:nvSpPr>
        <p:spPr bwMode="auto">
          <a:xfrm>
            <a:off x="2619375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4" name="Oval 82"/>
          <p:cNvSpPr>
            <a:spLocks noChangeAspect="1" noChangeArrowheads="1"/>
          </p:cNvSpPr>
          <p:nvPr userDrawn="1"/>
        </p:nvSpPr>
        <p:spPr bwMode="auto">
          <a:xfrm>
            <a:off x="2738438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5" name="Oval 83"/>
          <p:cNvSpPr>
            <a:spLocks noChangeAspect="1" noChangeArrowheads="1"/>
          </p:cNvSpPr>
          <p:nvPr userDrawn="1"/>
        </p:nvSpPr>
        <p:spPr bwMode="auto">
          <a:xfrm>
            <a:off x="2855913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6" name="Oval 84"/>
          <p:cNvSpPr>
            <a:spLocks noChangeAspect="1" noChangeArrowheads="1"/>
          </p:cNvSpPr>
          <p:nvPr userDrawn="1"/>
        </p:nvSpPr>
        <p:spPr bwMode="auto">
          <a:xfrm>
            <a:off x="2974975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7" name="Oval 85"/>
          <p:cNvSpPr>
            <a:spLocks noChangeAspect="1" noChangeArrowheads="1"/>
          </p:cNvSpPr>
          <p:nvPr userDrawn="1"/>
        </p:nvSpPr>
        <p:spPr bwMode="auto">
          <a:xfrm>
            <a:off x="3094038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8" name="Oval 86"/>
          <p:cNvSpPr>
            <a:spLocks noChangeAspect="1" noChangeArrowheads="1"/>
          </p:cNvSpPr>
          <p:nvPr userDrawn="1"/>
        </p:nvSpPr>
        <p:spPr bwMode="auto">
          <a:xfrm>
            <a:off x="3211513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9" name="Oval 87"/>
          <p:cNvSpPr>
            <a:spLocks noChangeAspect="1" noChangeArrowheads="1"/>
          </p:cNvSpPr>
          <p:nvPr userDrawn="1"/>
        </p:nvSpPr>
        <p:spPr bwMode="auto">
          <a:xfrm>
            <a:off x="3330575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0" name="Oval 88"/>
          <p:cNvSpPr>
            <a:spLocks noChangeAspect="1" noChangeArrowheads="1"/>
          </p:cNvSpPr>
          <p:nvPr userDrawn="1"/>
        </p:nvSpPr>
        <p:spPr bwMode="auto">
          <a:xfrm>
            <a:off x="3448050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1" name="Oval 89"/>
          <p:cNvSpPr>
            <a:spLocks noChangeAspect="1" noChangeArrowheads="1"/>
          </p:cNvSpPr>
          <p:nvPr userDrawn="1"/>
        </p:nvSpPr>
        <p:spPr bwMode="auto">
          <a:xfrm>
            <a:off x="3567113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2" name="Oval 90"/>
          <p:cNvSpPr>
            <a:spLocks noChangeAspect="1" noChangeArrowheads="1"/>
          </p:cNvSpPr>
          <p:nvPr userDrawn="1"/>
        </p:nvSpPr>
        <p:spPr bwMode="auto">
          <a:xfrm>
            <a:off x="3684588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3" name="Oval 91"/>
          <p:cNvSpPr>
            <a:spLocks noChangeAspect="1" noChangeArrowheads="1"/>
          </p:cNvSpPr>
          <p:nvPr userDrawn="1"/>
        </p:nvSpPr>
        <p:spPr bwMode="auto">
          <a:xfrm>
            <a:off x="5813425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4" name="Oval 92"/>
          <p:cNvSpPr>
            <a:spLocks noChangeAspect="1" noChangeArrowheads="1"/>
          </p:cNvSpPr>
          <p:nvPr userDrawn="1"/>
        </p:nvSpPr>
        <p:spPr bwMode="auto">
          <a:xfrm>
            <a:off x="5932488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5" name="Oval 93"/>
          <p:cNvSpPr>
            <a:spLocks noChangeAspect="1" noChangeArrowheads="1"/>
          </p:cNvSpPr>
          <p:nvPr userDrawn="1"/>
        </p:nvSpPr>
        <p:spPr bwMode="auto">
          <a:xfrm>
            <a:off x="6642100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6" name="Oval 94"/>
          <p:cNvSpPr>
            <a:spLocks noChangeAspect="1" noChangeArrowheads="1"/>
          </p:cNvSpPr>
          <p:nvPr userDrawn="1"/>
        </p:nvSpPr>
        <p:spPr bwMode="auto">
          <a:xfrm>
            <a:off x="6761163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7" name="Oval 95"/>
          <p:cNvSpPr>
            <a:spLocks noChangeAspect="1" noChangeArrowheads="1"/>
          </p:cNvSpPr>
          <p:nvPr userDrawn="1"/>
        </p:nvSpPr>
        <p:spPr bwMode="auto">
          <a:xfrm>
            <a:off x="6878638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8" name="Oval 96"/>
          <p:cNvSpPr>
            <a:spLocks noChangeAspect="1" noChangeArrowheads="1"/>
          </p:cNvSpPr>
          <p:nvPr userDrawn="1"/>
        </p:nvSpPr>
        <p:spPr bwMode="auto">
          <a:xfrm>
            <a:off x="6997700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9" name="Oval 97"/>
          <p:cNvSpPr>
            <a:spLocks noChangeAspect="1" noChangeArrowheads="1"/>
          </p:cNvSpPr>
          <p:nvPr userDrawn="1"/>
        </p:nvSpPr>
        <p:spPr bwMode="auto">
          <a:xfrm>
            <a:off x="7707313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0" name="Oval 98"/>
          <p:cNvSpPr>
            <a:spLocks noChangeAspect="1" noChangeArrowheads="1"/>
          </p:cNvSpPr>
          <p:nvPr userDrawn="1"/>
        </p:nvSpPr>
        <p:spPr bwMode="auto">
          <a:xfrm>
            <a:off x="7824788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1" name="Oval 99"/>
          <p:cNvSpPr>
            <a:spLocks noChangeAspect="1" noChangeArrowheads="1"/>
          </p:cNvSpPr>
          <p:nvPr userDrawn="1"/>
        </p:nvSpPr>
        <p:spPr bwMode="auto">
          <a:xfrm>
            <a:off x="7943850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2" name="Oval 100"/>
          <p:cNvSpPr>
            <a:spLocks noChangeAspect="1" noChangeArrowheads="1"/>
          </p:cNvSpPr>
          <p:nvPr userDrawn="1"/>
        </p:nvSpPr>
        <p:spPr bwMode="auto">
          <a:xfrm>
            <a:off x="1200150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3" name="Oval 101"/>
          <p:cNvSpPr>
            <a:spLocks noChangeAspect="1" noChangeArrowheads="1"/>
          </p:cNvSpPr>
          <p:nvPr userDrawn="1"/>
        </p:nvSpPr>
        <p:spPr bwMode="auto">
          <a:xfrm>
            <a:off x="1319213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4" name="Oval 102"/>
          <p:cNvSpPr>
            <a:spLocks noChangeAspect="1" noChangeArrowheads="1"/>
          </p:cNvSpPr>
          <p:nvPr userDrawn="1"/>
        </p:nvSpPr>
        <p:spPr bwMode="auto">
          <a:xfrm>
            <a:off x="1436688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5" name="Oval 103"/>
          <p:cNvSpPr>
            <a:spLocks noChangeAspect="1" noChangeArrowheads="1"/>
          </p:cNvSpPr>
          <p:nvPr userDrawn="1"/>
        </p:nvSpPr>
        <p:spPr bwMode="auto">
          <a:xfrm>
            <a:off x="1555750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6" name="Oval 104"/>
          <p:cNvSpPr>
            <a:spLocks noChangeAspect="1" noChangeArrowheads="1"/>
          </p:cNvSpPr>
          <p:nvPr userDrawn="1"/>
        </p:nvSpPr>
        <p:spPr bwMode="auto">
          <a:xfrm>
            <a:off x="1673225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7" name="Oval 105"/>
          <p:cNvSpPr>
            <a:spLocks noChangeAspect="1" noChangeArrowheads="1"/>
          </p:cNvSpPr>
          <p:nvPr userDrawn="1"/>
        </p:nvSpPr>
        <p:spPr bwMode="auto">
          <a:xfrm>
            <a:off x="1792288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8" name="Oval 106"/>
          <p:cNvSpPr>
            <a:spLocks noChangeAspect="1" noChangeArrowheads="1"/>
          </p:cNvSpPr>
          <p:nvPr userDrawn="1"/>
        </p:nvSpPr>
        <p:spPr bwMode="auto">
          <a:xfrm>
            <a:off x="1909763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9" name="Oval 107"/>
          <p:cNvSpPr>
            <a:spLocks noChangeAspect="1" noChangeArrowheads="1"/>
          </p:cNvSpPr>
          <p:nvPr userDrawn="1"/>
        </p:nvSpPr>
        <p:spPr bwMode="auto">
          <a:xfrm>
            <a:off x="2028825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0" name="Oval 108"/>
          <p:cNvSpPr>
            <a:spLocks noChangeAspect="1" noChangeArrowheads="1"/>
          </p:cNvSpPr>
          <p:nvPr userDrawn="1"/>
        </p:nvSpPr>
        <p:spPr bwMode="auto">
          <a:xfrm>
            <a:off x="2146300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1" name="Oval 109"/>
          <p:cNvSpPr>
            <a:spLocks noChangeAspect="1" noChangeArrowheads="1"/>
          </p:cNvSpPr>
          <p:nvPr userDrawn="1"/>
        </p:nvSpPr>
        <p:spPr bwMode="auto">
          <a:xfrm>
            <a:off x="2265363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2" name="Oval 110"/>
          <p:cNvSpPr>
            <a:spLocks noChangeAspect="1" noChangeArrowheads="1"/>
          </p:cNvSpPr>
          <p:nvPr userDrawn="1"/>
        </p:nvSpPr>
        <p:spPr bwMode="auto">
          <a:xfrm>
            <a:off x="2974975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3" name="Oval 111"/>
          <p:cNvSpPr>
            <a:spLocks noChangeAspect="1" noChangeArrowheads="1"/>
          </p:cNvSpPr>
          <p:nvPr userDrawn="1"/>
        </p:nvSpPr>
        <p:spPr bwMode="auto">
          <a:xfrm>
            <a:off x="3094038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4" name="Oval 112"/>
          <p:cNvSpPr>
            <a:spLocks noChangeAspect="1" noChangeArrowheads="1"/>
          </p:cNvSpPr>
          <p:nvPr userDrawn="1"/>
        </p:nvSpPr>
        <p:spPr bwMode="auto">
          <a:xfrm>
            <a:off x="3211513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5" name="Oval 113"/>
          <p:cNvSpPr>
            <a:spLocks noChangeAspect="1" noChangeArrowheads="1"/>
          </p:cNvSpPr>
          <p:nvPr userDrawn="1"/>
        </p:nvSpPr>
        <p:spPr bwMode="auto">
          <a:xfrm>
            <a:off x="3330575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6" name="Oval 114"/>
          <p:cNvSpPr>
            <a:spLocks noChangeAspect="1" noChangeArrowheads="1"/>
          </p:cNvSpPr>
          <p:nvPr userDrawn="1"/>
        </p:nvSpPr>
        <p:spPr bwMode="auto">
          <a:xfrm>
            <a:off x="3448050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7" name="Oval 115"/>
          <p:cNvSpPr>
            <a:spLocks noChangeAspect="1" noChangeArrowheads="1"/>
          </p:cNvSpPr>
          <p:nvPr userDrawn="1"/>
        </p:nvSpPr>
        <p:spPr bwMode="auto">
          <a:xfrm>
            <a:off x="3567113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8" name="Oval 116"/>
          <p:cNvSpPr>
            <a:spLocks noChangeAspect="1" noChangeArrowheads="1"/>
          </p:cNvSpPr>
          <p:nvPr userDrawn="1"/>
        </p:nvSpPr>
        <p:spPr bwMode="auto">
          <a:xfrm>
            <a:off x="3684588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9" name="Oval 117"/>
          <p:cNvSpPr>
            <a:spLocks noChangeAspect="1" noChangeArrowheads="1"/>
          </p:cNvSpPr>
          <p:nvPr userDrawn="1"/>
        </p:nvSpPr>
        <p:spPr bwMode="auto">
          <a:xfrm>
            <a:off x="5695950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0" name="Oval 118"/>
          <p:cNvSpPr>
            <a:spLocks noChangeAspect="1" noChangeArrowheads="1"/>
          </p:cNvSpPr>
          <p:nvPr userDrawn="1"/>
        </p:nvSpPr>
        <p:spPr bwMode="auto">
          <a:xfrm>
            <a:off x="6288088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1" name="Oval 119"/>
          <p:cNvSpPr>
            <a:spLocks noChangeAspect="1" noChangeArrowheads="1"/>
          </p:cNvSpPr>
          <p:nvPr userDrawn="1"/>
        </p:nvSpPr>
        <p:spPr bwMode="auto">
          <a:xfrm>
            <a:off x="6405563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2" name="Oval 120"/>
          <p:cNvSpPr>
            <a:spLocks noChangeAspect="1" noChangeArrowheads="1"/>
          </p:cNvSpPr>
          <p:nvPr userDrawn="1"/>
        </p:nvSpPr>
        <p:spPr bwMode="auto">
          <a:xfrm>
            <a:off x="6524625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3" name="Oval 121"/>
          <p:cNvSpPr>
            <a:spLocks noChangeAspect="1" noChangeArrowheads="1"/>
          </p:cNvSpPr>
          <p:nvPr userDrawn="1"/>
        </p:nvSpPr>
        <p:spPr bwMode="auto">
          <a:xfrm>
            <a:off x="6642100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4" name="Oval 122"/>
          <p:cNvSpPr>
            <a:spLocks noChangeAspect="1" noChangeArrowheads="1"/>
          </p:cNvSpPr>
          <p:nvPr userDrawn="1"/>
        </p:nvSpPr>
        <p:spPr bwMode="auto">
          <a:xfrm>
            <a:off x="6761163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5" name="Oval 123"/>
          <p:cNvSpPr>
            <a:spLocks noChangeAspect="1" noChangeArrowheads="1"/>
          </p:cNvSpPr>
          <p:nvPr userDrawn="1"/>
        </p:nvSpPr>
        <p:spPr bwMode="auto">
          <a:xfrm>
            <a:off x="6878638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6" name="Oval 124"/>
          <p:cNvSpPr>
            <a:spLocks noChangeAspect="1" noChangeArrowheads="1"/>
          </p:cNvSpPr>
          <p:nvPr userDrawn="1"/>
        </p:nvSpPr>
        <p:spPr bwMode="auto">
          <a:xfrm>
            <a:off x="6997700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7" name="Oval 125"/>
          <p:cNvSpPr>
            <a:spLocks noChangeAspect="1" noChangeArrowheads="1"/>
          </p:cNvSpPr>
          <p:nvPr userDrawn="1"/>
        </p:nvSpPr>
        <p:spPr bwMode="auto">
          <a:xfrm>
            <a:off x="7115175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8" name="Oval 126"/>
          <p:cNvSpPr>
            <a:spLocks noChangeAspect="1" noChangeArrowheads="1"/>
          </p:cNvSpPr>
          <p:nvPr userDrawn="1"/>
        </p:nvSpPr>
        <p:spPr bwMode="auto">
          <a:xfrm>
            <a:off x="7234238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9" name="Oval 127"/>
          <p:cNvSpPr>
            <a:spLocks noChangeAspect="1" noChangeArrowheads="1"/>
          </p:cNvSpPr>
          <p:nvPr userDrawn="1"/>
        </p:nvSpPr>
        <p:spPr bwMode="auto">
          <a:xfrm>
            <a:off x="7351713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0" name="Oval 128"/>
          <p:cNvSpPr>
            <a:spLocks noChangeAspect="1" noChangeArrowheads="1"/>
          </p:cNvSpPr>
          <p:nvPr userDrawn="1"/>
        </p:nvSpPr>
        <p:spPr bwMode="auto">
          <a:xfrm>
            <a:off x="7707313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1" name="Oval 129"/>
          <p:cNvSpPr>
            <a:spLocks noChangeAspect="1" noChangeArrowheads="1"/>
          </p:cNvSpPr>
          <p:nvPr userDrawn="1"/>
        </p:nvSpPr>
        <p:spPr bwMode="auto">
          <a:xfrm>
            <a:off x="120015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2" name="Oval 130"/>
          <p:cNvSpPr>
            <a:spLocks noChangeAspect="1" noChangeArrowheads="1"/>
          </p:cNvSpPr>
          <p:nvPr userDrawn="1"/>
        </p:nvSpPr>
        <p:spPr bwMode="auto">
          <a:xfrm>
            <a:off x="1319213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3" name="Oval 131"/>
          <p:cNvSpPr>
            <a:spLocks noChangeAspect="1" noChangeArrowheads="1"/>
          </p:cNvSpPr>
          <p:nvPr userDrawn="1"/>
        </p:nvSpPr>
        <p:spPr bwMode="auto">
          <a:xfrm>
            <a:off x="143668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4" name="Oval 132"/>
          <p:cNvSpPr>
            <a:spLocks noChangeAspect="1" noChangeArrowheads="1"/>
          </p:cNvSpPr>
          <p:nvPr userDrawn="1"/>
        </p:nvSpPr>
        <p:spPr bwMode="auto">
          <a:xfrm>
            <a:off x="155575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5" name="Oval 133"/>
          <p:cNvSpPr>
            <a:spLocks noChangeAspect="1" noChangeArrowheads="1"/>
          </p:cNvSpPr>
          <p:nvPr userDrawn="1"/>
        </p:nvSpPr>
        <p:spPr bwMode="auto">
          <a:xfrm>
            <a:off x="1673225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6" name="Oval 134"/>
          <p:cNvSpPr>
            <a:spLocks noChangeAspect="1" noChangeArrowheads="1"/>
          </p:cNvSpPr>
          <p:nvPr userDrawn="1"/>
        </p:nvSpPr>
        <p:spPr bwMode="auto">
          <a:xfrm>
            <a:off x="179228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7" name="Oval 135"/>
          <p:cNvSpPr>
            <a:spLocks noChangeAspect="1" noChangeArrowheads="1"/>
          </p:cNvSpPr>
          <p:nvPr userDrawn="1"/>
        </p:nvSpPr>
        <p:spPr bwMode="auto">
          <a:xfrm>
            <a:off x="1909763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8" name="Oval 136"/>
          <p:cNvSpPr>
            <a:spLocks noChangeAspect="1" noChangeArrowheads="1"/>
          </p:cNvSpPr>
          <p:nvPr userDrawn="1"/>
        </p:nvSpPr>
        <p:spPr bwMode="auto">
          <a:xfrm>
            <a:off x="2028825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9" name="Oval 137"/>
          <p:cNvSpPr>
            <a:spLocks noChangeAspect="1" noChangeArrowheads="1"/>
          </p:cNvSpPr>
          <p:nvPr userDrawn="1"/>
        </p:nvSpPr>
        <p:spPr bwMode="auto">
          <a:xfrm>
            <a:off x="214630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30" name="Oval 138"/>
          <p:cNvSpPr>
            <a:spLocks noChangeAspect="1" noChangeArrowheads="1"/>
          </p:cNvSpPr>
          <p:nvPr userDrawn="1"/>
        </p:nvSpPr>
        <p:spPr bwMode="auto">
          <a:xfrm>
            <a:off x="2265363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31" name="Oval 139"/>
          <p:cNvSpPr>
            <a:spLocks noChangeAspect="1" noChangeArrowheads="1"/>
          </p:cNvSpPr>
          <p:nvPr userDrawn="1"/>
        </p:nvSpPr>
        <p:spPr bwMode="auto">
          <a:xfrm>
            <a:off x="238283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32" name="Oval 140"/>
          <p:cNvSpPr>
            <a:spLocks noChangeAspect="1" noChangeArrowheads="1"/>
          </p:cNvSpPr>
          <p:nvPr userDrawn="1"/>
        </p:nvSpPr>
        <p:spPr bwMode="auto">
          <a:xfrm>
            <a:off x="2974975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33" name="Oval 141"/>
          <p:cNvSpPr>
            <a:spLocks noChangeAspect="1" noChangeArrowheads="1"/>
          </p:cNvSpPr>
          <p:nvPr userDrawn="1"/>
        </p:nvSpPr>
        <p:spPr bwMode="auto">
          <a:xfrm>
            <a:off x="309403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34" name="Oval 142"/>
          <p:cNvSpPr>
            <a:spLocks noChangeAspect="1" noChangeArrowheads="1"/>
          </p:cNvSpPr>
          <p:nvPr userDrawn="1"/>
        </p:nvSpPr>
        <p:spPr bwMode="auto">
          <a:xfrm>
            <a:off x="3211513" y="1935163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35" name="Oval 143"/>
          <p:cNvSpPr>
            <a:spLocks noChangeAspect="1" noChangeArrowheads="1"/>
          </p:cNvSpPr>
          <p:nvPr userDrawn="1"/>
        </p:nvSpPr>
        <p:spPr bwMode="auto">
          <a:xfrm>
            <a:off x="3330575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36" name="Oval 144"/>
          <p:cNvSpPr>
            <a:spLocks noChangeAspect="1" noChangeArrowheads="1"/>
          </p:cNvSpPr>
          <p:nvPr userDrawn="1"/>
        </p:nvSpPr>
        <p:spPr bwMode="auto">
          <a:xfrm>
            <a:off x="344805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37" name="Oval 145"/>
          <p:cNvSpPr>
            <a:spLocks noChangeAspect="1" noChangeArrowheads="1"/>
          </p:cNvSpPr>
          <p:nvPr userDrawn="1"/>
        </p:nvSpPr>
        <p:spPr bwMode="auto">
          <a:xfrm>
            <a:off x="3567113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38" name="Oval 146"/>
          <p:cNvSpPr>
            <a:spLocks noChangeAspect="1" noChangeArrowheads="1"/>
          </p:cNvSpPr>
          <p:nvPr userDrawn="1"/>
        </p:nvSpPr>
        <p:spPr bwMode="auto">
          <a:xfrm>
            <a:off x="368458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39" name="Oval 147"/>
          <p:cNvSpPr>
            <a:spLocks noChangeAspect="1" noChangeArrowheads="1"/>
          </p:cNvSpPr>
          <p:nvPr userDrawn="1"/>
        </p:nvSpPr>
        <p:spPr bwMode="auto">
          <a:xfrm>
            <a:off x="474980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40" name="Oval 148"/>
          <p:cNvSpPr>
            <a:spLocks noChangeAspect="1" noChangeArrowheads="1"/>
          </p:cNvSpPr>
          <p:nvPr userDrawn="1"/>
        </p:nvSpPr>
        <p:spPr bwMode="auto">
          <a:xfrm>
            <a:off x="4867275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41" name="Oval 149"/>
          <p:cNvSpPr>
            <a:spLocks noChangeAspect="1" noChangeArrowheads="1"/>
          </p:cNvSpPr>
          <p:nvPr userDrawn="1"/>
        </p:nvSpPr>
        <p:spPr bwMode="auto">
          <a:xfrm>
            <a:off x="498633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42" name="Oval 150"/>
          <p:cNvSpPr>
            <a:spLocks noChangeAspect="1" noChangeArrowheads="1"/>
          </p:cNvSpPr>
          <p:nvPr userDrawn="1"/>
        </p:nvSpPr>
        <p:spPr bwMode="auto">
          <a:xfrm>
            <a:off x="557688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43" name="Oval 151"/>
          <p:cNvSpPr>
            <a:spLocks noChangeAspect="1" noChangeArrowheads="1"/>
          </p:cNvSpPr>
          <p:nvPr userDrawn="1"/>
        </p:nvSpPr>
        <p:spPr bwMode="auto">
          <a:xfrm>
            <a:off x="605155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44" name="Oval 152"/>
          <p:cNvSpPr>
            <a:spLocks noChangeAspect="1" noChangeArrowheads="1"/>
          </p:cNvSpPr>
          <p:nvPr userDrawn="1"/>
        </p:nvSpPr>
        <p:spPr bwMode="auto">
          <a:xfrm>
            <a:off x="6169025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45" name="Oval 153"/>
          <p:cNvSpPr>
            <a:spLocks noChangeAspect="1" noChangeArrowheads="1"/>
          </p:cNvSpPr>
          <p:nvPr userDrawn="1"/>
        </p:nvSpPr>
        <p:spPr bwMode="auto">
          <a:xfrm>
            <a:off x="628808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46" name="Oval 154"/>
          <p:cNvSpPr>
            <a:spLocks noChangeAspect="1" noChangeArrowheads="1"/>
          </p:cNvSpPr>
          <p:nvPr userDrawn="1"/>
        </p:nvSpPr>
        <p:spPr bwMode="auto">
          <a:xfrm>
            <a:off x="6405563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47" name="Oval 155"/>
          <p:cNvSpPr>
            <a:spLocks noChangeAspect="1" noChangeArrowheads="1"/>
          </p:cNvSpPr>
          <p:nvPr userDrawn="1"/>
        </p:nvSpPr>
        <p:spPr bwMode="auto">
          <a:xfrm>
            <a:off x="6524625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48" name="Oval 156"/>
          <p:cNvSpPr>
            <a:spLocks noChangeAspect="1" noChangeArrowheads="1"/>
          </p:cNvSpPr>
          <p:nvPr userDrawn="1"/>
        </p:nvSpPr>
        <p:spPr bwMode="auto">
          <a:xfrm>
            <a:off x="664210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49" name="Oval 157"/>
          <p:cNvSpPr>
            <a:spLocks noChangeAspect="1" noChangeArrowheads="1"/>
          </p:cNvSpPr>
          <p:nvPr userDrawn="1"/>
        </p:nvSpPr>
        <p:spPr bwMode="auto">
          <a:xfrm>
            <a:off x="6761163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50" name="Oval 158"/>
          <p:cNvSpPr>
            <a:spLocks noChangeAspect="1" noChangeArrowheads="1"/>
          </p:cNvSpPr>
          <p:nvPr userDrawn="1"/>
        </p:nvSpPr>
        <p:spPr bwMode="auto">
          <a:xfrm>
            <a:off x="687863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51" name="Oval 159"/>
          <p:cNvSpPr>
            <a:spLocks noChangeAspect="1" noChangeArrowheads="1"/>
          </p:cNvSpPr>
          <p:nvPr userDrawn="1"/>
        </p:nvSpPr>
        <p:spPr bwMode="auto">
          <a:xfrm>
            <a:off x="699770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52" name="Oval 160"/>
          <p:cNvSpPr>
            <a:spLocks noChangeAspect="1" noChangeArrowheads="1"/>
          </p:cNvSpPr>
          <p:nvPr userDrawn="1"/>
        </p:nvSpPr>
        <p:spPr bwMode="auto">
          <a:xfrm>
            <a:off x="7115175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53" name="Oval 161"/>
          <p:cNvSpPr>
            <a:spLocks noChangeAspect="1" noChangeArrowheads="1"/>
          </p:cNvSpPr>
          <p:nvPr userDrawn="1"/>
        </p:nvSpPr>
        <p:spPr bwMode="auto">
          <a:xfrm>
            <a:off x="723423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54" name="Oval 162"/>
          <p:cNvSpPr>
            <a:spLocks noChangeAspect="1" noChangeArrowheads="1"/>
          </p:cNvSpPr>
          <p:nvPr userDrawn="1"/>
        </p:nvSpPr>
        <p:spPr bwMode="auto">
          <a:xfrm>
            <a:off x="7351713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55" name="Oval 163"/>
          <p:cNvSpPr>
            <a:spLocks noChangeAspect="1" noChangeArrowheads="1"/>
          </p:cNvSpPr>
          <p:nvPr userDrawn="1"/>
        </p:nvSpPr>
        <p:spPr bwMode="auto">
          <a:xfrm>
            <a:off x="7470775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56" name="Oval 164"/>
          <p:cNvSpPr>
            <a:spLocks noChangeAspect="1" noChangeArrowheads="1"/>
          </p:cNvSpPr>
          <p:nvPr userDrawn="1"/>
        </p:nvSpPr>
        <p:spPr bwMode="auto">
          <a:xfrm>
            <a:off x="758825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57" name="Oval 165"/>
          <p:cNvSpPr>
            <a:spLocks noChangeAspect="1" noChangeArrowheads="1"/>
          </p:cNvSpPr>
          <p:nvPr userDrawn="1"/>
        </p:nvSpPr>
        <p:spPr bwMode="auto">
          <a:xfrm>
            <a:off x="7707313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58" name="Oval 166"/>
          <p:cNvSpPr>
            <a:spLocks noChangeAspect="1" noChangeArrowheads="1"/>
          </p:cNvSpPr>
          <p:nvPr userDrawn="1"/>
        </p:nvSpPr>
        <p:spPr bwMode="auto">
          <a:xfrm>
            <a:off x="782478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59" name="Oval 167"/>
          <p:cNvSpPr>
            <a:spLocks noChangeAspect="1" noChangeArrowheads="1"/>
          </p:cNvSpPr>
          <p:nvPr userDrawn="1"/>
        </p:nvSpPr>
        <p:spPr bwMode="auto">
          <a:xfrm>
            <a:off x="794385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60" name="Oval 168"/>
          <p:cNvSpPr>
            <a:spLocks noChangeAspect="1" noChangeArrowheads="1"/>
          </p:cNvSpPr>
          <p:nvPr userDrawn="1"/>
        </p:nvSpPr>
        <p:spPr bwMode="auto">
          <a:xfrm>
            <a:off x="60960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61" name="Oval 169"/>
          <p:cNvSpPr>
            <a:spLocks noChangeAspect="1" noChangeArrowheads="1"/>
          </p:cNvSpPr>
          <p:nvPr userDrawn="1"/>
        </p:nvSpPr>
        <p:spPr bwMode="auto">
          <a:xfrm>
            <a:off x="72707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62" name="Oval 170"/>
          <p:cNvSpPr>
            <a:spLocks noChangeAspect="1" noChangeArrowheads="1"/>
          </p:cNvSpPr>
          <p:nvPr userDrawn="1"/>
        </p:nvSpPr>
        <p:spPr bwMode="auto">
          <a:xfrm>
            <a:off x="84613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63" name="Oval 171"/>
          <p:cNvSpPr>
            <a:spLocks noChangeAspect="1" noChangeArrowheads="1"/>
          </p:cNvSpPr>
          <p:nvPr userDrawn="1"/>
        </p:nvSpPr>
        <p:spPr bwMode="auto">
          <a:xfrm>
            <a:off x="96361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64" name="Oval 172"/>
          <p:cNvSpPr>
            <a:spLocks noChangeAspect="1" noChangeArrowheads="1"/>
          </p:cNvSpPr>
          <p:nvPr userDrawn="1"/>
        </p:nvSpPr>
        <p:spPr bwMode="auto">
          <a:xfrm>
            <a:off x="108267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65" name="Oval 173"/>
          <p:cNvSpPr>
            <a:spLocks noChangeAspect="1" noChangeArrowheads="1"/>
          </p:cNvSpPr>
          <p:nvPr userDrawn="1"/>
        </p:nvSpPr>
        <p:spPr bwMode="auto">
          <a:xfrm>
            <a:off x="120015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66" name="Oval 174"/>
          <p:cNvSpPr>
            <a:spLocks noChangeAspect="1" noChangeArrowheads="1"/>
          </p:cNvSpPr>
          <p:nvPr userDrawn="1"/>
        </p:nvSpPr>
        <p:spPr bwMode="auto">
          <a:xfrm>
            <a:off x="131921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67" name="Oval 175"/>
          <p:cNvSpPr>
            <a:spLocks noChangeAspect="1" noChangeArrowheads="1"/>
          </p:cNvSpPr>
          <p:nvPr userDrawn="1"/>
        </p:nvSpPr>
        <p:spPr bwMode="auto">
          <a:xfrm>
            <a:off x="143668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68" name="Oval 176"/>
          <p:cNvSpPr>
            <a:spLocks noChangeAspect="1" noChangeArrowheads="1"/>
          </p:cNvSpPr>
          <p:nvPr userDrawn="1"/>
        </p:nvSpPr>
        <p:spPr bwMode="auto">
          <a:xfrm>
            <a:off x="155575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69" name="Oval 177"/>
          <p:cNvSpPr>
            <a:spLocks noChangeAspect="1" noChangeArrowheads="1"/>
          </p:cNvSpPr>
          <p:nvPr userDrawn="1"/>
        </p:nvSpPr>
        <p:spPr bwMode="auto">
          <a:xfrm>
            <a:off x="167322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70" name="Oval 178"/>
          <p:cNvSpPr>
            <a:spLocks noChangeAspect="1" noChangeArrowheads="1"/>
          </p:cNvSpPr>
          <p:nvPr userDrawn="1"/>
        </p:nvSpPr>
        <p:spPr bwMode="auto">
          <a:xfrm>
            <a:off x="179228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71" name="Oval 179"/>
          <p:cNvSpPr>
            <a:spLocks noChangeAspect="1" noChangeArrowheads="1"/>
          </p:cNvSpPr>
          <p:nvPr userDrawn="1"/>
        </p:nvSpPr>
        <p:spPr bwMode="auto">
          <a:xfrm>
            <a:off x="190976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72" name="Oval 180"/>
          <p:cNvSpPr>
            <a:spLocks noChangeAspect="1" noChangeArrowheads="1"/>
          </p:cNvSpPr>
          <p:nvPr userDrawn="1"/>
        </p:nvSpPr>
        <p:spPr bwMode="auto">
          <a:xfrm>
            <a:off x="202882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73" name="Oval 181"/>
          <p:cNvSpPr>
            <a:spLocks noChangeAspect="1" noChangeArrowheads="1"/>
          </p:cNvSpPr>
          <p:nvPr userDrawn="1"/>
        </p:nvSpPr>
        <p:spPr bwMode="auto">
          <a:xfrm>
            <a:off x="214630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74" name="Oval 182"/>
          <p:cNvSpPr>
            <a:spLocks noChangeAspect="1" noChangeArrowheads="1"/>
          </p:cNvSpPr>
          <p:nvPr userDrawn="1"/>
        </p:nvSpPr>
        <p:spPr bwMode="auto">
          <a:xfrm>
            <a:off x="226536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75" name="Oval 183"/>
          <p:cNvSpPr>
            <a:spLocks noChangeAspect="1" noChangeArrowheads="1"/>
          </p:cNvSpPr>
          <p:nvPr userDrawn="1"/>
        </p:nvSpPr>
        <p:spPr bwMode="auto">
          <a:xfrm>
            <a:off x="238283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76" name="Oval 184"/>
          <p:cNvSpPr>
            <a:spLocks noChangeAspect="1" noChangeArrowheads="1"/>
          </p:cNvSpPr>
          <p:nvPr userDrawn="1"/>
        </p:nvSpPr>
        <p:spPr bwMode="auto">
          <a:xfrm>
            <a:off x="250190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77" name="Oval 185"/>
          <p:cNvSpPr>
            <a:spLocks noChangeAspect="1" noChangeArrowheads="1"/>
          </p:cNvSpPr>
          <p:nvPr userDrawn="1"/>
        </p:nvSpPr>
        <p:spPr bwMode="auto">
          <a:xfrm>
            <a:off x="261937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78" name="Oval 186"/>
          <p:cNvSpPr>
            <a:spLocks noChangeAspect="1" noChangeArrowheads="1"/>
          </p:cNvSpPr>
          <p:nvPr userDrawn="1"/>
        </p:nvSpPr>
        <p:spPr bwMode="auto">
          <a:xfrm>
            <a:off x="309403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79" name="Oval 187"/>
          <p:cNvSpPr>
            <a:spLocks noChangeAspect="1" noChangeArrowheads="1"/>
          </p:cNvSpPr>
          <p:nvPr userDrawn="1"/>
        </p:nvSpPr>
        <p:spPr bwMode="auto">
          <a:xfrm>
            <a:off x="321151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80" name="Oval 188"/>
          <p:cNvSpPr>
            <a:spLocks noChangeAspect="1" noChangeArrowheads="1"/>
          </p:cNvSpPr>
          <p:nvPr userDrawn="1"/>
        </p:nvSpPr>
        <p:spPr bwMode="auto">
          <a:xfrm>
            <a:off x="333057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81" name="Oval 189"/>
          <p:cNvSpPr>
            <a:spLocks noChangeAspect="1" noChangeArrowheads="1"/>
          </p:cNvSpPr>
          <p:nvPr userDrawn="1"/>
        </p:nvSpPr>
        <p:spPr bwMode="auto">
          <a:xfrm>
            <a:off x="344805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82" name="Oval 190"/>
          <p:cNvSpPr>
            <a:spLocks noChangeAspect="1" noChangeArrowheads="1"/>
          </p:cNvSpPr>
          <p:nvPr userDrawn="1"/>
        </p:nvSpPr>
        <p:spPr bwMode="auto">
          <a:xfrm>
            <a:off x="356711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83" name="Oval 191"/>
          <p:cNvSpPr>
            <a:spLocks noChangeAspect="1" noChangeArrowheads="1"/>
          </p:cNvSpPr>
          <p:nvPr userDrawn="1"/>
        </p:nvSpPr>
        <p:spPr bwMode="auto">
          <a:xfrm>
            <a:off x="463073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84" name="Oval 192"/>
          <p:cNvSpPr>
            <a:spLocks noChangeAspect="1" noChangeArrowheads="1"/>
          </p:cNvSpPr>
          <p:nvPr userDrawn="1"/>
        </p:nvSpPr>
        <p:spPr bwMode="auto">
          <a:xfrm>
            <a:off x="474980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85" name="Oval 193"/>
          <p:cNvSpPr>
            <a:spLocks noChangeAspect="1" noChangeArrowheads="1"/>
          </p:cNvSpPr>
          <p:nvPr userDrawn="1"/>
        </p:nvSpPr>
        <p:spPr bwMode="auto">
          <a:xfrm>
            <a:off x="486727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86" name="Oval 194"/>
          <p:cNvSpPr>
            <a:spLocks noChangeAspect="1" noChangeArrowheads="1"/>
          </p:cNvSpPr>
          <p:nvPr userDrawn="1"/>
        </p:nvSpPr>
        <p:spPr bwMode="auto">
          <a:xfrm>
            <a:off x="498633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87" name="Oval 195"/>
          <p:cNvSpPr>
            <a:spLocks noChangeAspect="1" noChangeArrowheads="1"/>
          </p:cNvSpPr>
          <p:nvPr userDrawn="1"/>
        </p:nvSpPr>
        <p:spPr bwMode="auto">
          <a:xfrm>
            <a:off x="510381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88" name="Oval 196"/>
          <p:cNvSpPr>
            <a:spLocks noChangeAspect="1" noChangeArrowheads="1"/>
          </p:cNvSpPr>
          <p:nvPr userDrawn="1"/>
        </p:nvSpPr>
        <p:spPr bwMode="auto">
          <a:xfrm>
            <a:off x="557688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89" name="Oval 197"/>
          <p:cNvSpPr>
            <a:spLocks noChangeAspect="1" noChangeArrowheads="1"/>
          </p:cNvSpPr>
          <p:nvPr userDrawn="1"/>
        </p:nvSpPr>
        <p:spPr bwMode="auto">
          <a:xfrm>
            <a:off x="569595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90" name="Oval 198"/>
          <p:cNvSpPr>
            <a:spLocks noChangeAspect="1" noChangeArrowheads="1"/>
          </p:cNvSpPr>
          <p:nvPr userDrawn="1"/>
        </p:nvSpPr>
        <p:spPr bwMode="auto">
          <a:xfrm>
            <a:off x="581342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91" name="Oval 199"/>
          <p:cNvSpPr>
            <a:spLocks noChangeAspect="1" noChangeArrowheads="1"/>
          </p:cNvSpPr>
          <p:nvPr userDrawn="1"/>
        </p:nvSpPr>
        <p:spPr bwMode="auto">
          <a:xfrm>
            <a:off x="593248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92" name="Oval 200"/>
          <p:cNvSpPr>
            <a:spLocks noChangeAspect="1" noChangeArrowheads="1"/>
          </p:cNvSpPr>
          <p:nvPr userDrawn="1"/>
        </p:nvSpPr>
        <p:spPr bwMode="auto">
          <a:xfrm>
            <a:off x="605155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93" name="Oval 201"/>
          <p:cNvSpPr>
            <a:spLocks noChangeAspect="1" noChangeArrowheads="1"/>
          </p:cNvSpPr>
          <p:nvPr userDrawn="1"/>
        </p:nvSpPr>
        <p:spPr bwMode="auto">
          <a:xfrm>
            <a:off x="616902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94" name="Oval 202"/>
          <p:cNvSpPr>
            <a:spLocks noChangeAspect="1" noChangeArrowheads="1"/>
          </p:cNvSpPr>
          <p:nvPr userDrawn="1"/>
        </p:nvSpPr>
        <p:spPr bwMode="auto">
          <a:xfrm>
            <a:off x="628808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95" name="Oval 203"/>
          <p:cNvSpPr>
            <a:spLocks noChangeAspect="1" noChangeArrowheads="1"/>
          </p:cNvSpPr>
          <p:nvPr userDrawn="1"/>
        </p:nvSpPr>
        <p:spPr bwMode="auto">
          <a:xfrm>
            <a:off x="640556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96" name="Oval 204"/>
          <p:cNvSpPr>
            <a:spLocks noChangeAspect="1" noChangeArrowheads="1"/>
          </p:cNvSpPr>
          <p:nvPr userDrawn="1"/>
        </p:nvSpPr>
        <p:spPr bwMode="auto">
          <a:xfrm>
            <a:off x="652462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97" name="Oval 205"/>
          <p:cNvSpPr>
            <a:spLocks noChangeAspect="1" noChangeArrowheads="1"/>
          </p:cNvSpPr>
          <p:nvPr userDrawn="1"/>
        </p:nvSpPr>
        <p:spPr bwMode="auto">
          <a:xfrm>
            <a:off x="664210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98" name="Oval 206"/>
          <p:cNvSpPr>
            <a:spLocks noChangeAspect="1" noChangeArrowheads="1"/>
          </p:cNvSpPr>
          <p:nvPr userDrawn="1"/>
        </p:nvSpPr>
        <p:spPr bwMode="auto">
          <a:xfrm>
            <a:off x="676116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99" name="Oval 207"/>
          <p:cNvSpPr>
            <a:spLocks noChangeAspect="1" noChangeArrowheads="1"/>
          </p:cNvSpPr>
          <p:nvPr userDrawn="1"/>
        </p:nvSpPr>
        <p:spPr bwMode="auto">
          <a:xfrm>
            <a:off x="6878638" y="204470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00" name="Oval 208"/>
          <p:cNvSpPr>
            <a:spLocks noChangeAspect="1" noChangeArrowheads="1"/>
          </p:cNvSpPr>
          <p:nvPr userDrawn="1"/>
        </p:nvSpPr>
        <p:spPr bwMode="auto">
          <a:xfrm>
            <a:off x="699770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01" name="Oval 209"/>
          <p:cNvSpPr>
            <a:spLocks noChangeAspect="1" noChangeArrowheads="1"/>
          </p:cNvSpPr>
          <p:nvPr userDrawn="1"/>
        </p:nvSpPr>
        <p:spPr bwMode="auto">
          <a:xfrm>
            <a:off x="711517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02" name="Oval 210"/>
          <p:cNvSpPr>
            <a:spLocks noChangeAspect="1" noChangeArrowheads="1"/>
          </p:cNvSpPr>
          <p:nvPr userDrawn="1"/>
        </p:nvSpPr>
        <p:spPr bwMode="auto">
          <a:xfrm>
            <a:off x="723423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03" name="Oval 211"/>
          <p:cNvSpPr>
            <a:spLocks noChangeAspect="1" noChangeArrowheads="1"/>
          </p:cNvSpPr>
          <p:nvPr userDrawn="1"/>
        </p:nvSpPr>
        <p:spPr bwMode="auto">
          <a:xfrm>
            <a:off x="735171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04" name="Oval 212"/>
          <p:cNvSpPr>
            <a:spLocks noChangeAspect="1" noChangeArrowheads="1"/>
          </p:cNvSpPr>
          <p:nvPr userDrawn="1"/>
        </p:nvSpPr>
        <p:spPr bwMode="auto">
          <a:xfrm>
            <a:off x="747077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05" name="Oval 213"/>
          <p:cNvSpPr>
            <a:spLocks noChangeAspect="1" noChangeArrowheads="1"/>
          </p:cNvSpPr>
          <p:nvPr userDrawn="1"/>
        </p:nvSpPr>
        <p:spPr bwMode="auto">
          <a:xfrm>
            <a:off x="758825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06" name="Oval 214"/>
          <p:cNvSpPr>
            <a:spLocks noChangeAspect="1" noChangeArrowheads="1"/>
          </p:cNvSpPr>
          <p:nvPr userDrawn="1"/>
        </p:nvSpPr>
        <p:spPr bwMode="auto">
          <a:xfrm>
            <a:off x="770731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07" name="Oval 215"/>
          <p:cNvSpPr>
            <a:spLocks noChangeAspect="1" noChangeArrowheads="1"/>
          </p:cNvSpPr>
          <p:nvPr userDrawn="1"/>
        </p:nvSpPr>
        <p:spPr bwMode="auto">
          <a:xfrm>
            <a:off x="782478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08" name="Oval 216"/>
          <p:cNvSpPr>
            <a:spLocks noChangeAspect="1" noChangeArrowheads="1"/>
          </p:cNvSpPr>
          <p:nvPr userDrawn="1"/>
        </p:nvSpPr>
        <p:spPr bwMode="auto">
          <a:xfrm>
            <a:off x="794385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09" name="Oval 217"/>
          <p:cNvSpPr>
            <a:spLocks noChangeAspect="1" noChangeArrowheads="1"/>
          </p:cNvSpPr>
          <p:nvPr userDrawn="1"/>
        </p:nvSpPr>
        <p:spPr bwMode="auto">
          <a:xfrm>
            <a:off x="806132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10" name="Oval 218"/>
          <p:cNvSpPr>
            <a:spLocks noChangeAspect="1" noChangeArrowheads="1"/>
          </p:cNvSpPr>
          <p:nvPr userDrawn="1"/>
        </p:nvSpPr>
        <p:spPr bwMode="auto">
          <a:xfrm>
            <a:off x="8180388" y="204470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11" name="Oval 219"/>
          <p:cNvSpPr>
            <a:spLocks noChangeAspect="1" noChangeArrowheads="1"/>
          </p:cNvSpPr>
          <p:nvPr userDrawn="1"/>
        </p:nvSpPr>
        <p:spPr bwMode="auto">
          <a:xfrm>
            <a:off x="829786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12" name="Oval 220"/>
          <p:cNvSpPr>
            <a:spLocks noChangeAspect="1" noChangeArrowheads="1"/>
          </p:cNvSpPr>
          <p:nvPr userDrawn="1"/>
        </p:nvSpPr>
        <p:spPr bwMode="auto">
          <a:xfrm>
            <a:off x="841692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13" name="Oval 221"/>
          <p:cNvSpPr>
            <a:spLocks noChangeAspect="1" noChangeArrowheads="1"/>
          </p:cNvSpPr>
          <p:nvPr userDrawn="1"/>
        </p:nvSpPr>
        <p:spPr bwMode="auto">
          <a:xfrm>
            <a:off x="853440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14" name="Oval 222"/>
          <p:cNvSpPr>
            <a:spLocks noChangeAspect="1" noChangeArrowheads="1"/>
          </p:cNvSpPr>
          <p:nvPr userDrawn="1"/>
        </p:nvSpPr>
        <p:spPr bwMode="auto">
          <a:xfrm>
            <a:off x="865346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15" name="Oval 223"/>
          <p:cNvSpPr>
            <a:spLocks noChangeAspect="1" noChangeArrowheads="1"/>
          </p:cNvSpPr>
          <p:nvPr userDrawn="1"/>
        </p:nvSpPr>
        <p:spPr bwMode="auto">
          <a:xfrm>
            <a:off x="877093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16" name="Oval 224"/>
          <p:cNvSpPr>
            <a:spLocks noChangeAspect="1" noChangeArrowheads="1"/>
          </p:cNvSpPr>
          <p:nvPr userDrawn="1"/>
        </p:nvSpPr>
        <p:spPr bwMode="auto">
          <a:xfrm>
            <a:off x="25400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17" name="Oval 225"/>
          <p:cNvSpPr>
            <a:spLocks noChangeAspect="1" noChangeArrowheads="1"/>
          </p:cNvSpPr>
          <p:nvPr userDrawn="1"/>
        </p:nvSpPr>
        <p:spPr bwMode="auto">
          <a:xfrm>
            <a:off x="37306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18" name="Oval 226"/>
          <p:cNvSpPr>
            <a:spLocks noChangeAspect="1" noChangeArrowheads="1"/>
          </p:cNvSpPr>
          <p:nvPr userDrawn="1"/>
        </p:nvSpPr>
        <p:spPr bwMode="auto">
          <a:xfrm>
            <a:off x="49053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19" name="Oval 227"/>
          <p:cNvSpPr>
            <a:spLocks noChangeAspect="1" noChangeArrowheads="1"/>
          </p:cNvSpPr>
          <p:nvPr userDrawn="1"/>
        </p:nvSpPr>
        <p:spPr bwMode="auto">
          <a:xfrm>
            <a:off x="60960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20" name="Oval 228"/>
          <p:cNvSpPr>
            <a:spLocks noChangeAspect="1" noChangeArrowheads="1"/>
          </p:cNvSpPr>
          <p:nvPr userDrawn="1"/>
        </p:nvSpPr>
        <p:spPr bwMode="auto">
          <a:xfrm>
            <a:off x="72707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21" name="Oval 229"/>
          <p:cNvSpPr>
            <a:spLocks noChangeAspect="1" noChangeArrowheads="1"/>
          </p:cNvSpPr>
          <p:nvPr userDrawn="1"/>
        </p:nvSpPr>
        <p:spPr bwMode="auto">
          <a:xfrm>
            <a:off x="84613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22" name="Oval 230"/>
          <p:cNvSpPr>
            <a:spLocks noChangeAspect="1" noChangeArrowheads="1"/>
          </p:cNvSpPr>
          <p:nvPr userDrawn="1"/>
        </p:nvSpPr>
        <p:spPr bwMode="auto">
          <a:xfrm>
            <a:off x="96361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23" name="Oval 231"/>
          <p:cNvSpPr>
            <a:spLocks noChangeAspect="1" noChangeArrowheads="1"/>
          </p:cNvSpPr>
          <p:nvPr userDrawn="1"/>
        </p:nvSpPr>
        <p:spPr bwMode="auto">
          <a:xfrm>
            <a:off x="108267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24" name="Oval 232"/>
          <p:cNvSpPr>
            <a:spLocks noChangeAspect="1" noChangeArrowheads="1"/>
          </p:cNvSpPr>
          <p:nvPr userDrawn="1"/>
        </p:nvSpPr>
        <p:spPr bwMode="auto">
          <a:xfrm>
            <a:off x="120015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25" name="Oval 233"/>
          <p:cNvSpPr>
            <a:spLocks noChangeAspect="1" noChangeArrowheads="1"/>
          </p:cNvSpPr>
          <p:nvPr userDrawn="1"/>
        </p:nvSpPr>
        <p:spPr bwMode="auto">
          <a:xfrm>
            <a:off x="131921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26" name="Oval 234"/>
          <p:cNvSpPr>
            <a:spLocks noChangeAspect="1" noChangeArrowheads="1"/>
          </p:cNvSpPr>
          <p:nvPr userDrawn="1"/>
        </p:nvSpPr>
        <p:spPr bwMode="auto">
          <a:xfrm>
            <a:off x="143668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27" name="Oval 235"/>
          <p:cNvSpPr>
            <a:spLocks noChangeAspect="1" noChangeArrowheads="1"/>
          </p:cNvSpPr>
          <p:nvPr userDrawn="1"/>
        </p:nvSpPr>
        <p:spPr bwMode="auto">
          <a:xfrm>
            <a:off x="155575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28" name="Oval 236"/>
          <p:cNvSpPr>
            <a:spLocks noChangeAspect="1" noChangeArrowheads="1"/>
          </p:cNvSpPr>
          <p:nvPr userDrawn="1"/>
        </p:nvSpPr>
        <p:spPr bwMode="auto">
          <a:xfrm>
            <a:off x="167322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29" name="Oval 237"/>
          <p:cNvSpPr>
            <a:spLocks noChangeAspect="1" noChangeArrowheads="1"/>
          </p:cNvSpPr>
          <p:nvPr userDrawn="1"/>
        </p:nvSpPr>
        <p:spPr bwMode="auto">
          <a:xfrm>
            <a:off x="179228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30" name="Oval 238"/>
          <p:cNvSpPr>
            <a:spLocks noChangeAspect="1" noChangeArrowheads="1"/>
          </p:cNvSpPr>
          <p:nvPr userDrawn="1"/>
        </p:nvSpPr>
        <p:spPr bwMode="auto">
          <a:xfrm>
            <a:off x="190976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31" name="Oval 239"/>
          <p:cNvSpPr>
            <a:spLocks noChangeAspect="1" noChangeArrowheads="1"/>
          </p:cNvSpPr>
          <p:nvPr userDrawn="1"/>
        </p:nvSpPr>
        <p:spPr bwMode="auto">
          <a:xfrm>
            <a:off x="202882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32" name="Oval 240"/>
          <p:cNvSpPr>
            <a:spLocks noChangeAspect="1" noChangeArrowheads="1"/>
          </p:cNvSpPr>
          <p:nvPr userDrawn="1"/>
        </p:nvSpPr>
        <p:spPr bwMode="auto">
          <a:xfrm>
            <a:off x="214630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33" name="Oval 241"/>
          <p:cNvSpPr>
            <a:spLocks noChangeAspect="1" noChangeArrowheads="1"/>
          </p:cNvSpPr>
          <p:nvPr userDrawn="1"/>
        </p:nvSpPr>
        <p:spPr bwMode="auto">
          <a:xfrm>
            <a:off x="238283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34" name="Oval 242"/>
          <p:cNvSpPr>
            <a:spLocks noChangeAspect="1" noChangeArrowheads="1"/>
          </p:cNvSpPr>
          <p:nvPr userDrawn="1"/>
        </p:nvSpPr>
        <p:spPr bwMode="auto">
          <a:xfrm>
            <a:off x="250190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35" name="Oval 243"/>
          <p:cNvSpPr>
            <a:spLocks noChangeAspect="1" noChangeArrowheads="1"/>
          </p:cNvSpPr>
          <p:nvPr userDrawn="1"/>
        </p:nvSpPr>
        <p:spPr bwMode="auto">
          <a:xfrm>
            <a:off x="261937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36" name="Oval 244"/>
          <p:cNvSpPr>
            <a:spLocks noChangeAspect="1" noChangeArrowheads="1"/>
          </p:cNvSpPr>
          <p:nvPr userDrawn="1"/>
        </p:nvSpPr>
        <p:spPr bwMode="auto">
          <a:xfrm>
            <a:off x="309403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37" name="Oval 245"/>
          <p:cNvSpPr>
            <a:spLocks noChangeAspect="1" noChangeArrowheads="1"/>
          </p:cNvSpPr>
          <p:nvPr userDrawn="1"/>
        </p:nvSpPr>
        <p:spPr bwMode="auto">
          <a:xfrm>
            <a:off x="321151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38" name="Oval 246"/>
          <p:cNvSpPr>
            <a:spLocks noChangeAspect="1" noChangeArrowheads="1"/>
          </p:cNvSpPr>
          <p:nvPr userDrawn="1"/>
        </p:nvSpPr>
        <p:spPr bwMode="auto">
          <a:xfrm>
            <a:off x="333057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39" name="Oval 247"/>
          <p:cNvSpPr>
            <a:spLocks noChangeAspect="1" noChangeArrowheads="1"/>
          </p:cNvSpPr>
          <p:nvPr userDrawn="1"/>
        </p:nvSpPr>
        <p:spPr bwMode="auto">
          <a:xfrm>
            <a:off x="380365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40" name="Oval 248"/>
          <p:cNvSpPr>
            <a:spLocks noChangeAspect="1" noChangeArrowheads="1"/>
          </p:cNvSpPr>
          <p:nvPr userDrawn="1"/>
        </p:nvSpPr>
        <p:spPr bwMode="auto">
          <a:xfrm>
            <a:off x="463073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41" name="Oval 249"/>
          <p:cNvSpPr>
            <a:spLocks noChangeAspect="1" noChangeArrowheads="1"/>
          </p:cNvSpPr>
          <p:nvPr userDrawn="1"/>
        </p:nvSpPr>
        <p:spPr bwMode="auto">
          <a:xfrm>
            <a:off x="474980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42" name="Oval 250"/>
          <p:cNvSpPr>
            <a:spLocks noChangeAspect="1" noChangeArrowheads="1"/>
          </p:cNvSpPr>
          <p:nvPr userDrawn="1"/>
        </p:nvSpPr>
        <p:spPr bwMode="auto">
          <a:xfrm>
            <a:off x="486727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43" name="Oval 251"/>
          <p:cNvSpPr>
            <a:spLocks noChangeAspect="1" noChangeArrowheads="1"/>
          </p:cNvSpPr>
          <p:nvPr userDrawn="1"/>
        </p:nvSpPr>
        <p:spPr bwMode="auto">
          <a:xfrm>
            <a:off x="498633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44" name="Oval 252"/>
          <p:cNvSpPr>
            <a:spLocks noChangeAspect="1" noChangeArrowheads="1"/>
          </p:cNvSpPr>
          <p:nvPr userDrawn="1"/>
        </p:nvSpPr>
        <p:spPr bwMode="auto">
          <a:xfrm>
            <a:off x="510381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45" name="Oval 253"/>
          <p:cNvSpPr>
            <a:spLocks noChangeAspect="1" noChangeArrowheads="1"/>
          </p:cNvSpPr>
          <p:nvPr userDrawn="1"/>
        </p:nvSpPr>
        <p:spPr bwMode="auto">
          <a:xfrm>
            <a:off x="522287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46" name="Oval 254"/>
          <p:cNvSpPr>
            <a:spLocks noChangeAspect="1" noChangeArrowheads="1"/>
          </p:cNvSpPr>
          <p:nvPr userDrawn="1"/>
        </p:nvSpPr>
        <p:spPr bwMode="auto">
          <a:xfrm>
            <a:off x="534035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47" name="Oval 255"/>
          <p:cNvSpPr>
            <a:spLocks noChangeAspect="1" noChangeArrowheads="1"/>
          </p:cNvSpPr>
          <p:nvPr userDrawn="1"/>
        </p:nvSpPr>
        <p:spPr bwMode="auto">
          <a:xfrm>
            <a:off x="545941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48" name="Oval 256"/>
          <p:cNvSpPr>
            <a:spLocks noChangeAspect="1" noChangeArrowheads="1"/>
          </p:cNvSpPr>
          <p:nvPr userDrawn="1"/>
        </p:nvSpPr>
        <p:spPr bwMode="auto">
          <a:xfrm>
            <a:off x="557688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49" name="Oval 257"/>
          <p:cNvSpPr>
            <a:spLocks noChangeAspect="1" noChangeArrowheads="1"/>
          </p:cNvSpPr>
          <p:nvPr userDrawn="1"/>
        </p:nvSpPr>
        <p:spPr bwMode="auto">
          <a:xfrm>
            <a:off x="569595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50" name="Oval 258"/>
          <p:cNvSpPr>
            <a:spLocks noChangeAspect="1" noChangeArrowheads="1"/>
          </p:cNvSpPr>
          <p:nvPr userDrawn="1"/>
        </p:nvSpPr>
        <p:spPr bwMode="auto">
          <a:xfrm>
            <a:off x="581342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51" name="Oval 259"/>
          <p:cNvSpPr>
            <a:spLocks noChangeAspect="1" noChangeArrowheads="1"/>
          </p:cNvSpPr>
          <p:nvPr userDrawn="1"/>
        </p:nvSpPr>
        <p:spPr bwMode="auto">
          <a:xfrm>
            <a:off x="593248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52" name="Oval 260"/>
          <p:cNvSpPr>
            <a:spLocks noChangeAspect="1" noChangeArrowheads="1"/>
          </p:cNvSpPr>
          <p:nvPr userDrawn="1"/>
        </p:nvSpPr>
        <p:spPr bwMode="auto">
          <a:xfrm>
            <a:off x="605155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53" name="Oval 261"/>
          <p:cNvSpPr>
            <a:spLocks noChangeAspect="1" noChangeArrowheads="1"/>
          </p:cNvSpPr>
          <p:nvPr userDrawn="1"/>
        </p:nvSpPr>
        <p:spPr bwMode="auto">
          <a:xfrm>
            <a:off x="616902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54" name="Oval 262"/>
          <p:cNvSpPr>
            <a:spLocks noChangeAspect="1" noChangeArrowheads="1"/>
          </p:cNvSpPr>
          <p:nvPr userDrawn="1"/>
        </p:nvSpPr>
        <p:spPr bwMode="auto">
          <a:xfrm>
            <a:off x="628808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55" name="Oval 263"/>
          <p:cNvSpPr>
            <a:spLocks noChangeAspect="1" noChangeArrowheads="1"/>
          </p:cNvSpPr>
          <p:nvPr userDrawn="1"/>
        </p:nvSpPr>
        <p:spPr bwMode="auto">
          <a:xfrm>
            <a:off x="640556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56" name="Oval 264"/>
          <p:cNvSpPr>
            <a:spLocks noChangeAspect="1" noChangeArrowheads="1"/>
          </p:cNvSpPr>
          <p:nvPr userDrawn="1"/>
        </p:nvSpPr>
        <p:spPr bwMode="auto">
          <a:xfrm>
            <a:off x="652462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57" name="Oval 265"/>
          <p:cNvSpPr>
            <a:spLocks noChangeAspect="1" noChangeArrowheads="1"/>
          </p:cNvSpPr>
          <p:nvPr userDrawn="1"/>
        </p:nvSpPr>
        <p:spPr bwMode="auto">
          <a:xfrm>
            <a:off x="664210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58" name="Oval 266"/>
          <p:cNvSpPr>
            <a:spLocks noChangeAspect="1" noChangeArrowheads="1"/>
          </p:cNvSpPr>
          <p:nvPr userDrawn="1"/>
        </p:nvSpPr>
        <p:spPr bwMode="auto">
          <a:xfrm>
            <a:off x="6761163" y="21542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59" name="Oval 267"/>
          <p:cNvSpPr>
            <a:spLocks noChangeAspect="1" noChangeArrowheads="1"/>
          </p:cNvSpPr>
          <p:nvPr userDrawn="1"/>
        </p:nvSpPr>
        <p:spPr bwMode="auto">
          <a:xfrm>
            <a:off x="687863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60" name="Oval 268"/>
          <p:cNvSpPr>
            <a:spLocks noChangeAspect="1" noChangeArrowheads="1"/>
          </p:cNvSpPr>
          <p:nvPr userDrawn="1"/>
        </p:nvSpPr>
        <p:spPr bwMode="auto">
          <a:xfrm>
            <a:off x="699770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61" name="Oval 269"/>
          <p:cNvSpPr>
            <a:spLocks noChangeAspect="1" noChangeArrowheads="1"/>
          </p:cNvSpPr>
          <p:nvPr userDrawn="1"/>
        </p:nvSpPr>
        <p:spPr bwMode="auto">
          <a:xfrm>
            <a:off x="711517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62" name="Oval 270"/>
          <p:cNvSpPr>
            <a:spLocks noChangeAspect="1" noChangeArrowheads="1"/>
          </p:cNvSpPr>
          <p:nvPr userDrawn="1"/>
        </p:nvSpPr>
        <p:spPr bwMode="auto">
          <a:xfrm>
            <a:off x="7234238" y="21542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63" name="Oval 271"/>
          <p:cNvSpPr>
            <a:spLocks noChangeAspect="1" noChangeArrowheads="1"/>
          </p:cNvSpPr>
          <p:nvPr userDrawn="1"/>
        </p:nvSpPr>
        <p:spPr bwMode="auto">
          <a:xfrm>
            <a:off x="735171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64" name="Oval 272"/>
          <p:cNvSpPr>
            <a:spLocks noChangeAspect="1" noChangeArrowheads="1"/>
          </p:cNvSpPr>
          <p:nvPr userDrawn="1"/>
        </p:nvSpPr>
        <p:spPr bwMode="auto">
          <a:xfrm>
            <a:off x="747077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65" name="Oval 273"/>
          <p:cNvSpPr>
            <a:spLocks noChangeAspect="1" noChangeArrowheads="1"/>
          </p:cNvSpPr>
          <p:nvPr userDrawn="1"/>
        </p:nvSpPr>
        <p:spPr bwMode="auto">
          <a:xfrm>
            <a:off x="758825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66" name="Oval 274"/>
          <p:cNvSpPr>
            <a:spLocks noChangeAspect="1" noChangeArrowheads="1"/>
          </p:cNvSpPr>
          <p:nvPr userDrawn="1"/>
        </p:nvSpPr>
        <p:spPr bwMode="auto">
          <a:xfrm>
            <a:off x="770731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67" name="Oval 275"/>
          <p:cNvSpPr>
            <a:spLocks noChangeAspect="1" noChangeArrowheads="1"/>
          </p:cNvSpPr>
          <p:nvPr userDrawn="1"/>
        </p:nvSpPr>
        <p:spPr bwMode="auto">
          <a:xfrm>
            <a:off x="782478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68" name="Oval 276"/>
          <p:cNvSpPr>
            <a:spLocks noChangeAspect="1" noChangeArrowheads="1"/>
          </p:cNvSpPr>
          <p:nvPr userDrawn="1"/>
        </p:nvSpPr>
        <p:spPr bwMode="auto">
          <a:xfrm>
            <a:off x="794385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69" name="Oval 277"/>
          <p:cNvSpPr>
            <a:spLocks noChangeAspect="1" noChangeArrowheads="1"/>
          </p:cNvSpPr>
          <p:nvPr userDrawn="1"/>
        </p:nvSpPr>
        <p:spPr bwMode="auto">
          <a:xfrm>
            <a:off x="806132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70" name="Oval 278"/>
          <p:cNvSpPr>
            <a:spLocks noChangeAspect="1" noChangeArrowheads="1"/>
          </p:cNvSpPr>
          <p:nvPr userDrawn="1"/>
        </p:nvSpPr>
        <p:spPr bwMode="auto">
          <a:xfrm>
            <a:off x="818038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71" name="Oval 279"/>
          <p:cNvSpPr>
            <a:spLocks noChangeAspect="1" noChangeArrowheads="1"/>
          </p:cNvSpPr>
          <p:nvPr userDrawn="1"/>
        </p:nvSpPr>
        <p:spPr bwMode="auto">
          <a:xfrm>
            <a:off x="829786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72" name="Oval 280"/>
          <p:cNvSpPr>
            <a:spLocks noChangeAspect="1" noChangeArrowheads="1"/>
          </p:cNvSpPr>
          <p:nvPr userDrawn="1"/>
        </p:nvSpPr>
        <p:spPr bwMode="auto">
          <a:xfrm>
            <a:off x="841692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73" name="Oval 281"/>
          <p:cNvSpPr>
            <a:spLocks noChangeAspect="1" noChangeArrowheads="1"/>
          </p:cNvSpPr>
          <p:nvPr userDrawn="1"/>
        </p:nvSpPr>
        <p:spPr bwMode="auto">
          <a:xfrm>
            <a:off x="853440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74" name="Oval 282"/>
          <p:cNvSpPr>
            <a:spLocks noChangeAspect="1" noChangeArrowheads="1"/>
          </p:cNvSpPr>
          <p:nvPr userDrawn="1"/>
        </p:nvSpPr>
        <p:spPr bwMode="auto">
          <a:xfrm>
            <a:off x="865346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75" name="Oval 283"/>
          <p:cNvSpPr>
            <a:spLocks noChangeAspect="1" noChangeArrowheads="1"/>
          </p:cNvSpPr>
          <p:nvPr userDrawn="1"/>
        </p:nvSpPr>
        <p:spPr bwMode="auto">
          <a:xfrm>
            <a:off x="877093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76" name="Oval 284"/>
          <p:cNvSpPr>
            <a:spLocks noChangeAspect="1" noChangeArrowheads="1"/>
          </p:cNvSpPr>
          <p:nvPr userDrawn="1"/>
        </p:nvSpPr>
        <p:spPr bwMode="auto">
          <a:xfrm>
            <a:off x="889000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77" name="Oval 285"/>
          <p:cNvSpPr>
            <a:spLocks noChangeAspect="1" noChangeArrowheads="1"/>
          </p:cNvSpPr>
          <p:nvPr userDrawn="1"/>
        </p:nvSpPr>
        <p:spPr bwMode="auto">
          <a:xfrm>
            <a:off x="25400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78" name="Oval 286"/>
          <p:cNvSpPr>
            <a:spLocks noChangeAspect="1" noChangeArrowheads="1"/>
          </p:cNvSpPr>
          <p:nvPr userDrawn="1"/>
        </p:nvSpPr>
        <p:spPr bwMode="auto">
          <a:xfrm>
            <a:off x="37306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79" name="Oval 287"/>
          <p:cNvSpPr>
            <a:spLocks noChangeAspect="1" noChangeArrowheads="1"/>
          </p:cNvSpPr>
          <p:nvPr userDrawn="1"/>
        </p:nvSpPr>
        <p:spPr bwMode="auto">
          <a:xfrm>
            <a:off x="49053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80" name="Oval 288"/>
          <p:cNvSpPr>
            <a:spLocks noChangeAspect="1" noChangeArrowheads="1"/>
          </p:cNvSpPr>
          <p:nvPr userDrawn="1"/>
        </p:nvSpPr>
        <p:spPr bwMode="auto">
          <a:xfrm>
            <a:off x="60960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81" name="Oval 289"/>
          <p:cNvSpPr>
            <a:spLocks noChangeAspect="1" noChangeArrowheads="1"/>
          </p:cNvSpPr>
          <p:nvPr userDrawn="1"/>
        </p:nvSpPr>
        <p:spPr bwMode="auto">
          <a:xfrm>
            <a:off x="72707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82" name="Oval 290"/>
          <p:cNvSpPr>
            <a:spLocks noChangeAspect="1" noChangeArrowheads="1"/>
          </p:cNvSpPr>
          <p:nvPr userDrawn="1"/>
        </p:nvSpPr>
        <p:spPr bwMode="auto">
          <a:xfrm>
            <a:off x="84613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83" name="Oval 291"/>
          <p:cNvSpPr>
            <a:spLocks noChangeAspect="1" noChangeArrowheads="1"/>
          </p:cNvSpPr>
          <p:nvPr userDrawn="1"/>
        </p:nvSpPr>
        <p:spPr bwMode="auto">
          <a:xfrm>
            <a:off x="96361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84" name="Oval 292"/>
          <p:cNvSpPr>
            <a:spLocks noChangeAspect="1" noChangeArrowheads="1"/>
          </p:cNvSpPr>
          <p:nvPr userDrawn="1"/>
        </p:nvSpPr>
        <p:spPr bwMode="auto">
          <a:xfrm>
            <a:off x="108267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85" name="Oval 293"/>
          <p:cNvSpPr>
            <a:spLocks noChangeAspect="1" noChangeArrowheads="1"/>
          </p:cNvSpPr>
          <p:nvPr userDrawn="1"/>
        </p:nvSpPr>
        <p:spPr bwMode="auto">
          <a:xfrm>
            <a:off x="120015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86" name="Oval 294"/>
          <p:cNvSpPr>
            <a:spLocks noChangeAspect="1" noChangeArrowheads="1"/>
          </p:cNvSpPr>
          <p:nvPr userDrawn="1"/>
        </p:nvSpPr>
        <p:spPr bwMode="auto">
          <a:xfrm>
            <a:off x="131921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87" name="Oval 295"/>
          <p:cNvSpPr>
            <a:spLocks noChangeAspect="1" noChangeArrowheads="1"/>
          </p:cNvSpPr>
          <p:nvPr userDrawn="1"/>
        </p:nvSpPr>
        <p:spPr bwMode="auto">
          <a:xfrm>
            <a:off x="143668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88" name="Oval 296"/>
          <p:cNvSpPr>
            <a:spLocks noChangeAspect="1" noChangeArrowheads="1"/>
          </p:cNvSpPr>
          <p:nvPr userDrawn="1"/>
        </p:nvSpPr>
        <p:spPr bwMode="auto">
          <a:xfrm>
            <a:off x="155575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89" name="Oval 297"/>
          <p:cNvSpPr>
            <a:spLocks noChangeAspect="1" noChangeArrowheads="1"/>
          </p:cNvSpPr>
          <p:nvPr userDrawn="1"/>
        </p:nvSpPr>
        <p:spPr bwMode="auto">
          <a:xfrm>
            <a:off x="167322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90" name="Oval 298"/>
          <p:cNvSpPr>
            <a:spLocks noChangeAspect="1" noChangeArrowheads="1"/>
          </p:cNvSpPr>
          <p:nvPr userDrawn="1"/>
        </p:nvSpPr>
        <p:spPr bwMode="auto">
          <a:xfrm>
            <a:off x="179228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91" name="Oval 299"/>
          <p:cNvSpPr>
            <a:spLocks noChangeAspect="1" noChangeArrowheads="1"/>
          </p:cNvSpPr>
          <p:nvPr userDrawn="1"/>
        </p:nvSpPr>
        <p:spPr bwMode="auto">
          <a:xfrm>
            <a:off x="190976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92" name="Oval 300"/>
          <p:cNvSpPr>
            <a:spLocks noChangeAspect="1" noChangeArrowheads="1"/>
          </p:cNvSpPr>
          <p:nvPr userDrawn="1"/>
        </p:nvSpPr>
        <p:spPr bwMode="auto">
          <a:xfrm>
            <a:off x="202882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93" name="Oval 301"/>
          <p:cNvSpPr>
            <a:spLocks noChangeAspect="1" noChangeArrowheads="1"/>
          </p:cNvSpPr>
          <p:nvPr userDrawn="1"/>
        </p:nvSpPr>
        <p:spPr bwMode="auto">
          <a:xfrm>
            <a:off x="214630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94" name="Oval 302"/>
          <p:cNvSpPr>
            <a:spLocks noChangeAspect="1" noChangeArrowheads="1"/>
          </p:cNvSpPr>
          <p:nvPr userDrawn="1"/>
        </p:nvSpPr>
        <p:spPr bwMode="auto">
          <a:xfrm>
            <a:off x="250190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95" name="Oval 303"/>
          <p:cNvSpPr>
            <a:spLocks noChangeAspect="1" noChangeArrowheads="1"/>
          </p:cNvSpPr>
          <p:nvPr userDrawn="1"/>
        </p:nvSpPr>
        <p:spPr bwMode="auto">
          <a:xfrm>
            <a:off x="261937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96" name="Oval 304"/>
          <p:cNvSpPr>
            <a:spLocks noChangeAspect="1" noChangeArrowheads="1"/>
          </p:cNvSpPr>
          <p:nvPr userDrawn="1"/>
        </p:nvSpPr>
        <p:spPr bwMode="auto">
          <a:xfrm>
            <a:off x="309403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97" name="Oval 305"/>
          <p:cNvSpPr>
            <a:spLocks noChangeAspect="1" noChangeArrowheads="1"/>
          </p:cNvSpPr>
          <p:nvPr userDrawn="1"/>
        </p:nvSpPr>
        <p:spPr bwMode="auto">
          <a:xfrm>
            <a:off x="321151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98" name="Oval 306"/>
          <p:cNvSpPr>
            <a:spLocks noChangeAspect="1" noChangeArrowheads="1"/>
          </p:cNvSpPr>
          <p:nvPr userDrawn="1"/>
        </p:nvSpPr>
        <p:spPr bwMode="auto">
          <a:xfrm>
            <a:off x="380365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99" name="Oval 307"/>
          <p:cNvSpPr>
            <a:spLocks noChangeAspect="1" noChangeArrowheads="1"/>
          </p:cNvSpPr>
          <p:nvPr userDrawn="1"/>
        </p:nvSpPr>
        <p:spPr bwMode="auto">
          <a:xfrm>
            <a:off x="392112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00" name="Oval 308"/>
          <p:cNvSpPr>
            <a:spLocks noChangeAspect="1" noChangeArrowheads="1"/>
          </p:cNvSpPr>
          <p:nvPr userDrawn="1"/>
        </p:nvSpPr>
        <p:spPr bwMode="auto">
          <a:xfrm>
            <a:off x="451326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01" name="Oval 309"/>
          <p:cNvSpPr>
            <a:spLocks noChangeAspect="1" noChangeArrowheads="1"/>
          </p:cNvSpPr>
          <p:nvPr userDrawn="1"/>
        </p:nvSpPr>
        <p:spPr bwMode="auto">
          <a:xfrm>
            <a:off x="463073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02" name="Oval 310"/>
          <p:cNvSpPr>
            <a:spLocks noChangeAspect="1" noChangeArrowheads="1"/>
          </p:cNvSpPr>
          <p:nvPr userDrawn="1"/>
        </p:nvSpPr>
        <p:spPr bwMode="auto">
          <a:xfrm>
            <a:off x="4749800" y="2263775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03" name="Oval 311"/>
          <p:cNvSpPr>
            <a:spLocks noChangeAspect="1" noChangeArrowheads="1"/>
          </p:cNvSpPr>
          <p:nvPr userDrawn="1"/>
        </p:nvSpPr>
        <p:spPr bwMode="auto">
          <a:xfrm>
            <a:off x="486727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04" name="Oval 312"/>
          <p:cNvSpPr>
            <a:spLocks noChangeAspect="1" noChangeArrowheads="1"/>
          </p:cNvSpPr>
          <p:nvPr userDrawn="1"/>
        </p:nvSpPr>
        <p:spPr bwMode="auto">
          <a:xfrm>
            <a:off x="498633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05" name="Oval 313"/>
          <p:cNvSpPr>
            <a:spLocks noChangeAspect="1" noChangeArrowheads="1"/>
          </p:cNvSpPr>
          <p:nvPr userDrawn="1"/>
        </p:nvSpPr>
        <p:spPr bwMode="auto">
          <a:xfrm>
            <a:off x="510381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06" name="Oval 314"/>
          <p:cNvSpPr>
            <a:spLocks noChangeAspect="1" noChangeArrowheads="1"/>
          </p:cNvSpPr>
          <p:nvPr userDrawn="1"/>
        </p:nvSpPr>
        <p:spPr bwMode="auto">
          <a:xfrm>
            <a:off x="5222875" y="2263775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07" name="Oval 315"/>
          <p:cNvSpPr>
            <a:spLocks noChangeAspect="1" noChangeArrowheads="1"/>
          </p:cNvSpPr>
          <p:nvPr userDrawn="1"/>
        </p:nvSpPr>
        <p:spPr bwMode="auto">
          <a:xfrm>
            <a:off x="534035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08" name="Oval 316"/>
          <p:cNvSpPr>
            <a:spLocks noChangeAspect="1" noChangeArrowheads="1"/>
          </p:cNvSpPr>
          <p:nvPr userDrawn="1"/>
        </p:nvSpPr>
        <p:spPr bwMode="auto">
          <a:xfrm>
            <a:off x="545941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09" name="Oval 317"/>
          <p:cNvSpPr>
            <a:spLocks noChangeAspect="1" noChangeArrowheads="1"/>
          </p:cNvSpPr>
          <p:nvPr userDrawn="1"/>
        </p:nvSpPr>
        <p:spPr bwMode="auto">
          <a:xfrm>
            <a:off x="557688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10" name="Oval 318"/>
          <p:cNvSpPr>
            <a:spLocks noChangeAspect="1" noChangeArrowheads="1"/>
          </p:cNvSpPr>
          <p:nvPr userDrawn="1"/>
        </p:nvSpPr>
        <p:spPr bwMode="auto">
          <a:xfrm>
            <a:off x="569595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11" name="Oval 319"/>
          <p:cNvSpPr>
            <a:spLocks noChangeAspect="1" noChangeArrowheads="1"/>
          </p:cNvSpPr>
          <p:nvPr userDrawn="1"/>
        </p:nvSpPr>
        <p:spPr bwMode="auto">
          <a:xfrm>
            <a:off x="581342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12" name="Oval 320"/>
          <p:cNvSpPr>
            <a:spLocks noChangeAspect="1" noChangeArrowheads="1"/>
          </p:cNvSpPr>
          <p:nvPr userDrawn="1"/>
        </p:nvSpPr>
        <p:spPr bwMode="auto">
          <a:xfrm>
            <a:off x="593248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13" name="Oval 321"/>
          <p:cNvSpPr>
            <a:spLocks noChangeAspect="1" noChangeArrowheads="1"/>
          </p:cNvSpPr>
          <p:nvPr userDrawn="1"/>
        </p:nvSpPr>
        <p:spPr bwMode="auto">
          <a:xfrm>
            <a:off x="605155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14" name="Oval 322"/>
          <p:cNvSpPr>
            <a:spLocks noChangeAspect="1" noChangeArrowheads="1"/>
          </p:cNvSpPr>
          <p:nvPr userDrawn="1"/>
        </p:nvSpPr>
        <p:spPr bwMode="auto">
          <a:xfrm>
            <a:off x="616902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15" name="Oval 323"/>
          <p:cNvSpPr>
            <a:spLocks noChangeAspect="1" noChangeArrowheads="1"/>
          </p:cNvSpPr>
          <p:nvPr userDrawn="1"/>
        </p:nvSpPr>
        <p:spPr bwMode="auto">
          <a:xfrm>
            <a:off x="628808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16" name="Oval 324"/>
          <p:cNvSpPr>
            <a:spLocks noChangeAspect="1" noChangeArrowheads="1"/>
          </p:cNvSpPr>
          <p:nvPr userDrawn="1"/>
        </p:nvSpPr>
        <p:spPr bwMode="auto">
          <a:xfrm>
            <a:off x="640556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17" name="Oval 325"/>
          <p:cNvSpPr>
            <a:spLocks noChangeAspect="1" noChangeArrowheads="1"/>
          </p:cNvSpPr>
          <p:nvPr userDrawn="1"/>
        </p:nvSpPr>
        <p:spPr bwMode="auto">
          <a:xfrm>
            <a:off x="652462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18" name="Oval 326"/>
          <p:cNvSpPr>
            <a:spLocks noChangeAspect="1" noChangeArrowheads="1"/>
          </p:cNvSpPr>
          <p:nvPr userDrawn="1"/>
        </p:nvSpPr>
        <p:spPr bwMode="auto">
          <a:xfrm>
            <a:off x="664210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19" name="Oval 327"/>
          <p:cNvSpPr>
            <a:spLocks noChangeAspect="1" noChangeArrowheads="1"/>
          </p:cNvSpPr>
          <p:nvPr userDrawn="1"/>
        </p:nvSpPr>
        <p:spPr bwMode="auto">
          <a:xfrm>
            <a:off x="676116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20" name="Oval 328"/>
          <p:cNvSpPr>
            <a:spLocks noChangeAspect="1" noChangeArrowheads="1"/>
          </p:cNvSpPr>
          <p:nvPr userDrawn="1"/>
        </p:nvSpPr>
        <p:spPr bwMode="auto">
          <a:xfrm>
            <a:off x="687863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21" name="Oval 329"/>
          <p:cNvSpPr>
            <a:spLocks noChangeAspect="1" noChangeArrowheads="1"/>
          </p:cNvSpPr>
          <p:nvPr userDrawn="1"/>
        </p:nvSpPr>
        <p:spPr bwMode="auto">
          <a:xfrm>
            <a:off x="699770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22" name="Oval 330"/>
          <p:cNvSpPr>
            <a:spLocks noChangeAspect="1" noChangeArrowheads="1"/>
          </p:cNvSpPr>
          <p:nvPr userDrawn="1"/>
        </p:nvSpPr>
        <p:spPr bwMode="auto">
          <a:xfrm>
            <a:off x="711517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23" name="Oval 331"/>
          <p:cNvSpPr>
            <a:spLocks noChangeAspect="1" noChangeArrowheads="1"/>
          </p:cNvSpPr>
          <p:nvPr userDrawn="1"/>
        </p:nvSpPr>
        <p:spPr bwMode="auto">
          <a:xfrm>
            <a:off x="723423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24" name="Oval 332"/>
          <p:cNvSpPr>
            <a:spLocks noChangeAspect="1" noChangeArrowheads="1"/>
          </p:cNvSpPr>
          <p:nvPr userDrawn="1"/>
        </p:nvSpPr>
        <p:spPr bwMode="auto">
          <a:xfrm>
            <a:off x="735171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25" name="Oval 333"/>
          <p:cNvSpPr>
            <a:spLocks noChangeAspect="1" noChangeArrowheads="1"/>
          </p:cNvSpPr>
          <p:nvPr userDrawn="1"/>
        </p:nvSpPr>
        <p:spPr bwMode="auto">
          <a:xfrm>
            <a:off x="747077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26" name="Oval 334"/>
          <p:cNvSpPr>
            <a:spLocks noChangeAspect="1" noChangeArrowheads="1"/>
          </p:cNvSpPr>
          <p:nvPr userDrawn="1"/>
        </p:nvSpPr>
        <p:spPr bwMode="auto">
          <a:xfrm>
            <a:off x="758825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27" name="Oval 335"/>
          <p:cNvSpPr>
            <a:spLocks noChangeAspect="1" noChangeArrowheads="1"/>
          </p:cNvSpPr>
          <p:nvPr userDrawn="1"/>
        </p:nvSpPr>
        <p:spPr bwMode="auto">
          <a:xfrm>
            <a:off x="770731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28" name="Oval 336"/>
          <p:cNvSpPr>
            <a:spLocks noChangeAspect="1" noChangeArrowheads="1"/>
          </p:cNvSpPr>
          <p:nvPr userDrawn="1"/>
        </p:nvSpPr>
        <p:spPr bwMode="auto">
          <a:xfrm>
            <a:off x="782478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29" name="Oval 337"/>
          <p:cNvSpPr>
            <a:spLocks noChangeAspect="1" noChangeArrowheads="1"/>
          </p:cNvSpPr>
          <p:nvPr userDrawn="1"/>
        </p:nvSpPr>
        <p:spPr bwMode="auto">
          <a:xfrm>
            <a:off x="794385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30" name="Oval 338"/>
          <p:cNvSpPr>
            <a:spLocks noChangeAspect="1" noChangeArrowheads="1"/>
          </p:cNvSpPr>
          <p:nvPr userDrawn="1"/>
        </p:nvSpPr>
        <p:spPr bwMode="auto">
          <a:xfrm>
            <a:off x="806132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31" name="Oval 339"/>
          <p:cNvSpPr>
            <a:spLocks noChangeAspect="1" noChangeArrowheads="1"/>
          </p:cNvSpPr>
          <p:nvPr userDrawn="1"/>
        </p:nvSpPr>
        <p:spPr bwMode="auto">
          <a:xfrm>
            <a:off x="818038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32" name="Oval 340"/>
          <p:cNvSpPr>
            <a:spLocks noChangeAspect="1" noChangeArrowheads="1"/>
          </p:cNvSpPr>
          <p:nvPr userDrawn="1"/>
        </p:nvSpPr>
        <p:spPr bwMode="auto">
          <a:xfrm>
            <a:off x="829786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33" name="Oval 341"/>
          <p:cNvSpPr>
            <a:spLocks noChangeAspect="1" noChangeArrowheads="1"/>
          </p:cNvSpPr>
          <p:nvPr userDrawn="1"/>
        </p:nvSpPr>
        <p:spPr bwMode="auto">
          <a:xfrm>
            <a:off x="8416925" y="2263775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34" name="Oval 342"/>
          <p:cNvSpPr>
            <a:spLocks noChangeAspect="1" noChangeArrowheads="1"/>
          </p:cNvSpPr>
          <p:nvPr userDrawn="1"/>
        </p:nvSpPr>
        <p:spPr bwMode="auto">
          <a:xfrm>
            <a:off x="853440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35" name="Oval 343"/>
          <p:cNvSpPr>
            <a:spLocks noChangeAspect="1" noChangeArrowheads="1"/>
          </p:cNvSpPr>
          <p:nvPr userDrawn="1"/>
        </p:nvSpPr>
        <p:spPr bwMode="auto">
          <a:xfrm>
            <a:off x="865346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36" name="Oval 344"/>
          <p:cNvSpPr>
            <a:spLocks noChangeAspect="1" noChangeArrowheads="1"/>
          </p:cNvSpPr>
          <p:nvPr userDrawn="1"/>
        </p:nvSpPr>
        <p:spPr bwMode="auto">
          <a:xfrm>
            <a:off x="13652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37" name="Oval 345"/>
          <p:cNvSpPr>
            <a:spLocks noChangeAspect="1" noChangeArrowheads="1"/>
          </p:cNvSpPr>
          <p:nvPr userDrawn="1"/>
        </p:nvSpPr>
        <p:spPr bwMode="auto">
          <a:xfrm>
            <a:off x="25400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38" name="Oval 346"/>
          <p:cNvSpPr>
            <a:spLocks noChangeAspect="1" noChangeArrowheads="1"/>
          </p:cNvSpPr>
          <p:nvPr userDrawn="1"/>
        </p:nvSpPr>
        <p:spPr bwMode="auto">
          <a:xfrm>
            <a:off x="37306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39" name="Oval 347"/>
          <p:cNvSpPr>
            <a:spLocks noChangeAspect="1" noChangeArrowheads="1"/>
          </p:cNvSpPr>
          <p:nvPr userDrawn="1"/>
        </p:nvSpPr>
        <p:spPr bwMode="auto">
          <a:xfrm>
            <a:off x="490538" y="2263775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40" name="Oval 348"/>
          <p:cNvSpPr>
            <a:spLocks noChangeAspect="1" noChangeArrowheads="1"/>
          </p:cNvSpPr>
          <p:nvPr userDrawn="1"/>
        </p:nvSpPr>
        <p:spPr bwMode="auto">
          <a:xfrm>
            <a:off x="60960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41" name="Oval 349"/>
          <p:cNvSpPr>
            <a:spLocks noChangeAspect="1" noChangeArrowheads="1"/>
          </p:cNvSpPr>
          <p:nvPr userDrawn="1"/>
        </p:nvSpPr>
        <p:spPr bwMode="auto">
          <a:xfrm>
            <a:off x="72707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42" name="Oval 350"/>
          <p:cNvSpPr>
            <a:spLocks noChangeAspect="1" noChangeArrowheads="1"/>
          </p:cNvSpPr>
          <p:nvPr userDrawn="1"/>
        </p:nvSpPr>
        <p:spPr bwMode="auto">
          <a:xfrm>
            <a:off x="84613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43" name="Oval 351"/>
          <p:cNvSpPr>
            <a:spLocks noChangeAspect="1" noChangeArrowheads="1"/>
          </p:cNvSpPr>
          <p:nvPr userDrawn="1"/>
        </p:nvSpPr>
        <p:spPr bwMode="auto">
          <a:xfrm>
            <a:off x="96361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44" name="Oval 352"/>
          <p:cNvSpPr>
            <a:spLocks noChangeAspect="1" noChangeArrowheads="1"/>
          </p:cNvSpPr>
          <p:nvPr userDrawn="1"/>
        </p:nvSpPr>
        <p:spPr bwMode="auto">
          <a:xfrm>
            <a:off x="108267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45" name="Oval 353"/>
          <p:cNvSpPr>
            <a:spLocks noChangeAspect="1" noChangeArrowheads="1"/>
          </p:cNvSpPr>
          <p:nvPr userDrawn="1"/>
        </p:nvSpPr>
        <p:spPr bwMode="auto">
          <a:xfrm>
            <a:off x="120015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46" name="Oval 354"/>
          <p:cNvSpPr>
            <a:spLocks noChangeAspect="1" noChangeArrowheads="1"/>
          </p:cNvSpPr>
          <p:nvPr userDrawn="1"/>
        </p:nvSpPr>
        <p:spPr bwMode="auto">
          <a:xfrm>
            <a:off x="131921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47" name="Oval 355"/>
          <p:cNvSpPr>
            <a:spLocks noChangeAspect="1" noChangeArrowheads="1"/>
          </p:cNvSpPr>
          <p:nvPr userDrawn="1"/>
        </p:nvSpPr>
        <p:spPr bwMode="auto">
          <a:xfrm>
            <a:off x="143668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48" name="Oval 356"/>
          <p:cNvSpPr>
            <a:spLocks noChangeAspect="1" noChangeArrowheads="1"/>
          </p:cNvSpPr>
          <p:nvPr userDrawn="1"/>
        </p:nvSpPr>
        <p:spPr bwMode="auto">
          <a:xfrm>
            <a:off x="155575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49" name="Oval 357"/>
          <p:cNvSpPr>
            <a:spLocks noChangeAspect="1" noChangeArrowheads="1"/>
          </p:cNvSpPr>
          <p:nvPr userDrawn="1"/>
        </p:nvSpPr>
        <p:spPr bwMode="auto">
          <a:xfrm>
            <a:off x="1673225" y="2373313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50" name="Oval 358"/>
          <p:cNvSpPr>
            <a:spLocks noChangeAspect="1" noChangeArrowheads="1"/>
          </p:cNvSpPr>
          <p:nvPr userDrawn="1"/>
        </p:nvSpPr>
        <p:spPr bwMode="auto">
          <a:xfrm>
            <a:off x="179228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51" name="Oval 359"/>
          <p:cNvSpPr>
            <a:spLocks noChangeAspect="1" noChangeArrowheads="1"/>
          </p:cNvSpPr>
          <p:nvPr userDrawn="1"/>
        </p:nvSpPr>
        <p:spPr bwMode="auto">
          <a:xfrm>
            <a:off x="190976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52" name="Oval 360"/>
          <p:cNvSpPr>
            <a:spLocks noChangeAspect="1" noChangeArrowheads="1"/>
          </p:cNvSpPr>
          <p:nvPr userDrawn="1"/>
        </p:nvSpPr>
        <p:spPr bwMode="auto">
          <a:xfrm>
            <a:off x="238283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53" name="Oval 361"/>
          <p:cNvSpPr>
            <a:spLocks noChangeAspect="1" noChangeArrowheads="1"/>
          </p:cNvSpPr>
          <p:nvPr userDrawn="1"/>
        </p:nvSpPr>
        <p:spPr bwMode="auto">
          <a:xfrm>
            <a:off x="321151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54" name="Oval 362"/>
          <p:cNvSpPr>
            <a:spLocks noChangeAspect="1" noChangeArrowheads="1"/>
          </p:cNvSpPr>
          <p:nvPr userDrawn="1"/>
        </p:nvSpPr>
        <p:spPr bwMode="auto">
          <a:xfrm>
            <a:off x="368458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55" name="Oval 363"/>
          <p:cNvSpPr>
            <a:spLocks noChangeAspect="1" noChangeArrowheads="1"/>
          </p:cNvSpPr>
          <p:nvPr userDrawn="1"/>
        </p:nvSpPr>
        <p:spPr bwMode="auto">
          <a:xfrm>
            <a:off x="439420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56" name="Oval 364"/>
          <p:cNvSpPr>
            <a:spLocks noChangeAspect="1" noChangeArrowheads="1"/>
          </p:cNvSpPr>
          <p:nvPr userDrawn="1"/>
        </p:nvSpPr>
        <p:spPr bwMode="auto">
          <a:xfrm>
            <a:off x="451326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57" name="Oval 365"/>
          <p:cNvSpPr>
            <a:spLocks noChangeAspect="1" noChangeArrowheads="1"/>
          </p:cNvSpPr>
          <p:nvPr userDrawn="1"/>
        </p:nvSpPr>
        <p:spPr bwMode="auto">
          <a:xfrm>
            <a:off x="463073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58" name="Oval 366"/>
          <p:cNvSpPr>
            <a:spLocks noChangeAspect="1" noChangeArrowheads="1"/>
          </p:cNvSpPr>
          <p:nvPr userDrawn="1"/>
        </p:nvSpPr>
        <p:spPr bwMode="auto">
          <a:xfrm>
            <a:off x="486727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59" name="Oval 367"/>
          <p:cNvSpPr>
            <a:spLocks noChangeAspect="1" noChangeArrowheads="1"/>
          </p:cNvSpPr>
          <p:nvPr userDrawn="1"/>
        </p:nvSpPr>
        <p:spPr bwMode="auto">
          <a:xfrm>
            <a:off x="498633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60" name="Oval 368"/>
          <p:cNvSpPr>
            <a:spLocks noChangeAspect="1" noChangeArrowheads="1"/>
          </p:cNvSpPr>
          <p:nvPr userDrawn="1"/>
        </p:nvSpPr>
        <p:spPr bwMode="auto">
          <a:xfrm>
            <a:off x="510381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61" name="Oval 369"/>
          <p:cNvSpPr>
            <a:spLocks noChangeAspect="1" noChangeArrowheads="1"/>
          </p:cNvSpPr>
          <p:nvPr userDrawn="1"/>
        </p:nvSpPr>
        <p:spPr bwMode="auto">
          <a:xfrm>
            <a:off x="522287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62" name="Oval 370"/>
          <p:cNvSpPr>
            <a:spLocks noChangeAspect="1" noChangeArrowheads="1"/>
          </p:cNvSpPr>
          <p:nvPr userDrawn="1"/>
        </p:nvSpPr>
        <p:spPr bwMode="auto">
          <a:xfrm>
            <a:off x="534035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63" name="Oval 371"/>
          <p:cNvSpPr>
            <a:spLocks noChangeAspect="1" noChangeArrowheads="1"/>
          </p:cNvSpPr>
          <p:nvPr userDrawn="1"/>
        </p:nvSpPr>
        <p:spPr bwMode="auto">
          <a:xfrm>
            <a:off x="545941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64" name="Oval 372"/>
          <p:cNvSpPr>
            <a:spLocks noChangeAspect="1" noChangeArrowheads="1"/>
          </p:cNvSpPr>
          <p:nvPr userDrawn="1"/>
        </p:nvSpPr>
        <p:spPr bwMode="auto">
          <a:xfrm>
            <a:off x="557688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65" name="Oval 373"/>
          <p:cNvSpPr>
            <a:spLocks noChangeAspect="1" noChangeArrowheads="1"/>
          </p:cNvSpPr>
          <p:nvPr userDrawn="1"/>
        </p:nvSpPr>
        <p:spPr bwMode="auto">
          <a:xfrm>
            <a:off x="569595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66" name="Oval 374"/>
          <p:cNvSpPr>
            <a:spLocks noChangeAspect="1" noChangeArrowheads="1"/>
          </p:cNvSpPr>
          <p:nvPr userDrawn="1"/>
        </p:nvSpPr>
        <p:spPr bwMode="auto">
          <a:xfrm>
            <a:off x="581342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67" name="Oval 375"/>
          <p:cNvSpPr>
            <a:spLocks noChangeAspect="1" noChangeArrowheads="1"/>
          </p:cNvSpPr>
          <p:nvPr userDrawn="1"/>
        </p:nvSpPr>
        <p:spPr bwMode="auto">
          <a:xfrm>
            <a:off x="593248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68" name="Oval 376"/>
          <p:cNvSpPr>
            <a:spLocks noChangeAspect="1" noChangeArrowheads="1"/>
          </p:cNvSpPr>
          <p:nvPr userDrawn="1"/>
        </p:nvSpPr>
        <p:spPr bwMode="auto">
          <a:xfrm>
            <a:off x="605155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69" name="Oval 377"/>
          <p:cNvSpPr>
            <a:spLocks noChangeAspect="1" noChangeArrowheads="1"/>
          </p:cNvSpPr>
          <p:nvPr userDrawn="1"/>
        </p:nvSpPr>
        <p:spPr bwMode="auto">
          <a:xfrm>
            <a:off x="616902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70" name="Oval 378"/>
          <p:cNvSpPr>
            <a:spLocks noChangeAspect="1" noChangeArrowheads="1"/>
          </p:cNvSpPr>
          <p:nvPr userDrawn="1"/>
        </p:nvSpPr>
        <p:spPr bwMode="auto">
          <a:xfrm>
            <a:off x="628808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71" name="Oval 379"/>
          <p:cNvSpPr>
            <a:spLocks noChangeAspect="1" noChangeArrowheads="1"/>
          </p:cNvSpPr>
          <p:nvPr userDrawn="1"/>
        </p:nvSpPr>
        <p:spPr bwMode="auto">
          <a:xfrm>
            <a:off x="640556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72" name="Oval 380"/>
          <p:cNvSpPr>
            <a:spLocks noChangeAspect="1" noChangeArrowheads="1"/>
          </p:cNvSpPr>
          <p:nvPr userDrawn="1"/>
        </p:nvSpPr>
        <p:spPr bwMode="auto">
          <a:xfrm>
            <a:off x="652462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73" name="Oval 381"/>
          <p:cNvSpPr>
            <a:spLocks noChangeAspect="1" noChangeArrowheads="1"/>
          </p:cNvSpPr>
          <p:nvPr userDrawn="1"/>
        </p:nvSpPr>
        <p:spPr bwMode="auto">
          <a:xfrm>
            <a:off x="664210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74" name="Oval 382"/>
          <p:cNvSpPr>
            <a:spLocks noChangeAspect="1" noChangeArrowheads="1"/>
          </p:cNvSpPr>
          <p:nvPr userDrawn="1"/>
        </p:nvSpPr>
        <p:spPr bwMode="auto">
          <a:xfrm>
            <a:off x="676116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75" name="Oval 383"/>
          <p:cNvSpPr>
            <a:spLocks noChangeAspect="1" noChangeArrowheads="1"/>
          </p:cNvSpPr>
          <p:nvPr userDrawn="1"/>
        </p:nvSpPr>
        <p:spPr bwMode="auto">
          <a:xfrm>
            <a:off x="687863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76" name="Oval 384"/>
          <p:cNvSpPr>
            <a:spLocks noChangeAspect="1" noChangeArrowheads="1"/>
          </p:cNvSpPr>
          <p:nvPr userDrawn="1"/>
        </p:nvSpPr>
        <p:spPr bwMode="auto">
          <a:xfrm>
            <a:off x="699770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77" name="Oval 385"/>
          <p:cNvSpPr>
            <a:spLocks noChangeAspect="1" noChangeArrowheads="1"/>
          </p:cNvSpPr>
          <p:nvPr userDrawn="1"/>
        </p:nvSpPr>
        <p:spPr bwMode="auto">
          <a:xfrm>
            <a:off x="711517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78" name="Oval 386"/>
          <p:cNvSpPr>
            <a:spLocks noChangeAspect="1" noChangeArrowheads="1"/>
          </p:cNvSpPr>
          <p:nvPr userDrawn="1"/>
        </p:nvSpPr>
        <p:spPr bwMode="auto">
          <a:xfrm>
            <a:off x="723423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79" name="Oval 387"/>
          <p:cNvSpPr>
            <a:spLocks noChangeAspect="1" noChangeArrowheads="1"/>
          </p:cNvSpPr>
          <p:nvPr userDrawn="1"/>
        </p:nvSpPr>
        <p:spPr bwMode="auto">
          <a:xfrm>
            <a:off x="735171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80" name="Oval 388"/>
          <p:cNvSpPr>
            <a:spLocks noChangeAspect="1" noChangeArrowheads="1"/>
          </p:cNvSpPr>
          <p:nvPr userDrawn="1"/>
        </p:nvSpPr>
        <p:spPr bwMode="auto">
          <a:xfrm>
            <a:off x="747077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81" name="Oval 389"/>
          <p:cNvSpPr>
            <a:spLocks noChangeAspect="1" noChangeArrowheads="1"/>
          </p:cNvSpPr>
          <p:nvPr userDrawn="1"/>
        </p:nvSpPr>
        <p:spPr bwMode="auto">
          <a:xfrm>
            <a:off x="758825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82" name="Oval 390"/>
          <p:cNvSpPr>
            <a:spLocks noChangeAspect="1" noChangeArrowheads="1"/>
          </p:cNvSpPr>
          <p:nvPr userDrawn="1"/>
        </p:nvSpPr>
        <p:spPr bwMode="auto">
          <a:xfrm>
            <a:off x="770731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83" name="Oval 391"/>
          <p:cNvSpPr>
            <a:spLocks noChangeAspect="1" noChangeArrowheads="1"/>
          </p:cNvSpPr>
          <p:nvPr userDrawn="1"/>
        </p:nvSpPr>
        <p:spPr bwMode="auto">
          <a:xfrm>
            <a:off x="782478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84" name="Oval 392"/>
          <p:cNvSpPr>
            <a:spLocks noChangeAspect="1" noChangeArrowheads="1"/>
          </p:cNvSpPr>
          <p:nvPr userDrawn="1"/>
        </p:nvSpPr>
        <p:spPr bwMode="auto">
          <a:xfrm>
            <a:off x="794385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85" name="Oval 393"/>
          <p:cNvSpPr>
            <a:spLocks noChangeAspect="1" noChangeArrowheads="1"/>
          </p:cNvSpPr>
          <p:nvPr userDrawn="1"/>
        </p:nvSpPr>
        <p:spPr bwMode="auto">
          <a:xfrm>
            <a:off x="806132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86" name="Oval 394"/>
          <p:cNvSpPr>
            <a:spLocks noChangeAspect="1" noChangeArrowheads="1"/>
          </p:cNvSpPr>
          <p:nvPr userDrawn="1"/>
        </p:nvSpPr>
        <p:spPr bwMode="auto">
          <a:xfrm>
            <a:off x="818038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87" name="Oval 395"/>
          <p:cNvSpPr>
            <a:spLocks noChangeAspect="1" noChangeArrowheads="1"/>
          </p:cNvSpPr>
          <p:nvPr userDrawn="1"/>
        </p:nvSpPr>
        <p:spPr bwMode="auto">
          <a:xfrm>
            <a:off x="829786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88" name="Oval 396"/>
          <p:cNvSpPr>
            <a:spLocks noChangeAspect="1" noChangeArrowheads="1"/>
          </p:cNvSpPr>
          <p:nvPr userDrawn="1"/>
        </p:nvSpPr>
        <p:spPr bwMode="auto">
          <a:xfrm>
            <a:off x="841692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89" name="Oval 397"/>
          <p:cNvSpPr>
            <a:spLocks noChangeAspect="1" noChangeArrowheads="1"/>
          </p:cNvSpPr>
          <p:nvPr userDrawn="1"/>
        </p:nvSpPr>
        <p:spPr bwMode="auto">
          <a:xfrm>
            <a:off x="853440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90" name="Oval 398"/>
          <p:cNvSpPr>
            <a:spLocks noChangeAspect="1" noChangeArrowheads="1"/>
          </p:cNvSpPr>
          <p:nvPr userDrawn="1"/>
        </p:nvSpPr>
        <p:spPr bwMode="auto">
          <a:xfrm>
            <a:off x="13652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91" name="Oval 399"/>
          <p:cNvSpPr>
            <a:spLocks noChangeAspect="1" noChangeArrowheads="1"/>
          </p:cNvSpPr>
          <p:nvPr userDrawn="1"/>
        </p:nvSpPr>
        <p:spPr bwMode="auto">
          <a:xfrm>
            <a:off x="25400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92" name="Oval 400"/>
          <p:cNvSpPr>
            <a:spLocks noChangeAspect="1" noChangeArrowheads="1"/>
          </p:cNvSpPr>
          <p:nvPr userDrawn="1"/>
        </p:nvSpPr>
        <p:spPr bwMode="auto">
          <a:xfrm>
            <a:off x="37306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93" name="Oval 401"/>
          <p:cNvSpPr>
            <a:spLocks noChangeAspect="1" noChangeArrowheads="1"/>
          </p:cNvSpPr>
          <p:nvPr userDrawn="1"/>
        </p:nvSpPr>
        <p:spPr bwMode="auto">
          <a:xfrm>
            <a:off x="49053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94" name="Oval 402"/>
          <p:cNvSpPr>
            <a:spLocks noChangeAspect="1" noChangeArrowheads="1"/>
          </p:cNvSpPr>
          <p:nvPr userDrawn="1"/>
        </p:nvSpPr>
        <p:spPr bwMode="auto">
          <a:xfrm>
            <a:off x="96361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95" name="Oval 403"/>
          <p:cNvSpPr>
            <a:spLocks noChangeAspect="1" noChangeArrowheads="1"/>
          </p:cNvSpPr>
          <p:nvPr userDrawn="1"/>
        </p:nvSpPr>
        <p:spPr bwMode="auto">
          <a:xfrm>
            <a:off x="1082675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96" name="Oval 404"/>
          <p:cNvSpPr>
            <a:spLocks noChangeAspect="1" noChangeArrowheads="1"/>
          </p:cNvSpPr>
          <p:nvPr userDrawn="1"/>
        </p:nvSpPr>
        <p:spPr bwMode="auto">
          <a:xfrm>
            <a:off x="120015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97" name="Oval 405"/>
          <p:cNvSpPr>
            <a:spLocks noChangeAspect="1" noChangeArrowheads="1"/>
          </p:cNvSpPr>
          <p:nvPr userDrawn="1"/>
        </p:nvSpPr>
        <p:spPr bwMode="auto">
          <a:xfrm>
            <a:off x="131921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98" name="Oval 406"/>
          <p:cNvSpPr>
            <a:spLocks noChangeAspect="1" noChangeArrowheads="1"/>
          </p:cNvSpPr>
          <p:nvPr userDrawn="1"/>
        </p:nvSpPr>
        <p:spPr bwMode="auto">
          <a:xfrm>
            <a:off x="1436688" y="248285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399" name="Oval 407"/>
          <p:cNvSpPr>
            <a:spLocks noChangeAspect="1" noChangeArrowheads="1"/>
          </p:cNvSpPr>
          <p:nvPr userDrawn="1"/>
        </p:nvSpPr>
        <p:spPr bwMode="auto">
          <a:xfrm>
            <a:off x="155575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00" name="Oval 408"/>
          <p:cNvSpPr>
            <a:spLocks noChangeAspect="1" noChangeArrowheads="1"/>
          </p:cNvSpPr>
          <p:nvPr userDrawn="1"/>
        </p:nvSpPr>
        <p:spPr bwMode="auto">
          <a:xfrm>
            <a:off x="1673225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01" name="Oval 409"/>
          <p:cNvSpPr>
            <a:spLocks noChangeAspect="1" noChangeArrowheads="1"/>
          </p:cNvSpPr>
          <p:nvPr userDrawn="1"/>
        </p:nvSpPr>
        <p:spPr bwMode="auto">
          <a:xfrm>
            <a:off x="179228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02" name="Oval 410"/>
          <p:cNvSpPr>
            <a:spLocks noChangeAspect="1" noChangeArrowheads="1"/>
          </p:cNvSpPr>
          <p:nvPr userDrawn="1"/>
        </p:nvSpPr>
        <p:spPr bwMode="auto">
          <a:xfrm>
            <a:off x="190976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03" name="Oval 411"/>
          <p:cNvSpPr>
            <a:spLocks noChangeAspect="1" noChangeArrowheads="1"/>
          </p:cNvSpPr>
          <p:nvPr userDrawn="1"/>
        </p:nvSpPr>
        <p:spPr bwMode="auto">
          <a:xfrm>
            <a:off x="238283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04" name="Oval 412"/>
          <p:cNvSpPr>
            <a:spLocks noChangeAspect="1" noChangeArrowheads="1"/>
          </p:cNvSpPr>
          <p:nvPr userDrawn="1"/>
        </p:nvSpPr>
        <p:spPr bwMode="auto">
          <a:xfrm>
            <a:off x="250190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05" name="Oval 413"/>
          <p:cNvSpPr>
            <a:spLocks noChangeAspect="1" noChangeArrowheads="1"/>
          </p:cNvSpPr>
          <p:nvPr userDrawn="1"/>
        </p:nvSpPr>
        <p:spPr bwMode="auto">
          <a:xfrm>
            <a:off x="2619375" y="248285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06" name="Oval 414"/>
          <p:cNvSpPr>
            <a:spLocks noChangeAspect="1" noChangeArrowheads="1"/>
          </p:cNvSpPr>
          <p:nvPr userDrawn="1"/>
        </p:nvSpPr>
        <p:spPr bwMode="auto">
          <a:xfrm>
            <a:off x="4157663" y="248285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07" name="Oval 415"/>
          <p:cNvSpPr>
            <a:spLocks noChangeAspect="1" noChangeArrowheads="1"/>
          </p:cNvSpPr>
          <p:nvPr userDrawn="1"/>
        </p:nvSpPr>
        <p:spPr bwMode="auto">
          <a:xfrm>
            <a:off x="439420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08" name="Oval 416"/>
          <p:cNvSpPr>
            <a:spLocks noChangeAspect="1" noChangeArrowheads="1"/>
          </p:cNvSpPr>
          <p:nvPr userDrawn="1"/>
        </p:nvSpPr>
        <p:spPr bwMode="auto">
          <a:xfrm>
            <a:off x="4513263" y="248285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09" name="Oval 417"/>
          <p:cNvSpPr>
            <a:spLocks noChangeAspect="1" noChangeArrowheads="1"/>
          </p:cNvSpPr>
          <p:nvPr userDrawn="1"/>
        </p:nvSpPr>
        <p:spPr bwMode="auto">
          <a:xfrm>
            <a:off x="463073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10" name="Oval 418"/>
          <p:cNvSpPr>
            <a:spLocks noChangeAspect="1" noChangeArrowheads="1"/>
          </p:cNvSpPr>
          <p:nvPr userDrawn="1"/>
        </p:nvSpPr>
        <p:spPr bwMode="auto">
          <a:xfrm>
            <a:off x="4867275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11" name="Oval 419"/>
          <p:cNvSpPr>
            <a:spLocks noChangeAspect="1" noChangeArrowheads="1"/>
          </p:cNvSpPr>
          <p:nvPr userDrawn="1"/>
        </p:nvSpPr>
        <p:spPr bwMode="auto">
          <a:xfrm>
            <a:off x="498633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12" name="Oval 420"/>
          <p:cNvSpPr>
            <a:spLocks noChangeAspect="1" noChangeArrowheads="1"/>
          </p:cNvSpPr>
          <p:nvPr userDrawn="1"/>
        </p:nvSpPr>
        <p:spPr bwMode="auto">
          <a:xfrm>
            <a:off x="510381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13" name="Oval 421"/>
          <p:cNvSpPr>
            <a:spLocks noChangeAspect="1" noChangeArrowheads="1"/>
          </p:cNvSpPr>
          <p:nvPr userDrawn="1"/>
        </p:nvSpPr>
        <p:spPr bwMode="auto">
          <a:xfrm>
            <a:off x="5222875" y="248285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14" name="Oval 422"/>
          <p:cNvSpPr>
            <a:spLocks noChangeAspect="1" noChangeArrowheads="1"/>
          </p:cNvSpPr>
          <p:nvPr userDrawn="1"/>
        </p:nvSpPr>
        <p:spPr bwMode="auto">
          <a:xfrm>
            <a:off x="534035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15" name="Oval 423"/>
          <p:cNvSpPr>
            <a:spLocks noChangeAspect="1" noChangeArrowheads="1"/>
          </p:cNvSpPr>
          <p:nvPr userDrawn="1"/>
        </p:nvSpPr>
        <p:spPr bwMode="auto">
          <a:xfrm>
            <a:off x="545941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16" name="Oval 424"/>
          <p:cNvSpPr>
            <a:spLocks noChangeAspect="1" noChangeArrowheads="1"/>
          </p:cNvSpPr>
          <p:nvPr userDrawn="1"/>
        </p:nvSpPr>
        <p:spPr bwMode="auto">
          <a:xfrm>
            <a:off x="557688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17" name="Oval 425"/>
          <p:cNvSpPr>
            <a:spLocks noChangeAspect="1" noChangeArrowheads="1"/>
          </p:cNvSpPr>
          <p:nvPr userDrawn="1"/>
        </p:nvSpPr>
        <p:spPr bwMode="auto">
          <a:xfrm>
            <a:off x="569595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18" name="Oval 426"/>
          <p:cNvSpPr>
            <a:spLocks noChangeAspect="1" noChangeArrowheads="1"/>
          </p:cNvSpPr>
          <p:nvPr userDrawn="1"/>
        </p:nvSpPr>
        <p:spPr bwMode="auto">
          <a:xfrm>
            <a:off x="5813425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19" name="Oval 427"/>
          <p:cNvSpPr>
            <a:spLocks noChangeAspect="1" noChangeArrowheads="1"/>
          </p:cNvSpPr>
          <p:nvPr userDrawn="1"/>
        </p:nvSpPr>
        <p:spPr bwMode="auto">
          <a:xfrm>
            <a:off x="593248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20" name="Oval 428"/>
          <p:cNvSpPr>
            <a:spLocks noChangeAspect="1" noChangeArrowheads="1"/>
          </p:cNvSpPr>
          <p:nvPr userDrawn="1"/>
        </p:nvSpPr>
        <p:spPr bwMode="auto">
          <a:xfrm>
            <a:off x="6051550" y="248285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21" name="Oval 429"/>
          <p:cNvSpPr>
            <a:spLocks noChangeAspect="1" noChangeArrowheads="1"/>
          </p:cNvSpPr>
          <p:nvPr userDrawn="1"/>
        </p:nvSpPr>
        <p:spPr bwMode="auto">
          <a:xfrm>
            <a:off x="6169025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22" name="Oval 430"/>
          <p:cNvSpPr>
            <a:spLocks noChangeAspect="1" noChangeArrowheads="1"/>
          </p:cNvSpPr>
          <p:nvPr userDrawn="1"/>
        </p:nvSpPr>
        <p:spPr bwMode="auto">
          <a:xfrm>
            <a:off x="628808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23" name="Oval 431"/>
          <p:cNvSpPr>
            <a:spLocks noChangeAspect="1" noChangeArrowheads="1"/>
          </p:cNvSpPr>
          <p:nvPr userDrawn="1"/>
        </p:nvSpPr>
        <p:spPr bwMode="auto">
          <a:xfrm>
            <a:off x="640556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24" name="Oval 432"/>
          <p:cNvSpPr>
            <a:spLocks noChangeAspect="1" noChangeArrowheads="1"/>
          </p:cNvSpPr>
          <p:nvPr userDrawn="1"/>
        </p:nvSpPr>
        <p:spPr bwMode="auto">
          <a:xfrm>
            <a:off x="6524625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25" name="Oval 433"/>
          <p:cNvSpPr>
            <a:spLocks noChangeAspect="1" noChangeArrowheads="1"/>
          </p:cNvSpPr>
          <p:nvPr userDrawn="1"/>
        </p:nvSpPr>
        <p:spPr bwMode="auto">
          <a:xfrm>
            <a:off x="664210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26" name="Oval 434"/>
          <p:cNvSpPr>
            <a:spLocks noChangeAspect="1" noChangeArrowheads="1"/>
          </p:cNvSpPr>
          <p:nvPr userDrawn="1"/>
        </p:nvSpPr>
        <p:spPr bwMode="auto">
          <a:xfrm>
            <a:off x="676116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27" name="Oval 435"/>
          <p:cNvSpPr>
            <a:spLocks noChangeAspect="1" noChangeArrowheads="1"/>
          </p:cNvSpPr>
          <p:nvPr userDrawn="1"/>
        </p:nvSpPr>
        <p:spPr bwMode="auto">
          <a:xfrm>
            <a:off x="687863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28" name="Oval 436"/>
          <p:cNvSpPr>
            <a:spLocks noChangeAspect="1" noChangeArrowheads="1"/>
          </p:cNvSpPr>
          <p:nvPr userDrawn="1"/>
        </p:nvSpPr>
        <p:spPr bwMode="auto">
          <a:xfrm>
            <a:off x="699770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29" name="Oval 437"/>
          <p:cNvSpPr>
            <a:spLocks noChangeAspect="1" noChangeArrowheads="1"/>
          </p:cNvSpPr>
          <p:nvPr userDrawn="1"/>
        </p:nvSpPr>
        <p:spPr bwMode="auto">
          <a:xfrm>
            <a:off x="7115175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30" name="Oval 438"/>
          <p:cNvSpPr>
            <a:spLocks noChangeAspect="1" noChangeArrowheads="1"/>
          </p:cNvSpPr>
          <p:nvPr userDrawn="1"/>
        </p:nvSpPr>
        <p:spPr bwMode="auto">
          <a:xfrm>
            <a:off x="723423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31" name="Oval 439"/>
          <p:cNvSpPr>
            <a:spLocks noChangeAspect="1" noChangeArrowheads="1"/>
          </p:cNvSpPr>
          <p:nvPr userDrawn="1"/>
        </p:nvSpPr>
        <p:spPr bwMode="auto">
          <a:xfrm>
            <a:off x="735171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32" name="Oval 440"/>
          <p:cNvSpPr>
            <a:spLocks noChangeAspect="1" noChangeArrowheads="1"/>
          </p:cNvSpPr>
          <p:nvPr userDrawn="1"/>
        </p:nvSpPr>
        <p:spPr bwMode="auto">
          <a:xfrm>
            <a:off x="7470775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33" name="Oval 441"/>
          <p:cNvSpPr>
            <a:spLocks noChangeAspect="1" noChangeArrowheads="1"/>
          </p:cNvSpPr>
          <p:nvPr userDrawn="1"/>
        </p:nvSpPr>
        <p:spPr bwMode="auto">
          <a:xfrm>
            <a:off x="758825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34" name="Oval 442"/>
          <p:cNvSpPr>
            <a:spLocks noChangeAspect="1" noChangeArrowheads="1"/>
          </p:cNvSpPr>
          <p:nvPr userDrawn="1"/>
        </p:nvSpPr>
        <p:spPr bwMode="auto">
          <a:xfrm>
            <a:off x="770731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35" name="Oval 443"/>
          <p:cNvSpPr>
            <a:spLocks noChangeAspect="1" noChangeArrowheads="1"/>
          </p:cNvSpPr>
          <p:nvPr userDrawn="1"/>
        </p:nvSpPr>
        <p:spPr bwMode="auto">
          <a:xfrm>
            <a:off x="818038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36" name="Oval 444"/>
          <p:cNvSpPr>
            <a:spLocks noChangeAspect="1" noChangeArrowheads="1"/>
          </p:cNvSpPr>
          <p:nvPr userDrawn="1"/>
        </p:nvSpPr>
        <p:spPr bwMode="auto">
          <a:xfrm>
            <a:off x="829786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37" name="Oval 445"/>
          <p:cNvSpPr>
            <a:spLocks noChangeAspect="1" noChangeArrowheads="1"/>
          </p:cNvSpPr>
          <p:nvPr userDrawn="1"/>
        </p:nvSpPr>
        <p:spPr bwMode="auto">
          <a:xfrm>
            <a:off x="25400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38" name="Oval 446"/>
          <p:cNvSpPr>
            <a:spLocks noChangeAspect="1" noChangeArrowheads="1"/>
          </p:cNvSpPr>
          <p:nvPr userDrawn="1"/>
        </p:nvSpPr>
        <p:spPr bwMode="auto">
          <a:xfrm>
            <a:off x="37306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39" name="Oval 447"/>
          <p:cNvSpPr>
            <a:spLocks noChangeAspect="1" noChangeArrowheads="1"/>
          </p:cNvSpPr>
          <p:nvPr userDrawn="1"/>
        </p:nvSpPr>
        <p:spPr bwMode="auto">
          <a:xfrm>
            <a:off x="49053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40" name="Oval 448"/>
          <p:cNvSpPr>
            <a:spLocks noChangeAspect="1" noChangeArrowheads="1"/>
          </p:cNvSpPr>
          <p:nvPr userDrawn="1"/>
        </p:nvSpPr>
        <p:spPr bwMode="auto">
          <a:xfrm>
            <a:off x="963613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41" name="Oval 449"/>
          <p:cNvSpPr>
            <a:spLocks noChangeAspect="1" noChangeArrowheads="1"/>
          </p:cNvSpPr>
          <p:nvPr userDrawn="1"/>
        </p:nvSpPr>
        <p:spPr bwMode="auto">
          <a:xfrm>
            <a:off x="108267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42" name="Oval 450"/>
          <p:cNvSpPr>
            <a:spLocks noChangeAspect="1" noChangeArrowheads="1"/>
          </p:cNvSpPr>
          <p:nvPr userDrawn="1"/>
        </p:nvSpPr>
        <p:spPr bwMode="auto">
          <a:xfrm>
            <a:off x="120015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43" name="Oval 451"/>
          <p:cNvSpPr>
            <a:spLocks noChangeAspect="1" noChangeArrowheads="1"/>
          </p:cNvSpPr>
          <p:nvPr userDrawn="1"/>
        </p:nvSpPr>
        <p:spPr bwMode="auto">
          <a:xfrm>
            <a:off x="1319213" y="259080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44" name="Oval 452"/>
          <p:cNvSpPr>
            <a:spLocks noChangeAspect="1" noChangeArrowheads="1"/>
          </p:cNvSpPr>
          <p:nvPr userDrawn="1"/>
        </p:nvSpPr>
        <p:spPr bwMode="auto">
          <a:xfrm>
            <a:off x="143668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45" name="Oval 453"/>
          <p:cNvSpPr>
            <a:spLocks noChangeAspect="1" noChangeArrowheads="1"/>
          </p:cNvSpPr>
          <p:nvPr userDrawn="1"/>
        </p:nvSpPr>
        <p:spPr bwMode="auto">
          <a:xfrm>
            <a:off x="155575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46" name="Oval 454"/>
          <p:cNvSpPr>
            <a:spLocks noChangeAspect="1" noChangeArrowheads="1"/>
          </p:cNvSpPr>
          <p:nvPr userDrawn="1"/>
        </p:nvSpPr>
        <p:spPr bwMode="auto">
          <a:xfrm>
            <a:off x="167322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47" name="Oval 455"/>
          <p:cNvSpPr>
            <a:spLocks noChangeAspect="1" noChangeArrowheads="1"/>
          </p:cNvSpPr>
          <p:nvPr userDrawn="1"/>
        </p:nvSpPr>
        <p:spPr bwMode="auto">
          <a:xfrm>
            <a:off x="179228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48" name="Oval 456"/>
          <p:cNvSpPr>
            <a:spLocks noChangeAspect="1" noChangeArrowheads="1"/>
          </p:cNvSpPr>
          <p:nvPr userDrawn="1"/>
        </p:nvSpPr>
        <p:spPr bwMode="auto">
          <a:xfrm>
            <a:off x="1909763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49" name="Oval 457"/>
          <p:cNvSpPr>
            <a:spLocks noChangeAspect="1" noChangeArrowheads="1"/>
          </p:cNvSpPr>
          <p:nvPr userDrawn="1"/>
        </p:nvSpPr>
        <p:spPr bwMode="auto">
          <a:xfrm>
            <a:off x="202882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50" name="Oval 458"/>
          <p:cNvSpPr>
            <a:spLocks noChangeAspect="1" noChangeArrowheads="1"/>
          </p:cNvSpPr>
          <p:nvPr userDrawn="1"/>
        </p:nvSpPr>
        <p:spPr bwMode="auto">
          <a:xfrm>
            <a:off x="238283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51" name="Oval 459"/>
          <p:cNvSpPr>
            <a:spLocks noChangeAspect="1" noChangeArrowheads="1"/>
          </p:cNvSpPr>
          <p:nvPr userDrawn="1"/>
        </p:nvSpPr>
        <p:spPr bwMode="auto">
          <a:xfrm>
            <a:off x="250190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52" name="Oval 460"/>
          <p:cNvSpPr>
            <a:spLocks noChangeAspect="1" noChangeArrowheads="1"/>
          </p:cNvSpPr>
          <p:nvPr userDrawn="1"/>
        </p:nvSpPr>
        <p:spPr bwMode="auto">
          <a:xfrm>
            <a:off x="261937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53" name="Oval 461"/>
          <p:cNvSpPr>
            <a:spLocks noChangeAspect="1" noChangeArrowheads="1"/>
          </p:cNvSpPr>
          <p:nvPr userDrawn="1"/>
        </p:nvSpPr>
        <p:spPr bwMode="auto">
          <a:xfrm>
            <a:off x="273843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54" name="Oval 462"/>
          <p:cNvSpPr>
            <a:spLocks noChangeAspect="1" noChangeArrowheads="1"/>
          </p:cNvSpPr>
          <p:nvPr userDrawn="1"/>
        </p:nvSpPr>
        <p:spPr bwMode="auto">
          <a:xfrm>
            <a:off x="4157663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55" name="Oval 463"/>
          <p:cNvSpPr>
            <a:spLocks noChangeAspect="1" noChangeArrowheads="1"/>
          </p:cNvSpPr>
          <p:nvPr userDrawn="1"/>
        </p:nvSpPr>
        <p:spPr bwMode="auto">
          <a:xfrm>
            <a:off x="4513263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56" name="Oval 464"/>
          <p:cNvSpPr>
            <a:spLocks noChangeAspect="1" noChangeArrowheads="1"/>
          </p:cNvSpPr>
          <p:nvPr userDrawn="1"/>
        </p:nvSpPr>
        <p:spPr bwMode="auto">
          <a:xfrm>
            <a:off x="486727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57" name="Oval 465"/>
          <p:cNvSpPr>
            <a:spLocks noChangeAspect="1" noChangeArrowheads="1"/>
          </p:cNvSpPr>
          <p:nvPr userDrawn="1"/>
        </p:nvSpPr>
        <p:spPr bwMode="auto">
          <a:xfrm>
            <a:off x="498633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58" name="Oval 466"/>
          <p:cNvSpPr>
            <a:spLocks noChangeAspect="1" noChangeArrowheads="1"/>
          </p:cNvSpPr>
          <p:nvPr userDrawn="1"/>
        </p:nvSpPr>
        <p:spPr bwMode="auto">
          <a:xfrm>
            <a:off x="5103813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59" name="Oval 467"/>
          <p:cNvSpPr>
            <a:spLocks noChangeAspect="1" noChangeArrowheads="1"/>
          </p:cNvSpPr>
          <p:nvPr userDrawn="1"/>
        </p:nvSpPr>
        <p:spPr bwMode="auto">
          <a:xfrm>
            <a:off x="522287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60" name="Oval 468"/>
          <p:cNvSpPr>
            <a:spLocks noChangeAspect="1" noChangeArrowheads="1"/>
          </p:cNvSpPr>
          <p:nvPr userDrawn="1"/>
        </p:nvSpPr>
        <p:spPr bwMode="auto">
          <a:xfrm>
            <a:off x="534035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61" name="Oval 469"/>
          <p:cNvSpPr>
            <a:spLocks noChangeAspect="1" noChangeArrowheads="1"/>
          </p:cNvSpPr>
          <p:nvPr userDrawn="1"/>
        </p:nvSpPr>
        <p:spPr bwMode="auto">
          <a:xfrm>
            <a:off x="5459413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62" name="Oval 470"/>
          <p:cNvSpPr>
            <a:spLocks noChangeAspect="1" noChangeArrowheads="1"/>
          </p:cNvSpPr>
          <p:nvPr userDrawn="1"/>
        </p:nvSpPr>
        <p:spPr bwMode="auto">
          <a:xfrm>
            <a:off x="557688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63" name="Oval 471"/>
          <p:cNvSpPr>
            <a:spLocks noChangeAspect="1" noChangeArrowheads="1"/>
          </p:cNvSpPr>
          <p:nvPr userDrawn="1"/>
        </p:nvSpPr>
        <p:spPr bwMode="auto">
          <a:xfrm>
            <a:off x="569595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64" name="Oval 472"/>
          <p:cNvSpPr>
            <a:spLocks noChangeAspect="1" noChangeArrowheads="1"/>
          </p:cNvSpPr>
          <p:nvPr userDrawn="1"/>
        </p:nvSpPr>
        <p:spPr bwMode="auto">
          <a:xfrm>
            <a:off x="581342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65" name="Oval 473"/>
          <p:cNvSpPr>
            <a:spLocks noChangeAspect="1" noChangeArrowheads="1"/>
          </p:cNvSpPr>
          <p:nvPr userDrawn="1"/>
        </p:nvSpPr>
        <p:spPr bwMode="auto">
          <a:xfrm>
            <a:off x="593248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66" name="Oval 474"/>
          <p:cNvSpPr>
            <a:spLocks noChangeAspect="1" noChangeArrowheads="1"/>
          </p:cNvSpPr>
          <p:nvPr userDrawn="1"/>
        </p:nvSpPr>
        <p:spPr bwMode="auto">
          <a:xfrm>
            <a:off x="605155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67" name="Oval 475"/>
          <p:cNvSpPr>
            <a:spLocks noChangeAspect="1" noChangeArrowheads="1"/>
          </p:cNvSpPr>
          <p:nvPr userDrawn="1"/>
        </p:nvSpPr>
        <p:spPr bwMode="auto">
          <a:xfrm>
            <a:off x="616902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68" name="Oval 476"/>
          <p:cNvSpPr>
            <a:spLocks noChangeAspect="1" noChangeArrowheads="1"/>
          </p:cNvSpPr>
          <p:nvPr userDrawn="1"/>
        </p:nvSpPr>
        <p:spPr bwMode="auto">
          <a:xfrm>
            <a:off x="628808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69" name="Oval 477"/>
          <p:cNvSpPr>
            <a:spLocks noChangeAspect="1" noChangeArrowheads="1"/>
          </p:cNvSpPr>
          <p:nvPr userDrawn="1"/>
        </p:nvSpPr>
        <p:spPr bwMode="auto">
          <a:xfrm>
            <a:off x="6405563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70" name="Oval 478"/>
          <p:cNvSpPr>
            <a:spLocks noChangeAspect="1" noChangeArrowheads="1"/>
          </p:cNvSpPr>
          <p:nvPr userDrawn="1"/>
        </p:nvSpPr>
        <p:spPr bwMode="auto">
          <a:xfrm>
            <a:off x="652462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71" name="Oval 479"/>
          <p:cNvSpPr>
            <a:spLocks noChangeAspect="1" noChangeArrowheads="1"/>
          </p:cNvSpPr>
          <p:nvPr userDrawn="1"/>
        </p:nvSpPr>
        <p:spPr bwMode="auto">
          <a:xfrm>
            <a:off x="664210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72" name="Oval 480"/>
          <p:cNvSpPr>
            <a:spLocks noChangeAspect="1" noChangeArrowheads="1"/>
          </p:cNvSpPr>
          <p:nvPr userDrawn="1"/>
        </p:nvSpPr>
        <p:spPr bwMode="auto">
          <a:xfrm>
            <a:off x="6761163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73" name="Oval 481"/>
          <p:cNvSpPr>
            <a:spLocks noChangeAspect="1" noChangeArrowheads="1"/>
          </p:cNvSpPr>
          <p:nvPr userDrawn="1"/>
        </p:nvSpPr>
        <p:spPr bwMode="auto">
          <a:xfrm>
            <a:off x="687863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74" name="Oval 482"/>
          <p:cNvSpPr>
            <a:spLocks noChangeAspect="1" noChangeArrowheads="1"/>
          </p:cNvSpPr>
          <p:nvPr userDrawn="1"/>
        </p:nvSpPr>
        <p:spPr bwMode="auto">
          <a:xfrm>
            <a:off x="699770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75" name="Oval 483"/>
          <p:cNvSpPr>
            <a:spLocks noChangeAspect="1" noChangeArrowheads="1"/>
          </p:cNvSpPr>
          <p:nvPr userDrawn="1"/>
        </p:nvSpPr>
        <p:spPr bwMode="auto">
          <a:xfrm>
            <a:off x="711517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76" name="Oval 484"/>
          <p:cNvSpPr>
            <a:spLocks noChangeAspect="1" noChangeArrowheads="1"/>
          </p:cNvSpPr>
          <p:nvPr userDrawn="1"/>
        </p:nvSpPr>
        <p:spPr bwMode="auto">
          <a:xfrm>
            <a:off x="723423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77" name="Oval 485"/>
          <p:cNvSpPr>
            <a:spLocks noChangeAspect="1" noChangeArrowheads="1"/>
          </p:cNvSpPr>
          <p:nvPr userDrawn="1"/>
        </p:nvSpPr>
        <p:spPr bwMode="auto">
          <a:xfrm>
            <a:off x="7351713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78" name="Oval 486"/>
          <p:cNvSpPr>
            <a:spLocks noChangeAspect="1" noChangeArrowheads="1"/>
          </p:cNvSpPr>
          <p:nvPr userDrawn="1"/>
        </p:nvSpPr>
        <p:spPr bwMode="auto">
          <a:xfrm>
            <a:off x="7470775" y="259080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79" name="Oval 487"/>
          <p:cNvSpPr>
            <a:spLocks noChangeAspect="1" noChangeArrowheads="1"/>
          </p:cNvSpPr>
          <p:nvPr userDrawn="1"/>
        </p:nvSpPr>
        <p:spPr bwMode="auto">
          <a:xfrm>
            <a:off x="758825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80" name="Oval 488"/>
          <p:cNvSpPr>
            <a:spLocks noChangeAspect="1" noChangeArrowheads="1"/>
          </p:cNvSpPr>
          <p:nvPr userDrawn="1"/>
        </p:nvSpPr>
        <p:spPr bwMode="auto">
          <a:xfrm>
            <a:off x="818038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81" name="Oval 489"/>
          <p:cNvSpPr>
            <a:spLocks noChangeAspect="1" noChangeArrowheads="1"/>
          </p:cNvSpPr>
          <p:nvPr userDrawn="1"/>
        </p:nvSpPr>
        <p:spPr bwMode="auto">
          <a:xfrm>
            <a:off x="8316913" y="256540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82" name="Oval 490"/>
          <p:cNvSpPr>
            <a:spLocks noChangeAspect="1" noChangeArrowheads="1"/>
          </p:cNvSpPr>
          <p:nvPr userDrawn="1"/>
        </p:nvSpPr>
        <p:spPr bwMode="auto">
          <a:xfrm>
            <a:off x="25400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83" name="Oval 491"/>
          <p:cNvSpPr>
            <a:spLocks noChangeAspect="1" noChangeArrowheads="1"/>
          </p:cNvSpPr>
          <p:nvPr userDrawn="1"/>
        </p:nvSpPr>
        <p:spPr bwMode="auto">
          <a:xfrm>
            <a:off x="96361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84" name="Oval 492"/>
          <p:cNvSpPr>
            <a:spLocks noChangeAspect="1" noChangeArrowheads="1"/>
          </p:cNvSpPr>
          <p:nvPr userDrawn="1"/>
        </p:nvSpPr>
        <p:spPr bwMode="auto">
          <a:xfrm>
            <a:off x="108267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85" name="Oval 493"/>
          <p:cNvSpPr>
            <a:spLocks noChangeAspect="1" noChangeArrowheads="1"/>
          </p:cNvSpPr>
          <p:nvPr userDrawn="1"/>
        </p:nvSpPr>
        <p:spPr bwMode="auto">
          <a:xfrm>
            <a:off x="120015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86" name="Oval 494"/>
          <p:cNvSpPr>
            <a:spLocks noChangeAspect="1" noChangeArrowheads="1"/>
          </p:cNvSpPr>
          <p:nvPr userDrawn="1"/>
        </p:nvSpPr>
        <p:spPr bwMode="auto">
          <a:xfrm>
            <a:off x="131921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87" name="Oval 495"/>
          <p:cNvSpPr>
            <a:spLocks noChangeAspect="1" noChangeArrowheads="1"/>
          </p:cNvSpPr>
          <p:nvPr userDrawn="1"/>
        </p:nvSpPr>
        <p:spPr bwMode="auto">
          <a:xfrm>
            <a:off x="143668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88" name="Oval 496"/>
          <p:cNvSpPr>
            <a:spLocks noChangeAspect="1" noChangeArrowheads="1"/>
          </p:cNvSpPr>
          <p:nvPr userDrawn="1"/>
        </p:nvSpPr>
        <p:spPr bwMode="auto">
          <a:xfrm>
            <a:off x="155575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89" name="Oval 497"/>
          <p:cNvSpPr>
            <a:spLocks noChangeAspect="1" noChangeArrowheads="1"/>
          </p:cNvSpPr>
          <p:nvPr userDrawn="1"/>
        </p:nvSpPr>
        <p:spPr bwMode="auto">
          <a:xfrm>
            <a:off x="167322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90" name="Oval 498"/>
          <p:cNvSpPr>
            <a:spLocks noChangeAspect="1" noChangeArrowheads="1"/>
          </p:cNvSpPr>
          <p:nvPr userDrawn="1"/>
        </p:nvSpPr>
        <p:spPr bwMode="auto">
          <a:xfrm>
            <a:off x="179228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91" name="Oval 499"/>
          <p:cNvSpPr>
            <a:spLocks noChangeAspect="1" noChangeArrowheads="1"/>
          </p:cNvSpPr>
          <p:nvPr userDrawn="1"/>
        </p:nvSpPr>
        <p:spPr bwMode="auto">
          <a:xfrm>
            <a:off x="190976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92" name="Oval 500"/>
          <p:cNvSpPr>
            <a:spLocks noChangeAspect="1" noChangeArrowheads="1"/>
          </p:cNvSpPr>
          <p:nvPr userDrawn="1"/>
        </p:nvSpPr>
        <p:spPr bwMode="auto">
          <a:xfrm>
            <a:off x="202882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93" name="Oval 501"/>
          <p:cNvSpPr>
            <a:spLocks noChangeAspect="1" noChangeArrowheads="1"/>
          </p:cNvSpPr>
          <p:nvPr userDrawn="1"/>
        </p:nvSpPr>
        <p:spPr bwMode="auto">
          <a:xfrm>
            <a:off x="214630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94" name="Oval 502"/>
          <p:cNvSpPr>
            <a:spLocks noChangeAspect="1" noChangeArrowheads="1"/>
          </p:cNvSpPr>
          <p:nvPr userDrawn="1"/>
        </p:nvSpPr>
        <p:spPr bwMode="auto">
          <a:xfrm>
            <a:off x="226536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95" name="Oval 503"/>
          <p:cNvSpPr>
            <a:spLocks noChangeAspect="1" noChangeArrowheads="1"/>
          </p:cNvSpPr>
          <p:nvPr userDrawn="1"/>
        </p:nvSpPr>
        <p:spPr bwMode="auto">
          <a:xfrm>
            <a:off x="238283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96" name="Oval 504"/>
          <p:cNvSpPr>
            <a:spLocks noChangeAspect="1" noChangeArrowheads="1"/>
          </p:cNvSpPr>
          <p:nvPr userDrawn="1"/>
        </p:nvSpPr>
        <p:spPr bwMode="auto">
          <a:xfrm>
            <a:off x="250190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97" name="Oval 505"/>
          <p:cNvSpPr>
            <a:spLocks noChangeAspect="1" noChangeArrowheads="1"/>
          </p:cNvSpPr>
          <p:nvPr userDrawn="1"/>
        </p:nvSpPr>
        <p:spPr bwMode="auto">
          <a:xfrm>
            <a:off x="261937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98" name="Oval 506"/>
          <p:cNvSpPr>
            <a:spLocks noChangeAspect="1" noChangeArrowheads="1"/>
          </p:cNvSpPr>
          <p:nvPr userDrawn="1"/>
        </p:nvSpPr>
        <p:spPr bwMode="auto">
          <a:xfrm>
            <a:off x="273843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499" name="Oval 507"/>
          <p:cNvSpPr>
            <a:spLocks noChangeAspect="1" noChangeArrowheads="1"/>
          </p:cNvSpPr>
          <p:nvPr userDrawn="1"/>
        </p:nvSpPr>
        <p:spPr bwMode="auto">
          <a:xfrm>
            <a:off x="285591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00" name="Oval 508"/>
          <p:cNvSpPr>
            <a:spLocks noChangeAspect="1" noChangeArrowheads="1"/>
          </p:cNvSpPr>
          <p:nvPr userDrawn="1"/>
        </p:nvSpPr>
        <p:spPr bwMode="auto">
          <a:xfrm>
            <a:off x="404018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01" name="Oval 509"/>
          <p:cNvSpPr>
            <a:spLocks noChangeAspect="1" noChangeArrowheads="1"/>
          </p:cNvSpPr>
          <p:nvPr userDrawn="1"/>
        </p:nvSpPr>
        <p:spPr bwMode="auto">
          <a:xfrm>
            <a:off x="415766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02" name="Oval 510"/>
          <p:cNvSpPr>
            <a:spLocks noChangeAspect="1" noChangeArrowheads="1"/>
          </p:cNvSpPr>
          <p:nvPr userDrawn="1"/>
        </p:nvSpPr>
        <p:spPr bwMode="auto">
          <a:xfrm>
            <a:off x="427672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03" name="Oval 511"/>
          <p:cNvSpPr>
            <a:spLocks noChangeAspect="1" noChangeArrowheads="1"/>
          </p:cNvSpPr>
          <p:nvPr userDrawn="1"/>
        </p:nvSpPr>
        <p:spPr bwMode="auto">
          <a:xfrm>
            <a:off x="439420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04" name="Oval 512"/>
          <p:cNvSpPr>
            <a:spLocks noChangeAspect="1" noChangeArrowheads="1"/>
          </p:cNvSpPr>
          <p:nvPr userDrawn="1"/>
        </p:nvSpPr>
        <p:spPr bwMode="auto">
          <a:xfrm>
            <a:off x="451326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05" name="Oval 513"/>
          <p:cNvSpPr>
            <a:spLocks noChangeAspect="1" noChangeArrowheads="1"/>
          </p:cNvSpPr>
          <p:nvPr userDrawn="1"/>
        </p:nvSpPr>
        <p:spPr bwMode="auto">
          <a:xfrm>
            <a:off x="463073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06" name="Oval 514"/>
          <p:cNvSpPr>
            <a:spLocks noChangeAspect="1" noChangeArrowheads="1"/>
          </p:cNvSpPr>
          <p:nvPr userDrawn="1"/>
        </p:nvSpPr>
        <p:spPr bwMode="auto">
          <a:xfrm>
            <a:off x="474980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07" name="Oval 515"/>
          <p:cNvSpPr>
            <a:spLocks noChangeAspect="1" noChangeArrowheads="1"/>
          </p:cNvSpPr>
          <p:nvPr userDrawn="1"/>
        </p:nvSpPr>
        <p:spPr bwMode="auto">
          <a:xfrm>
            <a:off x="486727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08" name="Oval 516"/>
          <p:cNvSpPr>
            <a:spLocks noChangeAspect="1" noChangeArrowheads="1"/>
          </p:cNvSpPr>
          <p:nvPr userDrawn="1"/>
        </p:nvSpPr>
        <p:spPr bwMode="auto">
          <a:xfrm>
            <a:off x="498633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09" name="Oval 517"/>
          <p:cNvSpPr>
            <a:spLocks noChangeAspect="1" noChangeArrowheads="1"/>
          </p:cNvSpPr>
          <p:nvPr userDrawn="1"/>
        </p:nvSpPr>
        <p:spPr bwMode="auto">
          <a:xfrm>
            <a:off x="510381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10" name="Oval 518"/>
          <p:cNvSpPr>
            <a:spLocks noChangeAspect="1" noChangeArrowheads="1"/>
          </p:cNvSpPr>
          <p:nvPr userDrawn="1"/>
        </p:nvSpPr>
        <p:spPr bwMode="auto">
          <a:xfrm>
            <a:off x="522287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11" name="Oval 519"/>
          <p:cNvSpPr>
            <a:spLocks noChangeAspect="1" noChangeArrowheads="1"/>
          </p:cNvSpPr>
          <p:nvPr userDrawn="1"/>
        </p:nvSpPr>
        <p:spPr bwMode="auto">
          <a:xfrm>
            <a:off x="534035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12" name="Oval 520"/>
          <p:cNvSpPr>
            <a:spLocks noChangeAspect="1" noChangeArrowheads="1"/>
          </p:cNvSpPr>
          <p:nvPr userDrawn="1"/>
        </p:nvSpPr>
        <p:spPr bwMode="auto">
          <a:xfrm>
            <a:off x="545941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13" name="Oval 521"/>
          <p:cNvSpPr>
            <a:spLocks noChangeAspect="1" noChangeArrowheads="1"/>
          </p:cNvSpPr>
          <p:nvPr userDrawn="1"/>
        </p:nvSpPr>
        <p:spPr bwMode="auto">
          <a:xfrm>
            <a:off x="557688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14" name="Oval 522"/>
          <p:cNvSpPr>
            <a:spLocks noChangeAspect="1" noChangeArrowheads="1"/>
          </p:cNvSpPr>
          <p:nvPr userDrawn="1"/>
        </p:nvSpPr>
        <p:spPr bwMode="auto">
          <a:xfrm>
            <a:off x="569595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15" name="Oval 523"/>
          <p:cNvSpPr>
            <a:spLocks noChangeAspect="1" noChangeArrowheads="1"/>
          </p:cNvSpPr>
          <p:nvPr userDrawn="1"/>
        </p:nvSpPr>
        <p:spPr bwMode="auto">
          <a:xfrm>
            <a:off x="581342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16" name="Oval 524"/>
          <p:cNvSpPr>
            <a:spLocks noChangeAspect="1" noChangeArrowheads="1"/>
          </p:cNvSpPr>
          <p:nvPr userDrawn="1"/>
        </p:nvSpPr>
        <p:spPr bwMode="auto">
          <a:xfrm>
            <a:off x="593248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17" name="Oval 525"/>
          <p:cNvSpPr>
            <a:spLocks noChangeAspect="1" noChangeArrowheads="1"/>
          </p:cNvSpPr>
          <p:nvPr userDrawn="1"/>
        </p:nvSpPr>
        <p:spPr bwMode="auto">
          <a:xfrm>
            <a:off x="605155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18" name="Oval 526"/>
          <p:cNvSpPr>
            <a:spLocks noChangeAspect="1" noChangeArrowheads="1"/>
          </p:cNvSpPr>
          <p:nvPr userDrawn="1"/>
        </p:nvSpPr>
        <p:spPr bwMode="auto">
          <a:xfrm>
            <a:off x="616902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19" name="Oval 527"/>
          <p:cNvSpPr>
            <a:spLocks noChangeAspect="1" noChangeArrowheads="1"/>
          </p:cNvSpPr>
          <p:nvPr userDrawn="1"/>
        </p:nvSpPr>
        <p:spPr bwMode="auto">
          <a:xfrm>
            <a:off x="628808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20" name="Oval 528"/>
          <p:cNvSpPr>
            <a:spLocks noChangeAspect="1" noChangeArrowheads="1"/>
          </p:cNvSpPr>
          <p:nvPr userDrawn="1"/>
        </p:nvSpPr>
        <p:spPr bwMode="auto">
          <a:xfrm>
            <a:off x="640556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21" name="Oval 529"/>
          <p:cNvSpPr>
            <a:spLocks noChangeAspect="1" noChangeArrowheads="1"/>
          </p:cNvSpPr>
          <p:nvPr userDrawn="1"/>
        </p:nvSpPr>
        <p:spPr bwMode="auto">
          <a:xfrm>
            <a:off x="652462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22" name="Oval 530"/>
          <p:cNvSpPr>
            <a:spLocks noChangeAspect="1" noChangeArrowheads="1"/>
          </p:cNvSpPr>
          <p:nvPr userDrawn="1"/>
        </p:nvSpPr>
        <p:spPr bwMode="auto">
          <a:xfrm>
            <a:off x="6642100" y="2700338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23" name="Oval 531"/>
          <p:cNvSpPr>
            <a:spLocks noChangeAspect="1" noChangeArrowheads="1"/>
          </p:cNvSpPr>
          <p:nvPr userDrawn="1"/>
        </p:nvSpPr>
        <p:spPr bwMode="auto">
          <a:xfrm>
            <a:off x="676116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24" name="Oval 532"/>
          <p:cNvSpPr>
            <a:spLocks noChangeAspect="1" noChangeArrowheads="1"/>
          </p:cNvSpPr>
          <p:nvPr userDrawn="1"/>
        </p:nvSpPr>
        <p:spPr bwMode="auto">
          <a:xfrm>
            <a:off x="687863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25" name="Oval 533"/>
          <p:cNvSpPr>
            <a:spLocks noChangeAspect="1" noChangeArrowheads="1"/>
          </p:cNvSpPr>
          <p:nvPr userDrawn="1"/>
        </p:nvSpPr>
        <p:spPr bwMode="auto">
          <a:xfrm>
            <a:off x="699770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26" name="Oval 534"/>
          <p:cNvSpPr>
            <a:spLocks noChangeAspect="1" noChangeArrowheads="1"/>
          </p:cNvSpPr>
          <p:nvPr userDrawn="1"/>
        </p:nvSpPr>
        <p:spPr bwMode="auto">
          <a:xfrm>
            <a:off x="711517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27" name="Oval 535"/>
          <p:cNvSpPr>
            <a:spLocks noChangeAspect="1" noChangeArrowheads="1"/>
          </p:cNvSpPr>
          <p:nvPr userDrawn="1"/>
        </p:nvSpPr>
        <p:spPr bwMode="auto">
          <a:xfrm>
            <a:off x="723423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28" name="Oval 536"/>
          <p:cNvSpPr>
            <a:spLocks noChangeAspect="1" noChangeArrowheads="1"/>
          </p:cNvSpPr>
          <p:nvPr userDrawn="1"/>
        </p:nvSpPr>
        <p:spPr bwMode="auto">
          <a:xfrm>
            <a:off x="735171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29" name="Oval 537"/>
          <p:cNvSpPr>
            <a:spLocks noChangeAspect="1" noChangeArrowheads="1"/>
          </p:cNvSpPr>
          <p:nvPr userDrawn="1"/>
        </p:nvSpPr>
        <p:spPr bwMode="auto">
          <a:xfrm>
            <a:off x="747077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30" name="Oval 538"/>
          <p:cNvSpPr>
            <a:spLocks noChangeAspect="1" noChangeArrowheads="1"/>
          </p:cNvSpPr>
          <p:nvPr userDrawn="1"/>
        </p:nvSpPr>
        <p:spPr bwMode="auto">
          <a:xfrm>
            <a:off x="758825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31" name="Oval 539"/>
          <p:cNvSpPr>
            <a:spLocks noChangeAspect="1" noChangeArrowheads="1"/>
          </p:cNvSpPr>
          <p:nvPr userDrawn="1"/>
        </p:nvSpPr>
        <p:spPr bwMode="auto">
          <a:xfrm>
            <a:off x="7707313" y="27003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32" name="Oval 540"/>
          <p:cNvSpPr>
            <a:spLocks noChangeAspect="1" noChangeArrowheads="1"/>
          </p:cNvSpPr>
          <p:nvPr userDrawn="1"/>
        </p:nvSpPr>
        <p:spPr bwMode="auto">
          <a:xfrm>
            <a:off x="782478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33" name="Oval 541"/>
          <p:cNvSpPr>
            <a:spLocks noChangeAspect="1" noChangeArrowheads="1"/>
          </p:cNvSpPr>
          <p:nvPr userDrawn="1"/>
        </p:nvSpPr>
        <p:spPr bwMode="auto">
          <a:xfrm>
            <a:off x="8180388" y="27003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34" name="Oval 542"/>
          <p:cNvSpPr>
            <a:spLocks noChangeAspect="1" noChangeArrowheads="1"/>
          </p:cNvSpPr>
          <p:nvPr userDrawn="1"/>
        </p:nvSpPr>
        <p:spPr bwMode="auto">
          <a:xfrm>
            <a:off x="120015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35" name="Oval 543"/>
          <p:cNvSpPr>
            <a:spLocks noChangeAspect="1" noChangeArrowheads="1"/>
          </p:cNvSpPr>
          <p:nvPr userDrawn="1"/>
        </p:nvSpPr>
        <p:spPr bwMode="auto">
          <a:xfrm>
            <a:off x="131921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36" name="Oval 544"/>
          <p:cNvSpPr>
            <a:spLocks noChangeAspect="1" noChangeArrowheads="1"/>
          </p:cNvSpPr>
          <p:nvPr userDrawn="1"/>
        </p:nvSpPr>
        <p:spPr bwMode="auto">
          <a:xfrm>
            <a:off x="143668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37" name="Oval 545"/>
          <p:cNvSpPr>
            <a:spLocks noChangeAspect="1" noChangeArrowheads="1"/>
          </p:cNvSpPr>
          <p:nvPr userDrawn="1"/>
        </p:nvSpPr>
        <p:spPr bwMode="auto">
          <a:xfrm>
            <a:off x="155575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38" name="Oval 546"/>
          <p:cNvSpPr>
            <a:spLocks noChangeAspect="1" noChangeArrowheads="1"/>
          </p:cNvSpPr>
          <p:nvPr userDrawn="1"/>
        </p:nvSpPr>
        <p:spPr bwMode="auto">
          <a:xfrm>
            <a:off x="167322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39" name="Oval 547"/>
          <p:cNvSpPr>
            <a:spLocks noChangeAspect="1" noChangeArrowheads="1"/>
          </p:cNvSpPr>
          <p:nvPr userDrawn="1"/>
        </p:nvSpPr>
        <p:spPr bwMode="auto">
          <a:xfrm>
            <a:off x="179228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40" name="Oval 548"/>
          <p:cNvSpPr>
            <a:spLocks noChangeAspect="1" noChangeArrowheads="1"/>
          </p:cNvSpPr>
          <p:nvPr userDrawn="1"/>
        </p:nvSpPr>
        <p:spPr bwMode="auto">
          <a:xfrm>
            <a:off x="190976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41" name="Oval 549"/>
          <p:cNvSpPr>
            <a:spLocks noChangeAspect="1" noChangeArrowheads="1"/>
          </p:cNvSpPr>
          <p:nvPr userDrawn="1"/>
        </p:nvSpPr>
        <p:spPr bwMode="auto">
          <a:xfrm>
            <a:off x="202882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42" name="Oval 550"/>
          <p:cNvSpPr>
            <a:spLocks noChangeAspect="1" noChangeArrowheads="1"/>
          </p:cNvSpPr>
          <p:nvPr userDrawn="1"/>
        </p:nvSpPr>
        <p:spPr bwMode="auto">
          <a:xfrm>
            <a:off x="214630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43" name="Oval 551"/>
          <p:cNvSpPr>
            <a:spLocks noChangeAspect="1" noChangeArrowheads="1"/>
          </p:cNvSpPr>
          <p:nvPr userDrawn="1"/>
        </p:nvSpPr>
        <p:spPr bwMode="auto">
          <a:xfrm>
            <a:off x="226536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44" name="Oval 552"/>
          <p:cNvSpPr>
            <a:spLocks noChangeAspect="1" noChangeArrowheads="1"/>
          </p:cNvSpPr>
          <p:nvPr userDrawn="1"/>
        </p:nvSpPr>
        <p:spPr bwMode="auto">
          <a:xfrm>
            <a:off x="238283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45" name="Oval 553"/>
          <p:cNvSpPr>
            <a:spLocks noChangeAspect="1" noChangeArrowheads="1"/>
          </p:cNvSpPr>
          <p:nvPr userDrawn="1"/>
        </p:nvSpPr>
        <p:spPr bwMode="auto">
          <a:xfrm>
            <a:off x="250190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46" name="Oval 554"/>
          <p:cNvSpPr>
            <a:spLocks noChangeAspect="1" noChangeArrowheads="1"/>
          </p:cNvSpPr>
          <p:nvPr userDrawn="1"/>
        </p:nvSpPr>
        <p:spPr bwMode="auto">
          <a:xfrm>
            <a:off x="261937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47" name="Oval 555"/>
          <p:cNvSpPr>
            <a:spLocks noChangeAspect="1" noChangeArrowheads="1"/>
          </p:cNvSpPr>
          <p:nvPr userDrawn="1"/>
        </p:nvSpPr>
        <p:spPr bwMode="auto">
          <a:xfrm>
            <a:off x="273843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48" name="Oval 556"/>
          <p:cNvSpPr>
            <a:spLocks noChangeAspect="1" noChangeArrowheads="1"/>
          </p:cNvSpPr>
          <p:nvPr userDrawn="1"/>
        </p:nvSpPr>
        <p:spPr bwMode="auto">
          <a:xfrm>
            <a:off x="285591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49" name="Oval 557"/>
          <p:cNvSpPr>
            <a:spLocks noChangeAspect="1" noChangeArrowheads="1"/>
          </p:cNvSpPr>
          <p:nvPr userDrawn="1"/>
        </p:nvSpPr>
        <p:spPr bwMode="auto">
          <a:xfrm>
            <a:off x="415766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50" name="Oval 558"/>
          <p:cNvSpPr>
            <a:spLocks noChangeAspect="1" noChangeArrowheads="1"/>
          </p:cNvSpPr>
          <p:nvPr userDrawn="1"/>
        </p:nvSpPr>
        <p:spPr bwMode="auto">
          <a:xfrm>
            <a:off x="427672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51" name="Oval 559"/>
          <p:cNvSpPr>
            <a:spLocks noChangeAspect="1" noChangeArrowheads="1"/>
          </p:cNvSpPr>
          <p:nvPr userDrawn="1"/>
        </p:nvSpPr>
        <p:spPr bwMode="auto">
          <a:xfrm>
            <a:off x="439420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52" name="Oval 560"/>
          <p:cNvSpPr>
            <a:spLocks noChangeAspect="1" noChangeArrowheads="1"/>
          </p:cNvSpPr>
          <p:nvPr userDrawn="1"/>
        </p:nvSpPr>
        <p:spPr bwMode="auto">
          <a:xfrm>
            <a:off x="451326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53" name="Oval 561"/>
          <p:cNvSpPr>
            <a:spLocks noChangeAspect="1" noChangeArrowheads="1"/>
          </p:cNvSpPr>
          <p:nvPr userDrawn="1"/>
        </p:nvSpPr>
        <p:spPr bwMode="auto">
          <a:xfrm>
            <a:off x="463073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54" name="Oval 562"/>
          <p:cNvSpPr>
            <a:spLocks noChangeAspect="1" noChangeArrowheads="1"/>
          </p:cNvSpPr>
          <p:nvPr userDrawn="1"/>
        </p:nvSpPr>
        <p:spPr bwMode="auto">
          <a:xfrm>
            <a:off x="474980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55" name="Oval 563"/>
          <p:cNvSpPr>
            <a:spLocks noChangeAspect="1" noChangeArrowheads="1"/>
          </p:cNvSpPr>
          <p:nvPr userDrawn="1"/>
        </p:nvSpPr>
        <p:spPr bwMode="auto">
          <a:xfrm>
            <a:off x="486727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56" name="Oval 564"/>
          <p:cNvSpPr>
            <a:spLocks noChangeAspect="1" noChangeArrowheads="1"/>
          </p:cNvSpPr>
          <p:nvPr userDrawn="1"/>
        </p:nvSpPr>
        <p:spPr bwMode="auto">
          <a:xfrm>
            <a:off x="498633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57" name="Oval 565"/>
          <p:cNvSpPr>
            <a:spLocks noChangeAspect="1" noChangeArrowheads="1"/>
          </p:cNvSpPr>
          <p:nvPr userDrawn="1"/>
        </p:nvSpPr>
        <p:spPr bwMode="auto">
          <a:xfrm>
            <a:off x="510381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58" name="Oval 566"/>
          <p:cNvSpPr>
            <a:spLocks noChangeAspect="1" noChangeArrowheads="1"/>
          </p:cNvSpPr>
          <p:nvPr userDrawn="1"/>
        </p:nvSpPr>
        <p:spPr bwMode="auto">
          <a:xfrm>
            <a:off x="522287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59" name="Oval 567"/>
          <p:cNvSpPr>
            <a:spLocks noChangeAspect="1" noChangeArrowheads="1"/>
          </p:cNvSpPr>
          <p:nvPr userDrawn="1"/>
        </p:nvSpPr>
        <p:spPr bwMode="auto">
          <a:xfrm>
            <a:off x="534035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60" name="Oval 568"/>
          <p:cNvSpPr>
            <a:spLocks noChangeAspect="1" noChangeArrowheads="1"/>
          </p:cNvSpPr>
          <p:nvPr userDrawn="1"/>
        </p:nvSpPr>
        <p:spPr bwMode="auto">
          <a:xfrm>
            <a:off x="545941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61" name="Oval 569"/>
          <p:cNvSpPr>
            <a:spLocks noChangeAspect="1" noChangeArrowheads="1"/>
          </p:cNvSpPr>
          <p:nvPr userDrawn="1"/>
        </p:nvSpPr>
        <p:spPr bwMode="auto">
          <a:xfrm>
            <a:off x="557688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62" name="Oval 570"/>
          <p:cNvSpPr>
            <a:spLocks noChangeAspect="1" noChangeArrowheads="1"/>
          </p:cNvSpPr>
          <p:nvPr userDrawn="1"/>
        </p:nvSpPr>
        <p:spPr bwMode="auto">
          <a:xfrm>
            <a:off x="569595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63" name="Oval 571"/>
          <p:cNvSpPr>
            <a:spLocks noChangeAspect="1" noChangeArrowheads="1"/>
          </p:cNvSpPr>
          <p:nvPr userDrawn="1"/>
        </p:nvSpPr>
        <p:spPr bwMode="auto">
          <a:xfrm>
            <a:off x="581342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64" name="Oval 572"/>
          <p:cNvSpPr>
            <a:spLocks noChangeAspect="1" noChangeArrowheads="1"/>
          </p:cNvSpPr>
          <p:nvPr userDrawn="1"/>
        </p:nvSpPr>
        <p:spPr bwMode="auto">
          <a:xfrm>
            <a:off x="593248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65" name="Oval 573"/>
          <p:cNvSpPr>
            <a:spLocks noChangeAspect="1" noChangeArrowheads="1"/>
          </p:cNvSpPr>
          <p:nvPr userDrawn="1"/>
        </p:nvSpPr>
        <p:spPr bwMode="auto">
          <a:xfrm>
            <a:off x="605155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66" name="Oval 574"/>
          <p:cNvSpPr>
            <a:spLocks noChangeAspect="1" noChangeArrowheads="1"/>
          </p:cNvSpPr>
          <p:nvPr userDrawn="1"/>
        </p:nvSpPr>
        <p:spPr bwMode="auto">
          <a:xfrm>
            <a:off x="616902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67" name="Oval 575"/>
          <p:cNvSpPr>
            <a:spLocks noChangeAspect="1" noChangeArrowheads="1"/>
          </p:cNvSpPr>
          <p:nvPr userDrawn="1"/>
        </p:nvSpPr>
        <p:spPr bwMode="auto">
          <a:xfrm>
            <a:off x="628808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68" name="Oval 576"/>
          <p:cNvSpPr>
            <a:spLocks noChangeAspect="1" noChangeArrowheads="1"/>
          </p:cNvSpPr>
          <p:nvPr userDrawn="1"/>
        </p:nvSpPr>
        <p:spPr bwMode="auto">
          <a:xfrm>
            <a:off x="640556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69" name="Oval 577"/>
          <p:cNvSpPr>
            <a:spLocks noChangeAspect="1" noChangeArrowheads="1"/>
          </p:cNvSpPr>
          <p:nvPr userDrawn="1"/>
        </p:nvSpPr>
        <p:spPr bwMode="auto">
          <a:xfrm>
            <a:off x="652462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70" name="Oval 578"/>
          <p:cNvSpPr>
            <a:spLocks noChangeAspect="1" noChangeArrowheads="1"/>
          </p:cNvSpPr>
          <p:nvPr userDrawn="1"/>
        </p:nvSpPr>
        <p:spPr bwMode="auto">
          <a:xfrm>
            <a:off x="664210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71" name="Oval 579"/>
          <p:cNvSpPr>
            <a:spLocks noChangeAspect="1" noChangeArrowheads="1"/>
          </p:cNvSpPr>
          <p:nvPr userDrawn="1"/>
        </p:nvSpPr>
        <p:spPr bwMode="auto">
          <a:xfrm>
            <a:off x="676116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72" name="Oval 580"/>
          <p:cNvSpPr>
            <a:spLocks noChangeAspect="1" noChangeArrowheads="1"/>
          </p:cNvSpPr>
          <p:nvPr userDrawn="1"/>
        </p:nvSpPr>
        <p:spPr bwMode="auto">
          <a:xfrm>
            <a:off x="687863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73" name="Oval 581"/>
          <p:cNvSpPr>
            <a:spLocks noChangeAspect="1" noChangeArrowheads="1"/>
          </p:cNvSpPr>
          <p:nvPr userDrawn="1"/>
        </p:nvSpPr>
        <p:spPr bwMode="auto">
          <a:xfrm>
            <a:off x="699770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74" name="Oval 582"/>
          <p:cNvSpPr>
            <a:spLocks noChangeAspect="1" noChangeArrowheads="1"/>
          </p:cNvSpPr>
          <p:nvPr userDrawn="1"/>
        </p:nvSpPr>
        <p:spPr bwMode="auto">
          <a:xfrm>
            <a:off x="711517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75" name="Oval 583"/>
          <p:cNvSpPr>
            <a:spLocks noChangeAspect="1" noChangeArrowheads="1"/>
          </p:cNvSpPr>
          <p:nvPr userDrawn="1"/>
        </p:nvSpPr>
        <p:spPr bwMode="auto">
          <a:xfrm>
            <a:off x="723423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76" name="Oval 584"/>
          <p:cNvSpPr>
            <a:spLocks noChangeAspect="1" noChangeArrowheads="1"/>
          </p:cNvSpPr>
          <p:nvPr userDrawn="1"/>
        </p:nvSpPr>
        <p:spPr bwMode="auto">
          <a:xfrm>
            <a:off x="735171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77" name="Oval 585"/>
          <p:cNvSpPr>
            <a:spLocks noChangeAspect="1" noChangeArrowheads="1"/>
          </p:cNvSpPr>
          <p:nvPr userDrawn="1"/>
        </p:nvSpPr>
        <p:spPr bwMode="auto">
          <a:xfrm>
            <a:off x="7470775" y="2809875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78" name="Oval 586"/>
          <p:cNvSpPr>
            <a:spLocks noChangeAspect="1" noChangeArrowheads="1"/>
          </p:cNvSpPr>
          <p:nvPr userDrawn="1"/>
        </p:nvSpPr>
        <p:spPr bwMode="auto">
          <a:xfrm>
            <a:off x="758825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79" name="Oval 587"/>
          <p:cNvSpPr>
            <a:spLocks noChangeAspect="1" noChangeArrowheads="1"/>
          </p:cNvSpPr>
          <p:nvPr userDrawn="1"/>
        </p:nvSpPr>
        <p:spPr bwMode="auto">
          <a:xfrm>
            <a:off x="770731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80" name="Oval 588"/>
          <p:cNvSpPr>
            <a:spLocks noChangeAspect="1" noChangeArrowheads="1"/>
          </p:cNvSpPr>
          <p:nvPr userDrawn="1"/>
        </p:nvSpPr>
        <p:spPr bwMode="auto">
          <a:xfrm>
            <a:off x="782478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81" name="Oval 589"/>
          <p:cNvSpPr>
            <a:spLocks noChangeAspect="1" noChangeArrowheads="1"/>
          </p:cNvSpPr>
          <p:nvPr userDrawn="1"/>
        </p:nvSpPr>
        <p:spPr bwMode="auto">
          <a:xfrm>
            <a:off x="818038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82" name="Oval 590"/>
          <p:cNvSpPr>
            <a:spLocks noChangeAspect="1" noChangeArrowheads="1"/>
          </p:cNvSpPr>
          <p:nvPr userDrawn="1"/>
        </p:nvSpPr>
        <p:spPr bwMode="auto">
          <a:xfrm>
            <a:off x="120015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83" name="Oval 591"/>
          <p:cNvSpPr>
            <a:spLocks noChangeAspect="1" noChangeArrowheads="1"/>
          </p:cNvSpPr>
          <p:nvPr userDrawn="1"/>
        </p:nvSpPr>
        <p:spPr bwMode="auto">
          <a:xfrm>
            <a:off x="131921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84" name="Oval 592"/>
          <p:cNvSpPr>
            <a:spLocks noChangeAspect="1" noChangeArrowheads="1"/>
          </p:cNvSpPr>
          <p:nvPr userDrawn="1"/>
        </p:nvSpPr>
        <p:spPr bwMode="auto">
          <a:xfrm>
            <a:off x="143668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85" name="Oval 593"/>
          <p:cNvSpPr>
            <a:spLocks noChangeAspect="1" noChangeArrowheads="1"/>
          </p:cNvSpPr>
          <p:nvPr userDrawn="1"/>
        </p:nvSpPr>
        <p:spPr bwMode="auto">
          <a:xfrm>
            <a:off x="155575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86" name="Oval 594"/>
          <p:cNvSpPr>
            <a:spLocks noChangeAspect="1" noChangeArrowheads="1"/>
          </p:cNvSpPr>
          <p:nvPr userDrawn="1"/>
        </p:nvSpPr>
        <p:spPr bwMode="auto">
          <a:xfrm>
            <a:off x="167322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87" name="Oval 595"/>
          <p:cNvSpPr>
            <a:spLocks noChangeAspect="1" noChangeArrowheads="1"/>
          </p:cNvSpPr>
          <p:nvPr userDrawn="1"/>
        </p:nvSpPr>
        <p:spPr bwMode="auto">
          <a:xfrm>
            <a:off x="179228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88" name="Oval 596"/>
          <p:cNvSpPr>
            <a:spLocks noChangeAspect="1" noChangeArrowheads="1"/>
          </p:cNvSpPr>
          <p:nvPr userDrawn="1"/>
        </p:nvSpPr>
        <p:spPr bwMode="auto">
          <a:xfrm>
            <a:off x="190976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89" name="Oval 597"/>
          <p:cNvSpPr>
            <a:spLocks noChangeAspect="1" noChangeArrowheads="1"/>
          </p:cNvSpPr>
          <p:nvPr userDrawn="1"/>
        </p:nvSpPr>
        <p:spPr bwMode="auto">
          <a:xfrm>
            <a:off x="202882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90" name="Oval 598"/>
          <p:cNvSpPr>
            <a:spLocks noChangeAspect="1" noChangeArrowheads="1"/>
          </p:cNvSpPr>
          <p:nvPr userDrawn="1"/>
        </p:nvSpPr>
        <p:spPr bwMode="auto">
          <a:xfrm>
            <a:off x="214630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91" name="Oval 599"/>
          <p:cNvSpPr>
            <a:spLocks noChangeAspect="1" noChangeArrowheads="1"/>
          </p:cNvSpPr>
          <p:nvPr userDrawn="1"/>
        </p:nvSpPr>
        <p:spPr bwMode="auto">
          <a:xfrm>
            <a:off x="226536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92" name="Oval 600"/>
          <p:cNvSpPr>
            <a:spLocks noChangeAspect="1" noChangeArrowheads="1"/>
          </p:cNvSpPr>
          <p:nvPr userDrawn="1"/>
        </p:nvSpPr>
        <p:spPr bwMode="auto">
          <a:xfrm>
            <a:off x="238283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93" name="Oval 601"/>
          <p:cNvSpPr>
            <a:spLocks noChangeAspect="1" noChangeArrowheads="1"/>
          </p:cNvSpPr>
          <p:nvPr userDrawn="1"/>
        </p:nvSpPr>
        <p:spPr bwMode="auto">
          <a:xfrm>
            <a:off x="250190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94" name="Oval 602"/>
          <p:cNvSpPr>
            <a:spLocks noChangeAspect="1" noChangeArrowheads="1"/>
          </p:cNvSpPr>
          <p:nvPr userDrawn="1"/>
        </p:nvSpPr>
        <p:spPr bwMode="auto">
          <a:xfrm>
            <a:off x="261937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95" name="Oval 603"/>
          <p:cNvSpPr>
            <a:spLocks noChangeAspect="1" noChangeArrowheads="1"/>
          </p:cNvSpPr>
          <p:nvPr userDrawn="1"/>
        </p:nvSpPr>
        <p:spPr bwMode="auto">
          <a:xfrm>
            <a:off x="273843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96" name="Oval 604"/>
          <p:cNvSpPr>
            <a:spLocks noChangeAspect="1" noChangeArrowheads="1"/>
          </p:cNvSpPr>
          <p:nvPr userDrawn="1"/>
        </p:nvSpPr>
        <p:spPr bwMode="auto">
          <a:xfrm>
            <a:off x="285591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97" name="Oval 605"/>
          <p:cNvSpPr>
            <a:spLocks noChangeAspect="1" noChangeArrowheads="1"/>
          </p:cNvSpPr>
          <p:nvPr userDrawn="1"/>
        </p:nvSpPr>
        <p:spPr bwMode="auto">
          <a:xfrm>
            <a:off x="427672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98" name="Oval 606"/>
          <p:cNvSpPr>
            <a:spLocks noChangeAspect="1" noChangeArrowheads="1"/>
          </p:cNvSpPr>
          <p:nvPr userDrawn="1"/>
        </p:nvSpPr>
        <p:spPr bwMode="auto">
          <a:xfrm>
            <a:off x="439420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599" name="Oval 607"/>
          <p:cNvSpPr>
            <a:spLocks noChangeAspect="1" noChangeArrowheads="1"/>
          </p:cNvSpPr>
          <p:nvPr userDrawn="1"/>
        </p:nvSpPr>
        <p:spPr bwMode="auto">
          <a:xfrm>
            <a:off x="451326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00" name="Oval 608"/>
          <p:cNvSpPr>
            <a:spLocks noChangeAspect="1" noChangeArrowheads="1"/>
          </p:cNvSpPr>
          <p:nvPr userDrawn="1"/>
        </p:nvSpPr>
        <p:spPr bwMode="auto">
          <a:xfrm>
            <a:off x="463073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01" name="Oval 609"/>
          <p:cNvSpPr>
            <a:spLocks noChangeAspect="1" noChangeArrowheads="1"/>
          </p:cNvSpPr>
          <p:nvPr userDrawn="1"/>
        </p:nvSpPr>
        <p:spPr bwMode="auto">
          <a:xfrm>
            <a:off x="474980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02" name="Oval 610"/>
          <p:cNvSpPr>
            <a:spLocks noChangeAspect="1" noChangeArrowheads="1"/>
          </p:cNvSpPr>
          <p:nvPr userDrawn="1"/>
        </p:nvSpPr>
        <p:spPr bwMode="auto">
          <a:xfrm>
            <a:off x="486727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03" name="Oval 611"/>
          <p:cNvSpPr>
            <a:spLocks noChangeAspect="1" noChangeArrowheads="1"/>
          </p:cNvSpPr>
          <p:nvPr userDrawn="1"/>
        </p:nvSpPr>
        <p:spPr bwMode="auto">
          <a:xfrm>
            <a:off x="498633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04" name="Oval 612"/>
          <p:cNvSpPr>
            <a:spLocks noChangeAspect="1" noChangeArrowheads="1"/>
          </p:cNvSpPr>
          <p:nvPr userDrawn="1"/>
        </p:nvSpPr>
        <p:spPr bwMode="auto">
          <a:xfrm>
            <a:off x="510381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05" name="Oval 613"/>
          <p:cNvSpPr>
            <a:spLocks noChangeAspect="1" noChangeArrowheads="1"/>
          </p:cNvSpPr>
          <p:nvPr userDrawn="1"/>
        </p:nvSpPr>
        <p:spPr bwMode="auto">
          <a:xfrm>
            <a:off x="522287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06" name="Oval 614"/>
          <p:cNvSpPr>
            <a:spLocks noChangeAspect="1" noChangeArrowheads="1"/>
          </p:cNvSpPr>
          <p:nvPr userDrawn="1"/>
        </p:nvSpPr>
        <p:spPr bwMode="auto">
          <a:xfrm>
            <a:off x="534035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07" name="Oval 615"/>
          <p:cNvSpPr>
            <a:spLocks noChangeAspect="1" noChangeArrowheads="1"/>
          </p:cNvSpPr>
          <p:nvPr userDrawn="1"/>
        </p:nvSpPr>
        <p:spPr bwMode="auto">
          <a:xfrm>
            <a:off x="545941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08" name="Oval 616"/>
          <p:cNvSpPr>
            <a:spLocks noChangeAspect="1" noChangeArrowheads="1"/>
          </p:cNvSpPr>
          <p:nvPr userDrawn="1"/>
        </p:nvSpPr>
        <p:spPr bwMode="auto">
          <a:xfrm>
            <a:off x="557688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09" name="Oval 617"/>
          <p:cNvSpPr>
            <a:spLocks noChangeAspect="1" noChangeArrowheads="1"/>
          </p:cNvSpPr>
          <p:nvPr userDrawn="1"/>
        </p:nvSpPr>
        <p:spPr bwMode="auto">
          <a:xfrm>
            <a:off x="569595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10" name="Oval 618"/>
          <p:cNvSpPr>
            <a:spLocks noChangeAspect="1" noChangeArrowheads="1"/>
          </p:cNvSpPr>
          <p:nvPr userDrawn="1"/>
        </p:nvSpPr>
        <p:spPr bwMode="auto">
          <a:xfrm>
            <a:off x="581342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11" name="Oval 619"/>
          <p:cNvSpPr>
            <a:spLocks noChangeAspect="1" noChangeArrowheads="1"/>
          </p:cNvSpPr>
          <p:nvPr userDrawn="1"/>
        </p:nvSpPr>
        <p:spPr bwMode="auto">
          <a:xfrm>
            <a:off x="593248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12" name="Oval 620"/>
          <p:cNvSpPr>
            <a:spLocks noChangeAspect="1" noChangeArrowheads="1"/>
          </p:cNvSpPr>
          <p:nvPr userDrawn="1"/>
        </p:nvSpPr>
        <p:spPr bwMode="auto">
          <a:xfrm>
            <a:off x="605155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13" name="Oval 621"/>
          <p:cNvSpPr>
            <a:spLocks noChangeAspect="1" noChangeArrowheads="1"/>
          </p:cNvSpPr>
          <p:nvPr userDrawn="1"/>
        </p:nvSpPr>
        <p:spPr bwMode="auto">
          <a:xfrm>
            <a:off x="616902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14" name="Oval 622"/>
          <p:cNvSpPr>
            <a:spLocks noChangeAspect="1" noChangeArrowheads="1"/>
          </p:cNvSpPr>
          <p:nvPr userDrawn="1"/>
        </p:nvSpPr>
        <p:spPr bwMode="auto">
          <a:xfrm>
            <a:off x="628808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15" name="Oval 623"/>
          <p:cNvSpPr>
            <a:spLocks noChangeAspect="1" noChangeArrowheads="1"/>
          </p:cNvSpPr>
          <p:nvPr userDrawn="1"/>
        </p:nvSpPr>
        <p:spPr bwMode="auto">
          <a:xfrm>
            <a:off x="640556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16" name="Oval 624"/>
          <p:cNvSpPr>
            <a:spLocks noChangeAspect="1" noChangeArrowheads="1"/>
          </p:cNvSpPr>
          <p:nvPr userDrawn="1"/>
        </p:nvSpPr>
        <p:spPr bwMode="auto">
          <a:xfrm>
            <a:off x="652462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17" name="Oval 625"/>
          <p:cNvSpPr>
            <a:spLocks noChangeAspect="1" noChangeArrowheads="1"/>
          </p:cNvSpPr>
          <p:nvPr userDrawn="1"/>
        </p:nvSpPr>
        <p:spPr bwMode="auto">
          <a:xfrm>
            <a:off x="664210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18" name="Oval 626"/>
          <p:cNvSpPr>
            <a:spLocks noChangeAspect="1" noChangeArrowheads="1"/>
          </p:cNvSpPr>
          <p:nvPr userDrawn="1"/>
        </p:nvSpPr>
        <p:spPr bwMode="auto">
          <a:xfrm>
            <a:off x="676116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19" name="Oval 627"/>
          <p:cNvSpPr>
            <a:spLocks noChangeAspect="1" noChangeArrowheads="1"/>
          </p:cNvSpPr>
          <p:nvPr userDrawn="1"/>
        </p:nvSpPr>
        <p:spPr bwMode="auto">
          <a:xfrm>
            <a:off x="687863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20" name="Oval 628"/>
          <p:cNvSpPr>
            <a:spLocks noChangeAspect="1" noChangeArrowheads="1"/>
          </p:cNvSpPr>
          <p:nvPr userDrawn="1"/>
        </p:nvSpPr>
        <p:spPr bwMode="auto">
          <a:xfrm>
            <a:off x="699770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21" name="Oval 629"/>
          <p:cNvSpPr>
            <a:spLocks noChangeAspect="1" noChangeArrowheads="1"/>
          </p:cNvSpPr>
          <p:nvPr userDrawn="1"/>
        </p:nvSpPr>
        <p:spPr bwMode="auto">
          <a:xfrm>
            <a:off x="711517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22" name="Oval 630"/>
          <p:cNvSpPr>
            <a:spLocks noChangeAspect="1" noChangeArrowheads="1"/>
          </p:cNvSpPr>
          <p:nvPr userDrawn="1"/>
        </p:nvSpPr>
        <p:spPr bwMode="auto">
          <a:xfrm>
            <a:off x="723423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23" name="Oval 631"/>
          <p:cNvSpPr>
            <a:spLocks noChangeAspect="1" noChangeArrowheads="1"/>
          </p:cNvSpPr>
          <p:nvPr userDrawn="1"/>
        </p:nvSpPr>
        <p:spPr bwMode="auto">
          <a:xfrm>
            <a:off x="735171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24" name="Oval 632"/>
          <p:cNvSpPr>
            <a:spLocks noChangeAspect="1" noChangeArrowheads="1"/>
          </p:cNvSpPr>
          <p:nvPr userDrawn="1"/>
        </p:nvSpPr>
        <p:spPr bwMode="auto">
          <a:xfrm>
            <a:off x="747077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25" name="Oval 633"/>
          <p:cNvSpPr>
            <a:spLocks noChangeAspect="1" noChangeArrowheads="1"/>
          </p:cNvSpPr>
          <p:nvPr userDrawn="1"/>
        </p:nvSpPr>
        <p:spPr bwMode="auto">
          <a:xfrm>
            <a:off x="758825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26" name="Oval 634"/>
          <p:cNvSpPr>
            <a:spLocks noChangeAspect="1" noChangeArrowheads="1"/>
          </p:cNvSpPr>
          <p:nvPr userDrawn="1"/>
        </p:nvSpPr>
        <p:spPr bwMode="auto">
          <a:xfrm>
            <a:off x="770731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27" name="Oval 635"/>
          <p:cNvSpPr>
            <a:spLocks noChangeAspect="1" noChangeArrowheads="1"/>
          </p:cNvSpPr>
          <p:nvPr userDrawn="1"/>
        </p:nvSpPr>
        <p:spPr bwMode="auto">
          <a:xfrm>
            <a:off x="782478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28" name="Oval 636"/>
          <p:cNvSpPr>
            <a:spLocks noChangeAspect="1" noChangeArrowheads="1"/>
          </p:cNvSpPr>
          <p:nvPr userDrawn="1"/>
        </p:nvSpPr>
        <p:spPr bwMode="auto">
          <a:xfrm>
            <a:off x="794385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29" name="Oval 637"/>
          <p:cNvSpPr>
            <a:spLocks noChangeAspect="1" noChangeArrowheads="1"/>
          </p:cNvSpPr>
          <p:nvPr userDrawn="1"/>
        </p:nvSpPr>
        <p:spPr bwMode="auto">
          <a:xfrm>
            <a:off x="1200150" y="302895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30" name="Oval 638"/>
          <p:cNvSpPr>
            <a:spLocks noChangeAspect="1" noChangeArrowheads="1"/>
          </p:cNvSpPr>
          <p:nvPr userDrawn="1"/>
        </p:nvSpPr>
        <p:spPr bwMode="auto">
          <a:xfrm>
            <a:off x="1319213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31" name="Oval 639"/>
          <p:cNvSpPr>
            <a:spLocks noChangeAspect="1" noChangeArrowheads="1"/>
          </p:cNvSpPr>
          <p:nvPr userDrawn="1"/>
        </p:nvSpPr>
        <p:spPr bwMode="auto">
          <a:xfrm>
            <a:off x="143668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32" name="Oval 640"/>
          <p:cNvSpPr>
            <a:spLocks noChangeAspect="1" noChangeArrowheads="1"/>
          </p:cNvSpPr>
          <p:nvPr userDrawn="1"/>
        </p:nvSpPr>
        <p:spPr bwMode="auto">
          <a:xfrm>
            <a:off x="155575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33" name="Oval 641"/>
          <p:cNvSpPr>
            <a:spLocks noChangeAspect="1" noChangeArrowheads="1"/>
          </p:cNvSpPr>
          <p:nvPr userDrawn="1"/>
        </p:nvSpPr>
        <p:spPr bwMode="auto">
          <a:xfrm>
            <a:off x="167322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34" name="Oval 642"/>
          <p:cNvSpPr>
            <a:spLocks noChangeAspect="1" noChangeArrowheads="1"/>
          </p:cNvSpPr>
          <p:nvPr userDrawn="1"/>
        </p:nvSpPr>
        <p:spPr bwMode="auto">
          <a:xfrm>
            <a:off x="179228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35" name="Oval 643"/>
          <p:cNvSpPr>
            <a:spLocks noChangeAspect="1" noChangeArrowheads="1"/>
          </p:cNvSpPr>
          <p:nvPr userDrawn="1"/>
        </p:nvSpPr>
        <p:spPr bwMode="auto">
          <a:xfrm>
            <a:off x="1909763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36" name="Oval 644"/>
          <p:cNvSpPr>
            <a:spLocks noChangeAspect="1" noChangeArrowheads="1"/>
          </p:cNvSpPr>
          <p:nvPr userDrawn="1"/>
        </p:nvSpPr>
        <p:spPr bwMode="auto">
          <a:xfrm>
            <a:off x="202882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37" name="Oval 645"/>
          <p:cNvSpPr>
            <a:spLocks noChangeAspect="1" noChangeArrowheads="1"/>
          </p:cNvSpPr>
          <p:nvPr userDrawn="1"/>
        </p:nvSpPr>
        <p:spPr bwMode="auto">
          <a:xfrm>
            <a:off x="214630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38" name="Oval 646"/>
          <p:cNvSpPr>
            <a:spLocks noChangeAspect="1" noChangeArrowheads="1"/>
          </p:cNvSpPr>
          <p:nvPr userDrawn="1"/>
        </p:nvSpPr>
        <p:spPr bwMode="auto">
          <a:xfrm>
            <a:off x="2265363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39" name="Oval 647"/>
          <p:cNvSpPr>
            <a:spLocks noChangeAspect="1" noChangeArrowheads="1"/>
          </p:cNvSpPr>
          <p:nvPr userDrawn="1"/>
        </p:nvSpPr>
        <p:spPr bwMode="auto">
          <a:xfrm>
            <a:off x="238283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40" name="Oval 648"/>
          <p:cNvSpPr>
            <a:spLocks noChangeAspect="1" noChangeArrowheads="1"/>
          </p:cNvSpPr>
          <p:nvPr userDrawn="1"/>
        </p:nvSpPr>
        <p:spPr bwMode="auto">
          <a:xfrm>
            <a:off x="250190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41" name="Oval 649"/>
          <p:cNvSpPr>
            <a:spLocks noChangeAspect="1" noChangeArrowheads="1"/>
          </p:cNvSpPr>
          <p:nvPr userDrawn="1"/>
        </p:nvSpPr>
        <p:spPr bwMode="auto">
          <a:xfrm>
            <a:off x="261937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42" name="Oval 650"/>
          <p:cNvSpPr>
            <a:spLocks noChangeAspect="1" noChangeArrowheads="1"/>
          </p:cNvSpPr>
          <p:nvPr userDrawn="1"/>
        </p:nvSpPr>
        <p:spPr bwMode="auto">
          <a:xfrm>
            <a:off x="427672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43" name="Oval 651"/>
          <p:cNvSpPr>
            <a:spLocks noChangeAspect="1" noChangeArrowheads="1"/>
          </p:cNvSpPr>
          <p:nvPr userDrawn="1"/>
        </p:nvSpPr>
        <p:spPr bwMode="auto">
          <a:xfrm>
            <a:off x="439420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44" name="Oval 652"/>
          <p:cNvSpPr>
            <a:spLocks noChangeAspect="1" noChangeArrowheads="1"/>
          </p:cNvSpPr>
          <p:nvPr userDrawn="1"/>
        </p:nvSpPr>
        <p:spPr bwMode="auto">
          <a:xfrm>
            <a:off x="4513263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45" name="Oval 653"/>
          <p:cNvSpPr>
            <a:spLocks noChangeAspect="1" noChangeArrowheads="1"/>
          </p:cNvSpPr>
          <p:nvPr userDrawn="1"/>
        </p:nvSpPr>
        <p:spPr bwMode="auto">
          <a:xfrm>
            <a:off x="463073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46" name="Oval 654"/>
          <p:cNvSpPr>
            <a:spLocks noChangeAspect="1" noChangeArrowheads="1"/>
          </p:cNvSpPr>
          <p:nvPr userDrawn="1"/>
        </p:nvSpPr>
        <p:spPr bwMode="auto">
          <a:xfrm>
            <a:off x="474980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47" name="Oval 655"/>
          <p:cNvSpPr>
            <a:spLocks noChangeAspect="1" noChangeArrowheads="1"/>
          </p:cNvSpPr>
          <p:nvPr userDrawn="1"/>
        </p:nvSpPr>
        <p:spPr bwMode="auto">
          <a:xfrm>
            <a:off x="486727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48" name="Oval 656"/>
          <p:cNvSpPr>
            <a:spLocks noChangeAspect="1" noChangeArrowheads="1"/>
          </p:cNvSpPr>
          <p:nvPr userDrawn="1"/>
        </p:nvSpPr>
        <p:spPr bwMode="auto">
          <a:xfrm>
            <a:off x="498633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49" name="Oval 657"/>
          <p:cNvSpPr>
            <a:spLocks noChangeAspect="1" noChangeArrowheads="1"/>
          </p:cNvSpPr>
          <p:nvPr userDrawn="1"/>
        </p:nvSpPr>
        <p:spPr bwMode="auto">
          <a:xfrm>
            <a:off x="522287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50" name="Oval 658"/>
          <p:cNvSpPr>
            <a:spLocks noChangeAspect="1" noChangeArrowheads="1"/>
          </p:cNvSpPr>
          <p:nvPr userDrawn="1"/>
        </p:nvSpPr>
        <p:spPr bwMode="auto">
          <a:xfrm>
            <a:off x="534035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51" name="Oval 659"/>
          <p:cNvSpPr>
            <a:spLocks noChangeAspect="1" noChangeArrowheads="1"/>
          </p:cNvSpPr>
          <p:nvPr userDrawn="1"/>
        </p:nvSpPr>
        <p:spPr bwMode="auto">
          <a:xfrm>
            <a:off x="5459413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52" name="Oval 660"/>
          <p:cNvSpPr>
            <a:spLocks noChangeAspect="1" noChangeArrowheads="1"/>
          </p:cNvSpPr>
          <p:nvPr userDrawn="1"/>
        </p:nvSpPr>
        <p:spPr bwMode="auto">
          <a:xfrm>
            <a:off x="557688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53" name="Oval 661"/>
          <p:cNvSpPr>
            <a:spLocks noChangeAspect="1" noChangeArrowheads="1"/>
          </p:cNvSpPr>
          <p:nvPr userDrawn="1"/>
        </p:nvSpPr>
        <p:spPr bwMode="auto">
          <a:xfrm>
            <a:off x="569595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54" name="Oval 662"/>
          <p:cNvSpPr>
            <a:spLocks noChangeAspect="1" noChangeArrowheads="1"/>
          </p:cNvSpPr>
          <p:nvPr userDrawn="1"/>
        </p:nvSpPr>
        <p:spPr bwMode="auto">
          <a:xfrm>
            <a:off x="593248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55" name="Oval 663"/>
          <p:cNvSpPr>
            <a:spLocks noChangeAspect="1" noChangeArrowheads="1"/>
          </p:cNvSpPr>
          <p:nvPr userDrawn="1"/>
        </p:nvSpPr>
        <p:spPr bwMode="auto">
          <a:xfrm>
            <a:off x="605155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56" name="Oval 664"/>
          <p:cNvSpPr>
            <a:spLocks noChangeAspect="1" noChangeArrowheads="1"/>
          </p:cNvSpPr>
          <p:nvPr userDrawn="1"/>
        </p:nvSpPr>
        <p:spPr bwMode="auto">
          <a:xfrm>
            <a:off x="616902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57" name="Oval 665"/>
          <p:cNvSpPr>
            <a:spLocks noChangeAspect="1" noChangeArrowheads="1"/>
          </p:cNvSpPr>
          <p:nvPr userDrawn="1"/>
        </p:nvSpPr>
        <p:spPr bwMode="auto">
          <a:xfrm>
            <a:off x="628808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58" name="Oval 666"/>
          <p:cNvSpPr>
            <a:spLocks noChangeAspect="1" noChangeArrowheads="1"/>
          </p:cNvSpPr>
          <p:nvPr userDrawn="1"/>
        </p:nvSpPr>
        <p:spPr bwMode="auto">
          <a:xfrm>
            <a:off x="6405563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59" name="Oval 667"/>
          <p:cNvSpPr>
            <a:spLocks noChangeAspect="1" noChangeArrowheads="1"/>
          </p:cNvSpPr>
          <p:nvPr userDrawn="1"/>
        </p:nvSpPr>
        <p:spPr bwMode="auto">
          <a:xfrm>
            <a:off x="652462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60" name="Oval 668"/>
          <p:cNvSpPr>
            <a:spLocks noChangeAspect="1" noChangeArrowheads="1"/>
          </p:cNvSpPr>
          <p:nvPr userDrawn="1"/>
        </p:nvSpPr>
        <p:spPr bwMode="auto">
          <a:xfrm>
            <a:off x="664210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61" name="Oval 669"/>
          <p:cNvSpPr>
            <a:spLocks noChangeAspect="1" noChangeArrowheads="1"/>
          </p:cNvSpPr>
          <p:nvPr userDrawn="1"/>
        </p:nvSpPr>
        <p:spPr bwMode="auto">
          <a:xfrm>
            <a:off x="6761163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62" name="Oval 670"/>
          <p:cNvSpPr>
            <a:spLocks noChangeAspect="1" noChangeArrowheads="1"/>
          </p:cNvSpPr>
          <p:nvPr userDrawn="1"/>
        </p:nvSpPr>
        <p:spPr bwMode="auto">
          <a:xfrm>
            <a:off x="687863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63" name="Oval 671"/>
          <p:cNvSpPr>
            <a:spLocks noChangeAspect="1" noChangeArrowheads="1"/>
          </p:cNvSpPr>
          <p:nvPr userDrawn="1"/>
        </p:nvSpPr>
        <p:spPr bwMode="auto">
          <a:xfrm>
            <a:off x="699770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64" name="Oval 672"/>
          <p:cNvSpPr>
            <a:spLocks noChangeAspect="1" noChangeArrowheads="1"/>
          </p:cNvSpPr>
          <p:nvPr userDrawn="1"/>
        </p:nvSpPr>
        <p:spPr bwMode="auto">
          <a:xfrm>
            <a:off x="711517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65" name="Oval 673"/>
          <p:cNvSpPr>
            <a:spLocks noChangeAspect="1" noChangeArrowheads="1"/>
          </p:cNvSpPr>
          <p:nvPr userDrawn="1"/>
        </p:nvSpPr>
        <p:spPr bwMode="auto">
          <a:xfrm>
            <a:off x="723423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66" name="Oval 674"/>
          <p:cNvSpPr>
            <a:spLocks noChangeAspect="1" noChangeArrowheads="1"/>
          </p:cNvSpPr>
          <p:nvPr userDrawn="1"/>
        </p:nvSpPr>
        <p:spPr bwMode="auto">
          <a:xfrm>
            <a:off x="7351713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67" name="Oval 675"/>
          <p:cNvSpPr>
            <a:spLocks noChangeAspect="1" noChangeArrowheads="1"/>
          </p:cNvSpPr>
          <p:nvPr userDrawn="1"/>
        </p:nvSpPr>
        <p:spPr bwMode="auto">
          <a:xfrm>
            <a:off x="747077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68" name="Oval 676"/>
          <p:cNvSpPr>
            <a:spLocks noChangeAspect="1" noChangeArrowheads="1"/>
          </p:cNvSpPr>
          <p:nvPr userDrawn="1"/>
        </p:nvSpPr>
        <p:spPr bwMode="auto">
          <a:xfrm>
            <a:off x="758825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69" name="Oval 677"/>
          <p:cNvSpPr>
            <a:spLocks noChangeAspect="1" noChangeArrowheads="1"/>
          </p:cNvSpPr>
          <p:nvPr userDrawn="1"/>
        </p:nvSpPr>
        <p:spPr bwMode="auto">
          <a:xfrm>
            <a:off x="120015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70" name="Oval 678"/>
          <p:cNvSpPr>
            <a:spLocks noChangeAspect="1" noChangeArrowheads="1"/>
          </p:cNvSpPr>
          <p:nvPr userDrawn="1"/>
        </p:nvSpPr>
        <p:spPr bwMode="auto">
          <a:xfrm>
            <a:off x="1319213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71" name="Oval 679"/>
          <p:cNvSpPr>
            <a:spLocks noChangeAspect="1" noChangeArrowheads="1"/>
          </p:cNvSpPr>
          <p:nvPr userDrawn="1"/>
        </p:nvSpPr>
        <p:spPr bwMode="auto">
          <a:xfrm>
            <a:off x="143668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72" name="Oval 680"/>
          <p:cNvSpPr>
            <a:spLocks noChangeAspect="1" noChangeArrowheads="1"/>
          </p:cNvSpPr>
          <p:nvPr userDrawn="1"/>
        </p:nvSpPr>
        <p:spPr bwMode="auto">
          <a:xfrm>
            <a:off x="155575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73" name="Oval 681"/>
          <p:cNvSpPr>
            <a:spLocks noChangeAspect="1" noChangeArrowheads="1"/>
          </p:cNvSpPr>
          <p:nvPr userDrawn="1"/>
        </p:nvSpPr>
        <p:spPr bwMode="auto">
          <a:xfrm>
            <a:off x="1673225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74" name="Oval 682"/>
          <p:cNvSpPr>
            <a:spLocks noChangeAspect="1" noChangeArrowheads="1"/>
          </p:cNvSpPr>
          <p:nvPr userDrawn="1"/>
        </p:nvSpPr>
        <p:spPr bwMode="auto">
          <a:xfrm>
            <a:off x="179228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75" name="Oval 683"/>
          <p:cNvSpPr>
            <a:spLocks noChangeAspect="1" noChangeArrowheads="1"/>
          </p:cNvSpPr>
          <p:nvPr userDrawn="1"/>
        </p:nvSpPr>
        <p:spPr bwMode="auto">
          <a:xfrm>
            <a:off x="1909763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76" name="Oval 684"/>
          <p:cNvSpPr>
            <a:spLocks noChangeAspect="1" noChangeArrowheads="1"/>
          </p:cNvSpPr>
          <p:nvPr userDrawn="1"/>
        </p:nvSpPr>
        <p:spPr bwMode="auto">
          <a:xfrm>
            <a:off x="2028825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77" name="Oval 685"/>
          <p:cNvSpPr>
            <a:spLocks noChangeAspect="1" noChangeArrowheads="1"/>
          </p:cNvSpPr>
          <p:nvPr userDrawn="1"/>
        </p:nvSpPr>
        <p:spPr bwMode="auto">
          <a:xfrm>
            <a:off x="214630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78" name="Oval 686"/>
          <p:cNvSpPr>
            <a:spLocks noChangeAspect="1" noChangeArrowheads="1"/>
          </p:cNvSpPr>
          <p:nvPr userDrawn="1"/>
        </p:nvSpPr>
        <p:spPr bwMode="auto">
          <a:xfrm>
            <a:off x="2268538" y="3141663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79" name="Oval 687"/>
          <p:cNvSpPr>
            <a:spLocks noChangeAspect="1" noChangeArrowheads="1"/>
          </p:cNvSpPr>
          <p:nvPr userDrawn="1"/>
        </p:nvSpPr>
        <p:spPr bwMode="auto">
          <a:xfrm>
            <a:off x="238283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80" name="Oval 688"/>
          <p:cNvSpPr>
            <a:spLocks noChangeAspect="1" noChangeArrowheads="1"/>
          </p:cNvSpPr>
          <p:nvPr userDrawn="1"/>
        </p:nvSpPr>
        <p:spPr bwMode="auto">
          <a:xfrm>
            <a:off x="250190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81" name="Oval 689"/>
          <p:cNvSpPr>
            <a:spLocks noChangeAspect="1" noChangeArrowheads="1"/>
          </p:cNvSpPr>
          <p:nvPr userDrawn="1"/>
        </p:nvSpPr>
        <p:spPr bwMode="auto">
          <a:xfrm>
            <a:off x="404018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82" name="Oval 690"/>
          <p:cNvSpPr>
            <a:spLocks noChangeAspect="1" noChangeArrowheads="1"/>
          </p:cNvSpPr>
          <p:nvPr userDrawn="1"/>
        </p:nvSpPr>
        <p:spPr bwMode="auto">
          <a:xfrm>
            <a:off x="4157663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83" name="Oval 691"/>
          <p:cNvSpPr>
            <a:spLocks noChangeAspect="1" noChangeArrowheads="1"/>
          </p:cNvSpPr>
          <p:nvPr userDrawn="1"/>
        </p:nvSpPr>
        <p:spPr bwMode="auto">
          <a:xfrm>
            <a:off x="4276725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84" name="Oval 692"/>
          <p:cNvSpPr>
            <a:spLocks noChangeAspect="1" noChangeArrowheads="1"/>
          </p:cNvSpPr>
          <p:nvPr userDrawn="1"/>
        </p:nvSpPr>
        <p:spPr bwMode="auto">
          <a:xfrm>
            <a:off x="463073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85" name="Oval 693"/>
          <p:cNvSpPr>
            <a:spLocks noChangeAspect="1" noChangeArrowheads="1"/>
          </p:cNvSpPr>
          <p:nvPr userDrawn="1"/>
        </p:nvSpPr>
        <p:spPr bwMode="auto">
          <a:xfrm>
            <a:off x="474980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86" name="Oval 694"/>
          <p:cNvSpPr>
            <a:spLocks noChangeAspect="1" noChangeArrowheads="1"/>
          </p:cNvSpPr>
          <p:nvPr userDrawn="1"/>
        </p:nvSpPr>
        <p:spPr bwMode="auto">
          <a:xfrm>
            <a:off x="4867275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87" name="Oval 695"/>
          <p:cNvSpPr>
            <a:spLocks noChangeAspect="1" noChangeArrowheads="1"/>
          </p:cNvSpPr>
          <p:nvPr userDrawn="1"/>
        </p:nvSpPr>
        <p:spPr bwMode="auto">
          <a:xfrm>
            <a:off x="498633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88" name="Oval 696"/>
          <p:cNvSpPr>
            <a:spLocks noChangeAspect="1" noChangeArrowheads="1"/>
          </p:cNvSpPr>
          <p:nvPr userDrawn="1"/>
        </p:nvSpPr>
        <p:spPr bwMode="auto">
          <a:xfrm>
            <a:off x="5103813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89" name="Oval 697"/>
          <p:cNvSpPr>
            <a:spLocks noChangeAspect="1" noChangeArrowheads="1"/>
          </p:cNvSpPr>
          <p:nvPr userDrawn="1"/>
        </p:nvSpPr>
        <p:spPr bwMode="auto">
          <a:xfrm>
            <a:off x="5222875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90" name="Oval 698"/>
          <p:cNvSpPr>
            <a:spLocks noChangeAspect="1" noChangeArrowheads="1"/>
          </p:cNvSpPr>
          <p:nvPr userDrawn="1"/>
        </p:nvSpPr>
        <p:spPr bwMode="auto">
          <a:xfrm>
            <a:off x="534035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91" name="Oval 699"/>
          <p:cNvSpPr>
            <a:spLocks noChangeAspect="1" noChangeArrowheads="1"/>
          </p:cNvSpPr>
          <p:nvPr userDrawn="1"/>
        </p:nvSpPr>
        <p:spPr bwMode="auto">
          <a:xfrm>
            <a:off x="5459413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92" name="Oval 700"/>
          <p:cNvSpPr>
            <a:spLocks noChangeAspect="1" noChangeArrowheads="1"/>
          </p:cNvSpPr>
          <p:nvPr userDrawn="1"/>
        </p:nvSpPr>
        <p:spPr bwMode="auto">
          <a:xfrm>
            <a:off x="569595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93" name="Oval 701"/>
          <p:cNvSpPr>
            <a:spLocks noChangeAspect="1" noChangeArrowheads="1"/>
          </p:cNvSpPr>
          <p:nvPr userDrawn="1"/>
        </p:nvSpPr>
        <p:spPr bwMode="auto">
          <a:xfrm>
            <a:off x="5813425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94" name="Oval 702"/>
          <p:cNvSpPr>
            <a:spLocks noChangeAspect="1" noChangeArrowheads="1"/>
          </p:cNvSpPr>
          <p:nvPr userDrawn="1"/>
        </p:nvSpPr>
        <p:spPr bwMode="auto">
          <a:xfrm>
            <a:off x="593248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95" name="Oval 703"/>
          <p:cNvSpPr>
            <a:spLocks noChangeAspect="1" noChangeArrowheads="1"/>
          </p:cNvSpPr>
          <p:nvPr userDrawn="1"/>
        </p:nvSpPr>
        <p:spPr bwMode="auto">
          <a:xfrm>
            <a:off x="605155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96" name="Oval 704"/>
          <p:cNvSpPr>
            <a:spLocks noChangeAspect="1" noChangeArrowheads="1"/>
          </p:cNvSpPr>
          <p:nvPr userDrawn="1"/>
        </p:nvSpPr>
        <p:spPr bwMode="auto">
          <a:xfrm>
            <a:off x="6169025" y="313690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97" name="Oval 705"/>
          <p:cNvSpPr>
            <a:spLocks noChangeAspect="1" noChangeArrowheads="1"/>
          </p:cNvSpPr>
          <p:nvPr userDrawn="1"/>
        </p:nvSpPr>
        <p:spPr bwMode="auto">
          <a:xfrm>
            <a:off x="628808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98" name="Oval 706"/>
          <p:cNvSpPr>
            <a:spLocks noChangeAspect="1" noChangeArrowheads="1"/>
          </p:cNvSpPr>
          <p:nvPr userDrawn="1"/>
        </p:nvSpPr>
        <p:spPr bwMode="auto">
          <a:xfrm>
            <a:off x="6405563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699" name="Oval 707"/>
          <p:cNvSpPr>
            <a:spLocks noChangeAspect="1" noChangeArrowheads="1"/>
          </p:cNvSpPr>
          <p:nvPr userDrawn="1"/>
        </p:nvSpPr>
        <p:spPr bwMode="auto">
          <a:xfrm>
            <a:off x="6524625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00" name="Oval 708"/>
          <p:cNvSpPr>
            <a:spLocks noChangeAspect="1" noChangeArrowheads="1"/>
          </p:cNvSpPr>
          <p:nvPr userDrawn="1"/>
        </p:nvSpPr>
        <p:spPr bwMode="auto">
          <a:xfrm>
            <a:off x="664210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01" name="Oval 709"/>
          <p:cNvSpPr>
            <a:spLocks noChangeAspect="1" noChangeArrowheads="1"/>
          </p:cNvSpPr>
          <p:nvPr userDrawn="1"/>
        </p:nvSpPr>
        <p:spPr bwMode="auto">
          <a:xfrm>
            <a:off x="6761163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02" name="Oval 710"/>
          <p:cNvSpPr>
            <a:spLocks noChangeAspect="1" noChangeArrowheads="1"/>
          </p:cNvSpPr>
          <p:nvPr userDrawn="1"/>
        </p:nvSpPr>
        <p:spPr bwMode="auto">
          <a:xfrm>
            <a:off x="687863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03" name="Oval 711"/>
          <p:cNvSpPr>
            <a:spLocks noChangeAspect="1" noChangeArrowheads="1"/>
          </p:cNvSpPr>
          <p:nvPr userDrawn="1"/>
        </p:nvSpPr>
        <p:spPr bwMode="auto">
          <a:xfrm>
            <a:off x="699770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04" name="Oval 712"/>
          <p:cNvSpPr>
            <a:spLocks noChangeAspect="1" noChangeArrowheads="1"/>
          </p:cNvSpPr>
          <p:nvPr userDrawn="1"/>
        </p:nvSpPr>
        <p:spPr bwMode="auto">
          <a:xfrm>
            <a:off x="7115175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05" name="Oval 713"/>
          <p:cNvSpPr>
            <a:spLocks noChangeAspect="1" noChangeArrowheads="1"/>
          </p:cNvSpPr>
          <p:nvPr userDrawn="1"/>
        </p:nvSpPr>
        <p:spPr bwMode="auto">
          <a:xfrm>
            <a:off x="723423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06" name="Oval 714"/>
          <p:cNvSpPr>
            <a:spLocks noChangeAspect="1" noChangeArrowheads="1"/>
          </p:cNvSpPr>
          <p:nvPr userDrawn="1"/>
        </p:nvSpPr>
        <p:spPr bwMode="auto">
          <a:xfrm>
            <a:off x="7351713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07" name="Oval 715"/>
          <p:cNvSpPr>
            <a:spLocks noChangeAspect="1" noChangeArrowheads="1"/>
          </p:cNvSpPr>
          <p:nvPr userDrawn="1"/>
        </p:nvSpPr>
        <p:spPr bwMode="auto">
          <a:xfrm>
            <a:off x="7470775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08" name="Oval 716"/>
          <p:cNvSpPr>
            <a:spLocks noChangeAspect="1" noChangeArrowheads="1"/>
          </p:cNvSpPr>
          <p:nvPr userDrawn="1"/>
        </p:nvSpPr>
        <p:spPr bwMode="auto">
          <a:xfrm>
            <a:off x="7707313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09" name="Oval 717"/>
          <p:cNvSpPr>
            <a:spLocks noChangeAspect="1" noChangeArrowheads="1"/>
          </p:cNvSpPr>
          <p:nvPr userDrawn="1"/>
        </p:nvSpPr>
        <p:spPr bwMode="auto">
          <a:xfrm>
            <a:off x="1200150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10" name="Oval 718"/>
          <p:cNvSpPr>
            <a:spLocks noChangeAspect="1" noChangeArrowheads="1"/>
          </p:cNvSpPr>
          <p:nvPr userDrawn="1"/>
        </p:nvSpPr>
        <p:spPr bwMode="auto">
          <a:xfrm>
            <a:off x="1319213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11" name="Oval 719"/>
          <p:cNvSpPr>
            <a:spLocks noChangeAspect="1" noChangeArrowheads="1"/>
          </p:cNvSpPr>
          <p:nvPr userDrawn="1"/>
        </p:nvSpPr>
        <p:spPr bwMode="auto">
          <a:xfrm>
            <a:off x="1436688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12" name="Oval 720"/>
          <p:cNvSpPr>
            <a:spLocks noChangeAspect="1" noChangeArrowheads="1"/>
          </p:cNvSpPr>
          <p:nvPr userDrawn="1"/>
        </p:nvSpPr>
        <p:spPr bwMode="auto">
          <a:xfrm>
            <a:off x="1555750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13" name="Oval 721"/>
          <p:cNvSpPr>
            <a:spLocks noChangeAspect="1" noChangeArrowheads="1"/>
          </p:cNvSpPr>
          <p:nvPr userDrawn="1"/>
        </p:nvSpPr>
        <p:spPr bwMode="auto">
          <a:xfrm>
            <a:off x="1673225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14" name="Oval 722"/>
          <p:cNvSpPr>
            <a:spLocks noChangeAspect="1" noChangeArrowheads="1"/>
          </p:cNvSpPr>
          <p:nvPr userDrawn="1"/>
        </p:nvSpPr>
        <p:spPr bwMode="auto">
          <a:xfrm>
            <a:off x="1792288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15" name="Oval 723"/>
          <p:cNvSpPr>
            <a:spLocks noChangeAspect="1" noChangeArrowheads="1"/>
          </p:cNvSpPr>
          <p:nvPr userDrawn="1"/>
        </p:nvSpPr>
        <p:spPr bwMode="auto">
          <a:xfrm>
            <a:off x="1909763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16" name="Oval 724"/>
          <p:cNvSpPr>
            <a:spLocks noChangeAspect="1" noChangeArrowheads="1"/>
          </p:cNvSpPr>
          <p:nvPr userDrawn="1"/>
        </p:nvSpPr>
        <p:spPr bwMode="auto">
          <a:xfrm>
            <a:off x="2028825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17" name="Oval 725"/>
          <p:cNvSpPr>
            <a:spLocks noChangeAspect="1" noChangeArrowheads="1"/>
          </p:cNvSpPr>
          <p:nvPr userDrawn="1"/>
        </p:nvSpPr>
        <p:spPr bwMode="auto">
          <a:xfrm>
            <a:off x="2146300" y="3246438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18" name="Oval 726"/>
          <p:cNvSpPr>
            <a:spLocks noChangeAspect="1" noChangeArrowheads="1"/>
          </p:cNvSpPr>
          <p:nvPr userDrawn="1"/>
        </p:nvSpPr>
        <p:spPr bwMode="auto">
          <a:xfrm>
            <a:off x="2265363" y="32464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19" name="Oval 727"/>
          <p:cNvSpPr>
            <a:spLocks noChangeAspect="1" noChangeArrowheads="1"/>
          </p:cNvSpPr>
          <p:nvPr userDrawn="1"/>
        </p:nvSpPr>
        <p:spPr bwMode="auto">
          <a:xfrm>
            <a:off x="2382838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20" name="Oval 728"/>
          <p:cNvSpPr>
            <a:spLocks noChangeAspect="1" noChangeArrowheads="1"/>
          </p:cNvSpPr>
          <p:nvPr userDrawn="1"/>
        </p:nvSpPr>
        <p:spPr bwMode="auto">
          <a:xfrm>
            <a:off x="4040188" y="32464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21" name="Oval 729"/>
          <p:cNvSpPr>
            <a:spLocks noChangeAspect="1" noChangeArrowheads="1"/>
          </p:cNvSpPr>
          <p:nvPr userDrawn="1"/>
        </p:nvSpPr>
        <p:spPr bwMode="auto">
          <a:xfrm>
            <a:off x="4157663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22" name="Oval 730"/>
          <p:cNvSpPr>
            <a:spLocks noChangeAspect="1" noChangeArrowheads="1"/>
          </p:cNvSpPr>
          <p:nvPr userDrawn="1"/>
        </p:nvSpPr>
        <p:spPr bwMode="auto">
          <a:xfrm>
            <a:off x="4630738" y="32464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23" name="Oval 731"/>
          <p:cNvSpPr>
            <a:spLocks noChangeAspect="1" noChangeArrowheads="1"/>
          </p:cNvSpPr>
          <p:nvPr userDrawn="1"/>
        </p:nvSpPr>
        <p:spPr bwMode="auto">
          <a:xfrm>
            <a:off x="4867275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24" name="Oval 732"/>
          <p:cNvSpPr>
            <a:spLocks noChangeAspect="1" noChangeArrowheads="1"/>
          </p:cNvSpPr>
          <p:nvPr userDrawn="1"/>
        </p:nvSpPr>
        <p:spPr bwMode="auto">
          <a:xfrm>
            <a:off x="4986338" y="32464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25" name="Oval 733"/>
          <p:cNvSpPr>
            <a:spLocks noChangeAspect="1" noChangeArrowheads="1"/>
          </p:cNvSpPr>
          <p:nvPr userDrawn="1"/>
        </p:nvSpPr>
        <p:spPr bwMode="auto">
          <a:xfrm>
            <a:off x="5103813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26" name="Oval 734"/>
          <p:cNvSpPr>
            <a:spLocks noChangeAspect="1" noChangeArrowheads="1"/>
          </p:cNvSpPr>
          <p:nvPr userDrawn="1"/>
        </p:nvSpPr>
        <p:spPr bwMode="auto">
          <a:xfrm>
            <a:off x="5222875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27" name="Oval 735"/>
          <p:cNvSpPr>
            <a:spLocks noChangeAspect="1" noChangeArrowheads="1"/>
          </p:cNvSpPr>
          <p:nvPr userDrawn="1"/>
        </p:nvSpPr>
        <p:spPr bwMode="auto">
          <a:xfrm>
            <a:off x="5340350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28" name="Oval 736"/>
          <p:cNvSpPr>
            <a:spLocks noChangeAspect="1" noChangeArrowheads="1"/>
          </p:cNvSpPr>
          <p:nvPr userDrawn="1"/>
        </p:nvSpPr>
        <p:spPr bwMode="auto">
          <a:xfrm>
            <a:off x="5459413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29" name="Oval 737"/>
          <p:cNvSpPr>
            <a:spLocks noChangeAspect="1" noChangeArrowheads="1"/>
          </p:cNvSpPr>
          <p:nvPr userDrawn="1"/>
        </p:nvSpPr>
        <p:spPr bwMode="auto">
          <a:xfrm>
            <a:off x="5695950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30" name="Oval 738"/>
          <p:cNvSpPr>
            <a:spLocks noChangeAspect="1" noChangeArrowheads="1"/>
          </p:cNvSpPr>
          <p:nvPr userDrawn="1"/>
        </p:nvSpPr>
        <p:spPr bwMode="auto">
          <a:xfrm>
            <a:off x="5813425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31" name="Oval 739"/>
          <p:cNvSpPr>
            <a:spLocks noChangeAspect="1" noChangeArrowheads="1"/>
          </p:cNvSpPr>
          <p:nvPr userDrawn="1"/>
        </p:nvSpPr>
        <p:spPr bwMode="auto">
          <a:xfrm>
            <a:off x="5932488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32" name="Oval 740"/>
          <p:cNvSpPr>
            <a:spLocks noChangeAspect="1" noChangeArrowheads="1"/>
          </p:cNvSpPr>
          <p:nvPr userDrawn="1"/>
        </p:nvSpPr>
        <p:spPr bwMode="auto">
          <a:xfrm>
            <a:off x="6051550" y="3246438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33" name="Oval 741"/>
          <p:cNvSpPr>
            <a:spLocks noChangeAspect="1" noChangeArrowheads="1"/>
          </p:cNvSpPr>
          <p:nvPr userDrawn="1"/>
        </p:nvSpPr>
        <p:spPr bwMode="auto">
          <a:xfrm>
            <a:off x="6169025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34" name="Oval 742"/>
          <p:cNvSpPr>
            <a:spLocks noChangeAspect="1" noChangeArrowheads="1"/>
          </p:cNvSpPr>
          <p:nvPr userDrawn="1"/>
        </p:nvSpPr>
        <p:spPr bwMode="auto">
          <a:xfrm>
            <a:off x="6288088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35" name="Oval 743"/>
          <p:cNvSpPr>
            <a:spLocks noChangeAspect="1" noChangeArrowheads="1"/>
          </p:cNvSpPr>
          <p:nvPr userDrawn="1"/>
        </p:nvSpPr>
        <p:spPr bwMode="auto">
          <a:xfrm>
            <a:off x="6405563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36" name="Oval 744"/>
          <p:cNvSpPr>
            <a:spLocks noChangeAspect="1" noChangeArrowheads="1"/>
          </p:cNvSpPr>
          <p:nvPr userDrawn="1"/>
        </p:nvSpPr>
        <p:spPr bwMode="auto">
          <a:xfrm>
            <a:off x="6524625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37" name="Oval 745"/>
          <p:cNvSpPr>
            <a:spLocks noChangeAspect="1" noChangeArrowheads="1"/>
          </p:cNvSpPr>
          <p:nvPr userDrawn="1"/>
        </p:nvSpPr>
        <p:spPr bwMode="auto">
          <a:xfrm>
            <a:off x="6642100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38" name="Oval 746"/>
          <p:cNvSpPr>
            <a:spLocks noChangeAspect="1" noChangeArrowheads="1"/>
          </p:cNvSpPr>
          <p:nvPr userDrawn="1"/>
        </p:nvSpPr>
        <p:spPr bwMode="auto">
          <a:xfrm>
            <a:off x="6761163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39" name="Oval 747"/>
          <p:cNvSpPr>
            <a:spLocks noChangeAspect="1" noChangeArrowheads="1"/>
          </p:cNvSpPr>
          <p:nvPr userDrawn="1"/>
        </p:nvSpPr>
        <p:spPr bwMode="auto">
          <a:xfrm>
            <a:off x="6878638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40" name="Oval 748"/>
          <p:cNvSpPr>
            <a:spLocks noChangeAspect="1" noChangeArrowheads="1"/>
          </p:cNvSpPr>
          <p:nvPr userDrawn="1"/>
        </p:nvSpPr>
        <p:spPr bwMode="auto">
          <a:xfrm>
            <a:off x="6997700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41" name="Oval 749"/>
          <p:cNvSpPr>
            <a:spLocks noChangeAspect="1" noChangeArrowheads="1"/>
          </p:cNvSpPr>
          <p:nvPr userDrawn="1"/>
        </p:nvSpPr>
        <p:spPr bwMode="auto">
          <a:xfrm>
            <a:off x="7115175" y="3246438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42" name="Oval 750"/>
          <p:cNvSpPr>
            <a:spLocks noChangeAspect="1" noChangeArrowheads="1"/>
          </p:cNvSpPr>
          <p:nvPr userDrawn="1"/>
        </p:nvSpPr>
        <p:spPr bwMode="auto">
          <a:xfrm>
            <a:off x="7234238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43" name="Oval 751"/>
          <p:cNvSpPr>
            <a:spLocks noChangeAspect="1" noChangeArrowheads="1"/>
          </p:cNvSpPr>
          <p:nvPr userDrawn="1"/>
        </p:nvSpPr>
        <p:spPr bwMode="auto">
          <a:xfrm>
            <a:off x="7470775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44" name="Oval 752"/>
          <p:cNvSpPr>
            <a:spLocks noChangeAspect="1" noChangeArrowheads="1"/>
          </p:cNvSpPr>
          <p:nvPr userDrawn="1"/>
        </p:nvSpPr>
        <p:spPr bwMode="auto">
          <a:xfrm>
            <a:off x="7707313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45" name="Oval 753"/>
          <p:cNvSpPr>
            <a:spLocks noChangeAspect="1" noChangeArrowheads="1"/>
          </p:cNvSpPr>
          <p:nvPr userDrawn="1"/>
        </p:nvSpPr>
        <p:spPr bwMode="auto">
          <a:xfrm>
            <a:off x="1319213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46" name="Oval 754"/>
          <p:cNvSpPr>
            <a:spLocks noChangeAspect="1" noChangeArrowheads="1"/>
          </p:cNvSpPr>
          <p:nvPr userDrawn="1"/>
        </p:nvSpPr>
        <p:spPr bwMode="auto">
          <a:xfrm>
            <a:off x="1436688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47" name="Oval 755"/>
          <p:cNvSpPr>
            <a:spLocks noChangeAspect="1" noChangeArrowheads="1"/>
          </p:cNvSpPr>
          <p:nvPr userDrawn="1"/>
        </p:nvSpPr>
        <p:spPr bwMode="auto">
          <a:xfrm>
            <a:off x="1555750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48" name="Oval 756"/>
          <p:cNvSpPr>
            <a:spLocks noChangeAspect="1" noChangeArrowheads="1"/>
          </p:cNvSpPr>
          <p:nvPr userDrawn="1"/>
        </p:nvSpPr>
        <p:spPr bwMode="auto">
          <a:xfrm>
            <a:off x="1673225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49" name="Oval 757"/>
          <p:cNvSpPr>
            <a:spLocks noChangeAspect="1" noChangeArrowheads="1"/>
          </p:cNvSpPr>
          <p:nvPr userDrawn="1"/>
        </p:nvSpPr>
        <p:spPr bwMode="auto">
          <a:xfrm>
            <a:off x="1792288" y="3355975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50" name="Oval 758"/>
          <p:cNvSpPr>
            <a:spLocks noChangeAspect="1" noChangeArrowheads="1"/>
          </p:cNvSpPr>
          <p:nvPr userDrawn="1"/>
        </p:nvSpPr>
        <p:spPr bwMode="auto">
          <a:xfrm>
            <a:off x="1909763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51" name="Oval 759"/>
          <p:cNvSpPr>
            <a:spLocks noChangeAspect="1" noChangeArrowheads="1"/>
          </p:cNvSpPr>
          <p:nvPr userDrawn="1"/>
        </p:nvSpPr>
        <p:spPr bwMode="auto">
          <a:xfrm>
            <a:off x="2028825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52" name="Oval 760"/>
          <p:cNvSpPr>
            <a:spLocks noChangeAspect="1" noChangeArrowheads="1"/>
          </p:cNvSpPr>
          <p:nvPr userDrawn="1"/>
        </p:nvSpPr>
        <p:spPr bwMode="auto">
          <a:xfrm>
            <a:off x="2146300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53" name="Oval 761"/>
          <p:cNvSpPr>
            <a:spLocks noChangeAspect="1" noChangeArrowheads="1"/>
          </p:cNvSpPr>
          <p:nvPr userDrawn="1"/>
        </p:nvSpPr>
        <p:spPr bwMode="auto">
          <a:xfrm>
            <a:off x="2265363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54" name="Oval 762"/>
          <p:cNvSpPr>
            <a:spLocks noChangeAspect="1" noChangeArrowheads="1"/>
          </p:cNvSpPr>
          <p:nvPr userDrawn="1"/>
        </p:nvSpPr>
        <p:spPr bwMode="auto">
          <a:xfrm>
            <a:off x="4157663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55" name="Oval 763"/>
          <p:cNvSpPr>
            <a:spLocks noChangeAspect="1" noChangeArrowheads="1"/>
          </p:cNvSpPr>
          <p:nvPr userDrawn="1"/>
        </p:nvSpPr>
        <p:spPr bwMode="auto">
          <a:xfrm>
            <a:off x="4276725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56" name="Oval 764"/>
          <p:cNvSpPr>
            <a:spLocks noChangeAspect="1" noChangeArrowheads="1"/>
          </p:cNvSpPr>
          <p:nvPr userDrawn="1"/>
        </p:nvSpPr>
        <p:spPr bwMode="auto">
          <a:xfrm>
            <a:off x="4394200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57" name="Oval 765"/>
          <p:cNvSpPr>
            <a:spLocks noChangeAspect="1" noChangeArrowheads="1"/>
          </p:cNvSpPr>
          <p:nvPr userDrawn="1"/>
        </p:nvSpPr>
        <p:spPr bwMode="auto">
          <a:xfrm>
            <a:off x="4513263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58" name="Oval 766"/>
          <p:cNvSpPr>
            <a:spLocks noChangeAspect="1" noChangeArrowheads="1"/>
          </p:cNvSpPr>
          <p:nvPr userDrawn="1"/>
        </p:nvSpPr>
        <p:spPr bwMode="auto">
          <a:xfrm>
            <a:off x="5222875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59" name="Oval 767"/>
          <p:cNvSpPr>
            <a:spLocks noChangeAspect="1" noChangeArrowheads="1"/>
          </p:cNvSpPr>
          <p:nvPr userDrawn="1"/>
        </p:nvSpPr>
        <p:spPr bwMode="auto">
          <a:xfrm>
            <a:off x="5340350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60" name="Oval 768"/>
          <p:cNvSpPr>
            <a:spLocks noChangeAspect="1" noChangeArrowheads="1"/>
          </p:cNvSpPr>
          <p:nvPr userDrawn="1"/>
        </p:nvSpPr>
        <p:spPr bwMode="auto">
          <a:xfrm>
            <a:off x="5459413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61" name="Oval 769"/>
          <p:cNvSpPr>
            <a:spLocks noChangeAspect="1" noChangeArrowheads="1"/>
          </p:cNvSpPr>
          <p:nvPr userDrawn="1"/>
        </p:nvSpPr>
        <p:spPr bwMode="auto">
          <a:xfrm>
            <a:off x="5576888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62" name="Oval 770"/>
          <p:cNvSpPr>
            <a:spLocks noChangeAspect="1" noChangeArrowheads="1"/>
          </p:cNvSpPr>
          <p:nvPr userDrawn="1"/>
        </p:nvSpPr>
        <p:spPr bwMode="auto">
          <a:xfrm>
            <a:off x="5695950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63" name="Oval 771"/>
          <p:cNvSpPr>
            <a:spLocks noChangeAspect="1" noChangeArrowheads="1"/>
          </p:cNvSpPr>
          <p:nvPr userDrawn="1"/>
        </p:nvSpPr>
        <p:spPr bwMode="auto">
          <a:xfrm>
            <a:off x="5813425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64" name="Oval 772"/>
          <p:cNvSpPr>
            <a:spLocks noChangeAspect="1" noChangeArrowheads="1"/>
          </p:cNvSpPr>
          <p:nvPr userDrawn="1"/>
        </p:nvSpPr>
        <p:spPr bwMode="auto">
          <a:xfrm>
            <a:off x="5932488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65" name="Oval 773"/>
          <p:cNvSpPr>
            <a:spLocks noChangeAspect="1" noChangeArrowheads="1"/>
          </p:cNvSpPr>
          <p:nvPr userDrawn="1"/>
        </p:nvSpPr>
        <p:spPr bwMode="auto">
          <a:xfrm>
            <a:off x="6051550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66" name="Oval 774"/>
          <p:cNvSpPr>
            <a:spLocks noChangeAspect="1" noChangeArrowheads="1"/>
          </p:cNvSpPr>
          <p:nvPr userDrawn="1"/>
        </p:nvSpPr>
        <p:spPr bwMode="auto">
          <a:xfrm>
            <a:off x="6169025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67" name="Oval 775"/>
          <p:cNvSpPr>
            <a:spLocks noChangeAspect="1" noChangeArrowheads="1"/>
          </p:cNvSpPr>
          <p:nvPr userDrawn="1"/>
        </p:nvSpPr>
        <p:spPr bwMode="auto">
          <a:xfrm>
            <a:off x="6288088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68" name="Oval 776"/>
          <p:cNvSpPr>
            <a:spLocks noChangeAspect="1" noChangeArrowheads="1"/>
          </p:cNvSpPr>
          <p:nvPr userDrawn="1"/>
        </p:nvSpPr>
        <p:spPr bwMode="auto">
          <a:xfrm>
            <a:off x="6405563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69" name="Oval 777"/>
          <p:cNvSpPr>
            <a:spLocks noChangeAspect="1" noChangeArrowheads="1"/>
          </p:cNvSpPr>
          <p:nvPr userDrawn="1"/>
        </p:nvSpPr>
        <p:spPr bwMode="auto">
          <a:xfrm>
            <a:off x="6524625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70" name="Oval 778"/>
          <p:cNvSpPr>
            <a:spLocks noChangeAspect="1" noChangeArrowheads="1"/>
          </p:cNvSpPr>
          <p:nvPr userDrawn="1"/>
        </p:nvSpPr>
        <p:spPr bwMode="auto">
          <a:xfrm>
            <a:off x="6642100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71" name="Oval 779"/>
          <p:cNvSpPr>
            <a:spLocks noChangeAspect="1" noChangeArrowheads="1"/>
          </p:cNvSpPr>
          <p:nvPr userDrawn="1"/>
        </p:nvSpPr>
        <p:spPr bwMode="auto">
          <a:xfrm>
            <a:off x="6761163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72" name="Oval 780"/>
          <p:cNvSpPr>
            <a:spLocks noChangeAspect="1" noChangeArrowheads="1"/>
          </p:cNvSpPr>
          <p:nvPr userDrawn="1"/>
        </p:nvSpPr>
        <p:spPr bwMode="auto">
          <a:xfrm>
            <a:off x="6878638" y="3355975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73" name="Oval 781"/>
          <p:cNvSpPr>
            <a:spLocks noChangeAspect="1" noChangeArrowheads="1"/>
          </p:cNvSpPr>
          <p:nvPr userDrawn="1"/>
        </p:nvSpPr>
        <p:spPr bwMode="auto">
          <a:xfrm>
            <a:off x="6997700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74" name="Oval 782"/>
          <p:cNvSpPr>
            <a:spLocks noChangeAspect="1" noChangeArrowheads="1"/>
          </p:cNvSpPr>
          <p:nvPr userDrawn="1"/>
        </p:nvSpPr>
        <p:spPr bwMode="auto">
          <a:xfrm>
            <a:off x="7115175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75" name="Oval 783"/>
          <p:cNvSpPr>
            <a:spLocks noChangeAspect="1" noChangeArrowheads="1"/>
          </p:cNvSpPr>
          <p:nvPr userDrawn="1"/>
        </p:nvSpPr>
        <p:spPr bwMode="auto">
          <a:xfrm>
            <a:off x="7234238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76" name="Oval 784"/>
          <p:cNvSpPr>
            <a:spLocks noChangeAspect="1" noChangeArrowheads="1"/>
          </p:cNvSpPr>
          <p:nvPr userDrawn="1"/>
        </p:nvSpPr>
        <p:spPr bwMode="auto">
          <a:xfrm>
            <a:off x="7588250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77" name="Oval 785"/>
          <p:cNvSpPr>
            <a:spLocks noChangeAspect="1" noChangeArrowheads="1"/>
          </p:cNvSpPr>
          <p:nvPr userDrawn="1"/>
        </p:nvSpPr>
        <p:spPr bwMode="auto">
          <a:xfrm>
            <a:off x="7707313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78" name="Oval 786"/>
          <p:cNvSpPr>
            <a:spLocks noChangeAspect="1" noChangeArrowheads="1"/>
          </p:cNvSpPr>
          <p:nvPr userDrawn="1"/>
        </p:nvSpPr>
        <p:spPr bwMode="auto">
          <a:xfrm>
            <a:off x="143668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79" name="Oval 787"/>
          <p:cNvSpPr>
            <a:spLocks noChangeAspect="1" noChangeArrowheads="1"/>
          </p:cNvSpPr>
          <p:nvPr userDrawn="1"/>
        </p:nvSpPr>
        <p:spPr bwMode="auto">
          <a:xfrm>
            <a:off x="1555750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80" name="Oval 788"/>
          <p:cNvSpPr>
            <a:spLocks noChangeAspect="1" noChangeArrowheads="1"/>
          </p:cNvSpPr>
          <p:nvPr userDrawn="1"/>
        </p:nvSpPr>
        <p:spPr bwMode="auto">
          <a:xfrm>
            <a:off x="1673225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81" name="Oval 789"/>
          <p:cNvSpPr>
            <a:spLocks noChangeAspect="1" noChangeArrowheads="1"/>
          </p:cNvSpPr>
          <p:nvPr userDrawn="1"/>
        </p:nvSpPr>
        <p:spPr bwMode="auto">
          <a:xfrm>
            <a:off x="179228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82" name="Oval 790"/>
          <p:cNvSpPr>
            <a:spLocks noChangeAspect="1" noChangeArrowheads="1"/>
          </p:cNvSpPr>
          <p:nvPr userDrawn="1"/>
        </p:nvSpPr>
        <p:spPr bwMode="auto">
          <a:xfrm>
            <a:off x="1909763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83" name="Oval 791"/>
          <p:cNvSpPr>
            <a:spLocks noChangeAspect="1" noChangeArrowheads="1"/>
          </p:cNvSpPr>
          <p:nvPr userDrawn="1"/>
        </p:nvSpPr>
        <p:spPr bwMode="auto">
          <a:xfrm>
            <a:off x="2028825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84" name="Oval 792"/>
          <p:cNvSpPr>
            <a:spLocks noChangeAspect="1" noChangeArrowheads="1"/>
          </p:cNvSpPr>
          <p:nvPr userDrawn="1"/>
        </p:nvSpPr>
        <p:spPr bwMode="auto">
          <a:xfrm>
            <a:off x="2146300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85" name="Oval 793"/>
          <p:cNvSpPr>
            <a:spLocks noChangeAspect="1" noChangeArrowheads="1"/>
          </p:cNvSpPr>
          <p:nvPr userDrawn="1"/>
        </p:nvSpPr>
        <p:spPr bwMode="auto">
          <a:xfrm>
            <a:off x="2265363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86" name="Oval 794"/>
          <p:cNvSpPr>
            <a:spLocks noChangeAspect="1" noChangeArrowheads="1"/>
          </p:cNvSpPr>
          <p:nvPr userDrawn="1"/>
        </p:nvSpPr>
        <p:spPr bwMode="auto">
          <a:xfrm>
            <a:off x="404018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87" name="Oval 795"/>
          <p:cNvSpPr>
            <a:spLocks noChangeAspect="1" noChangeArrowheads="1"/>
          </p:cNvSpPr>
          <p:nvPr userDrawn="1"/>
        </p:nvSpPr>
        <p:spPr bwMode="auto">
          <a:xfrm>
            <a:off x="4157663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88" name="Oval 796"/>
          <p:cNvSpPr>
            <a:spLocks noChangeAspect="1" noChangeArrowheads="1"/>
          </p:cNvSpPr>
          <p:nvPr userDrawn="1"/>
        </p:nvSpPr>
        <p:spPr bwMode="auto">
          <a:xfrm>
            <a:off x="4276725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89" name="Oval 797"/>
          <p:cNvSpPr>
            <a:spLocks noChangeAspect="1" noChangeArrowheads="1"/>
          </p:cNvSpPr>
          <p:nvPr userDrawn="1"/>
        </p:nvSpPr>
        <p:spPr bwMode="auto">
          <a:xfrm>
            <a:off x="4394200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90" name="Oval 798"/>
          <p:cNvSpPr>
            <a:spLocks noChangeAspect="1" noChangeArrowheads="1"/>
          </p:cNvSpPr>
          <p:nvPr userDrawn="1"/>
        </p:nvSpPr>
        <p:spPr bwMode="auto">
          <a:xfrm>
            <a:off x="4513263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91" name="Oval 799"/>
          <p:cNvSpPr>
            <a:spLocks noChangeAspect="1" noChangeArrowheads="1"/>
          </p:cNvSpPr>
          <p:nvPr userDrawn="1"/>
        </p:nvSpPr>
        <p:spPr bwMode="auto">
          <a:xfrm>
            <a:off x="463073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92" name="Oval 800"/>
          <p:cNvSpPr>
            <a:spLocks noChangeAspect="1" noChangeArrowheads="1"/>
          </p:cNvSpPr>
          <p:nvPr userDrawn="1"/>
        </p:nvSpPr>
        <p:spPr bwMode="auto">
          <a:xfrm>
            <a:off x="4749800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93" name="Oval 801"/>
          <p:cNvSpPr>
            <a:spLocks noChangeAspect="1" noChangeArrowheads="1"/>
          </p:cNvSpPr>
          <p:nvPr userDrawn="1"/>
        </p:nvSpPr>
        <p:spPr bwMode="auto">
          <a:xfrm>
            <a:off x="4867275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94" name="Oval 802"/>
          <p:cNvSpPr>
            <a:spLocks noChangeAspect="1" noChangeArrowheads="1"/>
          </p:cNvSpPr>
          <p:nvPr userDrawn="1"/>
        </p:nvSpPr>
        <p:spPr bwMode="auto">
          <a:xfrm>
            <a:off x="498633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95" name="Oval 803"/>
          <p:cNvSpPr>
            <a:spLocks noChangeAspect="1" noChangeArrowheads="1"/>
          </p:cNvSpPr>
          <p:nvPr userDrawn="1"/>
        </p:nvSpPr>
        <p:spPr bwMode="auto">
          <a:xfrm>
            <a:off x="5222875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96" name="Oval 804"/>
          <p:cNvSpPr>
            <a:spLocks noChangeAspect="1" noChangeArrowheads="1"/>
          </p:cNvSpPr>
          <p:nvPr userDrawn="1"/>
        </p:nvSpPr>
        <p:spPr bwMode="auto">
          <a:xfrm>
            <a:off x="5340350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97" name="Oval 805"/>
          <p:cNvSpPr>
            <a:spLocks noChangeAspect="1" noChangeArrowheads="1"/>
          </p:cNvSpPr>
          <p:nvPr userDrawn="1"/>
        </p:nvSpPr>
        <p:spPr bwMode="auto">
          <a:xfrm>
            <a:off x="5459413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98" name="Oval 806"/>
          <p:cNvSpPr>
            <a:spLocks noChangeAspect="1" noChangeArrowheads="1"/>
          </p:cNvSpPr>
          <p:nvPr userDrawn="1"/>
        </p:nvSpPr>
        <p:spPr bwMode="auto">
          <a:xfrm>
            <a:off x="557688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799" name="Oval 807"/>
          <p:cNvSpPr>
            <a:spLocks noChangeAspect="1" noChangeArrowheads="1"/>
          </p:cNvSpPr>
          <p:nvPr userDrawn="1"/>
        </p:nvSpPr>
        <p:spPr bwMode="auto">
          <a:xfrm>
            <a:off x="5695950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00" name="Oval 808"/>
          <p:cNvSpPr>
            <a:spLocks noChangeAspect="1" noChangeArrowheads="1"/>
          </p:cNvSpPr>
          <p:nvPr userDrawn="1"/>
        </p:nvSpPr>
        <p:spPr bwMode="auto">
          <a:xfrm>
            <a:off x="5813425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01" name="Oval 809"/>
          <p:cNvSpPr>
            <a:spLocks noChangeAspect="1" noChangeArrowheads="1"/>
          </p:cNvSpPr>
          <p:nvPr userDrawn="1"/>
        </p:nvSpPr>
        <p:spPr bwMode="auto">
          <a:xfrm>
            <a:off x="593248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02" name="Oval 810"/>
          <p:cNvSpPr>
            <a:spLocks noChangeAspect="1" noChangeArrowheads="1"/>
          </p:cNvSpPr>
          <p:nvPr userDrawn="1"/>
        </p:nvSpPr>
        <p:spPr bwMode="auto">
          <a:xfrm>
            <a:off x="6051550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03" name="Oval 811"/>
          <p:cNvSpPr>
            <a:spLocks noChangeAspect="1" noChangeArrowheads="1"/>
          </p:cNvSpPr>
          <p:nvPr userDrawn="1"/>
        </p:nvSpPr>
        <p:spPr bwMode="auto">
          <a:xfrm>
            <a:off x="6169025" y="3465513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04" name="Oval 812"/>
          <p:cNvSpPr>
            <a:spLocks noChangeAspect="1" noChangeArrowheads="1"/>
          </p:cNvSpPr>
          <p:nvPr userDrawn="1"/>
        </p:nvSpPr>
        <p:spPr bwMode="auto">
          <a:xfrm>
            <a:off x="628808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05" name="Oval 813"/>
          <p:cNvSpPr>
            <a:spLocks noChangeAspect="1" noChangeArrowheads="1"/>
          </p:cNvSpPr>
          <p:nvPr userDrawn="1"/>
        </p:nvSpPr>
        <p:spPr bwMode="auto">
          <a:xfrm>
            <a:off x="6405563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06" name="Oval 814"/>
          <p:cNvSpPr>
            <a:spLocks noChangeAspect="1" noChangeArrowheads="1"/>
          </p:cNvSpPr>
          <p:nvPr userDrawn="1"/>
        </p:nvSpPr>
        <p:spPr bwMode="auto">
          <a:xfrm>
            <a:off x="6524625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07" name="Oval 815"/>
          <p:cNvSpPr>
            <a:spLocks noChangeAspect="1" noChangeArrowheads="1"/>
          </p:cNvSpPr>
          <p:nvPr userDrawn="1"/>
        </p:nvSpPr>
        <p:spPr bwMode="auto">
          <a:xfrm>
            <a:off x="6642100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08" name="Oval 816"/>
          <p:cNvSpPr>
            <a:spLocks noChangeAspect="1" noChangeArrowheads="1"/>
          </p:cNvSpPr>
          <p:nvPr userDrawn="1"/>
        </p:nvSpPr>
        <p:spPr bwMode="auto">
          <a:xfrm>
            <a:off x="6761163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09" name="Oval 817"/>
          <p:cNvSpPr>
            <a:spLocks noChangeAspect="1" noChangeArrowheads="1"/>
          </p:cNvSpPr>
          <p:nvPr userDrawn="1"/>
        </p:nvSpPr>
        <p:spPr bwMode="auto">
          <a:xfrm>
            <a:off x="687863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10" name="Oval 818"/>
          <p:cNvSpPr>
            <a:spLocks noChangeAspect="1" noChangeArrowheads="1"/>
          </p:cNvSpPr>
          <p:nvPr userDrawn="1"/>
        </p:nvSpPr>
        <p:spPr bwMode="auto">
          <a:xfrm>
            <a:off x="6997700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11" name="Oval 819"/>
          <p:cNvSpPr>
            <a:spLocks noChangeAspect="1" noChangeArrowheads="1"/>
          </p:cNvSpPr>
          <p:nvPr userDrawn="1"/>
        </p:nvSpPr>
        <p:spPr bwMode="auto">
          <a:xfrm>
            <a:off x="7115175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12" name="Oval 820"/>
          <p:cNvSpPr>
            <a:spLocks noChangeAspect="1" noChangeArrowheads="1"/>
          </p:cNvSpPr>
          <p:nvPr userDrawn="1"/>
        </p:nvSpPr>
        <p:spPr bwMode="auto">
          <a:xfrm>
            <a:off x="723423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13" name="Oval 821"/>
          <p:cNvSpPr>
            <a:spLocks noChangeAspect="1" noChangeArrowheads="1"/>
          </p:cNvSpPr>
          <p:nvPr userDrawn="1"/>
        </p:nvSpPr>
        <p:spPr bwMode="auto">
          <a:xfrm>
            <a:off x="143668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14" name="Oval 822"/>
          <p:cNvSpPr>
            <a:spLocks noChangeAspect="1" noChangeArrowheads="1"/>
          </p:cNvSpPr>
          <p:nvPr userDrawn="1"/>
        </p:nvSpPr>
        <p:spPr bwMode="auto">
          <a:xfrm>
            <a:off x="1555750" y="357505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15" name="Oval 823"/>
          <p:cNvSpPr>
            <a:spLocks noChangeAspect="1" noChangeArrowheads="1"/>
          </p:cNvSpPr>
          <p:nvPr userDrawn="1"/>
        </p:nvSpPr>
        <p:spPr bwMode="auto">
          <a:xfrm>
            <a:off x="1673225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16" name="Oval 824"/>
          <p:cNvSpPr>
            <a:spLocks noChangeAspect="1" noChangeArrowheads="1"/>
          </p:cNvSpPr>
          <p:nvPr userDrawn="1"/>
        </p:nvSpPr>
        <p:spPr bwMode="auto">
          <a:xfrm>
            <a:off x="179228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17" name="Oval 825"/>
          <p:cNvSpPr>
            <a:spLocks noChangeAspect="1" noChangeArrowheads="1"/>
          </p:cNvSpPr>
          <p:nvPr userDrawn="1"/>
        </p:nvSpPr>
        <p:spPr bwMode="auto">
          <a:xfrm>
            <a:off x="2265363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18" name="Oval 826"/>
          <p:cNvSpPr>
            <a:spLocks noChangeAspect="1" noChangeArrowheads="1"/>
          </p:cNvSpPr>
          <p:nvPr userDrawn="1"/>
        </p:nvSpPr>
        <p:spPr bwMode="auto">
          <a:xfrm>
            <a:off x="404018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19" name="Oval 827"/>
          <p:cNvSpPr>
            <a:spLocks noChangeAspect="1" noChangeArrowheads="1"/>
          </p:cNvSpPr>
          <p:nvPr userDrawn="1"/>
        </p:nvSpPr>
        <p:spPr bwMode="auto">
          <a:xfrm>
            <a:off x="4157663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20" name="Oval 828"/>
          <p:cNvSpPr>
            <a:spLocks noChangeAspect="1" noChangeArrowheads="1"/>
          </p:cNvSpPr>
          <p:nvPr userDrawn="1"/>
        </p:nvSpPr>
        <p:spPr bwMode="auto">
          <a:xfrm>
            <a:off x="4276725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21" name="Oval 829"/>
          <p:cNvSpPr>
            <a:spLocks noChangeAspect="1" noChangeArrowheads="1"/>
          </p:cNvSpPr>
          <p:nvPr userDrawn="1"/>
        </p:nvSpPr>
        <p:spPr bwMode="auto">
          <a:xfrm>
            <a:off x="4394200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22" name="Oval 830"/>
          <p:cNvSpPr>
            <a:spLocks noChangeAspect="1" noChangeArrowheads="1"/>
          </p:cNvSpPr>
          <p:nvPr userDrawn="1"/>
        </p:nvSpPr>
        <p:spPr bwMode="auto">
          <a:xfrm>
            <a:off x="4513263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23" name="Oval 831"/>
          <p:cNvSpPr>
            <a:spLocks noChangeAspect="1" noChangeArrowheads="1"/>
          </p:cNvSpPr>
          <p:nvPr userDrawn="1"/>
        </p:nvSpPr>
        <p:spPr bwMode="auto">
          <a:xfrm>
            <a:off x="463073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24" name="Oval 832"/>
          <p:cNvSpPr>
            <a:spLocks noChangeAspect="1" noChangeArrowheads="1"/>
          </p:cNvSpPr>
          <p:nvPr userDrawn="1"/>
        </p:nvSpPr>
        <p:spPr bwMode="auto">
          <a:xfrm>
            <a:off x="4749800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25" name="Oval 833"/>
          <p:cNvSpPr>
            <a:spLocks noChangeAspect="1" noChangeArrowheads="1"/>
          </p:cNvSpPr>
          <p:nvPr userDrawn="1"/>
        </p:nvSpPr>
        <p:spPr bwMode="auto">
          <a:xfrm>
            <a:off x="4867275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26" name="Oval 834"/>
          <p:cNvSpPr>
            <a:spLocks noChangeAspect="1" noChangeArrowheads="1"/>
          </p:cNvSpPr>
          <p:nvPr userDrawn="1"/>
        </p:nvSpPr>
        <p:spPr bwMode="auto">
          <a:xfrm>
            <a:off x="498633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27" name="Oval 835"/>
          <p:cNvSpPr>
            <a:spLocks noChangeAspect="1" noChangeArrowheads="1"/>
          </p:cNvSpPr>
          <p:nvPr userDrawn="1"/>
        </p:nvSpPr>
        <p:spPr bwMode="auto">
          <a:xfrm>
            <a:off x="5103813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28" name="Oval 836"/>
          <p:cNvSpPr>
            <a:spLocks noChangeAspect="1" noChangeArrowheads="1"/>
          </p:cNvSpPr>
          <p:nvPr userDrawn="1"/>
        </p:nvSpPr>
        <p:spPr bwMode="auto">
          <a:xfrm>
            <a:off x="5222875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29" name="Oval 837"/>
          <p:cNvSpPr>
            <a:spLocks noChangeAspect="1" noChangeArrowheads="1"/>
          </p:cNvSpPr>
          <p:nvPr userDrawn="1"/>
        </p:nvSpPr>
        <p:spPr bwMode="auto">
          <a:xfrm>
            <a:off x="5340350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30" name="Oval 838"/>
          <p:cNvSpPr>
            <a:spLocks noChangeAspect="1" noChangeArrowheads="1"/>
          </p:cNvSpPr>
          <p:nvPr userDrawn="1"/>
        </p:nvSpPr>
        <p:spPr bwMode="auto">
          <a:xfrm>
            <a:off x="5459413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31" name="Oval 839"/>
          <p:cNvSpPr>
            <a:spLocks noChangeAspect="1" noChangeArrowheads="1"/>
          </p:cNvSpPr>
          <p:nvPr userDrawn="1"/>
        </p:nvSpPr>
        <p:spPr bwMode="auto">
          <a:xfrm>
            <a:off x="557688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32" name="Oval 840"/>
          <p:cNvSpPr>
            <a:spLocks noChangeAspect="1" noChangeArrowheads="1"/>
          </p:cNvSpPr>
          <p:nvPr userDrawn="1"/>
        </p:nvSpPr>
        <p:spPr bwMode="auto">
          <a:xfrm>
            <a:off x="5695950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33" name="Oval 841"/>
          <p:cNvSpPr>
            <a:spLocks noChangeAspect="1" noChangeArrowheads="1"/>
          </p:cNvSpPr>
          <p:nvPr userDrawn="1"/>
        </p:nvSpPr>
        <p:spPr bwMode="auto">
          <a:xfrm>
            <a:off x="5813425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34" name="Oval 842"/>
          <p:cNvSpPr>
            <a:spLocks noChangeAspect="1" noChangeArrowheads="1"/>
          </p:cNvSpPr>
          <p:nvPr userDrawn="1"/>
        </p:nvSpPr>
        <p:spPr bwMode="auto">
          <a:xfrm>
            <a:off x="593248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35" name="Oval 843"/>
          <p:cNvSpPr>
            <a:spLocks noChangeAspect="1" noChangeArrowheads="1"/>
          </p:cNvSpPr>
          <p:nvPr userDrawn="1"/>
        </p:nvSpPr>
        <p:spPr bwMode="auto">
          <a:xfrm>
            <a:off x="6051550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36" name="Oval 844"/>
          <p:cNvSpPr>
            <a:spLocks noChangeAspect="1" noChangeArrowheads="1"/>
          </p:cNvSpPr>
          <p:nvPr userDrawn="1"/>
        </p:nvSpPr>
        <p:spPr bwMode="auto">
          <a:xfrm>
            <a:off x="6169025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37" name="Oval 845"/>
          <p:cNvSpPr>
            <a:spLocks noChangeAspect="1" noChangeArrowheads="1"/>
          </p:cNvSpPr>
          <p:nvPr userDrawn="1"/>
        </p:nvSpPr>
        <p:spPr bwMode="auto">
          <a:xfrm>
            <a:off x="628808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38" name="Oval 846"/>
          <p:cNvSpPr>
            <a:spLocks noChangeAspect="1" noChangeArrowheads="1"/>
          </p:cNvSpPr>
          <p:nvPr userDrawn="1"/>
        </p:nvSpPr>
        <p:spPr bwMode="auto">
          <a:xfrm>
            <a:off x="6405563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39" name="Oval 847"/>
          <p:cNvSpPr>
            <a:spLocks noChangeAspect="1" noChangeArrowheads="1"/>
          </p:cNvSpPr>
          <p:nvPr userDrawn="1"/>
        </p:nvSpPr>
        <p:spPr bwMode="auto">
          <a:xfrm>
            <a:off x="6524625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40" name="Oval 848"/>
          <p:cNvSpPr>
            <a:spLocks noChangeAspect="1" noChangeArrowheads="1"/>
          </p:cNvSpPr>
          <p:nvPr userDrawn="1"/>
        </p:nvSpPr>
        <p:spPr bwMode="auto">
          <a:xfrm>
            <a:off x="6642100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41" name="Oval 849"/>
          <p:cNvSpPr>
            <a:spLocks noChangeAspect="1" noChangeArrowheads="1"/>
          </p:cNvSpPr>
          <p:nvPr userDrawn="1"/>
        </p:nvSpPr>
        <p:spPr bwMode="auto">
          <a:xfrm>
            <a:off x="6761163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42" name="Oval 850"/>
          <p:cNvSpPr>
            <a:spLocks noChangeAspect="1" noChangeArrowheads="1"/>
          </p:cNvSpPr>
          <p:nvPr userDrawn="1"/>
        </p:nvSpPr>
        <p:spPr bwMode="auto">
          <a:xfrm>
            <a:off x="687863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43" name="Oval 851"/>
          <p:cNvSpPr>
            <a:spLocks noChangeAspect="1" noChangeArrowheads="1"/>
          </p:cNvSpPr>
          <p:nvPr userDrawn="1"/>
        </p:nvSpPr>
        <p:spPr bwMode="auto">
          <a:xfrm>
            <a:off x="6997700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44" name="Oval 852"/>
          <p:cNvSpPr>
            <a:spLocks noChangeAspect="1" noChangeArrowheads="1"/>
          </p:cNvSpPr>
          <p:nvPr userDrawn="1"/>
        </p:nvSpPr>
        <p:spPr bwMode="auto">
          <a:xfrm>
            <a:off x="7115175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45" name="Oval 853"/>
          <p:cNvSpPr>
            <a:spLocks noChangeAspect="1" noChangeArrowheads="1"/>
          </p:cNvSpPr>
          <p:nvPr userDrawn="1"/>
        </p:nvSpPr>
        <p:spPr bwMode="auto">
          <a:xfrm>
            <a:off x="723423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46" name="Oval 854"/>
          <p:cNvSpPr>
            <a:spLocks noChangeAspect="1" noChangeArrowheads="1"/>
          </p:cNvSpPr>
          <p:nvPr userDrawn="1"/>
        </p:nvSpPr>
        <p:spPr bwMode="auto">
          <a:xfrm>
            <a:off x="1555750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47" name="Oval 855"/>
          <p:cNvSpPr>
            <a:spLocks noChangeAspect="1" noChangeArrowheads="1"/>
          </p:cNvSpPr>
          <p:nvPr userDrawn="1"/>
        </p:nvSpPr>
        <p:spPr bwMode="auto">
          <a:xfrm>
            <a:off x="1673225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48" name="Oval 856"/>
          <p:cNvSpPr>
            <a:spLocks noChangeAspect="1" noChangeArrowheads="1"/>
          </p:cNvSpPr>
          <p:nvPr userDrawn="1"/>
        </p:nvSpPr>
        <p:spPr bwMode="auto">
          <a:xfrm>
            <a:off x="1792288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49" name="Oval 857"/>
          <p:cNvSpPr>
            <a:spLocks noChangeAspect="1" noChangeArrowheads="1"/>
          </p:cNvSpPr>
          <p:nvPr userDrawn="1"/>
        </p:nvSpPr>
        <p:spPr bwMode="auto">
          <a:xfrm>
            <a:off x="3921125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50" name="Oval 858"/>
          <p:cNvSpPr>
            <a:spLocks noChangeAspect="1" noChangeArrowheads="1"/>
          </p:cNvSpPr>
          <p:nvPr userDrawn="1"/>
        </p:nvSpPr>
        <p:spPr bwMode="auto">
          <a:xfrm>
            <a:off x="4040188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51" name="Oval 859"/>
          <p:cNvSpPr>
            <a:spLocks noChangeAspect="1" noChangeArrowheads="1"/>
          </p:cNvSpPr>
          <p:nvPr userDrawn="1"/>
        </p:nvSpPr>
        <p:spPr bwMode="auto">
          <a:xfrm>
            <a:off x="4157663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52" name="Oval 860"/>
          <p:cNvSpPr>
            <a:spLocks noChangeAspect="1" noChangeArrowheads="1"/>
          </p:cNvSpPr>
          <p:nvPr userDrawn="1"/>
        </p:nvSpPr>
        <p:spPr bwMode="auto">
          <a:xfrm>
            <a:off x="4276725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53" name="Oval 861"/>
          <p:cNvSpPr>
            <a:spLocks noChangeAspect="1" noChangeArrowheads="1"/>
          </p:cNvSpPr>
          <p:nvPr userDrawn="1"/>
        </p:nvSpPr>
        <p:spPr bwMode="auto">
          <a:xfrm>
            <a:off x="4394200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54" name="Oval 862"/>
          <p:cNvSpPr>
            <a:spLocks noChangeAspect="1" noChangeArrowheads="1"/>
          </p:cNvSpPr>
          <p:nvPr userDrawn="1"/>
        </p:nvSpPr>
        <p:spPr bwMode="auto">
          <a:xfrm>
            <a:off x="4513263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55" name="Oval 863"/>
          <p:cNvSpPr>
            <a:spLocks noChangeAspect="1" noChangeArrowheads="1"/>
          </p:cNvSpPr>
          <p:nvPr userDrawn="1"/>
        </p:nvSpPr>
        <p:spPr bwMode="auto">
          <a:xfrm>
            <a:off x="4630738" y="368300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56" name="Oval 864"/>
          <p:cNvSpPr>
            <a:spLocks noChangeAspect="1" noChangeArrowheads="1"/>
          </p:cNvSpPr>
          <p:nvPr userDrawn="1"/>
        </p:nvSpPr>
        <p:spPr bwMode="auto">
          <a:xfrm>
            <a:off x="4749800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57" name="Oval 865"/>
          <p:cNvSpPr>
            <a:spLocks noChangeAspect="1" noChangeArrowheads="1"/>
          </p:cNvSpPr>
          <p:nvPr userDrawn="1"/>
        </p:nvSpPr>
        <p:spPr bwMode="auto">
          <a:xfrm>
            <a:off x="4867275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58" name="Oval 866"/>
          <p:cNvSpPr>
            <a:spLocks noChangeAspect="1" noChangeArrowheads="1"/>
          </p:cNvSpPr>
          <p:nvPr userDrawn="1"/>
        </p:nvSpPr>
        <p:spPr bwMode="auto">
          <a:xfrm>
            <a:off x="4986338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59" name="Oval 867"/>
          <p:cNvSpPr>
            <a:spLocks noChangeAspect="1" noChangeArrowheads="1"/>
          </p:cNvSpPr>
          <p:nvPr userDrawn="1"/>
        </p:nvSpPr>
        <p:spPr bwMode="auto">
          <a:xfrm>
            <a:off x="5103813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60" name="Oval 868"/>
          <p:cNvSpPr>
            <a:spLocks noChangeAspect="1" noChangeArrowheads="1"/>
          </p:cNvSpPr>
          <p:nvPr userDrawn="1"/>
        </p:nvSpPr>
        <p:spPr bwMode="auto">
          <a:xfrm>
            <a:off x="5222875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61" name="Oval 869"/>
          <p:cNvSpPr>
            <a:spLocks noChangeAspect="1" noChangeArrowheads="1"/>
          </p:cNvSpPr>
          <p:nvPr userDrawn="1"/>
        </p:nvSpPr>
        <p:spPr bwMode="auto">
          <a:xfrm>
            <a:off x="5340350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62" name="Oval 870"/>
          <p:cNvSpPr>
            <a:spLocks noChangeAspect="1" noChangeArrowheads="1"/>
          </p:cNvSpPr>
          <p:nvPr userDrawn="1"/>
        </p:nvSpPr>
        <p:spPr bwMode="auto">
          <a:xfrm>
            <a:off x="5459413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63" name="Oval 871"/>
          <p:cNvSpPr>
            <a:spLocks noChangeAspect="1" noChangeArrowheads="1"/>
          </p:cNvSpPr>
          <p:nvPr userDrawn="1"/>
        </p:nvSpPr>
        <p:spPr bwMode="auto">
          <a:xfrm>
            <a:off x="5576888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64" name="Oval 872"/>
          <p:cNvSpPr>
            <a:spLocks noChangeAspect="1" noChangeArrowheads="1"/>
          </p:cNvSpPr>
          <p:nvPr userDrawn="1"/>
        </p:nvSpPr>
        <p:spPr bwMode="auto">
          <a:xfrm>
            <a:off x="5695950" y="368300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65" name="Oval 873"/>
          <p:cNvSpPr>
            <a:spLocks noChangeAspect="1" noChangeArrowheads="1"/>
          </p:cNvSpPr>
          <p:nvPr userDrawn="1"/>
        </p:nvSpPr>
        <p:spPr bwMode="auto">
          <a:xfrm>
            <a:off x="5813425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66" name="Oval 874"/>
          <p:cNvSpPr>
            <a:spLocks noChangeAspect="1" noChangeArrowheads="1"/>
          </p:cNvSpPr>
          <p:nvPr userDrawn="1"/>
        </p:nvSpPr>
        <p:spPr bwMode="auto">
          <a:xfrm>
            <a:off x="5932488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67" name="Oval 875"/>
          <p:cNvSpPr>
            <a:spLocks noChangeAspect="1" noChangeArrowheads="1"/>
          </p:cNvSpPr>
          <p:nvPr userDrawn="1"/>
        </p:nvSpPr>
        <p:spPr bwMode="auto">
          <a:xfrm>
            <a:off x="6051550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68" name="Oval 876"/>
          <p:cNvSpPr>
            <a:spLocks noChangeAspect="1" noChangeArrowheads="1"/>
          </p:cNvSpPr>
          <p:nvPr userDrawn="1"/>
        </p:nvSpPr>
        <p:spPr bwMode="auto">
          <a:xfrm>
            <a:off x="6169025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69" name="Oval 877"/>
          <p:cNvSpPr>
            <a:spLocks noChangeAspect="1" noChangeArrowheads="1"/>
          </p:cNvSpPr>
          <p:nvPr userDrawn="1"/>
        </p:nvSpPr>
        <p:spPr bwMode="auto">
          <a:xfrm>
            <a:off x="6288088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70" name="Oval 878"/>
          <p:cNvSpPr>
            <a:spLocks noChangeAspect="1" noChangeArrowheads="1"/>
          </p:cNvSpPr>
          <p:nvPr userDrawn="1"/>
        </p:nvSpPr>
        <p:spPr bwMode="auto">
          <a:xfrm>
            <a:off x="6405563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71" name="Oval 879"/>
          <p:cNvSpPr>
            <a:spLocks noChangeAspect="1" noChangeArrowheads="1"/>
          </p:cNvSpPr>
          <p:nvPr userDrawn="1"/>
        </p:nvSpPr>
        <p:spPr bwMode="auto">
          <a:xfrm>
            <a:off x="6524625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72" name="Oval 880"/>
          <p:cNvSpPr>
            <a:spLocks noChangeAspect="1" noChangeArrowheads="1"/>
          </p:cNvSpPr>
          <p:nvPr userDrawn="1"/>
        </p:nvSpPr>
        <p:spPr bwMode="auto">
          <a:xfrm>
            <a:off x="6642100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73" name="Oval 881"/>
          <p:cNvSpPr>
            <a:spLocks noChangeAspect="1" noChangeArrowheads="1"/>
          </p:cNvSpPr>
          <p:nvPr userDrawn="1"/>
        </p:nvSpPr>
        <p:spPr bwMode="auto">
          <a:xfrm>
            <a:off x="6761163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74" name="Oval 882"/>
          <p:cNvSpPr>
            <a:spLocks noChangeAspect="1" noChangeArrowheads="1"/>
          </p:cNvSpPr>
          <p:nvPr userDrawn="1"/>
        </p:nvSpPr>
        <p:spPr bwMode="auto">
          <a:xfrm>
            <a:off x="6878638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75" name="Oval 883"/>
          <p:cNvSpPr>
            <a:spLocks noChangeAspect="1" noChangeArrowheads="1"/>
          </p:cNvSpPr>
          <p:nvPr userDrawn="1"/>
        </p:nvSpPr>
        <p:spPr bwMode="auto">
          <a:xfrm>
            <a:off x="6997700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76" name="Oval 884"/>
          <p:cNvSpPr>
            <a:spLocks noChangeAspect="1" noChangeArrowheads="1"/>
          </p:cNvSpPr>
          <p:nvPr userDrawn="1"/>
        </p:nvSpPr>
        <p:spPr bwMode="auto">
          <a:xfrm>
            <a:off x="7115175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77" name="Oval 885"/>
          <p:cNvSpPr>
            <a:spLocks noChangeAspect="1" noChangeArrowheads="1"/>
          </p:cNvSpPr>
          <p:nvPr userDrawn="1"/>
        </p:nvSpPr>
        <p:spPr bwMode="auto">
          <a:xfrm>
            <a:off x="7234238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78" name="Oval 886"/>
          <p:cNvSpPr>
            <a:spLocks noChangeAspect="1" noChangeArrowheads="1"/>
          </p:cNvSpPr>
          <p:nvPr userDrawn="1"/>
        </p:nvSpPr>
        <p:spPr bwMode="auto">
          <a:xfrm>
            <a:off x="1673225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79" name="Oval 887"/>
          <p:cNvSpPr>
            <a:spLocks noChangeAspect="1" noChangeArrowheads="1"/>
          </p:cNvSpPr>
          <p:nvPr userDrawn="1"/>
        </p:nvSpPr>
        <p:spPr bwMode="auto">
          <a:xfrm>
            <a:off x="1792288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80" name="Oval 888"/>
          <p:cNvSpPr>
            <a:spLocks noChangeAspect="1" noChangeArrowheads="1"/>
          </p:cNvSpPr>
          <p:nvPr userDrawn="1"/>
        </p:nvSpPr>
        <p:spPr bwMode="auto">
          <a:xfrm>
            <a:off x="2028825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81" name="Oval 889"/>
          <p:cNvSpPr>
            <a:spLocks noChangeAspect="1" noChangeArrowheads="1"/>
          </p:cNvSpPr>
          <p:nvPr userDrawn="1"/>
        </p:nvSpPr>
        <p:spPr bwMode="auto">
          <a:xfrm>
            <a:off x="2265363" y="37925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82" name="Oval 890"/>
          <p:cNvSpPr>
            <a:spLocks noChangeAspect="1" noChangeArrowheads="1"/>
          </p:cNvSpPr>
          <p:nvPr userDrawn="1"/>
        </p:nvSpPr>
        <p:spPr bwMode="auto">
          <a:xfrm>
            <a:off x="3921125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83" name="Oval 891"/>
          <p:cNvSpPr>
            <a:spLocks noChangeAspect="1" noChangeArrowheads="1"/>
          </p:cNvSpPr>
          <p:nvPr userDrawn="1"/>
        </p:nvSpPr>
        <p:spPr bwMode="auto">
          <a:xfrm>
            <a:off x="4040188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84" name="Oval 892"/>
          <p:cNvSpPr>
            <a:spLocks noChangeAspect="1" noChangeArrowheads="1"/>
          </p:cNvSpPr>
          <p:nvPr userDrawn="1"/>
        </p:nvSpPr>
        <p:spPr bwMode="auto">
          <a:xfrm>
            <a:off x="4157663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85" name="Oval 893"/>
          <p:cNvSpPr>
            <a:spLocks noChangeAspect="1" noChangeArrowheads="1"/>
          </p:cNvSpPr>
          <p:nvPr userDrawn="1"/>
        </p:nvSpPr>
        <p:spPr bwMode="auto">
          <a:xfrm>
            <a:off x="4276725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86" name="Oval 894"/>
          <p:cNvSpPr>
            <a:spLocks noChangeAspect="1" noChangeArrowheads="1"/>
          </p:cNvSpPr>
          <p:nvPr userDrawn="1"/>
        </p:nvSpPr>
        <p:spPr bwMode="auto">
          <a:xfrm>
            <a:off x="4394200" y="3792538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87" name="Oval 895"/>
          <p:cNvSpPr>
            <a:spLocks noChangeAspect="1" noChangeArrowheads="1"/>
          </p:cNvSpPr>
          <p:nvPr userDrawn="1"/>
        </p:nvSpPr>
        <p:spPr bwMode="auto">
          <a:xfrm>
            <a:off x="4513263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88" name="Oval 896"/>
          <p:cNvSpPr>
            <a:spLocks noChangeAspect="1" noChangeArrowheads="1"/>
          </p:cNvSpPr>
          <p:nvPr userDrawn="1"/>
        </p:nvSpPr>
        <p:spPr bwMode="auto">
          <a:xfrm>
            <a:off x="4630738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89" name="Oval 897"/>
          <p:cNvSpPr>
            <a:spLocks noChangeAspect="1" noChangeArrowheads="1"/>
          </p:cNvSpPr>
          <p:nvPr userDrawn="1"/>
        </p:nvSpPr>
        <p:spPr bwMode="auto">
          <a:xfrm>
            <a:off x="4749800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90" name="Oval 898"/>
          <p:cNvSpPr>
            <a:spLocks noChangeAspect="1" noChangeArrowheads="1"/>
          </p:cNvSpPr>
          <p:nvPr userDrawn="1"/>
        </p:nvSpPr>
        <p:spPr bwMode="auto">
          <a:xfrm>
            <a:off x="4867275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91" name="Oval 899"/>
          <p:cNvSpPr>
            <a:spLocks noChangeAspect="1" noChangeArrowheads="1"/>
          </p:cNvSpPr>
          <p:nvPr userDrawn="1"/>
        </p:nvSpPr>
        <p:spPr bwMode="auto">
          <a:xfrm>
            <a:off x="4986338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92" name="Oval 900"/>
          <p:cNvSpPr>
            <a:spLocks noChangeAspect="1" noChangeArrowheads="1"/>
          </p:cNvSpPr>
          <p:nvPr userDrawn="1"/>
        </p:nvSpPr>
        <p:spPr bwMode="auto">
          <a:xfrm>
            <a:off x="5103813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93" name="Oval 901"/>
          <p:cNvSpPr>
            <a:spLocks noChangeAspect="1" noChangeArrowheads="1"/>
          </p:cNvSpPr>
          <p:nvPr userDrawn="1"/>
        </p:nvSpPr>
        <p:spPr bwMode="auto">
          <a:xfrm>
            <a:off x="5340350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94" name="Oval 902"/>
          <p:cNvSpPr>
            <a:spLocks noChangeAspect="1" noChangeArrowheads="1"/>
          </p:cNvSpPr>
          <p:nvPr userDrawn="1"/>
        </p:nvSpPr>
        <p:spPr bwMode="auto">
          <a:xfrm>
            <a:off x="5459413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95" name="Oval 903"/>
          <p:cNvSpPr>
            <a:spLocks noChangeAspect="1" noChangeArrowheads="1"/>
          </p:cNvSpPr>
          <p:nvPr userDrawn="1"/>
        </p:nvSpPr>
        <p:spPr bwMode="auto">
          <a:xfrm>
            <a:off x="5576888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96" name="Oval 904"/>
          <p:cNvSpPr>
            <a:spLocks noChangeAspect="1" noChangeArrowheads="1"/>
          </p:cNvSpPr>
          <p:nvPr userDrawn="1"/>
        </p:nvSpPr>
        <p:spPr bwMode="auto">
          <a:xfrm>
            <a:off x="5695950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97" name="Oval 905"/>
          <p:cNvSpPr>
            <a:spLocks noChangeAspect="1" noChangeArrowheads="1"/>
          </p:cNvSpPr>
          <p:nvPr userDrawn="1"/>
        </p:nvSpPr>
        <p:spPr bwMode="auto">
          <a:xfrm>
            <a:off x="6051550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98" name="Oval 906"/>
          <p:cNvSpPr>
            <a:spLocks noChangeAspect="1" noChangeArrowheads="1"/>
          </p:cNvSpPr>
          <p:nvPr userDrawn="1"/>
        </p:nvSpPr>
        <p:spPr bwMode="auto">
          <a:xfrm>
            <a:off x="6169025" y="3792538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899" name="Oval 907"/>
          <p:cNvSpPr>
            <a:spLocks noChangeAspect="1" noChangeArrowheads="1"/>
          </p:cNvSpPr>
          <p:nvPr userDrawn="1"/>
        </p:nvSpPr>
        <p:spPr bwMode="auto">
          <a:xfrm>
            <a:off x="6288088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00" name="Oval 908"/>
          <p:cNvSpPr>
            <a:spLocks noChangeAspect="1" noChangeArrowheads="1"/>
          </p:cNvSpPr>
          <p:nvPr userDrawn="1"/>
        </p:nvSpPr>
        <p:spPr bwMode="auto">
          <a:xfrm>
            <a:off x="6405563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01" name="Oval 909"/>
          <p:cNvSpPr>
            <a:spLocks noChangeAspect="1" noChangeArrowheads="1"/>
          </p:cNvSpPr>
          <p:nvPr userDrawn="1"/>
        </p:nvSpPr>
        <p:spPr bwMode="auto">
          <a:xfrm>
            <a:off x="6642100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02" name="Oval 910"/>
          <p:cNvSpPr>
            <a:spLocks noChangeAspect="1" noChangeArrowheads="1"/>
          </p:cNvSpPr>
          <p:nvPr userDrawn="1"/>
        </p:nvSpPr>
        <p:spPr bwMode="auto">
          <a:xfrm>
            <a:off x="6761163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03" name="Oval 911"/>
          <p:cNvSpPr>
            <a:spLocks noChangeAspect="1" noChangeArrowheads="1"/>
          </p:cNvSpPr>
          <p:nvPr userDrawn="1"/>
        </p:nvSpPr>
        <p:spPr bwMode="auto">
          <a:xfrm>
            <a:off x="6878638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04" name="Oval 912"/>
          <p:cNvSpPr>
            <a:spLocks noChangeAspect="1" noChangeArrowheads="1"/>
          </p:cNvSpPr>
          <p:nvPr userDrawn="1"/>
        </p:nvSpPr>
        <p:spPr bwMode="auto">
          <a:xfrm>
            <a:off x="1673225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05" name="Oval 913"/>
          <p:cNvSpPr>
            <a:spLocks noChangeAspect="1" noChangeArrowheads="1"/>
          </p:cNvSpPr>
          <p:nvPr userDrawn="1"/>
        </p:nvSpPr>
        <p:spPr bwMode="auto">
          <a:xfrm>
            <a:off x="1792288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06" name="Oval 914"/>
          <p:cNvSpPr>
            <a:spLocks noChangeAspect="1" noChangeArrowheads="1"/>
          </p:cNvSpPr>
          <p:nvPr userDrawn="1"/>
        </p:nvSpPr>
        <p:spPr bwMode="auto">
          <a:xfrm>
            <a:off x="1909763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07" name="Oval 915"/>
          <p:cNvSpPr>
            <a:spLocks noChangeAspect="1" noChangeArrowheads="1"/>
          </p:cNvSpPr>
          <p:nvPr userDrawn="1"/>
        </p:nvSpPr>
        <p:spPr bwMode="auto">
          <a:xfrm>
            <a:off x="2028825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08" name="Oval 916"/>
          <p:cNvSpPr>
            <a:spLocks noChangeAspect="1" noChangeArrowheads="1"/>
          </p:cNvSpPr>
          <p:nvPr userDrawn="1"/>
        </p:nvSpPr>
        <p:spPr bwMode="auto">
          <a:xfrm>
            <a:off x="2501900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09" name="Oval 917"/>
          <p:cNvSpPr>
            <a:spLocks noChangeAspect="1" noChangeArrowheads="1"/>
          </p:cNvSpPr>
          <p:nvPr userDrawn="1"/>
        </p:nvSpPr>
        <p:spPr bwMode="auto">
          <a:xfrm>
            <a:off x="3921125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10" name="Oval 918"/>
          <p:cNvSpPr>
            <a:spLocks noChangeAspect="1" noChangeArrowheads="1"/>
          </p:cNvSpPr>
          <p:nvPr userDrawn="1"/>
        </p:nvSpPr>
        <p:spPr bwMode="auto">
          <a:xfrm>
            <a:off x="4040188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11" name="Oval 919"/>
          <p:cNvSpPr>
            <a:spLocks noChangeAspect="1" noChangeArrowheads="1"/>
          </p:cNvSpPr>
          <p:nvPr userDrawn="1"/>
        </p:nvSpPr>
        <p:spPr bwMode="auto">
          <a:xfrm>
            <a:off x="4157663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12" name="Oval 920"/>
          <p:cNvSpPr>
            <a:spLocks noChangeAspect="1" noChangeArrowheads="1"/>
          </p:cNvSpPr>
          <p:nvPr userDrawn="1"/>
        </p:nvSpPr>
        <p:spPr bwMode="auto">
          <a:xfrm>
            <a:off x="4276725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13" name="Oval 921"/>
          <p:cNvSpPr>
            <a:spLocks noChangeAspect="1" noChangeArrowheads="1"/>
          </p:cNvSpPr>
          <p:nvPr userDrawn="1"/>
        </p:nvSpPr>
        <p:spPr bwMode="auto">
          <a:xfrm>
            <a:off x="4394200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14" name="Oval 922"/>
          <p:cNvSpPr>
            <a:spLocks noChangeAspect="1" noChangeArrowheads="1"/>
          </p:cNvSpPr>
          <p:nvPr userDrawn="1"/>
        </p:nvSpPr>
        <p:spPr bwMode="auto">
          <a:xfrm>
            <a:off x="4513263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15" name="Oval 923"/>
          <p:cNvSpPr>
            <a:spLocks noChangeAspect="1" noChangeArrowheads="1"/>
          </p:cNvSpPr>
          <p:nvPr userDrawn="1"/>
        </p:nvSpPr>
        <p:spPr bwMode="auto">
          <a:xfrm>
            <a:off x="4630738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16" name="Oval 924"/>
          <p:cNvSpPr>
            <a:spLocks noChangeAspect="1" noChangeArrowheads="1"/>
          </p:cNvSpPr>
          <p:nvPr userDrawn="1"/>
        </p:nvSpPr>
        <p:spPr bwMode="auto">
          <a:xfrm>
            <a:off x="4749800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17" name="Oval 925"/>
          <p:cNvSpPr>
            <a:spLocks noChangeAspect="1" noChangeArrowheads="1"/>
          </p:cNvSpPr>
          <p:nvPr userDrawn="1"/>
        </p:nvSpPr>
        <p:spPr bwMode="auto">
          <a:xfrm>
            <a:off x="4867275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18" name="Oval 926"/>
          <p:cNvSpPr>
            <a:spLocks noChangeAspect="1" noChangeArrowheads="1"/>
          </p:cNvSpPr>
          <p:nvPr userDrawn="1"/>
        </p:nvSpPr>
        <p:spPr bwMode="auto">
          <a:xfrm>
            <a:off x="4986338" y="3902075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19" name="Oval 927"/>
          <p:cNvSpPr>
            <a:spLocks noChangeAspect="1" noChangeArrowheads="1"/>
          </p:cNvSpPr>
          <p:nvPr userDrawn="1"/>
        </p:nvSpPr>
        <p:spPr bwMode="auto">
          <a:xfrm>
            <a:off x="5103813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20" name="Oval 928"/>
          <p:cNvSpPr>
            <a:spLocks noChangeAspect="1" noChangeArrowheads="1"/>
          </p:cNvSpPr>
          <p:nvPr userDrawn="1"/>
        </p:nvSpPr>
        <p:spPr bwMode="auto">
          <a:xfrm>
            <a:off x="5340350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21" name="Oval 929"/>
          <p:cNvSpPr>
            <a:spLocks noChangeAspect="1" noChangeArrowheads="1"/>
          </p:cNvSpPr>
          <p:nvPr userDrawn="1"/>
        </p:nvSpPr>
        <p:spPr bwMode="auto">
          <a:xfrm>
            <a:off x="5459413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22" name="Oval 930"/>
          <p:cNvSpPr>
            <a:spLocks noChangeAspect="1" noChangeArrowheads="1"/>
          </p:cNvSpPr>
          <p:nvPr userDrawn="1"/>
        </p:nvSpPr>
        <p:spPr bwMode="auto">
          <a:xfrm>
            <a:off x="5576888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23" name="Oval 931"/>
          <p:cNvSpPr>
            <a:spLocks noChangeAspect="1" noChangeArrowheads="1"/>
          </p:cNvSpPr>
          <p:nvPr userDrawn="1"/>
        </p:nvSpPr>
        <p:spPr bwMode="auto">
          <a:xfrm>
            <a:off x="6169025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24" name="Oval 932"/>
          <p:cNvSpPr>
            <a:spLocks noChangeAspect="1" noChangeArrowheads="1"/>
          </p:cNvSpPr>
          <p:nvPr userDrawn="1"/>
        </p:nvSpPr>
        <p:spPr bwMode="auto">
          <a:xfrm>
            <a:off x="6288088" y="3902075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25" name="Oval 933"/>
          <p:cNvSpPr>
            <a:spLocks noChangeAspect="1" noChangeArrowheads="1"/>
          </p:cNvSpPr>
          <p:nvPr userDrawn="1"/>
        </p:nvSpPr>
        <p:spPr bwMode="auto">
          <a:xfrm>
            <a:off x="6642100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26" name="Oval 934"/>
          <p:cNvSpPr>
            <a:spLocks noChangeAspect="1" noChangeArrowheads="1"/>
          </p:cNvSpPr>
          <p:nvPr userDrawn="1"/>
        </p:nvSpPr>
        <p:spPr bwMode="auto">
          <a:xfrm>
            <a:off x="6761163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27" name="Oval 935"/>
          <p:cNvSpPr>
            <a:spLocks noChangeAspect="1" noChangeArrowheads="1"/>
          </p:cNvSpPr>
          <p:nvPr userDrawn="1"/>
        </p:nvSpPr>
        <p:spPr bwMode="auto">
          <a:xfrm>
            <a:off x="6878638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28" name="Oval 936"/>
          <p:cNvSpPr>
            <a:spLocks noChangeAspect="1" noChangeArrowheads="1"/>
          </p:cNvSpPr>
          <p:nvPr userDrawn="1"/>
        </p:nvSpPr>
        <p:spPr bwMode="auto">
          <a:xfrm>
            <a:off x="6997700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29" name="Oval 937"/>
          <p:cNvSpPr>
            <a:spLocks noChangeAspect="1" noChangeArrowheads="1"/>
          </p:cNvSpPr>
          <p:nvPr userDrawn="1"/>
        </p:nvSpPr>
        <p:spPr bwMode="auto">
          <a:xfrm>
            <a:off x="7234238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30" name="Oval 938"/>
          <p:cNvSpPr>
            <a:spLocks noChangeAspect="1" noChangeArrowheads="1"/>
          </p:cNvSpPr>
          <p:nvPr userDrawn="1"/>
        </p:nvSpPr>
        <p:spPr bwMode="auto">
          <a:xfrm>
            <a:off x="7351713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31" name="Oval 939"/>
          <p:cNvSpPr>
            <a:spLocks noChangeAspect="1" noChangeArrowheads="1"/>
          </p:cNvSpPr>
          <p:nvPr userDrawn="1"/>
        </p:nvSpPr>
        <p:spPr bwMode="auto">
          <a:xfrm>
            <a:off x="2028825" y="40116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32" name="Oval 940"/>
          <p:cNvSpPr>
            <a:spLocks noChangeAspect="1" noChangeArrowheads="1"/>
          </p:cNvSpPr>
          <p:nvPr userDrawn="1"/>
        </p:nvSpPr>
        <p:spPr bwMode="auto">
          <a:xfrm>
            <a:off x="2146300" y="40116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33" name="Oval 941"/>
          <p:cNvSpPr>
            <a:spLocks noChangeAspect="1" noChangeArrowheads="1"/>
          </p:cNvSpPr>
          <p:nvPr userDrawn="1"/>
        </p:nvSpPr>
        <p:spPr bwMode="auto">
          <a:xfrm>
            <a:off x="3921125" y="40116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34" name="Oval 942"/>
          <p:cNvSpPr>
            <a:spLocks noChangeAspect="1" noChangeArrowheads="1"/>
          </p:cNvSpPr>
          <p:nvPr userDrawn="1"/>
        </p:nvSpPr>
        <p:spPr bwMode="auto">
          <a:xfrm>
            <a:off x="4040188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35" name="Oval 943"/>
          <p:cNvSpPr>
            <a:spLocks noChangeAspect="1" noChangeArrowheads="1"/>
          </p:cNvSpPr>
          <p:nvPr userDrawn="1"/>
        </p:nvSpPr>
        <p:spPr bwMode="auto">
          <a:xfrm>
            <a:off x="4157663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36" name="Oval 944"/>
          <p:cNvSpPr>
            <a:spLocks noChangeAspect="1" noChangeArrowheads="1"/>
          </p:cNvSpPr>
          <p:nvPr userDrawn="1"/>
        </p:nvSpPr>
        <p:spPr bwMode="auto">
          <a:xfrm>
            <a:off x="4276725" y="40116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37" name="Oval 945"/>
          <p:cNvSpPr>
            <a:spLocks noChangeAspect="1" noChangeArrowheads="1"/>
          </p:cNvSpPr>
          <p:nvPr userDrawn="1"/>
        </p:nvSpPr>
        <p:spPr bwMode="auto">
          <a:xfrm>
            <a:off x="4394200" y="40116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38" name="Oval 946"/>
          <p:cNvSpPr>
            <a:spLocks noChangeAspect="1" noChangeArrowheads="1"/>
          </p:cNvSpPr>
          <p:nvPr userDrawn="1"/>
        </p:nvSpPr>
        <p:spPr bwMode="auto">
          <a:xfrm>
            <a:off x="4513263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39" name="Oval 947"/>
          <p:cNvSpPr>
            <a:spLocks noChangeAspect="1" noChangeArrowheads="1"/>
          </p:cNvSpPr>
          <p:nvPr userDrawn="1"/>
        </p:nvSpPr>
        <p:spPr bwMode="auto">
          <a:xfrm>
            <a:off x="4630738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40" name="Oval 948"/>
          <p:cNvSpPr>
            <a:spLocks noChangeAspect="1" noChangeArrowheads="1"/>
          </p:cNvSpPr>
          <p:nvPr userDrawn="1"/>
        </p:nvSpPr>
        <p:spPr bwMode="auto">
          <a:xfrm>
            <a:off x="4749800" y="40116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41" name="Oval 949"/>
          <p:cNvSpPr>
            <a:spLocks noChangeAspect="1" noChangeArrowheads="1"/>
          </p:cNvSpPr>
          <p:nvPr userDrawn="1"/>
        </p:nvSpPr>
        <p:spPr bwMode="auto">
          <a:xfrm>
            <a:off x="4867275" y="40116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42" name="Oval 950"/>
          <p:cNvSpPr>
            <a:spLocks noChangeAspect="1" noChangeArrowheads="1"/>
          </p:cNvSpPr>
          <p:nvPr userDrawn="1"/>
        </p:nvSpPr>
        <p:spPr bwMode="auto">
          <a:xfrm>
            <a:off x="4986338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43" name="Oval 951"/>
          <p:cNvSpPr>
            <a:spLocks noChangeAspect="1" noChangeArrowheads="1"/>
          </p:cNvSpPr>
          <p:nvPr userDrawn="1"/>
        </p:nvSpPr>
        <p:spPr bwMode="auto">
          <a:xfrm>
            <a:off x="5103813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44" name="Oval 952"/>
          <p:cNvSpPr>
            <a:spLocks noChangeAspect="1" noChangeArrowheads="1"/>
          </p:cNvSpPr>
          <p:nvPr userDrawn="1"/>
        </p:nvSpPr>
        <p:spPr bwMode="auto">
          <a:xfrm>
            <a:off x="5222875" y="40116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45" name="Oval 953"/>
          <p:cNvSpPr>
            <a:spLocks noChangeAspect="1" noChangeArrowheads="1"/>
          </p:cNvSpPr>
          <p:nvPr userDrawn="1"/>
        </p:nvSpPr>
        <p:spPr bwMode="auto">
          <a:xfrm>
            <a:off x="6169025" y="40116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46" name="Oval 954"/>
          <p:cNvSpPr>
            <a:spLocks noChangeAspect="1" noChangeArrowheads="1"/>
          </p:cNvSpPr>
          <p:nvPr userDrawn="1"/>
        </p:nvSpPr>
        <p:spPr bwMode="auto">
          <a:xfrm>
            <a:off x="6288088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47" name="Oval 955"/>
          <p:cNvSpPr>
            <a:spLocks noChangeAspect="1" noChangeArrowheads="1"/>
          </p:cNvSpPr>
          <p:nvPr userDrawn="1"/>
        </p:nvSpPr>
        <p:spPr bwMode="auto">
          <a:xfrm>
            <a:off x="6761163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48" name="Oval 956"/>
          <p:cNvSpPr>
            <a:spLocks noChangeAspect="1" noChangeArrowheads="1"/>
          </p:cNvSpPr>
          <p:nvPr userDrawn="1"/>
        </p:nvSpPr>
        <p:spPr bwMode="auto">
          <a:xfrm>
            <a:off x="6878638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49" name="Oval 957"/>
          <p:cNvSpPr>
            <a:spLocks noChangeAspect="1" noChangeArrowheads="1"/>
          </p:cNvSpPr>
          <p:nvPr userDrawn="1"/>
        </p:nvSpPr>
        <p:spPr bwMode="auto">
          <a:xfrm>
            <a:off x="7351713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50" name="Oval 958"/>
          <p:cNvSpPr>
            <a:spLocks noChangeAspect="1" noChangeArrowheads="1"/>
          </p:cNvSpPr>
          <p:nvPr userDrawn="1"/>
        </p:nvSpPr>
        <p:spPr bwMode="auto">
          <a:xfrm>
            <a:off x="2146300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51" name="Oval 959"/>
          <p:cNvSpPr>
            <a:spLocks noChangeAspect="1" noChangeArrowheads="1"/>
          </p:cNvSpPr>
          <p:nvPr userDrawn="1"/>
        </p:nvSpPr>
        <p:spPr bwMode="auto">
          <a:xfrm>
            <a:off x="2265363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52" name="Oval 960"/>
          <p:cNvSpPr>
            <a:spLocks noChangeAspect="1" noChangeArrowheads="1"/>
          </p:cNvSpPr>
          <p:nvPr userDrawn="1"/>
        </p:nvSpPr>
        <p:spPr bwMode="auto">
          <a:xfrm>
            <a:off x="2382838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53" name="Oval 961"/>
          <p:cNvSpPr>
            <a:spLocks noChangeAspect="1" noChangeArrowheads="1"/>
          </p:cNvSpPr>
          <p:nvPr userDrawn="1"/>
        </p:nvSpPr>
        <p:spPr bwMode="auto">
          <a:xfrm>
            <a:off x="2501900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54" name="Oval 962"/>
          <p:cNvSpPr>
            <a:spLocks noChangeAspect="1" noChangeArrowheads="1"/>
          </p:cNvSpPr>
          <p:nvPr userDrawn="1"/>
        </p:nvSpPr>
        <p:spPr bwMode="auto">
          <a:xfrm>
            <a:off x="2619375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55" name="Oval 963"/>
          <p:cNvSpPr>
            <a:spLocks noChangeAspect="1" noChangeArrowheads="1"/>
          </p:cNvSpPr>
          <p:nvPr userDrawn="1"/>
        </p:nvSpPr>
        <p:spPr bwMode="auto">
          <a:xfrm>
            <a:off x="3921125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56" name="Oval 964"/>
          <p:cNvSpPr>
            <a:spLocks noChangeAspect="1" noChangeArrowheads="1"/>
          </p:cNvSpPr>
          <p:nvPr userDrawn="1"/>
        </p:nvSpPr>
        <p:spPr bwMode="auto">
          <a:xfrm>
            <a:off x="4040188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57" name="Oval 965"/>
          <p:cNvSpPr>
            <a:spLocks noChangeAspect="1" noChangeArrowheads="1"/>
          </p:cNvSpPr>
          <p:nvPr userDrawn="1"/>
        </p:nvSpPr>
        <p:spPr bwMode="auto">
          <a:xfrm>
            <a:off x="4157663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58" name="Oval 966"/>
          <p:cNvSpPr>
            <a:spLocks noChangeAspect="1" noChangeArrowheads="1"/>
          </p:cNvSpPr>
          <p:nvPr userDrawn="1"/>
        </p:nvSpPr>
        <p:spPr bwMode="auto">
          <a:xfrm>
            <a:off x="4276725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59" name="Oval 967"/>
          <p:cNvSpPr>
            <a:spLocks noChangeAspect="1" noChangeArrowheads="1"/>
          </p:cNvSpPr>
          <p:nvPr userDrawn="1"/>
        </p:nvSpPr>
        <p:spPr bwMode="auto">
          <a:xfrm>
            <a:off x="4394200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60" name="Oval 968"/>
          <p:cNvSpPr>
            <a:spLocks noChangeAspect="1" noChangeArrowheads="1"/>
          </p:cNvSpPr>
          <p:nvPr userDrawn="1"/>
        </p:nvSpPr>
        <p:spPr bwMode="auto">
          <a:xfrm>
            <a:off x="4513263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61" name="Oval 969"/>
          <p:cNvSpPr>
            <a:spLocks noChangeAspect="1" noChangeArrowheads="1"/>
          </p:cNvSpPr>
          <p:nvPr userDrawn="1"/>
        </p:nvSpPr>
        <p:spPr bwMode="auto">
          <a:xfrm>
            <a:off x="4630738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62" name="Oval 970"/>
          <p:cNvSpPr>
            <a:spLocks noChangeAspect="1" noChangeArrowheads="1"/>
          </p:cNvSpPr>
          <p:nvPr userDrawn="1"/>
        </p:nvSpPr>
        <p:spPr bwMode="auto">
          <a:xfrm>
            <a:off x="4749800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63" name="Oval 971"/>
          <p:cNvSpPr>
            <a:spLocks noChangeAspect="1" noChangeArrowheads="1"/>
          </p:cNvSpPr>
          <p:nvPr userDrawn="1"/>
        </p:nvSpPr>
        <p:spPr bwMode="auto">
          <a:xfrm>
            <a:off x="4867275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64" name="Oval 972"/>
          <p:cNvSpPr>
            <a:spLocks noChangeAspect="1" noChangeArrowheads="1"/>
          </p:cNvSpPr>
          <p:nvPr userDrawn="1"/>
        </p:nvSpPr>
        <p:spPr bwMode="auto">
          <a:xfrm>
            <a:off x="4986338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65" name="Oval 973"/>
          <p:cNvSpPr>
            <a:spLocks noChangeAspect="1" noChangeArrowheads="1"/>
          </p:cNvSpPr>
          <p:nvPr userDrawn="1"/>
        </p:nvSpPr>
        <p:spPr bwMode="auto">
          <a:xfrm>
            <a:off x="5103813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66" name="Oval 974"/>
          <p:cNvSpPr>
            <a:spLocks noChangeAspect="1" noChangeArrowheads="1"/>
          </p:cNvSpPr>
          <p:nvPr userDrawn="1"/>
        </p:nvSpPr>
        <p:spPr bwMode="auto">
          <a:xfrm>
            <a:off x="5222875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67" name="Oval 975"/>
          <p:cNvSpPr>
            <a:spLocks noChangeAspect="1" noChangeArrowheads="1"/>
          </p:cNvSpPr>
          <p:nvPr userDrawn="1"/>
        </p:nvSpPr>
        <p:spPr bwMode="auto">
          <a:xfrm>
            <a:off x="5340350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68" name="Oval 976"/>
          <p:cNvSpPr>
            <a:spLocks noChangeAspect="1" noChangeArrowheads="1"/>
          </p:cNvSpPr>
          <p:nvPr userDrawn="1"/>
        </p:nvSpPr>
        <p:spPr bwMode="auto">
          <a:xfrm>
            <a:off x="5459413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69" name="Oval 977"/>
          <p:cNvSpPr>
            <a:spLocks noChangeAspect="1" noChangeArrowheads="1"/>
          </p:cNvSpPr>
          <p:nvPr userDrawn="1"/>
        </p:nvSpPr>
        <p:spPr bwMode="auto">
          <a:xfrm>
            <a:off x="5576888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70" name="Oval 978"/>
          <p:cNvSpPr>
            <a:spLocks noChangeAspect="1" noChangeArrowheads="1"/>
          </p:cNvSpPr>
          <p:nvPr userDrawn="1"/>
        </p:nvSpPr>
        <p:spPr bwMode="auto">
          <a:xfrm>
            <a:off x="6169025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71" name="Oval 979"/>
          <p:cNvSpPr>
            <a:spLocks noChangeAspect="1" noChangeArrowheads="1"/>
          </p:cNvSpPr>
          <p:nvPr userDrawn="1"/>
        </p:nvSpPr>
        <p:spPr bwMode="auto">
          <a:xfrm>
            <a:off x="6761163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72" name="Oval 980"/>
          <p:cNvSpPr>
            <a:spLocks noChangeAspect="1" noChangeArrowheads="1"/>
          </p:cNvSpPr>
          <p:nvPr userDrawn="1"/>
        </p:nvSpPr>
        <p:spPr bwMode="auto">
          <a:xfrm>
            <a:off x="6878638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73" name="Oval 981"/>
          <p:cNvSpPr>
            <a:spLocks noChangeAspect="1" noChangeArrowheads="1"/>
          </p:cNvSpPr>
          <p:nvPr userDrawn="1"/>
        </p:nvSpPr>
        <p:spPr bwMode="auto">
          <a:xfrm>
            <a:off x="7351713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74" name="Oval 982"/>
          <p:cNvSpPr>
            <a:spLocks noChangeAspect="1" noChangeArrowheads="1"/>
          </p:cNvSpPr>
          <p:nvPr userDrawn="1"/>
        </p:nvSpPr>
        <p:spPr bwMode="auto">
          <a:xfrm>
            <a:off x="2382838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75" name="Oval 983"/>
          <p:cNvSpPr>
            <a:spLocks noChangeAspect="1" noChangeArrowheads="1"/>
          </p:cNvSpPr>
          <p:nvPr userDrawn="1"/>
        </p:nvSpPr>
        <p:spPr bwMode="auto">
          <a:xfrm>
            <a:off x="2501900" y="42291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76" name="Oval 984"/>
          <p:cNvSpPr>
            <a:spLocks noChangeAspect="1" noChangeArrowheads="1"/>
          </p:cNvSpPr>
          <p:nvPr userDrawn="1"/>
        </p:nvSpPr>
        <p:spPr bwMode="auto">
          <a:xfrm>
            <a:off x="2619375" y="42291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77" name="Oval 985"/>
          <p:cNvSpPr>
            <a:spLocks noChangeAspect="1" noChangeArrowheads="1"/>
          </p:cNvSpPr>
          <p:nvPr userDrawn="1"/>
        </p:nvSpPr>
        <p:spPr bwMode="auto">
          <a:xfrm>
            <a:off x="2738438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78" name="Oval 986"/>
          <p:cNvSpPr>
            <a:spLocks noChangeAspect="1" noChangeArrowheads="1"/>
          </p:cNvSpPr>
          <p:nvPr userDrawn="1"/>
        </p:nvSpPr>
        <p:spPr bwMode="auto">
          <a:xfrm>
            <a:off x="4040188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79" name="Oval 987"/>
          <p:cNvSpPr>
            <a:spLocks noChangeAspect="1" noChangeArrowheads="1"/>
          </p:cNvSpPr>
          <p:nvPr userDrawn="1"/>
        </p:nvSpPr>
        <p:spPr bwMode="auto">
          <a:xfrm>
            <a:off x="4157663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80" name="Oval 988"/>
          <p:cNvSpPr>
            <a:spLocks noChangeAspect="1" noChangeArrowheads="1"/>
          </p:cNvSpPr>
          <p:nvPr userDrawn="1"/>
        </p:nvSpPr>
        <p:spPr bwMode="auto">
          <a:xfrm>
            <a:off x="4276725" y="42291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81" name="Oval 989"/>
          <p:cNvSpPr>
            <a:spLocks noChangeAspect="1" noChangeArrowheads="1"/>
          </p:cNvSpPr>
          <p:nvPr userDrawn="1"/>
        </p:nvSpPr>
        <p:spPr bwMode="auto">
          <a:xfrm>
            <a:off x="4394200" y="42291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82" name="Oval 990"/>
          <p:cNvSpPr>
            <a:spLocks noChangeAspect="1" noChangeArrowheads="1"/>
          </p:cNvSpPr>
          <p:nvPr userDrawn="1"/>
        </p:nvSpPr>
        <p:spPr bwMode="auto">
          <a:xfrm>
            <a:off x="4513263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83" name="Oval 991"/>
          <p:cNvSpPr>
            <a:spLocks noChangeAspect="1" noChangeArrowheads="1"/>
          </p:cNvSpPr>
          <p:nvPr userDrawn="1"/>
        </p:nvSpPr>
        <p:spPr bwMode="auto">
          <a:xfrm>
            <a:off x="4630738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84" name="Oval 992"/>
          <p:cNvSpPr>
            <a:spLocks noChangeAspect="1" noChangeArrowheads="1"/>
          </p:cNvSpPr>
          <p:nvPr userDrawn="1"/>
        </p:nvSpPr>
        <p:spPr bwMode="auto">
          <a:xfrm>
            <a:off x="4749800" y="42291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85" name="Oval 993"/>
          <p:cNvSpPr>
            <a:spLocks noChangeAspect="1" noChangeArrowheads="1"/>
          </p:cNvSpPr>
          <p:nvPr userDrawn="1"/>
        </p:nvSpPr>
        <p:spPr bwMode="auto">
          <a:xfrm>
            <a:off x="4867275" y="42291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86" name="Oval 994"/>
          <p:cNvSpPr>
            <a:spLocks noChangeAspect="1" noChangeArrowheads="1"/>
          </p:cNvSpPr>
          <p:nvPr userDrawn="1"/>
        </p:nvSpPr>
        <p:spPr bwMode="auto">
          <a:xfrm>
            <a:off x="4986338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87" name="Oval 995"/>
          <p:cNvSpPr>
            <a:spLocks noChangeAspect="1" noChangeArrowheads="1"/>
          </p:cNvSpPr>
          <p:nvPr userDrawn="1"/>
        </p:nvSpPr>
        <p:spPr bwMode="auto">
          <a:xfrm>
            <a:off x="5103813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88" name="Oval 996"/>
          <p:cNvSpPr>
            <a:spLocks noChangeAspect="1" noChangeArrowheads="1"/>
          </p:cNvSpPr>
          <p:nvPr userDrawn="1"/>
        </p:nvSpPr>
        <p:spPr bwMode="auto">
          <a:xfrm>
            <a:off x="5222875" y="42291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89" name="Oval 997"/>
          <p:cNvSpPr>
            <a:spLocks noChangeAspect="1" noChangeArrowheads="1"/>
          </p:cNvSpPr>
          <p:nvPr userDrawn="1"/>
        </p:nvSpPr>
        <p:spPr bwMode="auto">
          <a:xfrm>
            <a:off x="5340350" y="42291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90" name="Oval 998"/>
          <p:cNvSpPr>
            <a:spLocks noChangeAspect="1" noChangeArrowheads="1"/>
          </p:cNvSpPr>
          <p:nvPr userDrawn="1"/>
        </p:nvSpPr>
        <p:spPr bwMode="auto">
          <a:xfrm>
            <a:off x="5459413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91" name="Oval 999"/>
          <p:cNvSpPr>
            <a:spLocks noChangeAspect="1" noChangeArrowheads="1"/>
          </p:cNvSpPr>
          <p:nvPr userDrawn="1"/>
        </p:nvSpPr>
        <p:spPr bwMode="auto">
          <a:xfrm>
            <a:off x="6288088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92" name="Oval 1000"/>
          <p:cNvSpPr>
            <a:spLocks noChangeAspect="1" noChangeArrowheads="1"/>
          </p:cNvSpPr>
          <p:nvPr userDrawn="1"/>
        </p:nvSpPr>
        <p:spPr bwMode="auto">
          <a:xfrm>
            <a:off x="6761163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93" name="Oval 1001"/>
          <p:cNvSpPr>
            <a:spLocks noChangeAspect="1" noChangeArrowheads="1"/>
          </p:cNvSpPr>
          <p:nvPr userDrawn="1"/>
        </p:nvSpPr>
        <p:spPr bwMode="auto">
          <a:xfrm>
            <a:off x="7351713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94" name="Oval 1002"/>
          <p:cNvSpPr>
            <a:spLocks noChangeAspect="1" noChangeArrowheads="1"/>
          </p:cNvSpPr>
          <p:nvPr userDrawn="1"/>
        </p:nvSpPr>
        <p:spPr bwMode="auto">
          <a:xfrm>
            <a:off x="2382838" y="43386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95" name="Oval 1003"/>
          <p:cNvSpPr>
            <a:spLocks noChangeAspect="1" noChangeArrowheads="1"/>
          </p:cNvSpPr>
          <p:nvPr userDrawn="1"/>
        </p:nvSpPr>
        <p:spPr bwMode="auto">
          <a:xfrm>
            <a:off x="2501900" y="43386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96" name="Oval 1004"/>
          <p:cNvSpPr>
            <a:spLocks noChangeAspect="1" noChangeArrowheads="1"/>
          </p:cNvSpPr>
          <p:nvPr userDrawn="1"/>
        </p:nvSpPr>
        <p:spPr bwMode="auto">
          <a:xfrm>
            <a:off x="2619375" y="43386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97" name="Oval 1005"/>
          <p:cNvSpPr>
            <a:spLocks noChangeAspect="1" noChangeArrowheads="1"/>
          </p:cNvSpPr>
          <p:nvPr userDrawn="1"/>
        </p:nvSpPr>
        <p:spPr bwMode="auto">
          <a:xfrm>
            <a:off x="2738438" y="43386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98" name="Oval 1006"/>
          <p:cNvSpPr>
            <a:spLocks noChangeAspect="1" noChangeArrowheads="1"/>
          </p:cNvSpPr>
          <p:nvPr userDrawn="1"/>
        </p:nvSpPr>
        <p:spPr bwMode="auto">
          <a:xfrm>
            <a:off x="2855913" y="43386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999" name="Oval 1007"/>
          <p:cNvSpPr>
            <a:spLocks noChangeAspect="1" noChangeArrowheads="1"/>
          </p:cNvSpPr>
          <p:nvPr userDrawn="1"/>
        </p:nvSpPr>
        <p:spPr bwMode="auto">
          <a:xfrm>
            <a:off x="2974975" y="43386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00" name="Oval 1008"/>
          <p:cNvSpPr>
            <a:spLocks noChangeAspect="1" noChangeArrowheads="1"/>
          </p:cNvSpPr>
          <p:nvPr userDrawn="1"/>
        </p:nvSpPr>
        <p:spPr bwMode="auto">
          <a:xfrm>
            <a:off x="4513263" y="43386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01" name="Oval 1009"/>
          <p:cNvSpPr>
            <a:spLocks noChangeAspect="1" noChangeArrowheads="1"/>
          </p:cNvSpPr>
          <p:nvPr userDrawn="1"/>
        </p:nvSpPr>
        <p:spPr bwMode="auto">
          <a:xfrm>
            <a:off x="4630738" y="43386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02" name="Oval 1010"/>
          <p:cNvSpPr>
            <a:spLocks noChangeAspect="1" noChangeArrowheads="1"/>
          </p:cNvSpPr>
          <p:nvPr userDrawn="1"/>
        </p:nvSpPr>
        <p:spPr bwMode="auto">
          <a:xfrm>
            <a:off x="4749800" y="43386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03" name="Oval 1011"/>
          <p:cNvSpPr>
            <a:spLocks noChangeAspect="1" noChangeArrowheads="1"/>
          </p:cNvSpPr>
          <p:nvPr userDrawn="1"/>
        </p:nvSpPr>
        <p:spPr bwMode="auto">
          <a:xfrm>
            <a:off x="4867275" y="43386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04" name="Oval 1012"/>
          <p:cNvSpPr>
            <a:spLocks noChangeAspect="1" noChangeArrowheads="1"/>
          </p:cNvSpPr>
          <p:nvPr userDrawn="1"/>
        </p:nvSpPr>
        <p:spPr bwMode="auto">
          <a:xfrm>
            <a:off x="4986338" y="43386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05" name="Oval 1013"/>
          <p:cNvSpPr>
            <a:spLocks noChangeAspect="1" noChangeArrowheads="1"/>
          </p:cNvSpPr>
          <p:nvPr userDrawn="1"/>
        </p:nvSpPr>
        <p:spPr bwMode="auto">
          <a:xfrm>
            <a:off x="5103813" y="4338638"/>
            <a:ext cx="90487" cy="90487"/>
          </a:xfrm>
          <a:prstGeom prst="ellipse">
            <a:avLst/>
          </a:prstGeom>
          <a:solidFill>
            <a:srgbClr val="FFFF99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06" name="Oval 1014"/>
          <p:cNvSpPr>
            <a:spLocks noChangeAspect="1" noChangeArrowheads="1"/>
          </p:cNvSpPr>
          <p:nvPr userDrawn="1"/>
        </p:nvSpPr>
        <p:spPr bwMode="auto">
          <a:xfrm>
            <a:off x="5222875" y="43386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07" name="Oval 1015"/>
          <p:cNvSpPr>
            <a:spLocks noChangeAspect="1" noChangeArrowheads="1"/>
          </p:cNvSpPr>
          <p:nvPr userDrawn="1"/>
        </p:nvSpPr>
        <p:spPr bwMode="auto">
          <a:xfrm>
            <a:off x="5340350" y="43386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08" name="Oval 1016"/>
          <p:cNvSpPr>
            <a:spLocks noChangeAspect="1" noChangeArrowheads="1"/>
          </p:cNvSpPr>
          <p:nvPr userDrawn="1"/>
        </p:nvSpPr>
        <p:spPr bwMode="auto">
          <a:xfrm>
            <a:off x="5459413" y="43386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09" name="Oval 1017"/>
          <p:cNvSpPr>
            <a:spLocks noChangeAspect="1" noChangeArrowheads="1"/>
          </p:cNvSpPr>
          <p:nvPr userDrawn="1"/>
        </p:nvSpPr>
        <p:spPr bwMode="auto">
          <a:xfrm>
            <a:off x="6761163" y="43386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10" name="Oval 1018"/>
          <p:cNvSpPr>
            <a:spLocks noChangeAspect="1" noChangeArrowheads="1"/>
          </p:cNvSpPr>
          <p:nvPr userDrawn="1"/>
        </p:nvSpPr>
        <p:spPr bwMode="auto">
          <a:xfrm>
            <a:off x="7115175" y="43386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11" name="Oval 1019"/>
          <p:cNvSpPr>
            <a:spLocks noChangeAspect="1" noChangeArrowheads="1"/>
          </p:cNvSpPr>
          <p:nvPr userDrawn="1"/>
        </p:nvSpPr>
        <p:spPr bwMode="auto">
          <a:xfrm>
            <a:off x="2265363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12" name="Oval 1020"/>
          <p:cNvSpPr>
            <a:spLocks noChangeAspect="1" noChangeArrowheads="1"/>
          </p:cNvSpPr>
          <p:nvPr userDrawn="1"/>
        </p:nvSpPr>
        <p:spPr bwMode="auto">
          <a:xfrm>
            <a:off x="2382838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13" name="Oval 1021"/>
          <p:cNvSpPr>
            <a:spLocks noChangeAspect="1" noChangeArrowheads="1"/>
          </p:cNvSpPr>
          <p:nvPr userDrawn="1"/>
        </p:nvSpPr>
        <p:spPr bwMode="auto">
          <a:xfrm>
            <a:off x="2501900" y="44481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14" name="Oval 1022"/>
          <p:cNvSpPr>
            <a:spLocks noChangeAspect="1" noChangeArrowheads="1"/>
          </p:cNvSpPr>
          <p:nvPr userDrawn="1"/>
        </p:nvSpPr>
        <p:spPr bwMode="auto">
          <a:xfrm>
            <a:off x="2619375" y="44481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15" name="Oval 1023"/>
          <p:cNvSpPr>
            <a:spLocks noChangeAspect="1" noChangeArrowheads="1"/>
          </p:cNvSpPr>
          <p:nvPr userDrawn="1"/>
        </p:nvSpPr>
        <p:spPr bwMode="auto">
          <a:xfrm>
            <a:off x="2738438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16" name="Oval 1024"/>
          <p:cNvSpPr>
            <a:spLocks noChangeAspect="1" noChangeArrowheads="1"/>
          </p:cNvSpPr>
          <p:nvPr userDrawn="1"/>
        </p:nvSpPr>
        <p:spPr bwMode="auto">
          <a:xfrm>
            <a:off x="2855913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17" name="Oval 1025"/>
          <p:cNvSpPr>
            <a:spLocks noChangeAspect="1" noChangeArrowheads="1"/>
          </p:cNvSpPr>
          <p:nvPr userDrawn="1"/>
        </p:nvSpPr>
        <p:spPr bwMode="auto">
          <a:xfrm>
            <a:off x="2974975" y="44481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18" name="Oval 1026"/>
          <p:cNvSpPr>
            <a:spLocks noChangeAspect="1" noChangeArrowheads="1"/>
          </p:cNvSpPr>
          <p:nvPr userDrawn="1"/>
        </p:nvSpPr>
        <p:spPr bwMode="auto">
          <a:xfrm>
            <a:off x="3094038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19" name="Oval 1027"/>
          <p:cNvSpPr>
            <a:spLocks noChangeAspect="1" noChangeArrowheads="1"/>
          </p:cNvSpPr>
          <p:nvPr userDrawn="1"/>
        </p:nvSpPr>
        <p:spPr bwMode="auto">
          <a:xfrm>
            <a:off x="4513263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20" name="Oval 1028"/>
          <p:cNvSpPr>
            <a:spLocks noChangeAspect="1" noChangeArrowheads="1"/>
          </p:cNvSpPr>
          <p:nvPr userDrawn="1"/>
        </p:nvSpPr>
        <p:spPr bwMode="auto">
          <a:xfrm>
            <a:off x="4630738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21" name="Oval 1029"/>
          <p:cNvSpPr>
            <a:spLocks noChangeAspect="1" noChangeArrowheads="1"/>
          </p:cNvSpPr>
          <p:nvPr userDrawn="1"/>
        </p:nvSpPr>
        <p:spPr bwMode="auto">
          <a:xfrm>
            <a:off x="4749800" y="44481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22" name="Oval 1021"/>
          <p:cNvSpPr>
            <a:spLocks noChangeAspect="1" noChangeArrowheads="1"/>
          </p:cNvSpPr>
          <p:nvPr userDrawn="1"/>
        </p:nvSpPr>
        <p:spPr bwMode="auto">
          <a:xfrm>
            <a:off x="4867275" y="44481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23" name="Oval 1022"/>
          <p:cNvSpPr>
            <a:spLocks noChangeAspect="1" noChangeArrowheads="1"/>
          </p:cNvSpPr>
          <p:nvPr userDrawn="1"/>
        </p:nvSpPr>
        <p:spPr bwMode="auto">
          <a:xfrm>
            <a:off x="4986338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24" name="Oval 1023"/>
          <p:cNvSpPr>
            <a:spLocks noChangeAspect="1" noChangeArrowheads="1"/>
          </p:cNvSpPr>
          <p:nvPr userDrawn="1"/>
        </p:nvSpPr>
        <p:spPr bwMode="auto">
          <a:xfrm>
            <a:off x="5103813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25" name="Oval 1024"/>
          <p:cNvSpPr>
            <a:spLocks noChangeAspect="1" noChangeArrowheads="1"/>
          </p:cNvSpPr>
          <p:nvPr userDrawn="1"/>
        </p:nvSpPr>
        <p:spPr bwMode="auto">
          <a:xfrm>
            <a:off x="5222875" y="44481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26" name="Oval 1025"/>
          <p:cNvSpPr>
            <a:spLocks noChangeAspect="1" noChangeArrowheads="1"/>
          </p:cNvSpPr>
          <p:nvPr userDrawn="1"/>
        </p:nvSpPr>
        <p:spPr bwMode="auto">
          <a:xfrm>
            <a:off x="5340350" y="44481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27" name="Oval 1026"/>
          <p:cNvSpPr>
            <a:spLocks noChangeAspect="1" noChangeArrowheads="1"/>
          </p:cNvSpPr>
          <p:nvPr userDrawn="1"/>
        </p:nvSpPr>
        <p:spPr bwMode="auto">
          <a:xfrm>
            <a:off x="6761163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28" name="Oval 1027"/>
          <p:cNvSpPr>
            <a:spLocks noChangeAspect="1" noChangeArrowheads="1"/>
          </p:cNvSpPr>
          <p:nvPr userDrawn="1"/>
        </p:nvSpPr>
        <p:spPr bwMode="auto">
          <a:xfrm>
            <a:off x="6997700" y="44481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29" name="Oval 1028"/>
          <p:cNvSpPr>
            <a:spLocks noChangeAspect="1" noChangeArrowheads="1"/>
          </p:cNvSpPr>
          <p:nvPr userDrawn="1"/>
        </p:nvSpPr>
        <p:spPr bwMode="auto">
          <a:xfrm>
            <a:off x="7115175" y="44481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30" name="Oval 1029"/>
          <p:cNvSpPr>
            <a:spLocks noChangeAspect="1" noChangeArrowheads="1"/>
          </p:cNvSpPr>
          <p:nvPr userDrawn="1"/>
        </p:nvSpPr>
        <p:spPr bwMode="auto">
          <a:xfrm>
            <a:off x="7234238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31" name="Oval 1030"/>
          <p:cNvSpPr>
            <a:spLocks noChangeAspect="1" noChangeArrowheads="1"/>
          </p:cNvSpPr>
          <p:nvPr userDrawn="1"/>
        </p:nvSpPr>
        <p:spPr bwMode="auto">
          <a:xfrm>
            <a:off x="2265363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32" name="Oval 1031"/>
          <p:cNvSpPr>
            <a:spLocks noChangeAspect="1" noChangeArrowheads="1"/>
          </p:cNvSpPr>
          <p:nvPr userDrawn="1"/>
        </p:nvSpPr>
        <p:spPr bwMode="auto">
          <a:xfrm>
            <a:off x="2382838" y="4557713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33" name="Oval 1032"/>
          <p:cNvSpPr>
            <a:spLocks noChangeAspect="1" noChangeArrowheads="1"/>
          </p:cNvSpPr>
          <p:nvPr userDrawn="1"/>
        </p:nvSpPr>
        <p:spPr bwMode="auto">
          <a:xfrm>
            <a:off x="2501900" y="45577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34" name="Oval 1033"/>
          <p:cNvSpPr>
            <a:spLocks noChangeAspect="1" noChangeArrowheads="1"/>
          </p:cNvSpPr>
          <p:nvPr userDrawn="1"/>
        </p:nvSpPr>
        <p:spPr bwMode="auto">
          <a:xfrm>
            <a:off x="2619375" y="45577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35" name="Oval 1034"/>
          <p:cNvSpPr>
            <a:spLocks noChangeAspect="1" noChangeArrowheads="1"/>
          </p:cNvSpPr>
          <p:nvPr userDrawn="1"/>
        </p:nvSpPr>
        <p:spPr bwMode="auto">
          <a:xfrm>
            <a:off x="2738438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36" name="Oval 1035"/>
          <p:cNvSpPr>
            <a:spLocks noChangeAspect="1" noChangeArrowheads="1"/>
          </p:cNvSpPr>
          <p:nvPr userDrawn="1"/>
        </p:nvSpPr>
        <p:spPr bwMode="auto">
          <a:xfrm>
            <a:off x="2855913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37" name="Oval 1036"/>
          <p:cNvSpPr>
            <a:spLocks noChangeAspect="1" noChangeArrowheads="1"/>
          </p:cNvSpPr>
          <p:nvPr userDrawn="1"/>
        </p:nvSpPr>
        <p:spPr bwMode="auto">
          <a:xfrm>
            <a:off x="2974975" y="4557713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38" name="Oval 1037"/>
          <p:cNvSpPr>
            <a:spLocks noChangeAspect="1" noChangeArrowheads="1"/>
          </p:cNvSpPr>
          <p:nvPr userDrawn="1"/>
        </p:nvSpPr>
        <p:spPr bwMode="auto">
          <a:xfrm>
            <a:off x="3094038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39" name="Oval 1038"/>
          <p:cNvSpPr>
            <a:spLocks noChangeAspect="1" noChangeArrowheads="1"/>
          </p:cNvSpPr>
          <p:nvPr userDrawn="1"/>
        </p:nvSpPr>
        <p:spPr bwMode="auto">
          <a:xfrm>
            <a:off x="3211513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40" name="Oval 1039"/>
          <p:cNvSpPr>
            <a:spLocks noChangeAspect="1" noChangeArrowheads="1"/>
          </p:cNvSpPr>
          <p:nvPr userDrawn="1"/>
        </p:nvSpPr>
        <p:spPr bwMode="auto">
          <a:xfrm>
            <a:off x="3330575" y="45577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41" name="Oval 1040"/>
          <p:cNvSpPr>
            <a:spLocks noChangeAspect="1" noChangeArrowheads="1"/>
          </p:cNvSpPr>
          <p:nvPr userDrawn="1"/>
        </p:nvSpPr>
        <p:spPr bwMode="auto">
          <a:xfrm>
            <a:off x="4630738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42" name="Oval 1041"/>
          <p:cNvSpPr>
            <a:spLocks noChangeAspect="1" noChangeArrowheads="1"/>
          </p:cNvSpPr>
          <p:nvPr userDrawn="1"/>
        </p:nvSpPr>
        <p:spPr bwMode="auto">
          <a:xfrm>
            <a:off x="4749800" y="4557713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43" name="Oval 1042"/>
          <p:cNvSpPr>
            <a:spLocks noChangeAspect="1" noChangeArrowheads="1"/>
          </p:cNvSpPr>
          <p:nvPr userDrawn="1"/>
        </p:nvSpPr>
        <p:spPr bwMode="auto">
          <a:xfrm>
            <a:off x="4867275" y="45577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44" name="Oval 1043"/>
          <p:cNvSpPr>
            <a:spLocks noChangeAspect="1" noChangeArrowheads="1"/>
          </p:cNvSpPr>
          <p:nvPr userDrawn="1"/>
        </p:nvSpPr>
        <p:spPr bwMode="auto">
          <a:xfrm>
            <a:off x="4986338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45" name="Oval 1044"/>
          <p:cNvSpPr>
            <a:spLocks noChangeAspect="1" noChangeArrowheads="1"/>
          </p:cNvSpPr>
          <p:nvPr userDrawn="1"/>
        </p:nvSpPr>
        <p:spPr bwMode="auto">
          <a:xfrm>
            <a:off x="5103813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46" name="Oval 1045"/>
          <p:cNvSpPr>
            <a:spLocks noChangeAspect="1" noChangeArrowheads="1"/>
          </p:cNvSpPr>
          <p:nvPr userDrawn="1"/>
        </p:nvSpPr>
        <p:spPr bwMode="auto">
          <a:xfrm>
            <a:off x="5222875" y="45577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47" name="Oval 1046"/>
          <p:cNvSpPr>
            <a:spLocks noChangeAspect="1" noChangeArrowheads="1"/>
          </p:cNvSpPr>
          <p:nvPr userDrawn="1"/>
        </p:nvSpPr>
        <p:spPr bwMode="auto">
          <a:xfrm>
            <a:off x="6878638" y="4557713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48" name="Oval 1047"/>
          <p:cNvSpPr>
            <a:spLocks noChangeAspect="1" noChangeArrowheads="1"/>
          </p:cNvSpPr>
          <p:nvPr userDrawn="1"/>
        </p:nvSpPr>
        <p:spPr bwMode="auto">
          <a:xfrm>
            <a:off x="7234238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49" name="Oval 1048"/>
          <p:cNvSpPr>
            <a:spLocks noChangeAspect="1" noChangeArrowheads="1"/>
          </p:cNvSpPr>
          <p:nvPr userDrawn="1"/>
        </p:nvSpPr>
        <p:spPr bwMode="auto">
          <a:xfrm>
            <a:off x="7588250" y="45577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50" name="Oval 1049"/>
          <p:cNvSpPr>
            <a:spLocks noChangeAspect="1" noChangeArrowheads="1"/>
          </p:cNvSpPr>
          <p:nvPr userDrawn="1"/>
        </p:nvSpPr>
        <p:spPr bwMode="auto">
          <a:xfrm>
            <a:off x="7707313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51" name="Oval 1050"/>
          <p:cNvSpPr>
            <a:spLocks noChangeAspect="1" noChangeArrowheads="1"/>
          </p:cNvSpPr>
          <p:nvPr userDrawn="1"/>
        </p:nvSpPr>
        <p:spPr bwMode="auto">
          <a:xfrm>
            <a:off x="7824788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52" name="Oval 1051"/>
          <p:cNvSpPr>
            <a:spLocks noChangeAspect="1" noChangeArrowheads="1"/>
          </p:cNvSpPr>
          <p:nvPr userDrawn="1"/>
        </p:nvSpPr>
        <p:spPr bwMode="auto">
          <a:xfrm>
            <a:off x="2382838" y="46672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53" name="Oval 1052"/>
          <p:cNvSpPr>
            <a:spLocks noChangeAspect="1" noChangeArrowheads="1"/>
          </p:cNvSpPr>
          <p:nvPr userDrawn="1"/>
        </p:nvSpPr>
        <p:spPr bwMode="auto">
          <a:xfrm>
            <a:off x="2501900" y="466725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54" name="Oval 1053"/>
          <p:cNvSpPr>
            <a:spLocks noChangeAspect="1" noChangeArrowheads="1"/>
          </p:cNvSpPr>
          <p:nvPr userDrawn="1"/>
        </p:nvSpPr>
        <p:spPr bwMode="auto">
          <a:xfrm>
            <a:off x="2619375" y="46672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55" name="Oval 1054"/>
          <p:cNvSpPr>
            <a:spLocks noChangeAspect="1" noChangeArrowheads="1"/>
          </p:cNvSpPr>
          <p:nvPr userDrawn="1"/>
        </p:nvSpPr>
        <p:spPr bwMode="auto">
          <a:xfrm>
            <a:off x="2738438" y="46672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56" name="Oval 1055"/>
          <p:cNvSpPr>
            <a:spLocks noChangeAspect="1" noChangeArrowheads="1"/>
          </p:cNvSpPr>
          <p:nvPr userDrawn="1"/>
        </p:nvSpPr>
        <p:spPr bwMode="auto">
          <a:xfrm>
            <a:off x="2855913" y="46672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57" name="Oval 1056"/>
          <p:cNvSpPr>
            <a:spLocks noChangeAspect="1" noChangeArrowheads="1"/>
          </p:cNvSpPr>
          <p:nvPr userDrawn="1"/>
        </p:nvSpPr>
        <p:spPr bwMode="auto">
          <a:xfrm>
            <a:off x="2974975" y="46672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58" name="Oval 1057"/>
          <p:cNvSpPr>
            <a:spLocks noChangeAspect="1" noChangeArrowheads="1"/>
          </p:cNvSpPr>
          <p:nvPr userDrawn="1"/>
        </p:nvSpPr>
        <p:spPr bwMode="auto">
          <a:xfrm>
            <a:off x="3094038" y="46672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59" name="Oval 1058"/>
          <p:cNvSpPr>
            <a:spLocks noChangeAspect="1" noChangeArrowheads="1"/>
          </p:cNvSpPr>
          <p:nvPr userDrawn="1"/>
        </p:nvSpPr>
        <p:spPr bwMode="auto">
          <a:xfrm>
            <a:off x="3211513" y="46672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60" name="Oval 1059"/>
          <p:cNvSpPr>
            <a:spLocks noChangeAspect="1" noChangeArrowheads="1"/>
          </p:cNvSpPr>
          <p:nvPr userDrawn="1"/>
        </p:nvSpPr>
        <p:spPr bwMode="auto">
          <a:xfrm>
            <a:off x="3330575" y="46672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61" name="Oval 1060"/>
          <p:cNvSpPr>
            <a:spLocks noChangeAspect="1" noChangeArrowheads="1"/>
          </p:cNvSpPr>
          <p:nvPr userDrawn="1"/>
        </p:nvSpPr>
        <p:spPr bwMode="auto">
          <a:xfrm>
            <a:off x="4630738" y="466725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62" name="Oval 1061"/>
          <p:cNvSpPr>
            <a:spLocks noChangeAspect="1" noChangeArrowheads="1"/>
          </p:cNvSpPr>
          <p:nvPr userDrawn="1"/>
        </p:nvSpPr>
        <p:spPr bwMode="auto">
          <a:xfrm>
            <a:off x="4749800" y="46672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63" name="Oval 1062"/>
          <p:cNvSpPr>
            <a:spLocks noChangeAspect="1" noChangeArrowheads="1"/>
          </p:cNvSpPr>
          <p:nvPr userDrawn="1"/>
        </p:nvSpPr>
        <p:spPr bwMode="auto">
          <a:xfrm>
            <a:off x="4867275" y="46672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64" name="Oval 1063"/>
          <p:cNvSpPr>
            <a:spLocks noChangeAspect="1" noChangeArrowheads="1"/>
          </p:cNvSpPr>
          <p:nvPr userDrawn="1"/>
        </p:nvSpPr>
        <p:spPr bwMode="auto">
          <a:xfrm>
            <a:off x="4986338" y="46672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65" name="Oval 1064"/>
          <p:cNvSpPr>
            <a:spLocks noChangeAspect="1" noChangeArrowheads="1"/>
          </p:cNvSpPr>
          <p:nvPr userDrawn="1"/>
        </p:nvSpPr>
        <p:spPr bwMode="auto">
          <a:xfrm>
            <a:off x="5103813" y="46672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66" name="Oval 1065"/>
          <p:cNvSpPr>
            <a:spLocks noChangeAspect="1" noChangeArrowheads="1"/>
          </p:cNvSpPr>
          <p:nvPr userDrawn="1"/>
        </p:nvSpPr>
        <p:spPr bwMode="auto">
          <a:xfrm>
            <a:off x="5222875" y="46672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67" name="Oval 1066"/>
          <p:cNvSpPr>
            <a:spLocks noChangeAspect="1" noChangeArrowheads="1"/>
          </p:cNvSpPr>
          <p:nvPr userDrawn="1"/>
        </p:nvSpPr>
        <p:spPr bwMode="auto">
          <a:xfrm>
            <a:off x="6997700" y="46672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68" name="Oval 1067"/>
          <p:cNvSpPr>
            <a:spLocks noChangeAspect="1" noChangeArrowheads="1"/>
          </p:cNvSpPr>
          <p:nvPr userDrawn="1"/>
        </p:nvSpPr>
        <p:spPr bwMode="auto">
          <a:xfrm>
            <a:off x="7115175" y="46672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69" name="Oval 1068"/>
          <p:cNvSpPr>
            <a:spLocks noChangeAspect="1" noChangeArrowheads="1"/>
          </p:cNvSpPr>
          <p:nvPr userDrawn="1"/>
        </p:nvSpPr>
        <p:spPr bwMode="auto">
          <a:xfrm>
            <a:off x="7824788" y="46672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70" name="Oval 1069"/>
          <p:cNvSpPr>
            <a:spLocks noChangeAspect="1" noChangeArrowheads="1"/>
          </p:cNvSpPr>
          <p:nvPr userDrawn="1"/>
        </p:nvSpPr>
        <p:spPr bwMode="auto">
          <a:xfrm>
            <a:off x="2382838" y="47767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71" name="Oval 1070"/>
          <p:cNvSpPr>
            <a:spLocks noChangeAspect="1" noChangeArrowheads="1"/>
          </p:cNvSpPr>
          <p:nvPr userDrawn="1"/>
        </p:nvSpPr>
        <p:spPr bwMode="auto">
          <a:xfrm>
            <a:off x="2501900" y="47767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72" name="Oval 1071"/>
          <p:cNvSpPr>
            <a:spLocks noChangeAspect="1" noChangeArrowheads="1"/>
          </p:cNvSpPr>
          <p:nvPr userDrawn="1"/>
        </p:nvSpPr>
        <p:spPr bwMode="auto">
          <a:xfrm>
            <a:off x="2619375" y="47767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73" name="Oval 1072"/>
          <p:cNvSpPr>
            <a:spLocks noChangeAspect="1" noChangeArrowheads="1"/>
          </p:cNvSpPr>
          <p:nvPr userDrawn="1"/>
        </p:nvSpPr>
        <p:spPr bwMode="auto">
          <a:xfrm>
            <a:off x="2738438" y="47767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74" name="Oval 1073"/>
          <p:cNvSpPr>
            <a:spLocks noChangeAspect="1" noChangeArrowheads="1"/>
          </p:cNvSpPr>
          <p:nvPr userDrawn="1"/>
        </p:nvSpPr>
        <p:spPr bwMode="auto">
          <a:xfrm>
            <a:off x="2855913" y="477678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75" name="Oval 1074"/>
          <p:cNvSpPr>
            <a:spLocks noChangeAspect="1" noChangeArrowheads="1"/>
          </p:cNvSpPr>
          <p:nvPr userDrawn="1"/>
        </p:nvSpPr>
        <p:spPr bwMode="auto">
          <a:xfrm>
            <a:off x="2974975" y="47767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76" name="Oval 1075"/>
          <p:cNvSpPr>
            <a:spLocks noChangeAspect="1" noChangeArrowheads="1"/>
          </p:cNvSpPr>
          <p:nvPr userDrawn="1"/>
        </p:nvSpPr>
        <p:spPr bwMode="auto">
          <a:xfrm>
            <a:off x="3094038" y="47767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77" name="Oval 1076"/>
          <p:cNvSpPr>
            <a:spLocks noChangeAspect="1" noChangeArrowheads="1"/>
          </p:cNvSpPr>
          <p:nvPr userDrawn="1"/>
        </p:nvSpPr>
        <p:spPr bwMode="auto">
          <a:xfrm>
            <a:off x="3211513" y="47767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78" name="Oval 1077"/>
          <p:cNvSpPr>
            <a:spLocks noChangeAspect="1" noChangeArrowheads="1"/>
          </p:cNvSpPr>
          <p:nvPr userDrawn="1"/>
        </p:nvSpPr>
        <p:spPr bwMode="auto">
          <a:xfrm>
            <a:off x="3330575" y="47767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79" name="Oval 1078"/>
          <p:cNvSpPr>
            <a:spLocks noChangeAspect="1" noChangeArrowheads="1"/>
          </p:cNvSpPr>
          <p:nvPr userDrawn="1"/>
        </p:nvSpPr>
        <p:spPr bwMode="auto">
          <a:xfrm>
            <a:off x="4630738" y="47767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80" name="Oval 1079"/>
          <p:cNvSpPr>
            <a:spLocks noChangeAspect="1" noChangeArrowheads="1"/>
          </p:cNvSpPr>
          <p:nvPr userDrawn="1"/>
        </p:nvSpPr>
        <p:spPr bwMode="auto">
          <a:xfrm>
            <a:off x="4749800" y="47767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81" name="Oval 1080"/>
          <p:cNvSpPr>
            <a:spLocks noChangeAspect="1" noChangeArrowheads="1"/>
          </p:cNvSpPr>
          <p:nvPr userDrawn="1"/>
        </p:nvSpPr>
        <p:spPr bwMode="auto">
          <a:xfrm>
            <a:off x="4867275" y="47767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82" name="Oval 1081"/>
          <p:cNvSpPr>
            <a:spLocks noChangeAspect="1" noChangeArrowheads="1"/>
          </p:cNvSpPr>
          <p:nvPr userDrawn="1"/>
        </p:nvSpPr>
        <p:spPr bwMode="auto">
          <a:xfrm>
            <a:off x="4986338" y="47767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83" name="Oval 1082"/>
          <p:cNvSpPr>
            <a:spLocks noChangeAspect="1" noChangeArrowheads="1"/>
          </p:cNvSpPr>
          <p:nvPr userDrawn="1"/>
        </p:nvSpPr>
        <p:spPr bwMode="auto">
          <a:xfrm>
            <a:off x="5103813" y="47767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84" name="Oval 1083"/>
          <p:cNvSpPr>
            <a:spLocks noChangeAspect="1" noChangeArrowheads="1"/>
          </p:cNvSpPr>
          <p:nvPr userDrawn="1"/>
        </p:nvSpPr>
        <p:spPr bwMode="auto">
          <a:xfrm>
            <a:off x="5222875" y="4776788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85" name="Oval 1084"/>
          <p:cNvSpPr>
            <a:spLocks noChangeAspect="1" noChangeArrowheads="1"/>
          </p:cNvSpPr>
          <p:nvPr userDrawn="1"/>
        </p:nvSpPr>
        <p:spPr bwMode="auto">
          <a:xfrm>
            <a:off x="7588250" y="47767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86" name="Oval 1085"/>
          <p:cNvSpPr>
            <a:spLocks noChangeAspect="1" noChangeArrowheads="1"/>
          </p:cNvSpPr>
          <p:nvPr userDrawn="1"/>
        </p:nvSpPr>
        <p:spPr bwMode="auto">
          <a:xfrm>
            <a:off x="2501900" y="48847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87" name="Oval 1086"/>
          <p:cNvSpPr>
            <a:spLocks noChangeAspect="1" noChangeArrowheads="1"/>
          </p:cNvSpPr>
          <p:nvPr userDrawn="1"/>
        </p:nvSpPr>
        <p:spPr bwMode="auto">
          <a:xfrm>
            <a:off x="2619375" y="48847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88" name="Oval 1087"/>
          <p:cNvSpPr>
            <a:spLocks noChangeAspect="1" noChangeArrowheads="1"/>
          </p:cNvSpPr>
          <p:nvPr userDrawn="1"/>
        </p:nvSpPr>
        <p:spPr bwMode="auto">
          <a:xfrm>
            <a:off x="2738438" y="48847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89" name="Oval 1088"/>
          <p:cNvSpPr>
            <a:spLocks noChangeAspect="1" noChangeArrowheads="1"/>
          </p:cNvSpPr>
          <p:nvPr userDrawn="1"/>
        </p:nvSpPr>
        <p:spPr bwMode="auto">
          <a:xfrm>
            <a:off x="2855913" y="48847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90" name="Oval 1089"/>
          <p:cNvSpPr>
            <a:spLocks noChangeAspect="1" noChangeArrowheads="1"/>
          </p:cNvSpPr>
          <p:nvPr userDrawn="1"/>
        </p:nvSpPr>
        <p:spPr bwMode="auto">
          <a:xfrm>
            <a:off x="2974975" y="48847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91" name="Oval 1090"/>
          <p:cNvSpPr>
            <a:spLocks noChangeAspect="1" noChangeArrowheads="1"/>
          </p:cNvSpPr>
          <p:nvPr userDrawn="1"/>
        </p:nvSpPr>
        <p:spPr bwMode="auto">
          <a:xfrm>
            <a:off x="3094038" y="48847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92" name="Oval 1091"/>
          <p:cNvSpPr>
            <a:spLocks noChangeAspect="1" noChangeArrowheads="1"/>
          </p:cNvSpPr>
          <p:nvPr userDrawn="1"/>
        </p:nvSpPr>
        <p:spPr bwMode="auto">
          <a:xfrm>
            <a:off x="3211513" y="48847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93" name="Oval 1092"/>
          <p:cNvSpPr>
            <a:spLocks noChangeAspect="1" noChangeArrowheads="1"/>
          </p:cNvSpPr>
          <p:nvPr userDrawn="1"/>
        </p:nvSpPr>
        <p:spPr bwMode="auto">
          <a:xfrm>
            <a:off x="4630738" y="48847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94" name="Oval 1093"/>
          <p:cNvSpPr>
            <a:spLocks noChangeAspect="1" noChangeArrowheads="1"/>
          </p:cNvSpPr>
          <p:nvPr userDrawn="1"/>
        </p:nvSpPr>
        <p:spPr bwMode="auto">
          <a:xfrm>
            <a:off x="4749800" y="48847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95" name="Oval 1094"/>
          <p:cNvSpPr>
            <a:spLocks noChangeAspect="1" noChangeArrowheads="1"/>
          </p:cNvSpPr>
          <p:nvPr userDrawn="1"/>
        </p:nvSpPr>
        <p:spPr bwMode="auto">
          <a:xfrm>
            <a:off x="4867275" y="48847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96" name="Oval 1095"/>
          <p:cNvSpPr>
            <a:spLocks noChangeAspect="1" noChangeArrowheads="1"/>
          </p:cNvSpPr>
          <p:nvPr userDrawn="1"/>
        </p:nvSpPr>
        <p:spPr bwMode="auto">
          <a:xfrm>
            <a:off x="4986338" y="48847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97" name="Oval 1096"/>
          <p:cNvSpPr>
            <a:spLocks noChangeAspect="1" noChangeArrowheads="1"/>
          </p:cNvSpPr>
          <p:nvPr userDrawn="1"/>
        </p:nvSpPr>
        <p:spPr bwMode="auto">
          <a:xfrm>
            <a:off x="5103813" y="48847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98" name="Oval 1097"/>
          <p:cNvSpPr>
            <a:spLocks noChangeAspect="1" noChangeArrowheads="1"/>
          </p:cNvSpPr>
          <p:nvPr userDrawn="1"/>
        </p:nvSpPr>
        <p:spPr bwMode="auto">
          <a:xfrm>
            <a:off x="5222875" y="48847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99" name="Oval 1098"/>
          <p:cNvSpPr>
            <a:spLocks noChangeAspect="1" noChangeArrowheads="1"/>
          </p:cNvSpPr>
          <p:nvPr userDrawn="1"/>
        </p:nvSpPr>
        <p:spPr bwMode="auto">
          <a:xfrm>
            <a:off x="5459413" y="48847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00" name="Oval 1099"/>
          <p:cNvSpPr>
            <a:spLocks noChangeAspect="1" noChangeArrowheads="1"/>
          </p:cNvSpPr>
          <p:nvPr userDrawn="1"/>
        </p:nvSpPr>
        <p:spPr bwMode="auto">
          <a:xfrm>
            <a:off x="7470775" y="48847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01" name="Oval 1100"/>
          <p:cNvSpPr>
            <a:spLocks noChangeAspect="1" noChangeArrowheads="1"/>
          </p:cNvSpPr>
          <p:nvPr userDrawn="1"/>
        </p:nvSpPr>
        <p:spPr bwMode="auto">
          <a:xfrm>
            <a:off x="7588250" y="48847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02" name="Oval 1101"/>
          <p:cNvSpPr>
            <a:spLocks noChangeAspect="1" noChangeArrowheads="1"/>
          </p:cNvSpPr>
          <p:nvPr userDrawn="1"/>
        </p:nvSpPr>
        <p:spPr bwMode="auto">
          <a:xfrm>
            <a:off x="7824788" y="48847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03" name="Oval 1102"/>
          <p:cNvSpPr>
            <a:spLocks noChangeAspect="1" noChangeArrowheads="1"/>
          </p:cNvSpPr>
          <p:nvPr userDrawn="1"/>
        </p:nvSpPr>
        <p:spPr bwMode="auto">
          <a:xfrm>
            <a:off x="2619375" y="49942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04" name="Oval 1103"/>
          <p:cNvSpPr>
            <a:spLocks noChangeAspect="1" noChangeArrowheads="1"/>
          </p:cNvSpPr>
          <p:nvPr userDrawn="1"/>
        </p:nvSpPr>
        <p:spPr bwMode="auto">
          <a:xfrm>
            <a:off x="2738438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05" name="Oval 1104"/>
          <p:cNvSpPr>
            <a:spLocks noChangeAspect="1" noChangeArrowheads="1"/>
          </p:cNvSpPr>
          <p:nvPr userDrawn="1"/>
        </p:nvSpPr>
        <p:spPr bwMode="auto">
          <a:xfrm>
            <a:off x="2855913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06" name="Oval 1105"/>
          <p:cNvSpPr>
            <a:spLocks noChangeAspect="1" noChangeArrowheads="1"/>
          </p:cNvSpPr>
          <p:nvPr userDrawn="1"/>
        </p:nvSpPr>
        <p:spPr bwMode="auto">
          <a:xfrm>
            <a:off x="2974975" y="4994275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07" name="Oval 1106"/>
          <p:cNvSpPr>
            <a:spLocks noChangeAspect="1" noChangeArrowheads="1"/>
          </p:cNvSpPr>
          <p:nvPr userDrawn="1"/>
        </p:nvSpPr>
        <p:spPr bwMode="auto">
          <a:xfrm>
            <a:off x="3094038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08" name="Oval 1107"/>
          <p:cNvSpPr>
            <a:spLocks noChangeAspect="1" noChangeArrowheads="1"/>
          </p:cNvSpPr>
          <p:nvPr userDrawn="1"/>
        </p:nvSpPr>
        <p:spPr bwMode="auto">
          <a:xfrm>
            <a:off x="3211513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09" name="Oval 1108"/>
          <p:cNvSpPr>
            <a:spLocks noChangeAspect="1" noChangeArrowheads="1"/>
          </p:cNvSpPr>
          <p:nvPr userDrawn="1"/>
        </p:nvSpPr>
        <p:spPr bwMode="auto">
          <a:xfrm>
            <a:off x="4630738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10" name="Oval 1109"/>
          <p:cNvSpPr>
            <a:spLocks noChangeAspect="1" noChangeArrowheads="1"/>
          </p:cNvSpPr>
          <p:nvPr userDrawn="1"/>
        </p:nvSpPr>
        <p:spPr bwMode="auto">
          <a:xfrm>
            <a:off x="4749800" y="49942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11" name="Oval 1110"/>
          <p:cNvSpPr>
            <a:spLocks noChangeAspect="1" noChangeArrowheads="1"/>
          </p:cNvSpPr>
          <p:nvPr userDrawn="1"/>
        </p:nvSpPr>
        <p:spPr bwMode="auto">
          <a:xfrm>
            <a:off x="4867275" y="4994275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12" name="Oval 1111"/>
          <p:cNvSpPr>
            <a:spLocks noChangeAspect="1" noChangeArrowheads="1"/>
          </p:cNvSpPr>
          <p:nvPr userDrawn="1"/>
        </p:nvSpPr>
        <p:spPr bwMode="auto">
          <a:xfrm>
            <a:off x="4986338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13" name="Oval 1112"/>
          <p:cNvSpPr>
            <a:spLocks noChangeAspect="1" noChangeArrowheads="1"/>
          </p:cNvSpPr>
          <p:nvPr userDrawn="1"/>
        </p:nvSpPr>
        <p:spPr bwMode="auto">
          <a:xfrm>
            <a:off x="5103813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14" name="Oval 1113"/>
          <p:cNvSpPr>
            <a:spLocks noChangeAspect="1" noChangeArrowheads="1"/>
          </p:cNvSpPr>
          <p:nvPr userDrawn="1"/>
        </p:nvSpPr>
        <p:spPr bwMode="auto">
          <a:xfrm>
            <a:off x="5222875" y="49942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15" name="Oval 1114"/>
          <p:cNvSpPr>
            <a:spLocks noChangeAspect="1" noChangeArrowheads="1"/>
          </p:cNvSpPr>
          <p:nvPr userDrawn="1"/>
        </p:nvSpPr>
        <p:spPr bwMode="auto">
          <a:xfrm>
            <a:off x="5459413" y="4994275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16" name="Oval 1115"/>
          <p:cNvSpPr>
            <a:spLocks noChangeAspect="1" noChangeArrowheads="1"/>
          </p:cNvSpPr>
          <p:nvPr userDrawn="1"/>
        </p:nvSpPr>
        <p:spPr bwMode="auto">
          <a:xfrm>
            <a:off x="7351713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17" name="Oval 1116"/>
          <p:cNvSpPr>
            <a:spLocks noChangeAspect="1" noChangeArrowheads="1"/>
          </p:cNvSpPr>
          <p:nvPr userDrawn="1"/>
        </p:nvSpPr>
        <p:spPr bwMode="auto">
          <a:xfrm>
            <a:off x="7470775" y="49942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18" name="Oval 1117"/>
          <p:cNvSpPr>
            <a:spLocks noChangeAspect="1" noChangeArrowheads="1"/>
          </p:cNvSpPr>
          <p:nvPr userDrawn="1"/>
        </p:nvSpPr>
        <p:spPr bwMode="auto">
          <a:xfrm>
            <a:off x="7588250" y="49942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19" name="Oval 1118"/>
          <p:cNvSpPr>
            <a:spLocks noChangeAspect="1" noChangeArrowheads="1"/>
          </p:cNvSpPr>
          <p:nvPr userDrawn="1"/>
        </p:nvSpPr>
        <p:spPr bwMode="auto">
          <a:xfrm>
            <a:off x="7707313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20" name="Oval 1119"/>
          <p:cNvSpPr>
            <a:spLocks noChangeAspect="1" noChangeArrowheads="1"/>
          </p:cNvSpPr>
          <p:nvPr userDrawn="1"/>
        </p:nvSpPr>
        <p:spPr bwMode="auto">
          <a:xfrm>
            <a:off x="7824788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21" name="Oval 1120"/>
          <p:cNvSpPr>
            <a:spLocks noChangeAspect="1" noChangeArrowheads="1"/>
          </p:cNvSpPr>
          <p:nvPr userDrawn="1"/>
        </p:nvSpPr>
        <p:spPr bwMode="auto">
          <a:xfrm>
            <a:off x="2619375" y="51038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22" name="Oval 1121"/>
          <p:cNvSpPr>
            <a:spLocks noChangeAspect="1" noChangeArrowheads="1"/>
          </p:cNvSpPr>
          <p:nvPr userDrawn="1"/>
        </p:nvSpPr>
        <p:spPr bwMode="auto">
          <a:xfrm>
            <a:off x="2738438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23" name="Oval 1122"/>
          <p:cNvSpPr>
            <a:spLocks noChangeAspect="1" noChangeArrowheads="1"/>
          </p:cNvSpPr>
          <p:nvPr userDrawn="1"/>
        </p:nvSpPr>
        <p:spPr bwMode="auto">
          <a:xfrm>
            <a:off x="2855913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24" name="Oval 1123"/>
          <p:cNvSpPr>
            <a:spLocks noChangeAspect="1" noChangeArrowheads="1"/>
          </p:cNvSpPr>
          <p:nvPr userDrawn="1"/>
        </p:nvSpPr>
        <p:spPr bwMode="auto">
          <a:xfrm>
            <a:off x="2974975" y="51038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25" name="Oval 1124"/>
          <p:cNvSpPr>
            <a:spLocks noChangeAspect="1" noChangeArrowheads="1"/>
          </p:cNvSpPr>
          <p:nvPr userDrawn="1"/>
        </p:nvSpPr>
        <p:spPr bwMode="auto">
          <a:xfrm>
            <a:off x="3094038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26" name="Oval 1125"/>
          <p:cNvSpPr>
            <a:spLocks noChangeAspect="1" noChangeArrowheads="1"/>
          </p:cNvSpPr>
          <p:nvPr userDrawn="1"/>
        </p:nvSpPr>
        <p:spPr bwMode="auto">
          <a:xfrm>
            <a:off x="3211513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27" name="Oval 1126"/>
          <p:cNvSpPr>
            <a:spLocks noChangeAspect="1" noChangeArrowheads="1"/>
          </p:cNvSpPr>
          <p:nvPr userDrawn="1"/>
        </p:nvSpPr>
        <p:spPr bwMode="auto">
          <a:xfrm>
            <a:off x="4630738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28" name="Oval 1127"/>
          <p:cNvSpPr>
            <a:spLocks noChangeAspect="1" noChangeArrowheads="1"/>
          </p:cNvSpPr>
          <p:nvPr userDrawn="1"/>
        </p:nvSpPr>
        <p:spPr bwMode="auto">
          <a:xfrm>
            <a:off x="4749800" y="51038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29" name="Oval 1128"/>
          <p:cNvSpPr>
            <a:spLocks noChangeAspect="1" noChangeArrowheads="1"/>
          </p:cNvSpPr>
          <p:nvPr userDrawn="1"/>
        </p:nvSpPr>
        <p:spPr bwMode="auto">
          <a:xfrm>
            <a:off x="4867275" y="51038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30" name="Oval 1129"/>
          <p:cNvSpPr>
            <a:spLocks noChangeAspect="1" noChangeArrowheads="1"/>
          </p:cNvSpPr>
          <p:nvPr userDrawn="1"/>
        </p:nvSpPr>
        <p:spPr bwMode="auto">
          <a:xfrm>
            <a:off x="4986338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31" name="Oval 1130"/>
          <p:cNvSpPr>
            <a:spLocks noChangeAspect="1" noChangeArrowheads="1"/>
          </p:cNvSpPr>
          <p:nvPr userDrawn="1"/>
        </p:nvSpPr>
        <p:spPr bwMode="auto">
          <a:xfrm>
            <a:off x="5103813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32" name="Oval 1131"/>
          <p:cNvSpPr>
            <a:spLocks noChangeAspect="1" noChangeArrowheads="1"/>
          </p:cNvSpPr>
          <p:nvPr userDrawn="1"/>
        </p:nvSpPr>
        <p:spPr bwMode="auto">
          <a:xfrm>
            <a:off x="5459413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33" name="Oval 1132"/>
          <p:cNvSpPr>
            <a:spLocks noChangeAspect="1" noChangeArrowheads="1"/>
          </p:cNvSpPr>
          <p:nvPr userDrawn="1"/>
        </p:nvSpPr>
        <p:spPr bwMode="auto">
          <a:xfrm>
            <a:off x="7234238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34" name="Oval 1133"/>
          <p:cNvSpPr>
            <a:spLocks noChangeAspect="1" noChangeArrowheads="1"/>
          </p:cNvSpPr>
          <p:nvPr userDrawn="1"/>
        </p:nvSpPr>
        <p:spPr bwMode="auto">
          <a:xfrm>
            <a:off x="7351713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35" name="Oval 1134"/>
          <p:cNvSpPr>
            <a:spLocks noChangeAspect="1" noChangeArrowheads="1"/>
          </p:cNvSpPr>
          <p:nvPr userDrawn="1"/>
        </p:nvSpPr>
        <p:spPr bwMode="auto">
          <a:xfrm>
            <a:off x="7470775" y="51038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36" name="Oval 1135"/>
          <p:cNvSpPr>
            <a:spLocks noChangeAspect="1" noChangeArrowheads="1"/>
          </p:cNvSpPr>
          <p:nvPr userDrawn="1"/>
        </p:nvSpPr>
        <p:spPr bwMode="auto">
          <a:xfrm>
            <a:off x="7588250" y="51038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37" name="Oval 1136"/>
          <p:cNvSpPr>
            <a:spLocks noChangeAspect="1" noChangeArrowheads="1"/>
          </p:cNvSpPr>
          <p:nvPr userDrawn="1"/>
        </p:nvSpPr>
        <p:spPr bwMode="auto">
          <a:xfrm>
            <a:off x="7707313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38" name="Oval 1137"/>
          <p:cNvSpPr>
            <a:spLocks noChangeAspect="1" noChangeArrowheads="1"/>
          </p:cNvSpPr>
          <p:nvPr userDrawn="1"/>
        </p:nvSpPr>
        <p:spPr bwMode="auto">
          <a:xfrm>
            <a:off x="7824788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39" name="Oval 1138"/>
          <p:cNvSpPr>
            <a:spLocks noChangeAspect="1" noChangeArrowheads="1"/>
          </p:cNvSpPr>
          <p:nvPr userDrawn="1"/>
        </p:nvSpPr>
        <p:spPr bwMode="auto">
          <a:xfrm>
            <a:off x="7943850" y="5103813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40" name="Oval 1139"/>
          <p:cNvSpPr>
            <a:spLocks noChangeAspect="1" noChangeArrowheads="1"/>
          </p:cNvSpPr>
          <p:nvPr userDrawn="1"/>
        </p:nvSpPr>
        <p:spPr bwMode="auto">
          <a:xfrm>
            <a:off x="2501900" y="52133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41" name="Oval 1140"/>
          <p:cNvSpPr>
            <a:spLocks noChangeAspect="1" noChangeArrowheads="1"/>
          </p:cNvSpPr>
          <p:nvPr userDrawn="1"/>
        </p:nvSpPr>
        <p:spPr bwMode="auto">
          <a:xfrm>
            <a:off x="2619375" y="52133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42" name="Oval 1141"/>
          <p:cNvSpPr>
            <a:spLocks noChangeAspect="1" noChangeArrowheads="1"/>
          </p:cNvSpPr>
          <p:nvPr userDrawn="1"/>
        </p:nvSpPr>
        <p:spPr bwMode="auto">
          <a:xfrm>
            <a:off x="2738438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43" name="Oval 1142"/>
          <p:cNvSpPr>
            <a:spLocks noChangeAspect="1" noChangeArrowheads="1"/>
          </p:cNvSpPr>
          <p:nvPr userDrawn="1"/>
        </p:nvSpPr>
        <p:spPr bwMode="auto">
          <a:xfrm>
            <a:off x="2855913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44" name="Oval 1143"/>
          <p:cNvSpPr>
            <a:spLocks noChangeAspect="1" noChangeArrowheads="1"/>
          </p:cNvSpPr>
          <p:nvPr userDrawn="1"/>
        </p:nvSpPr>
        <p:spPr bwMode="auto">
          <a:xfrm>
            <a:off x="2974975" y="52133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45" name="Oval 1144"/>
          <p:cNvSpPr>
            <a:spLocks noChangeAspect="1" noChangeArrowheads="1"/>
          </p:cNvSpPr>
          <p:nvPr userDrawn="1"/>
        </p:nvSpPr>
        <p:spPr bwMode="auto">
          <a:xfrm>
            <a:off x="3094038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46" name="Oval 1145"/>
          <p:cNvSpPr>
            <a:spLocks noChangeAspect="1" noChangeArrowheads="1"/>
          </p:cNvSpPr>
          <p:nvPr userDrawn="1"/>
        </p:nvSpPr>
        <p:spPr bwMode="auto">
          <a:xfrm>
            <a:off x="4630738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47" name="Oval 1146"/>
          <p:cNvSpPr>
            <a:spLocks noChangeAspect="1" noChangeArrowheads="1"/>
          </p:cNvSpPr>
          <p:nvPr userDrawn="1"/>
        </p:nvSpPr>
        <p:spPr bwMode="auto">
          <a:xfrm>
            <a:off x="4749800" y="521335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48" name="Oval 1147"/>
          <p:cNvSpPr>
            <a:spLocks noChangeAspect="1" noChangeArrowheads="1"/>
          </p:cNvSpPr>
          <p:nvPr userDrawn="1"/>
        </p:nvSpPr>
        <p:spPr bwMode="auto">
          <a:xfrm>
            <a:off x="4867275" y="52133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49" name="Oval 1148"/>
          <p:cNvSpPr>
            <a:spLocks noChangeAspect="1" noChangeArrowheads="1"/>
          </p:cNvSpPr>
          <p:nvPr userDrawn="1"/>
        </p:nvSpPr>
        <p:spPr bwMode="auto">
          <a:xfrm>
            <a:off x="4986338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50" name="Oval 1149"/>
          <p:cNvSpPr>
            <a:spLocks noChangeAspect="1" noChangeArrowheads="1"/>
          </p:cNvSpPr>
          <p:nvPr userDrawn="1"/>
        </p:nvSpPr>
        <p:spPr bwMode="auto">
          <a:xfrm>
            <a:off x="5103813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51" name="Oval 1150"/>
          <p:cNvSpPr>
            <a:spLocks noChangeAspect="1" noChangeArrowheads="1"/>
          </p:cNvSpPr>
          <p:nvPr userDrawn="1"/>
        </p:nvSpPr>
        <p:spPr bwMode="auto">
          <a:xfrm>
            <a:off x="5459413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52" name="Oval 1151"/>
          <p:cNvSpPr>
            <a:spLocks noChangeAspect="1" noChangeArrowheads="1"/>
          </p:cNvSpPr>
          <p:nvPr userDrawn="1"/>
        </p:nvSpPr>
        <p:spPr bwMode="auto">
          <a:xfrm>
            <a:off x="7115175" y="52133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53" name="Oval 1152"/>
          <p:cNvSpPr>
            <a:spLocks noChangeAspect="1" noChangeArrowheads="1"/>
          </p:cNvSpPr>
          <p:nvPr userDrawn="1"/>
        </p:nvSpPr>
        <p:spPr bwMode="auto">
          <a:xfrm>
            <a:off x="7234238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54" name="Oval 1153"/>
          <p:cNvSpPr>
            <a:spLocks noChangeAspect="1" noChangeArrowheads="1"/>
          </p:cNvSpPr>
          <p:nvPr userDrawn="1"/>
        </p:nvSpPr>
        <p:spPr bwMode="auto">
          <a:xfrm>
            <a:off x="7351713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55" name="Oval 1154"/>
          <p:cNvSpPr>
            <a:spLocks noChangeAspect="1" noChangeArrowheads="1"/>
          </p:cNvSpPr>
          <p:nvPr userDrawn="1"/>
        </p:nvSpPr>
        <p:spPr bwMode="auto">
          <a:xfrm>
            <a:off x="7470775" y="52133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56" name="Oval 1155"/>
          <p:cNvSpPr>
            <a:spLocks noChangeAspect="1" noChangeArrowheads="1"/>
          </p:cNvSpPr>
          <p:nvPr userDrawn="1"/>
        </p:nvSpPr>
        <p:spPr bwMode="auto">
          <a:xfrm>
            <a:off x="7588250" y="521335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57" name="Oval 1156"/>
          <p:cNvSpPr>
            <a:spLocks noChangeAspect="1" noChangeArrowheads="1"/>
          </p:cNvSpPr>
          <p:nvPr userDrawn="1"/>
        </p:nvSpPr>
        <p:spPr bwMode="auto">
          <a:xfrm>
            <a:off x="7707313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58" name="Oval 1157"/>
          <p:cNvSpPr>
            <a:spLocks noChangeAspect="1" noChangeArrowheads="1"/>
          </p:cNvSpPr>
          <p:nvPr userDrawn="1"/>
        </p:nvSpPr>
        <p:spPr bwMode="auto">
          <a:xfrm>
            <a:off x="7824788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59" name="Oval 1158"/>
          <p:cNvSpPr>
            <a:spLocks noChangeAspect="1" noChangeArrowheads="1"/>
          </p:cNvSpPr>
          <p:nvPr userDrawn="1"/>
        </p:nvSpPr>
        <p:spPr bwMode="auto">
          <a:xfrm>
            <a:off x="7943850" y="52133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60" name="Oval 1159"/>
          <p:cNvSpPr>
            <a:spLocks noChangeAspect="1" noChangeArrowheads="1"/>
          </p:cNvSpPr>
          <p:nvPr userDrawn="1"/>
        </p:nvSpPr>
        <p:spPr bwMode="auto">
          <a:xfrm>
            <a:off x="8061325" y="521335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61" name="Oval 1160"/>
          <p:cNvSpPr>
            <a:spLocks noChangeAspect="1" noChangeArrowheads="1"/>
          </p:cNvSpPr>
          <p:nvPr userDrawn="1"/>
        </p:nvSpPr>
        <p:spPr bwMode="auto">
          <a:xfrm>
            <a:off x="2501900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62" name="Oval 1161"/>
          <p:cNvSpPr>
            <a:spLocks noChangeAspect="1" noChangeArrowheads="1"/>
          </p:cNvSpPr>
          <p:nvPr userDrawn="1"/>
        </p:nvSpPr>
        <p:spPr bwMode="auto">
          <a:xfrm>
            <a:off x="2619375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63" name="Oval 1162"/>
          <p:cNvSpPr>
            <a:spLocks noChangeAspect="1" noChangeArrowheads="1"/>
          </p:cNvSpPr>
          <p:nvPr userDrawn="1"/>
        </p:nvSpPr>
        <p:spPr bwMode="auto">
          <a:xfrm>
            <a:off x="2738438" y="53228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64" name="Oval 1163"/>
          <p:cNvSpPr>
            <a:spLocks noChangeAspect="1" noChangeArrowheads="1"/>
          </p:cNvSpPr>
          <p:nvPr userDrawn="1"/>
        </p:nvSpPr>
        <p:spPr bwMode="auto">
          <a:xfrm>
            <a:off x="2855913" y="53228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65" name="Oval 1164"/>
          <p:cNvSpPr>
            <a:spLocks noChangeAspect="1" noChangeArrowheads="1"/>
          </p:cNvSpPr>
          <p:nvPr userDrawn="1"/>
        </p:nvSpPr>
        <p:spPr bwMode="auto">
          <a:xfrm>
            <a:off x="2974975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66" name="Oval 1165"/>
          <p:cNvSpPr>
            <a:spLocks noChangeAspect="1" noChangeArrowheads="1"/>
          </p:cNvSpPr>
          <p:nvPr userDrawn="1"/>
        </p:nvSpPr>
        <p:spPr bwMode="auto">
          <a:xfrm>
            <a:off x="4630738" y="53228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67" name="Oval 1166"/>
          <p:cNvSpPr>
            <a:spLocks noChangeAspect="1" noChangeArrowheads="1"/>
          </p:cNvSpPr>
          <p:nvPr userDrawn="1"/>
        </p:nvSpPr>
        <p:spPr bwMode="auto">
          <a:xfrm>
            <a:off x="4749800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68" name="Oval 1167"/>
          <p:cNvSpPr>
            <a:spLocks noChangeAspect="1" noChangeArrowheads="1"/>
          </p:cNvSpPr>
          <p:nvPr userDrawn="1"/>
        </p:nvSpPr>
        <p:spPr bwMode="auto">
          <a:xfrm>
            <a:off x="4867275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69" name="Oval 1168"/>
          <p:cNvSpPr>
            <a:spLocks noChangeAspect="1" noChangeArrowheads="1"/>
          </p:cNvSpPr>
          <p:nvPr userDrawn="1"/>
        </p:nvSpPr>
        <p:spPr bwMode="auto">
          <a:xfrm>
            <a:off x="4986338" y="53228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70" name="Oval 1169"/>
          <p:cNvSpPr>
            <a:spLocks noChangeAspect="1" noChangeArrowheads="1"/>
          </p:cNvSpPr>
          <p:nvPr userDrawn="1"/>
        </p:nvSpPr>
        <p:spPr bwMode="auto">
          <a:xfrm>
            <a:off x="7115175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71" name="Oval 1170"/>
          <p:cNvSpPr>
            <a:spLocks noChangeAspect="1" noChangeArrowheads="1"/>
          </p:cNvSpPr>
          <p:nvPr userDrawn="1"/>
        </p:nvSpPr>
        <p:spPr bwMode="auto">
          <a:xfrm>
            <a:off x="7234238" y="53228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72" name="Oval 1171"/>
          <p:cNvSpPr>
            <a:spLocks noChangeAspect="1" noChangeArrowheads="1"/>
          </p:cNvSpPr>
          <p:nvPr userDrawn="1"/>
        </p:nvSpPr>
        <p:spPr bwMode="auto">
          <a:xfrm>
            <a:off x="7351713" y="53228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73" name="Oval 1172"/>
          <p:cNvSpPr>
            <a:spLocks noChangeAspect="1" noChangeArrowheads="1"/>
          </p:cNvSpPr>
          <p:nvPr userDrawn="1"/>
        </p:nvSpPr>
        <p:spPr bwMode="auto">
          <a:xfrm>
            <a:off x="7470775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74" name="Oval 1173"/>
          <p:cNvSpPr>
            <a:spLocks noChangeAspect="1" noChangeArrowheads="1"/>
          </p:cNvSpPr>
          <p:nvPr userDrawn="1"/>
        </p:nvSpPr>
        <p:spPr bwMode="auto">
          <a:xfrm>
            <a:off x="7588250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75" name="Oval 1174"/>
          <p:cNvSpPr>
            <a:spLocks noChangeAspect="1" noChangeArrowheads="1"/>
          </p:cNvSpPr>
          <p:nvPr userDrawn="1"/>
        </p:nvSpPr>
        <p:spPr bwMode="auto">
          <a:xfrm>
            <a:off x="7707313" y="53228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76" name="Oval 1175"/>
          <p:cNvSpPr>
            <a:spLocks noChangeAspect="1" noChangeArrowheads="1"/>
          </p:cNvSpPr>
          <p:nvPr userDrawn="1"/>
        </p:nvSpPr>
        <p:spPr bwMode="auto">
          <a:xfrm>
            <a:off x="7824788" y="53228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77" name="Oval 1176"/>
          <p:cNvSpPr>
            <a:spLocks noChangeAspect="1" noChangeArrowheads="1"/>
          </p:cNvSpPr>
          <p:nvPr userDrawn="1"/>
        </p:nvSpPr>
        <p:spPr bwMode="auto">
          <a:xfrm>
            <a:off x="7943850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78" name="Oval 1177"/>
          <p:cNvSpPr>
            <a:spLocks noChangeAspect="1" noChangeArrowheads="1"/>
          </p:cNvSpPr>
          <p:nvPr userDrawn="1"/>
        </p:nvSpPr>
        <p:spPr bwMode="auto">
          <a:xfrm>
            <a:off x="8061325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79" name="Oval 1178"/>
          <p:cNvSpPr>
            <a:spLocks noChangeAspect="1" noChangeArrowheads="1"/>
          </p:cNvSpPr>
          <p:nvPr userDrawn="1"/>
        </p:nvSpPr>
        <p:spPr bwMode="auto">
          <a:xfrm>
            <a:off x="2501900" y="54308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80" name="Oval 1179"/>
          <p:cNvSpPr>
            <a:spLocks noChangeAspect="1" noChangeArrowheads="1"/>
          </p:cNvSpPr>
          <p:nvPr userDrawn="1"/>
        </p:nvSpPr>
        <p:spPr bwMode="auto">
          <a:xfrm>
            <a:off x="2619375" y="54308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81" name="Oval 1180"/>
          <p:cNvSpPr>
            <a:spLocks noChangeAspect="1" noChangeArrowheads="1"/>
          </p:cNvSpPr>
          <p:nvPr userDrawn="1"/>
        </p:nvSpPr>
        <p:spPr bwMode="auto">
          <a:xfrm>
            <a:off x="2738438" y="54308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82" name="Oval 1181"/>
          <p:cNvSpPr>
            <a:spLocks noChangeAspect="1" noChangeArrowheads="1"/>
          </p:cNvSpPr>
          <p:nvPr userDrawn="1"/>
        </p:nvSpPr>
        <p:spPr bwMode="auto">
          <a:xfrm>
            <a:off x="2855913" y="54308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83" name="Oval 1182"/>
          <p:cNvSpPr>
            <a:spLocks noChangeAspect="1" noChangeArrowheads="1"/>
          </p:cNvSpPr>
          <p:nvPr userDrawn="1"/>
        </p:nvSpPr>
        <p:spPr bwMode="auto">
          <a:xfrm>
            <a:off x="2974975" y="54308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84" name="Oval 1183"/>
          <p:cNvSpPr>
            <a:spLocks noChangeAspect="1" noChangeArrowheads="1"/>
          </p:cNvSpPr>
          <p:nvPr userDrawn="1"/>
        </p:nvSpPr>
        <p:spPr bwMode="auto">
          <a:xfrm>
            <a:off x="4749800" y="54308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85" name="Oval 1184"/>
          <p:cNvSpPr>
            <a:spLocks noChangeAspect="1" noChangeArrowheads="1"/>
          </p:cNvSpPr>
          <p:nvPr userDrawn="1"/>
        </p:nvSpPr>
        <p:spPr bwMode="auto">
          <a:xfrm>
            <a:off x="4867275" y="54308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86" name="Oval 1185"/>
          <p:cNvSpPr>
            <a:spLocks noChangeAspect="1" noChangeArrowheads="1"/>
          </p:cNvSpPr>
          <p:nvPr userDrawn="1"/>
        </p:nvSpPr>
        <p:spPr bwMode="auto">
          <a:xfrm>
            <a:off x="4986338" y="54308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87" name="Oval 1186"/>
          <p:cNvSpPr>
            <a:spLocks noChangeAspect="1" noChangeArrowheads="1"/>
          </p:cNvSpPr>
          <p:nvPr userDrawn="1"/>
        </p:nvSpPr>
        <p:spPr bwMode="auto">
          <a:xfrm>
            <a:off x="7115175" y="54308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88" name="Oval 1187"/>
          <p:cNvSpPr>
            <a:spLocks noChangeAspect="1" noChangeArrowheads="1"/>
          </p:cNvSpPr>
          <p:nvPr userDrawn="1"/>
        </p:nvSpPr>
        <p:spPr bwMode="auto">
          <a:xfrm>
            <a:off x="7234238" y="54308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89" name="Oval 1188"/>
          <p:cNvSpPr>
            <a:spLocks noChangeAspect="1" noChangeArrowheads="1"/>
          </p:cNvSpPr>
          <p:nvPr userDrawn="1"/>
        </p:nvSpPr>
        <p:spPr bwMode="auto">
          <a:xfrm>
            <a:off x="7588250" y="54308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90" name="Oval 1189"/>
          <p:cNvSpPr>
            <a:spLocks noChangeAspect="1" noChangeArrowheads="1"/>
          </p:cNvSpPr>
          <p:nvPr userDrawn="1"/>
        </p:nvSpPr>
        <p:spPr bwMode="auto">
          <a:xfrm>
            <a:off x="7707313" y="54308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91" name="Oval 1190"/>
          <p:cNvSpPr>
            <a:spLocks noChangeAspect="1" noChangeArrowheads="1"/>
          </p:cNvSpPr>
          <p:nvPr userDrawn="1"/>
        </p:nvSpPr>
        <p:spPr bwMode="auto">
          <a:xfrm>
            <a:off x="7824788" y="54308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92" name="Oval 1191"/>
          <p:cNvSpPr>
            <a:spLocks noChangeAspect="1" noChangeArrowheads="1"/>
          </p:cNvSpPr>
          <p:nvPr userDrawn="1"/>
        </p:nvSpPr>
        <p:spPr bwMode="auto">
          <a:xfrm>
            <a:off x="7943850" y="54308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93" name="Oval 1192"/>
          <p:cNvSpPr>
            <a:spLocks noChangeAspect="1" noChangeArrowheads="1"/>
          </p:cNvSpPr>
          <p:nvPr userDrawn="1"/>
        </p:nvSpPr>
        <p:spPr bwMode="auto">
          <a:xfrm>
            <a:off x="2501900" y="55403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94" name="Oval 1193"/>
          <p:cNvSpPr>
            <a:spLocks noChangeAspect="1" noChangeArrowheads="1"/>
          </p:cNvSpPr>
          <p:nvPr userDrawn="1"/>
        </p:nvSpPr>
        <p:spPr bwMode="auto">
          <a:xfrm>
            <a:off x="2619375" y="55403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95" name="Oval 1194"/>
          <p:cNvSpPr>
            <a:spLocks noChangeAspect="1" noChangeArrowheads="1"/>
          </p:cNvSpPr>
          <p:nvPr userDrawn="1"/>
        </p:nvSpPr>
        <p:spPr bwMode="auto">
          <a:xfrm>
            <a:off x="2738438" y="55403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96" name="Oval 1195"/>
          <p:cNvSpPr>
            <a:spLocks noChangeAspect="1" noChangeArrowheads="1"/>
          </p:cNvSpPr>
          <p:nvPr userDrawn="1"/>
        </p:nvSpPr>
        <p:spPr bwMode="auto">
          <a:xfrm>
            <a:off x="2855913" y="55403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97" name="Oval 1196"/>
          <p:cNvSpPr>
            <a:spLocks noChangeAspect="1" noChangeArrowheads="1"/>
          </p:cNvSpPr>
          <p:nvPr userDrawn="1"/>
        </p:nvSpPr>
        <p:spPr bwMode="auto">
          <a:xfrm>
            <a:off x="4749800" y="55403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98" name="Oval 1197"/>
          <p:cNvSpPr>
            <a:spLocks noChangeAspect="1" noChangeArrowheads="1"/>
          </p:cNvSpPr>
          <p:nvPr userDrawn="1"/>
        </p:nvSpPr>
        <p:spPr bwMode="auto">
          <a:xfrm>
            <a:off x="7707313" y="55403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99" name="Oval 1198"/>
          <p:cNvSpPr>
            <a:spLocks noChangeAspect="1" noChangeArrowheads="1"/>
          </p:cNvSpPr>
          <p:nvPr userDrawn="1"/>
        </p:nvSpPr>
        <p:spPr bwMode="auto">
          <a:xfrm>
            <a:off x="7824788" y="5540375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00" name="Oval 1199"/>
          <p:cNvSpPr>
            <a:spLocks noChangeAspect="1" noChangeArrowheads="1"/>
          </p:cNvSpPr>
          <p:nvPr userDrawn="1"/>
        </p:nvSpPr>
        <p:spPr bwMode="auto">
          <a:xfrm>
            <a:off x="7943850" y="55403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01" name="Oval 1200"/>
          <p:cNvSpPr>
            <a:spLocks noChangeAspect="1" noChangeArrowheads="1"/>
          </p:cNvSpPr>
          <p:nvPr userDrawn="1"/>
        </p:nvSpPr>
        <p:spPr bwMode="auto">
          <a:xfrm>
            <a:off x="8653463" y="55403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02" name="Oval 1201"/>
          <p:cNvSpPr>
            <a:spLocks noChangeAspect="1" noChangeArrowheads="1"/>
          </p:cNvSpPr>
          <p:nvPr userDrawn="1"/>
        </p:nvSpPr>
        <p:spPr bwMode="auto">
          <a:xfrm>
            <a:off x="2501900" y="56499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03" name="Oval 1202"/>
          <p:cNvSpPr>
            <a:spLocks noChangeAspect="1" noChangeArrowheads="1"/>
          </p:cNvSpPr>
          <p:nvPr userDrawn="1"/>
        </p:nvSpPr>
        <p:spPr bwMode="auto">
          <a:xfrm>
            <a:off x="2619375" y="5649913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04" name="Oval 1203"/>
          <p:cNvSpPr>
            <a:spLocks noChangeAspect="1" noChangeArrowheads="1"/>
          </p:cNvSpPr>
          <p:nvPr userDrawn="1"/>
        </p:nvSpPr>
        <p:spPr bwMode="auto">
          <a:xfrm>
            <a:off x="2738438" y="56499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05" name="Oval 1204"/>
          <p:cNvSpPr>
            <a:spLocks noChangeAspect="1" noChangeArrowheads="1"/>
          </p:cNvSpPr>
          <p:nvPr userDrawn="1"/>
        </p:nvSpPr>
        <p:spPr bwMode="auto">
          <a:xfrm>
            <a:off x="7824788" y="56499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06" name="Oval 1205"/>
          <p:cNvSpPr>
            <a:spLocks noChangeAspect="1" noChangeArrowheads="1"/>
          </p:cNvSpPr>
          <p:nvPr userDrawn="1"/>
        </p:nvSpPr>
        <p:spPr bwMode="auto">
          <a:xfrm>
            <a:off x="7943850" y="56499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07" name="Oval 1206"/>
          <p:cNvSpPr>
            <a:spLocks noChangeAspect="1" noChangeArrowheads="1"/>
          </p:cNvSpPr>
          <p:nvPr userDrawn="1"/>
        </p:nvSpPr>
        <p:spPr bwMode="auto">
          <a:xfrm>
            <a:off x="8653463" y="56499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08" name="Oval 1207"/>
          <p:cNvSpPr>
            <a:spLocks noChangeAspect="1" noChangeArrowheads="1"/>
          </p:cNvSpPr>
          <p:nvPr userDrawn="1"/>
        </p:nvSpPr>
        <p:spPr bwMode="auto">
          <a:xfrm>
            <a:off x="2501900" y="57594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09" name="Oval 1208"/>
          <p:cNvSpPr>
            <a:spLocks noChangeAspect="1" noChangeArrowheads="1"/>
          </p:cNvSpPr>
          <p:nvPr userDrawn="1"/>
        </p:nvSpPr>
        <p:spPr bwMode="auto">
          <a:xfrm>
            <a:off x="2619375" y="57594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10" name="Oval 1209"/>
          <p:cNvSpPr>
            <a:spLocks noChangeAspect="1" noChangeArrowheads="1"/>
          </p:cNvSpPr>
          <p:nvPr userDrawn="1"/>
        </p:nvSpPr>
        <p:spPr bwMode="auto">
          <a:xfrm>
            <a:off x="7943850" y="57594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11" name="Oval 1210"/>
          <p:cNvSpPr>
            <a:spLocks noChangeAspect="1" noChangeArrowheads="1"/>
          </p:cNvSpPr>
          <p:nvPr userDrawn="1"/>
        </p:nvSpPr>
        <p:spPr bwMode="auto">
          <a:xfrm>
            <a:off x="8534400" y="57594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12" name="Oval 1211"/>
          <p:cNvSpPr>
            <a:spLocks noChangeAspect="1" noChangeArrowheads="1"/>
          </p:cNvSpPr>
          <p:nvPr userDrawn="1"/>
        </p:nvSpPr>
        <p:spPr bwMode="auto">
          <a:xfrm>
            <a:off x="2501900" y="58689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13" name="Oval 1212"/>
          <p:cNvSpPr>
            <a:spLocks noChangeAspect="1" noChangeArrowheads="1"/>
          </p:cNvSpPr>
          <p:nvPr userDrawn="1"/>
        </p:nvSpPr>
        <p:spPr bwMode="auto">
          <a:xfrm>
            <a:off x="2619375" y="58689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14" name="Oval 1213"/>
          <p:cNvSpPr>
            <a:spLocks noChangeAspect="1" noChangeArrowheads="1"/>
          </p:cNvSpPr>
          <p:nvPr userDrawn="1"/>
        </p:nvSpPr>
        <p:spPr bwMode="auto">
          <a:xfrm>
            <a:off x="8416925" y="58689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15" name="Oval 1214"/>
          <p:cNvSpPr>
            <a:spLocks noChangeAspect="1" noChangeArrowheads="1"/>
          </p:cNvSpPr>
          <p:nvPr userDrawn="1"/>
        </p:nvSpPr>
        <p:spPr bwMode="auto">
          <a:xfrm>
            <a:off x="2501900" y="59769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16" name="Oval 1215"/>
          <p:cNvSpPr>
            <a:spLocks noChangeAspect="1" noChangeArrowheads="1"/>
          </p:cNvSpPr>
          <p:nvPr userDrawn="1"/>
        </p:nvSpPr>
        <p:spPr bwMode="auto">
          <a:xfrm>
            <a:off x="2619375" y="59769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17" name="Oval 1216"/>
          <p:cNvSpPr>
            <a:spLocks noChangeAspect="1" noChangeArrowheads="1"/>
          </p:cNvSpPr>
          <p:nvPr userDrawn="1"/>
        </p:nvSpPr>
        <p:spPr bwMode="auto">
          <a:xfrm>
            <a:off x="2501900" y="60864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18" name="Oval 1217"/>
          <p:cNvSpPr>
            <a:spLocks noChangeAspect="1" noChangeArrowheads="1"/>
          </p:cNvSpPr>
          <p:nvPr userDrawn="1"/>
        </p:nvSpPr>
        <p:spPr bwMode="auto">
          <a:xfrm>
            <a:off x="2501900" y="61960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19" name="Oval 1218"/>
          <p:cNvSpPr>
            <a:spLocks noChangeAspect="1" noChangeArrowheads="1"/>
          </p:cNvSpPr>
          <p:nvPr userDrawn="1"/>
        </p:nvSpPr>
        <p:spPr bwMode="auto">
          <a:xfrm>
            <a:off x="2619375" y="61960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20" name="Oval 1219"/>
          <p:cNvSpPr>
            <a:spLocks noChangeAspect="1" noChangeArrowheads="1"/>
          </p:cNvSpPr>
          <p:nvPr userDrawn="1"/>
        </p:nvSpPr>
        <p:spPr bwMode="auto">
          <a:xfrm>
            <a:off x="404018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222" name="Rectangle 1245"/>
          <p:cNvSpPr>
            <a:spLocks noChangeArrowheads="1"/>
          </p:cNvSpPr>
          <p:nvPr userDrawn="1"/>
        </p:nvSpPr>
        <p:spPr bwMode="auto">
          <a:xfrm>
            <a:off x="-1" y="1268761"/>
            <a:ext cx="9145589" cy="5184428"/>
          </a:xfrm>
          <a:prstGeom prst="rect">
            <a:avLst/>
          </a:prstGeom>
          <a:gradFill flip="none" rotWithShape="1">
            <a:gsLst>
              <a:gs pos="0">
                <a:srgbClr val="3366FF"/>
              </a:gs>
              <a:gs pos="81000">
                <a:srgbClr val="85C2FF"/>
              </a:gs>
              <a:gs pos="100000">
                <a:srgbClr val="CCECFF"/>
              </a:gs>
            </a:gsLst>
            <a:lin ang="5400000" scaled="1"/>
            <a:tileRect/>
          </a:gradFill>
          <a:ln>
            <a:noFill/>
          </a:ln>
          <a:extLst/>
        </p:spPr>
        <p:txBody>
          <a:bodyPr wrap="none" lIns="198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GB" altLang="en-US" sz="1400" dirty="0" smtClean="0">
              <a:solidFill>
                <a:srgbClr val="FFFF99"/>
              </a:solidFill>
            </a:endParaRPr>
          </a:p>
        </p:txBody>
      </p:sp>
      <p:sp>
        <p:nvSpPr>
          <p:cNvPr id="1221" name="Oval 1220"/>
          <p:cNvSpPr>
            <a:spLocks noChangeAspect="1" noChangeArrowheads="1"/>
          </p:cNvSpPr>
          <p:nvPr userDrawn="1"/>
        </p:nvSpPr>
        <p:spPr bwMode="auto">
          <a:xfrm>
            <a:off x="4157663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260475" y="2249488"/>
            <a:ext cx="6048375" cy="1539875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260475" y="4030663"/>
            <a:ext cx="6048375" cy="622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23" name="Rectangle 1222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453188"/>
            <a:ext cx="5148263" cy="4048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pic>
        <p:nvPicPr>
          <p:cNvPr id="2" name="Picture 2" descr="C:\Users\benes\Pictures\ILO-background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" y="0"/>
            <a:ext cx="1469996" cy="128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215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6E1D8-6BBC-45D8-89D5-C074F81DB4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888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341438"/>
            <a:ext cx="40386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341438"/>
            <a:ext cx="40386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0D90F-557E-4F50-B490-5D46FC6656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0426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66BB3-A2CE-4C85-AD76-58E0A430F8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158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60338-0486-4461-866F-B737B22C79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7777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48E30F-EB04-443D-8ACF-C4B9D64742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323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46054-0F3B-427D-AC6E-DB83989F49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507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1EC64-3117-4AF4-8CE3-E64A23BCE7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810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2E28E-04CC-4785-A4B5-12F11CF61D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7602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2438" y="115888"/>
            <a:ext cx="2111375" cy="62658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15888"/>
            <a:ext cx="6181725" cy="62658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37A03-43A6-4A02-B28E-1445FD06DD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933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913" y="115888"/>
            <a:ext cx="7581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68313" y="1341438"/>
            <a:ext cx="40386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341438"/>
            <a:ext cx="40386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A22D4-81FE-4F2F-A688-A2B00EEF41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758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26DFC-6A18-4820-A7A7-8EBDF9BFC0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4702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913" y="115888"/>
            <a:ext cx="7581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341438"/>
            <a:ext cx="8229600" cy="2443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313" y="3937000"/>
            <a:ext cx="8229600" cy="2444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0F2EC-ECF4-4455-BFEE-AB21279CFB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8903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913" y="115888"/>
            <a:ext cx="7581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68313" y="1341438"/>
            <a:ext cx="8229600" cy="5040312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B377D-3E44-4FB4-A5DF-F01B60BFB1F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5745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331913" y="115888"/>
            <a:ext cx="7581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8313" y="1341438"/>
            <a:ext cx="4038600" cy="2443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59313" y="1341438"/>
            <a:ext cx="4038600" cy="2443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8313" y="3937000"/>
            <a:ext cx="4038600" cy="2444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9313" y="3937000"/>
            <a:ext cx="4038600" cy="2444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A4064-BC2A-466E-AC6B-23B5E5D90C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26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400" b="1" cap="none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48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9A619-24C0-450F-87D1-E98776E12E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95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341438"/>
            <a:ext cx="40386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341438"/>
            <a:ext cx="40386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CC7AE-8A78-4BDB-8416-A7FD2F1154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22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7427168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6C44B-2A69-4933-9BDC-974DC39F12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60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FBFE7-D4C2-4B92-AE3F-46C0A49923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877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E916A-7BAA-4D2E-927D-73B3F12AB8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615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44" descr="ilostatisticsppl-bar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30"/>
          <p:cNvSpPr>
            <a:spLocks noChangeArrowheads="1"/>
          </p:cNvSpPr>
          <p:nvPr userDrawn="1"/>
        </p:nvSpPr>
        <p:spPr bwMode="auto">
          <a:xfrm>
            <a:off x="0" y="547688"/>
            <a:ext cx="9144000" cy="5761037"/>
          </a:xfrm>
          <a:prstGeom prst="rect">
            <a:avLst/>
          </a:prstGeom>
          <a:gradFill rotWithShape="1">
            <a:gsLst>
              <a:gs pos="0">
                <a:srgbClr val="5E9EFF">
                  <a:alpha val="0"/>
                </a:srgbClr>
              </a:gs>
              <a:gs pos="50000">
                <a:srgbClr val="5E9EFF">
                  <a:gamma/>
                  <a:tint val="20000"/>
                  <a:invGamma/>
                  <a:alpha val="82001"/>
                </a:srgbClr>
              </a:gs>
              <a:gs pos="100000">
                <a:srgbClr val="5E9EFF"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i="1">
              <a:solidFill>
                <a:srgbClr val="000066"/>
              </a:solidFill>
              <a:latin typeface="Arial Narrow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>
            <a:off x="0" y="6453188"/>
            <a:ext cx="9144000" cy="404812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" name="Oval 15"/>
          <p:cNvSpPr>
            <a:spLocks noChangeAspect="1" noChangeArrowheads="1"/>
          </p:cNvSpPr>
          <p:nvPr userDrawn="1"/>
        </p:nvSpPr>
        <p:spPr bwMode="auto">
          <a:xfrm>
            <a:off x="2265363" y="13890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" name="Oval 16"/>
          <p:cNvSpPr>
            <a:spLocks noChangeAspect="1" noChangeArrowheads="1"/>
          </p:cNvSpPr>
          <p:nvPr userDrawn="1"/>
        </p:nvSpPr>
        <p:spPr bwMode="auto">
          <a:xfrm>
            <a:off x="2382838" y="13890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" name="Oval 17"/>
          <p:cNvSpPr>
            <a:spLocks noChangeAspect="1" noChangeArrowheads="1"/>
          </p:cNvSpPr>
          <p:nvPr userDrawn="1"/>
        </p:nvSpPr>
        <p:spPr bwMode="auto">
          <a:xfrm>
            <a:off x="2501900" y="13890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" name="Oval 18"/>
          <p:cNvSpPr>
            <a:spLocks noChangeAspect="1" noChangeArrowheads="1"/>
          </p:cNvSpPr>
          <p:nvPr userDrawn="1"/>
        </p:nvSpPr>
        <p:spPr bwMode="auto">
          <a:xfrm>
            <a:off x="2619375" y="13890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" name="Oval 19"/>
          <p:cNvSpPr>
            <a:spLocks noChangeAspect="1" noChangeArrowheads="1"/>
          </p:cNvSpPr>
          <p:nvPr userDrawn="1"/>
        </p:nvSpPr>
        <p:spPr bwMode="auto">
          <a:xfrm>
            <a:off x="2974975" y="13890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" name="Oval 20"/>
          <p:cNvSpPr>
            <a:spLocks noChangeAspect="1" noChangeArrowheads="1"/>
          </p:cNvSpPr>
          <p:nvPr userDrawn="1"/>
        </p:nvSpPr>
        <p:spPr bwMode="auto">
          <a:xfrm>
            <a:off x="3094038" y="13890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3" name="Oval 21"/>
          <p:cNvSpPr>
            <a:spLocks noChangeAspect="1" noChangeArrowheads="1"/>
          </p:cNvSpPr>
          <p:nvPr userDrawn="1"/>
        </p:nvSpPr>
        <p:spPr bwMode="auto">
          <a:xfrm>
            <a:off x="3211513" y="13890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4" name="Oval 22"/>
          <p:cNvSpPr>
            <a:spLocks noChangeAspect="1" noChangeArrowheads="1"/>
          </p:cNvSpPr>
          <p:nvPr userDrawn="1"/>
        </p:nvSpPr>
        <p:spPr bwMode="auto">
          <a:xfrm>
            <a:off x="3330575" y="13890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5" name="Oval 23"/>
          <p:cNvSpPr>
            <a:spLocks noChangeAspect="1" noChangeArrowheads="1"/>
          </p:cNvSpPr>
          <p:nvPr userDrawn="1"/>
        </p:nvSpPr>
        <p:spPr bwMode="auto">
          <a:xfrm>
            <a:off x="3448050" y="13890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6" name="Oval 24"/>
          <p:cNvSpPr>
            <a:spLocks noChangeAspect="1" noChangeArrowheads="1"/>
          </p:cNvSpPr>
          <p:nvPr userDrawn="1"/>
        </p:nvSpPr>
        <p:spPr bwMode="auto">
          <a:xfrm>
            <a:off x="3567113" y="13890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7" name="Oval 25"/>
          <p:cNvSpPr>
            <a:spLocks noChangeAspect="1" noChangeArrowheads="1"/>
          </p:cNvSpPr>
          <p:nvPr userDrawn="1"/>
        </p:nvSpPr>
        <p:spPr bwMode="auto">
          <a:xfrm>
            <a:off x="3684588" y="13890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8" name="Oval 26"/>
          <p:cNvSpPr>
            <a:spLocks noChangeAspect="1" noChangeArrowheads="1"/>
          </p:cNvSpPr>
          <p:nvPr userDrawn="1"/>
        </p:nvSpPr>
        <p:spPr bwMode="auto">
          <a:xfrm>
            <a:off x="3803650" y="13890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9" name="Oval 27"/>
          <p:cNvSpPr>
            <a:spLocks noChangeAspect="1" noChangeArrowheads="1"/>
          </p:cNvSpPr>
          <p:nvPr userDrawn="1"/>
        </p:nvSpPr>
        <p:spPr bwMode="auto">
          <a:xfrm>
            <a:off x="3921125" y="13890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0" name="Oval 28"/>
          <p:cNvSpPr>
            <a:spLocks noChangeAspect="1" noChangeArrowheads="1"/>
          </p:cNvSpPr>
          <p:nvPr userDrawn="1"/>
        </p:nvSpPr>
        <p:spPr bwMode="auto">
          <a:xfrm>
            <a:off x="6642100" y="13890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1" name="Oval 29"/>
          <p:cNvSpPr>
            <a:spLocks noChangeAspect="1" noChangeArrowheads="1"/>
          </p:cNvSpPr>
          <p:nvPr userDrawn="1"/>
        </p:nvSpPr>
        <p:spPr bwMode="auto">
          <a:xfrm>
            <a:off x="2028825" y="14986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2" name="Oval 30"/>
          <p:cNvSpPr>
            <a:spLocks noChangeAspect="1" noChangeArrowheads="1"/>
          </p:cNvSpPr>
          <p:nvPr userDrawn="1"/>
        </p:nvSpPr>
        <p:spPr bwMode="auto">
          <a:xfrm>
            <a:off x="2146300" y="14986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3" name="Oval 31"/>
          <p:cNvSpPr>
            <a:spLocks noChangeAspect="1" noChangeArrowheads="1"/>
          </p:cNvSpPr>
          <p:nvPr userDrawn="1"/>
        </p:nvSpPr>
        <p:spPr bwMode="auto">
          <a:xfrm>
            <a:off x="2265363" y="14986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4" name="Oval 32"/>
          <p:cNvSpPr>
            <a:spLocks noChangeAspect="1" noChangeArrowheads="1"/>
          </p:cNvSpPr>
          <p:nvPr userDrawn="1"/>
        </p:nvSpPr>
        <p:spPr bwMode="auto">
          <a:xfrm>
            <a:off x="2382838" y="14986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5" name="Oval 33"/>
          <p:cNvSpPr>
            <a:spLocks noChangeAspect="1" noChangeArrowheads="1"/>
          </p:cNvSpPr>
          <p:nvPr userDrawn="1"/>
        </p:nvSpPr>
        <p:spPr bwMode="auto">
          <a:xfrm>
            <a:off x="2501900" y="14986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6" name="Oval 34"/>
          <p:cNvSpPr>
            <a:spLocks noChangeAspect="1" noChangeArrowheads="1"/>
          </p:cNvSpPr>
          <p:nvPr userDrawn="1"/>
        </p:nvSpPr>
        <p:spPr bwMode="auto">
          <a:xfrm>
            <a:off x="2738438" y="14986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7" name="Oval 35"/>
          <p:cNvSpPr>
            <a:spLocks noChangeAspect="1" noChangeArrowheads="1"/>
          </p:cNvSpPr>
          <p:nvPr userDrawn="1"/>
        </p:nvSpPr>
        <p:spPr bwMode="auto">
          <a:xfrm>
            <a:off x="2855913" y="14986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8" name="Oval 36"/>
          <p:cNvSpPr>
            <a:spLocks noChangeAspect="1" noChangeArrowheads="1"/>
          </p:cNvSpPr>
          <p:nvPr userDrawn="1"/>
        </p:nvSpPr>
        <p:spPr bwMode="auto">
          <a:xfrm>
            <a:off x="2974975" y="14986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9" name="Oval 37"/>
          <p:cNvSpPr>
            <a:spLocks noChangeAspect="1" noChangeArrowheads="1"/>
          </p:cNvSpPr>
          <p:nvPr userDrawn="1"/>
        </p:nvSpPr>
        <p:spPr bwMode="auto">
          <a:xfrm>
            <a:off x="3094038" y="14986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0" name="Oval 38"/>
          <p:cNvSpPr>
            <a:spLocks noChangeAspect="1" noChangeArrowheads="1"/>
          </p:cNvSpPr>
          <p:nvPr userDrawn="1"/>
        </p:nvSpPr>
        <p:spPr bwMode="auto">
          <a:xfrm>
            <a:off x="3211513" y="14986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1" name="Oval 39"/>
          <p:cNvSpPr>
            <a:spLocks noChangeAspect="1" noChangeArrowheads="1"/>
          </p:cNvSpPr>
          <p:nvPr userDrawn="1"/>
        </p:nvSpPr>
        <p:spPr bwMode="auto">
          <a:xfrm>
            <a:off x="3330575" y="14986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2" name="Oval 40"/>
          <p:cNvSpPr>
            <a:spLocks noChangeAspect="1" noChangeArrowheads="1"/>
          </p:cNvSpPr>
          <p:nvPr userDrawn="1"/>
        </p:nvSpPr>
        <p:spPr bwMode="auto">
          <a:xfrm>
            <a:off x="3448050" y="14986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3" name="Oval 41"/>
          <p:cNvSpPr>
            <a:spLocks noChangeAspect="1" noChangeArrowheads="1"/>
          </p:cNvSpPr>
          <p:nvPr userDrawn="1"/>
        </p:nvSpPr>
        <p:spPr bwMode="auto">
          <a:xfrm>
            <a:off x="3567113" y="14986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4" name="Oval 42"/>
          <p:cNvSpPr>
            <a:spLocks noChangeAspect="1" noChangeArrowheads="1"/>
          </p:cNvSpPr>
          <p:nvPr userDrawn="1"/>
        </p:nvSpPr>
        <p:spPr bwMode="auto">
          <a:xfrm>
            <a:off x="3684588" y="149860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5" name="Oval 43"/>
          <p:cNvSpPr>
            <a:spLocks noChangeAspect="1" noChangeArrowheads="1"/>
          </p:cNvSpPr>
          <p:nvPr userDrawn="1"/>
        </p:nvSpPr>
        <p:spPr bwMode="auto">
          <a:xfrm>
            <a:off x="3803650" y="14986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6" name="Oval 44"/>
          <p:cNvSpPr>
            <a:spLocks noChangeAspect="1" noChangeArrowheads="1"/>
          </p:cNvSpPr>
          <p:nvPr userDrawn="1"/>
        </p:nvSpPr>
        <p:spPr bwMode="auto">
          <a:xfrm>
            <a:off x="4630738" y="14986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7" name="Oval 45"/>
          <p:cNvSpPr>
            <a:spLocks noChangeAspect="1" noChangeArrowheads="1"/>
          </p:cNvSpPr>
          <p:nvPr userDrawn="1"/>
        </p:nvSpPr>
        <p:spPr bwMode="auto">
          <a:xfrm>
            <a:off x="4749800" y="14986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8" name="Oval 46"/>
          <p:cNvSpPr>
            <a:spLocks noChangeAspect="1" noChangeArrowheads="1"/>
          </p:cNvSpPr>
          <p:nvPr userDrawn="1"/>
        </p:nvSpPr>
        <p:spPr bwMode="auto">
          <a:xfrm>
            <a:off x="6524625" y="14986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9" name="Oval 47"/>
          <p:cNvSpPr>
            <a:spLocks noChangeAspect="1" noChangeArrowheads="1"/>
          </p:cNvSpPr>
          <p:nvPr userDrawn="1"/>
        </p:nvSpPr>
        <p:spPr bwMode="auto">
          <a:xfrm>
            <a:off x="6642100" y="149860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0" name="Oval 48"/>
          <p:cNvSpPr>
            <a:spLocks noChangeAspect="1" noChangeArrowheads="1"/>
          </p:cNvSpPr>
          <p:nvPr userDrawn="1"/>
        </p:nvSpPr>
        <p:spPr bwMode="auto">
          <a:xfrm>
            <a:off x="6761163" y="14986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1" name="Oval 49"/>
          <p:cNvSpPr>
            <a:spLocks noChangeAspect="1" noChangeArrowheads="1"/>
          </p:cNvSpPr>
          <p:nvPr userDrawn="1"/>
        </p:nvSpPr>
        <p:spPr bwMode="auto">
          <a:xfrm>
            <a:off x="1319213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2" name="Oval 50"/>
          <p:cNvSpPr>
            <a:spLocks noChangeAspect="1" noChangeArrowheads="1"/>
          </p:cNvSpPr>
          <p:nvPr userDrawn="1"/>
        </p:nvSpPr>
        <p:spPr bwMode="auto">
          <a:xfrm>
            <a:off x="1436688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3" name="Oval 51"/>
          <p:cNvSpPr>
            <a:spLocks noChangeAspect="1" noChangeArrowheads="1"/>
          </p:cNvSpPr>
          <p:nvPr userDrawn="1"/>
        </p:nvSpPr>
        <p:spPr bwMode="auto">
          <a:xfrm>
            <a:off x="1555750" y="16081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4" name="Oval 52"/>
          <p:cNvSpPr>
            <a:spLocks noChangeAspect="1" noChangeArrowheads="1"/>
          </p:cNvSpPr>
          <p:nvPr userDrawn="1"/>
        </p:nvSpPr>
        <p:spPr bwMode="auto">
          <a:xfrm>
            <a:off x="1673225" y="16081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5" name="Oval 53"/>
          <p:cNvSpPr>
            <a:spLocks noChangeAspect="1" noChangeArrowheads="1"/>
          </p:cNvSpPr>
          <p:nvPr userDrawn="1"/>
        </p:nvSpPr>
        <p:spPr bwMode="auto">
          <a:xfrm>
            <a:off x="1792288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6" name="Oval 54"/>
          <p:cNvSpPr>
            <a:spLocks noChangeAspect="1" noChangeArrowheads="1"/>
          </p:cNvSpPr>
          <p:nvPr userDrawn="1"/>
        </p:nvSpPr>
        <p:spPr bwMode="auto">
          <a:xfrm>
            <a:off x="2028825" y="16081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7" name="Oval 55"/>
          <p:cNvSpPr>
            <a:spLocks noChangeAspect="1" noChangeArrowheads="1"/>
          </p:cNvSpPr>
          <p:nvPr userDrawn="1"/>
        </p:nvSpPr>
        <p:spPr bwMode="auto">
          <a:xfrm>
            <a:off x="2146300" y="16081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8" name="Oval 56"/>
          <p:cNvSpPr>
            <a:spLocks noChangeAspect="1" noChangeArrowheads="1"/>
          </p:cNvSpPr>
          <p:nvPr userDrawn="1"/>
        </p:nvSpPr>
        <p:spPr bwMode="auto">
          <a:xfrm>
            <a:off x="2265363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9" name="Oval 57"/>
          <p:cNvSpPr>
            <a:spLocks noChangeAspect="1" noChangeArrowheads="1"/>
          </p:cNvSpPr>
          <p:nvPr userDrawn="1"/>
        </p:nvSpPr>
        <p:spPr bwMode="auto">
          <a:xfrm>
            <a:off x="2382838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0" name="Oval 58"/>
          <p:cNvSpPr>
            <a:spLocks noChangeAspect="1" noChangeArrowheads="1"/>
          </p:cNvSpPr>
          <p:nvPr userDrawn="1"/>
        </p:nvSpPr>
        <p:spPr bwMode="auto">
          <a:xfrm>
            <a:off x="2619375" y="16081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1" name="Oval 59"/>
          <p:cNvSpPr>
            <a:spLocks noChangeAspect="1" noChangeArrowheads="1"/>
          </p:cNvSpPr>
          <p:nvPr userDrawn="1"/>
        </p:nvSpPr>
        <p:spPr bwMode="auto">
          <a:xfrm>
            <a:off x="2738438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2" name="Oval 60"/>
          <p:cNvSpPr>
            <a:spLocks noChangeAspect="1" noChangeArrowheads="1"/>
          </p:cNvSpPr>
          <p:nvPr userDrawn="1"/>
        </p:nvSpPr>
        <p:spPr bwMode="auto">
          <a:xfrm>
            <a:off x="2855913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3" name="Oval 61"/>
          <p:cNvSpPr>
            <a:spLocks noChangeAspect="1" noChangeArrowheads="1"/>
          </p:cNvSpPr>
          <p:nvPr userDrawn="1"/>
        </p:nvSpPr>
        <p:spPr bwMode="auto">
          <a:xfrm>
            <a:off x="2974975" y="16081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4" name="Oval 62"/>
          <p:cNvSpPr>
            <a:spLocks noChangeAspect="1" noChangeArrowheads="1"/>
          </p:cNvSpPr>
          <p:nvPr userDrawn="1"/>
        </p:nvSpPr>
        <p:spPr bwMode="auto">
          <a:xfrm>
            <a:off x="3094038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5" name="Oval 63"/>
          <p:cNvSpPr>
            <a:spLocks noChangeAspect="1" noChangeArrowheads="1"/>
          </p:cNvSpPr>
          <p:nvPr userDrawn="1"/>
        </p:nvSpPr>
        <p:spPr bwMode="auto">
          <a:xfrm>
            <a:off x="3211513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6" name="Oval 64"/>
          <p:cNvSpPr>
            <a:spLocks noChangeAspect="1" noChangeArrowheads="1"/>
          </p:cNvSpPr>
          <p:nvPr userDrawn="1"/>
        </p:nvSpPr>
        <p:spPr bwMode="auto">
          <a:xfrm>
            <a:off x="3330575" y="16081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7" name="Oval 65"/>
          <p:cNvSpPr>
            <a:spLocks noChangeAspect="1" noChangeArrowheads="1"/>
          </p:cNvSpPr>
          <p:nvPr userDrawn="1"/>
        </p:nvSpPr>
        <p:spPr bwMode="auto">
          <a:xfrm>
            <a:off x="3448050" y="16081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8" name="Oval 66"/>
          <p:cNvSpPr>
            <a:spLocks noChangeAspect="1" noChangeArrowheads="1"/>
          </p:cNvSpPr>
          <p:nvPr userDrawn="1"/>
        </p:nvSpPr>
        <p:spPr bwMode="auto">
          <a:xfrm>
            <a:off x="3567113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9" name="Oval 67"/>
          <p:cNvSpPr>
            <a:spLocks noChangeAspect="1" noChangeArrowheads="1"/>
          </p:cNvSpPr>
          <p:nvPr userDrawn="1"/>
        </p:nvSpPr>
        <p:spPr bwMode="auto">
          <a:xfrm>
            <a:off x="3684588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0" name="Oval 68"/>
          <p:cNvSpPr>
            <a:spLocks noChangeAspect="1" noChangeArrowheads="1"/>
          </p:cNvSpPr>
          <p:nvPr userDrawn="1"/>
        </p:nvSpPr>
        <p:spPr bwMode="auto">
          <a:xfrm>
            <a:off x="4630738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1" name="Oval 69"/>
          <p:cNvSpPr>
            <a:spLocks noChangeAspect="1" noChangeArrowheads="1"/>
          </p:cNvSpPr>
          <p:nvPr userDrawn="1"/>
        </p:nvSpPr>
        <p:spPr bwMode="auto">
          <a:xfrm>
            <a:off x="6761163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2" name="Oval 70"/>
          <p:cNvSpPr>
            <a:spLocks noChangeAspect="1" noChangeArrowheads="1"/>
          </p:cNvSpPr>
          <p:nvPr userDrawn="1"/>
        </p:nvSpPr>
        <p:spPr bwMode="auto">
          <a:xfrm>
            <a:off x="6878638" y="16081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3" name="Oval 71"/>
          <p:cNvSpPr>
            <a:spLocks noChangeAspect="1" noChangeArrowheads="1"/>
          </p:cNvSpPr>
          <p:nvPr userDrawn="1"/>
        </p:nvSpPr>
        <p:spPr bwMode="auto">
          <a:xfrm>
            <a:off x="1200150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4" name="Oval 72"/>
          <p:cNvSpPr>
            <a:spLocks noChangeAspect="1" noChangeArrowheads="1"/>
          </p:cNvSpPr>
          <p:nvPr userDrawn="1"/>
        </p:nvSpPr>
        <p:spPr bwMode="auto">
          <a:xfrm>
            <a:off x="1319213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5" name="Oval 73"/>
          <p:cNvSpPr>
            <a:spLocks noChangeAspect="1" noChangeArrowheads="1"/>
          </p:cNvSpPr>
          <p:nvPr userDrawn="1"/>
        </p:nvSpPr>
        <p:spPr bwMode="auto">
          <a:xfrm>
            <a:off x="1436688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6" name="Oval 74"/>
          <p:cNvSpPr>
            <a:spLocks noChangeAspect="1" noChangeArrowheads="1"/>
          </p:cNvSpPr>
          <p:nvPr userDrawn="1"/>
        </p:nvSpPr>
        <p:spPr bwMode="auto">
          <a:xfrm>
            <a:off x="1555750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7" name="Oval 75"/>
          <p:cNvSpPr>
            <a:spLocks noChangeAspect="1" noChangeArrowheads="1"/>
          </p:cNvSpPr>
          <p:nvPr userDrawn="1"/>
        </p:nvSpPr>
        <p:spPr bwMode="auto">
          <a:xfrm>
            <a:off x="1673225" y="1717675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8" name="Oval 76"/>
          <p:cNvSpPr>
            <a:spLocks noChangeAspect="1" noChangeArrowheads="1"/>
          </p:cNvSpPr>
          <p:nvPr userDrawn="1"/>
        </p:nvSpPr>
        <p:spPr bwMode="auto">
          <a:xfrm>
            <a:off x="1792288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9" name="Oval 77"/>
          <p:cNvSpPr>
            <a:spLocks noChangeAspect="1" noChangeArrowheads="1"/>
          </p:cNvSpPr>
          <p:nvPr userDrawn="1"/>
        </p:nvSpPr>
        <p:spPr bwMode="auto">
          <a:xfrm>
            <a:off x="1909763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0" name="Oval 78"/>
          <p:cNvSpPr>
            <a:spLocks noChangeAspect="1" noChangeArrowheads="1"/>
          </p:cNvSpPr>
          <p:nvPr userDrawn="1"/>
        </p:nvSpPr>
        <p:spPr bwMode="auto">
          <a:xfrm>
            <a:off x="2028825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1" name="Oval 79"/>
          <p:cNvSpPr>
            <a:spLocks noChangeAspect="1" noChangeArrowheads="1"/>
          </p:cNvSpPr>
          <p:nvPr userDrawn="1"/>
        </p:nvSpPr>
        <p:spPr bwMode="auto">
          <a:xfrm>
            <a:off x="2146300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2" name="Oval 80"/>
          <p:cNvSpPr>
            <a:spLocks noChangeAspect="1" noChangeArrowheads="1"/>
          </p:cNvSpPr>
          <p:nvPr userDrawn="1"/>
        </p:nvSpPr>
        <p:spPr bwMode="auto">
          <a:xfrm>
            <a:off x="2265363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3" name="Oval 81"/>
          <p:cNvSpPr>
            <a:spLocks noChangeAspect="1" noChangeArrowheads="1"/>
          </p:cNvSpPr>
          <p:nvPr userDrawn="1"/>
        </p:nvSpPr>
        <p:spPr bwMode="auto">
          <a:xfrm>
            <a:off x="2619375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4" name="Oval 82"/>
          <p:cNvSpPr>
            <a:spLocks noChangeAspect="1" noChangeArrowheads="1"/>
          </p:cNvSpPr>
          <p:nvPr userDrawn="1"/>
        </p:nvSpPr>
        <p:spPr bwMode="auto">
          <a:xfrm>
            <a:off x="2738438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5" name="Oval 83"/>
          <p:cNvSpPr>
            <a:spLocks noChangeAspect="1" noChangeArrowheads="1"/>
          </p:cNvSpPr>
          <p:nvPr userDrawn="1"/>
        </p:nvSpPr>
        <p:spPr bwMode="auto">
          <a:xfrm>
            <a:off x="2855913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6" name="Oval 84"/>
          <p:cNvSpPr>
            <a:spLocks noChangeAspect="1" noChangeArrowheads="1"/>
          </p:cNvSpPr>
          <p:nvPr userDrawn="1"/>
        </p:nvSpPr>
        <p:spPr bwMode="auto">
          <a:xfrm>
            <a:off x="2974975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7" name="Oval 85"/>
          <p:cNvSpPr>
            <a:spLocks noChangeAspect="1" noChangeArrowheads="1"/>
          </p:cNvSpPr>
          <p:nvPr userDrawn="1"/>
        </p:nvSpPr>
        <p:spPr bwMode="auto">
          <a:xfrm>
            <a:off x="3094038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8" name="Oval 86"/>
          <p:cNvSpPr>
            <a:spLocks noChangeAspect="1" noChangeArrowheads="1"/>
          </p:cNvSpPr>
          <p:nvPr userDrawn="1"/>
        </p:nvSpPr>
        <p:spPr bwMode="auto">
          <a:xfrm>
            <a:off x="3211513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9" name="Oval 87"/>
          <p:cNvSpPr>
            <a:spLocks noChangeAspect="1" noChangeArrowheads="1"/>
          </p:cNvSpPr>
          <p:nvPr userDrawn="1"/>
        </p:nvSpPr>
        <p:spPr bwMode="auto">
          <a:xfrm>
            <a:off x="3330575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0" name="Oval 88"/>
          <p:cNvSpPr>
            <a:spLocks noChangeAspect="1" noChangeArrowheads="1"/>
          </p:cNvSpPr>
          <p:nvPr userDrawn="1"/>
        </p:nvSpPr>
        <p:spPr bwMode="auto">
          <a:xfrm>
            <a:off x="3448050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1" name="Oval 89"/>
          <p:cNvSpPr>
            <a:spLocks noChangeAspect="1" noChangeArrowheads="1"/>
          </p:cNvSpPr>
          <p:nvPr userDrawn="1"/>
        </p:nvSpPr>
        <p:spPr bwMode="auto">
          <a:xfrm>
            <a:off x="3567113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2" name="Oval 90"/>
          <p:cNvSpPr>
            <a:spLocks noChangeAspect="1" noChangeArrowheads="1"/>
          </p:cNvSpPr>
          <p:nvPr userDrawn="1"/>
        </p:nvSpPr>
        <p:spPr bwMode="auto">
          <a:xfrm>
            <a:off x="3684588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3" name="Oval 91"/>
          <p:cNvSpPr>
            <a:spLocks noChangeAspect="1" noChangeArrowheads="1"/>
          </p:cNvSpPr>
          <p:nvPr userDrawn="1"/>
        </p:nvSpPr>
        <p:spPr bwMode="auto">
          <a:xfrm>
            <a:off x="5813425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4" name="Oval 92"/>
          <p:cNvSpPr>
            <a:spLocks noChangeAspect="1" noChangeArrowheads="1"/>
          </p:cNvSpPr>
          <p:nvPr userDrawn="1"/>
        </p:nvSpPr>
        <p:spPr bwMode="auto">
          <a:xfrm>
            <a:off x="5932488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5" name="Oval 93"/>
          <p:cNvSpPr>
            <a:spLocks noChangeAspect="1" noChangeArrowheads="1"/>
          </p:cNvSpPr>
          <p:nvPr userDrawn="1"/>
        </p:nvSpPr>
        <p:spPr bwMode="auto">
          <a:xfrm>
            <a:off x="6642100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6" name="Oval 94"/>
          <p:cNvSpPr>
            <a:spLocks noChangeAspect="1" noChangeArrowheads="1"/>
          </p:cNvSpPr>
          <p:nvPr userDrawn="1"/>
        </p:nvSpPr>
        <p:spPr bwMode="auto">
          <a:xfrm>
            <a:off x="6761163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7" name="Oval 95"/>
          <p:cNvSpPr>
            <a:spLocks noChangeAspect="1" noChangeArrowheads="1"/>
          </p:cNvSpPr>
          <p:nvPr userDrawn="1"/>
        </p:nvSpPr>
        <p:spPr bwMode="auto">
          <a:xfrm>
            <a:off x="6878638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8" name="Oval 96"/>
          <p:cNvSpPr>
            <a:spLocks noChangeAspect="1" noChangeArrowheads="1"/>
          </p:cNvSpPr>
          <p:nvPr userDrawn="1"/>
        </p:nvSpPr>
        <p:spPr bwMode="auto">
          <a:xfrm>
            <a:off x="6997700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9" name="Oval 97"/>
          <p:cNvSpPr>
            <a:spLocks noChangeAspect="1" noChangeArrowheads="1"/>
          </p:cNvSpPr>
          <p:nvPr userDrawn="1"/>
        </p:nvSpPr>
        <p:spPr bwMode="auto">
          <a:xfrm>
            <a:off x="7707313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0" name="Oval 98"/>
          <p:cNvSpPr>
            <a:spLocks noChangeAspect="1" noChangeArrowheads="1"/>
          </p:cNvSpPr>
          <p:nvPr userDrawn="1"/>
        </p:nvSpPr>
        <p:spPr bwMode="auto">
          <a:xfrm>
            <a:off x="7824788" y="17176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1" name="Oval 99"/>
          <p:cNvSpPr>
            <a:spLocks noChangeAspect="1" noChangeArrowheads="1"/>
          </p:cNvSpPr>
          <p:nvPr userDrawn="1"/>
        </p:nvSpPr>
        <p:spPr bwMode="auto">
          <a:xfrm>
            <a:off x="7943850" y="17176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2" name="Oval 100"/>
          <p:cNvSpPr>
            <a:spLocks noChangeAspect="1" noChangeArrowheads="1"/>
          </p:cNvSpPr>
          <p:nvPr userDrawn="1"/>
        </p:nvSpPr>
        <p:spPr bwMode="auto">
          <a:xfrm>
            <a:off x="1200150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3" name="Oval 101"/>
          <p:cNvSpPr>
            <a:spLocks noChangeAspect="1" noChangeArrowheads="1"/>
          </p:cNvSpPr>
          <p:nvPr userDrawn="1"/>
        </p:nvSpPr>
        <p:spPr bwMode="auto">
          <a:xfrm>
            <a:off x="1319213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4" name="Oval 102"/>
          <p:cNvSpPr>
            <a:spLocks noChangeAspect="1" noChangeArrowheads="1"/>
          </p:cNvSpPr>
          <p:nvPr userDrawn="1"/>
        </p:nvSpPr>
        <p:spPr bwMode="auto">
          <a:xfrm>
            <a:off x="1436688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5" name="Oval 103"/>
          <p:cNvSpPr>
            <a:spLocks noChangeAspect="1" noChangeArrowheads="1"/>
          </p:cNvSpPr>
          <p:nvPr userDrawn="1"/>
        </p:nvSpPr>
        <p:spPr bwMode="auto">
          <a:xfrm>
            <a:off x="1555750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6" name="Oval 104"/>
          <p:cNvSpPr>
            <a:spLocks noChangeAspect="1" noChangeArrowheads="1"/>
          </p:cNvSpPr>
          <p:nvPr userDrawn="1"/>
        </p:nvSpPr>
        <p:spPr bwMode="auto">
          <a:xfrm>
            <a:off x="1673225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7" name="Oval 105"/>
          <p:cNvSpPr>
            <a:spLocks noChangeAspect="1" noChangeArrowheads="1"/>
          </p:cNvSpPr>
          <p:nvPr userDrawn="1"/>
        </p:nvSpPr>
        <p:spPr bwMode="auto">
          <a:xfrm>
            <a:off x="1792288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8" name="Oval 106"/>
          <p:cNvSpPr>
            <a:spLocks noChangeAspect="1" noChangeArrowheads="1"/>
          </p:cNvSpPr>
          <p:nvPr userDrawn="1"/>
        </p:nvSpPr>
        <p:spPr bwMode="auto">
          <a:xfrm>
            <a:off x="1909763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9" name="Oval 107"/>
          <p:cNvSpPr>
            <a:spLocks noChangeAspect="1" noChangeArrowheads="1"/>
          </p:cNvSpPr>
          <p:nvPr userDrawn="1"/>
        </p:nvSpPr>
        <p:spPr bwMode="auto">
          <a:xfrm>
            <a:off x="2028825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0" name="Oval 108"/>
          <p:cNvSpPr>
            <a:spLocks noChangeAspect="1" noChangeArrowheads="1"/>
          </p:cNvSpPr>
          <p:nvPr userDrawn="1"/>
        </p:nvSpPr>
        <p:spPr bwMode="auto">
          <a:xfrm>
            <a:off x="2146300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1" name="Oval 109"/>
          <p:cNvSpPr>
            <a:spLocks noChangeAspect="1" noChangeArrowheads="1"/>
          </p:cNvSpPr>
          <p:nvPr userDrawn="1"/>
        </p:nvSpPr>
        <p:spPr bwMode="auto">
          <a:xfrm>
            <a:off x="2265363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2" name="Oval 110"/>
          <p:cNvSpPr>
            <a:spLocks noChangeAspect="1" noChangeArrowheads="1"/>
          </p:cNvSpPr>
          <p:nvPr userDrawn="1"/>
        </p:nvSpPr>
        <p:spPr bwMode="auto">
          <a:xfrm>
            <a:off x="2974975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3" name="Oval 111"/>
          <p:cNvSpPr>
            <a:spLocks noChangeAspect="1" noChangeArrowheads="1"/>
          </p:cNvSpPr>
          <p:nvPr userDrawn="1"/>
        </p:nvSpPr>
        <p:spPr bwMode="auto">
          <a:xfrm>
            <a:off x="3094038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4" name="Oval 112"/>
          <p:cNvSpPr>
            <a:spLocks noChangeAspect="1" noChangeArrowheads="1"/>
          </p:cNvSpPr>
          <p:nvPr userDrawn="1"/>
        </p:nvSpPr>
        <p:spPr bwMode="auto">
          <a:xfrm>
            <a:off x="3211513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5" name="Oval 113"/>
          <p:cNvSpPr>
            <a:spLocks noChangeAspect="1" noChangeArrowheads="1"/>
          </p:cNvSpPr>
          <p:nvPr userDrawn="1"/>
        </p:nvSpPr>
        <p:spPr bwMode="auto">
          <a:xfrm>
            <a:off x="3330575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6" name="Oval 114"/>
          <p:cNvSpPr>
            <a:spLocks noChangeAspect="1" noChangeArrowheads="1"/>
          </p:cNvSpPr>
          <p:nvPr userDrawn="1"/>
        </p:nvSpPr>
        <p:spPr bwMode="auto">
          <a:xfrm>
            <a:off x="3448050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7" name="Oval 115"/>
          <p:cNvSpPr>
            <a:spLocks noChangeAspect="1" noChangeArrowheads="1"/>
          </p:cNvSpPr>
          <p:nvPr userDrawn="1"/>
        </p:nvSpPr>
        <p:spPr bwMode="auto">
          <a:xfrm>
            <a:off x="3567113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8" name="Oval 116"/>
          <p:cNvSpPr>
            <a:spLocks noChangeAspect="1" noChangeArrowheads="1"/>
          </p:cNvSpPr>
          <p:nvPr userDrawn="1"/>
        </p:nvSpPr>
        <p:spPr bwMode="auto">
          <a:xfrm>
            <a:off x="3684588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9" name="Oval 117"/>
          <p:cNvSpPr>
            <a:spLocks noChangeAspect="1" noChangeArrowheads="1"/>
          </p:cNvSpPr>
          <p:nvPr userDrawn="1"/>
        </p:nvSpPr>
        <p:spPr bwMode="auto">
          <a:xfrm>
            <a:off x="5695950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0" name="Oval 118"/>
          <p:cNvSpPr>
            <a:spLocks noChangeAspect="1" noChangeArrowheads="1"/>
          </p:cNvSpPr>
          <p:nvPr userDrawn="1"/>
        </p:nvSpPr>
        <p:spPr bwMode="auto">
          <a:xfrm>
            <a:off x="6288088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1" name="Oval 119"/>
          <p:cNvSpPr>
            <a:spLocks noChangeAspect="1" noChangeArrowheads="1"/>
          </p:cNvSpPr>
          <p:nvPr userDrawn="1"/>
        </p:nvSpPr>
        <p:spPr bwMode="auto">
          <a:xfrm>
            <a:off x="6405563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2" name="Oval 120"/>
          <p:cNvSpPr>
            <a:spLocks noChangeAspect="1" noChangeArrowheads="1"/>
          </p:cNvSpPr>
          <p:nvPr userDrawn="1"/>
        </p:nvSpPr>
        <p:spPr bwMode="auto">
          <a:xfrm>
            <a:off x="6524625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3" name="Oval 121"/>
          <p:cNvSpPr>
            <a:spLocks noChangeAspect="1" noChangeArrowheads="1"/>
          </p:cNvSpPr>
          <p:nvPr userDrawn="1"/>
        </p:nvSpPr>
        <p:spPr bwMode="auto">
          <a:xfrm>
            <a:off x="6642100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4" name="Oval 122"/>
          <p:cNvSpPr>
            <a:spLocks noChangeAspect="1" noChangeArrowheads="1"/>
          </p:cNvSpPr>
          <p:nvPr userDrawn="1"/>
        </p:nvSpPr>
        <p:spPr bwMode="auto">
          <a:xfrm>
            <a:off x="6761163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5" name="Oval 123"/>
          <p:cNvSpPr>
            <a:spLocks noChangeAspect="1" noChangeArrowheads="1"/>
          </p:cNvSpPr>
          <p:nvPr userDrawn="1"/>
        </p:nvSpPr>
        <p:spPr bwMode="auto">
          <a:xfrm>
            <a:off x="6878638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6" name="Oval 124"/>
          <p:cNvSpPr>
            <a:spLocks noChangeAspect="1" noChangeArrowheads="1"/>
          </p:cNvSpPr>
          <p:nvPr userDrawn="1"/>
        </p:nvSpPr>
        <p:spPr bwMode="auto">
          <a:xfrm>
            <a:off x="6997700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7" name="Oval 125"/>
          <p:cNvSpPr>
            <a:spLocks noChangeAspect="1" noChangeArrowheads="1"/>
          </p:cNvSpPr>
          <p:nvPr userDrawn="1"/>
        </p:nvSpPr>
        <p:spPr bwMode="auto">
          <a:xfrm>
            <a:off x="7115175" y="18272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8" name="Oval 126"/>
          <p:cNvSpPr>
            <a:spLocks noChangeAspect="1" noChangeArrowheads="1"/>
          </p:cNvSpPr>
          <p:nvPr userDrawn="1"/>
        </p:nvSpPr>
        <p:spPr bwMode="auto">
          <a:xfrm>
            <a:off x="7234238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9" name="Oval 127"/>
          <p:cNvSpPr>
            <a:spLocks noChangeAspect="1" noChangeArrowheads="1"/>
          </p:cNvSpPr>
          <p:nvPr userDrawn="1"/>
        </p:nvSpPr>
        <p:spPr bwMode="auto">
          <a:xfrm>
            <a:off x="7351713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0" name="Oval 128"/>
          <p:cNvSpPr>
            <a:spLocks noChangeAspect="1" noChangeArrowheads="1"/>
          </p:cNvSpPr>
          <p:nvPr userDrawn="1"/>
        </p:nvSpPr>
        <p:spPr bwMode="auto">
          <a:xfrm>
            <a:off x="7707313" y="18272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1" name="Oval 129"/>
          <p:cNvSpPr>
            <a:spLocks noChangeAspect="1" noChangeArrowheads="1"/>
          </p:cNvSpPr>
          <p:nvPr userDrawn="1"/>
        </p:nvSpPr>
        <p:spPr bwMode="auto">
          <a:xfrm>
            <a:off x="120015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2" name="Oval 130"/>
          <p:cNvSpPr>
            <a:spLocks noChangeAspect="1" noChangeArrowheads="1"/>
          </p:cNvSpPr>
          <p:nvPr userDrawn="1"/>
        </p:nvSpPr>
        <p:spPr bwMode="auto">
          <a:xfrm>
            <a:off x="1319213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3" name="Oval 131"/>
          <p:cNvSpPr>
            <a:spLocks noChangeAspect="1" noChangeArrowheads="1"/>
          </p:cNvSpPr>
          <p:nvPr userDrawn="1"/>
        </p:nvSpPr>
        <p:spPr bwMode="auto">
          <a:xfrm>
            <a:off x="143668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4" name="Oval 132"/>
          <p:cNvSpPr>
            <a:spLocks noChangeAspect="1" noChangeArrowheads="1"/>
          </p:cNvSpPr>
          <p:nvPr userDrawn="1"/>
        </p:nvSpPr>
        <p:spPr bwMode="auto">
          <a:xfrm>
            <a:off x="155575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5" name="Oval 133"/>
          <p:cNvSpPr>
            <a:spLocks noChangeAspect="1" noChangeArrowheads="1"/>
          </p:cNvSpPr>
          <p:nvPr userDrawn="1"/>
        </p:nvSpPr>
        <p:spPr bwMode="auto">
          <a:xfrm>
            <a:off x="1673225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6" name="Oval 134"/>
          <p:cNvSpPr>
            <a:spLocks noChangeAspect="1" noChangeArrowheads="1"/>
          </p:cNvSpPr>
          <p:nvPr userDrawn="1"/>
        </p:nvSpPr>
        <p:spPr bwMode="auto">
          <a:xfrm>
            <a:off x="179228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7" name="Oval 135"/>
          <p:cNvSpPr>
            <a:spLocks noChangeAspect="1" noChangeArrowheads="1"/>
          </p:cNvSpPr>
          <p:nvPr userDrawn="1"/>
        </p:nvSpPr>
        <p:spPr bwMode="auto">
          <a:xfrm>
            <a:off x="1909763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8" name="Oval 136"/>
          <p:cNvSpPr>
            <a:spLocks noChangeAspect="1" noChangeArrowheads="1"/>
          </p:cNvSpPr>
          <p:nvPr userDrawn="1"/>
        </p:nvSpPr>
        <p:spPr bwMode="auto">
          <a:xfrm>
            <a:off x="2028825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9" name="Oval 137"/>
          <p:cNvSpPr>
            <a:spLocks noChangeAspect="1" noChangeArrowheads="1"/>
          </p:cNvSpPr>
          <p:nvPr userDrawn="1"/>
        </p:nvSpPr>
        <p:spPr bwMode="auto">
          <a:xfrm>
            <a:off x="214630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30" name="Oval 138"/>
          <p:cNvSpPr>
            <a:spLocks noChangeAspect="1" noChangeArrowheads="1"/>
          </p:cNvSpPr>
          <p:nvPr userDrawn="1"/>
        </p:nvSpPr>
        <p:spPr bwMode="auto">
          <a:xfrm>
            <a:off x="2265363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31" name="Oval 139"/>
          <p:cNvSpPr>
            <a:spLocks noChangeAspect="1" noChangeArrowheads="1"/>
          </p:cNvSpPr>
          <p:nvPr userDrawn="1"/>
        </p:nvSpPr>
        <p:spPr bwMode="auto">
          <a:xfrm>
            <a:off x="238283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32" name="Oval 140"/>
          <p:cNvSpPr>
            <a:spLocks noChangeAspect="1" noChangeArrowheads="1"/>
          </p:cNvSpPr>
          <p:nvPr userDrawn="1"/>
        </p:nvSpPr>
        <p:spPr bwMode="auto">
          <a:xfrm>
            <a:off x="2974975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33" name="Oval 141"/>
          <p:cNvSpPr>
            <a:spLocks noChangeAspect="1" noChangeArrowheads="1"/>
          </p:cNvSpPr>
          <p:nvPr userDrawn="1"/>
        </p:nvSpPr>
        <p:spPr bwMode="auto">
          <a:xfrm>
            <a:off x="309403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34" name="Oval 142"/>
          <p:cNvSpPr>
            <a:spLocks noChangeAspect="1" noChangeArrowheads="1"/>
          </p:cNvSpPr>
          <p:nvPr userDrawn="1"/>
        </p:nvSpPr>
        <p:spPr bwMode="auto">
          <a:xfrm>
            <a:off x="3211513" y="1935163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35" name="Oval 143"/>
          <p:cNvSpPr>
            <a:spLocks noChangeAspect="1" noChangeArrowheads="1"/>
          </p:cNvSpPr>
          <p:nvPr userDrawn="1"/>
        </p:nvSpPr>
        <p:spPr bwMode="auto">
          <a:xfrm>
            <a:off x="3330575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36" name="Oval 144"/>
          <p:cNvSpPr>
            <a:spLocks noChangeAspect="1" noChangeArrowheads="1"/>
          </p:cNvSpPr>
          <p:nvPr userDrawn="1"/>
        </p:nvSpPr>
        <p:spPr bwMode="auto">
          <a:xfrm>
            <a:off x="344805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37" name="Oval 145"/>
          <p:cNvSpPr>
            <a:spLocks noChangeAspect="1" noChangeArrowheads="1"/>
          </p:cNvSpPr>
          <p:nvPr userDrawn="1"/>
        </p:nvSpPr>
        <p:spPr bwMode="auto">
          <a:xfrm>
            <a:off x="3567113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38" name="Oval 146"/>
          <p:cNvSpPr>
            <a:spLocks noChangeAspect="1" noChangeArrowheads="1"/>
          </p:cNvSpPr>
          <p:nvPr userDrawn="1"/>
        </p:nvSpPr>
        <p:spPr bwMode="auto">
          <a:xfrm>
            <a:off x="368458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39" name="Oval 147"/>
          <p:cNvSpPr>
            <a:spLocks noChangeAspect="1" noChangeArrowheads="1"/>
          </p:cNvSpPr>
          <p:nvPr userDrawn="1"/>
        </p:nvSpPr>
        <p:spPr bwMode="auto">
          <a:xfrm>
            <a:off x="474980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40" name="Oval 148"/>
          <p:cNvSpPr>
            <a:spLocks noChangeAspect="1" noChangeArrowheads="1"/>
          </p:cNvSpPr>
          <p:nvPr userDrawn="1"/>
        </p:nvSpPr>
        <p:spPr bwMode="auto">
          <a:xfrm>
            <a:off x="4867275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41" name="Oval 149"/>
          <p:cNvSpPr>
            <a:spLocks noChangeAspect="1" noChangeArrowheads="1"/>
          </p:cNvSpPr>
          <p:nvPr userDrawn="1"/>
        </p:nvSpPr>
        <p:spPr bwMode="auto">
          <a:xfrm>
            <a:off x="498633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42" name="Oval 150"/>
          <p:cNvSpPr>
            <a:spLocks noChangeAspect="1" noChangeArrowheads="1"/>
          </p:cNvSpPr>
          <p:nvPr userDrawn="1"/>
        </p:nvSpPr>
        <p:spPr bwMode="auto">
          <a:xfrm>
            <a:off x="557688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43" name="Oval 151"/>
          <p:cNvSpPr>
            <a:spLocks noChangeAspect="1" noChangeArrowheads="1"/>
          </p:cNvSpPr>
          <p:nvPr userDrawn="1"/>
        </p:nvSpPr>
        <p:spPr bwMode="auto">
          <a:xfrm>
            <a:off x="605155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44" name="Oval 152"/>
          <p:cNvSpPr>
            <a:spLocks noChangeAspect="1" noChangeArrowheads="1"/>
          </p:cNvSpPr>
          <p:nvPr userDrawn="1"/>
        </p:nvSpPr>
        <p:spPr bwMode="auto">
          <a:xfrm>
            <a:off x="6169025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45" name="Oval 153"/>
          <p:cNvSpPr>
            <a:spLocks noChangeAspect="1" noChangeArrowheads="1"/>
          </p:cNvSpPr>
          <p:nvPr userDrawn="1"/>
        </p:nvSpPr>
        <p:spPr bwMode="auto">
          <a:xfrm>
            <a:off x="628808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46" name="Oval 154"/>
          <p:cNvSpPr>
            <a:spLocks noChangeAspect="1" noChangeArrowheads="1"/>
          </p:cNvSpPr>
          <p:nvPr userDrawn="1"/>
        </p:nvSpPr>
        <p:spPr bwMode="auto">
          <a:xfrm>
            <a:off x="6405563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47" name="Oval 155"/>
          <p:cNvSpPr>
            <a:spLocks noChangeAspect="1" noChangeArrowheads="1"/>
          </p:cNvSpPr>
          <p:nvPr userDrawn="1"/>
        </p:nvSpPr>
        <p:spPr bwMode="auto">
          <a:xfrm>
            <a:off x="6524625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48" name="Oval 156"/>
          <p:cNvSpPr>
            <a:spLocks noChangeAspect="1" noChangeArrowheads="1"/>
          </p:cNvSpPr>
          <p:nvPr userDrawn="1"/>
        </p:nvSpPr>
        <p:spPr bwMode="auto">
          <a:xfrm>
            <a:off x="664210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49" name="Oval 157"/>
          <p:cNvSpPr>
            <a:spLocks noChangeAspect="1" noChangeArrowheads="1"/>
          </p:cNvSpPr>
          <p:nvPr userDrawn="1"/>
        </p:nvSpPr>
        <p:spPr bwMode="auto">
          <a:xfrm>
            <a:off x="6761163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50" name="Oval 158"/>
          <p:cNvSpPr>
            <a:spLocks noChangeAspect="1" noChangeArrowheads="1"/>
          </p:cNvSpPr>
          <p:nvPr userDrawn="1"/>
        </p:nvSpPr>
        <p:spPr bwMode="auto">
          <a:xfrm>
            <a:off x="687863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51" name="Oval 159"/>
          <p:cNvSpPr>
            <a:spLocks noChangeAspect="1" noChangeArrowheads="1"/>
          </p:cNvSpPr>
          <p:nvPr userDrawn="1"/>
        </p:nvSpPr>
        <p:spPr bwMode="auto">
          <a:xfrm>
            <a:off x="699770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52" name="Oval 160"/>
          <p:cNvSpPr>
            <a:spLocks noChangeAspect="1" noChangeArrowheads="1"/>
          </p:cNvSpPr>
          <p:nvPr userDrawn="1"/>
        </p:nvSpPr>
        <p:spPr bwMode="auto">
          <a:xfrm>
            <a:off x="7115175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53" name="Oval 161"/>
          <p:cNvSpPr>
            <a:spLocks noChangeAspect="1" noChangeArrowheads="1"/>
          </p:cNvSpPr>
          <p:nvPr userDrawn="1"/>
        </p:nvSpPr>
        <p:spPr bwMode="auto">
          <a:xfrm>
            <a:off x="723423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54" name="Oval 162"/>
          <p:cNvSpPr>
            <a:spLocks noChangeAspect="1" noChangeArrowheads="1"/>
          </p:cNvSpPr>
          <p:nvPr userDrawn="1"/>
        </p:nvSpPr>
        <p:spPr bwMode="auto">
          <a:xfrm>
            <a:off x="7351713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55" name="Oval 163"/>
          <p:cNvSpPr>
            <a:spLocks noChangeAspect="1" noChangeArrowheads="1"/>
          </p:cNvSpPr>
          <p:nvPr userDrawn="1"/>
        </p:nvSpPr>
        <p:spPr bwMode="auto">
          <a:xfrm>
            <a:off x="7470775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56" name="Oval 164"/>
          <p:cNvSpPr>
            <a:spLocks noChangeAspect="1" noChangeArrowheads="1"/>
          </p:cNvSpPr>
          <p:nvPr userDrawn="1"/>
        </p:nvSpPr>
        <p:spPr bwMode="auto">
          <a:xfrm>
            <a:off x="758825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57" name="Oval 165"/>
          <p:cNvSpPr>
            <a:spLocks noChangeAspect="1" noChangeArrowheads="1"/>
          </p:cNvSpPr>
          <p:nvPr userDrawn="1"/>
        </p:nvSpPr>
        <p:spPr bwMode="auto">
          <a:xfrm>
            <a:off x="7707313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58" name="Oval 166"/>
          <p:cNvSpPr>
            <a:spLocks noChangeAspect="1" noChangeArrowheads="1"/>
          </p:cNvSpPr>
          <p:nvPr userDrawn="1"/>
        </p:nvSpPr>
        <p:spPr bwMode="auto">
          <a:xfrm>
            <a:off x="7824788" y="193516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59" name="Oval 167"/>
          <p:cNvSpPr>
            <a:spLocks noChangeAspect="1" noChangeArrowheads="1"/>
          </p:cNvSpPr>
          <p:nvPr userDrawn="1"/>
        </p:nvSpPr>
        <p:spPr bwMode="auto">
          <a:xfrm>
            <a:off x="7943850" y="193516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60" name="Oval 168"/>
          <p:cNvSpPr>
            <a:spLocks noChangeAspect="1" noChangeArrowheads="1"/>
          </p:cNvSpPr>
          <p:nvPr userDrawn="1"/>
        </p:nvSpPr>
        <p:spPr bwMode="auto">
          <a:xfrm>
            <a:off x="60960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61" name="Oval 169"/>
          <p:cNvSpPr>
            <a:spLocks noChangeAspect="1" noChangeArrowheads="1"/>
          </p:cNvSpPr>
          <p:nvPr userDrawn="1"/>
        </p:nvSpPr>
        <p:spPr bwMode="auto">
          <a:xfrm>
            <a:off x="72707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62" name="Oval 170"/>
          <p:cNvSpPr>
            <a:spLocks noChangeAspect="1" noChangeArrowheads="1"/>
          </p:cNvSpPr>
          <p:nvPr userDrawn="1"/>
        </p:nvSpPr>
        <p:spPr bwMode="auto">
          <a:xfrm>
            <a:off x="84613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63" name="Oval 171"/>
          <p:cNvSpPr>
            <a:spLocks noChangeAspect="1" noChangeArrowheads="1"/>
          </p:cNvSpPr>
          <p:nvPr userDrawn="1"/>
        </p:nvSpPr>
        <p:spPr bwMode="auto">
          <a:xfrm>
            <a:off x="96361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64" name="Oval 172"/>
          <p:cNvSpPr>
            <a:spLocks noChangeAspect="1" noChangeArrowheads="1"/>
          </p:cNvSpPr>
          <p:nvPr userDrawn="1"/>
        </p:nvSpPr>
        <p:spPr bwMode="auto">
          <a:xfrm>
            <a:off x="108267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65" name="Oval 173"/>
          <p:cNvSpPr>
            <a:spLocks noChangeAspect="1" noChangeArrowheads="1"/>
          </p:cNvSpPr>
          <p:nvPr userDrawn="1"/>
        </p:nvSpPr>
        <p:spPr bwMode="auto">
          <a:xfrm>
            <a:off x="120015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66" name="Oval 174"/>
          <p:cNvSpPr>
            <a:spLocks noChangeAspect="1" noChangeArrowheads="1"/>
          </p:cNvSpPr>
          <p:nvPr userDrawn="1"/>
        </p:nvSpPr>
        <p:spPr bwMode="auto">
          <a:xfrm>
            <a:off x="131921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67" name="Oval 175"/>
          <p:cNvSpPr>
            <a:spLocks noChangeAspect="1" noChangeArrowheads="1"/>
          </p:cNvSpPr>
          <p:nvPr userDrawn="1"/>
        </p:nvSpPr>
        <p:spPr bwMode="auto">
          <a:xfrm>
            <a:off x="143668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68" name="Oval 176"/>
          <p:cNvSpPr>
            <a:spLocks noChangeAspect="1" noChangeArrowheads="1"/>
          </p:cNvSpPr>
          <p:nvPr userDrawn="1"/>
        </p:nvSpPr>
        <p:spPr bwMode="auto">
          <a:xfrm>
            <a:off x="155575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69" name="Oval 177"/>
          <p:cNvSpPr>
            <a:spLocks noChangeAspect="1" noChangeArrowheads="1"/>
          </p:cNvSpPr>
          <p:nvPr userDrawn="1"/>
        </p:nvSpPr>
        <p:spPr bwMode="auto">
          <a:xfrm>
            <a:off x="167322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70" name="Oval 178"/>
          <p:cNvSpPr>
            <a:spLocks noChangeAspect="1" noChangeArrowheads="1"/>
          </p:cNvSpPr>
          <p:nvPr userDrawn="1"/>
        </p:nvSpPr>
        <p:spPr bwMode="auto">
          <a:xfrm>
            <a:off x="179228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71" name="Oval 179"/>
          <p:cNvSpPr>
            <a:spLocks noChangeAspect="1" noChangeArrowheads="1"/>
          </p:cNvSpPr>
          <p:nvPr userDrawn="1"/>
        </p:nvSpPr>
        <p:spPr bwMode="auto">
          <a:xfrm>
            <a:off x="190976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72" name="Oval 180"/>
          <p:cNvSpPr>
            <a:spLocks noChangeAspect="1" noChangeArrowheads="1"/>
          </p:cNvSpPr>
          <p:nvPr userDrawn="1"/>
        </p:nvSpPr>
        <p:spPr bwMode="auto">
          <a:xfrm>
            <a:off x="202882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73" name="Oval 181"/>
          <p:cNvSpPr>
            <a:spLocks noChangeAspect="1" noChangeArrowheads="1"/>
          </p:cNvSpPr>
          <p:nvPr userDrawn="1"/>
        </p:nvSpPr>
        <p:spPr bwMode="auto">
          <a:xfrm>
            <a:off x="214630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74" name="Oval 182"/>
          <p:cNvSpPr>
            <a:spLocks noChangeAspect="1" noChangeArrowheads="1"/>
          </p:cNvSpPr>
          <p:nvPr userDrawn="1"/>
        </p:nvSpPr>
        <p:spPr bwMode="auto">
          <a:xfrm>
            <a:off x="226536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75" name="Oval 183"/>
          <p:cNvSpPr>
            <a:spLocks noChangeAspect="1" noChangeArrowheads="1"/>
          </p:cNvSpPr>
          <p:nvPr userDrawn="1"/>
        </p:nvSpPr>
        <p:spPr bwMode="auto">
          <a:xfrm>
            <a:off x="238283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76" name="Oval 184"/>
          <p:cNvSpPr>
            <a:spLocks noChangeAspect="1" noChangeArrowheads="1"/>
          </p:cNvSpPr>
          <p:nvPr userDrawn="1"/>
        </p:nvSpPr>
        <p:spPr bwMode="auto">
          <a:xfrm>
            <a:off x="250190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77" name="Oval 185"/>
          <p:cNvSpPr>
            <a:spLocks noChangeAspect="1" noChangeArrowheads="1"/>
          </p:cNvSpPr>
          <p:nvPr userDrawn="1"/>
        </p:nvSpPr>
        <p:spPr bwMode="auto">
          <a:xfrm>
            <a:off x="261937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78" name="Oval 186"/>
          <p:cNvSpPr>
            <a:spLocks noChangeAspect="1" noChangeArrowheads="1"/>
          </p:cNvSpPr>
          <p:nvPr userDrawn="1"/>
        </p:nvSpPr>
        <p:spPr bwMode="auto">
          <a:xfrm>
            <a:off x="309403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79" name="Oval 187"/>
          <p:cNvSpPr>
            <a:spLocks noChangeAspect="1" noChangeArrowheads="1"/>
          </p:cNvSpPr>
          <p:nvPr userDrawn="1"/>
        </p:nvSpPr>
        <p:spPr bwMode="auto">
          <a:xfrm>
            <a:off x="321151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80" name="Oval 188"/>
          <p:cNvSpPr>
            <a:spLocks noChangeAspect="1" noChangeArrowheads="1"/>
          </p:cNvSpPr>
          <p:nvPr userDrawn="1"/>
        </p:nvSpPr>
        <p:spPr bwMode="auto">
          <a:xfrm>
            <a:off x="333057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81" name="Oval 189"/>
          <p:cNvSpPr>
            <a:spLocks noChangeAspect="1" noChangeArrowheads="1"/>
          </p:cNvSpPr>
          <p:nvPr userDrawn="1"/>
        </p:nvSpPr>
        <p:spPr bwMode="auto">
          <a:xfrm>
            <a:off x="344805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82" name="Oval 190"/>
          <p:cNvSpPr>
            <a:spLocks noChangeAspect="1" noChangeArrowheads="1"/>
          </p:cNvSpPr>
          <p:nvPr userDrawn="1"/>
        </p:nvSpPr>
        <p:spPr bwMode="auto">
          <a:xfrm>
            <a:off x="356711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83" name="Oval 191"/>
          <p:cNvSpPr>
            <a:spLocks noChangeAspect="1" noChangeArrowheads="1"/>
          </p:cNvSpPr>
          <p:nvPr userDrawn="1"/>
        </p:nvSpPr>
        <p:spPr bwMode="auto">
          <a:xfrm>
            <a:off x="463073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84" name="Oval 192"/>
          <p:cNvSpPr>
            <a:spLocks noChangeAspect="1" noChangeArrowheads="1"/>
          </p:cNvSpPr>
          <p:nvPr userDrawn="1"/>
        </p:nvSpPr>
        <p:spPr bwMode="auto">
          <a:xfrm>
            <a:off x="474980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85" name="Oval 193"/>
          <p:cNvSpPr>
            <a:spLocks noChangeAspect="1" noChangeArrowheads="1"/>
          </p:cNvSpPr>
          <p:nvPr userDrawn="1"/>
        </p:nvSpPr>
        <p:spPr bwMode="auto">
          <a:xfrm>
            <a:off x="486727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86" name="Oval 194"/>
          <p:cNvSpPr>
            <a:spLocks noChangeAspect="1" noChangeArrowheads="1"/>
          </p:cNvSpPr>
          <p:nvPr userDrawn="1"/>
        </p:nvSpPr>
        <p:spPr bwMode="auto">
          <a:xfrm>
            <a:off x="498633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87" name="Oval 195"/>
          <p:cNvSpPr>
            <a:spLocks noChangeAspect="1" noChangeArrowheads="1"/>
          </p:cNvSpPr>
          <p:nvPr userDrawn="1"/>
        </p:nvSpPr>
        <p:spPr bwMode="auto">
          <a:xfrm>
            <a:off x="510381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88" name="Oval 196"/>
          <p:cNvSpPr>
            <a:spLocks noChangeAspect="1" noChangeArrowheads="1"/>
          </p:cNvSpPr>
          <p:nvPr userDrawn="1"/>
        </p:nvSpPr>
        <p:spPr bwMode="auto">
          <a:xfrm>
            <a:off x="557688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89" name="Oval 197"/>
          <p:cNvSpPr>
            <a:spLocks noChangeAspect="1" noChangeArrowheads="1"/>
          </p:cNvSpPr>
          <p:nvPr userDrawn="1"/>
        </p:nvSpPr>
        <p:spPr bwMode="auto">
          <a:xfrm>
            <a:off x="569595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90" name="Oval 198"/>
          <p:cNvSpPr>
            <a:spLocks noChangeAspect="1" noChangeArrowheads="1"/>
          </p:cNvSpPr>
          <p:nvPr userDrawn="1"/>
        </p:nvSpPr>
        <p:spPr bwMode="auto">
          <a:xfrm>
            <a:off x="581342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91" name="Oval 199"/>
          <p:cNvSpPr>
            <a:spLocks noChangeAspect="1" noChangeArrowheads="1"/>
          </p:cNvSpPr>
          <p:nvPr userDrawn="1"/>
        </p:nvSpPr>
        <p:spPr bwMode="auto">
          <a:xfrm>
            <a:off x="593248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92" name="Oval 200"/>
          <p:cNvSpPr>
            <a:spLocks noChangeAspect="1" noChangeArrowheads="1"/>
          </p:cNvSpPr>
          <p:nvPr userDrawn="1"/>
        </p:nvSpPr>
        <p:spPr bwMode="auto">
          <a:xfrm>
            <a:off x="605155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93" name="Oval 201"/>
          <p:cNvSpPr>
            <a:spLocks noChangeAspect="1" noChangeArrowheads="1"/>
          </p:cNvSpPr>
          <p:nvPr userDrawn="1"/>
        </p:nvSpPr>
        <p:spPr bwMode="auto">
          <a:xfrm>
            <a:off x="616902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94" name="Oval 202"/>
          <p:cNvSpPr>
            <a:spLocks noChangeAspect="1" noChangeArrowheads="1"/>
          </p:cNvSpPr>
          <p:nvPr userDrawn="1"/>
        </p:nvSpPr>
        <p:spPr bwMode="auto">
          <a:xfrm>
            <a:off x="628808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95" name="Oval 203"/>
          <p:cNvSpPr>
            <a:spLocks noChangeAspect="1" noChangeArrowheads="1"/>
          </p:cNvSpPr>
          <p:nvPr userDrawn="1"/>
        </p:nvSpPr>
        <p:spPr bwMode="auto">
          <a:xfrm>
            <a:off x="640556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96" name="Oval 204"/>
          <p:cNvSpPr>
            <a:spLocks noChangeAspect="1" noChangeArrowheads="1"/>
          </p:cNvSpPr>
          <p:nvPr userDrawn="1"/>
        </p:nvSpPr>
        <p:spPr bwMode="auto">
          <a:xfrm>
            <a:off x="652462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97" name="Oval 205"/>
          <p:cNvSpPr>
            <a:spLocks noChangeAspect="1" noChangeArrowheads="1"/>
          </p:cNvSpPr>
          <p:nvPr userDrawn="1"/>
        </p:nvSpPr>
        <p:spPr bwMode="auto">
          <a:xfrm>
            <a:off x="664210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98" name="Oval 206"/>
          <p:cNvSpPr>
            <a:spLocks noChangeAspect="1" noChangeArrowheads="1"/>
          </p:cNvSpPr>
          <p:nvPr userDrawn="1"/>
        </p:nvSpPr>
        <p:spPr bwMode="auto">
          <a:xfrm>
            <a:off x="676116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99" name="Oval 207"/>
          <p:cNvSpPr>
            <a:spLocks noChangeAspect="1" noChangeArrowheads="1"/>
          </p:cNvSpPr>
          <p:nvPr userDrawn="1"/>
        </p:nvSpPr>
        <p:spPr bwMode="auto">
          <a:xfrm>
            <a:off x="6878638" y="204470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00" name="Oval 208"/>
          <p:cNvSpPr>
            <a:spLocks noChangeAspect="1" noChangeArrowheads="1"/>
          </p:cNvSpPr>
          <p:nvPr userDrawn="1"/>
        </p:nvSpPr>
        <p:spPr bwMode="auto">
          <a:xfrm>
            <a:off x="699770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01" name="Oval 209"/>
          <p:cNvSpPr>
            <a:spLocks noChangeAspect="1" noChangeArrowheads="1"/>
          </p:cNvSpPr>
          <p:nvPr userDrawn="1"/>
        </p:nvSpPr>
        <p:spPr bwMode="auto">
          <a:xfrm>
            <a:off x="711517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02" name="Oval 210"/>
          <p:cNvSpPr>
            <a:spLocks noChangeAspect="1" noChangeArrowheads="1"/>
          </p:cNvSpPr>
          <p:nvPr userDrawn="1"/>
        </p:nvSpPr>
        <p:spPr bwMode="auto">
          <a:xfrm>
            <a:off x="723423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03" name="Oval 211"/>
          <p:cNvSpPr>
            <a:spLocks noChangeAspect="1" noChangeArrowheads="1"/>
          </p:cNvSpPr>
          <p:nvPr userDrawn="1"/>
        </p:nvSpPr>
        <p:spPr bwMode="auto">
          <a:xfrm>
            <a:off x="735171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04" name="Oval 212"/>
          <p:cNvSpPr>
            <a:spLocks noChangeAspect="1" noChangeArrowheads="1"/>
          </p:cNvSpPr>
          <p:nvPr userDrawn="1"/>
        </p:nvSpPr>
        <p:spPr bwMode="auto">
          <a:xfrm>
            <a:off x="747077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05" name="Oval 213"/>
          <p:cNvSpPr>
            <a:spLocks noChangeAspect="1" noChangeArrowheads="1"/>
          </p:cNvSpPr>
          <p:nvPr userDrawn="1"/>
        </p:nvSpPr>
        <p:spPr bwMode="auto">
          <a:xfrm>
            <a:off x="758825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06" name="Oval 214"/>
          <p:cNvSpPr>
            <a:spLocks noChangeAspect="1" noChangeArrowheads="1"/>
          </p:cNvSpPr>
          <p:nvPr userDrawn="1"/>
        </p:nvSpPr>
        <p:spPr bwMode="auto">
          <a:xfrm>
            <a:off x="770731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07" name="Oval 215"/>
          <p:cNvSpPr>
            <a:spLocks noChangeAspect="1" noChangeArrowheads="1"/>
          </p:cNvSpPr>
          <p:nvPr userDrawn="1"/>
        </p:nvSpPr>
        <p:spPr bwMode="auto">
          <a:xfrm>
            <a:off x="782478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08" name="Oval 216"/>
          <p:cNvSpPr>
            <a:spLocks noChangeAspect="1" noChangeArrowheads="1"/>
          </p:cNvSpPr>
          <p:nvPr userDrawn="1"/>
        </p:nvSpPr>
        <p:spPr bwMode="auto">
          <a:xfrm>
            <a:off x="794385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09" name="Oval 217"/>
          <p:cNvSpPr>
            <a:spLocks noChangeAspect="1" noChangeArrowheads="1"/>
          </p:cNvSpPr>
          <p:nvPr userDrawn="1"/>
        </p:nvSpPr>
        <p:spPr bwMode="auto">
          <a:xfrm>
            <a:off x="806132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10" name="Oval 218"/>
          <p:cNvSpPr>
            <a:spLocks noChangeAspect="1" noChangeArrowheads="1"/>
          </p:cNvSpPr>
          <p:nvPr userDrawn="1"/>
        </p:nvSpPr>
        <p:spPr bwMode="auto">
          <a:xfrm>
            <a:off x="8180388" y="204470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11" name="Oval 219"/>
          <p:cNvSpPr>
            <a:spLocks noChangeAspect="1" noChangeArrowheads="1"/>
          </p:cNvSpPr>
          <p:nvPr userDrawn="1"/>
        </p:nvSpPr>
        <p:spPr bwMode="auto">
          <a:xfrm>
            <a:off x="829786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12" name="Oval 220"/>
          <p:cNvSpPr>
            <a:spLocks noChangeAspect="1" noChangeArrowheads="1"/>
          </p:cNvSpPr>
          <p:nvPr userDrawn="1"/>
        </p:nvSpPr>
        <p:spPr bwMode="auto">
          <a:xfrm>
            <a:off x="8416925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13" name="Oval 221"/>
          <p:cNvSpPr>
            <a:spLocks noChangeAspect="1" noChangeArrowheads="1"/>
          </p:cNvSpPr>
          <p:nvPr userDrawn="1"/>
        </p:nvSpPr>
        <p:spPr bwMode="auto">
          <a:xfrm>
            <a:off x="853440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14" name="Oval 222"/>
          <p:cNvSpPr>
            <a:spLocks noChangeAspect="1" noChangeArrowheads="1"/>
          </p:cNvSpPr>
          <p:nvPr userDrawn="1"/>
        </p:nvSpPr>
        <p:spPr bwMode="auto">
          <a:xfrm>
            <a:off x="865346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15" name="Oval 223"/>
          <p:cNvSpPr>
            <a:spLocks noChangeAspect="1" noChangeArrowheads="1"/>
          </p:cNvSpPr>
          <p:nvPr userDrawn="1"/>
        </p:nvSpPr>
        <p:spPr bwMode="auto">
          <a:xfrm>
            <a:off x="877093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16" name="Oval 224"/>
          <p:cNvSpPr>
            <a:spLocks noChangeAspect="1" noChangeArrowheads="1"/>
          </p:cNvSpPr>
          <p:nvPr userDrawn="1"/>
        </p:nvSpPr>
        <p:spPr bwMode="auto">
          <a:xfrm>
            <a:off x="254000" y="20447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17" name="Oval 225"/>
          <p:cNvSpPr>
            <a:spLocks noChangeAspect="1" noChangeArrowheads="1"/>
          </p:cNvSpPr>
          <p:nvPr userDrawn="1"/>
        </p:nvSpPr>
        <p:spPr bwMode="auto">
          <a:xfrm>
            <a:off x="373063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18" name="Oval 226"/>
          <p:cNvSpPr>
            <a:spLocks noChangeAspect="1" noChangeArrowheads="1"/>
          </p:cNvSpPr>
          <p:nvPr userDrawn="1"/>
        </p:nvSpPr>
        <p:spPr bwMode="auto">
          <a:xfrm>
            <a:off x="490538" y="20447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19" name="Oval 227"/>
          <p:cNvSpPr>
            <a:spLocks noChangeAspect="1" noChangeArrowheads="1"/>
          </p:cNvSpPr>
          <p:nvPr userDrawn="1"/>
        </p:nvSpPr>
        <p:spPr bwMode="auto">
          <a:xfrm>
            <a:off x="60960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20" name="Oval 228"/>
          <p:cNvSpPr>
            <a:spLocks noChangeAspect="1" noChangeArrowheads="1"/>
          </p:cNvSpPr>
          <p:nvPr userDrawn="1"/>
        </p:nvSpPr>
        <p:spPr bwMode="auto">
          <a:xfrm>
            <a:off x="72707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21" name="Oval 229"/>
          <p:cNvSpPr>
            <a:spLocks noChangeAspect="1" noChangeArrowheads="1"/>
          </p:cNvSpPr>
          <p:nvPr userDrawn="1"/>
        </p:nvSpPr>
        <p:spPr bwMode="auto">
          <a:xfrm>
            <a:off x="84613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22" name="Oval 230"/>
          <p:cNvSpPr>
            <a:spLocks noChangeAspect="1" noChangeArrowheads="1"/>
          </p:cNvSpPr>
          <p:nvPr userDrawn="1"/>
        </p:nvSpPr>
        <p:spPr bwMode="auto">
          <a:xfrm>
            <a:off x="96361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23" name="Oval 231"/>
          <p:cNvSpPr>
            <a:spLocks noChangeAspect="1" noChangeArrowheads="1"/>
          </p:cNvSpPr>
          <p:nvPr userDrawn="1"/>
        </p:nvSpPr>
        <p:spPr bwMode="auto">
          <a:xfrm>
            <a:off x="108267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24" name="Oval 232"/>
          <p:cNvSpPr>
            <a:spLocks noChangeAspect="1" noChangeArrowheads="1"/>
          </p:cNvSpPr>
          <p:nvPr userDrawn="1"/>
        </p:nvSpPr>
        <p:spPr bwMode="auto">
          <a:xfrm>
            <a:off x="120015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25" name="Oval 233"/>
          <p:cNvSpPr>
            <a:spLocks noChangeAspect="1" noChangeArrowheads="1"/>
          </p:cNvSpPr>
          <p:nvPr userDrawn="1"/>
        </p:nvSpPr>
        <p:spPr bwMode="auto">
          <a:xfrm>
            <a:off x="131921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26" name="Oval 234"/>
          <p:cNvSpPr>
            <a:spLocks noChangeAspect="1" noChangeArrowheads="1"/>
          </p:cNvSpPr>
          <p:nvPr userDrawn="1"/>
        </p:nvSpPr>
        <p:spPr bwMode="auto">
          <a:xfrm>
            <a:off x="143668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27" name="Oval 235"/>
          <p:cNvSpPr>
            <a:spLocks noChangeAspect="1" noChangeArrowheads="1"/>
          </p:cNvSpPr>
          <p:nvPr userDrawn="1"/>
        </p:nvSpPr>
        <p:spPr bwMode="auto">
          <a:xfrm>
            <a:off x="155575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28" name="Oval 236"/>
          <p:cNvSpPr>
            <a:spLocks noChangeAspect="1" noChangeArrowheads="1"/>
          </p:cNvSpPr>
          <p:nvPr userDrawn="1"/>
        </p:nvSpPr>
        <p:spPr bwMode="auto">
          <a:xfrm>
            <a:off x="167322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29" name="Oval 237"/>
          <p:cNvSpPr>
            <a:spLocks noChangeAspect="1" noChangeArrowheads="1"/>
          </p:cNvSpPr>
          <p:nvPr userDrawn="1"/>
        </p:nvSpPr>
        <p:spPr bwMode="auto">
          <a:xfrm>
            <a:off x="179228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30" name="Oval 238"/>
          <p:cNvSpPr>
            <a:spLocks noChangeAspect="1" noChangeArrowheads="1"/>
          </p:cNvSpPr>
          <p:nvPr userDrawn="1"/>
        </p:nvSpPr>
        <p:spPr bwMode="auto">
          <a:xfrm>
            <a:off x="190976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31" name="Oval 239"/>
          <p:cNvSpPr>
            <a:spLocks noChangeAspect="1" noChangeArrowheads="1"/>
          </p:cNvSpPr>
          <p:nvPr userDrawn="1"/>
        </p:nvSpPr>
        <p:spPr bwMode="auto">
          <a:xfrm>
            <a:off x="202882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32" name="Oval 240"/>
          <p:cNvSpPr>
            <a:spLocks noChangeAspect="1" noChangeArrowheads="1"/>
          </p:cNvSpPr>
          <p:nvPr userDrawn="1"/>
        </p:nvSpPr>
        <p:spPr bwMode="auto">
          <a:xfrm>
            <a:off x="214630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33" name="Oval 241"/>
          <p:cNvSpPr>
            <a:spLocks noChangeAspect="1" noChangeArrowheads="1"/>
          </p:cNvSpPr>
          <p:nvPr userDrawn="1"/>
        </p:nvSpPr>
        <p:spPr bwMode="auto">
          <a:xfrm>
            <a:off x="238283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34" name="Oval 242"/>
          <p:cNvSpPr>
            <a:spLocks noChangeAspect="1" noChangeArrowheads="1"/>
          </p:cNvSpPr>
          <p:nvPr userDrawn="1"/>
        </p:nvSpPr>
        <p:spPr bwMode="auto">
          <a:xfrm>
            <a:off x="250190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35" name="Oval 243"/>
          <p:cNvSpPr>
            <a:spLocks noChangeAspect="1" noChangeArrowheads="1"/>
          </p:cNvSpPr>
          <p:nvPr userDrawn="1"/>
        </p:nvSpPr>
        <p:spPr bwMode="auto">
          <a:xfrm>
            <a:off x="261937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36" name="Oval 244"/>
          <p:cNvSpPr>
            <a:spLocks noChangeAspect="1" noChangeArrowheads="1"/>
          </p:cNvSpPr>
          <p:nvPr userDrawn="1"/>
        </p:nvSpPr>
        <p:spPr bwMode="auto">
          <a:xfrm>
            <a:off x="309403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37" name="Oval 245"/>
          <p:cNvSpPr>
            <a:spLocks noChangeAspect="1" noChangeArrowheads="1"/>
          </p:cNvSpPr>
          <p:nvPr userDrawn="1"/>
        </p:nvSpPr>
        <p:spPr bwMode="auto">
          <a:xfrm>
            <a:off x="321151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38" name="Oval 246"/>
          <p:cNvSpPr>
            <a:spLocks noChangeAspect="1" noChangeArrowheads="1"/>
          </p:cNvSpPr>
          <p:nvPr userDrawn="1"/>
        </p:nvSpPr>
        <p:spPr bwMode="auto">
          <a:xfrm>
            <a:off x="333057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39" name="Oval 247"/>
          <p:cNvSpPr>
            <a:spLocks noChangeAspect="1" noChangeArrowheads="1"/>
          </p:cNvSpPr>
          <p:nvPr userDrawn="1"/>
        </p:nvSpPr>
        <p:spPr bwMode="auto">
          <a:xfrm>
            <a:off x="380365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40" name="Oval 248"/>
          <p:cNvSpPr>
            <a:spLocks noChangeAspect="1" noChangeArrowheads="1"/>
          </p:cNvSpPr>
          <p:nvPr userDrawn="1"/>
        </p:nvSpPr>
        <p:spPr bwMode="auto">
          <a:xfrm>
            <a:off x="463073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41" name="Oval 249"/>
          <p:cNvSpPr>
            <a:spLocks noChangeAspect="1" noChangeArrowheads="1"/>
          </p:cNvSpPr>
          <p:nvPr userDrawn="1"/>
        </p:nvSpPr>
        <p:spPr bwMode="auto">
          <a:xfrm>
            <a:off x="474980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42" name="Oval 250"/>
          <p:cNvSpPr>
            <a:spLocks noChangeAspect="1" noChangeArrowheads="1"/>
          </p:cNvSpPr>
          <p:nvPr userDrawn="1"/>
        </p:nvSpPr>
        <p:spPr bwMode="auto">
          <a:xfrm>
            <a:off x="486727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43" name="Oval 251"/>
          <p:cNvSpPr>
            <a:spLocks noChangeAspect="1" noChangeArrowheads="1"/>
          </p:cNvSpPr>
          <p:nvPr userDrawn="1"/>
        </p:nvSpPr>
        <p:spPr bwMode="auto">
          <a:xfrm>
            <a:off x="498633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44" name="Oval 252"/>
          <p:cNvSpPr>
            <a:spLocks noChangeAspect="1" noChangeArrowheads="1"/>
          </p:cNvSpPr>
          <p:nvPr userDrawn="1"/>
        </p:nvSpPr>
        <p:spPr bwMode="auto">
          <a:xfrm>
            <a:off x="510381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45" name="Oval 253"/>
          <p:cNvSpPr>
            <a:spLocks noChangeAspect="1" noChangeArrowheads="1"/>
          </p:cNvSpPr>
          <p:nvPr userDrawn="1"/>
        </p:nvSpPr>
        <p:spPr bwMode="auto">
          <a:xfrm>
            <a:off x="522287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46" name="Oval 254"/>
          <p:cNvSpPr>
            <a:spLocks noChangeAspect="1" noChangeArrowheads="1"/>
          </p:cNvSpPr>
          <p:nvPr userDrawn="1"/>
        </p:nvSpPr>
        <p:spPr bwMode="auto">
          <a:xfrm>
            <a:off x="534035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47" name="Oval 255"/>
          <p:cNvSpPr>
            <a:spLocks noChangeAspect="1" noChangeArrowheads="1"/>
          </p:cNvSpPr>
          <p:nvPr userDrawn="1"/>
        </p:nvSpPr>
        <p:spPr bwMode="auto">
          <a:xfrm>
            <a:off x="545941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48" name="Oval 256"/>
          <p:cNvSpPr>
            <a:spLocks noChangeAspect="1" noChangeArrowheads="1"/>
          </p:cNvSpPr>
          <p:nvPr userDrawn="1"/>
        </p:nvSpPr>
        <p:spPr bwMode="auto">
          <a:xfrm>
            <a:off x="557688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49" name="Oval 257"/>
          <p:cNvSpPr>
            <a:spLocks noChangeAspect="1" noChangeArrowheads="1"/>
          </p:cNvSpPr>
          <p:nvPr userDrawn="1"/>
        </p:nvSpPr>
        <p:spPr bwMode="auto">
          <a:xfrm>
            <a:off x="569595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50" name="Oval 258"/>
          <p:cNvSpPr>
            <a:spLocks noChangeAspect="1" noChangeArrowheads="1"/>
          </p:cNvSpPr>
          <p:nvPr userDrawn="1"/>
        </p:nvSpPr>
        <p:spPr bwMode="auto">
          <a:xfrm>
            <a:off x="581342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51" name="Oval 259"/>
          <p:cNvSpPr>
            <a:spLocks noChangeAspect="1" noChangeArrowheads="1"/>
          </p:cNvSpPr>
          <p:nvPr userDrawn="1"/>
        </p:nvSpPr>
        <p:spPr bwMode="auto">
          <a:xfrm>
            <a:off x="593248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52" name="Oval 260"/>
          <p:cNvSpPr>
            <a:spLocks noChangeAspect="1" noChangeArrowheads="1"/>
          </p:cNvSpPr>
          <p:nvPr userDrawn="1"/>
        </p:nvSpPr>
        <p:spPr bwMode="auto">
          <a:xfrm>
            <a:off x="605155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53" name="Oval 261"/>
          <p:cNvSpPr>
            <a:spLocks noChangeAspect="1" noChangeArrowheads="1"/>
          </p:cNvSpPr>
          <p:nvPr userDrawn="1"/>
        </p:nvSpPr>
        <p:spPr bwMode="auto">
          <a:xfrm>
            <a:off x="616902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54" name="Oval 262"/>
          <p:cNvSpPr>
            <a:spLocks noChangeAspect="1" noChangeArrowheads="1"/>
          </p:cNvSpPr>
          <p:nvPr userDrawn="1"/>
        </p:nvSpPr>
        <p:spPr bwMode="auto">
          <a:xfrm>
            <a:off x="628808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55" name="Oval 263"/>
          <p:cNvSpPr>
            <a:spLocks noChangeAspect="1" noChangeArrowheads="1"/>
          </p:cNvSpPr>
          <p:nvPr userDrawn="1"/>
        </p:nvSpPr>
        <p:spPr bwMode="auto">
          <a:xfrm>
            <a:off x="640556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56" name="Oval 264"/>
          <p:cNvSpPr>
            <a:spLocks noChangeAspect="1" noChangeArrowheads="1"/>
          </p:cNvSpPr>
          <p:nvPr userDrawn="1"/>
        </p:nvSpPr>
        <p:spPr bwMode="auto">
          <a:xfrm>
            <a:off x="652462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57" name="Oval 265"/>
          <p:cNvSpPr>
            <a:spLocks noChangeAspect="1" noChangeArrowheads="1"/>
          </p:cNvSpPr>
          <p:nvPr userDrawn="1"/>
        </p:nvSpPr>
        <p:spPr bwMode="auto">
          <a:xfrm>
            <a:off x="664210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58" name="Oval 266"/>
          <p:cNvSpPr>
            <a:spLocks noChangeAspect="1" noChangeArrowheads="1"/>
          </p:cNvSpPr>
          <p:nvPr userDrawn="1"/>
        </p:nvSpPr>
        <p:spPr bwMode="auto">
          <a:xfrm>
            <a:off x="6761163" y="21542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59" name="Oval 267"/>
          <p:cNvSpPr>
            <a:spLocks noChangeAspect="1" noChangeArrowheads="1"/>
          </p:cNvSpPr>
          <p:nvPr userDrawn="1"/>
        </p:nvSpPr>
        <p:spPr bwMode="auto">
          <a:xfrm>
            <a:off x="687863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60" name="Oval 268"/>
          <p:cNvSpPr>
            <a:spLocks noChangeAspect="1" noChangeArrowheads="1"/>
          </p:cNvSpPr>
          <p:nvPr userDrawn="1"/>
        </p:nvSpPr>
        <p:spPr bwMode="auto">
          <a:xfrm>
            <a:off x="699770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61" name="Oval 269"/>
          <p:cNvSpPr>
            <a:spLocks noChangeAspect="1" noChangeArrowheads="1"/>
          </p:cNvSpPr>
          <p:nvPr userDrawn="1"/>
        </p:nvSpPr>
        <p:spPr bwMode="auto">
          <a:xfrm>
            <a:off x="711517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62" name="Oval 270"/>
          <p:cNvSpPr>
            <a:spLocks noChangeAspect="1" noChangeArrowheads="1"/>
          </p:cNvSpPr>
          <p:nvPr userDrawn="1"/>
        </p:nvSpPr>
        <p:spPr bwMode="auto">
          <a:xfrm>
            <a:off x="7234238" y="21542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63" name="Oval 271"/>
          <p:cNvSpPr>
            <a:spLocks noChangeAspect="1" noChangeArrowheads="1"/>
          </p:cNvSpPr>
          <p:nvPr userDrawn="1"/>
        </p:nvSpPr>
        <p:spPr bwMode="auto">
          <a:xfrm>
            <a:off x="735171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64" name="Oval 272"/>
          <p:cNvSpPr>
            <a:spLocks noChangeAspect="1" noChangeArrowheads="1"/>
          </p:cNvSpPr>
          <p:nvPr userDrawn="1"/>
        </p:nvSpPr>
        <p:spPr bwMode="auto">
          <a:xfrm>
            <a:off x="747077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65" name="Oval 273"/>
          <p:cNvSpPr>
            <a:spLocks noChangeAspect="1" noChangeArrowheads="1"/>
          </p:cNvSpPr>
          <p:nvPr userDrawn="1"/>
        </p:nvSpPr>
        <p:spPr bwMode="auto">
          <a:xfrm>
            <a:off x="758825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66" name="Oval 274"/>
          <p:cNvSpPr>
            <a:spLocks noChangeAspect="1" noChangeArrowheads="1"/>
          </p:cNvSpPr>
          <p:nvPr userDrawn="1"/>
        </p:nvSpPr>
        <p:spPr bwMode="auto">
          <a:xfrm>
            <a:off x="770731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67" name="Oval 275"/>
          <p:cNvSpPr>
            <a:spLocks noChangeAspect="1" noChangeArrowheads="1"/>
          </p:cNvSpPr>
          <p:nvPr userDrawn="1"/>
        </p:nvSpPr>
        <p:spPr bwMode="auto">
          <a:xfrm>
            <a:off x="782478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68" name="Oval 276"/>
          <p:cNvSpPr>
            <a:spLocks noChangeAspect="1" noChangeArrowheads="1"/>
          </p:cNvSpPr>
          <p:nvPr userDrawn="1"/>
        </p:nvSpPr>
        <p:spPr bwMode="auto">
          <a:xfrm>
            <a:off x="794385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69" name="Oval 277"/>
          <p:cNvSpPr>
            <a:spLocks noChangeAspect="1" noChangeArrowheads="1"/>
          </p:cNvSpPr>
          <p:nvPr userDrawn="1"/>
        </p:nvSpPr>
        <p:spPr bwMode="auto">
          <a:xfrm>
            <a:off x="806132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70" name="Oval 278"/>
          <p:cNvSpPr>
            <a:spLocks noChangeAspect="1" noChangeArrowheads="1"/>
          </p:cNvSpPr>
          <p:nvPr userDrawn="1"/>
        </p:nvSpPr>
        <p:spPr bwMode="auto">
          <a:xfrm>
            <a:off x="818038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71" name="Oval 279"/>
          <p:cNvSpPr>
            <a:spLocks noChangeAspect="1" noChangeArrowheads="1"/>
          </p:cNvSpPr>
          <p:nvPr userDrawn="1"/>
        </p:nvSpPr>
        <p:spPr bwMode="auto">
          <a:xfrm>
            <a:off x="829786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72" name="Oval 280"/>
          <p:cNvSpPr>
            <a:spLocks noChangeAspect="1" noChangeArrowheads="1"/>
          </p:cNvSpPr>
          <p:nvPr userDrawn="1"/>
        </p:nvSpPr>
        <p:spPr bwMode="auto">
          <a:xfrm>
            <a:off x="8416925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73" name="Oval 281"/>
          <p:cNvSpPr>
            <a:spLocks noChangeAspect="1" noChangeArrowheads="1"/>
          </p:cNvSpPr>
          <p:nvPr userDrawn="1"/>
        </p:nvSpPr>
        <p:spPr bwMode="auto">
          <a:xfrm>
            <a:off x="853440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74" name="Oval 282"/>
          <p:cNvSpPr>
            <a:spLocks noChangeAspect="1" noChangeArrowheads="1"/>
          </p:cNvSpPr>
          <p:nvPr userDrawn="1"/>
        </p:nvSpPr>
        <p:spPr bwMode="auto">
          <a:xfrm>
            <a:off x="865346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75" name="Oval 283"/>
          <p:cNvSpPr>
            <a:spLocks noChangeAspect="1" noChangeArrowheads="1"/>
          </p:cNvSpPr>
          <p:nvPr userDrawn="1"/>
        </p:nvSpPr>
        <p:spPr bwMode="auto">
          <a:xfrm>
            <a:off x="877093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76" name="Oval 284"/>
          <p:cNvSpPr>
            <a:spLocks noChangeAspect="1" noChangeArrowheads="1"/>
          </p:cNvSpPr>
          <p:nvPr userDrawn="1"/>
        </p:nvSpPr>
        <p:spPr bwMode="auto">
          <a:xfrm>
            <a:off x="889000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77" name="Oval 285"/>
          <p:cNvSpPr>
            <a:spLocks noChangeAspect="1" noChangeArrowheads="1"/>
          </p:cNvSpPr>
          <p:nvPr userDrawn="1"/>
        </p:nvSpPr>
        <p:spPr bwMode="auto">
          <a:xfrm>
            <a:off x="254000" y="21542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78" name="Oval 286"/>
          <p:cNvSpPr>
            <a:spLocks noChangeAspect="1" noChangeArrowheads="1"/>
          </p:cNvSpPr>
          <p:nvPr userDrawn="1"/>
        </p:nvSpPr>
        <p:spPr bwMode="auto">
          <a:xfrm>
            <a:off x="373063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79" name="Oval 287"/>
          <p:cNvSpPr>
            <a:spLocks noChangeAspect="1" noChangeArrowheads="1"/>
          </p:cNvSpPr>
          <p:nvPr userDrawn="1"/>
        </p:nvSpPr>
        <p:spPr bwMode="auto">
          <a:xfrm>
            <a:off x="490538" y="21542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80" name="Oval 288"/>
          <p:cNvSpPr>
            <a:spLocks noChangeAspect="1" noChangeArrowheads="1"/>
          </p:cNvSpPr>
          <p:nvPr userDrawn="1"/>
        </p:nvSpPr>
        <p:spPr bwMode="auto">
          <a:xfrm>
            <a:off x="60960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81" name="Oval 289"/>
          <p:cNvSpPr>
            <a:spLocks noChangeAspect="1" noChangeArrowheads="1"/>
          </p:cNvSpPr>
          <p:nvPr userDrawn="1"/>
        </p:nvSpPr>
        <p:spPr bwMode="auto">
          <a:xfrm>
            <a:off x="72707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82" name="Oval 290"/>
          <p:cNvSpPr>
            <a:spLocks noChangeAspect="1" noChangeArrowheads="1"/>
          </p:cNvSpPr>
          <p:nvPr userDrawn="1"/>
        </p:nvSpPr>
        <p:spPr bwMode="auto">
          <a:xfrm>
            <a:off x="84613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83" name="Oval 291"/>
          <p:cNvSpPr>
            <a:spLocks noChangeAspect="1" noChangeArrowheads="1"/>
          </p:cNvSpPr>
          <p:nvPr userDrawn="1"/>
        </p:nvSpPr>
        <p:spPr bwMode="auto">
          <a:xfrm>
            <a:off x="96361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84" name="Oval 292"/>
          <p:cNvSpPr>
            <a:spLocks noChangeAspect="1" noChangeArrowheads="1"/>
          </p:cNvSpPr>
          <p:nvPr userDrawn="1"/>
        </p:nvSpPr>
        <p:spPr bwMode="auto">
          <a:xfrm>
            <a:off x="108267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85" name="Oval 293"/>
          <p:cNvSpPr>
            <a:spLocks noChangeAspect="1" noChangeArrowheads="1"/>
          </p:cNvSpPr>
          <p:nvPr userDrawn="1"/>
        </p:nvSpPr>
        <p:spPr bwMode="auto">
          <a:xfrm>
            <a:off x="120015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86" name="Oval 294"/>
          <p:cNvSpPr>
            <a:spLocks noChangeAspect="1" noChangeArrowheads="1"/>
          </p:cNvSpPr>
          <p:nvPr userDrawn="1"/>
        </p:nvSpPr>
        <p:spPr bwMode="auto">
          <a:xfrm>
            <a:off x="131921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87" name="Oval 295"/>
          <p:cNvSpPr>
            <a:spLocks noChangeAspect="1" noChangeArrowheads="1"/>
          </p:cNvSpPr>
          <p:nvPr userDrawn="1"/>
        </p:nvSpPr>
        <p:spPr bwMode="auto">
          <a:xfrm>
            <a:off x="143668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88" name="Oval 296"/>
          <p:cNvSpPr>
            <a:spLocks noChangeAspect="1" noChangeArrowheads="1"/>
          </p:cNvSpPr>
          <p:nvPr userDrawn="1"/>
        </p:nvSpPr>
        <p:spPr bwMode="auto">
          <a:xfrm>
            <a:off x="155575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89" name="Oval 297"/>
          <p:cNvSpPr>
            <a:spLocks noChangeAspect="1" noChangeArrowheads="1"/>
          </p:cNvSpPr>
          <p:nvPr userDrawn="1"/>
        </p:nvSpPr>
        <p:spPr bwMode="auto">
          <a:xfrm>
            <a:off x="167322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90" name="Oval 298"/>
          <p:cNvSpPr>
            <a:spLocks noChangeAspect="1" noChangeArrowheads="1"/>
          </p:cNvSpPr>
          <p:nvPr userDrawn="1"/>
        </p:nvSpPr>
        <p:spPr bwMode="auto">
          <a:xfrm>
            <a:off x="179228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91" name="Oval 299"/>
          <p:cNvSpPr>
            <a:spLocks noChangeAspect="1" noChangeArrowheads="1"/>
          </p:cNvSpPr>
          <p:nvPr userDrawn="1"/>
        </p:nvSpPr>
        <p:spPr bwMode="auto">
          <a:xfrm>
            <a:off x="190976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92" name="Oval 300"/>
          <p:cNvSpPr>
            <a:spLocks noChangeAspect="1" noChangeArrowheads="1"/>
          </p:cNvSpPr>
          <p:nvPr userDrawn="1"/>
        </p:nvSpPr>
        <p:spPr bwMode="auto">
          <a:xfrm>
            <a:off x="202882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93" name="Oval 301"/>
          <p:cNvSpPr>
            <a:spLocks noChangeAspect="1" noChangeArrowheads="1"/>
          </p:cNvSpPr>
          <p:nvPr userDrawn="1"/>
        </p:nvSpPr>
        <p:spPr bwMode="auto">
          <a:xfrm>
            <a:off x="214630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94" name="Oval 302"/>
          <p:cNvSpPr>
            <a:spLocks noChangeAspect="1" noChangeArrowheads="1"/>
          </p:cNvSpPr>
          <p:nvPr userDrawn="1"/>
        </p:nvSpPr>
        <p:spPr bwMode="auto">
          <a:xfrm>
            <a:off x="250190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95" name="Oval 303"/>
          <p:cNvSpPr>
            <a:spLocks noChangeAspect="1" noChangeArrowheads="1"/>
          </p:cNvSpPr>
          <p:nvPr userDrawn="1"/>
        </p:nvSpPr>
        <p:spPr bwMode="auto">
          <a:xfrm>
            <a:off x="261937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96" name="Oval 304"/>
          <p:cNvSpPr>
            <a:spLocks noChangeAspect="1" noChangeArrowheads="1"/>
          </p:cNvSpPr>
          <p:nvPr userDrawn="1"/>
        </p:nvSpPr>
        <p:spPr bwMode="auto">
          <a:xfrm>
            <a:off x="309403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97" name="Oval 305"/>
          <p:cNvSpPr>
            <a:spLocks noChangeAspect="1" noChangeArrowheads="1"/>
          </p:cNvSpPr>
          <p:nvPr userDrawn="1"/>
        </p:nvSpPr>
        <p:spPr bwMode="auto">
          <a:xfrm>
            <a:off x="321151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98" name="Oval 306"/>
          <p:cNvSpPr>
            <a:spLocks noChangeAspect="1" noChangeArrowheads="1"/>
          </p:cNvSpPr>
          <p:nvPr userDrawn="1"/>
        </p:nvSpPr>
        <p:spPr bwMode="auto">
          <a:xfrm>
            <a:off x="380365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299" name="Oval 307"/>
          <p:cNvSpPr>
            <a:spLocks noChangeAspect="1" noChangeArrowheads="1"/>
          </p:cNvSpPr>
          <p:nvPr userDrawn="1"/>
        </p:nvSpPr>
        <p:spPr bwMode="auto">
          <a:xfrm>
            <a:off x="392112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00" name="Oval 308"/>
          <p:cNvSpPr>
            <a:spLocks noChangeAspect="1" noChangeArrowheads="1"/>
          </p:cNvSpPr>
          <p:nvPr userDrawn="1"/>
        </p:nvSpPr>
        <p:spPr bwMode="auto">
          <a:xfrm>
            <a:off x="451326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01" name="Oval 309"/>
          <p:cNvSpPr>
            <a:spLocks noChangeAspect="1" noChangeArrowheads="1"/>
          </p:cNvSpPr>
          <p:nvPr userDrawn="1"/>
        </p:nvSpPr>
        <p:spPr bwMode="auto">
          <a:xfrm>
            <a:off x="463073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02" name="Oval 310"/>
          <p:cNvSpPr>
            <a:spLocks noChangeAspect="1" noChangeArrowheads="1"/>
          </p:cNvSpPr>
          <p:nvPr userDrawn="1"/>
        </p:nvSpPr>
        <p:spPr bwMode="auto">
          <a:xfrm>
            <a:off x="4749800" y="2263775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03" name="Oval 311"/>
          <p:cNvSpPr>
            <a:spLocks noChangeAspect="1" noChangeArrowheads="1"/>
          </p:cNvSpPr>
          <p:nvPr userDrawn="1"/>
        </p:nvSpPr>
        <p:spPr bwMode="auto">
          <a:xfrm>
            <a:off x="486727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04" name="Oval 312"/>
          <p:cNvSpPr>
            <a:spLocks noChangeAspect="1" noChangeArrowheads="1"/>
          </p:cNvSpPr>
          <p:nvPr userDrawn="1"/>
        </p:nvSpPr>
        <p:spPr bwMode="auto">
          <a:xfrm>
            <a:off x="498633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05" name="Oval 313"/>
          <p:cNvSpPr>
            <a:spLocks noChangeAspect="1" noChangeArrowheads="1"/>
          </p:cNvSpPr>
          <p:nvPr userDrawn="1"/>
        </p:nvSpPr>
        <p:spPr bwMode="auto">
          <a:xfrm>
            <a:off x="510381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06" name="Oval 314"/>
          <p:cNvSpPr>
            <a:spLocks noChangeAspect="1" noChangeArrowheads="1"/>
          </p:cNvSpPr>
          <p:nvPr userDrawn="1"/>
        </p:nvSpPr>
        <p:spPr bwMode="auto">
          <a:xfrm>
            <a:off x="5222875" y="2263775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07" name="Oval 315"/>
          <p:cNvSpPr>
            <a:spLocks noChangeAspect="1" noChangeArrowheads="1"/>
          </p:cNvSpPr>
          <p:nvPr userDrawn="1"/>
        </p:nvSpPr>
        <p:spPr bwMode="auto">
          <a:xfrm>
            <a:off x="534035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08" name="Oval 316"/>
          <p:cNvSpPr>
            <a:spLocks noChangeAspect="1" noChangeArrowheads="1"/>
          </p:cNvSpPr>
          <p:nvPr userDrawn="1"/>
        </p:nvSpPr>
        <p:spPr bwMode="auto">
          <a:xfrm>
            <a:off x="545941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09" name="Oval 317"/>
          <p:cNvSpPr>
            <a:spLocks noChangeAspect="1" noChangeArrowheads="1"/>
          </p:cNvSpPr>
          <p:nvPr userDrawn="1"/>
        </p:nvSpPr>
        <p:spPr bwMode="auto">
          <a:xfrm>
            <a:off x="557688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10" name="Oval 318"/>
          <p:cNvSpPr>
            <a:spLocks noChangeAspect="1" noChangeArrowheads="1"/>
          </p:cNvSpPr>
          <p:nvPr userDrawn="1"/>
        </p:nvSpPr>
        <p:spPr bwMode="auto">
          <a:xfrm>
            <a:off x="569595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11" name="Oval 319"/>
          <p:cNvSpPr>
            <a:spLocks noChangeAspect="1" noChangeArrowheads="1"/>
          </p:cNvSpPr>
          <p:nvPr userDrawn="1"/>
        </p:nvSpPr>
        <p:spPr bwMode="auto">
          <a:xfrm>
            <a:off x="581342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12" name="Oval 320"/>
          <p:cNvSpPr>
            <a:spLocks noChangeAspect="1" noChangeArrowheads="1"/>
          </p:cNvSpPr>
          <p:nvPr userDrawn="1"/>
        </p:nvSpPr>
        <p:spPr bwMode="auto">
          <a:xfrm>
            <a:off x="593248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13" name="Oval 321"/>
          <p:cNvSpPr>
            <a:spLocks noChangeAspect="1" noChangeArrowheads="1"/>
          </p:cNvSpPr>
          <p:nvPr userDrawn="1"/>
        </p:nvSpPr>
        <p:spPr bwMode="auto">
          <a:xfrm>
            <a:off x="605155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14" name="Oval 322"/>
          <p:cNvSpPr>
            <a:spLocks noChangeAspect="1" noChangeArrowheads="1"/>
          </p:cNvSpPr>
          <p:nvPr userDrawn="1"/>
        </p:nvSpPr>
        <p:spPr bwMode="auto">
          <a:xfrm>
            <a:off x="616902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15" name="Oval 323"/>
          <p:cNvSpPr>
            <a:spLocks noChangeAspect="1" noChangeArrowheads="1"/>
          </p:cNvSpPr>
          <p:nvPr userDrawn="1"/>
        </p:nvSpPr>
        <p:spPr bwMode="auto">
          <a:xfrm>
            <a:off x="628808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16" name="Oval 324"/>
          <p:cNvSpPr>
            <a:spLocks noChangeAspect="1" noChangeArrowheads="1"/>
          </p:cNvSpPr>
          <p:nvPr userDrawn="1"/>
        </p:nvSpPr>
        <p:spPr bwMode="auto">
          <a:xfrm>
            <a:off x="640556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17" name="Oval 325"/>
          <p:cNvSpPr>
            <a:spLocks noChangeAspect="1" noChangeArrowheads="1"/>
          </p:cNvSpPr>
          <p:nvPr userDrawn="1"/>
        </p:nvSpPr>
        <p:spPr bwMode="auto">
          <a:xfrm>
            <a:off x="652462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18" name="Oval 326"/>
          <p:cNvSpPr>
            <a:spLocks noChangeAspect="1" noChangeArrowheads="1"/>
          </p:cNvSpPr>
          <p:nvPr userDrawn="1"/>
        </p:nvSpPr>
        <p:spPr bwMode="auto">
          <a:xfrm>
            <a:off x="664210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19" name="Oval 327"/>
          <p:cNvSpPr>
            <a:spLocks noChangeAspect="1" noChangeArrowheads="1"/>
          </p:cNvSpPr>
          <p:nvPr userDrawn="1"/>
        </p:nvSpPr>
        <p:spPr bwMode="auto">
          <a:xfrm>
            <a:off x="676116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20" name="Oval 328"/>
          <p:cNvSpPr>
            <a:spLocks noChangeAspect="1" noChangeArrowheads="1"/>
          </p:cNvSpPr>
          <p:nvPr userDrawn="1"/>
        </p:nvSpPr>
        <p:spPr bwMode="auto">
          <a:xfrm>
            <a:off x="687863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21" name="Oval 329"/>
          <p:cNvSpPr>
            <a:spLocks noChangeAspect="1" noChangeArrowheads="1"/>
          </p:cNvSpPr>
          <p:nvPr userDrawn="1"/>
        </p:nvSpPr>
        <p:spPr bwMode="auto">
          <a:xfrm>
            <a:off x="699770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22" name="Oval 330"/>
          <p:cNvSpPr>
            <a:spLocks noChangeAspect="1" noChangeArrowheads="1"/>
          </p:cNvSpPr>
          <p:nvPr userDrawn="1"/>
        </p:nvSpPr>
        <p:spPr bwMode="auto">
          <a:xfrm>
            <a:off x="711517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23" name="Oval 331"/>
          <p:cNvSpPr>
            <a:spLocks noChangeAspect="1" noChangeArrowheads="1"/>
          </p:cNvSpPr>
          <p:nvPr userDrawn="1"/>
        </p:nvSpPr>
        <p:spPr bwMode="auto">
          <a:xfrm>
            <a:off x="723423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24" name="Oval 332"/>
          <p:cNvSpPr>
            <a:spLocks noChangeAspect="1" noChangeArrowheads="1"/>
          </p:cNvSpPr>
          <p:nvPr userDrawn="1"/>
        </p:nvSpPr>
        <p:spPr bwMode="auto">
          <a:xfrm>
            <a:off x="735171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25" name="Oval 333"/>
          <p:cNvSpPr>
            <a:spLocks noChangeAspect="1" noChangeArrowheads="1"/>
          </p:cNvSpPr>
          <p:nvPr userDrawn="1"/>
        </p:nvSpPr>
        <p:spPr bwMode="auto">
          <a:xfrm>
            <a:off x="747077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26" name="Oval 334"/>
          <p:cNvSpPr>
            <a:spLocks noChangeAspect="1" noChangeArrowheads="1"/>
          </p:cNvSpPr>
          <p:nvPr userDrawn="1"/>
        </p:nvSpPr>
        <p:spPr bwMode="auto">
          <a:xfrm>
            <a:off x="758825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27" name="Oval 335"/>
          <p:cNvSpPr>
            <a:spLocks noChangeAspect="1" noChangeArrowheads="1"/>
          </p:cNvSpPr>
          <p:nvPr userDrawn="1"/>
        </p:nvSpPr>
        <p:spPr bwMode="auto">
          <a:xfrm>
            <a:off x="770731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28" name="Oval 336"/>
          <p:cNvSpPr>
            <a:spLocks noChangeAspect="1" noChangeArrowheads="1"/>
          </p:cNvSpPr>
          <p:nvPr userDrawn="1"/>
        </p:nvSpPr>
        <p:spPr bwMode="auto">
          <a:xfrm>
            <a:off x="782478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29" name="Oval 337"/>
          <p:cNvSpPr>
            <a:spLocks noChangeAspect="1" noChangeArrowheads="1"/>
          </p:cNvSpPr>
          <p:nvPr userDrawn="1"/>
        </p:nvSpPr>
        <p:spPr bwMode="auto">
          <a:xfrm>
            <a:off x="794385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30" name="Oval 338"/>
          <p:cNvSpPr>
            <a:spLocks noChangeAspect="1" noChangeArrowheads="1"/>
          </p:cNvSpPr>
          <p:nvPr userDrawn="1"/>
        </p:nvSpPr>
        <p:spPr bwMode="auto">
          <a:xfrm>
            <a:off x="806132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31" name="Oval 339"/>
          <p:cNvSpPr>
            <a:spLocks noChangeAspect="1" noChangeArrowheads="1"/>
          </p:cNvSpPr>
          <p:nvPr userDrawn="1"/>
        </p:nvSpPr>
        <p:spPr bwMode="auto">
          <a:xfrm>
            <a:off x="818038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32" name="Oval 340"/>
          <p:cNvSpPr>
            <a:spLocks noChangeAspect="1" noChangeArrowheads="1"/>
          </p:cNvSpPr>
          <p:nvPr userDrawn="1"/>
        </p:nvSpPr>
        <p:spPr bwMode="auto">
          <a:xfrm>
            <a:off x="829786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33" name="Oval 341"/>
          <p:cNvSpPr>
            <a:spLocks noChangeAspect="1" noChangeArrowheads="1"/>
          </p:cNvSpPr>
          <p:nvPr userDrawn="1"/>
        </p:nvSpPr>
        <p:spPr bwMode="auto">
          <a:xfrm>
            <a:off x="8416925" y="2263775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34" name="Oval 342"/>
          <p:cNvSpPr>
            <a:spLocks noChangeAspect="1" noChangeArrowheads="1"/>
          </p:cNvSpPr>
          <p:nvPr userDrawn="1"/>
        </p:nvSpPr>
        <p:spPr bwMode="auto">
          <a:xfrm>
            <a:off x="853440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35" name="Oval 343"/>
          <p:cNvSpPr>
            <a:spLocks noChangeAspect="1" noChangeArrowheads="1"/>
          </p:cNvSpPr>
          <p:nvPr userDrawn="1"/>
        </p:nvSpPr>
        <p:spPr bwMode="auto">
          <a:xfrm>
            <a:off x="865346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36" name="Oval 344"/>
          <p:cNvSpPr>
            <a:spLocks noChangeAspect="1" noChangeArrowheads="1"/>
          </p:cNvSpPr>
          <p:nvPr userDrawn="1"/>
        </p:nvSpPr>
        <p:spPr bwMode="auto">
          <a:xfrm>
            <a:off x="136525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37" name="Oval 345"/>
          <p:cNvSpPr>
            <a:spLocks noChangeAspect="1" noChangeArrowheads="1"/>
          </p:cNvSpPr>
          <p:nvPr userDrawn="1"/>
        </p:nvSpPr>
        <p:spPr bwMode="auto">
          <a:xfrm>
            <a:off x="254000" y="22637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38" name="Oval 346"/>
          <p:cNvSpPr>
            <a:spLocks noChangeAspect="1" noChangeArrowheads="1"/>
          </p:cNvSpPr>
          <p:nvPr userDrawn="1"/>
        </p:nvSpPr>
        <p:spPr bwMode="auto">
          <a:xfrm>
            <a:off x="373063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39" name="Oval 347"/>
          <p:cNvSpPr>
            <a:spLocks noChangeAspect="1" noChangeArrowheads="1"/>
          </p:cNvSpPr>
          <p:nvPr userDrawn="1"/>
        </p:nvSpPr>
        <p:spPr bwMode="auto">
          <a:xfrm>
            <a:off x="490538" y="2263775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40" name="Oval 348"/>
          <p:cNvSpPr>
            <a:spLocks noChangeAspect="1" noChangeArrowheads="1"/>
          </p:cNvSpPr>
          <p:nvPr userDrawn="1"/>
        </p:nvSpPr>
        <p:spPr bwMode="auto">
          <a:xfrm>
            <a:off x="60960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41" name="Oval 349"/>
          <p:cNvSpPr>
            <a:spLocks noChangeAspect="1" noChangeArrowheads="1"/>
          </p:cNvSpPr>
          <p:nvPr userDrawn="1"/>
        </p:nvSpPr>
        <p:spPr bwMode="auto">
          <a:xfrm>
            <a:off x="72707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42" name="Oval 350"/>
          <p:cNvSpPr>
            <a:spLocks noChangeAspect="1" noChangeArrowheads="1"/>
          </p:cNvSpPr>
          <p:nvPr userDrawn="1"/>
        </p:nvSpPr>
        <p:spPr bwMode="auto">
          <a:xfrm>
            <a:off x="84613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43" name="Oval 351"/>
          <p:cNvSpPr>
            <a:spLocks noChangeAspect="1" noChangeArrowheads="1"/>
          </p:cNvSpPr>
          <p:nvPr userDrawn="1"/>
        </p:nvSpPr>
        <p:spPr bwMode="auto">
          <a:xfrm>
            <a:off x="96361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44" name="Oval 352"/>
          <p:cNvSpPr>
            <a:spLocks noChangeAspect="1" noChangeArrowheads="1"/>
          </p:cNvSpPr>
          <p:nvPr userDrawn="1"/>
        </p:nvSpPr>
        <p:spPr bwMode="auto">
          <a:xfrm>
            <a:off x="108267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45" name="Oval 353"/>
          <p:cNvSpPr>
            <a:spLocks noChangeAspect="1" noChangeArrowheads="1"/>
          </p:cNvSpPr>
          <p:nvPr userDrawn="1"/>
        </p:nvSpPr>
        <p:spPr bwMode="auto">
          <a:xfrm>
            <a:off x="120015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46" name="Oval 354"/>
          <p:cNvSpPr>
            <a:spLocks noChangeAspect="1" noChangeArrowheads="1"/>
          </p:cNvSpPr>
          <p:nvPr userDrawn="1"/>
        </p:nvSpPr>
        <p:spPr bwMode="auto">
          <a:xfrm>
            <a:off x="131921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47" name="Oval 355"/>
          <p:cNvSpPr>
            <a:spLocks noChangeAspect="1" noChangeArrowheads="1"/>
          </p:cNvSpPr>
          <p:nvPr userDrawn="1"/>
        </p:nvSpPr>
        <p:spPr bwMode="auto">
          <a:xfrm>
            <a:off x="143668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48" name="Oval 356"/>
          <p:cNvSpPr>
            <a:spLocks noChangeAspect="1" noChangeArrowheads="1"/>
          </p:cNvSpPr>
          <p:nvPr userDrawn="1"/>
        </p:nvSpPr>
        <p:spPr bwMode="auto">
          <a:xfrm>
            <a:off x="155575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49" name="Oval 357"/>
          <p:cNvSpPr>
            <a:spLocks noChangeAspect="1" noChangeArrowheads="1"/>
          </p:cNvSpPr>
          <p:nvPr userDrawn="1"/>
        </p:nvSpPr>
        <p:spPr bwMode="auto">
          <a:xfrm>
            <a:off x="1673225" y="2373313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50" name="Oval 358"/>
          <p:cNvSpPr>
            <a:spLocks noChangeAspect="1" noChangeArrowheads="1"/>
          </p:cNvSpPr>
          <p:nvPr userDrawn="1"/>
        </p:nvSpPr>
        <p:spPr bwMode="auto">
          <a:xfrm>
            <a:off x="179228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51" name="Oval 359"/>
          <p:cNvSpPr>
            <a:spLocks noChangeAspect="1" noChangeArrowheads="1"/>
          </p:cNvSpPr>
          <p:nvPr userDrawn="1"/>
        </p:nvSpPr>
        <p:spPr bwMode="auto">
          <a:xfrm>
            <a:off x="190976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52" name="Oval 360"/>
          <p:cNvSpPr>
            <a:spLocks noChangeAspect="1" noChangeArrowheads="1"/>
          </p:cNvSpPr>
          <p:nvPr userDrawn="1"/>
        </p:nvSpPr>
        <p:spPr bwMode="auto">
          <a:xfrm>
            <a:off x="238283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53" name="Oval 361"/>
          <p:cNvSpPr>
            <a:spLocks noChangeAspect="1" noChangeArrowheads="1"/>
          </p:cNvSpPr>
          <p:nvPr userDrawn="1"/>
        </p:nvSpPr>
        <p:spPr bwMode="auto">
          <a:xfrm>
            <a:off x="321151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54" name="Oval 362"/>
          <p:cNvSpPr>
            <a:spLocks noChangeAspect="1" noChangeArrowheads="1"/>
          </p:cNvSpPr>
          <p:nvPr userDrawn="1"/>
        </p:nvSpPr>
        <p:spPr bwMode="auto">
          <a:xfrm>
            <a:off x="3684588" y="22637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55" name="Oval 363"/>
          <p:cNvSpPr>
            <a:spLocks noChangeAspect="1" noChangeArrowheads="1"/>
          </p:cNvSpPr>
          <p:nvPr userDrawn="1"/>
        </p:nvSpPr>
        <p:spPr bwMode="auto">
          <a:xfrm>
            <a:off x="439420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56" name="Oval 364"/>
          <p:cNvSpPr>
            <a:spLocks noChangeAspect="1" noChangeArrowheads="1"/>
          </p:cNvSpPr>
          <p:nvPr userDrawn="1"/>
        </p:nvSpPr>
        <p:spPr bwMode="auto">
          <a:xfrm>
            <a:off x="451326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57" name="Oval 365"/>
          <p:cNvSpPr>
            <a:spLocks noChangeAspect="1" noChangeArrowheads="1"/>
          </p:cNvSpPr>
          <p:nvPr userDrawn="1"/>
        </p:nvSpPr>
        <p:spPr bwMode="auto">
          <a:xfrm>
            <a:off x="463073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58" name="Oval 366"/>
          <p:cNvSpPr>
            <a:spLocks noChangeAspect="1" noChangeArrowheads="1"/>
          </p:cNvSpPr>
          <p:nvPr userDrawn="1"/>
        </p:nvSpPr>
        <p:spPr bwMode="auto">
          <a:xfrm>
            <a:off x="486727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59" name="Oval 367"/>
          <p:cNvSpPr>
            <a:spLocks noChangeAspect="1" noChangeArrowheads="1"/>
          </p:cNvSpPr>
          <p:nvPr userDrawn="1"/>
        </p:nvSpPr>
        <p:spPr bwMode="auto">
          <a:xfrm>
            <a:off x="498633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60" name="Oval 368"/>
          <p:cNvSpPr>
            <a:spLocks noChangeAspect="1" noChangeArrowheads="1"/>
          </p:cNvSpPr>
          <p:nvPr userDrawn="1"/>
        </p:nvSpPr>
        <p:spPr bwMode="auto">
          <a:xfrm>
            <a:off x="510381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61" name="Oval 369"/>
          <p:cNvSpPr>
            <a:spLocks noChangeAspect="1" noChangeArrowheads="1"/>
          </p:cNvSpPr>
          <p:nvPr userDrawn="1"/>
        </p:nvSpPr>
        <p:spPr bwMode="auto">
          <a:xfrm>
            <a:off x="522287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62" name="Oval 370"/>
          <p:cNvSpPr>
            <a:spLocks noChangeAspect="1" noChangeArrowheads="1"/>
          </p:cNvSpPr>
          <p:nvPr userDrawn="1"/>
        </p:nvSpPr>
        <p:spPr bwMode="auto">
          <a:xfrm>
            <a:off x="534035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63" name="Oval 371"/>
          <p:cNvSpPr>
            <a:spLocks noChangeAspect="1" noChangeArrowheads="1"/>
          </p:cNvSpPr>
          <p:nvPr userDrawn="1"/>
        </p:nvSpPr>
        <p:spPr bwMode="auto">
          <a:xfrm>
            <a:off x="545941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64" name="Oval 372"/>
          <p:cNvSpPr>
            <a:spLocks noChangeAspect="1" noChangeArrowheads="1"/>
          </p:cNvSpPr>
          <p:nvPr userDrawn="1"/>
        </p:nvSpPr>
        <p:spPr bwMode="auto">
          <a:xfrm>
            <a:off x="557688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65" name="Oval 373"/>
          <p:cNvSpPr>
            <a:spLocks noChangeAspect="1" noChangeArrowheads="1"/>
          </p:cNvSpPr>
          <p:nvPr userDrawn="1"/>
        </p:nvSpPr>
        <p:spPr bwMode="auto">
          <a:xfrm>
            <a:off x="569595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66" name="Oval 374"/>
          <p:cNvSpPr>
            <a:spLocks noChangeAspect="1" noChangeArrowheads="1"/>
          </p:cNvSpPr>
          <p:nvPr userDrawn="1"/>
        </p:nvSpPr>
        <p:spPr bwMode="auto">
          <a:xfrm>
            <a:off x="581342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67" name="Oval 375"/>
          <p:cNvSpPr>
            <a:spLocks noChangeAspect="1" noChangeArrowheads="1"/>
          </p:cNvSpPr>
          <p:nvPr userDrawn="1"/>
        </p:nvSpPr>
        <p:spPr bwMode="auto">
          <a:xfrm>
            <a:off x="593248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68" name="Oval 376"/>
          <p:cNvSpPr>
            <a:spLocks noChangeAspect="1" noChangeArrowheads="1"/>
          </p:cNvSpPr>
          <p:nvPr userDrawn="1"/>
        </p:nvSpPr>
        <p:spPr bwMode="auto">
          <a:xfrm>
            <a:off x="605155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69" name="Oval 377"/>
          <p:cNvSpPr>
            <a:spLocks noChangeAspect="1" noChangeArrowheads="1"/>
          </p:cNvSpPr>
          <p:nvPr userDrawn="1"/>
        </p:nvSpPr>
        <p:spPr bwMode="auto">
          <a:xfrm>
            <a:off x="616902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70" name="Oval 378"/>
          <p:cNvSpPr>
            <a:spLocks noChangeAspect="1" noChangeArrowheads="1"/>
          </p:cNvSpPr>
          <p:nvPr userDrawn="1"/>
        </p:nvSpPr>
        <p:spPr bwMode="auto">
          <a:xfrm>
            <a:off x="628808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71" name="Oval 379"/>
          <p:cNvSpPr>
            <a:spLocks noChangeAspect="1" noChangeArrowheads="1"/>
          </p:cNvSpPr>
          <p:nvPr userDrawn="1"/>
        </p:nvSpPr>
        <p:spPr bwMode="auto">
          <a:xfrm>
            <a:off x="640556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72" name="Oval 380"/>
          <p:cNvSpPr>
            <a:spLocks noChangeAspect="1" noChangeArrowheads="1"/>
          </p:cNvSpPr>
          <p:nvPr userDrawn="1"/>
        </p:nvSpPr>
        <p:spPr bwMode="auto">
          <a:xfrm>
            <a:off x="652462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73" name="Oval 381"/>
          <p:cNvSpPr>
            <a:spLocks noChangeAspect="1" noChangeArrowheads="1"/>
          </p:cNvSpPr>
          <p:nvPr userDrawn="1"/>
        </p:nvSpPr>
        <p:spPr bwMode="auto">
          <a:xfrm>
            <a:off x="664210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74" name="Oval 382"/>
          <p:cNvSpPr>
            <a:spLocks noChangeAspect="1" noChangeArrowheads="1"/>
          </p:cNvSpPr>
          <p:nvPr userDrawn="1"/>
        </p:nvSpPr>
        <p:spPr bwMode="auto">
          <a:xfrm>
            <a:off x="676116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75" name="Oval 383"/>
          <p:cNvSpPr>
            <a:spLocks noChangeAspect="1" noChangeArrowheads="1"/>
          </p:cNvSpPr>
          <p:nvPr userDrawn="1"/>
        </p:nvSpPr>
        <p:spPr bwMode="auto">
          <a:xfrm>
            <a:off x="687863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76" name="Oval 384"/>
          <p:cNvSpPr>
            <a:spLocks noChangeAspect="1" noChangeArrowheads="1"/>
          </p:cNvSpPr>
          <p:nvPr userDrawn="1"/>
        </p:nvSpPr>
        <p:spPr bwMode="auto">
          <a:xfrm>
            <a:off x="699770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77" name="Oval 385"/>
          <p:cNvSpPr>
            <a:spLocks noChangeAspect="1" noChangeArrowheads="1"/>
          </p:cNvSpPr>
          <p:nvPr userDrawn="1"/>
        </p:nvSpPr>
        <p:spPr bwMode="auto">
          <a:xfrm>
            <a:off x="711517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78" name="Oval 386"/>
          <p:cNvSpPr>
            <a:spLocks noChangeAspect="1" noChangeArrowheads="1"/>
          </p:cNvSpPr>
          <p:nvPr userDrawn="1"/>
        </p:nvSpPr>
        <p:spPr bwMode="auto">
          <a:xfrm>
            <a:off x="723423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79" name="Oval 387"/>
          <p:cNvSpPr>
            <a:spLocks noChangeAspect="1" noChangeArrowheads="1"/>
          </p:cNvSpPr>
          <p:nvPr userDrawn="1"/>
        </p:nvSpPr>
        <p:spPr bwMode="auto">
          <a:xfrm>
            <a:off x="735171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80" name="Oval 388"/>
          <p:cNvSpPr>
            <a:spLocks noChangeAspect="1" noChangeArrowheads="1"/>
          </p:cNvSpPr>
          <p:nvPr userDrawn="1"/>
        </p:nvSpPr>
        <p:spPr bwMode="auto">
          <a:xfrm>
            <a:off x="747077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81" name="Oval 389"/>
          <p:cNvSpPr>
            <a:spLocks noChangeAspect="1" noChangeArrowheads="1"/>
          </p:cNvSpPr>
          <p:nvPr userDrawn="1"/>
        </p:nvSpPr>
        <p:spPr bwMode="auto">
          <a:xfrm>
            <a:off x="758825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82" name="Oval 390"/>
          <p:cNvSpPr>
            <a:spLocks noChangeAspect="1" noChangeArrowheads="1"/>
          </p:cNvSpPr>
          <p:nvPr userDrawn="1"/>
        </p:nvSpPr>
        <p:spPr bwMode="auto">
          <a:xfrm>
            <a:off x="770731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83" name="Oval 391"/>
          <p:cNvSpPr>
            <a:spLocks noChangeAspect="1" noChangeArrowheads="1"/>
          </p:cNvSpPr>
          <p:nvPr userDrawn="1"/>
        </p:nvSpPr>
        <p:spPr bwMode="auto">
          <a:xfrm>
            <a:off x="782478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84" name="Oval 392"/>
          <p:cNvSpPr>
            <a:spLocks noChangeAspect="1" noChangeArrowheads="1"/>
          </p:cNvSpPr>
          <p:nvPr userDrawn="1"/>
        </p:nvSpPr>
        <p:spPr bwMode="auto">
          <a:xfrm>
            <a:off x="794385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85" name="Oval 393"/>
          <p:cNvSpPr>
            <a:spLocks noChangeAspect="1" noChangeArrowheads="1"/>
          </p:cNvSpPr>
          <p:nvPr userDrawn="1"/>
        </p:nvSpPr>
        <p:spPr bwMode="auto">
          <a:xfrm>
            <a:off x="806132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86" name="Oval 394"/>
          <p:cNvSpPr>
            <a:spLocks noChangeAspect="1" noChangeArrowheads="1"/>
          </p:cNvSpPr>
          <p:nvPr userDrawn="1"/>
        </p:nvSpPr>
        <p:spPr bwMode="auto">
          <a:xfrm>
            <a:off x="818038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87" name="Oval 395"/>
          <p:cNvSpPr>
            <a:spLocks noChangeAspect="1" noChangeArrowheads="1"/>
          </p:cNvSpPr>
          <p:nvPr userDrawn="1"/>
        </p:nvSpPr>
        <p:spPr bwMode="auto">
          <a:xfrm>
            <a:off x="829786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88" name="Oval 396"/>
          <p:cNvSpPr>
            <a:spLocks noChangeAspect="1" noChangeArrowheads="1"/>
          </p:cNvSpPr>
          <p:nvPr userDrawn="1"/>
        </p:nvSpPr>
        <p:spPr bwMode="auto">
          <a:xfrm>
            <a:off x="841692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89" name="Oval 397"/>
          <p:cNvSpPr>
            <a:spLocks noChangeAspect="1" noChangeArrowheads="1"/>
          </p:cNvSpPr>
          <p:nvPr userDrawn="1"/>
        </p:nvSpPr>
        <p:spPr bwMode="auto">
          <a:xfrm>
            <a:off x="853440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90" name="Oval 398"/>
          <p:cNvSpPr>
            <a:spLocks noChangeAspect="1" noChangeArrowheads="1"/>
          </p:cNvSpPr>
          <p:nvPr userDrawn="1"/>
        </p:nvSpPr>
        <p:spPr bwMode="auto">
          <a:xfrm>
            <a:off x="136525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91" name="Oval 399"/>
          <p:cNvSpPr>
            <a:spLocks noChangeAspect="1" noChangeArrowheads="1"/>
          </p:cNvSpPr>
          <p:nvPr userDrawn="1"/>
        </p:nvSpPr>
        <p:spPr bwMode="auto">
          <a:xfrm>
            <a:off x="254000" y="23733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92" name="Oval 400"/>
          <p:cNvSpPr>
            <a:spLocks noChangeAspect="1" noChangeArrowheads="1"/>
          </p:cNvSpPr>
          <p:nvPr userDrawn="1"/>
        </p:nvSpPr>
        <p:spPr bwMode="auto">
          <a:xfrm>
            <a:off x="373063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93" name="Oval 401"/>
          <p:cNvSpPr>
            <a:spLocks noChangeAspect="1" noChangeArrowheads="1"/>
          </p:cNvSpPr>
          <p:nvPr userDrawn="1"/>
        </p:nvSpPr>
        <p:spPr bwMode="auto">
          <a:xfrm>
            <a:off x="490538" y="23733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94" name="Oval 402"/>
          <p:cNvSpPr>
            <a:spLocks noChangeAspect="1" noChangeArrowheads="1"/>
          </p:cNvSpPr>
          <p:nvPr userDrawn="1"/>
        </p:nvSpPr>
        <p:spPr bwMode="auto">
          <a:xfrm>
            <a:off x="96361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95" name="Oval 403"/>
          <p:cNvSpPr>
            <a:spLocks noChangeAspect="1" noChangeArrowheads="1"/>
          </p:cNvSpPr>
          <p:nvPr userDrawn="1"/>
        </p:nvSpPr>
        <p:spPr bwMode="auto">
          <a:xfrm>
            <a:off x="1082675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96" name="Oval 404"/>
          <p:cNvSpPr>
            <a:spLocks noChangeAspect="1" noChangeArrowheads="1"/>
          </p:cNvSpPr>
          <p:nvPr userDrawn="1"/>
        </p:nvSpPr>
        <p:spPr bwMode="auto">
          <a:xfrm>
            <a:off x="120015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97" name="Oval 405"/>
          <p:cNvSpPr>
            <a:spLocks noChangeAspect="1" noChangeArrowheads="1"/>
          </p:cNvSpPr>
          <p:nvPr userDrawn="1"/>
        </p:nvSpPr>
        <p:spPr bwMode="auto">
          <a:xfrm>
            <a:off x="131921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98" name="Oval 406"/>
          <p:cNvSpPr>
            <a:spLocks noChangeAspect="1" noChangeArrowheads="1"/>
          </p:cNvSpPr>
          <p:nvPr userDrawn="1"/>
        </p:nvSpPr>
        <p:spPr bwMode="auto">
          <a:xfrm>
            <a:off x="1436688" y="248285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399" name="Oval 407"/>
          <p:cNvSpPr>
            <a:spLocks noChangeAspect="1" noChangeArrowheads="1"/>
          </p:cNvSpPr>
          <p:nvPr userDrawn="1"/>
        </p:nvSpPr>
        <p:spPr bwMode="auto">
          <a:xfrm>
            <a:off x="155575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00" name="Oval 408"/>
          <p:cNvSpPr>
            <a:spLocks noChangeAspect="1" noChangeArrowheads="1"/>
          </p:cNvSpPr>
          <p:nvPr userDrawn="1"/>
        </p:nvSpPr>
        <p:spPr bwMode="auto">
          <a:xfrm>
            <a:off x="1673225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01" name="Oval 409"/>
          <p:cNvSpPr>
            <a:spLocks noChangeAspect="1" noChangeArrowheads="1"/>
          </p:cNvSpPr>
          <p:nvPr userDrawn="1"/>
        </p:nvSpPr>
        <p:spPr bwMode="auto">
          <a:xfrm>
            <a:off x="179228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02" name="Oval 410"/>
          <p:cNvSpPr>
            <a:spLocks noChangeAspect="1" noChangeArrowheads="1"/>
          </p:cNvSpPr>
          <p:nvPr userDrawn="1"/>
        </p:nvSpPr>
        <p:spPr bwMode="auto">
          <a:xfrm>
            <a:off x="190976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03" name="Oval 411"/>
          <p:cNvSpPr>
            <a:spLocks noChangeAspect="1" noChangeArrowheads="1"/>
          </p:cNvSpPr>
          <p:nvPr userDrawn="1"/>
        </p:nvSpPr>
        <p:spPr bwMode="auto">
          <a:xfrm>
            <a:off x="238283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04" name="Oval 412"/>
          <p:cNvSpPr>
            <a:spLocks noChangeAspect="1" noChangeArrowheads="1"/>
          </p:cNvSpPr>
          <p:nvPr userDrawn="1"/>
        </p:nvSpPr>
        <p:spPr bwMode="auto">
          <a:xfrm>
            <a:off x="250190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05" name="Oval 413"/>
          <p:cNvSpPr>
            <a:spLocks noChangeAspect="1" noChangeArrowheads="1"/>
          </p:cNvSpPr>
          <p:nvPr userDrawn="1"/>
        </p:nvSpPr>
        <p:spPr bwMode="auto">
          <a:xfrm>
            <a:off x="2619375" y="248285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06" name="Oval 414"/>
          <p:cNvSpPr>
            <a:spLocks noChangeAspect="1" noChangeArrowheads="1"/>
          </p:cNvSpPr>
          <p:nvPr userDrawn="1"/>
        </p:nvSpPr>
        <p:spPr bwMode="auto">
          <a:xfrm>
            <a:off x="4157663" y="248285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07" name="Oval 415"/>
          <p:cNvSpPr>
            <a:spLocks noChangeAspect="1" noChangeArrowheads="1"/>
          </p:cNvSpPr>
          <p:nvPr userDrawn="1"/>
        </p:nvSpPr>
        <p:spPr bwMode="auto">
          <a:xfrm>
            <a:off x="439420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08" name="Oval 416"/>
          <p:cNvSpPr>
            <a:spLocks noChangeAspect="1" noChangeArrowheads="1"/>
          </p:cNvSpPr>
          <p:nvPr userDrawn="1"/>
        </p:nvSpPr>
        <p:spPr bwMode="auto">
          <a:xfrm>
            <a:off x="4513263" y="248285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09" name="Oval 417"/>
          <p:cNvSpPr>
            <a:spLocks noChangeAspect="1" noChangeArrowheads="1"/>
          </p:cNvSpPr>
          <p:nvPr userDrawn="1"/>
        </p:nvSpPr>
        <p:spPr bwMode="auto">
          <a:xfrm>
            <a:off x="463073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10" name="Oval 418"/>
          <p:cNvSpPr>
            <a:spLocks noChangeAspect="1" noChangeArrowheads="1"/>
          </p:cNvSpPr>
          <p:nvPr userDrawn="1"/>
        </p:nvSpPr>
        <p:spPr bwMode="auto">
          <a:xfrm>
            <a:off x="4867275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11" name="Oval 419"/>
          <p:cNvSpPr>
            <a:spLocks noChangeAspect="1" noChangeArrowheads="1"/>
          </p:cNvSpPr>
          <p:nvPr userDrawn="1"/>
        </p:nvSpPr>
        <p:spPr bwMode="auto">
          <a:xfrm>
            <a:off x="498633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12" name="Oval 420"/>
          <p:cNvSpPr>
            <a:spLocks noChangeAspect="1" noChangeArrowheads="1"/>
          </p:cNvSpPr>
          <p:nvPr userDrawn="1"/>
        </p:nvSpPr>
        <p:spPr bwMode="auto">
          <a:xfrm>
            <a:off x="510381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13" name="Oval 421"/>
          <p:cNvSpPr>
            <a:spLocks noChangeAspect="1" noChangeArrowheads="1"/>
          </p:cNvSpPr>
          <p:nvPr userDrawn="1"/>
        </p:nvSpPr>
        <p:spPr bwMode="auto">
          <a:xfrm>
            <a:off x="5222875" y="248285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14" name="Oval 422"/>
          <p:cNvSpPr>
            <a:spLocks noChangeAspect="1" noChangeArrowheads="1"/>
          </p:cNvSpPr>
          <p:nvPr userDrawn="1"/>
        </p:nvSpPr>
        <p:spPr bwMode="auto">
          <a:xfrm>
            <a:off x="534035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15" name="Oval 423"/>
          <p:cNvSpPr>
            <a:spLocks noChangeAspect="1" noChangeArrowheads="1"/>
          </p:cNvSpPr>
          <p:nvPr userDrawn="1"/>
        </p:nvSpPr>
        <p:spPr bwMode="auto">
          <a:xfrm>
            <a:off x="545941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16" name="Oval 424"/>
          <p:cNvSpPr>
            <a:spLocks noChangeAspect="1" noChangeArrowheads="1"/>
          </p:cNvSpPr>
          <p:nvPr userDrawn="1"/>
        </p:nvSpPr>
        <p:spPr bwMode="auto">
          <a:xfrm>
            <a:off x="557688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17" name="Oval 425"/>
          <p:cNvSpPr>
            <a:spLocks noChangeAspect="1" noChangeArrowheads="1"/>
          </p:cNvSpPr>
          <p:nvPr userDrawn="1"/>
        </p:nvSpPr>
        <p:spPr bwMode="auto">
          <a:xfrm>
            <a:off x="569595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18" name="Oval 426"/>
          <p:cNvSpPr>
            <a:spLocks noChangeAspect="1" noChangeArrowheads="1"/>
          </p:cNvSpPr>
          <p:nvPr userDrawn="1"/>
        </p:nvSpPr>
        <p:spPr bwMode="auto">
          <a:xfrm>
            <a:off x="5813425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19" name="Oval 427"/>
          <p:cNvSpPr>
            <a:spLocks noChangeAspect="1" noChangeArrowheads="1"/>
          </p:cNvSpPr>
          <p:nvPr userDrawn="1"/>
        </p:nvSpPr>
        <p:spPr bwMode="auto">
          <a:xfrm>
            <a:off x="593248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20" name="Oval 428"/>
          <p:cNvSpPr>
            <a:spLocks noChangeAspect="1" noChangeArrowheads="1"/>
          </p:cNvSpPr>
          <p:nvPr userDrawn="1"/>
        </p:nvSpPr>
        <p:spPr bwMode="auto">
          <a:xfrm>
            <a:off x="6051550" y="248285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21" name="Oval 429"/>
          <p:cNvSpPr>
            <a:spLocks noChangeAspect="1" noChangeArrowheads="1"/>
          </p:cNvSpPr>
          <p:nvPr userDrawn="1"/>
        </p:nvSpPr>
        <p:spPr bwMode="auto">
          <a:xfrm>
            <a:off x="6169025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22" name="Oval 430"/>
          <p:cNvSpPr>
            <a:spLocks noChangeAspect="1" noChangeArrowheads="1"/>
          </p:cNvSpPr>
          <p:nvPr userDrawn="1"/>
        </p:nvSpPr>
        <p:spPr bwMode="auto">
          <a:xfrm>
            <a:off x="628808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23" name="Oval 431"/>
          <p:cNvSpPr>
            <a:spLocks noChangeAspect="1" noChangeArrowheads="1"/>
          </p:cNvSpPr>
          <p:nvPr userDrawn="1"/>
        </p:nvSpPr>
        <p:spPr bwMode="auto">
          <a:xfrm>
            <a:off x="640556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24" name="Oval 432"/>
          <p:cNvSpPr>
            <a:spLocks noChangeAspect="1" noChangeArrowheads="1"/>
          </p:cNvSpPr>
          <p:nvPr userDrawn="1"/>
        </p:nvSpPr>
        <p:spPr bwMode="auto">
          <a:xfrm>
            <a:off x="6524625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25" name="Oval 433"/>
          <p:cNvSpPr>
            <a:spLocks noChangeAspect="1" noChangeArrowheads="1"/>
          </p:cNvSpPr>
          <p:nvPr userDrawn="1"/>
        </p:nvSpPr>
        <p:spPr bwMode="auto">
          <a:xfrm>
            <a:off x="664210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26" name="Oval 434"/>
          <p:cNvSpPr>
            <a:spLocks noChangeAspect="1" noChangeArrowheads="1"/>
          </p:cNvSpPr>
          <p:nvPr userDrawn="1"/>
        </p:nvSpPr>
        <p:spPr bwMode="auto">
          <a:xfrm>
            <a:off x="676116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27" name="Oval 435"/>
          <p:cNvSpPr>
            <a:spLocks noChangeAspect="1" noChangeArrowheads="1"/>
          </p:cNvSpPr>
          <p:nvPr userDrawn="1"/>
        </p:nvSpPr>
        <p:spPr bwMode="auto">
          <a:xfrm>
            <a:off x="687863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28" name="Oval 436"/>
          <p:cNvSpPr>
            <a:spLocks noChangeAspect="1" noChangeArrowheads="1"/>
          </p:cNvSpPr>
          <p:nvPr userDrawn="1"/>
        </p:nvSpPr>
        <p:spPr bwMode="auto">
          <a:xfrm>
            <a:off x="699770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29" name="Oval 437"/>
          <p:cNvSpPr>
            <a:spLocks noChangeAspect="1" noChangeArrowheads="1"/>
          </p:cNvSpPr>
          <p:nvPr userDrawn="1"/>
        </p:nvSpPr>
        <p:spPr bwMode="auto">
          <a:xfrm>
            <a:off x="7115175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30" name="Oval 438"/>
          <p:cNvSpPr>
            <a:spLocks noChangeAspect="1" noChangeArrowheads="1"/>
          </p:cNvSpPr>
          <p:nvPr userDrawn="1"/>
        </p:nvSpPr>
        <p:spPr bwMode="auto">
          <a:xfrm>
            <a:off x="723423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31" name="Oval 439"/>
          <p:cNvSpPr>
            <a:spLocks noChangeAspect="1" noChangeArrowheads="1"/>
          </p:cNvSpPr>
          <p:nvPr userDrawn="1"/>
        </p:nvSpPr>
        <p:spPr bwMode="auto">
          <a:xfrm>
            <a:off x="735171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32" name="Oval 440"/>
          <p:cNvSpPr>
            <a:spLocks noChangeAspect="1" noChangeArrowheads="1"/>
          </p:cNvSpPr>
          <p:nvPr userDrawn="1"/>
        </p:nvSpPr>
        <p:spPr bwMode="auto">
          <a:xfrm>
            <a:off x="7470775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33" name="Oval 441"/>
          <p:cNvSpPr>
            <a:spLocks noChangeAspect="1" noChangeArrowheads="1"/>
          </p:cNvSpPr>
          <p:nvPr userDrawn="1"/>
        </p:nvSpPr>
        <p:spPr bwMode="auto">
          <a:xfrm>
            <a:off x="758825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34" name="Oval 442"/>
          <p:cNvSpPr>
            <a:spLocks noChangeAspect="1" noChangeArrowheads="1"/>
          </p:cNvSpPr>
          <p:nvPr userDrawn="1"/>
        </p:nvSpPr>
        <p:spPr bwMode="auto">
          <a:xfrm>
            <a:off x="770731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35" name="Oval 443"/>
          <p:cNvSpPr>
            <a:spLocks noChangeAspect="1" noChangeArrowheads="1"/>
          </p:cNvSpPr>
          <p:nvPr userDrawn="1"/>
        </p:nvSpPr>
        <p:spPr bwMode="auto">
          <a:xfrm>
            <a:off x="818038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36" name="Oval 444"/>
          <p:cNvSpPr>
            <a:spLocks noChangeAspect="1" noChangeArrowheads="1"/>
          </p:cNvSpPr>
          <p:nvPr userDrawn="1"/>
        </p:nvSpPr>
        <p:spPr bwMode="auto">
          <a:xfrm>
            <a:off x="829786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37" name="Oval 445"/>
          <p:cNvSpPr>
            <a:spLocks noChangeAspect="1" noChangeArrowheads="1"/>
          </p:cNvSpPr>
          <p:nvPr userDrawn="1"/>
        </p:nvSpPr>
        <p:spPr bwMode="auto">
          <a:xfrm>
            <a:off x="254000" y="24828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38" name="Oval 446"/>
          <p:cNvSpPr>
            <a:spLocks noChangeAspect="1" noChangeArrowheads="1"/>
          </p:cNvSpPr>
          <p:nvPr userDrawn="1"/>
        </p:nvSpPr>
        <p:spPr bwMode="auto">
          <a:xfrm>
            <a:off x="373063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39" name="Oval 447"/>
          <p:cNvSpPr>
            <a:spLocks noChangeAspect="1" noChangeArrowheads="1"/>
          </p:cNvSpPr>
          <p:nvPr userDrawn="1"/>
        </p:nvSpPr>
        <p:spPr bwMode="auto">
          <a:xfrm>
            <a:off x="490538" y="24828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40" name="Oval 448"/>
          <p:cNvSpPr>
            <a:spLocks noChangeAspect="1" noChangeArrowheads="1"/>
          </p:cNvSpPr>
          <p:nvPr userDrawn="1"/>
        </p:nvSpPr>
        <p:spPr bwMode="auto">
          <a:xfrm>
            <a:off x="963613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41" name="Oval 449"/>
          <p:cNvSpPr>
            <a:spLocks noChangeAspect="1" noChangeArrowheads="1"/>
          </p:cNvSpPr>
          <p:nvPr userDrawn="1"/>
        </p:nvSpPr>
        <p:spPr bwMode="auto">
          <a:xfrm>
            <a:off x="108267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42" name="Oval 450"/>
          <p:cNvSpPr>
            <a:spLocks noChangeAspect="1" noChangeArrowheads="1"/>
          </p:cNvSpPr>
          <p:nvPr userDrawn="1"/>
        </p:nvSpPr>
        <p:spPr bwMode="auto">
          <a:xfrm>
            <a:off x="120015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43" name="Oval 451"/>
          <p:cNvSpPr>
            <a:spLocks noChangeAspect="1" noChangeArrowheads="1"/>
          </p:cNvSpPr>
          <p:nvPr userDrawn="1"/>
        </p:nvSpPr>
        <p:spPr bwMode="auto">
          <a:xfrm>
            <a:off x="1319213" y="259080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44" name="Oval 452"/>
          <p:cNvSpPr>
            <a:spLocks noChangeAspect="1" noChangeArrowheads="1"/>
          </p:cNvSpPr>
          <p:nvPr userDrawn="1"/>
        </p:nvSpPr>
        <p:spPr bwMode="auto">
          <a:xfrm>
            <a:off x="143668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45" name="Oval 453"/>
          <p:cNvSpPr>
            <a:spLocks noChangeAspect="1" noChangeArrowheads="1"/>
          </p:cNvSpPr>
          <p:nvPr userDrawn="1"/>
        </p:nvSpPr>
        <p:spPr bwMode="auto">
          <a:xfrm>
            <a:off x="155575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46" name="Oval 454"/>
          <p:cNvSpPr>
            <a:spLocks noChangeAspect="1" noChangeArrowheads="1"/>
          </p:cNvSpPr>
          <p:nvPr userDrawn="1"/>
        </p:nvSpPr>
        <p:spPr bwMode="auto">
          <a:xfrm>
            <a:off x="167322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47" name="Oval 455"/>
          <p:cNvSpPr>
            <a:spLocks noChangeAspect="1" noChangeArrowheads="1"/>
          </p:cNvSpPr>
          <p:nvPr userDrawn="1"/>
        </p:nvSpPr>
        <p:spPr bwMode="auto">
          <a:xfrm>
            <a:off x="179228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48" name="Oval 456"/>
          <p:cNvSpPr>
            <a:spLocks noChangeAspect="1" noChangeArrowheads="1"/>
          </p:cNvSpPr>
          <p:nvPr userDrawn="1"/>
        </p:nvSpPr>
        <p:spPr bwMode="auto">
          <a:xfrm>
            <a:off x="1909763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49" name="Oval 457"/>
          <p:cNvSpPr>
            <a:spLocks noChangeAspect="1" noChangeArrowheads="1"/>
          </p:cNvSpPr>
          <p:nvPr userDrawn="1"/>
        </p:nvSpPr>
        <p:spPr bwMode="auto">
          <a:xfrm>
            <a:off x="202882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50" name="Oval 458"/>
          <p:cNvSpPr>
            <a:spLocks noChangeAspect="1" noChangeArrowheads="1"/>
          </p:cNvSpPr>
          <p:nvPr userDrawn="1"/>
        </p:nvSpPr>
        <p:spPr bwMode="auto">
          <a:xfrm>
            <a:off x="238283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51" name="Oval 459"/>
          <p:cNvSpPr>
            <a:spLocks noChangeAspect="1" noChangeArrowheads="1"/>
          </p:cNvSpPr>
          <p:nvPr userDrawn="1"/>
        </p:nvSpPr>
        <p:spPr bwMode="auto">
          <a:xfrm>
            <a:off x="250190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52" name="Oval 460"/>
          <p:cNvSpPr>
            <a:spLocks noChangeAspect="1" noChangeArrowheads="1"/>
          </p:cNvSpPr>
          <p:nvPr userDrawn="1"/>
        </p:nvSpPr>
        <p:spPr bwMode="auto">
          <a:xfrm>
            <a:off x="261937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53" name="Oval 461"/>
          <p:cNvSpPr>
            <a:spLocks noChangeAspect="1" noChangeArrowheads="1"/>
          </p:cNvSpPr>
          <p:nvPr userDrawn="1"/>
        </p:nvSpPr>
        <p:spPr bwMode="auto">
          <a:xfrm>
            <a:off x="273843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54" name="Oval 462"/>
          <p:cNvSpPr>
            <a:spLocks noChangeAspect="1" noChangeArrowheads="1"/>
          </p:cNvSpPr>
          <p:nvPr userDrawn="1"/>
        </p:nvSpPr>
        <p:spPr bwMode="auto">
          <a:xfrm>
            <a:off x="4157663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55" name="Oval 463"/>
          <p:cNvSpPr>
            <a:spLocks noChangeAspect="1" noChangeArrowheads="1"/>
          </p:cNvSpPr>
          <p:nvPr userDrawn="1"/>
        </p:nvSpPr>
        <p:spPr bwMode="auto">
          <a:xfrm>
            <a:off x="4513263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56" name="Oval 464"/>
          <p:cNvSpPr>
            <a:spLocks noChangeAspect="1" noChangeArrowheads="1"/>
          </p:cNvSpPr>
          <p:nvPr userDrawn="1"/>
        </p:nvSpPr>
        <p:spPr bwMode="auto">
          <a:xfrm>
            <a:off x="486727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57" name="Oval 465"/>
          <p:cNvSpPr>
            <a:spLocks noChangeAspect="1" noChangeArrowheads="1"/>
          </p:cNvSpPr>
          <p:nvPr userDrawn="1"/>
        </p:nvSpPr>
        <p:spPr bwMode="auto">
          <a:xfrm>
            <a:off x="498633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58" name="Oval 466"/>
          <p:cNvSpPr>
            <a:spLocks noChangeAspect="1" noChangeArrowheads="1"/>
          </p:cNvSpPr>
          <p:nvPr userDrawn="1"/>
        </p:nvSpPr>
        <p:spPr bwMode="auto">
          <a:xfrm>
            <a:off x="5103813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59" name="Oval 467"/>
          <p:cNvSpPr>
            <a:spLocks noChangeAspect="1" noChangeArrowheads="1"/>
          </p:cNvSpPr>
          <p:nvPr userDrawn="1"/>
        </p:nvSpPr>
        <p:spPr bwMode="auto">
          <a:xfrm>
            <a:off x="522287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60" name="Oval 468"/>
          <p:cNvSpPr>
            <a:spLocks noChangeAspect="1" noChangeArrowheads="1"/>
          </p:cNvSpPr>
          <p:nvPr userDrawn="1"/>
        </p:nvSpPr>
        <p:spPr bwMode="auto">
          <a:xfrm>
            <a:off x="534035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61" name="Oval 469"/>
          <p:cNvSpPr>
            <a:spLocks noChangeAspect="1" noChangeArrowheads="1"/>
          </p:cNvSpPr>
          <p:nvPr userDrawn="1"/>
        </p:nvSpPr>
        <p:spPr bwMode="auto">
          <a:xfrm>
            <a:off x="5459413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62" name="Oval 470"/>
          <p:cNvSpPr>
            <a:spLocks noChangeAspect="1" noChangeArrowheads="1"/>
          </p:cNvSpPr>
          <p:nvPr userDrawn="1"/>
        </p:nvSpPr>
        <p:spPr bwMode="auto">
          <a:xfrm>
            <a:off x="557688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63" name="Oval 471"/>
          <p:cNvSpPr>
            <a:spLocks noChangeAspect="1" noChangeArrowheads="1"/>
          </p:cNvSpPr>
          <p:nvPr userDrawn="1"/>
        </p:nvSpPr>
        <p:spPr bwMode="auto">
          <a:xfrm>
            <a:off x="569595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64" name="Oval 472"/>
          <p:cNvSpPr>
            <a:spLocks noChangeAspect="1" noChangeArrowheads="1"/>
          </p:cNvSpPr>
          <p:nvPr userDrawn="1"/>
        </p:nvSpPr>
        <p:spPr bwMode="auto">
          <a:xfrm>
            <a:off x="581342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65" name="Oval 473"/>
          <p:cNvSpPr>
            <a:spLocks noChangeAspect="1" noChangeArrowheads="1"/>
          </p:cNvSpPr>
          <p:nvPr userDrawn="1"/>
        </p:nvSpPr>
        <p:spPr bwMode="auto">
          <a:xfrm>
            <a:off x="593248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66" name="Oval 474"/>
          <p:cNvSpPr>
            <a:spLocks noChangeAspect="1" noChangeArrowheads="1"/>
          </p:cNvSpPr>
          <p:nvPr userDrawn="1"/>
        </p:nvSpPr>
        <p:spPr bwMode="auto">
          <a:xfrm>
            <a:off x="605155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67" name="Oval 475"/>
          <p:cNvSpPr>
            <a:spLocks noChangeAspect="1" noChangeArrowheads="1"/>
          </p:cNvSpPr>
          <p:nvPr userDrawn="1"/>
        </p:nvSpPr>
        <p:spPr bwMode="auto">
          <a:xfrm>
            <a:off x="616902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68" name="Oval 476"/>
          <p:cNvSpPr>
            <a:spLocks noChangeAspect="1" noChangeArrowheads="1"/>
          </p:cNvSpPr>
          <p:nvPr userDrawn="1"/>
        </p:nvSpPr>
        <p:spPr bwMode="auto">
          <a:xfrm>
            <a:off x="628808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69" name="Oval 477"/>
          <p:cNvSpPr>
            <a:spLocks noChangeAspect="1" noChangeArrowheads="1"/>
          </p:cNvSpPr>
          <p:nvPr userDrawn="1"/>
        </p:nvSpPr>
        <p:spPr bwMode="auto">
          <a:xfrm>
            <a:off x="6405563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70" name="Oval 478"/>
          <p:cNvSpPr>
            <a:spLocks noChangeAspect="1" noChangeArrowheads="1"/>
          </p:cNvSpPr>
          <p:nvPr userDrawn="1"/>
        </p:nvSpPr>
        <p:spPr bwMode="auto">
          <a:xfrm>
            <a:off x="652462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71" name="Oval 479"/>
          <p:cNvSpPr>
            <a:spLocks noChangeAspect="1" noChangeArrowheads="1"/>
          </p:cNvSpPr>
          <p:nvPr userDrawn="1"/>
        </p:nvSpPr>
        <p:spPr bwMode="auto">
          <a:xfrm>
            <a:off x="664210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72" name="Oval 480"/>
          <p:cNvSpPr>
            <a:spLocks noChangeAspect="1" noChangeArrowheads="1"/>
          </p:cNvSpPr>
          <p:nvPr userDrawn="1"/>
        </p:nvSpPr>
        <p:spPr bwMode="auto">
          <a:xfrm>
            <a:off x="6761163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73" name="Oval 481"/>
          <p:cNvSpPr>
            <a:spLocks noChangeAspect="1" noChangeArrowheads="1"/>
          </p:cNvSpPr>
          <p:nvPr userDrawn="1"/>
        </p:nvSpPr>
        <p:spPr bwMode="auto">
          <a:xfrm>
            <a:off x="687863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74" name="Oval 482"/>
          <p:cNvSpPr>
            <a:spLocks noChangeAspect="1" noChangeArrowheads="1"/>
          </p:cNvSpPr>
          <p:nvPr userDrawn="1"/>
        </p:nvSpPr>
        <p:spPr bwMode="auto">
          <a:xfrm>
            <a:off x="699770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75" name="Oval 483"/>
          <p:cNvSpPr>
            <a:spLocks noChangeAspect="1" noChangeArrowheads="1"/>
          </p:cNvSpPr>
          <p:nvPr userDrawn="1"/>
        </p:nvSpPr>
        <p:spPr bwMode="auto">
          <a:xfrm>
            <a:off x="7115175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76" name="Oval 484"/>
          <p:cNvSpPr>
            <a:spLocks noChangeAspect="1" noChangeArrowheads="1"/>
          </p:cNvSpPr>
          <p:nvPr userDrawn="1"/>
        </p:nvSpPr>
        <p:spPr bwMode="auto">
          <a:xfrm>
            <a:off x="723423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77" name="Oval 485"/>
          <p:cNvSpPr>
            <a:spLocks noChangeAspect="1" noChangeArrowheads="1"/>
          </p:cNvSpPr>
          <p:nvPr userDrawn="1"/>
        </p:nvSpPr>
        <p:spPr bwMode="auto">
          <a:xfrm>
            <a:off x="7351713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78" name="Oval 486"/>
          <p:cNvSpPr>
            <a:spLocks noChangeAspect="1" noChangeArrowheads="1"/>
          </p:cNvSpPr>
          <p:nvPr userDrawn="1"/>
        </p:nvSpPr>
        <p:spPr bwMode="auto">
          <a:xfrm>
            <a:off x="7470775" y="259080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79" name="Oval 487"/>
          <p:cNvSpPr>
            <a:spLocks noChangeAspect="1" noChangeArrowheads="1"/>
          </p:cNvSpPr>
          <p:nvPr userDrawn="1"/>
        </p:nvSpPr>
        <p:spPr bwMode="auto">
          <a:xfrm>
            <a:off x="758825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80" name="Oval 488"/>
          <p:cNvSpPr>
            <a:spLocks noChangeAspect="1" noChangeArrowheads="1"/>
          </p:cNvSpPr>
          <p:nvPr userDrawn="1"/>
        </p:nvSpPr>
        <p:spPr bwMode="auto">
          <a:xfrm>
            <a:off x="8180388" y="25908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81" name="Oval 489"/>
          <p:cNvSpPr>
            <a:spLocks noChangeAspect="1" noChangeArrowheads="1"/>
          </p:cNvSpPr>
          <p:nvPr userDrawn="1"/>
        </p:nvSpPr>
        <p:spPr bwMode="auto">
          <a:xfrm>
            <a:off x="8316913" y="256540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82" name="Oval 490"/>
          <p:cNvSpPr>
            <a:spLocks noChangeAspect="1" noChangeArrowheads="1"/>
          </p:cNvSpPr>
          <p:nvPr userDrawn="1"/>
        </p:nvSpPr>
        <p:spPr bwMode="auto">
          <a:xfrm>
            <a:off x="254000" y="25908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83" name="Oval 491"/>
          <p:cNvSpPr>
            <a:spLocks noChangeAspect="1" noChangeArrowheads="1"/>
          </p:cNvSpPr>
          <p:nvPr userDrawn="1"/>
        </p:nvSpPr>
        <p:spPr bwMode="auto">
          <a:xfrm>
            <a:off x="96361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84" name="Oval 492"/>
          <p:cNvSpPr>
            <a:spLocks noChangeAspect="1" noChangeArrowheads="1"/>
          </p:cNvSpPr>
          <p:nvPr userDrawn="1"/>
        </p:nvSpPr>
        <p:spPr bwMode="auto">
          <a:xfrm>
            <a:off x="108267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85" name="Oval 493"/>
          <p:cNvSpPr>
            <a:spLocks noChangeAspect="1" noChangeArrowheads="1"/>
          </p:cNvSpPr>
          <p:nvPr userDrawn="1"/>
        </p:nvSpPr>
        <p:spPr bwMode="auto">
          <a:xfrm>
            <a:off x="120015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86" name="Oval 494"/>
          <p:cNvSpPr>
            <a:spLocks noChangeAspect="1" noChangeArrowheads="1"/>
          </p:cNvSpPr>
          <p:nvPr userDrawn="1"/>
        </p:nvSpPr>
        <p:spPr bwMode="auto">
          <a:xfrm>
            <a:off x="131921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87" name="Oval 495"/>
          <p:cNvSpPr>
            <a:spLocks noChangeAspect="1" noChangeArrowheads="1"/>
          </p:cNvSpPr>
          <p:nvPr userDrawn="1"/>
        </p:nvSpPr>
        <p:spPr bwMode="auto">
          <a:xfrm>
            <a:off x="143668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88" name="Oval 496"/>
          <p:cNvSpPr>
            <a:spLocks noChangeAspect="1" noChangeArrowheads="1"/>
          </p:cNvSpPr>
          <p:nvPr userDrawn="1"/>
        </p:nvSpPr>
        <p:spPr bwMode="auto">
          <a:xfrm>
            <a:off x="155575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89" name="Oval 497"/>
          <p:cNvSpPr>
            <a:spLocks noChangeAspect="1" noChangeArrowheads="1"/>
          </p:cNvSpPr>
          <p:nvPr userDrawn="1"/>
        </p:nvSpPr>
        <p:spPr bwMode="auto">
          <a:xfrm>
            <a:off x="167322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90" name="Oval 498"/>
          <p:cNvSpPr>
            <a:spLocks noChangeAspect="1" noChangeArrowheads="1"/>
          </p:cNvSpPr>
          <p:nvPr userDrawn="1"/>
        </p:nvSpPr>
        <p:spPr bwMode="auto">
          <a:xfrm>
            <a:off x="179228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91" name="Oval 499"/>
          <p:cNvSpPr>
            <a:spLocks noChangeAspect="1" noChangeArrowheads="1"/>
          </p:cNvSpPr>
          <p:nvPr userDrawn="1"/>
        </p:nvSpPr>
        <p:spPr bwMode="auto">
          <a:xfrm>
            <a:off x="190976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92" name="Oval 500"/>
          <p:cNvSpPr>
            <a:spLocks noChangeAspect="1" noChangeArrowheads="1"/>
          </p:cNvSpPr>
          <p:nvPr userDrawn="1"/>
        </p:nvSpPr>
        <p:spPr bwMode="auto">
          <a:xfrm>
            <a:off x="202882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93" name="Oval 501"/>
          <p:cNvSpPr>
            <a:spLocks noChangeAspect="1" noChangeArrowheads="1"/>
          </p:cNvSpPr>
          <p:nvPr userDrawn="1"/>
        </p:nvSpPr>
        <p:spPr bwMode="auto">
          <a:xfrm>
            <a:off x="214630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94" name="Oval 502"/>
          <p:cNvSpPr>
            <a:spLocks noChangeAspect="1" noChangeArrowheads="1"/>
          </p:cNvSpPr>
          <p:nvPr userDrawn="1"/>
        </p:nvSpPr>
        <p:spPr bwMode="auto">
          <a:xfrm>
            <a:off x="226536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95" name="Oval 503"/>
          <p:cNvSpPr>
            <a:spLocks noChangeAspect="1" noChangeArrowheads="1"/>
          </p:cNvSpPr>
          <p:nvPr userDrawn="1"/>
        </p:nvSpPr>
        <p:spPr bwMode="auto">
          <a:xfrm>
            <a:off x="238283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96" name="Oval 504"/>
          <p:cNvSpPr>
            <a:spLocks noChangeAspect="1" noChangeArrowheads="1"/>
          </p:cNvSpPr>
          <p:nvPr userDrawn="1"/>
        </p:nvSpPr>
        <p:spPr bwMode="auto">
          <a:xfrm>
            <a:off x="250190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97" name="Oval 505"/>
          <p:cNvSpPr>
            <a:spLocks noChangeAspect="1" noChangeArrowheads="1"/>
          </p:cNvSpPr>
          <p:nvPr userDrawn="1"/>
        </p:nvSpPr>
        <p:spPr bwMode="auto">
          <a:xfrm>
            <a:off x="261937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98" name="Oval 506"/>
          <p:cNvSpPr>
            <a:spLocks noChangeAspect="1" noChangeArrowheads="1"/>
          </p:cNvSpPr>
          <p:nvPr userDrawn="1"/>
        </p:nvSpPr>
        <p:spPr bwMode="auto">
          <a:xfrm>
            <a:off x="273843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499" name="Oval 507"/>
          <p:cNvSpPr>
            <a:spLocks noChangeAspect="1" noChangeArrowheads="1"/>
          </p:cNvSpPr>
          <p:nvPr userDrawn="1"/>
        </p:nvSpPr>
        <p:spPr bwMode="auto">
          <a:xfrm>
            <a:off x="285591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00" name="Oval 508"/>
          <p:cNvSpPr>
            <a:spLocks noChangeAspect="1" noChangeArrowheads="1"/>
          </p:cNvSpPr>
          <p:nvPr userDrawn="1"/>
        </p:nvSpPr>
        <p:spPr bwMode="auto">
          <a:xfrm>
            <a:off x="404018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01" name="Oval 509"/>
          <p:cNvSpPr>
            <a:spLocks noChangeAspect="1" noChangeArrowheads="1"/>
          </p:cNvSpPr>
          <p:nvPr userDrawn="1"/>
        </p:nvSpPr>
        <p:spPr bwMode="auto">
          <a:xfrm>
            <a:off x="415766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02" name="Oval 510"/>
          <p:cNvSpPr>
            <a:spLocks noChangeAspect="1" noChangeArrowheads="1"/>
          </p:cNvSpPr>
          <p:nvPr userDrawn="1"/>
        </p:nvSpPr>
        <p:spPr bwMode="auto">
          <a:xfrm>
            <a:off x="427672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03" name="Oval 511"/>
          <p:cNvSpPr>
            <a:spLocks noChangeAspect="1" noChangeArrowheads="1"/>
          </p:cNvSpPr>
          <p:nvPr userDrawn="1"/>
        </p:nvSpPr>
        <p:spPr bwMode="auto">
          <a:xfrm>
            <a:off x="439420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04" name="Oval 512"/>
          <p:cNvSpPr>
            <a:spLocks noChangeAspect="1" noChangeArrowheads="1"/>
          </p:cNvSpPr>
          <p:nvPr userDrawn="1"/>
        </p:nvSpPr>
        <p:spPr bwMode="auto">
          <a:xfrm>
            <a:off x="451326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05" name="Oval 513"/>
          <p:cNvSpPr>
            <a:spLocks noChangeAspect="1" noChangeArrowheads="1"/>
          </p:cNvSpPr>
          <p:nvPr userDrawn="1"/>
        </p:nvSpPr>
        <p:spPr bwMode="auto">
          <a:xfrm>
            <a:off x="463073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06" name="Oval 514"/>
          <p:cNvSpPr>
            <a:spLocks noChangeAspect="1" noChangeArrowheads="1"/>
          </p:cNvSpPr>
          <p:nvPr userDrawn="1"/>
        </p:nvSpPr>
        <p:spPr bwMode="auto">
          <a:xfrm>
            <a:off x="474980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07" name="Oval 515"/>
          <p:cNvSpPr>
            <a:spLocks noChangeAspect="1" noChangeArrowheads="1"/>
          </p:cNvSpPr>
          <p:nvPr userDrawn="1"/>
        </p:nvSpPr>
        <p:spPr bwMode="auto">
          <a:xfrm>
            <a:off x="486727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08" name="Oval 516"/>
          <p:cNvSpPr>
            <a:spLocks noChangeAspect="1" noChangeArrowheads="1"/>
          </p:cNvSpPr>
          <p:nvPr userDrawn="1"/>
        </p:nvSpPr>
        <p:spPr bwMode="auto">
          <a:xfrm>
            <a:off x="498633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09" name="Oval 517"/>
          <p:cNvSpPr>
            <a:spLocks noChangeAspect="1" noChangeArrowheads="1"/>
          </p:cNvSpPr>
          <p:nvPr userDrawn="1"/>
        </p:nvSpPr>
        <p:spPr bwMode="auto">
          <a:xfrm>
            <a:off x="510381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10" name="Oval 518"/>
          <p:cNvSpPr>
            <a:spLocks noChangeAspect="1" noChangeArrowheads="1"/>
          </p:cNvSpPr>
          <p:nvPr userDrawn="1"/>
        </p:nvSpPr>
        <p:spPr bwMode="auto">
          <a:xfrm>
            <a:off x="522287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11" name="Oval 519"/>
          <p:cNvSpPr>
            <a:spLocks noChangeAspect="1" noChangeArrowheads="1"/>
          </p:cNvSpPr>
          <p:nvPr userDrawn="1"/>
        </p:nvSpPr>
        <p:spPr bwMode="auto">
          <a:xfrm>
            <a:off x="534035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12" name="Oval 520"/>
          <p:cNvSpPr>
            <a:spLocks noChangeAspect="1" noChangeArrowheads="1"/>
          </p:cNvSpPr>
          <p:nvPr userDrawn="1"/>
        </p:nvSpPr>
        <p:spPr bwMode="auto">
          <a:xfrm>
            <a:off x="545941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13" name="Oval 521"/>
          <p:cNvSpPr>
            <a:spLocks noChangeAspect="1" noChangeArrowheads="1"/>
          </p:cNvSpPr>
          <p:nvPr userDrawn="1"/>
        </p:nvSpPr>
        <p:spPr bwMode="auto">
          <a:xfrm>
            <a:off x="557688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14" name="Oval 522"/>
          <p:cNvSpPr>
            <a:spLocks noChangeAspect="1" noChangeArrowheads="1"/>
          </p:cNvSpPr>
          <p:nvPr userDrawn="1"/>
        </p:nvSpPr>
        <p:spPr bwMode="auto">
          <a:xfrm>
            <a:off x="569595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15" name="Oval 523"/>
          <p:cNvSpPr>
            <a:spLocks noChangeAspect="1" noChangeArrowheads="1"/>
          </p:cNvSpPr>
          <p:nvPr userDrawn="1"/>
        </p:nvSpPr>
        <p:spPr bwMode="auto">
          <a:xfrm>
            <a:off x="581342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16" name="Oval 524"/>
          <p:cNvSpPr>
            <a:spLocks noChangeAspect="1" noChangeArrowheads="1"/>
          </p:cNvSpPr>
          <p:nvPr userDrawn="1"/>
        </p:nvSpPr>
        <p:spPr bwMode="auto">
          <a:xfrm>
            <a:off x="593248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17" name="Oval 525"/>
          <p:cNvSpPr>
            <a:spLocks noChangeAspect="1" noChangeArrowheads="1"/>
          </p:cNvSpPr>
          <p:nvPr userDrawn="1"/>
        </p:nvSpPr>
        <p:spPr bwMode="auto">
          <a:xfrm>
            <a:off x="605155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18" name="Oval 526"/>
          <p:cNvSpPr>
            <a:spLocks noChangeAspect="1" noChangeArrowheads="1"/>
          </p:cNvSpPr>
          <p:nvPr userDrawn="1"/>
        </p:nvSpPr>
        <p:spPr bwMode="auto">
          <a:xfrm>
            <a:off x="616902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19" name="Oval 527"/>
          <p:cNvSpPr>
            <a:spLocks noChangeAspect="1" noChangeArrowheads="1"/>
          </p:cNvSpPr>
          <p:nvPr userDrawn="1"/>
        </p:nvSpPr>
        <p:spPr bwMode="auto">
          <a:xfrm>
            <a:off x="628808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20" name="Oval 528"/>
          <p:cNvSpPr>
            <a:spLocks noChangeAspect="1" noChangeArrowheads="1"/>
          </p:cNvSpPr>
          <p:nvPr userDrawn="1"/>
        </p:nvSpPr>
        <p:spPr bwMode="auto">
          <a:xfrm>
            <a:off x="640556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21" name="Oval 529"/>
          <p:cNvSpPr>
            <a:spLocks noChangeAspect="1" noChangeArrowheads="1"/>
          </p:cNvSpPr>
          <p:nvPr userDrawn="1"/>
        </p:nvSpPr>
        <p:spPr bwMode="auto">
          <a:xfrm>
            <a:off x="652462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22" name="Oval 530"/>
          <p:cNvSpPr>
            <a:spLocks noChangeAspect="1" noChangeArrowheads="1"/>
          </p:cNvSpPr>
          <p:nvPr userDrawn="1"/>
        </p:nvSpPr>
        <p:spPr bwMode="auto">
          <a:xfrm>
            <a:off x="6642100" y="2700338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23" name="Oval 531"/>
          <p:cNvSpPr>
            <a:spLocks noChangeAspect="1" noChangeArrowheads="1"/>
          </p:cNvSpPr>
          <p:nvPr userDrawn="1"/>
        </p:nvSpPr>
        <p:spPr bwMode="auto">
          <a:xfrm>
            <a:off x="676116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24" name="Oval 532"/>
          <p:cNvSpPr>
            <a:spLocks noChangeAspect="1" noChangeArrowheads="1"/>
          </p:cNvSpPr>
          <p:nvPr userDrawn="1"/>
        </p:nvSpPr>
        <p:spPr bwMode="auto">
          <a:xfrm>
            <a:off x="687863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25" name="Oval 533"/>
          <p:cNvSpPr>
            <a:spLocks noChangeAspect="1" noChangeArrowheads="1"/>
          </p:cNvSpPr>
          <p:nvPr userDrawn="1"/>
        </p:nvSpPr>
        <p:spPr bwMode="auto">
          <a:xfrm>
            <a:off x="699770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26" name="Oval 534"/>
          <p:cNvSpPr>
            <a:spLocks noChangeAspect="1" noChangeArrowheads="1"/>
          </p:cNvSpPr>
          <p:nvPr userDrawn="1"/>
        </p:nvSpPr>
        <p:spPr bwMode="auto">
          <a:xfrm>
            <a:off x="711517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27" name="Oval 535"/>
          <p:cNvSpPr>
            <a:spLocks noChangeAspect="1" noChangeArrowheads="1"/>
          </p:cNvSpPr>
          <p:nvPr userDrawn="1"/>
        </p:nvSpPr>
        <p:spPr bwMode="auto">
          <a:xfrm>
            <a:off x="723423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28" name="Oval 536"/>
          <p:cNvSpPr>
            <a:spLocks noChangeAspect="1" noChangeArrowheads="1"/>
          </p:cNvSpPr>
          <p:nvPr userDrawn="1"/>
        </p:nvSpPr>
        <p:spPr bwMode="auto">
          <a:xfrm>
            <a:off x="7351713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29" name="Oval 537"/>
          <p:cNvSpPr>
            <a:spLocks noChangeAspect="1" noChangeArrowheads="1"/>
          </p:cNvSpPr>
          <p:nvPr userDrawn="1"/>
        </p:nvSpPr>
        <p:spPr bwMode="auto">
          <a:xfrm>
            <a:off x="7470775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30" name="Oval 538"/>
          <p:cNvSpPr>
            <a:spLocks noChangeAspect="1" noChangeArrowheads="1"/>
          </p:cNvSpPr>
          <p:nvPr userDrawn="1"/>
        </p:nvSpPr>
        <p:spPr bwMode="auto">
          <a:xfrm>
            <a:off x="7588250" y="27003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31" name="Oval 539"/>
          <p:cNvSpPr>
            <a:spLocks noChangeAspect="1" noChangeArrowheads="1"/>
          </p:cNvSpPr>
          <p:nvPr userDrawn="1"/>
        </p:nvSpPr>
        <p:spPr bwMode="auto">
          <a:xfrm>
            <a:off x="7707313" y="27003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32" name="Oval 540"/>
          <p:cNvSpPr>
            <a:spLocks noChangeAspect="1" noChangeArrowheads="1"/>
          </p:cNvSpPr>
          <p:nvPr userDrawn="1"/>
        </p:nvSpPr>
        <p:spPr bwMode="auto">
          <a:xfrm>
            <a:off x="7824788" y="27003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33" name="Oval 541"/>
          <p:cNvSpPr>
            <a:spLocks noChangeAspect="1" noChangeArrowheads="1"/>
          </p:cNvSpPr>
          <p:nvPr userDrawn="1"/>
        </p:nvSpPr>
        <p:spPr bwMode="auto">
          <a:xfrm>
            <a:off x="8180388" y="27003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34" name="Oval 542"/>
          <p:cNvSpPr>
            <a:spLocks noChangeAspect="1" noChangeArrowheads="1"/>
          </p:cNvSpPr>
          <p:nvPr userDrawn="1"/>
        </p:nvSpPr>
        <p:spPr bwMode="auto">
          <a:xfrm>
            <a:off x="120015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35" name="Oval 543"/>
          <p:cNvSpPr>
            <a:spLocks noChangeAspect="1" noChangeArrowheads="1"/>
          </p:cNvSpPr>
          <p:nvPr userDrawn="1"/>
        </p:nvSpPr>
        <p:spPr bwMode="auto">
          <a:xfrm>
            <a:off x="131921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36" name="Oval 544"/>
          <p:cNvSpPr>
            <a:spLocks noChangeAspect="1" noChangeArrowheads="1"/>
          </p:cNvSpPr>
          <p:nvPr userDrawn="1"/>
        </p:nvSpPr>
        <p:spPr bwMode="auto">
          <a:xfrm>
            <a:off x="143668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37" name="Oval 545"/>
          <p:cNvSpPr>
            <a:spLocks noChangeAspect="1" noChangeArrowheads="1"/>
          </p:cNvSpPr>
          <p:nvPr userDrawn="1"/>
        </p:nvSpPr>
        <p:spPr bwMode="auto">
          <a:xfrm>
            <a:off x="155575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38" name="Oval 546"/>
          <p:cNvSpPr>
            <a:spLocks noChangeAspect="1" noChangeArrowheads="1"/>
          </p:cNvSpPr>
          <p:nvPr userDrawn="1"/>
        </p:nvSpPr>
        <p:spPr bwMode="auto">
          <a:xfrm>
            <a:off x="167322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39" name="Oval 547"/>
          <p:cNvSpPr>
            <a:spLocks noChangeAspect="1" noChangeArrowheads="1"/>
          </p:cNvSpPr>
          <p:nvPr userDrawn="1"/>
        </p:nvSpPr>
        <p:spPr bwMode="auto">
          <a:xfrm>
            <a:off x="179228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40" name="Oval 548"/>
          <p:cNvSpPr>
            <a:spLocks noChangeAspect="1" noChangeArrowheads="1"/>
          </p:cNvSpPr>
          <p:nvPr userDrawn="1"/>
        </p:nvSpPr>
        <p:spPr bwMode="auto">
          <a:xfrm>
            <a:off x="190976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41" name="Oval 549"/>
          <p:cNvSpPr>
            <a:spLocks noChangeAspect="1" noChangeArrowheads="1"/>
          </p:cNvSpPr>
          <p:nvPr userDrawn="1"/>
        </p:nvSpPr>
        <p:spPr bwMode="auto">
          <a:xfrm>
            <a:off x="202882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42" name="Oval 550"/>
          <p:cNvSpPr>
            <a:spLocks noChangeAspect="1" noChangeArrowheads="1"/>
          </p:cNvSpPr>
          <p:nvPr userDrawn="1"/>
        </p:nvSpPr>
        <p:spPr bwMode="auto">
          <a:xfrm>
            <a:off x="214630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43" name="Oval 551"/>
          <p:cNvSpPr>
            <a:spLocks noChangeAspect="1" noChangeArrowheads="1"/>
          </p:cNvSpPr>
          <p:nvPr userDrawn="1"/>
        </p:nvSpPr>
        <p:spPr bwMode="auto">
          <a:xfrm>
            <a:off x="226536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44" name="Oval 552"/>
          <p:cNvSpPr>
            <a:spLocks noChangeAspect="1" noChangeArrowheads="1"/>
          </p:cNvSpPr>
          <p:nvPr userDrawn="1"/>
        </p:nvSpPr>
        <p:spPr bwMode="auto">
          <a:xfrm>
            <a:off x="238283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45" name="Oval 553"/>
          <p:cNvSpPr>
            <a:spLocks noChangeAspect="1" noChangeArrowheads="1"/>
          </p:cNvSpPr>
          <p:nvPr userDrawn="1"/>
        </p:nvSpPr>
        <p:spPr bwMode="auto">
          <a:xfrm>
            <a:off x="250190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46" name="Oval 554"/>
          <p:cNvSpPr>
            <a:spLocks noChangeAspect="1" noChangeArrowheads="1"/>
          </p:cNvSpPr>
          <p:nvPr userDrawn="1"/>
        </p:nvSpPr>
        <p:spPr bwMode="auto">
          <a:xfrm>
            <a:off x="261937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47" name="Oval 555"/>
          <p:cNvSpPr>
            <a:spLocks noChangeAspect="1" noChangeArrowheads="1"/>
          </p:cNvSpPr>
          <p:nvPr userDrawn="1"/>
        </p:nvSpPr>
        <p:spPr bwMode="auto">
          <a:xfrm>
            <a:off x="273843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48" name="Oval 556"/>
          <p:cNvSpPr>
            <a:spLocks noChangeAspect="1" noChangeArrowheads="1"/>
          </p:cNvSpPr>
          <p:nvPr userDrawn="1"/>
        </p:nvSpPr>
        <p:spPr bwMode="auto">
          <a:xfrm>
            <a:off x="285591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49" name="Oval 557"/>
          <p:cNvSpPr>
            <a:spLocks noChangeAspect="1" noChangeArrowheads="1"/>
          </p:cNvSpPr>
          <p:nvPr userDrawn="1"/>
        </p:nvSpPr>
        <p:spPr bwMode="auto">
          <a:xfrm>
            <a:off x="415766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50" name="Oval 558"/>
          <p:cNvSpPr>
            <a:spLocks noChangeAspect="1" noChangeArrowheads="1"/>
          </p:cNvSpPr>
          <p:nvPr userDrawn="1"/>
        </p:nvSpPr>
        <p:spPr bwMode="auto">
          <a:xfrm>
            <a:off x="427672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51" name="Oval 559"/>
          <p:cNvSpPr>
            <a:spLocks noChangeAspect="1" noChangeArrowheads="1"/>
          </p:cNvSpPr>
          <p:nvPr userDrawn="1"/>
        </p:nvSpPr>
        <p:spPr bwMode="auto">
          <a:xfrm>
            <a:off x="439420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52" name="Oval 560"/>
          <p:cNvSpPr>
            <a:spLocks noChangeAspect="1" noChangeArrowheads="1"/>
          </p:cNvSpPr>
          <p:nvPr userDrawn="1"/>
        </p:nvSpPr>
        <p:spPr bwMode="auto">
          <a:xfrm>
            <a:off x="451326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53" name="Oval 561"/>
          <p:cNvSpPr>
            <a:spLocks noChangeAspect="1" noChangeArrowheads="1"/>
          </p:cNvSpPr>
          <p:nvPr userDrawn="1"/>
        </p:nvSpPr>
        <p:spPr bwMode="auto">
          <a:xfrm>
            <a:off x="463073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54" name="Oval 562"/>
          <p:cNvSpPr>
            <a:spLocks noChangeAspect="1" noChangeArrowheads="1"/>
          </p:cNvSpPr>
          <p:nvPr userDrawn="1"/>
        </p:nvSpPr>
        <p:spPr bwMode="auto">
          <a:xfrm>
            <a:off x="474980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55" name="Oval 563"/>
          <p:cNvSpPr>
            <a:spLocks noChangeAspect="1" noChangeArrowheads="1"/>
          </p:cNvSpPr>
          <p:nvPr userDrawn="1"/>
        </p:nvSpPr>
        <p:spPr bwMode="auto">
          <a:xfrm>
            <a:off x="486727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56" name="Oval 564"/>
          <p:cNvSpPr>
            <a:spLocks noChangeAspect="1" noChangeArrowheads="1"/>
          </p:cNvSpPr>
          <p:nvPr userDrawn="1"/>
        </p:nvSpPr>
        <p:spPr bwMode="auto">
          <a:xfrm>
            <a:off x="498633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57" name="Oval 565"/>
          <p:cNvSpPr>
            <a:spLocks noChangeAspect="1" noChangeArrowheads="1"/>
          </p:cNvSpPr>
          <p:nvPr userDrawn="1"/>
        </p:nvSpPr>
        <p:spPr bwMode="auto">
          <a:xfrm>
            <a:off x="510381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58" name="Oval 566"/>
          <p:cNvSpPr>
            <a:spLocks noChangeAspect="1" noChangeArrowheads="1"/>
          </p:cNvSpPr>
          <p:nvPr userDrawn="1"/>
        </p:nvSpPr>
        <p:spPr bwMode="auto">
          <a:xfrm>
            <a:off x="522287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59" name="Oval 567"/>
          <p:cNvSpPr>
            <a:spLocks noChangeAspect="1" noChangeArrowheads="1"/>
          </p:cNvSpPr>
          <p:nvPr userDrawn="1"/>
        </p:nvSpPr>
        <p:spPr bwMode="auto">
          <a:xfrm>
            <a:off x="534035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60" name="Oval 568"/>
          <p:cNvSpPr>
            <a:spLocks noChangeAspect="1" noChangeArrowheads="1"/>
          </p:cNvSpPr>
          <p:nvPr userDrawn="1"/>
        </p:nvSpPr>
        <p:spPr bwMode="auto">
          <a:xfrm>
            <a:off x="545941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61" name="Oval 569"/>
          <p:cNvSpPr>
            <a:spLocks noChangeAspect="1" noChangeArrowheads="1"/>
          </p:cNvSpPr>
          <p:nvPr userDrawn="1"/>
        </p:nvSpPr>
        <p:spPr bwMode="auto">
          <a:xfrm>
            <a:off x="557688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62" name="Oval 570"/>
          <p:cNvSpPr>
            <a:spLocks noChangeAspect="1" noChangeArrowheads="1"/>
          </p:cNvSpPr>
          <p:nvPr userDrawn="1"/>
        </p:nvSpPr>
        <p:spPr bwMode="auto">
          <a:xfrm>
            <a:off x="569595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63" name="Oval 571"/>
          <p:cNvSpPr>
            <a:spLocks noChangeAspect="1" noChangeArrowheads="1"/>
          </p:cNvSpPr>
          <p:nvPr userDrawn="1"/>
        </p:nvSpPr>
        <p:spPr bwMode="auto">
          <a:xfrm>
            <a:off x="581342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64" name="Oval 572"/>
          <p:cNvSpPr>
            <a:spLocks noChangeAspect="1" noChangeArrowheads="1"/>
          </p:cNvSpPr>
          <p:nvPr userDrawn="1"/>
        </p:nvSpPr>
        <p:spPr bwMode="auto">
          <a:xfrm>
            <a:off x="593248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65" name="Oval 573"/>
          <p:cNvSpPr>
            <a:spLocks noChangeAspect="1" noChangeArrowheads="1"/>
          </p:cNvSpPr>
          <p:nvPr userDrawn="1"/>
        </p:nvSpPr>
        <p:spPr bwMode="auto">
          <a:xfrm>
            <a:off x="605155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66" name="Oval 574"/>
          <p:cNvSpPr>
            <a:spLocks noChangeAspect="1" noChangeArrowheads="1"/>
          </p:cNvSpPr>
          <p:nvPr userDrawn="1"/>
        </p:nvSpPr>
        <p:spPr bwMode="auto">
          <a:xfrm>
            <a:off x="616902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67" name="Oval 575"/>
          <p:cNvSpPr>
            <a:spLocks noChangeAspect="1" noChangeArrowheads="1"/>
          </p:cNvSpPr>
          <p:nvPr userDrawn="1"/>
        </p:nvSpPr>
        <p:spPr bwMode="auto">
          <a:xfrm>
            <a:off x="628808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68" name="Oval 576"/>
          <p:cNvSpPr>
            <a:spLocks noChangeAspect="1" noChangeArrowheads="1"/>
          </p:cNvSpPr>
          <p:nvPr userDrawn="1"/>
        </p:nvSpPr>
        <p:spPr bwMode="auto">
          <a:xfrm>
            <a:off x="640556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69" name="Oval 577"/>
          <p:cNvSpPr>
            <a:spLocks noChangeAspect="1" noChangeArrowheads="1"/>
          </p:cNvSpPr>
          <p:nvPr userDrawn="1"/>
        </p:nvSpPr>
        <p:spPr bwMode="auto">
          <a:xfrm>
            <a:off x="652462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70" name="Oval 578"/>
          <p:cNvSpPr>
            <a:spLocks noChangeAspect="1" noChangeArrowheads="1"/>
          </p:cNvSpPr>
          <p:nvPr userDrawn="1"/>
        </p:nvSpPr>
        <p:spPr bwMode="auto">
          <a:xfrm>
            <a:off x="664210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71" name="Oval 579"/>
          <p:cNvSpPr>
            <a:spLocks noChangeAspect="1" noChangeArrowheads="1"/>
          </p:cNvSpPr>
          <p:nvPr userDrawn="1"/>
        </p:nvSpPr>
        <p:spPr bwMode="auto">
          <a:xfrm>
            <a:off x="676116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72" name="Oval 580"/>
          <p:cNvSpPr>
            <a:spLocks noChangeAspect="1" noChangeArrowheads="1"/>
          </p:cNvSpPr>
          <p:nvPr userDrawn="1"/>
        </p:nvSpPr>
        <p:spPr bwMode="auto">
          <a:xfrm>
            <a:off x="687863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73" name="Oval 581"/>
          <p:cNvSpPr>
            <a:spLocks noChangeAspect="1" noChangeArrowheads="1"/>
          </p:cNvSpPr>
          <p:nvPr userDrawn="1"/>
        </p:nvSpPr>
        <p:spPr bwMode="auto">
          <a:xfrm>
            <a:off x="699770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74" name="Oval 582"/>
          <p:cNvSpPr>
            <a:spLocks noChangeAspect="1" noChangeArrowheads="1"/>
          </p:cNvSpPr>
          <p:nvPr userDrawn="1"/>
        </p:nvSpPr>
        <p:spPr bwMode="auto">
          <a:xfrm>
            <a:off x="7115175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75" name="Oval 583"/>
          <p:cNvSpPr>
            <a:spLocks noChangeAspect="1" noChangeArrowheads="1"/>
          </p:cNvSpPr>
          <p:nvPr userDrawn="1"/>
        </p:nvSpPr>
        <p:spPr bwMode="auto">
          <a:xfrm>
            <a:off x="723423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76" name="Oval 584"/>
          <p:cNvSpPr>
            <a:spLocks noChangeAspect="1" noChangeArrowheads="1"/>
          </p:cNvSpPr>
          <p:nvPr userDrawn="1"/>
        </p:nvSpPr>
        <p:spPr bwMode="auto">
          <a:xfrm>
            <a:off x="735171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77" name="Oval 585"/>
          <p:cNvSpPr>
            <a:spLocks noChangeAspect="1" noChangeArrowheads="1"/>
          </p:cNvSpPr>
          <p:nvPr userDrawn="1"/>
        </p:nvSpPr>
        <p:spPr bwMode="auto">
          <a:xfrm>
            <a:off x="7470775" y="2809875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78" name="Oval 586"/>
          <p:cNvSpPr>
            <a:spLocks noChangeAspect="1" noChangeArrowheads="1"/>
          </p:cNvSpPr>
          <p:nvPr userDrawn="1"/>
        </p:nvSpPr>
        <p:spPr bwMode="auto">
          <a:xfrm>
            <a:off x="7588250" y="28098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79" name="Oval 587"/>
          <p:cNvSpPr>
            <a:spLocks noChangeAspect="1" noChangeArrowheads="1"/>
          </p:cNvSpPr>
          <p:nvPr userDrawn="1"/>
        </p:nvSpPr>
        <p:spPr bwMode="auto">
          <a:xfrm>
            <a:off x="7707313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80" name="Oval 588"/>
          <p:cNvSpPr>
            <a:spLocks noChangeAspect="1" noChangeArrowheads="1"/>
          </p:cNvSpPr>
          <p:nvPr userDrawn="1"/>
        </p:nvSpPr>
        <p:spPr bwMode="auto">
          <a:xfrm>
            <a:off x="782478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81" name="Oval 589"/>
          <p:cNvSpPr>
            <a:spLocks noChangeAspect="1" noChangeArrowheads="1"/>
          </p:cNvSpPr>
          <p:nvPr userDrawn="1"/>
        </p:nvSpPr>
        <p:spPr bwMode="auto">
          <a:xfrm>
            <a:off x="8180388" y="28098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82" name="Oval 590"/>
          <p:cNvSpPr>
            <a:spLocks noChangeAspect="1" noChangeArrowheads="1"/>
          </p:cNvSpPr>
          <p:nvPr userDrawn="1"/>
        </p:nvSpPr>
        <p:spPr bwMode="auto">
          <a:xfrm>
            <a:off x="120015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83" name="Oval 591"/>
          <p:cNvSpPr>
            <a:spLocks noChangeAspect="1" noChangeArrowheads="1"/>
          </p:cNvSpPr>
          <p:nvPr userDrawn="1"/>
        </p:nvSpPr>
        <p:spPr bwMode="auto">
          <a:xfrm>
            <a:off x="131921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84" name="Oval 592"/>
          <p:cNvSpPr>
            <a:spLocks noChangeAspect="1" noChangeArrowheads="1"/>
          </p:cNvSpPr>
          <p:nvPr userDrawn="1"/>
        </p:nvSpPr>
        <p:spPr bwMode="auto">
          <a:xfrm>
            <a:off x="143668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85" name="Oval 593"/>
          <p:cNvSpPr>
            <a:spLocks noChangeAspect="1" noChangeArrowheads="1"/>
          </p:cNvSpPr>
          <p:nvPr userDrawn="1"/>
        </p:nvSpPr>
        <p:spPr bwMode="auto">
          <a:xfrm>
            <a:off x="155575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86" name="Oval 594"/>
          <p:cNvSpPr>
            <a:spLocks noChangeAspect="1" noChangeArrowheads="1"/>
          </p:cNvSpPr>
          <p:nvPr userDrawn="1"/>
        </p:nvSpPr>
        <p:spPr bwMode="auto">
          <a:xfrm>
            <a:off x="167322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87" name="Oval 595"/>
          <p:cNvSpPr>
            <a:spLocks noChangeAspect="1" noChangeArrowheads="1"/>
          </p:cNvSpPr>
          <p:nvPr userDrawn="1"/>
        </p:nvSpPr>
        <p:spPr bwMode="auto">
          <a:xfrm>
            <a:off x="179228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88" name="Oval 596"/>
          <p:cNvSpPr>
            <a:spLocks noChangeAspect="1" noChangeArrowheads="1"/>
          </p:cNvSpPr>
          <p:nvPr userDrawn="1"/>
        </p:nvSpPr>
        <p:spPr bwMode="auto">
          <a:xfrm>
            <a:off x="190976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89" name="Oval 597"/>
          <p:cNvSpPr>
            <a:spLocks noChangeAspect="1" noChangeArrowheads="1"/>
          </p:cNvSpPr>
          <p:nvPr userDrawn="1"/>
        </p:nvSpPr>
        <p:spPr bwMode="auto">
          <a:xfrm>
            <a:off x="202882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90" name="Oval 598"/>
          <p:cNvSpPr>
            <a:spLocks noChangeAspect="1" noChangeArrowheads="1"/>
          </p:cNvSpPr>
          <p:nvPr userDrawn="1"/>
        </p:nvSpPr>
        <p:spPr bwMode="auto">
          <a:xfrm>
            <a:off x="214630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91" name="Oval 599"/>
          <p:cNvSpPr>
            <a:spLocks noChangeAspect="1" noChangeArrowheads="1"/>
          </p:cNvSpPr>
          <p:nvPr userDrawn="1"/>
        </p:nvSpPr>
        <p:spPr bwMode="auto">
          <a:xfrm>
            <a:off x="226536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92" name="Oval 600"/>
          <p:cNvSpPr>
            <a:spLocks noChangeAspect="1" noChangeArrowheads="1"/>
          </p:cNvSpPr>
          <p:nvPr userDrawn="1"/>
        </p:nvSpPr>
        <p:spPr bwMode="auto">
          <a:xfrm>
            <a:off x="238283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93" name="Oval 601"/>
          <p:cNvSpPr>
            <a:spLocks noChangeAspect="1" noChangeArrowheads="1"/>
          </p:cNvSpPr>
          <p:nvPr userDrawn="1"/>
        </p:nvSpPr>
        <p:spPr bwMode="auto">
          <a:xfrm>
            <a:off x="250190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94" name="Oval 602"/>
          <p:cNvSpPr>
            <a:spLocks noChangeAspect="1" noChangeArrowheads="1"/>
          </p:cNvSpPr>
          <p:nvPr userDrawn="1"/>
        </p:nvSpPr>
        <p:spPr bwMode="auto">
          <a:xfrm>
            <a:off x="261937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95" name="Oval 603"/>
          <p:cNvSpPr>
            <a:spLocks noChangeAspect="1" noChangeArrowheads="1"/>
          </p:cNvSpPr>
          <p:nvPr userDrawn="1"/>
        </p:nvSpPr>
        <p:spPr bwMode="auto">
          <a:xfrm>
            <a:off x="273843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96" name="Oval 604"/>
          <p:cNvSpPr>
            <a:spLocks noChangeAspect="1" noChangeArrowheads="1"/>
          </p:cNvSpPr>
          <p:nvPr userDrawn="1"/>
        </p:nvSpPr>
        <p:spPr bwMode="auto">
          <a:xfrm>
            <a:off x="285591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97" name="Oval 605"/>
          <p:cNvSpPr>
            <a:spLocks noChangeAspect="1" noChangeArrowheads="1"/>
          </p:cNvSpPr>
          <p:nvPr userDrawn="1"/>
        </p:nvSpPr>
        <p:spPr bwMode="auto">
          <a:xfrm>
            <a:off x="427672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98" name="Oval 606"/>
          <p:cNvSpPr>
            <a:spLocks noChangeAspect="1" noChangeArrowheads="1"/>
          </p:cNvSpPr>
          <p:nvPr userDrawn="1"/>
        </p:nvSpPr>
        <p:spPr bwMode="auto">
          <a:xfrm>
            <a:off x="439420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599" name="Oval 607"/>
          <p:cNvSpPr>
            <a:spLocks noChangeAspect="1" noChangeArrowheads="1"/>
          </p:cNvSpPr>
          <p:nvPr userDrawn="1"/>
        </p:nvSpPr>
        <p:spPr bwMode="auto">
          <a:xfrm>
            <a:off x="451326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00" name="Oval 608"/>
          <p:cNvSpPr>
            <a:spLocks noChangeAspect="1" noChangeArrowheads="1"/>
          </p:cNvSpPr>
          <p:nvPr userDrawn="1"/>
        </p:nvSpPr>
        <p:spPr bwMode="auto">
          <a:xfrm>
            <a:off x="463073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01" name="Oval 609"/>
          <p:cNvSpPr>
            <a:spLocks noChangeAspect="1" noChangeArrowheads="1"/>
          </p:cNvSpPr>
          <p:nvPr userDrawn="1"/>
        </p:nvSpPr>
        <p:spPr bwMode="auto">
          <a:xfrm>
            <a:off x="474980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02" name="Oval 610"/>
          <p:cNvSpPr>
            <a:spLocks noChangeAspect="1" noChangeArrowheads="1"/>
          </p:cNvSpPr>
          <p:nvPr userDrawn="1"/>
        </p:nvSpPr>
        <p:spPr bwMode="auto">
          <a:xfrm>
            <a:off x="486727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03" name="Oval 611"/>
          <p:cNvSpPr>
            <a:spLocks noChangeAspect="1" noChangeArrowheads="1"/>
          </p:cNvSpPr>
          <p:nvPr userDrawn="1"/>
        </p:nvSpPr>
        <p:spPr bwMode="auto">
          <a:xfrm>
            <a:off x="498633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04" name="Oval 612"/>
          <p:cNvSpPr>
            <a:spLocks noChangeAspect="1" noChangeArrowheads="1"/>
          </p:cNvSpPr>
          <p:nvPr userDrawn="1"/>
        </p:nvSpPr>
        <p:spPr bwMode="auto">
          <a:xfrm>
            <a:off x="510381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05" name="Oval 613"/>
          <p:cNvSpPr>
            <a:spLocks noChangeAspect="1" noChangeArrowheads="1"/>
          </p:cNvSpPr>
          <p:nvPr userDrawn="1"/>
        </p:nvSpPr>
        <p:spPr bwMode="auto">
          <a:xfrm>
            <a:off x="522287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06" name="Oval 614"/>
          <p:cNvSpPr>
            <a:spLocks noChangeAspect="1" noChangeArrowheads="1"/>
          </p:cNvSpPr>
          <p:nvPr userDrawn="1"/>
        </p:nvSpPr>
        <p:spPr bwMode="auto">
          <a:xfrm>
            <a:off x="534035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07" name="Oval 615"/>
          <p:cNvSpPr>
            <a:spLocks noChangeAspect="1" noChangeArrowheads="1"/>
          </p:cNvSpPr>
          <p:nvPr userDrawn="1"/>
        </p:nvSpPr>
        <p:spPr bwMode="auto">
          <a:xfrm>
            <a:off x="545941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08" name="Oval 616"/>
          <p:cNvSpPr>
            <a:spLocks noChangeAspect="1" noChangeArrowheads="1"/>
          </p:cNvSpPr>
          <p:nvPr userDrawn="1"/>
        </p:nvSpPr>
        <p:spPr bwMode="auto">
          <a:xfrm>
            <a:off x="557688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09" name="Oval 617"/>
          <p:cNvSpPr>
            <a:spLocks noChangeAspect="1" noChangeArrowheads="1"/>
          </p:cNvSpPr>
          <p:nvPr userDrawn="1"/>
        </p:nvSpPr>
        <p:spPr bwMode="auto">
          <a:xfrm>
            <a:off x="569595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10" name="Oval 618"/>
          <p:cNvSpPr>
            <a:spLocks noChangeAspect="1" noChangeArrowheads="1"/>
          </p:cNvSpPr>
          <p:nvPr userDrawn="1"/>
        </p:nvSpPr>
        <p:spPr bwMode="auto">
          <a:xfrm>
            <a:off x="581342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11" name="Oval 619"/>
          <p:cNvSpPr>
            <a:spLocks noChangeAspect="1" noChangeArrowheads="1"/>
          </p:cNvSpPr>
          <p:nvPr userDrawn="1"/>
        </p:nvSpPr>
        <p:spPr bwMode="auto">
          <a:xfrm>
            <a:off x="593248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12" name="Oval 620"/>
          <p:cNvSpPr>
            <a:spLocks noChangeAspect="1" noChangeArrowheads="1"/>
          </p:cNvSpPr>
          <p:nvPr userDrawn="1"/>
        </p:nvSpPr>
        <p:spPr bwMode="auto">
          <a:xfrm>
            <a:off x="605155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13" name="Oval 621"/>
          <p:cNvSpPr>
            <a:spLocks noChangeAspect="1" noChangeArrowheads="1"/>
          </p:cNvSpPr>
          <p:nvPr userDrawn="1"/>
        </p:nvSpPr>
        <p:spPr bwMode="auto">
          <a:xfrm>
            <a:off x="616902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14" name="Oval 622"/>
          <p:cNvSpPr>
            <a:spLocks noChangeAspect="1" noChangeArrowheads="1"/>
          </p:cNvSpPr>
          <p:nvPr userDrawn="1"/>
        </p:nvSpPr>
        <p:spPr bwMode="auto">
          <a:xfrm>
            <a:off x="628808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15" name="Oval 623"/>
          <p:cNvSpPr>
            <a:spLocks noChangeAspect="1" noChangeArrowheads="1"/>
          </p:cNvSpPr>
          <p:nvPr userDrawn="1"/>
        </p:nvSpPr>
        <p:spPr bwMode="auto">
          <a:xfrm>
            <a:off x="640556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16" name="Oval 624"/>
          <p:cNvSpPr>
            <a:spLocks noChangeAspect="1" noChangeArrowheads="1"/>
          </p:cNvSpPr>
          <p:nvPr userDrawn="1"/>
        </p:nvSpPr>
        <p:spPr bwMode="auto">
          <a:xfrm>
            <a:off x="652462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17" name="Oval 625"/>
          <p:cNvSpPr>
            <a:spLocks noChangeAspect="1" noChangeArrowheads="1"/>
          </p:cNvSpPr>
          <p:nvPr userDrawn="1"/>
        </p:nvSpPr>
        <p:spPr bwMode="auto">
          <a:xfrm>
            <a:off x="664210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18" name="Oval 626"/>
          <p:cNvSpPr>
            <a:spLocks noChangeAspect="1" noChangeArrowheads="1"/>
          </p:cNvSpPr>
          <p:nvPr userDrawn="1"/>
        </p:nvSpPr>
        <p:spPr bwMode="auto">
          <a:xfrm>
            <a:off x="676116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19" name="Oval 627"/>
          <p:cNvSpPr>
            <a:spLocks noChangeAspect="1" noChangeArrowheads="1"/>
          </p:cNvSpPr>
          <p:nvPr userDrawn="1"/>
        </p:nvSpPr>
        <p:spPr bwMode="auto">
          <a:xfrm>
            <a:off x="687863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20" name="Oval 628"/>
          <p:cNvSpPr>
            <a:spLocks noChangeAspect="1" noChangeArrowheads="1"/>
          </p:cNvSpPr>
          <p:nvPr userDrawn="1"/>
        </p:nvSpPr>
        <p:spPr bwMode="auto">
          <a:xfrm>
            <a:off x="699770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21" name="Oval 629"/>
          <p:cNvSpPr>
            <a:spLocks noChangeAspect="1" noChangeArrowheads="1"/>
          </p:cNvSpPr>
          <p:nvPr userDrawn="1"/>
        </p:nvSpPr>
        <p:spPr bwMode="auto">
          <a:xfrm>
            <a:off x="711517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22" name="Oval 630"/>
          <p:cNvSpPr>
            <a:spLocks noChangeAspect="1" noChangeArrowheads="1"/>
          </p:cNvSpPr>
          <p:nvPr userDrawn="1"/>
        </p:nvSpPr>
        <p:spPr bwMode="auto">
          <a:xfrm>
            <a:off x="723423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23" name="Oval 631"/>
          <p:cNvSpPr>
            <a:spLocks noChangeAspect="1" noChangeArrowheads="1"/>
          </p:cNvSpPr>
          <p:nvPr userDrawn="1"/>
        </p:nvSpPr>
        <p:spPr bwMode="auto">
          <a:xfrm>
            <a:off x="735171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24" name="Oval 632"/>
          <p:cNvSpPr>
            <a:spLocks noChangeAspect="1" noChangeArrowheads="1"/>
          </p:cNvSpPr>
          <p:nvPr userDrawn="1"/>
        </p:nvSpPr>
        <p:spPr bwMode="auto">
          <a:xfrm>
            <a:off x="7470775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25" name="Oval 633"/>
          <p:cNvSpPr>
            <a:spLocks noChangeAspect="1" noChangeArrowheads="1"/>
          </p:cNvSpPr>
          <p:nvPr userDrawn="1"/>
        </p:nvSpPr>
        <p:spPr bwMode="auto">
          <a:xfrm>
            <a:off x="758825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26" name="Oval 634"/>
          <p:cNvSpPr>
            <a:spLocks noChangeAspect="1" noChangeArrowheads="1"/>
          </p:cNvSpPr>
          <p:nvPr userDrawn="1"/>
        </p:nvSpPr>
        <p:spPr bwMode="auto">
          <a:xfrm>
            <a:off x="7707313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27" name="Oval 635"/>
          <p:cNvSpPr>
            <a:spLocks noChangeAspect="1" noChangeArrowheads="1"/>
          </p:cNvSpPr>
          <p:nvPr userDrawn="1"/>
        </p:nvSpPr>
        <p:spPr bwMode="auto">
          <a:xfrm>
            <a:off x="7824788" y="29194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28" name="Oval 636"/>
          <p:cNvSpPr>
            <a:spLocks noChangeAspect="1" noChangeArrowheads="1"/>
          </p:cNvSpPr>
          <p:nvPr userDrawn="1"/>
        </p:nvSpPr>
        <p:spPr bwMode="auto">
          <a:xfrm>
            <a:off x="7943850" y="29194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29" name="Oval 637"/>
          <p:cNvSpPr>
            <a:spLocks noChangeAspect="1" noChangeArrowheads="1"/>
          </p:cNvSpPr>
          <p:nvPr userDrawn="1"/>
        </p:nvSpPr>
        <p:spPr bwMode="auto">
          <a:xfrm>
            <a:off x="1200150" y="302895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30" name="Oval 638"/>
          <p:cNvSpPr>
            <a:spLocks noChangeAspect="1" noChangeArrowheads="1"/>
          </p:cNvSpPr>
          <p:nvPr userDrawn="1"/>
        </p:nvSpPr>
        <p:spPr bwMode="auto">
          <a:xfrm>
            <a:off x="1319213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31" name="Oval 639"/>
          <p:cNvSpPr>
            <a:spLocks noChangeAspect="1" noChangeArrowheads="1"/>
          </p:cNvSpPr>
          <p:nvPr userDrawn="1"/>
        </p:nvSpPr>
        <p:spPr bwMode="auto">
          <a:xfrm>
            <a:off x="143668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32" name="Oval 640"/>
          <p:cNvSpPr>
            <a:spLocks noChangeAspect="1" noChangeArrowheads="1"/>
          </p:cNvSpPr>
          <p:nvPr userDrawn="1"/>
        </p:nvSpPr>
        <p:spPr bwMode="auto">
          <a:xfrm>
            <a:off x="155575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33" name="Oval 641"/>
          <p:cNvSpPr>
            <a:spLocks noChangeAspect="1" noChangeArrowheads="1"/>
          </p:cNvSpPr>
          <p:nvPr userDrawn="1"/>
        </p:nvSpPr>
        <p:spPr bwMode="auto">
          <a:xfrm>
            <a:off x="167322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34" name="Oval 642"/>
          <p:cNvSpPr>
            <a:spLocks noChangeAspect="1" noChangeArrowheads="1"/>
          </p:cNvSpPr>
          <p:nvPr userDrawn="1"/>
        </p:nvSpPr>
        <p:spPr bwMode="auto">
          <a:xfrm>
            <a:off x="179228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35" name="Oval 643"/>
          <p:cNvSpPr>
            <a:spLocks noChangeAspect="1" noChangeArrowheads="1"/>
          </p:cNvSpPr>
          <p:nvPr userDrawn="1"/>
        </p:nvSpPr>
        <p:spPr bwMode="auto">
          <a:xfrm>
            <a:off x="1909763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36" name="Oval 644"/>
          <p:cNvSpPr>
            <a:spLocks noChangeAspect="1" noChangeArrowheads="1"/>
          </p:cNvSpPr>
          <p:nvPr userDrawn="1"/>
        </p:nvSpPr>
        <p:spPr bwMode="auto">
          <a:xfrm>
            <a:off x="202882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37" name="Oval 645"/>
          <p:cNvSpPr>
            <a:spLocks noChangeAspect="1" noChangeArrowheads="1"/>
          </p:cNvSpPr>
          <p:nvPr userDrawn="1"/>
        </p:nvSpPr>
        <p:spPr bwMode="auto">
          <a:xfrm>
            <a:off x="214630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38" name="Oval 646"/>
          <p:cNvSpPr>
            <a:spLocks noChangeAspect="1" noChangeArrowheads="1"/>
          </p:cNvSpPr>
          <p:nvPr userDrawn="1"/>
        </p:nvSpPr>
        <p:spPr bwMode="auto">
          <a:xfrm>
            <a:off x="2265363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39" name="Oval 647"/>
          <p:cNvSpPr>
            <a:spLocks noChangeAspect="1" noChangeArrowheads="1"/>
          </p:cNvSpPr>
          <p:nvPr userDrawn="1"/>
        </p:nvSpPr>
        <p:spPr bwMode="auto">
          <a:xfrm>
            <a:off x="238283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40" name="Oval 648"/>
          <p:cNvSpPr>
            <a:spLocks noChangeAspect="1" noChangeArrowheads="1"/>
          </p:cNvSpPr>
          <p:nvPr userDrawn="1"/>
        </p:nvSpPr>
        <p:spPr bwMode="auto">
          <a:xfrm>
            <a:off x="250190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41" name="Oval 649"/>
          <p:cNvSpPr>
            <a:spLocks noChangeAspect="1" noChangeArrowheads="1"/>
          </p:cNvSpPr>
          <p:nvPr userDrawn="1"/>
        </p:nvSpPr>
        <p:spPr bwMode="auto">
          <a:xfrm>
            <a:off x="261937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42" name="Oval 650"/>
          <p:cNvSpPr>
            <a:spLocks noChangeAspect="1" noChangeArrowheads="1"/>
          </p:cNvSpPr>
          <p:nvPr userDrawn="1"/>
        </p:nvSpPr>
        <p:spPr bwMode="auto">
          <a:xfrm>
            <a:off x="427672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43" name="Oval 651"/>
          <p:cNvSpPr>
            <a:spLocks noChangeAspect="1" noChangeArrowheads="1"/>
          </p:cNvSpPr>
          <p:nvPr userDrawn="1"/>
        </p:nvSpPr>
        <p:spPr bwMode="auto">
          <a:xfrm>
            <a:off x="439420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44" name="Oval 652"/>
          <p:cNvSpPr>
            <a:spLocks noChangeAspect="1" noChangeArrowheads="1"/>
          </p:cNvSpPr>
          <p:nvPr userDrawn="1"/>
        </p:nvSpPr>
        <p:spPr bwMode="auto">
          <a:xfrm>
            <a:off x="4513263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45" name="Oval 653"/>
          <p:cNvSpPr>
            <a:spLocks noChangeAspect="1" noChangeArrowheads="1"/>
          </p:cNvSpPr>
          <p:nvPr userDrawn="1"/>
        </p:nvSpPr>
        <p:spPr bwMode="auto">
          <a:xfrm>
            <a:off x="463073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46" name="Oval 654"/>
          <p:cNvSpPr>
            <a:spLocks noChangeAspect="1" noChangeArrowheads="1"/>
          </p:cNvSpPr>
          <p:nvPr userDrawn="1"/>
        </p:nvSpPr>
        <p:spPr bwMode="auto">
          <a:xfrm>
            <a:off x="474980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47" name="Oval 655"/>
          <p:cNvSpPr>
            <a:spLocks noChangeAspect="1" noChangeArrowheads="1"/>
          </p:cNvSpPr>
          <p:nvPr userDrawn="1"/>
        </p:nvSpPr>
        <p:spPr bwMode="auto">
          <a:xfrm>
            <a:off x="486727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48" name="Oval 656"/>
          <p:cNvSpPr>
            <a:spLocks noChangeAspect="1" noChangeArrowheads="1"/>
          </p:cNvSpPr>
          <p:nvPr userDrawn="1"/>
        </p:nvSpPr>
        <p:spPr bwMode="auto">
          <a:xfrm>
            <a:off x="498633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49" name="Oval 657"/>
          <p:cNvSpPr>
            <a:spLocks noChangeAspect="1" noChangeArrowheads="1"/>
          </p:cNvSpPr>
          <p:nvPr userDrawn="1"/>
        </p:nvSpPr>
        <p:spPr bwMode="auto">
          <a:xfrm>
            <a:off x="522287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50" name="Oval 658"/>
          <p:cNvSpPr>
            <a:spLocks noChangeAspect="1" noChangeArrowheads="1"/>
          </p:cNvSpPr>
          <p:nvPr userDrawn="1"/>
        </p:nvSpPr>
        <p:spPr bwMode="auto">
          <a:xfrm>
            <a:off x="534035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51" name="Oval 659"/>
          <p:cNvSpPr>
            <a:spLocks noChangeAspect="1" noChangeArrowheads="1"/>
          </p:cNvSpPr>
          <p:nvPr userDrawn="1"/>
        </p:nvSpPr>
        <p:spPr bwMode="auto">
          <a:xfrm>
            <a:off x="5459413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52" name="Oval 660"/>
          <p:cNvSpPr>
            <a:spLocks noChangeAspect="1" noChangeArrowheads="1"/>
          </p:cNvSpPr>
          <p:nvPr userDrawn="1"/>
        </p:nvSpPr>
        <p:spPr bwMode="auto">
          <a:xfrm>
            <a:off x="557688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53" name="Oval 661"/>
          <p:cNvSpPr>
            <a:spLocks noChangeAspect="1" noChangeArrowheads="1"/>
          </p:cNvSpPr>
          <p:nvPr userDrawn="1"/>
        </p:nvSpPr>
        <p:spPr bwMode="auto">
          <a:xfrm>
            <a:off x="569595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54" name="Oval 662"/>
          <p:cNvSpPr>
            <a:spLocks noChangeAspect="1" noChangeArrowheads="1"/>
          </p:cNvSpPr>
          <p:nvPr userDrawn="1"/>
        </p:nvSpPr>
        <p:spPr bwMode="auto">
          <a:xfrm>
            <a:off x="593248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55" name="Oval 663"/>
          <p:cNvSpPr>
            <a:spLocks noChangeAspect="1" noChangeArrowheads="1"/>
          </p:cNvSpPr>
          <p:nvPr userDrawn="1"/>
        </p:nvSpPr>
        <p:spPr bwMode="auto">
          <a:xfrm>
            <a:off x="605155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56" name="Oval 664"/>
          <p:cNvSpPr>
            <a:spLocks noChangeAspect="1" noChangeArrowheads="1"/>
          </p:cNvSpPr>
          <p:nvPr userDrawn="1"/>
        </p:nvSpPr>
        <p:spPr bwMode="auto">
          <a:xfrm>
            <a:off x="616902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57" name="Oval 665"/>
          <p:cNvSpPr>
            <a:spLocks noChangeAspect="1" noChangeArrowheads="1"/>
          </p:cNvSpPr>
          <p:nvPr userDrawn="1"/>
        </p:nvSpPr>
        <p:spPr bwMode="auto">
          <a:xfrm>
            <a:off x="628808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58" name="Oval 666"/>
          <p:cNvSpPr>
            <a:spLocks noChangeAspect="1" noChangeArrowheads="1"/>
          </p:cNvSpPr>
          <p:nvPr userDrawn="1"/>
        </p:nvSpPr>
        <p:spPr bwMode="auto">
          <a:xfrm>
            <a:off x="6405563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59" name="Oval 667"/>
          <p:cNvSpPr>
            <a:spLocks noChangeAspect="1" noChangeArrowheads="1"/>
          </p:cNvSpPr>
          <p:nvPr userDrawn="1"/>
        </p:nvSpPr>
        <p:spPr bwMode="auto">
          <a:xfrm>
            <a:off x="652462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60" name="Oval 668"/>
          <p:cNvSpPr>
            <a:spLocks noChangeAspect="1" noChangeArrowheads="1"/>
          </p:cNvSpPr>
          <p:nvPr userDrawn="1"/>
        </p:nvSpPr>
        <p:spPr bwMode="auto">
          <a:xfrm>
            <a:off x="664210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61" name="Oval 669"/>
          <p:cNvSpPr>
            <a:spLocks noChangeAspect="1" noChangeArrowheads="1"/>
          </p:cNvSpPr>
          <p:nvPr userDrawn="1"/>
        </p:nvSpPr>
        <p:spPr bwMode="auto">
          <a:xfrm>
            <a:off x="6761163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62" name="Oval 670"/>
          <p:cNvSpPr>
            <a:spLocks noChangeAspect="1" noChangeArrowheads="1"/>
          </p:cNvSpPr>
          <p:nvPr userDrawn="1"/>
        </p:nvSpPr>
        <p:spPr bwMode="auto">
          <a:xfrm>
            <a:off x="687863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63" name="Oval 671"/>
          <p:cNvSpPr>
            <a:spLocks noChangeAspect="1" noChangeArrowheads="1"/>
          </p:cNvSpPr>
          <p:nvPr userDrawn="1"/>
        </p:nvSpPr>
        <p:spPr bwMode="auto">
          <a:xfrm>
            <a:off x="699770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64" name="Oval 672"/>
          <p:cNvSpPr>
            <a:spLocks noChangeAspect="1" noChangeArrowheads="1"/>
          </p:cNvSpPr>
          <p:nvPr userDrawn="1"/>
        </p:nvSpPr>
        <p:spPr bwMode="auto">
          <a:xfrm>
            <a:off x="711517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65" name="Oval 673"/>
          <p:cNvSpPr>
            <a:spLocks noChangeAspect="1" noChangeArrowheads="1"/>
          </p:cNvSpPr>
          <p:nvPr userDrawn="1"/>
        </p:nvSpPr>
        <p:spPr bwMode="auto">
          <a:xfrm>
            <a:off x="723423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66" name="Oval 674"/>
          <p:cNvSpPr>
            <a:spLocks noChangeAspect="1" noChangeArrowheads="1"/>
          </p:cNvSpPr>
          <p:nvPr userDrawn="1"/>
        </p:nvSpPr>
        <p:spPr bwMode="auto">
          <a:xfrm>
            <a:off x="7351713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67" name="Oval 675"/>
          <p:cNvSpPr>
            <a:spLocks noChangeAspect="1" noChangeArrowheads="1"/>
          </p:cNvSpPr>
          <p:nvPr userDrawn="1"/>
        </p:nvSpPr>
        <p:spPr bwMode="auto">
          <a:xfrm>
            <a:off x="7470775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68" name="Oval 676"/>
          <p:cNvSpPr>
            <a:spLocks noChangeAspect="1" noChangeArrowheads="1"/>
          </p:cNvSpPr>
          <p:nvPr userDrawn="1"/>
        </p:nvSpPr>
        <p:spPr bwMode="auto">
          <a:xfrm>
            <a:off x="7588250" y="30289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69" name="Oval 677"/>
          <p:cNvSpPr>
            <a:spLocks noChangeAspect="1" noChangeArrowheads="1"/>
          </p:cNvSpPr>
          <p:nvPr userDrawn="1"/>
        </p:nvSpPr>
        <p:spPr bwMode="auto">
          <a:xfrm>
            <a:off x="120015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70" name="Oval 678"/>
          <p:cNvSpPr>
            <a:spLocks noChangeAspect="1" noChangeArrowheads="1"/>
          </p:cNvSpPr>
          <p:nvPr userDrawn="1"/>
        </p:nvSpPr>
        <p:spPr bwMode="auto">
          <a:xfrm>
            <a:off x="1319213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71" name="Oval 679"/>
          <p:cNvSpPr>
            <a:spLocks noChangeAspect="1" noChangeArrowheads="1"/>
          </p:cNvSpPr>
          <p:nvPr userDrawn="1"/>
        </p:nvSpPr>
        <p:spPr bwMode="auto">
          <a:xfrm>
            <a:off x="143668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72" name="Oval 680"/>
          <p:cNvSpPr>
            <a:spLocks noChangeAspect="1" noChangeArrowheads="1"/>
          </p:cNvSpPr>
          <p:nvPr userDrawn="1"/>
        </p:nvSpPr>
        <p:spPr bwMode="auto">
          <a:xfrm>
            <a:off x="155575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73" name="Oval 681"/>
          <p:cNvSpPr>
            <a:spLocks noChangeAspect="1" noChangeArrowheads="1"/>
          </p:cNvSpPr>
          <p:nvPr userDrawn="1"/>
        </p:nvSpPr>
        <p:spPr bwMode="auto">
          <a:xfrm>
            <a:off x="1673225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74" name="Oval 682"/>
          <p:cNvSpPr>
            <a:spLocks noChangeAspect="1" noChangeArrowheads="1"/>
          </p:cNvSpPr>
          <p:nvPr userDrawn="1"/>
        </p:nvSpPr>
        <p:spPr bwMode="auto">
          <a:xfrm>
            <a:off x="179228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75" name="Oval 683"/>
          <p:cNvSpPr>
            <a:spLocks noChangeAspect="1" noChangeArrowheads="1"/>
          </p:cNvSpPr>
          <p:nvPr userDrawn="1"/>
        </p:nvSpPr>
        <p:spPr bwMode="auto">
          <a:xfrm>
            <a:off x="1909763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76" name="Oval 684"/>
          <p:cNvSpPr>
            <a:spLocks noChangeAspect="1" noChangeArrowheads="1"/>
          </p:cNvSpPr>
          <p:nvPr userDrawn="1"/>
        </p:nvSpPr>
        <p:spPr bwMode="auto">
          <a:xfrm>
            <a:off x="2028825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77" name="Oval 685"/>
          <p:cNvSpPr>
            <a:spLocks noChangeAspect="1" noChangeArrowheads="1"/>
          </p:cNvSpPr>
          <p:nvPr userDrawn="1"/>
        </p:nvSpPr>
        <p:spPr bwMode="auto">
          <a:xfrm>
            <a:off x="214630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78" name="Oval 686"/>
          <p:cNvSpPr>
            <a:spLocks noChangeAspect="1" noChangeArrowheads="1"/>
          </p:cNvSpPr>
          <p:nvPr userDrawn="1"/>
        </p:nvSpPr>
        <p:spPr bwMode="auto">
          <a:xfrm>
            <a:off x="2268538" y="3141663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79" name="Oval 687"/>
          <p:cNvSpPr>
            <a:spLocks noChangeAspect="1" noChangeArrowheads="1"/>
          </p:cNvSpPr>
          <p:nvPr userDrawn="1"/>
        </p:nvSpPr>
        <p:spPr bwMode="auto">
          <a:xfrm>
            <a:off x="238283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80" name="Oval 688"/>
          <p:cNvSpPr>
            <a:spLocks noChangeAspect="1" noChangeArrowheads="1"/>
          </p:cNvSpPr>
          <p:nvPr userDrawn="1"/>
        </p:nvSpPr>
        <p:spPr bwMode="auto">
          <a:xfrm>
            <a:off x="250190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81" name="Oval 689"/>
          <p:cNvSpPr>
            <a:spLocks noChangeAspect="1" noChangeArrowheads="1"/>
          </p:cNvSpPr>
          <p:nvPr userDrawn="1"/>
        </p:nvSpPr>
        <p:spPr bwMode="auto">
          <a:xfrm>
            <a:off x="404018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82" name="Oval 690"/>
          <p:cNvSpPr>
            <a:spLocks noChangeAspect="1" noChangeArrowheads="1"/>
          </p:cNvSpPr>
          <p:nvPr userDrawn="1"/>
        </p:nvSpPr>
        <p:spPr bwMode="auto">
          <a:xfrm>
            <a:off x="4157663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83" name="Oval 691"/>
          <p:cNvSpPr>
            <a:spLocks noChangeAspect="1" noChangeArrowheads="1"/>
          </p:cNvSpPr>
          <p:nvPr userDrawn="1"/>
        </p:nvSpPr>
        <p:spPr bwMode="auto">
          <a:xfrm>
            <a:off x="4276725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84" name="Oval 692"/>
          <p:cNvSpPr>
            <a:spLocks noChangeAspect="1" noChangeArrowheads="1"/>
          </p:cNvSpPr>
          <p:nvPr userDrawn="1"/>
        </p:nvSpPr>
        <p:spPr bwMode="auto">
          <a:xfrm>
            <a:off x="463073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85" name="Oval 693"/>
          <p:cNvSpPr>
            <a:spLocks noChangeAspect="1" noChangeArrowheads="1"/>
          </p:cNvSpPr>
          <p:nvPr userDrawn="1"/>
        </p:nvSpPr>
        <p:spPr bwMode="auto">
          <a:xfrm>
            <a:off x="474980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86" name="Oval 694"/>
          <p:cNvSpPr>
            <a:spLocks noChangeAspect="1" noChangeArrowheads="1"/>
          </p:cNvSpPr>
          <p:nvPr userDrawn="1"/>
        </p:nvSpPr>
        <p:spPr bwMode="auto">
          <a:xfrm>
            <a:off x="4867275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87" name="Oval 695"/>
          <p:cNvSpPr>
            <a:spLocks noChangeAspect="1" noChangeArrowheads="1"/>
          </p:cNvSpPr>
          <p:nvPr userDrawn="1"/>
        </p:nvSpPr>
        <p:spPr bwMode="auto">
          <a:xfrm>
            <a:off x="498633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88" name="Oval 696"/>
          <p:cNvSpPr>
            <a:spLocks noChangeAspect="1" noChangeArrowheads="1"/>
          </p:cNvSpPr>
          <p:nvPr userDrawn="1"/>
        </p:nvSpPr>
        <p:spPr bwMode="auto">
          <a:xfrm>
            <a:off x="5103813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89" name="Oval 697"/>
          <p:cNvSpPr>
            <a:spLocks noChangeAspect="1" noChangeArrowheads="1"/>
          </p:cNvSpPr>
          <p:nvPr userDrawn="1"/>
        </p:nvSpPr>
        <p:spPr bwMode="auto">
          <a:xfrm>
            <a:off x="5222875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90" name="Oval 698"/>
          <p:cNvSpPr>
            <a:spLocks noChangeAspect="1" noChangeArrowheads="1"/>
          </p:cNvSpPr>
          <p:nvPr userDrawn="1"/>
        </p:nvSpPr>
        <p:spPr bwMode="auto">
          <a:xfrm>
            <a:off x="534035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91" name="Oval 699"/>
          <p:cNvSpPr>
            <a:spLocks noChangeAspect="1" noChangeArrowheads="1"/>
          </p:cNvSpPr>
          <p:nvPr userDrawn="1"/>
        </p:nvSpPr>
        <p:spPr bwMode="auto">
          <a:xfrm>
            <a:off x="5459413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92" name="Oval 700"/>
          <p:cNvSpPr>
            <a:spLocks noChangeAspect="1" noChangeArrowheads="1"/>
          </p:cNvSpPr>
          <p:nvPr userDrawn="1"/>
        </p:nvSpPr>
        <p:spPr bwMode="auto">
          <a:xfrm>
            <a:off x="569595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93" name="Oval 701"/>
          <p:cNvSpPr>
            <a:spLocks noChangeAspect="1" noChangeArrowheads="1"/>
          </p:cNvSpPr>
          <p:nvPr userDrawn="1"/>
        </p:nvSpPr>
        <p:spPr bwMode="auto">
          <a:xfrm>
            <a:off x="5813425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94" name="Oval 702"/>
          <p:cNvSpPr>
            <a:spLocks noChangeAspect="1" noChangeArrowheads="1"/>
          </p:cNvSpPr>
          <p:nvPr userDrawn="1"/>
        </p:nvSpPr>
        <p:spPr bwMode="auto">
          <a:xfrm>
            <a:off x="593248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95" name="Oval 703"/>
          <p:cNvSpPr>
            <a:spLocks noChangeAspect="1" noChangeArrowheads="1"/>
          </p:cNvSpPr>
          <p:nvPr userDrawn="1"/>
        </p:nvSpPr>
        <p:spPr bwMode="auto">
          <a:xfrm>
            <a:off x="605155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96" name="Oval 704"/>
          <p:cNvSpPr>
            <a:spLocks noChangeAspect="1" noChangeArrowheads="1"/>
          </p:cNvSpPr>
          <p:nvPr userDrawn="1"/>
        </p:nvSpPr>
        <p:spPr bwMode="auto">
          <a:xfrm>
            <a:off x="6169025" y="313690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97" name="Oval 705"/>
          <p:cNvSpPr>
            <a:spLocks noChangeAspect="1" noChangeArrowheads="1"/>
          </p:cNvSpPr>
          <p:nvPr userDrawn="1"/>
        </p:nvSpPr>
        <p:spPr bwMode="auto">
          <a:xfrm>
            <a:off x="628808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98" name="Oval 706"/>
          <p:cNvSpPr>
            <a:spLocks noChangeAspect="1" noChangeArrowheads="1"/>
          </p:cNvSpPr>
          <p:nvPr userDrawn="1"/>
        </p:nvSpPr>
        <p:spPr bwMode="auto">
          <a:xfrm>
            <a:off x="6405563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699" name="Oval 707"/>
          <p:cNvSpPr>
            <a:spLocks noChangeAspect="1" noChangeArrowheads="1"/>
          </p:cNvSpPr>
          <p:nvPr userDrawn="1"/>
        </p:nvSpPr>
        <p:spPr bwMode="auto">
          <a:xfrm>
            <a:off x="6524625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00" name="Oval 708"/>
          <p:cNvSpPr>
            <a:spLocks noChangeAspect="1" noChangeArrowheads="1"/>
          </p:cNvSpPr>
          <p:nvPr userDrawn="1"/>
        </p:nvSpPr>
        <p:spPr bwMode="auto">
          <a:xfrm>
            <a:off x="664210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01" name="Oval 709"/>
          <p:cNvSpPr>
            <a:spLocks noChangeAspect="1" noChangeArrowheads="1"/>
          </p:cNvSpPr>
          <p:nvPr userDrawn="1"/>
        </p:nvSpPr>
        <p:spPr bwMode="auto">
          <a:xfrm>
            <a:off x="6761163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02" name="Oval 710"/>
          <p:cNvSpPr>
            <a:spLocks noChangeAspect="1" noChangeArrowheads="1"/>
          </p:cNvSpPr>
          <p:nvPr userDrawn="1"/>
        </p:nvSpPr>
        <p:spPr bwMode="auto">
          <a:xfrm>
            <a:off x="687863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03" name="Oval 711"/>
          <p:cNvSpPr>
            <a:spLocks noChangeAspect="1" noChangeArrowheads="1"/>
          </p:cNvSpPr>
          <p:nvPr userDrawn="1"/>
        </p:nvSpPr>
        <p:spPr bwMode="auto">
          <a:xfrm>
            <a:off x="6997700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04" name="Oval 712"/>
          <p:cNvSpPr>
            <a:spLocks noChangeAspect="1" noChangeArrowheads="1"/>
          </p:cNvSpPr>
          <p:nvPr userDrawn="1"/>
        </p:nvSpPr>
        <p:spPr bwMode="auto">
          <a:xfrm>
            <a:off x="7115175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05" name="Oval 713"/>
          <p:cNvSpPr>
            <a:spLocks noChangeAspect="1" noChangeArrowheads="1"/>
          </p:cNvSpPr>
          <p:nvPr userDrawn="1"/>
        </p:nvSpPr>
        <p:spPr bwMode="auto">
          <a:xfrm>
            <a:off x="7234238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06" name="Oval 714"/>
          <p:cNvSpPr>
            <a:spLocks noChangeAspect="1" noChangeArrowheads="1"/>
          </p:cNvSpPr>
          <p:nvPr userDrawn="1"/>
        </p:nvSpPr>
        <p:spPr bwMode="auto">
          <a:xfrm>
            <a:off x="7351713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07" name="Oval 715"/>
          <p:cNvSpPr>
            <a:spLocks noChangeAspect="1" noChangeArrowheads="1"/>
          </p:cNvSpPr>
          <p:nvPr userDrawn="1"/>
        </p:nvSpPr>
        <p:spPr bwMode="auto">
          <a:xfrm>
            <a:off x="7470775" y="31369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08" name="Oval 716"/>
          <p:cNvSpPr>
            <a:spLocks noChangeAspect="1" noChangeArrowheads="1"/>
          </p:cNvSpPr>
          <p:nvPr userDrawn="1"/>
        </p:nvSpPr>
        <p:spPr bwMode="auto">
          <a:xfrm>
            <a:off x="7707313" y="31369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09" name="Oval 717"/>
          <p:cNvSpPr>
            <a:spLocks noChangeAspect="1" noChangeArrowheads="1"/>
          </p:cNvSpPr>
          <p:nvPr userDrawn="1"/>
        </p:nvSpPr>
        <p:spPr bwMode="auto">
          <a:xfrm>
            <a:off x="1200150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10" name="Oval 718"/>
          <p:cNvSpPr>
            <a:spLocks noChangeAspect="1" noChangeArrowheads="1"/>
          </p:cNvSpPr>
          <p:nvPr userDrawn="1"/>
        </p:nvSpPr>
        <p:spPr bwMode="auto">
          <a:xfrm>
            <a:off x="1319213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11" name="Oval 719"/>
          <p:cNvSpPr>
            <a:spLocks noChangeAspect="1" noChangeArrowheads="1"/>
          </p:cNvSpPr>
          <p:nvPr userDrawn="1"/>
        </p:nvSpPr>
        <p:spPr bwMode="auto">
          <a:xfrm>
            <a:off x="1436688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12" name="Oval 720"/>
          <p:cNvSpPr>
            <a:spLocks noChangeAspect="1" noChangeArrowheads="1"/>
          </p:cNvSpPr>
          <p:nvPr userDrawn="1"/>
        </p:nvSpPr>
        <p:spPr bwMode="auto">
          <a:xfrm>
            <a:off x="1555750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13" name="Oval 721"/>
          <p:cNvSpPr>
            <a:spLocks noChangeAspect="1" noChangeArrowheads="1"/>
          </p:cNvSpPr>
          <p:nvPr userDrawn="1"/>
        </p:nvSpPr>
        <p:spPr bwMode="auto">
          <a:xfrm>
            <a:off x="1673225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14" name="Oval 722"/>
          <p:cNvSpPr>
            <a:spLocks noChangeAspect="1" noChangeArrowheads="1"/>
          </p:cNvSpPr>
          <p:nvPr userDrawn="1"/>
        </p:nvSpPr>
        <p:spPr bwMode="auto">
          <a:xfrm>
            <a:off x="1792288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15" name="Oval 723"/>
          <p:cNvSpPr>
            <a:spLocks noChangeAspect="1" noChangeArrowheads="1"/>
          </p:cNvSpPr>
          <p:nvPr userDrawn="1"/>
        </p:nvSpPr>
        <p:spPr bwMode="auto">
          <a:xfrm>
            <a:off x="1909763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16" name="Oval 724"/>
          <p:cNvSpPr>
            <a:spLocks noChangeAspect="1" noChangeArrowheads="1"/>
          </p:cNvSpPr>
          <p:nvPr userDrawn="1"/>
        </p:nvSpPr>
        <p:spPr bwMode="auto">
          <a:xfrm>
            <a:off x="2028825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17" name="Oval 725"/>
          <p:cNvSpPr>
            <a:spLocks noChangeAspect="1" noChangeArrowheads="1"/>
          </p:cNvSpPr>
          <p:nvPr userDrawn="1"/>
        </p:nvSpPr>
        <p:spPr bwMode="auto">
          <a:xfrm>
            <a:off x="2146300" y="3246438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18" name="Oval 726"/>
          <p:cNvSpPr>
            <a:spLocks noChangeAspect="1" noChangeArrowheads="1"/>
          </p:cNvSpPr>
          <p:nvPr userDrawn="1"/>
        </p:nvSpPr>
        <p:spPr bwMode="auto">
          <a:xfrm>
            <a:off x="2265363" y="32464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19" name="Oval 727"/>
          <p:cNvSpPr>
            <a:spLocks noChangeAspect="1" noChangeArrowheads="1"/>
          </p:cNvSpPr>
          <p:nvPr userDrawn="1"/>
        </p:nvSpPr>
        <p:spPr bwMode="auto">
          <a:xfrm>
            <a:off x="2382838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20" name="Oval 728"/>
          <p:cNvSpPr>
            <a:spLocks noChangeAspect="1" noChangeArrowheads="1"/>
          </p:cNvSpPr>
          <p:nvPr userDrawn="1"/>
        </p:nvSpPr>
        <p:spPr bwMode="auto">
          <a:xfrm>
            <a:off x="4040188" y="32464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21" name="Oval 729"/>
          <p:cNvSpPr>
            <a:spLocks noChangeAspect="1" noChangeArrowheads="1"/>
          </p:cNvSpPr>
          <p:nvPr userDrawn="1"/>
        </p:nvSpPr>
        <p:spPr bwMode="auto">
          <a:xfrm>
            <a:off x="4157663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22" name="Oval 730"/>
          <p:cNvSpPr>
            <a:spLocks noChangeAspect="1" noChangeArrowheads="1"/>
          </p:cNvSpPr>
          <p:nvPr userDrawn="1"/>
        </p:nvSpPr>
        <p:spPr bwMode="auto">
          <a:xfrm>
            <a:off x="4630738" y="32464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23" name="Oval 731"/>
          <p:cNvSpPr>
            <a:spLocks noChangeAspect="1" noChangeArrowheads="1"/>
          </p:cNvSpPr>
          <p:nvPr userDrawn="1"/>
        </p:nvSpPr>
        <p:spPr bwMode="auto">
          <a:xfrm>
            <a:off x="4867275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24" name="Oval 732"/>
          <p:cNvSpPr>
            <a:spLocks noChangeAspect="1" noChangeArrowheads="1"/>
          </p:cNvSpPr>
          <p:nvPr userDrawn="1"/>
        </p:nvSpPr>
        <p:spPr bwMode="auto">
          <a:xfrm>
            <a:off x="4986338" y="32464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25" name="Oval 733"/>
          <p:cNvSpPr>
            <a:spLocks noChangeAspect="1" noChangeArrowheads="1"/>
          </p:cNvSpPr>
          <p:nvPr userDrawn="1"/>
        </p:nvSpPr>
        <p:spPr bwMode="auto">
          <a:xfrm>
            <a:off x="5103813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26" name="Oval 734"/>
          <p:cNvSpPr>
            <a:spLocks noChangeAspect="1" noChangeArrowheads="1"/>
          </p:cNvSpPr>
          <p:nvPr userDrawn="1"/>
        </p:nvSpPr>
        <p:spPr bwMode="auto">
          <a:xfrm>
            <a:off x="5222875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27" name="Oval 735"/>
          <p:cNvSpPr>
            <a:spLocks noChangeAspect="1" noChangeArrowheads="1"/>
          </p:cNvSpPr>
          <p:nvPr userDrawn="1"/>
        </p:nvSpPr>
        <p:spPr bwMode="auto">
          <a:xfrm>
            <a:off x="5340350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28" name="Oval 736"/>
          <p:cNvSpPr>
            <a:spLocks noChangeAspect="1" noChangeArrowheads="1"/>
          </p:cNvSpPr>
          <p:nvPr userDrawn="1"/>
        </p:nvSpPr>
        <p:spPr bwMode="auto">
          <a:xfrm>
            <a:off x="5459413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29" name="Oval 737"/>
          <p:cNvSpPr>
            <a:spLocks noChangeAspect="1" noChangeArrowheads="1"/>
          </p:cNvSpPr>
          <p:nvPr userDrawn="1"/>
        </p:nvSpPr>
        <p:spPr bwMode="auto">
          <a:xfrm>
            <a:off x="5695950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30" name="Oval 738"/>
          <p:cNvSpPr>
            <a:spLocks noChangeAspect="1" noChangeArrowheads="1"/>
          </p:cNvSpPr>
          <p:nvPr userDrawn="1"/>
        </p:nvSpPr>
        <p:spPr bwMode="auto">
          <a:xfrm>
            <a:off x="5813425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31" name="Oval 739"/>
          <p:cNvSpPr>
            <a:spLocks noChangeAspect="1" noChangeArrowheads="1"/>
          </p:cNvSpPr>
          <p:nvPr userDrawn="1"/>
        </p:nvSpPr>
        <p:spPr bwMode="auto">
          <a:xfrm>
            <a:off x="5932488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32" name="Oval 740"/>
          <p:cNvSpPr>
            <a:spLocks noChangeAspect="1" noChangeArrowheads="1"/>
          </p:cNvSpPr>
          <p:nvPr userDrawn="1"/>
        </p:nvSpPr>
        <p:spPr bwMode="auto">
          <a:xfrm>
            <a:off x="6051550" y="3246438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33" name="Oval 741"/>
          <p:cNvSpPr>
            <a:spLocks noChangeAspect="1" noChangeArrowheads="1"/>
          </p:cNvSpPr>
          <p:nvPr userDrawn="1"/>
        </p:nvSpPr>
        <p:spPr bwMode="auto">
          <a:xfrm>
            <a:off x="6169025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34" name="Oval 742"/>
          <p:cNvSpPr>
            <a:spLocks noChangeAspect="1" noChangeArrowheads="1"/>
          </p:cNvSpPr>
          <p:nvPr userDrawn="1"/>
        </p:nvSpPr>
        <p:spPr bwMode="auto">
          <a:xfrm>
            <a:off x="6288088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35" name="Oval 743"/>
          <p:cNvSpPr>
            <a:spLocks noChangeAspect="1" noChangeArrowheads="1"/>
          </p:cNvSpPr>
          <p:nvPr userDrawn="1"/>
        </p:nvSpPr>
        <p:spPr bwMode="auto">
          <a:xfrm>
            <a:off x="6405563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36" name="Oval 744"/>
          <p:cNvSpPr>
            <a:spLocks noChangeAspect="1" noChangeArrowheads="1"/>
          </p:cNvSpPr>
          <p:nvPr userDrawn="1"/>
        </p:nvSpPr>
        <p:spPr bwMode="auto">
          <a:xfrm>
            <a:off x="6524625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37" name="Oval 745"/>
          <p:cNvSpPr>
            <a:spLocks noChangeAspect="1" noChangeArrowheads="1"/>
          </p:cNvSpPr>
          <p:nvPr userDrawn="1"/>
        </p:nvSpPr>
        <p:spPr bwMode="auto">
          <a:xfrm>
            <a:off x="6642100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38" name="Oval 746"/>
          <p:cNvSpPr>
            <a:spLocks noChangeAspect="1" noChangeArrowheads="1"/>
          </p:cNvSpPr>
          <p:nvPr userDrawn="1"/>
        </p:nvSpPr>
        <p:spPr bwMode="auto">
          <a:xfrm>
            <a:off x="6761163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39" name="Oval 747"/>
          <p:cNvSpPr>
            <a:spLocks noChangeAspect="1" noChangeArrowheads="1"/>
          </p:cNvSpPr>
          <p:nvPr userDrawn="1"/>
        </p:nvSpPr>
        <p:spPr bwMode="auto">
          <a:xfrm>
            <a:off x="6878638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40" name="Oval 748"/>
          <p:cNvSpPr>
            <a:spLocks noChangeAspect="1" noChangeArrowheads="1"/>
          </p:cNvSpPr>
          <p:nvPr userDrawn="1"/>
        </p:nvSpPr>
        <p:spPr bwMode="auto">
          <a:xfrm>
            <a:off x="6997700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41" name="Oval 749"/>
          <p:cNvSpPr>
            <a:spLocks noChangeAspect="1" noChangeArrowheads="1"/>
          </p:cNvSpPr>
          <p:nvPr userDrawn="1"/>
        </p:nvSpPr>
        <p:spPr bwMode="auto">
          <a:xfrm>
            <a:off x="7115175" y="3246438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42" name="Oval 750"/>
          <p:cNvSpPr>
            <a:spLocks noChangeAspect="1" noChangeArrowheads="1"/>
          </p:cNvSpPr>
          <p:nvPr userDrawn="1"/>
        </p:nvSpPr>
        <p:spPr bwMode="auto">
          <a:xfrm>
            <a:off x="7234238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43" name="Oval 751"/>
          <p:cNvSpPr>
            <a:spLocks noChangeAspect="1" noChangeArrowheads="1"/>
          </p:cNvSpPr>
          <p:nvPr userDrawn="1"/>
        </p:nvSpPr>
        <p:spPr bwMode="auto">
          <a:xfrm>
            <a:off x="7470775" y="32464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44" name="Oval 752"/>
          <p:cNvSpPr>
            <a:spLocks noChangeAspect="1" noChangeArrowheads="1"/>
          </p:cNvSpPr>
          <p:nvPr userDrawn="1"/>
        </p:nvSpPr>
        <p:spPr bwMode="auto">
          <a:xfrm>
            <a:off x="7707313" y="32464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45" name="Oval 753"/>
          <p:cNvSpPr>
            <a:spLocks noChangeAspect="1" noChangeArrowheads="1"/>
          </p:cNvSpPr>
          <p:nvPr userDrawn="1"/>
        </p:nvSpPr>
        <p:spPr bwMode="auto">
          <a:xfrm>
            <a:off x="1319213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46" name="Oval 754"/>
          <p:cNvSpPr>
            <a:spLocks noChangeAspect="1" noChangeArrowheads="1"/>
          </p:cNvSpPr>
          <p:nvPr userDrawn="1"/>
        </p:nvSpPr>
        <p:spPr bwMode="auto">
          <a:xfrm>
            <a:off x="1436688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47" name="Oval 755"/>
          <p:cNvSpPr>
            <a:spLocks noChangeAspect="1" noChangeArrowheads="1"/>
          </p:cNvSpPr>
          <p:nvPr userDrawn="1"/>
        </p:nvSpPr>
        <p:spPr bwMode="auto">
          <a:xfrm>
            <a:off x="1555750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48" name="Oval 756"/>
          <p:cNvSpPr>
            <a:spLocks noChangeAspect="1" noChangeArrowheads="1"/>
          </p:cNvSpPr>
          <p:nvPr userDrawn="1"/>
        </p:nvSpPr>
        <p:spPr bwMode="auto">
          <a:xfrm>
            <a:off x="1673225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49" name="Oval 757"/>
          <p:cNvSpPr>
            <a:spLocks noChangeAspect="1" noChangeArrowheads="1"/>
          </p:cNvSpPr>
          <p:nvPr userDrawn="1"/>
        </p:nvSpPr>
        <p:spPr bwMode="auto">
          <a:xfrm>
            <a:off x="1792288" y="3355975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50" name="Oval 758"/>
          <p:cNvSpPr>
            <a:spLocks noChangeAspect="1" noChangeArrowheads="1"/>
          </p:cNvSpPr>
          <p:nvPr userDrawn="1"/>
        </p:nvSpPr>
        <p:spPr bwMode="auto">
          <a:xfrm>
            <a:off x="1909763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51" name="Oval 759"/>
          <p:cNvSpPr>
            <a:spLocks noChangeAspect="1" noChangeArrowheads="1"/>
          </p:cNvSpPr>
          <p:nvPr userDrawn="1"/>
        </p:nvSpPr>
        <p:spPr bwMode="auto">
          <a:xfrm>
            <a:off x="2028825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52" name="Oval 760"/>
          <p:cNvSpPr>
            <a:spLocks noChangeAspect="1" noChangeArrowheads="1"/>
          </p:cNvSpPr>
          <p:nvPr userDrawn="1"/>
        </p:nvSpPr>
        <p:spPr bwMode="auto">
          <a:xfrm>
            <a:off x="2146300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53" name="Oval 761"/>
          <p:cNvSpPr>
            <a:spLocks noChangeAspect="1" noChangeArrowheads="1"/>
          </p:cNvSpPr>
          <p:nvPr userDrawn="1"/>
        </p:nvSpPr>
        <p:spPr bwMode="auto">
          <a:xfrm>
            <a:off x="2265363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54" name="Oval 762"/>
          <p:cNvSpPr>
            <a:spLocks noChangeAspect="1" noChangeArrowheads="1"/>
          </p:cNvSpPr>
          <p:nvPr userDrawn="1"/>
        </p:nvSpPr>
        <p:spPr bwMode="auto">
          <a:xfrm>
            <a:off x="4157663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55" name="Oval 763"/>
          <p:cNvSpPr>
            <a:spLocks noChangeAspect="1" noChangeArrowheads="1"/>
          </p:cNvSpPr>
          <p:nvPr userDrawn="1"/>
        </p:nvSpPr>
        <p:spPr bwMode="auto">
          <a:xfrm>
            <a:off x="4276725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56" name="Oval 764"/>
          <p:cNvSpPr>
            <a:spLocks noChangeAspect="1" noChangeArrowheads="1"/>
          </p:cNvSpPr>
          <p:nvPr userDrawn="1"/>
        </p:nvSpPr>
        <p:spPr bwMode="auto">
          <a:xfrm>
            <a:off x="4394200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57" name="Oval 765"/>
          <p:cNvSpPr>
            <a:spLocks noChangeAspect="1" noChangeArrowheads="1"/>
          </p:cNvSpPr>
          <p:nvPr userDrawn="1"/>
        </p:nvSpPr>
        <p:spPr bwMode="auto">
          <a:xfrm>
            <a:off x="4513263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58" name="Oval 766"/>
          <p:cNvSpPr>
            <a:spLocks noChangeAspect="1" noChangeArrowheads="1"/>
          </p:cNvSpPr>
          <p:nvPr userDrawn="1"/>
        </p:nvSpPr>
        <p:spPr bwMode="auto">
          <a:xfrm>
            <a:off x="5222875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59" name="Oval 767"/>
          <p:cNvSpPr>
            <a:spLocks noChangeAspect="1" noChangeArrowheads="1"/>
          </p:cNvSpPr>
          <p:nvPr userDrawn="1"/>
        </p:nvSpPr>
        <p:spPr bwMode="auto">
          <a:xfrm>
            <a:off x="5340350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60" name="Oval 768"/>
          <p:cNvSpPr>
            <a:spLocks noChangeAspect="1" noChangeArrowheads="1"/>
          </p:cNvSpPr>
          <p:nvPr userDrawn="1"/>
        </p:nvSpPr>
        <p:spPr bwMode="auto">
          <a:xfrm>
            <a:off x="5459413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61" name="Oval 769"/>
          <p:cNvSpPr>
            <a:spLocks noChangeAspect="1" noChangeArrowheads="1"/>
          </p:cNvSpPr>
          <p:nvPr userDrawn="1"/>
        </p:nvSpPr>
        <p:spPr bwMode="auto">
          <a:xfrm>
            <a:off x="5576888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62" name="Oval 770"/>
          <p:cNvSpPr>
            <a:spLocks noChangeAspect="1" noChangeArrowheads="1"/>
          </p:cNvSpPr>
          <p:nvPr userDrawn="1"/>
        </p:nvSpPr>
        <p:spPr bwMode="auto">
          <a:xfrm>
            <a:off x="5695950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63" name="Oval 771"/>
          <p:cNvSpPr>
            <a:spLocks noChangeAspect="1" noChangeArrowheads="1"/>
          </p:cNvSpPr>
          <p:nvPr userDrawn="1"/>
        </p:nvSpPr>
        <p:spPr bwMode="auto">
          <a:xfrm>
            <a:off x="5813425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64" name="Oval 772"/>
          <p:cNvSpPr>
            <a:spLocks noChangeAspect="1" noChangeArrowheads="1"/>
          </p:cNvSpPr>
          <p:nvPr userDrawn="1"/>
        </p:nvSpPr>
        <p:spPr bwMode="auto">
          <a:xfrm>
            <a:off x="5932488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65" name="Oval 773"/>
          <p:cNvSpPr>
            <a:spLocks noChangeAspect="1" noChangeArrowheads="1"/>
          </p:cNvSpPr>
          <p:nvPr userDrawn="1"/>
        </p:nvSpPr>
        <p:spPr bwMode="auto">
          <a:xfrm>
            <a:off x="6051550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66" name="Oval 774"/>
          <p:cNvSpPr>
            <a:spLocks noChangeAspect="1" noChangeArrowheads="1"/>
          </p:cNvSpPr>
          <p:nvPr userDrawn="1"/>
        </p:nvSpPr>
        <p:spPr bwMode="auto">
          <a:xfrm>
            <a:off x="6169025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67" name="Oval 775"/>
          <p:cNvSpPr>
            <a:spLocks noChangeAspect="1" noChangeArrowheads="1"/>
          </p:cNvSpPr>
          <p:nvPr userDrawn="1"/>
        </p:nvSpPr>
        <p:spPr bwMode="auto">
          <a:xfrm>
            <a:off x="6288088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68" name="Oval 776"/>
          <p:cNvSpPr>
            <a:spLocks noChangeAspect="1" noChangeArrowheads="1"/>
          </p:cNvSpPr>
          <p:nvPr userDrawn="1"/>
        </p:nvSpPr>
        <p:spPr bwMode="auto">
          <a:xfrm>
            <a:off x="6405563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69" name="Oval 777"/>
          <p:cNvSpPr>
            <a:spLocks noChangeAspect="1" noChangeArrowheads="1"/>
          </p:cNvSpPr>
          <p:nvPr userDrawn="1"/>
        </p:nvSpPr>
        <p:spPr bwMode="auto">
          <a:xfrm>
            <a:off x="6524625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70" name="Oval 778"/>
          <p:cNvSpPr>
            <a:spLocks noChangeAspect="1" noChangeArrowheads="1"/>
          </p:cNvSpPr>
          <p:nvPr userDrawn="1"/>
        </p:nvSpPr>
        <p:spPr bwMode="auto">
          <a:xfrm>
            <a:off x="6642100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71" name="Oval 779"/>
          <p:cNvSpPr>
            <a:spLocks noChangeAspect="1" noChangeArrowheads="1"/>
          </p:cNvSpPr>
          <p:nvPr userDrawn="1"/>
        </p:nvSpPr>
        <p:spPr bwMode="auto">
          <a:xfrm>
            <a:off x="6761163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72" name="Oval 780"/>
          <p:cNvSpPr>
            <a:spLocks noChangeAspect="1" noChangeArrowheads="1"/>
          </p:cNvSpPr>
          <p:nvPr userDrawn="1"/>
        </p:nvSpPr>
        <p:spPr bwMode="auto">
          <a:xfrm>
            <a:off x="6878638" y="3355975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73" name="Oval 781"/>
          <p:cNvSpPr>
            <a:spLocks noChangeAspect="1" noChangeArrowheads="1"/>
          </p:cNvSpPr>
          <p:nvPr userDrawn="1"/>
        </p:nvSpPr>
        <p:spPr bwMode="auto">
          <a:xfrm>
            <a:off x="6997700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74" name="Oval 782"/>
          <p:cNvSpPr>
            <a:spLocks noChangeAspect="1" noChangeArrowheads="1"/>
          </p:cNvSpPr>
          <p:nvPr userDrawn="1"/>
        </p:nvSpPr>
        <p:spPr bwMode="auto">
          <a:xfrm>
            <a:off x="7115175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75" name="Oval 783"/>
          <p:cNvSpPr>
            <a:spLocks noChangeAspect="1" noChangeArrowheads="1"/>
          </p:cNvSpPr>
          <p:nvPr userDrawn="1"/>
        </p:nvSpPr>
        <p:spPr bwMode="auto">
          <a:xfrm>
            <a:off x="7234238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76" name="Oval 784"/>
          <p:cNvSpPr>
            <a:spLocks noChangeAspect="1" noChangeArrowheads="1"/>
          </p:cNvSpPr>
          <p:nvPr userDrawn="1"/>
        </p:nvSpPr>
        <p:spPr bwMode="auto">
          <a:xfrm>
            <a:off x="7588250" y="33559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77" name="Oval 785"/>
          <p:cNvSpPr>
            <a:spLocks noChangeAspect="1" noChangeArrowheads="1"/>
          </p:cNvSpPr>
          <p:nvPr userDrawn="1"/>
        </p:nvSpPr>
        <p:spPr bwMode="auto">
          <a:xfrm>
            <a:off x="7707313" y="33559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78" name="Oval 786"/>
          <p:cNvSpPr>
            <a:spLocks noChangeAspect="1" noChangeArrowheads="1"/>
          </p:cNvSpPr>
          <p:nvPr userDrawn="1"/>
        </p:nvSpPr>
        <p:spPr bwMode="auto">
          <a:xfrm>
            <a:off x="143668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79" name="Oval 787"/>
          <p:cNvSpPr>
            <a:spLocks noChangeAspect="1" noChangeArrowheads="1"/>
          </p:cNvSpPr>
          <p:nvPr userDrawn="1"/>
        </p:nvSpPr>
        <p:spPr bwMode="auto">
          <a:xfrm>
            <a:off x="1555750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80" name="Oval 788"/>
          <p:cNvSpPr>
            <a:spLocks noChangeAspect="1" noChangeArrowheads="1"/>
          </p:cNvSpPr>
          <p:nvPr userDrawn="1"/>
        </p:nvSpPr>
        <p:spPr bwMode="auto">
          <a:xfrm>
            <a:off x="1673225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81" name="Oval 789"/>
          <p:cNvSpPr>
            <a:spLocks noChangeAspect="1" noChangeArrowheads="1"/>
          </p:cNvSpPr>
          <p:nvPr userDrawn="1"/>
        </p:nvSpPr>
        <p:spPr bwMode="auto">
          <a:xfrm>
            <a:off x="179228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82" name="Oval 790"/>
          <p:cNvSpPr>
            <a:spLocks noChangeAspect="1" noChangeArrowheads="1"/>
          </p:cNvSpPr>
          <p:nvPr userDrawn="1"/>
        </p:nvSpPr>
        <p:spPr bwMode="auto">
          <a:xfrm>
            <a:off x="1909763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83" name="Oval 791"/>
          <p:cNvSpPr>
            <a:spLocks noChangeAspect="1" noChangeArrowheads="1"/>
          </p:cNvSpPr>
          <p:nvPr userDrawn="1"/>
        </p:nvSpPr>
        <p:spPr bwMode="auto">
          <a:xfrm>
            <a:off x="2028825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84" name="Oval 792"/>
          <p:cNvSpPr>
            <a:spLocks noChangeAspect="1" noChangeArrowheads="1"/>
          </p:cNvSpPr>
          <p:nvPr userDrawn="1"/>
        </p:nvSpPr>
        <p:spPr bwMode="auto">
          <a:xfrm>
            <a:off x="2146300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85" name="Oval 793"/>
          <p:cNvSpPr>
            <a:spLocks noChangeAspect="1" noChangeArrowheads="1"/>
          </p:cNvSpPr>
          <p:nvPr userDrawn="1"/>
        </p:nvSpPr>
        <p:spPr bwMode="auto">
          <a:xfrm>
            <a:off x="2265363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86" name="Oval 794"/>
          <p:cNvSpPr>
            <a:spLocks noChangeAspect="1" noChangeArrowheads="1"/>
          </p:cNvSpPr>
          <p:nvPr userDrawn="1"/>
        </p:nvSpPr>
        <p:spPr bwMode="auto">
          <a:xfrm>
            <a:off x="404018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87" name="Oval 795"/>
          <p:cNvSpPr>
            <a:spLocks noChangeAspect="1" noChangeArrowheads="1"/>
          </p:cNvSpPr>
          <p:nvPr userDrawn="1"/>
        </p:nvSpPr>
        <p:spPr bwMode="auto">
          <a:xfrm>
            <a:off x="4157663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88" name="Oval 796"/>
          <p:cNvSpPr>
            <a:spLocks noChangeAspect="1" noChangeArrowheads="1"/>
          </p:cNvSpPr>
          <p:nvPr userDrawn="1"/>
        </p:nvSpPr>
        <p:spPr bwMode="auto">
          <a:xfrm>
            <a:off x="4276725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89" name="Oval 797"/>
          <p:cNvSpPr>
            <a:spLocks noChangeAspect="1" noChangeArrowheads="1"/>
          </p:cNvSpPr>
          <p:nvPr userDrawn="1"/>
        </p:nvSpPr>
        <p:spPr bwMode="auto">
          <a:xfrm>
            <a:off x="4394200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90" name="Oval 798"/>
          <p:cNvSpPr>
            <a:spLocks noChangeAspect="1" noChangeArrowheads="1"/>
          </p:cNvSpPr>
          <p:nvPr userDrawn="1"/>
        </p:nvSpPr>
        <p:spPr bwMode="auto">
          <a:xfrm>
            <a:off x="4513263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91" name="Oval 799"/>
          <p:cNvSpPr>
            <a:spLocks noChangeAspect="1" noChangeArrowheads="1"/>
          </p:cNvSpPr>
          <p:nvPr userDrawn="1"/>
        </p:nvSpPr>
        <p:spPr bwMode="auto">
          <a:xfrm>
            <a:off x="463073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92" name="Oval 800"/>
          <p:cNvSpPr>
            <a:spLocks noChangeAspect="1" noChangeArrowheads="1"/>
          </p:cNvSpPr>
          <p:nvPr userDrawn="1"/>
        </p:nvSpPr>
        <p:spPr bwMode="auto">
          <a:xfrm>
            <a:off x="4749800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93" name="Oval 801"/>
          <p:cNvSpPr>
            <a:spLocks noChangeAspect="1" noChangeArrowheads="1"/>
          </p:cNvSpPr>
          <p:nvPr userDrawn="1"/>
        </p:nvSpPr>
        <p:spPr bwMode="auto">
          <a:xfrm>
            <a:off x="4867275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94" name="Oval 802"/>
          <p:cNvSpPr>
            <a:spLocks noChangeAspect="1" noChangeArrowheads="1"/>
          </p:cNvSpPr>
          <p:nvPr userDrawn="1"/>
        </p:nvSpPr>
        <p:spPr bwMode="auto">
          <a:xfrm>
            <a:off x="498633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95" name="Oval 803"/>
          <p:cNvSpPr>
            <a:spLocks noChangeAspect="1" noChangeArrowheads="1"/>
          </p:cNvSpPr>
          <p:nvPr userDrawn="1"/>
        </p:nvSpPr>
        <p:spPr bwMode="auto">
          <a:xfrm>
            <a:off x="5222875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96" name="Oval 804"/>
          <p:cNvSpPr>
            <a:spLocks noChangeAspect="1" noChangeArrowheads="1"/>
          </p:cNvSpPr>
          <p:nvPr userDrawn="1"/>
        </p:nvSpPr>
        <p:spPr bwMode="auto">
          <a:xfrm>
            <a:off x="5340350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97" name="Oval 805"/>
          <p:cNvSpPr>
            <a:spLocks noChangeAspect="1" noChangeArrowheads="1"/>
          </p:cNvSpPr>
          <p:nvPr userDrawn="1"/>
        </p:nvSpPr>
        <p:spPr bwMode="auto">
          <a:xfrm>
            <a:off x="5459413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98" name="Oval 806"/>
          <p:cNvSpPr>
            <a:spLocks noChangeAspect="1" noChangeArrowheads="1"/>
          </p:cNvSpPr>
          <p:nvPr userDrawn="1"/>
        </p:nvSpPr>
        <p:spPr bwMode="auto">
          <a:xfrm>
            <a:off x="557688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799" name="Oval 807"/>
          <p:cNvSpPr>
            <a:spLocks noChangeAspect="1" noChangeArrowheads="1"/>
          </p:cNvSpPr>
          <p:nvPr userDrawn="1"/>
        </p:nvSpPr>
        <p:spPr bwMode="auto">
          <a:xfrm>
            <a:off x="5695950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00" name="Oval 808"/>
          <p:cNvSpPr>
            <a:spLocks noChangeAspect="1" noChangeArrowheads="1"/>
          </p:cNvSpPr>
          <p:nvPr userDrawn="1"/>
        </p:nvSpPr>
        <p:spPr bwMode="auto">
          <a:xfrm>
            <a:off x="5813425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01" name="Oval 809"/>
          <p:cNvSpPr>
            <a:spLocks noChangeAspect="1" noChangeArrowheads="1"/>
          </p:cNvSpPr>
          <p:nvPr userDrawn="1"/>
        </p:nvSpPr>
        <p:spPr bwMode="auto">
          <a:xfrm>
            <a:off x="593248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02" name="Oval 810"/>
          <p:cNvSpPr>
            <a:spLocks noChangeAspect="1" noChangeArrowheads="1"/>
          </p:cNvSpPr>
          <p:nvPr userDrawn="1"/>
        </p:nvSpPr>
        <p:spPr bwMode="auto">
          <a:xfrm>
            <a:off x="6051550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03" name="Oval 811"/>
          <p:cNvSpPr>
            <a:spLocks noChangeAspect="1" noChangeArrowheads="1"/>
          </p:cNvSpPr>
          <p:nvPr userDrawn="1"/>
        </p:nvSpPr>
        <p:spPr bwMode="auto">
          <a:xfrm>
            <a:off x="6169025" y="3465513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04" name="Oval 812"/>
          <p:cNvSpPr>
            <a:spLocks noChangeAspect="1" noChangeArrowheads="1"/>
          </p:cNvSpPr>
          <p:nvPr userDrawn="1"/>
        </p:nvSpPr>
        <p:spPr bwMode="auto">
          <a:xfrm>
            <a:off x="628808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05" name="Oval 813"/>
          <p:cNvSpPr>
            <a:spLocks noChangeAspect="1" noChangeArrowheads="1"/>
          </p:cNvSpPr>
          <p:nvPr userDrawn="1"/>
        </p:nvSpPr>
        <p:spPr bwMode="auto">
          <a:xfrm>
            <a:off x="6405563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06" name="Oval 814"/>
          <p:cNvSpPr>
            <a:spLocks noChangeAspect="1" noChangeArrowheads="1"/>
          </p:cNvSpPr>
          <p:nvPr userDrawn="1"/>
        </p:nvSpPr>
        <p:spPr bwMode="auto">
          <a:xfrm>
            <a:off x="6524625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07" name="Oval 815"/>
          <p:cNvSpPr>
            <a:spLocks noChangeAspect="1" noChangeArrowheads="1"/>
          </p:cNvSpPr>
          <p:nvPr userDrawn="1"/>
        </p:nvSpPr>
        <p:spPr bwMode="auto">
          <a:xfrm>
            <a:off x="6642100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08" name="Oval 816"/>
          <p:cNvSpPr>
            <a:spLocks noChangeAspect="1" noChangeArrowheads="1"/>
          </p:cNvSpPr>
          <p:nvPr userDrawn="1"/>
        </p:nvSpPr>
        <p:spPr bwMode="auto">
          <a:xfrm>
            <a:off x="6761163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09" name="Oval 817"/>
          <p:cNvSpPr>
            <a:spLocks noChangeAspect="1" noChangeArrowheads="1"/>
          </p:cNvSpPr>
          <p:nvPr userDrawn="1"/>
        </p:nvSpPr>
        <p:spPr bwMode="auto">
          <a:xfrm>
            <a:off x="687863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10" name="Oval 818"/>
          <p:cNvSpPr>
            <a:spLocks noChangeAspect="1" noChangeArrowheads="1"/>
          </p:cNvSpPr>
          <p:nvPr userDrawn="1"/>
        </p:nvSpPr>
        <p:spPr bwMode="auto">
          <a:xfrm>
            <a:off x="6997700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11" name="Oval 819"/>
          <p:cNvSpPr>
            <a:spLocks noChangeAspect="1" noChangeArrowheads="1"/>
          </p:cNvSpPr>
          <p:nvPr userDrawn="1"/>
        </p:nvSpPr>
        <p:spPr bwMode="auto">
          <a:xfrm>
            <a:off x="7115175" y="34655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12" name="Oval 820"/>
          <p:cNvSpPr>
            <a:spLocks noChangeAspect="1" noChangeArrowheads="1"/>
          </p:cNvSpPr>
          <p:nvPr userDrawn="1"/>
        </p:nvSpPr>
        <p:spPr bwMode="auto">
          <a:xfrm>
            <a:off x="7234238" y="34655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13" name="Oval 821"/>
          <p:cNvSpPr>
            <a:spLocks noChangeAspect="1" noChangeArrowheads="1"/>
          </p:cNvSpPr>
          <p:nvPr userDrawn="1"/>
        </p:nvSpPr>
        <p:spPr bwMode="auto">
          <a:xfrm>
            <a:off x="143668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14" name="Oval 822"/>
          <p:cNvSpPr>
            <a:spLocks noChangeAspect="1" noChangeArrowheads="1"/>
          </p:cNvSpPr>
          <p:nvPr userDrawn="1"/>
        </p:nvSpPr>
        <p:spPr bwMode="auto">
          <a:xfrm>
            <a:off x="1555750" y="357505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15" name="Oval 823"/>
          <p:cNvSpPr>
            <a:spLocks noChangeAspect="1" noChangeArrowheads="1"/>
          </p:cNvSpPr>
          <p:nvPr userDrawn="1"/>
        </p:nvSpPr>
        <p:spPr bwMode="auto">
          <a:xfrm>
            <a:off x="1673225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16" name="Oval 824"/>
          <p:cNvSpPr>
            <a:spLocks noChangeAspect="1" noChangeArrowheads="1"/>
          </p:cNvSpPr>
          <p:nvPr userDrawn="1"/>
        </p:nvSpPr>
        <p:spPr bwMode="auto">
          <a:xfrm>
            <a:off x="179228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17" name="Oval 825"/>
          <p:cNvSpPr>
            <a:spLocks noChangeAspect="1" noChangeArrowheads="1"/>
          </p:cNvSpPr>
          <p:nvPr userDrawn="1"/>
        </p:nvSpPr>
        <p:spPr bwMode="auto">
          <a:xfrm>
            <a:off x="2265363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18" name="Oval 826"/>
          <p:cNvSpPr>
            <a:spLocks noChangeAspect="1" noChangeArrowheads="1"/>
          </p:cNvSpPr>
          <p:nvPr userDrawn="1"/>
        </p:nvSpPr>
        <p:spPr bwMode="auto">
          <a:xfrm>
            <a:off x="404018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19" name="Oval 827"/>
          <p:cNvSpPr>
            <a:spLocks noChangeAspect="1" noChangeArrowheads="1"/>
          </p:cNvSpPr>
          <p:nvPr userDrawn="1"/>
        </p:nvSpPr>
        <p:spPr bwMode="auto">
          <a:xfrm>
            <a:off x="4157663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20" name="Oval 828"/>
          <p:cNvSpPr>
            <a:spLocks noChangeAspect="1" noChangeArrowheads="1"/>
          </p:cNvSpPr>
          <p:nvPr userDrawn="1"/>
        </p:nvSpPr>
        <p:spPr bwMode="auto">
          <a:xfrm>
            <a:off x="4276725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21" name="Oval 829"/>
          <p:cNvSpPr>
            <a:spLocks noChangeAspect="1" noChangeArrowheads="1"/>
          </p:cNvSpPr>
          <p:nvPr userDrawn="1"/>
        </p:nvSpPr>
        <p:spPr bwMode="auto">
          <a:xfrm>
            <a:off x="4394200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22" name="Oval 830"/>
          <p:cNvSpPr>
            <a:spLocks noChangeAspect="1" noChangeArrowheads="1"/>
          </p:cNvSpPr>
          <p:nvPr userDrawn="1"/>
        </p:nvSpPr>
        <p:spPr bwMode="auto">
          <a:xfrm>
            <a:off x="4513263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23" name="Oval 831"/>
          <p:cNvSpPr>
            <a:spLocks noChangeAspect="1" noChangeArrowheads="1"/>
          </p:cNvSpPr>
          <p:nvPr userDrawn="1"/>
        </p:nvSpPr>
        <p:spPr bwMode="auto">
          <a:xfrm>
            <a:off x="463073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24" name="Oval 832"/>
          <p:cNvSpPr>
            <a:spLocks noChangeAspect="1" noChangeArrowheads="1"/>
          </p:cNvSpPr>
          <p:nvPr userDrawn="1"/>
        </p:nvSpPr>
        <p:spPr bwMode="auto">
          <a:xfrm>
            <a:off x="4749800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25" name="Oval 833"/>
          <p:cNvSpPr>
            <a:spLocks noChangeAspect="1" noChangeArrowheads="1"/>
          </p:cNvSpPr>
          <p:nvPr userDrawn="1"/>
        </p:nvSpPr>
        <p:spPr bwMode="auto">
          <a:xfrm>
            <a:off x="4867275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26" name="Oval 834"/>
          <p:cNvSpPr>
            <a:spLocks noChangeAspect="1" noChangeArrowheads="1"/>
          </p:cNvSpPr>
          <p:nvPr userDrawn="1"/>
        </p:nvSpPr>
        <p:spPr bwMode="auto">
          <a:xfrm>
            <a:off x="498633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27" name="Oval 835"/>
          <p:cNvSpPr>
            <a:spLocks noChangeAspect="1" noChangeArrowheads="1"/>
          </p:cNvSpPr>
          <p:nvPr userDrawn="1"/>
        </p:nvSpPr>
        <p:spPr bwMode="auto">
          <a:xfrm>
            <a:off x="5103813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28" name="Oval 836"/>
          <p:cNvSpPr>
            <a:spLocks noChangeAspect="1" noChangeArrowheads="1"/>
          </p:cNvSpPr>
          <p:nvPr userDrawn="1"/>
        </p:nvSpPr>
        <p:spPr bwMode="auto">
          <a:xfrm>
            <a:off x="5222875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29" name="Oval 837"/>
          <p:cNvSpPr>
            <a:spLocks noChangeAspect="1" noChangeArrowheads="1"/>
          </p:cNvSpPr>
          <p:nvPr userDrawn="1"/>
        </p:nvSpPr>
        <p:spPr bwMode="auto">
          <a:xfrm>
            <a:off x="5340350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30" name="Oval 838"/>
          <p:cNvSpPr>
            <a:spLocks noChangeAspect="1" noChangeArrowheads="1"/>
          </p:cNvSpPr>
          <p:nvPr userDrawn="1"/>
        </p:nvSpPr>
        <p:spPr bwMode="auto">
          <a:xfrm>
            <a:off x="5459413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31" name="Oval 839"/>
          <p:cNvSpPr>
            <a:spLocks noChangeAspect="1" noChangeArrowheads="1"/>
          </p:cNvSpPr>
          <p:nvPr userDrawn="1"/>
        </p:nvSpPr>
        <p:spPr bwMode="auto">
          <a:xfrm>
            <a:off x="557688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32" name="Oval 840"/>
          <p:cNvSpPr>
            <a:spLocks noChangeAspect="1" noChangeArrowheads="1"/>
          </p:cNvSpPr>
          <p:nvPr userDrawn="1"/>
        </p:nvSpPr>
        <p:spPr bwMode="auto">
          <a:xfrm>
            <a:off x="5695950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33" name="Oval 841"/>
          <p:cNvSpPr>
            <a:spLocks noChangeAspect="1" noChangeArrowheads="1"/>
          </p:cNvSpPr>
          <p:nvPr userDrawn="1"/>
        </p:nvSpPr>
        <p:spPr bwMode="auto">
          <a:xfrm>
            <a:off x="5813425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34" name="Oval 842"/>
          <p:cNvSpPr>
            <a:spLocks noChangeAspect="1" noChangeArrowheads="1"/>
          </p:cNvSpPr>
          <p:nvPr userDrawn="1"/>
        </p:nvSpPr>
        <p:spPr bwMode="auto">
          <a:xfrm>
            <a:off x="593248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35" name="Oval 843"/>
          <p:cNvSpPr>
            <a:spLocks noChangeAspect="1" noChangeArrowheads="1"/>
          </p:cNvSpPr>
          <p:nvPr userDrawn="1"/>
        </p:nvSpPr>
        <p:spPr bwMode="auto">
          <a:xfrm>
            <a:off x="6051550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36" name="Oval 844"/>
          <p:cNvSpPr>
            <a:spLocks noChangeAspect="1" noChangeArrowheads="1"/>
          </p:cNvSpPr>
          <p:nvPr userDrawn="1"/>
        </p:nvSpPr>
        <p:spPr bwMode="auto">
          <a:xfrm>
            <a:off x="6169025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37" name="Oval 845"/>
          <p:cNvSpPr>
            <a:spLocks noChangeAspect="1" noChangeArrowheads="1"/>
          </p:cNvSpPr>
          <p:nvPr userDrawn="1"/>
        </p:nvSpPr>
        <p:spPr bwMode="auto">
          <a:xfrm>
            <a:off x="628808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38" name="Oval 846"/>
          <p:cNvSpPr>
            <a:spLocks noChangeAspect="1" noChangeArrowheads="1"/>
          </p:cNvSpPr>
          <p:nvPr userDrawn="1"/>
        </p:nvSpPr>
        <p:spPr bwMode="auto">
          <a:xfrm>
            <a:off x="6405563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39" name="Oval 847"/>
          <p:cNvSpPr>
            <a:spLocks noChangeAspect="1" noChangeArrowheads="1"/>
          </p:cNvSpPr>
          <p:nvPr userDrawn="1"/>
        </p:nvSpPr>
        <p:spPr bwMode="auto">
          <a:xfrm>
            <a:off x="6524625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40" name="Oval 848"/>
          <p:cNvSpPr>
            <a:spLocks noChangeAspect="1" noChangeArrowheads="1"/>
          </p:cNvSpPr>
          <p:nvPr userDrawn="1"/>
        </p:nvSpPr>
        <p:spPr bwMode="auto">
          <a:xfrm>
            <a:off x="6642100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41" name="Oval 849"/>
          <p:cNvSpPr>
            <a:spLocks noChangeAspect="1" noChangeArrowheads="1"/>
          </p:cNvSpPr>
          <p:nvPr userDrawn="1"/>
        </p:nvSpPr>
        <p:spPr bwMode="auto">
          <a:xfrm>
            <a:off x="6761163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42" name="Oval 850"/>
          <p:cNvSpPr>
            <a:spLocks noChangeAspect="1" noChangeArrowheads="1"/>
          </p:cNvSpPr>
          <p:nvPr userDrawn="1"/>
        </p:nvSpPr>
        <p:spPr bwMode="auto">
          <a:xfrm>
            <a:off x="687863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43" name="Oval 851"/>
          <p:cNvSpPr>
            <a:spLocks noChangeAspect="1" noChangeArrowheads="1"/>
          </p:cNvSpPr>
          <p:nvPr userDrawn="1"/>
        </p:nvSpPr>
        <p:spPr bwMode="auto">
          <a:xfrm>
            <a:off x="6997700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44" name="Oval 852"/>
          <p:cNvSpPr>
            <a:spLocks noChangeAspect="1" noChangeArrowheads="1"/>
          </p:cNvSpPr>
          <p:nvPr userDrawn="1"/>
        </p:nvSpPr>
        <p:spPr bwMode="auto">
          <a:xfrm>
            <a:off x="7115175" y="35750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45" name="Oval 853"/>
          <p:cNvSpPr>
            <a:spLocks noChangeAspect="1" noChangeArrowheads="1"/>
          </p:cNvSpPr>
          <p:nvPr userDrawn="1"/>
        </p:nvSpPr>
        <p:spPr bwMode="auto">
          <a:xfrm>
            <a:off x="7234238" y="35750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46" name="Oval 854"/>
          <p:cNvSpPr>
            <a:spLocks noChangeAspect="1" noChangeArrowheads="1"/>
          </p:cNvSpPr>
          <p:nvPr userDrawn="1"/>
        </p:nvSpPr>
        <p:spPr bwMode="auto">
          <a:xfrm>
            <a:off x="1555750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47" name="Oval 855"/>
          <p:cNvSpPr>
            <a:spLocks noChangeAspect="1" noChangeArrowheads="1"/>
          </p:cNvSpPr>
          <p:nvPr userDrawn="1"/>
        </p:nvSpPr>
        <p:spPr bwMode="auto">
          <a:xfrm>
            <a:off x="1673225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48" name="Oval 856"/>
          <p:cNvSpPr>
            <a:spLocks noChangeAspect="1" noChangeArrowheads="1"/>
          </p:cNvSpPr>
          <p:nvPr userDrawn="1"/>
        </p:nvSpPr>
        <p:spPr bwMode="auto">
          <a:xfrm>
            <a:off x="1792288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49" name="Oval 857"/>
          <p:cNvSpPr>
            <a:spLocks noChangeAspect="1" noChangeArrowheads="1"/>
          </p:cNvSpPr>
          <p:nvPr userDrawn="1"/>
        </p:nvSpPr>
        <p:spPr bwMode="auto">
          <a:xfrm>
            <a:off x="3921125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50" name="Oval 858"/>
          <p:cNvSpPr>
            <a:spLocks noChangeAspect="1" noChangeArrowheads="1"/>
          </p:cNvSpPr>
          <p:nvPr userDrawn="1"/>
        </p:nvSpPr>
        <p:spPr bwMode="auto">
          <a:xfrm>
            <a:off x="4040188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51" name="Oval 859"/>
          <p:cNvSpPr>
            <a:spLocks noChangeAspect="1" noChangeArrowheads="1"/>
          </p:cNvSpPr>
          <p:nvPr userDrawn="1"/>
        </p:nvSpPr>
        <p:spPr bwMode="auto">
          <a:xfrm>
            <a:off x="4157663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52" name="Oval 860"/>
          <p:cNvSpPr>
            <a:spLocks noChangeAspect="1" noChangeArrowheads="1"/>
          </p:cNvSpPr>
          <p:nvPr userDrawn="1"/>
        </p:nvSpPr>
        <p:spPr bwMode="auto">
          <a:xfrm>
            <a:off x="4276725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53" name="Oval 861"/>
          <p:cNvSpPr>
            <a:spLocks noChangeAspect="1" noChangeArrowheads="1"/>
          </p:cNvSpPr>
          <p:nvPr userDrawn="1"/>
        </p:nvSpPr>
        <p:spPr bwMode="auto">
          <a:xfrm>
            <a:off x="4394200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54" name="Oval 862"/>
          <p:cNvSpPr>
            <a:spLocks noChangeAspect="1" noChangeArrowheads="1"/>
          </p:cNvSpPr>
          <p:nvPr userDrawn="1"/>
        </p:nvSpPr>
        <p:spPr bwMode="auto">
          <a:xfrm>
            <a:off x="4513263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55" name="Oval 863"/>
          <p:cNvSpPr>
            <a:spLocks noChangeAspect="1" noChangeArrowheads="1"/>
          </p:cNvSpPr>
          <p:nvPr userDrawn="1"/>
        </p:nvSpPr>
        <p:spPr bwMode="auto">
          <a:xfrm>
            <a:off x="4630738" y="368300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56" name="Oval 864"/>
          <p:cNvSpPr>
            <a:spLocks noChangeAspect="1" noChangeArrowheads="1"/>
          </p:cNvSpPr>
          <p:nvPr userDrawn="1"/>
        </p:nvSpPr>
        <p:spPr bwMode="auto">
          <a:xfrm>
            <a:off x="4749800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57" name="Oval 865"/>
          <p:cNvSpPr>
            <a:spLocks noChangeAspect="1" noChangeArrowheads="1"/>
          </p:cNvSpPr>
          <p:nvPr userDrawn="1"/>
        </p:nvSpPr>
        <p:spPr bwMode="auto">
          <a:xfrm>
            <a:off x="4867275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58" name="Oval 866"/>
          <p:cNvSpPr>
            <a:spLocks noChangeAspect="1" noChangeArrowheads="1"/>
          </p:cNvSpPr>
          <p:nvPr userDrawn="1"/>
        </p:nvSpPr>
        <p:spPr bwMode="auto">
          <a:xfrm>
            <a:off x="4986338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59" name="Oval 867"/>
          <p:cNvSpPr>
            <a:spLocks noChangeAspect="1" noChangeArrowheads="1"/>
          </p:cNvSpPr>
          <p:nvPr userDrawn="1"/>
        </p:nvSpPr>
        <p:spPr bwMode="auto">
          <a:xfrm>
            <a:off x="5103813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60" name="Oval 868"/>
          <p:cNvSpPr>
            <a:spLocks noChangeAspect="1" noChangeArrowheads="1"/>
          </p:cNvSpPr>
          <p:nvPr userDrawn="1"/>
        </p:nvSpPr>
        <p:spPr bwMode="auto">
          <a:xfrm>
            <a:off x="5222875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61" name="Oval 869"/>
          <p:cNvSpPr>
            <a:spLocks noChangeAspect="1" noChangeArrowheads="1"/>
          </p:cNvSpPr>
          <p:nvPr userDrawn="1"/>
        </p:nvSpPr>
        <p:spPr bwMode="auto">
          <a:xfrm>
            <a:off x="5340350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62" name="Oval 870"/>
          <p:cNvSpPr>
            <a:spLocks noChangeAspect="1" noChangeArrowheads="1"/>
          </p:cNvSpPr>
          <p:nvPr userDrawn="1"/>
        </p:nvSpPr>
        <p:spPr bwMode="auto">
          <a:xfrm>
            <a:off x="5459413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63" name="Oval 871"/>
          <p:cNvSpPr>
            <a:spLocks noChangeAspect="1" noChangeArrowheads="1"/>
          </p:cNvSpPr>
          <p:nvPr userDrawn="1"/>
        </p:nvSpPr>
        <p:spPr bwMode="auto">
          <a:xfrm>
            <a:off x="5576888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64" name="Oval 872"/>
          <p:cNvSpPr>
            <a:spLocks noChangeAspect="1" noChangeArrowheads="1"/>
          </p:cNvSpPr>
          <p:nvPr userDrawn="1"/>
        </p:nvSpPr>
        <p:spPr bwMode="auto">
          <a:xfrm>
            <a:off x="5695950" y="368300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65" name="Oval 873"/>
          <p:cNvSpPr>
            <a:spLocks noChangeAspect="1" noChangeArrowheads="1"/>
          </p:cNvSpPr>
          <p:nvPr userDrawn="1"/>
        </p:nvSpPr>
        <p:spPr bwMode="auto">
          <a:xfrm>
            <a:off x="5813425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66" name="Oval 874"/>
          <p:cNvSpPr>
            <a:spLocks noChangeAspect="1" noChangeArrowheads="1"/>
          </p:cNvSpPr>
          <p:nvPr userDrawn="1"/>
        </p:nvSpPr>
        <p:spPr bwMode="auto">
          <a:xfrm>
            <a:off x="5932488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67" name="Oval 875"/>
          <p:cNvSpPr>
            <a:spLocks noChangeAspect="1" noChangeArrowheads="1"/>
          </p:cNvSpPr>
          <p:nvPr userDrawn="1"/>
        </p:nvSpPr>
        <p:spPr bwMode="auto">
          <a:xfrm>
            <a:off x="6051550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68" name="Oval 876"/>
          <p:cNvSpPr>
            <a:spLocks noChangeAspect="1" noChangeArrowheads="1"/>
          </p:cNvSpPr>
          <p:nvPr userDrawn="1"/>
        </p:nvSpPr>
        <p:spPr bwMode="auto">
          <a:xfrm>
            <a:off x="6169025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69" name="Oval 877"/>
          <p:cNvSpPr>
            <a:spLocks noChangeAspect="1" noChangeArrowheads="1"/>
          </p:cNvSpPr>
          <p:nvPr userDrawn="1"/>
        </p:nvSpPr>
        <p:spPr bwMode="auto">
          <a:xfrm>
            <a:off x="6288088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70" name="Oval 878"/>
          <p:cNvSpPr>
            <a:spLocks noChangeAspect="1" noChangeArrowheads="1"/>
          </p:cNvSpPr>
          <p:nvPr userDrawn="1"/>
        </p:nvSpPr>
        <p:spPr bwMode="auto">
          <a:xfrm>
            <a:off x="6405563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71" name="Oval 879"/>
          <p:cNvSpPr>
            <a:spLocks noChangeAspect="1" noChangeArrowheads="1"/>
          </p:cNvSpPr>
          <p:nvPr userDrawn="1"/>
        </p:nvSpPr>
        <p:spPr bwMode="auto">
          <a:xfrm>
            <a:off x="6524625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72" name="Oval 880"/>
          <p:cNvSpPr>
            <a:spLocks noChangeAspect="1" noChangeArrowheads="1"/>
          </p:cNvSpPr>
          <p:nvPr userDrawn="1"/>
        </p:nvSpPr>
        <p:spPr bwMode="auto">
          <a:xfrm>
            <a:off x="6642100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73" name="Oval 881"/>
          <p:cNvSpPr>
            <a:spLocks noChangeAspect="1" noChangeArrowheads="1"/>
          </p:cNvSpPr>
          <p:nvPr userDrawn="1"/>
        </p:nvSpPr>
        <p:spPr bwMode="auto">
          <a:xfrm>
            <a:off x="6761163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74" name="Oval 882"/>
          <p:cNvSpPr>
            <a:spLocks noChangeAspect="1" noChangeArrowheads="1"/>
          </p:cNvSpPr>
          <p:nvPr userDrawn="1"/>
        </p:nvSpPr>
        <p:spPr bwMode="auto">
          <a:xfrm>
            <a:off x="6878638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75" name="Oval 883"/>
          <p:cNvSpPr>
            <a:spLocks noChangeAspect="1" noChangeArrowheads="1"/>
          </p:cNvSpPr>
          <p:nvPr userDrawn="1"/>
        </p:nvSpPr>
        <p:spPr bwMode="auto">
          <a:xfrm>
            <a:off x="6997700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76" name="Oval 884"/>
          <p:cNvSpPr>
            <a:spLocks noChangeAspect="1" noChangeArrowheads="1"/>
          </p:cNvSpPr>
          <p:nvPr userDrawn="1"/>
        </p:nvSpPr>
        <p:spPr bwMode="auto">
          <a:xfrm>
            <a:off x="7115175" y="36830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77" name="Oval 885"/>
          <p:cNvSpPr>
            <a:spLocks noChangeAspect="1" noChangeArrowheads="1"/>
          </p:cNvSpPr>
          <p:nvPr userDrawn="1"/>
        </p:nvSpPr>
        <p:spPr bwMode="auto">
          <a:xfrm>
            <a:off x="7234238" y="36830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78" name="Oval 886"/>
          <p:cNvSpPr>
            <a:spLocks noChangeAspect="1" noChangeArrowheads="1"/>
          </p:cNvSpPr>
          <p:nvPr userDrawn="1"/>
        </p:nvSpPr>
        <p:spPr bwMode="auto">
          <a:xfrm>
            <a:off x="1673225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79" name="Oval 887"/>
          <p:cNvSpPr>
            <a:spLocks noChangeAspect="1" noChangeArrowheads="1"/>
          </p:cNvSpPr>
          <p:nvPr userDrawn="1"/>
        </p:nvSpPr>
        <p:spPr bwMode="auto">
          <a:xfrm>
            <a:off x="1792288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80" name="Oval 888"/>
          <p:cNvSpPr>
            <a:spLocks noChangeAspect="1" noChangeArrowheads="1"/>
          </p:cNvSpPr>
          <p:nvPr userDrawn="1"/>
        </p:nvSpPr>
        <p:spPr bwMode="auto">
          <a:xfrm>
            <a:off x="2028825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81" name="Oval 889"/>
          <p:cNvSpPr>
            <a:spLocks noChangeAspect="1" noChangeArrowheads="1"/>
          </p:cNvSpPr>
          <p:nvPr userDrawn="1"/>
        </p:nvSpPr>
        <p:spPr bwMode="auto">
          <a:xfrm>
            <a:off x="2265363" y="37925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82" name="Oval 890"/>
          <p:cNvSpPr>
            <a:spLocks noChangeAspect="1" noChangeArrowheads="1"/>
          </p:cNvSpPr>
          <p:nvPr userDrawn="1"/>
        </p:nvSpPr>
        <p:spPr bwMode="auto">
          <a:xfrm>
            <a:off x="3921125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83" name="Oval 891"/>
          <p:cNvSpPr>
            <a:spLocks noChangeAspect="1" noChangeArrowheads="1"/>
          </p:cNvSpPr>
          <p:nvPr userDrawn="1"/>
        </p:nvSpPr>
        <p:spPr bwMode="auto">
          <a:xfrm>
            <a:off x="4040188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84" name="Oval 892"/>
          <p:cNvSpPr>
            <a:spLocks noChangeAspect="1" noChangeArrowheads="1"/>
          </p:cNvSpPr>
          <p:nvPr userDrawn="1"/>
        </p:nvSpPr>
        <p:spPr bwMode="auto">
          <a:xfrm>
            <a:off x="4157663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85" name="Oval 893"/>
          <p:cNvSpPr>
            <a:spLocks noChangeAspect="1" noChangeArrowheads="1"/>
          </p:cNvSpPr>
          <p:nvPr userDrawn="1"/>
        </p:nvSpPr>
        <p:spPr bwMode="auto">
          <a:xfrm>
            <a:off x="4276725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86" name="Oval 894"/>
          <p:cNvSpPr>
            <a:spLocks noChangeAspect="1" noChangeArrowheads="1"/>
          </p:cNvSpPr>
          <p:nvPr userDrawn="1"/>
        </p:nvSpPr>
        <p:spPr bwMode="auto">
          <a:xfrm>
            <a:off x="4394200" y="3792538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87" name="Oval 895"/>
          <p:cNvSpPr>
            <a:spLocks noChangeAspect="1" noChangeArrowheads="1"/>
          </p:cNvSpPr>
          <p:nvPr userDrawn="1"/>
        </p:nvSpPr>
        <p:spPr bwMode="auto">
          <a:xfrm>
            <a:off x="4513263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88" name="Oval 896"/>
          <p:cNvSpPr>
            <a:spLocks noChangeAspect="1" noChangeArrowheads="1"/>
          </p:cNvSpPr>
          <p:nvPr userDrawn="1"/>
        </p:nvSpPr>
        <p:spPr bwMode="auto">
          <a:xfrm>
            <a:off x="4630738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89" name="Oval 897"/>
          <p:cNvSpPr>
            <a:spLocks noChangeAspect="1" noChangeArrowheads="1"/>
          </p:cNvSpPr>
          <p:nvPr userDrawn="1"/>
        </p:nvSpPr>
        <p:spPr bwMode="auto">
          <a:xfrm>
            <a:off x="4749800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90" name="Oval 898"/>
          <p:cNvSpPr>
            <a:spLocks noChangeAspect="1" noChangeArrowheads="1"/>
          </p:cNvSpPr>
          <p:nvPr userDrawn="1"/>
        </p:nvSpPr>
        <p:spPr bwMode="auto">
          <a:xfrm>
            <a:off x="4867275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91" name="Oval 899"/>
          <p:cNvSpPr>
            <a:spLocks noChangeAspect="1" noChangeArrowheads="1"/>
          </p:cNvSpPr>
          <p:nvPr userDrawn="1"/>
        </p:nvSpPr>
        <p:spPr bwMode="auto">
          <a:xfrm>
            <a:off x="4986338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92" name="Oval 900"/>
          <p:cNvSpPr>
            <a:spLocks noChangeAspect="1" noChangeArrowheads="1"/>
          </p:cNvSpPr>
          <p:nvPr userDrawn="1"/>
        </p:nvSpPr>
        <p:spPr bwMode="auto">
          <a:xfrm>
            <a:off x="5103813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93" name="Oval 901"/>
          <p:cNvSpPr>
            <a:spLocks noChangeAspect="1" noChangeArrowheads="1"/>
          </p:cNvSpPr>
          <p:nvPr userDrawn="1"/>
        </p:nvSpPr>
        <p:spPr bwMode="auto">
          <a:xfrm>
            <a:off x="5340350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94" name="Oval 902"/>
          <p:cNvSpPr>
            <a:spLocks noChangeAspect="1" noChangeArrowheads="1"/>
          </p:cNvSpPr>
          <p:nvPr userDrawn="1"/>
        </p:nvSpPr>
        <p:spPr bwMode="auto">
          <a:xfrm>
            <a:off x="5459413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95" name="Oval 903"/>
          <p:cNvSpPr>
            <a:spLocks noChangeAspect="1" noChangeArrowheads="1"/>
          </p:cNvSpPr>
          <p:nvPr userDrawn="1"/>
        </p:nvSpPr>
        <p:spPr bwMode="auto">
          <a:xfrm>
            <a:off x="5576888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96" name="Oval 904"/>
          <p:cNvSpPr>
            <a:spLocks noChangeAspect="1" noChangeArrowheads="1"/>
          </p:cNvSpPr>
          <p:nvPr userDrawn="1"/>
        </p:nvSpPr>
        <p:spPr bwMode="auto">
          <a:xfrm>
            <a:off x="5695950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97" name="Oval 905"/>
          <p:cNvSpPr>
            <a:spLocks noChangeAspect="1" noChangeArrowheads="1"/>
          </p:cNvSpPr>
          <p:nvPr userDrawn="1"/>
        </p:nvSpPr>
        <p:spPr bwMode="auto">
          <a:xfrm>
            <a:off x="6051550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98" name="Oval 906"/>
          <p:cNvSpPr>
            <a:spLocks noChangeAspect="1" noChangeArrowheads="1"/>
          </p:cNvSpPr>
          <p:nvPr userDrawn="1"/>
        </p:nvSpPr>
        <p:spPr bwMode="auto">
          <a:xfrm>
            <a:off x="6169025" y="3792538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899" name="Oval 907"/>
          <p:cNvSpPr>
            <a:spLocks noChangeAspect="1" noChangeArrowheads="1"/>
          </p:cNvSpPr>
          <p:nvPr userDrawn="1"/>
        </p:nvSpPr>
        <p:spPr bwMode="auto">
          <a:xfrm>
            <a:off x="6288088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00" name="Oval 908"/>
          <p:cNvSpPr>
            <a:spLocks noChangeAspect="1" noChangeArrowheads="1"/>
          </p:cNvSpPr>
          <p:nvPr userDrawn="1"/>
        </p:nvSpPr>
        <p:spPr bwMode="auto">
          <a:xfrm>
            <a:off x="6405563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01" name="Oval 909"/>
          <p:cNvSpPr>
            <a:spLocks noChangeAspect="1" noChangeArrowheads="1"/>
          </p:cNvSpPr>
          <p:nvPr userDrawn="1"/>
        </p:nvSpPr>
        <p:spPr bwMode="auto">
          <a:xfrm>
            <a:off x="6642100" y="37925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02" name="Oval 910"/>
          <p:cNvSpPr>
            <a:spLocks noChangeAspect="1" noChangeArrowheads="1"/>
          </p:cNvSpPr>
          <p:nvPr userDrawn="1"/>
        </p:nvSpPr>
        <p:spPr bwMode="auto">
          <a:xfrm>
            <a:off x="6761163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03" name="Oval 911"/>
          <p:cNvSpPr>
            <a:spLocks noChangeAspect="1" noChangeArrowheads="1"/>
          </p:cNvSpPr>
          <p:nvPr userDrawn="1"/>
        </p:nvSpPr>
        <p:spPr bwMode="auto">
          <a:xfrm>
            <a:off x="6878638" y="37925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04" name="Oval 912"/>
          <p:cNvSpPr>
            <a:spLocks noChangeAspect="1" noChangeArrowheads="1"/>
          </p:cNvSpPr>
          <p:nvPr userDrawn="1"/>
        </p:nvSpPr>
        <p:spPr bwMode="auto">
          <a:xfrm>
            <a:off x="1673225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05" name="Oval 913"/>
          <p:cNvSpPr>
            <a:spLocks noChangeAspect="1" noChangeArrowheads="1"/>
          </p:cNvSpPr>
          <p:nvPr userDrawn="1"/>
        </p:nvSpPr>
        <p:spPr bwMode="auto">
          <a:xfrm>
            <a:off x="1792288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06" name="Oval 914"/>
          <p:cNvSpPr>
            <a:spLocks noChangeAspect="1" noChangeArrowheads="1"/>
          </p:cNvSpPr>
          <p:nvPr userDrawn="1"/>
        </p:nvSpPr>
        <p:spPr bwMode="auto">
          <a:xfrm>
            <a:off x="1909763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07" name="Oval 915"/>
          <p:cNvSpPr>
            <a:spLocks noChangeAspect="1" noChangeArrowheads="1"/>
          </p:cNvSpPr>
          <p:nvPr userDrawn="1"/>
        </p:nvSpPr>
        <p:spPr bwMode="auto">
          <a:xfrm>
            <a:off x="2028825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08" name="Oval 916"/>
          <p:cNvSpPr>
            <a:spLocks noChangeAspect="1" noChangeArrowheads="1"/>
          </p:cNvSpPr>
          <p:nvPr userDrawn="1"/>
        </p:nvSpPr>
        <p:spPr bwMode="auto">
          <a:xfrm>
            <a:off x="2501900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09" name="Oval 917"/>
          <p:cNvSpPr>
            <a:spLocks noChangeAspect="1" noChangeArrowheads="1"/>
          </p:cNvSpPr>
          <p:nvPr userDrawn="1"/>
        </p:nvSpPr>
        <p:spPr bwMode="auto">
          <a:xfrm>
            <a:off x="3921125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10" name="Oval 918"/>
          <p:cNvSpPr>
            <a:spLocks noChangeAspect="1" noChangeArrowheads="1"/>
          </p:cNvSpPr>
          <p:nvPr userDrawn="1"/>
        </p:nvSpPr>
        <p:spPr bwMode="auto">
          <a:xfrm>
            <a:off x="4040188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11" name="Oval 919"/>
          <p:cNvSpPr>
            <a:spLocks noChangeAspect="1" noChangeArrowheads="1"/>
          </p:cNvSpPr>
          <p:nvPr userDrawn="1"/>
        </p:nvSpPr>
        <p:spPr bwMode="auto">
          <a:xfrm>
            <a:off x="4157663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12" name="Oval 920"/>
          <p:cNvSpPr>
            <a:spLocks noChangeAspect="1" noChangeArrowheads="1"/>
          </p:cNvSpPr>
          <p:nvPr userDrawn="1"/>
        </p:nvSpPr>
        <p:spPr bwMode="auto">
          <a:xfrm>
            <a:off x="4276725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13" name="Oval 921"/>
          <p:cNvSpPr>
            <a:spLocks noChangeAspect="1" noChangeArrowheads="1"/>
          </p:cNvSpPr>
          <p:nvPr userDrawn="1"/>
        </p:nvSpPr>
        <p:spPr bwMode="auto">
          <a:xfrm>
            <a:off x="4394200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14" name="Oval 922"/>
          <p:cNvSpPr>
            <a:spLocks noChangeAspect="1" noChangeArrowheads="1"/>
          </p:cNvSpPr>
          <p:nvPr userDrawn="1"/>
        </p:nvSpPr>
        <p:spPr bwMode="auto">
          <a:xfrm>
            <a:off x="4513263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15" name="Oval 923"/>
          <p:cNvSpPr>
            <a:spLocks noChangeAspect="1" noChangeArrowheads="1"/>
          </p:cNvSpPr>
          <p:nvPr userDrawn="1"/>
        </p:nvSpPr>
        <p:spPr bwMode="auto">
          <a:xfrm>
            <a:off x="4630738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16" name="Oval 924"/>
          <p:cNvSpPr>
            <a:spLocks noChangeAspect="1" noChangeArrowheads="1"/>
          </p:cNvSpPr>
          <p:nvPr userDrawn="1"/>
        </p:nvSpPr>
        <p:spPr bwMode="auto">
          <a:xfrm>
            <a:off x="4749800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17" name="Oval 925"/>
          <p:cNvSpPr>
            <a:spLocks noChangeAspect="1" noChangeArrowheads="1"/>
          </p:cNvSpPr>
          <p:nvPr userDrawn="1"/>
        </p:nvSpPr>
        <p:spPr bwMode="auto">
          <a:xfrm>
            <a:off x="4867275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18" name="Oval 926"/>
          <p:cNvSpPr>
            <a:spLocks noChangeAspect="1" noChangeArrowheads="1"/>
          </p:cNvSpPr>
          <p:nvPr userDrawn="1"/>
        </p:nvSpPr>
        <p:spPr bwMode="auto">
          <a:xfrm>
            <a:off x="4986338" y="3902075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19" name="Oval 927"/>
          <p:cNvSpPr>
            <a:spLocks noChangeAspect="1" noChangeArrowheads="1"/>
          </p:cNvSpPr>
          <p:nvPr userDrawn="1"/>
        </p:nvSpPr>
        <p:spPr bwMode="auto">
          <a:xfrm>
            <a:off x="5103813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20" name="Oval 928"/>
          <p:cNvSpPr>
            <a:spLocks noChangeAspect="1" noChangeArrowheads="1"/>
          </p:cNvSpPr>
          <p:nvPr userDrawn="1"/>
        </p:nvSpPr>
        <p:spPr bwMode="auto">
          <a:xfrm>
            <a:off x="5340350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21" name="Oval 929"/>
          <p:cNvSpPr>
            <a:spLocks noChangeAspect="1" noChangeArrowheads="1"/>
          </p:cNvSpPr>
          <p:nvPr userDrawn="1"/>
        </p:nvSpPr>
        <p:spPr bwMode="auto">
          <a:xfrm>
            <a:off x="5459413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22" name="Oval 930"/>
          <p:cNvSpPr>
            <a:spLocks noChangeAspect="1" noChangeArrowheads="1"/>
          </p:cNvSpPr>
          <p:nvPr userDrawn="1"/>
        </p:nvSpPr>
        <p:spPr bwMode="auto">
          <a:xfrm>
            <a:off x="5576888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23" name="Oval 931"/>
          <p:cNvSpPr>
            <a:spLocks noChangeAspect="1" noChangeArrowheads="1"/>
          </p:cNvSpPr>
          <p:nvPr userDrawn="1"/>
        </p:nvSpPr>
        <p:spPr bwMode="auto">
          <a:xfrm>
            <a:off x="6169025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24" name="Oval 932"/>
          <p:cNvSpPr>
            <a:spLocks noChangeAspect="1" noChangeArrowheads="1"/>
          </p:cNvSpPr>
          <p:nvPr userDrawn="1"/>
        </p:nvSpPr>
        <p:spPr bwMode="auto">
          <a:xfrm>
            <a:off x="6288088" y="3902075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25" name="Oval 933"/>
          <p:cNvSpPr>
            <a:spLocks noChangeAspect="1" noChangeArrowheads="1"/>
          </p:cNvSpPr>
          <p:nvPr userDrawn="1"/>
        </p:nvSpPr>
        <p:spPr bwMode="auto">
          <a:xfrm>
            <a:off x="6642100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26" name="Oval 934"/>
          <p:cNvSpPr>
            <a:spLocks noChangeAspect="1" noChangeArrowheads="1"/>
          </p:cNvSpPr>
          <p:nvPr userDrawn="1"/>
        </p:nvSpPr>
        <p:spPr bwMode="auto">
          <a:xfrm>
            <a:off x="6761163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27" name="Oval 935"/>
          <p:cNvSpPr>
            <a:spLocks noChangeAspect="1" noChangeArrowheads="1"/>
          </p:cNvSpPr>
          <p:nvPr userDrawn="1"/>
        </p:nvSpPr>
        <p:spPr bwMode="auto">
          <a:xfrm>
            <a:off x="6878638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28" name="Oval 936"/>
          <p:cNvSpPr>
            <a:spLocks noChangeAspect="1" noChangeArrowheads="1"/>
          </p:cNvSpPr>
          <p:nvPr userDrawn="1"/>
        </p:nvSpPr>
        <p:spPr bwMode="auto">
          <a:xfrm>
            <a:off x="6997700" y="39020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29" name="Oval 937"/>
          <p:cNvSpPr>
            <a:spLocks noChangeAspect="1" noChangeArrowheads="1"/>
          </p:cNvSpPr>
          <p:nvPr userDrawn="1"/>
        </p:nvSpPr>
        <p:spPr bwMode="auto">
          <a:xfrm>
            <a:off x="7234238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30" name="Oval 938"/>
          <p:cNvSpPr>
            <a:spLocks noChangeAspect="1" noChangeArrowheads="1"/>
          </p:cNvSpPr>
          <p:nvPr userDrawn="1"/>
        </p:nvSpPr>
        <p:spPr bwMode="auto">
          <a:xfrm>
            <a:off x="7351713" y="39020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31" name="Oval 939"/>
          <p:cNvSpPr>
            <a:spLocks noChangeAspect="1" noChangeArrowheads="1"/>
          </p:cNvSpPr>
          <p:nvPr userDrawn="1"/>
        </p:nvSpPr>
        <p:spPr bwMode="auto">
          <a:xfrm>
            <a:off x="2028825" y="40116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32" name="Oval 940"/>
          <p:cNvSpPr>
            <a:spLocks noChangeAspect="1" noChangeArrowheads="1"/>
          </p:cNvSpPr>
          <p:nvPr userDrawn="1"/>
        </p:nvSpPr>
        <p:spPr bwMode="auto">
          <a:xfrm>
            <a:off x="2146300" y="40116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33" name="Oval 941"/>
          <p:cNvSpPr>
            <a:spLocks noChangeAspect="1" noChangeArrowheads="1"/>
          </p:cNvSpPr>
          <p:nvPr userDrawn="1"/>
        </p:nvSpPr>
        <p:spPr bwMode="auto">
          <a:xfrm>
            <a:off x="3921125" y="40116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34" name="Oval 942"/>
          <p:cNvSpPr>
            <a:spLocks noChangeAspect="1" noChangeArrowheads="1"/>
          </p:cNvSpPr>
          <p:nvPr userDrawn="1"/>
        </p:nvSpPr>
        <p:spPr bwMode="auto">
          <a:xfrm>
            <a:off x="4040188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35" name="Oval 943"/>
          <p:cNvSpPr>
            <a:spLocks noChangeAspect="1" noChangeArrowheads="1"/>
          </p:cNvSpPr>
          <p:nvPr userDrawn="1"/>
        </p:nvSpPr>
        <p:spPr bwMode="auto">
          <a:xfrm>
            <a:off x="4157663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36" name="Oval 944"/>
          <p:cNvSpPr>
            <a:spLocks noChangeAspect="1" noChangeArrowheads="1"/>
          </p:cNvSpPr>
          <p:nvPr userDrawn="1"/>
        </p:nvSpPr>
        <p:spPr bwMode="auto">
          <a:xfrm>
            <a:off x="4276725" y="40116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37" name="Oval 945"/>
          <p:cNvSpPr>
            <a:spLocks noChangeAspect="1" noChangeArrowheads="1"/>
          </p:cNvSpPr>
          <p:nvPr userDrawn="1"/>
        </p:nvSpPr>
        <p:spPr bwMode="auto">
          <a:xfrm>
            <a:off x="4394200" y="40116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38" name="Oval 946"/>
          <p:cNvSpPr>
            <a:spLocks noChangeAspect="1" noChangeArrowheads="1"/>
          </p:cNvSpPr>
          <p:nvPr userDrawn="1"/>
        </p:nvSpPr>
        <p:spPr bwMode="auto">
          <a:xfrm>
            <a:off x="4513263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39" name="Oval 947"/>
          <p:cNvSpPr>
            <a:spLocks noChangeAspect="1" noChangeArrowheads="1"/>
          </p:cNvSpPr>
          <p:nvPr userDrawn="1"/>
        </p:nvSpPr>
        <p:spPr bwMode="auto">
          <a:xfrm>
            <a:off x="4630738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40" name="Oval 948"/>
          <p:cNvSpPr>
            <a:spLocks noChangeAspect="1" noChangeArrowheads="1"/>
          </p:cNvSpPr>
          <p:nvPr userDrawn="1"/>
        </p:nvSpPr>
        <p:spPr bwMode="auto">
          <a:xfrm>
            <a:off x="4749800" y="40116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41" name="Oval 949"/>
          <p:cNvSpPr>
            <a:spLocks noChangeAspect="1" noChangeArrowheads="1"/>
          </p:cNvSpPr>
          <p:nvPr userDrawn="1"/>
        </p:nvSpPr>
        <p:spPr bwMode="auto">
          <a:xfrm>
            <a:off x="4867275" y="40116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42" name="Oval 950"/>
          <p:cNvSpPr>
            <a:spLocks noChangeAspect="1" noChangeArrowheads="1"/>
          </p:cNvSpPr>
          <p:nvPr userDrawn="1"/>
        </p:nvSpPr>
        <p:spPr bwMode="auto">
          <a:xfrm>
            <a:off x="4986338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43" name="Oval 951"/>
          <p:cNvSpPr>
            <a:spLocks noChangeAspect="1" noChangeArrowheads="1"/>
          </p:cNvSpPr>
          <p:nvPr userDrawn="1"/>
        </p:nvSpPr>
        <p:spPr bwMode="auto">
          <a:xfrm>
            <a:off x="5103813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44" name="Oval 952"/>
          <p:cNvSpPr>
            <a:spLocks noChangeAspect="1" noChangeArrowheads="1"/>
          </p:cNvSpPr>
          <p:nvPr userDrawn="1"/>
        </p:nvSpPr>
        <p:spPr bwMode="auto">
          <a:xfrm>
            <a:off x="5222875" y="40116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45" name="Oval 953"/>
          <p:cNvSpPr>
            <a:spLocks noChangeAspect="1" noChangeArrowheads="1"/>
          </p:cNvSpPr>
          <p:nvPr userDrawn="1"/>
        </p:nvSpPr>
        <p:spPr bwMode="auto">
          <a:xfrm>
            <a:off x="6169025" y="40116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46" name="Oval 954"/>
          <p:cNvSpPr>
            <a:spLocks noChangeAspect="1" noChangeArrowheads="1"/>
          </p:cNvSpPr>
          <p:nvPr userDrawn="1"/>
        </p:nvSpPr>
        <p:spPr bwMode="auto">
          <a:xfrm>
            <a:off x="6288088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47" name="Oval 955"/>
          <p:cNvSpPr>
            <a:spLocks noChangeAspect="1" noChangeArrowheads="1"/>
          </p:cNvSpPr>
          <p:nvPr userDrawn="1"/>
        </p:nvSpPr>
        <p:spPr bwMode="auto">
          <a:xfrm>
            <a:off x="6761163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48" name="Oval 956"/>
          <p:cNvSpPr>
            <a:spLocks noChangeAspect="1" noChangeArrowheads="1"/>
          </p:cNvSpPr>
          <p:nvPr userDrawn="1"/>
        </p:nvSpPr>
        <p:spPr bwMode="auto">
          <a:xfrm>
            <a:off x="6878638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49" name="Oval 957"/>
          <p:cNvSpPr>
            <a:spLocks noChangeAspect="1" noChangeArrowheads="1"/>
          </p:cNvSpPr>
          <p:nvPr userDrawn="1"/>
        </p:nvSpPr>
        <p:spPr bwMode="auto">
          <a:xfrm>
            <a:off x="7351713" y="40116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50" name="Oval 958"/>
          <p:cNvSpPr>
            <a:spLocks noChangeAspect="1" noChangeArrowheads="1"/>
          </p:cNvSpPr>
          <p:nvPr userDrawn="1"/>
        </p:nvSpPr>
        <p:spPr bwMode="auto">
          <a:xfrm>
            <a:off x="2146300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51" name="Oval 959"/>
          <p:cNvSpPr>
            <a:spLocks noChangeAspect="1" noChangeArrowheads="1"/>
          </p:cNvSpPr>
          <p:nvPr userDrawn="1"/>
        </p:nvSpPr>
        <p:spPr bwMode="auto">
          <a:xfrm>
            <a:off x="2265363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52" name="Oval 960"/>
          <p:cNvSpPr>
            <a:spLocks noChangeAspect="1" noChangeArrowheads="1"/>
          </p:cNvSpPr>
          <p:nvPr userDrawn="1"/>
        </p:nvSpPr>
        <p:spPr bwMode="auto">
          <a:xfrm>
            <a:off x="2382838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53" name="Oval 961"/>
          <p:cNvSpPr>
            <a:spLocks noChangeAspect="1" noChangeArrowheads="1"/>
          </p:cNvSpPr>
          <p:nvPr userDrawn="1"/>
        </p:nvSpPr>
        <p:spPr bwMode="auto">
          <a:xfrm>
            <a:off x="2501900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54" name="Oval 962"/>
          <p:cNvSpPr>
            <a:spLocks noChangeAspect="1" noChangeArrowheads="1"/>
          </p:cNvSpPr>
          <p:nvPr userDrawn="1"/>
        </p:nvSpPr>
        <p:spPr bwMode="auto">
          <a:xfrm>
            <a:off x="2619375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55" name="Oval 963"/>
          <p:cNvSpPr>
            <a:spLocks noChangeAspect="1" noChangeArrowheads="1"/>
          </p:cNvSpPr>
          <p:nvPr userDrawn="1"/>
        </p:nvSpPr>
        <p:spPr bwMode="auto">
          <a:xfrm>
            <a:off x="3921125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56" name="Oval 964"/>
          <p:cNvSpPr>
            <a:spLocks noChangeAspect="1" noChangeArrowheads="1"/>
          </p:cNvSpPr>
          <p:nvPr userDrawn="1"/>
        </p:nvSpPr>
        <p:spPr bwMode="auto">
          <a:xfrm>
            <a:off x="4040188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57" name="Oval 965"/>
          <p:cNvSpPr>
            <a:spLocks noChangeAspect="1" noChangeArrowheads="1"/>
          </p:cNvSpPr>
          <p:nvPr userDrawn="1"/>
        </p:nvSpPr>
        <p:spPr bwMode="auto">
          <a:xfrm>
            <a:off x="4157663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58" name="Oval 966"/>
          <p:cNvSpPr>
            <a:spLocks noChangeAspect="1" noChangeArrowheads="1"/>
          </p:cNvSpPr>
          <p:nvPr userDrawn="1"/>
        </p:nvSpPr>
        <p:spPr bwMode="auto">
          <a:xfrm>
            <a:off x="4276725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59" name="Oval 967"/>
          <p:cNvSpPr>
            <a:spLocks noChangeAspect="1" noChangeArrowheads="1"/>
          </p:cNvSpPr>
          <p:nvPr userDrawn="1"/>
        </p:nvSpPr>
        <p:spPr bwMode="auto">
          <a:xfrm>
            <a:off x="4394200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60" name="Oval 968"/>
          <p:cNvSpPr>
            <a:spLocks noChangeAspect="1" noChangeArrowheads="1"/>
          </p:cNvSpPr>
          <p:nvPr userDrawn="1"/>
        </p:nvSpPr>
        <p:spPr bwMode="auto">
          <a:xfrm>
            <a:off x="4513263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61" name="Oval 969"/>
          <p:cNvSpPr>
            <a:spLocks noChangeAspect="1" noChangeArrowheads="1"/>
          </p:cNvSpPr>
          <p:nvPr userDrawn="1"/>
        </p:nvSpPr>
        <p:spPr bwMode="auto">
          <a:xfrm>
            <a:off x="4630738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62" name="Oval 970"/>
          <p:cNvSpPr>
            <a:spLocks noChangeAspect="1" noChangeArrowheads="1"/>
          </p:cNvSpPr>
          <p:nvPr userDrawn="1"/>
        </p:nvSpPr>
        <p:spPr bwMode="auto">
          <a:xfrm>
            <a:off x="4749800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63" name="Oval 971"/>
          <p:cNvSpPr>
            <a:spLocks noChangeAspect="1" noChangeArrowheads="1"/>
          </p:cNvSpPr>
          <p:nvPr userDrawn="1"/>
        </p:nvSpPr>
        <p:spPr bwMode="auto">
          <a:xfrm>
            <a:off x="4867275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64" name="Oval 972"/>
          <p:cNvSpPr>
            <a:spLocks noChangeAspect="1" noChangeArrowheads="1"/>
          </p:cNvSpPr>
          <p:nvPr userDrawn="1"/>
        </p:nvSpPr>
        <p:spPr bwMode="auto">
          <a:xfrm>
            <a:off x="4986338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65" name="Oval 973"/>
          <p:cNvSpPr>
            <a:spLocks noChangeAspect="1" noChangeArrowheads="1"/>
          </p:cNvSpPr>
          <p:nvPr userDrawn="1"/>
        </p:nvSpPr>
        <p:spPr bwMode="auto">
          <a:xfrm>
            <a:off x="5103813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66" name="Oval 974"/>
          <p:cNvSpPr>
            <a:spLocks noChangeAspect="1" noChangeArrowheads="1"/>
          </p:cNvSpPr>
          <p:nvPr userDrawn="1"/>
        </p:nvSpPr>
        <p:spPr bwMode="auto">
          <a:xfrm>
            <a:off x="5222875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67" name="Oval 975"/>
          <p:cNvSpPr>
            <a:spLocks noChangeAspect="1" noChangeArrowheads="1"/>
          </p:cNvSpPr>
          <p:nvPr userDrawn="1"/>
        </p:nvSpPr>
        <p:spPr bwMode="auto">
          <a:xfrm>
            <a:off x="5340350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68" name="Oval 976"/>
          <p:cNvSpPr>
            <a:spLocks noChangeAspect="1" noChangeArrowheads="1"/>
          </p:cNvSpPr>
          <p:nvPr userDrawn="1"/>
        </p:nvSpPr>
        <p:spPr bwMode="auto">
          <a:xfrm>
            <a:off x="5459413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69" name="Oval 977"/>
          <p:cNvSpPr>
            <a:spLocks noChangeAspect="1" noChangeArrowheads="1"/>
          </p:cNvSpPr>
          <p:nvPr userDrawn="1"/>
        </p:nvSpPr>
        <p:spPr bwMode="auto">
          <a:xfrm>
            <a:off x="5576888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70" name="Oval 978"/>
          <p:cNvSpPr>
            <a:spLocks noChangeAspect="1" noChangeArrowheads="1"/>
          </p:cNvSpPr>
          <p:nvPr userDrawn="1"/>
        </p:nvSpPr>
        <p:spPr bwMode="auto">
          <a:xfrm>
            <a:off x="6169025" y="41211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71" name="Oval 979"/>
          <p:cNvSpPr>
            <a:spLocks noChangeAspect="1" noChangeArrowheads="1"/>
          </p:cNvSpPr>
          <p:nvPr userDrawn="1"/>
        </p:nvSpPr>
        <p:spPr bwMode="auto">
          <a:xfrm>
            <a:off x="6761163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72" name="Oval 980"/>
          <p:cNvSpPr>
            <a:spLocks noChangeAspect="1" noChangeArrowheads="1"/>
          </p:cNvSpPr>
          <p:nvPr userDrawn="1"/>
        </p:nvSpPr>
        <p:spPr bwMode="auto">
          <a:xfrm>
            <a:off x="6878638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73" name="Oval 981"/>
          <p:cNvSpPr>
            <a:spLocks noChangeAspect="1" noChangeArrowheads="1"/>
          </p:cNvSpPr>
          <p:nvPr userDrawn="1"/>
        </p:nvSpPr>
        <p:spPr bwMode="auto">
          <a:xfrm>
            <a:off x="7351713" y="41211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74" name="Oval 982"/>
          <p:cNvSpPr>
            <a:spLocks noChangeAspect="1" noChangeArrowheads="1"/>
          </p:cNvSpPr>
          <p:nvPr userDrawn="1"/>
        </p:nvSpPr>
        <p:spPr bwMode="auto">
          <a:xfrm>
            <a:off x="2382838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75" name="Oval 983"/>
          <p:cNvSpPr>
            <a:spLocks noChangeAspect="1" noChangeArrowheads="1"/>
          </p:cNvSpPr>
          <p:nvPr userDrawn="1"/>
        </p:nvSpPr>
        <p:spPr bwMode="auto">
          <a:xfrm>
            <a:off x="2501900" y="42291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76" name="Oval 984"/>
          <p:cNvSpPr>
            <a:spLocks noChangeAspect="1" noChangeArrowheads="1"/>
          </p:cNvSpPr>
          <p:nvPr userDrawn="1"/>
        </p:nvSpPr>
        <p:spPr bwMode="auto">
          <a:xfrm>
            <a:off x="2619375" y="42291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77" name="Oval 985"/>
          <p:cNvSpPr>
            <a:spLocks noChangeAspect="1" noChangeArrowheads="1"/>
          </p:cNvSpPr>
          <p:nvPr userDrawn="1"/>
        </p:nvSpPr>
        <p:spPr bwMode="auto">
          <a:xfrm>
            <a:off x="2738438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78" name="Oval 986"/>
          <p:cNvSpPr>
            <a:spLocks noChangeAspect="1" noChangeArrowheads="1"/>
          </p:cNvSpPr>
          <p:nvPr userDrawn="1"/>
        </p:nvSpPr>
        <p:spPr bwMode="auto">
          <a:xfrm>
            <a:off x="4040188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79" name="Oval 987"/>
          <p:cNvSpPr>
            <a:spLocks noChangeAspect="1" noChangeArrowheads="1"/>
          </p:cNvSpPr>
          <p:nvPr userDrawn="1"/>
        </p:nvSpPr>
        <p:spPr bwMode="auto">
          <a:xfrm>
            <a:off x="4157663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80" name="Oval 988"/>
          <p:cNvSpPr>
            <a:spLocks noChangeAspect="1" noChangeArrowheads="1"/>
          </p:cNvSpPr>
          <p:nvPr userDrawn="1"/>
        </p:nvSpPr>
        <p:spPr bwMode="auto">
          <a:xfrm>
            <a:off x="4276725" y="42291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81" name="Oval 989"/>
          <p:cNvSpPr>
            <a:spLocks noChangeAspect="1" noChangeArrowheads="1"/>
          </p:cNvSpPr>
          <p:nvPr userDrawn="1"/>
        </p:nvSpPr>
        <p:spPr bwMode="auto">
          <a:xfrm>
            <a:off x="4394200" y="42291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82" name="Oval 990"/>
          <p:cNvSpPr>
            <a:spLocks noChangeAspect="1" noChangeArrowheads="1"/>
          </p:cNvSpPr>
          <p:nvPr userDrawn="1"/>
        </p:nvSpPr>
        <p:spPr bwMode="auto">
          <a:xfrm>
            <a:off x="4513263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83" name="Oval 991"/>
          <p:cNvSpPr>
            <a:spLocks noChangeAspect="1" noChangeArrowheads="1"/>
          </p:cNvSpPr>
          <p:nvPr userDrawn="1"/>
        </p:nvSpPr>
        <p:spPr bwMode="auto">
          <a:xfrm>
            <a:off x="4630738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84" name="Oval 992"/>
          <p:cNvSpPr>
            <a:spLocks noChangeAspect="1" noChangeArrowheads="1"/>
          </p:cNvSpPr>
          <p:nvPr userDrawn="1"/>
        </p:nvSpPr>
        <p:spPr bwMode="auto">
          <a:xfrm>
            <a:off x="4749800" y="42291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85" name="Oval 993"/>
          <p:cNvSpPr>
            <a:spLocks noChangeAspect="1" noChangeArrowheads="1"/>
          </p:cNvSpPr>
          <p:nvPr userDrawn="1"/>
        </p:nvSpPr>
        <p:spPr bwMode="auto">
          <a:xfrm>
            <a:off x="4867275" y="42291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86" name="Oval 994"/>
          <p:cNvSpPr>
            <a:spLocks noChangeAspect="1" noChangeArrowheads="1"/>
          </p:cNvSpPr>
          <p:nvPr userDrawn="1"/>
        </p:nvSpPr>
        <p:spPr bwMode="auto">
          <a:xfrm>
            <a:off x="4986338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87" name="Oval 995"/>
          <p:cNvSpPr>
            <a:spLocks noChangeAspect="1" noChangeArrowheads="1"/>
          </p:cNvSpPr>
          <p:nvPr userDrawn="1"/>
        </p:nvSpPr>
        <p:spPr bwMode="auto">
          <a:xfrm>
            <a:off x="5103813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88" name="Oval 996"/>
          <p:cNvSpPr>
            <a:spLocks noChangeAspect="1" noChangeArrowheads="1"/>
          </p:cNvSpPr>
          <p:nvPr userDrawn="1"/>
        </p:nvSpPr>
        <p:spPr bwMode="auto">
          <a:xfrm>
            <a:off x="5222875" y="42291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89" name="Oval 997"/>
          <p:cNvSpPr>
            <a:spLocks noChangeAspect="1" noChangeArrowheads="1"/>
          </p:cNvSpPr>
          <p:nvPr userDrawn="1"/>
        </p:nvSpPr>
        <p:spPr bwMode="auto">
          <a:xfrm>
            <a:off x="5340350" y="422910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90" name="Oval 998"/>
          <p:cNvSpPr>
            <a:spLocks noChangeAspect="1" noChangeArrowheads="1"/>
          </p:cNvSpPr>
          <p:nvPr userDrawn="1"/>
        </p:nvSpPr>
        <p:spPr bwMode="auto">
          <a:xfrm>
            <a:off x="5459413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91" name="Oval 999"/>
          <p:cNvSpPr>
            <a:spLocks noChangeAspect="1" noChangeArrowheads="1"/>
          </p:cNvSpPr>
          <p:nvPr userDrawn="1"/>
        </p:nvSpPr>
        <p:spPr bwMode="auto">
          <a:xfrm>
            <a:off x="6288088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92" name="Oval 1000"/>
          <p:cNvSpPr>
            <a:spLocks noChangeAspect="1" noChangeArrowheads="1"/>
          </p:cNvSpPr>
          <p:nvPr userDrawn="1"/>
        </p:nvSpPr>
        <p:spPr bwMode="auto">
          <a:xfrm>
            <a:off x="6761163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93" name="Oval 1001"/>
          <p:cNvSpPr>
            <a:spLocks noChangeAspect="1" noChangeArrowheads="1"/>
          </p:cNvSpPr>
          <p:nvPr userDrawn="1"/>
        </p:nvSpPr>
        <p:spPr bwMode="auto">
          <a:xfrm>
            <a:off x="7351713" y="422910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94" name="Oval 1002"/>
          <p:cNvSpPr>
            <a:spLocks noChangeAspect="1" noChangeArrowheads="1"/>
          </p:cNvSpPr>
          <p:nvPr userDrawn="1"/>
        </p:nvSpPr>
        <p:spPr bwMode="auto">
          <a:xfrm>
            <a:off x="2382838" y="43386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95" name="Oval 1003"/>
          <p:cNvSpPr>
            <a:spLocks noChangeAspect="1" noChangeArrowheads="1"/>
          </p:cNvSpPr>
          <p:nvPr userDrawn="1"/>
        </p:nvSpPr>
        <p:spPr bwMode="auto">
          <a:xfrm>
            <a:off x="2501900" y="43386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96" name="Oval 1004"/>
          <p:cNvSpPr>
            <a:spLocks noChangeAspect="1" noChangeArrowheads="1"/>
          </p:cNvSpPr>
          <p:nvPr userDrawn="1"/>
        </p:nvSpPr>
        <p:spPr bwMode="auto">
          <a:xfrm>
            <a:off x="2619375" y="43386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97" name="Oval 1005"/>
          <p:cNvSpPr>
            <a:spLocks noChangeAspect="1" noChangeArrowheads="1"/>
          </p:cNvSpPr>
          <p:nvPr userDrawn="1"/>
        </p:nvSpPr>
        <p:spPr bwMode="auto">
          <a:xfrm>
            <a:off x="2738438" y="43386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98" name="Oval 1006"/>
          <p:cNvSpPr>
            <a:spLocks noChangeAspect="1" noChangeArrowheads="1"/>
          </p:cNvSpPr>
          <p:nvPr userDrawn="1"/>
        </p:nvSpPr>
        <p:spPr bwMode="auto">
          <a:xfrm>
            <a:off x="2855913" y="43386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999" name="Oval 1007"/>
          <p:cNvSpPr>
            <a:spLocks noChangeAspect="1" noChangeArrowheads="1"/>
          </p:cNvSpPr>
          <p:nvPr userDrawn="1"/>
        </p:nvSpPr>
        <p:spPr bwMode="auto">
          <a:xfrm>
            <a:off x="2974975" y="43386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00" name="Oval 1008"/>
          <p:cNvSpPr>
            <a:spLocks noChangeAspect="1" noChangeArrowheads="1"/>
          </p:cNvSpPr>
          <p:nvPr userDrawn="1"/>
        </p:nvSpPr>
        <p:spPr bwMode="auto">
          <a:xfrm>
            <a:off x="4513263" y="43386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01" name="Oval 1009"/>
          <p:cNvSpPr>
            <a:spLocks noChangeAspect="1" noChangeArrowheads="1"/>
          </p:cNvSpPr>
          <p:nvPr userDrawn="1"/>
        </p:nvSpPr>
        <p:spPr bwMode="auto">
          <a:xfrm>
            <a:off x="4630738" y="43386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02" name="Oval 1010"/>
          <p:cNvSpPr>
            <a:spLocks noChangeAspect="1" noChangeArrowheads="1"/>
          </p:cNvSpPr>
          <p:nvPr userDrawn="1"/>
        </p:nvSpPr>
        <p:spPr bwMode="auto">
          <a:xfrm>
            <a:off x="4749800" y="43386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03" name="Oval 1011"/>
          <p:cNvSpPr>
            <a:spLocks noChangeAspect="1" noChangeArrowheads="1"/>
          </p:cNvSpPr>
          <p:nvPr userDrawn="1"/>
        </p:nvSpPr>
        <p:spPr bwMode="auto">
          <a:xfrm>
            <a:off x="4867275" y="43386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04" name="Oval 1012"/>
          <p:cNvSpPr>
            <a:spLocks noChangeAspect="1" noChangeArrowheads="1"/>
          </p:cNvSpPr>
          <p:nvPr userDrawn="1"/>
        </p:nvSpPr>
        <p:spPr bwMode="auto">
          <a:xfrm>
            <a:off x="4986338" y="43386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05" name="Oval 1013"/>
          <p:cNvSpPr>
            <a:spLocks noChangeAspect="1" noChangeArrowheads="1"/>
          </p:cNvSpPr>
          <p:nvPr userDrawn="1"/>
        </p:nvSpPr>
        <p:spPr bwMode="auto">
          <a:xfrm>
            <a:off x="5103813" y="4338638"/>
            <a:ext cx="90487" cy="90487"/>
          </a:xfrm>
          <a:prstGeom prst="ellipse">
            <a:avLst/>
          </a:prstGeom>
          <a:solidFill>
            <a:srgbClr val="FFFF99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06" name="Oval 1014"/>
          <p:cNvSpPr>
            <a:spLocks noChangeAspect="1" noChangeArrowheads="1"/>
          </p:cNvSpPr>
          <p:nvPr userDrawn="1"/>
        </p:nvSpPr>
        <p:spPr bwMode="auto">
          <a:xfrm>
            <a:off x="5222875" y="43386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07" name="Oval 1015"/>
          <p:cNvSpPr>
            <a:spLocks noChangeAspect="1" noChangeArrowheads="1"/>
          </p:cNvSpPr>
          <p:nvPr userDrawn="1"/>
        </p:nvSpPr>
        <p:spPr bwMode="auto">
          <a:xfrm>
            <a:off x="5340350" y="43386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08" name="Oval 1016"/>
          <p:cNvSpPr>
            <a:spLocks noChangeAspect="1" noChangeArrowheads="1"/>
          </p:cNvSpPr>
          <p:nvPr userDrawn="1"/>
        </p:nvSpPr>
        <p:spPr bwMode="auto">
          <a:xfrm>
            <a:off x="5459413" y="43386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09" name="Oval 1017"/>
          <p:cNvSpPr>
            <a:spLocks noChangeAspect="1" noChangeArrowheads="1"/>
          </p:cNvSpPr>
          <p:nvPr userDrawn="1"/>
        </p:nvSpPr>
        <p:spPr bwMode="auto">
          <a:xfrm>
            <a:off x="6761163" y="43386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10" name="Oval 1018"/>
          <p:cNvSpPr>
            <a:spLocks noChangeAspect="1" noChangeArrowheads="1"/>
          </p:cNvSpPr>
          <p:nvPr userDrawn="1"/>
        </p:nvSpPr>
        <p:spPr bwMode="auto">
          <a:xfrm>
            <a:off x="7115175" y="43386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11" name="Oval 1019"/>
          <p:cNvSpPr>
            <a:spLocks noChangeAspect="1" noChangeArrowheads="1"/>
          </p:cNvSpPr>
          <p:nvPr userDrawn="1"/>
        </p:nvSpPr>
        <p:spPr bwMode="auto">
          <a:xfrm>
            <a:off x="2265363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12" name="Oval 1020"/>
          <p:cNvSpPr>
            <a:spLocks noChangeAspect="1" noChangeArrowheads="1"/>
          </p:cNvSpPr>
          <p:nvPr userDrawn="1"/>
        </p:nvSpPr>
        <p:spPr bwMode="auto">
          <a:xfrm>
            <a:off x="2382838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13" name="Oval 1021"/>
          <p:cNvSpPr>
            <a:spLocks noChangeAspect="1" noChangeArrowheads="1"/>
          </p:cNvSpPr>
          <p:nvPr userDrawn="1"/>
        </p:nvSpPr>
        <p:spPr bwMode="auto">
          <a:xfrm>
            <a:off x="2501900" y="44481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14" name="Oval 1022"/>
          <p:cNvSpPr>
            <a:spLocks noChangeAspect="1" noChangeArrowheads="1"/>
          </p:cNvSpPr>
          <p:nvPr userDrawn="1"/>
        </p:nvSpPr>
        <p:spPr bwMode="auto">
          <a:xfrm>
            <a:off x="2619375" y="44481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15" name="Oval 1023"/>
          <p:cNvSpPr>
            <a:spLocks noChangeAspect="1" noChangeArrowheads="1"/>
          </p:cNvSpPr>
          <p:nvPr userDrawn="1"/>
        </p:nvSpPr>
        <p:spPr bwMode="auto">
          <a:xfrm>
            <a:off x="2738438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16" name="Oval 1024"/>
          <p:cNvSpPr>
            <a:spLocks noChangeAspect="1" noChangeArrowheads="1"/>
          </p:cNvSpPr>
          <p:nvPr userDrawn="1"/>
        </p:nvSpPr>
        <p:spPr bwMode="auto">
          <a:xfrm>
            <a:off x="2855913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17" name="Oval 1025"/>
          <p:cNvSpPr>
            <a:spLocks noChangeAspect="1" noChangeArrowheads="1"/>
          </p:cNvSpPr>
          <p:nvPr userDrawn="1"/>
        </p:nvSpPr>
        <p:spPr bwMode="auto">
          <a:xfrm>
            <a:off x="2974975" y="44481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18" name="Oval 1026"/>
          <p:cNvSpPr>
            <a:spLocks noChangeAspect="1" noChangeArrowheads="1"/>
          </p:cNvSpPr>
          <p:nvPr userDrawn="1"/>
        </p:nvSpPr>
        <p:spPr bwMode="auto">
          <a:xfrm>
            <a:off x="3094038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19" name="Oval 1027"/>
          <p:cNvSpPr>
            <a:spLocks noChangeAspect="1" noChangeArrowheads="1"/>
          </p:cNvSpPr>
          <p:nvPr userDrawn="1"/>
        </p:nvSpPr>
        <p:spPr bwMode="auto">
          <a:xfrm>
            <a:off x="4513263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20" name="Oval 1028"/>
          <p:cNvSpPr>
            <a:spLocks noChangeAspect="1" noChangeArrowheads="1"/>
          </p:cNvSpPr>
          <p:nvPr userDrawn="1"/>
        </p:nvSpPr>
        <p:spPr bwMode="auto">
          <a:xfrm>
            <a:off x="4630738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21" name="Oval 1029"/>
          <p:cNvSpPr>
            <a:spLocks noChangeAspect="1" noChangeArrowheads="1"/>
          </p:cNvSpPr>
          <p:nvPr userDrawn="1"/>
        </p:nvSpPr>
        <p:spPr bwMode="auto">
          <a:xfrm>
            <a:off x="4749800" y="44481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22" name="Oval 1021"/>
          <p:cNvSpPr>
            <a:spLocks noChangeAspect="1" noChangeArrowheads="1"/>
          </p:cNvSpPr>
          <p:nvPr userDrawn="1"/>
        </p:nvSpPr>
        <p:spPr bwMode="auto">
          <a:xfrm>
            <a:off x="4867275" y="44481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23" name="Oval 1022"/>
          <p:cNvSpPr>
            <a:spLocks noChangeAspect="1" noChangeArrowheads="1"/>
          </p:cNvSpPr>
          <p:nvPr userDrawn="1"/>
        </p:nvSpPr>
        <p:spPr bwMode="auto">
          <a:xfrm>
            <a:off x="4986338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24" name="Oval 1023"/>
          <p:cNvSpPr>
            <a:spLocks noChangeAspect="1" noChangeArrowheads="1"/>
          </p:cNvSpPr>
          <p:nvPr userDrawn="1"/>
        </p:nvSpPr>
        <p:spPr bwMode="auto">
          <a:xfrm>
            <a:off x="5103813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25" name="Oval 1024"/>
          <p:cNvSpPr>
            <a:spLocks noChangeAspect="1" noChangeArrowheads="1"/>
          </p:cNvSpPr>
          <p:nvPr userDrawn="1"/>
        </p:nvSpPr>
        <p:spPr bwMode="auto">
          <a:xfrm>
            <a:off x="5222875" y="44481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26" name="Oval 1025"/>
          <p:cNvSpPr>
            <a:spLocks noChangeAspect="1" noChangeArrowheads="1"/>
          </p:cNvSpPr>
          <p:nvPr userDrawn="1"/>
        </p:nvSpPr>
        <p:spPr bwMode="auto">
          <a:xfrm>
            <a:off x="5340350" y="44481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27" name="Oval 1026"/>
          <p:cNvSpPr>
            <a:spLocks noChangeAspect="1" noChangeArrowheads="1"/>
          </p:cNvSpPr>
          <p:nvPr userDrawn="1"/>
        </p:nvSpPr>
        <p:spPr bwMode="auto">
          <a:xfrm>
            <a:off x="6761163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28" name="Oval 1027"/>
          <p:cNvSpPr>
            <a:spLocks noChangeAspect="1" noChangeArrowheads="1"/>
          </p:cNvSpPr>
          <p:nvPr userDrawn="1"/>
        </p:nvSpPr>
        <p:spPr bwMode="auto">
          <a:xfrm>
            <a:off x="6997700" y="44481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29" name="Oval 1028"/>
          <p:cNvSpPr>
            <a:spLocks noChangeAspect="1" noChangeArrowheads="1"/>
          </p:cNvSpPr>
          <p:nvPr userDrawn="1"/>
        </p:nvSpPr>
        <p:spPr bwMode="auto">
          <a:xfrm>
            <a:off x="7115175" y="44481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30" name="Oval 1029"/>
          <p:cNvSpPr>
            <a:spLocks noChangeAspect="1" noChangeArrowheads="1"/>
          </p:cNvSpPr>
          <p:nvPr userDrawn="1"/>
        </p:nvSpPr>
        <p:spPr bwMode="auto">
          <a:xfrm>
            <a:off x="7234238" y="44481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31" name="Oval 1030"/>
          <p:cNvSpPr>
            <a:spLocks noChangeAspect="1" noChangeArrowheads="1"/>
          </p:cNvSpPr>
          <p:nvPr userDrawn="1"/>
        </p:nvSpPr>
        <p:spPr bwMode="auto">
          <a:xfrm>
            <a:off x="2265363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32" name="Oval 1031"/>
          <p:cNvSpPr>
            <a:spLocks noChangeAspect="1" noChangeArrowheads="1"/>
          </p:cNvSpPr>
          <p:nvPr userDrawn="1"/>
        </p:nvSpPr>
        <p:spPr bwMode="auto">
          <a:xfrm>
            <a:off x="2382838" y="4557713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33" name="Oval 1032"/>
          <p:cNvSpPr>
            <a:spLocks noChangeAspect="1" noChangeArrowheads="1"/>
          </p:cNvSpPr>
          <p:nvPr userDrawn="1"/>
        </p:nvSpPr>
        <p:spPr bwMode="auto">
          <a:xfrm>
            <a:off x="2501900" y="45577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34" name="Oval 1033"/>
          <p:cNvSpPr>
            <a:spLocks noChangeAspect="1" noChangeArrowheads="1"/>
          </p:cNvSpPr>
          <p:nvPr userDrawn="1"/>
        </p:nvSpPr>
        <p:spPr bwMode="auto">
          <a:xfrm>
            <a:off x="2619375" y="45577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35" name="Oval 1034"/>
          <p:cNvSpPr>
            <a:spLocks noChangeAspect="1" noChangeArrowheads="1"/>
          </p:cNvSpPr>
          <p:nvPr userDrawn="1"/>
        </p:nvSpPr>
        <p:spPr bwMode="auto">
          <a:xfrm>
            <a:off x="2738438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36" name="Oval 1035"/>
          <p:cNvSpPr>
            <a:spLocks noChangeAspect="1" noChangeArrowheads="1"/>
          </p:cNvSpPr>
          <p:nvPr userDrawn="1"/>
        </p:nvSpPr>
        <p:spPr bwMode="auto">
          <a:xfrm>
            <a:off x="2855913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37" name="Oval 1036"/>
          <p:cNvSpPr>
            <a:spLocks noChangeAspect="1" noChangeArrowheads="1"/>
          </p:cNvSpPr>
          <p:nvPr userDrawn="1"/>
        </p:nvSpPr>
        <p:spPr bwMode="auto">
          <a:xfrm>
            <a:off x="2974975" y="4557713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38" name="Oval 1037"/>
          <p:cNvSpPr>
            <a:spLocks noChangeAspect="1" noChangeArrowheads="1"/>
          </p:cNvSpPr>
          <p:nvPr userDrawn="1"/>
        </p:nvSpPr>
        <p:spPr bwMode="auto">
          <a:xfrm>
            <a:off x="3094038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39" name="Oval 1038"/>
          <p:cNvSpPr>
            <a:spLocks noChangeAspect="1" noChangeArrowheads="1"/>
          </p:cNvSpPr>
          <p:nvPr userDrawn="1"/>
        </p:nvSpPr>
        <p:spPr bwMode="auto">
          <a:xfrm>
            <a:off x="3211513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40" name="Oval 1039"/>
          <p:cNvSpPr>
            <a:spLocks noChangeAspect="1" noChangeArrowheads="1"/>
          </p:cNvSpPr>
          <p:nvPr userDrawn="1"/>
        </p:nvSpPr>
        <p:spPr bwMode="auto">
          <a:xfrm>
            <a:off x="3330575" y="45577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41" name="Oval 1040"/>
          <p:cNvSpPr>
            <a:spLocks noChangeAspect="1" noChangeArrowheads="1"/>
          </p:cNvSpPr>
          <p:nvPr userDrawn="1"/>
        </p:nvSpPr>
        <p:spPr bwMode="auto">
          <a:xfrm>
            <a:off x="4630738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42" name="Oval 1041"/>
          <p:cNvSpPr>
            <a:spLocks noChangeAspect="1" noChangeArrowheads="1"/>
          </p:cNvSpPr>
          <p:nvPr userDrawn="1"/>
        </p:nvSpPr>
        <p:spPr bwMode="auto">
          <a:xfrm>
            <a:off x="4749800" y="4557713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43" name="Oval 1042"/>
          <p:cNvSpPr>
            <a:spLocks noChangeAspect="1" noChangeArrowheads="1"/>
          </p:cNvSpPr>
          <p:nvPr userDrawn="1"/>
        </p:nvSpPr>
        <p:spPr bwMode="auto">
          <a:xfrm>
            <a:off x="4867275" y="45577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44" name="Oval 1043"/>
          <p:cNvSpPr>
            <a:spLocks noChangeAspect="1" noChangeArrowheads="1"/>
          </p:cNvSpPr>
          <p:nvPr userDrawn="1"/>
        </p:nvSpPr>
        <p:spPr bwMode="auto">
          <a:xfrm>
            <a:off x="4986338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45" name="Oval 1044"/>
          <p:cNvSpPr>
            <a:spLocks noChangeAspect="1" noChangeArrowheads="1"/>
          </p:cNvSpPr>
          <p:nvPr userDrawn="1"/>
        </p:nvSpPr>
        <p:spPr bwMode="auto">
          <a:xfrm>
            <a:off x="5103813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46" name="Oval 1045"/>
          <p:cNvSpPr>
            <a:spLocks noChangeAspect="1" noChangeArrowheads="1"/>
          </p:cNvSpPr>
          <p:nvPr userDrawn="1"/>
        </p:nvSpPr>
        <p:spPr bwMode="auto">
          <a:xfrm>
            <a:off x="5222875" y="45577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47" name="Oval 1046"/>
          <p:cNvSpPr>
            <a:spLocks noChangeAspect="1" noChangeArrowheads="1"/>
          </p:cNvSpPr>
          <p:nvPr userDrawn="1"/>
        </p:nvSpPr>
        <p:spPr bwMode="auto">
          <a:xfrm>
            <a:off x="6878638" y="4557713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48" name="Oval 1047"/>
          <p:cNvSpPr>
            <a:spLocks noChangeAspect="1" noChangeArrowheads="1"/>
          </p:cNvSpPr>
          <p:nvPr userDrawn="1"/>
        </p:nvSpPr>
        <p:spPr bwMode="auto">
          <a:xfrm>
            <a:off x="7234238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49" name="Oval 1048"/>
          <p:cNvSpPr>
            <a:spLocks noChangeAspect="1" noChangeArrowheads="1"/>
          </p:cNvSpPr>
          <p:nvPr userDrawn="1"/>
        </p:nvSpPr>
        <p:spPr bwMode="auto">
          <a:xfrm>
            <a:off x="7588250" y="45577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50" name="Oval 1049"/>
          <p:cNvSpPr>
            <a:spLocks noChangeAspect="1" noChangeArrowheads="1"/>
          </p:cNvSpPr>
          <p:nvPr userDrawn="1"/>
        </p:nvSpPr>
        <p:spPr bwMode="auto">
          <a:xfrm>
            <a:off x="7707313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51" name="Oval 1050"/>
          <p:cNvSpPr>
            <a:spLocks noChangeAspect="1" noChangeArrowheads="1"/>
          </p:cNvSpPr>
          <p:nvPr userDrawn="1"/>
        </p:nvSpPr>
        <p:spPr bwMode="auto">
          <a:xfrm>
            <a:off x="7824788" y="45577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52" name="Oval 1051"/>
          <p:cNvSpPr>
            <a:spLocks noChangeAspect="1" noChangeArrowheads="1"/>
          </p:cNvSpPr>
          <p:nvPr userDrawn="1"/>
        </p:nvSpPr>
        <p:spPr bwMode="auto">
          <a:xfrm>
            <a:off x="2382838" y="46672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53" name="Oval 1052"/>
          <p:cNvSpPr>
            <a:spLocks noChangeAspect="1" noChangeArrowheads="1"/>
          </p:cNvSpPr>
          <p:nvPr userDrawn="1"/>
        </p:nvSpPr>
        <p:spPr bwMode="auto">
          <a:xfrm>
            <a:off x="2501900" y="466725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54" name="Oval 1053"/>
          <p:cNvSpPr>
            <a:spLocks noChangeAspect="1" noChangeArrowheads="1"/>
          </p:cNvSpPr>
          <p:nvPr userDrawn="1"/>
        </p:nvSpPr>
        <p:spPr bwMode="auto">
          <a:xfrm>
            <a:off x="2619375" y="46672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55" name="Oval 1054"/>
          <p:cNvSpPr>
            <a:spLocks noChangeAspect="1" noChangeArrowheads="1"/>
          </p:cNvSpPr>
          <p:nvPr userDrawn="1"/>
        </p:nvSpPr>
        <p:spPr bwMode="auto">
          <a:xfrm>
            <a:off x="2738438" y="46672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56" name="Oval 1055"/>
          <p:cNvSpPr>
            <a:spLocks noChangeAspect="1" noChangeArrowheads="1"/>
          </p:cNvSpPr>
          <p:nvPr userDrawn="1"/>
        </p:nvSpPr>
        <p:spPr bwMode="auto">
          <a:xfrm>
            <a:off x="2855913" y="46672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57" name="Oval 1056"/>
          <p:cNvSpPr>
            <a:spLocks noChangeAspect="1" noChangeArrowheads="1"/>
          </p:cNvSpPr>
          <p:nvPr userDrawn="1"/>
        </p:nvSpPr>
        <p:spPr bwMode="auto">
          <a:xfrm>
            <a:off x="2974975" y="46672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58" name="Oval 1057"/>
          <p:cNvSpPr>
            <a:spLocks noChangeAspect="1" noChangeArrowheads="1"/>
          </p:cNvSpPr>
          <p:nvPr userDrawn="1"/>
        </p:nvSpPr>
        <p:spPr bwMode="auto">
          <a:xfrm>
            <a:off x="3094038" y="46672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59" name="Oval 1058"/>
          <p:cNvSpPr>
            <a:spLocks noChangeAspect="1" noChangeArrowheads="1"/>
          </p:cNvSpPr>
          <p:nvPr userDrawn="1"/>
        </p:nvSpPr>
        <p:spPr bwMode="auto">
          <a:xfrm>
            <a:off x="3211513" y="46672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60" name="Oval 1059"/>
          <p:cNvSpPr>
            <a:spLocks noChangeAspect="1" noChangeArrowheads="1"/>
          </p:cNvSpPr>
          <p:nvPr userDrawn="1"/>
        </p:nvSpPr>
        <p:spPr bwMode="auto">
          <a:xfrm>
            <a:off x="3330575" y="46672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61" name="Oval 1060"/>
          <p:cNvSpPr>
            <a:spLocks noChangeAspect="1" noChangeArrowheads="1"/>
          </p:cNvSpPr>
          <p:nvPr userDrawn="1"/>
        </p:nvSpPr>
        <p:spPr bwMode="auto">
          <a:xfrm>
            <a:off x="4630738" y="4667250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62" name="Oval 1061"/>
          <p:cNvSpPr>
            <a:spLocks noChangeAspect="1" noChangeArrowheads="1"/>
          </p:cNvSpPr>
          <p:nvPr userDrawn="1"/>
        </p:nvSpPr>
        <p:spPr bwMode="auto">
          <a:xfrm>
            <a:off x="4749800" y="46672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63" name="Oval 1062"/>
          <p:cNvSpPr>
            <a:spLocks noChangeAspect="1" noChangeArrowheads="1"/>
          </p:cNvSpPr>
          <p:nvPr userDrawn="1"/>
        </p:nvSpPr>
        <p:spPr bwMode="auto">
          <a:xfrm>
            <a:off x="4867275" y="46672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64" name="Oval 1063"/>
          <p:cNvSpPr>
            <a:spLocks noChangeAspect="1" noChangeArrowheads="1"/>
          </p:cNvSpPr>
          <p:nvPr userDrawn="1"/>
        </p:nvSpPr>
        <p:spPr bwMode="auto">
          <a:xfrm>
            <a:off x="4986338" y="46672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65" name="Oval 1064"/>
          <p:cNvSpPr>
            <a:spLocks noChangeAspect="1" noChangeArrowheads="1"/>
          </p:cNvSpPr>
          <p:nvPr userDrawn="1"/>
        </p:nvSpPr>
        <p:spPr bwMode="auto">
          <a:xfrm>
            <a:off x="5103813" y="46672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66" name="Oval 1065"/>
          <p:cNvSpPr>
            <a:spLocks noChangeAspect="1" noChangeArrowheads="1"/>
          </p:cNvSpPr>
          <p:nvPr userDrawn="1"/>
        </p:nvSpPr>
        <p:spPr bwMode="auto">
          <a:xfrm>
            <a:off x="5222875" y="46672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67" name="Oval 1066"/>
          <p:cNvSpPr>
            <a:spLocks noChangeAspect="1" noChangeArrowheads="1"/>
          </p:cNvSpPr>
          <p:nvPr userDrawn="1"/>
        </p:nvSpPr>
        <p:spPr bwMode="auto">
          <a:xfrm>
            <a:off x="6997700" y="46672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68" name="Oval 1067"/>
          <p:cNvSpPr>
            <a:spLocks noChangeAspect="1" noChangeArrowheads="1"/>
          </p:cNvSpPr>
          <p:nvPr userDrawn="1"/>
        </p:nvSpPr>
        <p:spPr bwMode="auto">
          <a:xfrm>
            <a:off x="7115175" y="46672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69" name="Oval 1068"/>
          <p:cNvSpPr>
            <a:spLocks noChangeAspect="1" noChangeArrowheads="1"/>
          </p:cNvSpPr>
          <p:nvPr userDrawn="1"/>
        </p:nvSpPr>
        <p:spPr bwMode="auto">
          <a:xfrm>
            <a:off x="7824788" y="46672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70" name="Oval 1069"/>
          <p:cNvSpPr>
            <a:spLocks noChangeAspect="1" noChangeArrowheads="1"/>
          </p:cNvSpPr>
          <p:nvPr userDrawn="1"/>
        </p:nvSpPr>
        <p:spPr bwMode="auto">
          <a:xfrm>
            <a:off x="2382838" y="47767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71" name="Oval 1070"/>
          <p:cNvSpPr>
            <a:spLocks noChangeAspect="1" noChangeArrowheads="1"/>
          </p:cNvSpPr>
          <p:nvPr userDrawn="1"/>
        </p:nvSpPr>
        <p:spPr bwMode="auto">
          <a:xfrm>
            <a:off x="2501900" y="47767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72" name="Oval 1071"/>
          <p:cNvSpPr>
            <a:spLocks noChangeAspect="1" noChangeArrowheads="1"/>
          </p:cNvSpPr>
          <p:nvPr userDrawn="1"/>
        </p:nvSpPr>
        <p:spPr bwMode="auto">
          <a:xfrm>
            <a:off x="2619375" y="47767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73" name="Oval 1072"/>
          <p:cNvSpPr>
            <a:spLocks noChangeAspect="1" noChangeArrowheads="1"/>
          </p:cNvSpPr>
          <p:nvPr userDrawn="1"/>
        </p:nvSpPr>
        <p:spPr bwMode="auto">
          <a:xfrm>
            <a:off x="2738438" y="47767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74" name="Oval 1073"/>
          <p:cNvSpPr>
            <a:spLocks noChangeAspect="1" noChangeArrowheads="1"/>
          </p:cNvSpPr>
          <p:nvPr userDrawn="1"/>
        </p:nvSpPr>
        <p:spPr bwMode="auto">
          <a:xfrm>
            <a:off x="2855913" y="477678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75" name="Oval 1074"/>
          <p:cNvSpPr>
            <a:spLocks noChangeAspect="1" noChangeArrowheads="1"/>
          </p:cNvSpPr>
          <p:nvPr userDrawn="1"/>
        </p:nvSpPr>
        <p:spPr bwMode="auto">
          <a:xfrm>
            <a:off x="2974975" y="47767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76" name="Oval 1075"/>
          <p:cNvSpPr>
            <a:spLocks noChangeAspect="1" noChangeArrowheads="1"/>
          </p:cNvSpPr>
          <p:nvPr userDrawn="1"/>
        </p:nvSpPr>
        <p:spPr bwMode="auto">
          <a:xfrm>
            <a:off x="3094038" y="47767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77" name="Oval 1076"/>
          <p:cNvSpPr>
            <a:spLocks noChangeAspect="1" noChangeArrowheads="1"/>
          </p:cNvSpPr>
          <p:nvPr userDrawn="1"/>
        </p:nvSpPr>
        <p:spPr bwMode="auto">
          <a:xfrm>
            <a:off x="3211513" y="47767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78" name="Oval 1077"/>
          <p:cNvSpPr>
            <a:spLocks noChangeAspect="1" noChangeArrowheads="1"/>
          </p:cNvSpPr>
          <p:nvPr userDrawn="1"/>
        </p:nvSpPr>
        <p:spPr bwMode="auto">
          <a:xfrm>
            <a:off x="3330575" y="47767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79" name="Oval 1078"/>
          <p:cNvSpPr>
            <a:spLocks noChangeAspect="1" noChangeArrowheads="1"/>
          </p:cNvSpPr>
          <p:nvPr userDrawn="1"/>
        </p:nvSpPr>
        <p:spPr bwMode="auto">
          <a:xfrm>
            <a:off x="4630738" y="47767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80" name="Oval 1079"/>
          <p:cNvSpPr>
            <a:spLocks noChangeAspect="1" noChangeArrowheads="1"/>
          </p:cNvSpPr>
          <p:nvPr userDrawn="1"/>
        </p:nvSpPr>
        <p:spPr bwMode="auto">
          <a:xfrm>
            <a:off x="4749800" y="47767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81" name="Oval 1080"/>
          <p:cNvSpPr>
            <a:spLocks noChangeAspect="1" noChangeArrowheads="1"/>
          </p:cNvSpPr>
          <p:nvPr userDrawn="1"/>
        </p:nvSpPr>
        <p:spPr bwMode="auto">
          <a:xfrm>
            <a:off x="4867275" y="47767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82" name="Oval 1081"/>
          <p:cNvSpPr>
            <a:spLocks noChangeAspect="1" noChangeArrowheads="1"/>
          </p:cNvSpPr>
          <p:nvPr userDrawn="1"/>
        </p:nvSpPr>
        <p:spPr bwMode="auto">
          <a:xfrm>
            <a:off x="4986338" y="47767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83" name="Oval 1082"/>
          <p:cNvSpPr>
            <a:spLocks noChangeAspect="1" noChangeArrowheads="1"/>
          </p:cNvSpPr>
          <p:nvPr userDrawn="1"/>
        </p:nvSpPr>
        <p:spPr bwMode="auto">
          <a:xfrm>
            <a:off x="5103813" y="47767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84" name="Oval 1083"/>
          <p:cNvSpPr>
            <a:spLocks noChangeAspect="1" noChangeArrowheads="1"/>
          </p:cNvSpPr>
          <p:nvPr userDrawn="1"/>
        </p:nvSpPr>
        <p:spPr bwMode="auto">
          <a:xfrm>
            <a:off x="5222875" y="4776788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85" name="Oval 1084"/>
          <p:cNvSpPr>
            <a:spLocks noChangeAspect="1" noChangeArrowheads="1"/>
          </p:cNvSpPr>
          <p:nvPr userDrawn="1"/>
        </p:nvSpPr>
        <p:spPr bwMode="auto">
          <a:xfrm>
            <a:off x="7588250" y="47767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86" name="Oval 1085"/>
          <p:cNvSpPr>
            <a:spLocks noChangeAspect="1" noChangeArrowheads="1"/>
          </p:cNvSpPr>
          <p:nvPr userDrawn="1"/>
        </p:nvSpPr>
        <p:spPr bwMode="auto">
          <a:xfrm>
            <a:off x="2501900" y="48847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87" name="Oval 1086"/>
          <p:cNvSpPr>
            <a:spLocks noChangeAspect="1" noChangeArrowheads="1"/>
          </p:cNvSpPr>
          <p:nvPr userDrawn="1"/>
        </p:nvSpPr>
        <p:spPr bwMode="auto">
          <a:xfrm>
            <a:off x="2619375" y="48847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88" name="Oval 1087"/>
          <p:cNvSpPr>
            <a:spLocks noChangeAspect="1" noChangeArrowheads="1"/>
          </p:cNvSpPr>
          <p:nvPr userDrawn="1"/>
        </p:nvSpPr>
        <p:spPr bwMode="auto">
          <a:xfrm>
            <a:off x="2738438" y="48847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89" name="Oval 1088"/>
          <p:cNvSpPr>
            <a:spLocks noChangeAspect="1" noChangeArrowheads="1"/>
          </p:cNvSpPr>
          <p:nvPr userDrawn="1"/>
        </p:nvSpPr>
        <p:spPr bwMode="auto">
          <a:xfrm>
            <a:off x="2855913" y="48847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90" name="Oval 1089"/>
          <p:cNvSpPr>
            <a:spLocks noChangeAspect="1" noChangeArrowheads="1"/>
          </p:cNvSpPr>
          <p:nvPr userDrawn="1"/>
        </p:nvSpPr>
        <p:spPr bwMode="auto">
          <a:xfrm>
            <a:off x="2974975" y="48847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91" name="Oval 1090"/>
          <p:cNvSpPr>
            <a:spLocks noChangeAspect="1" noChangeArrowheads="1"/>
          </p:cNvSpPr>
          <p:nvPr userDrawn="1"/>
        </p:nvSpPr>
        <p:spPr bwMode="auto">
          <a:xfrm>
            <a:off x="3094038" y="48847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92" name="Oval 1091"/>
          <p:cNvSpPr>
            <a:spLocks noChangeAspect="1" noChangeArrowheads="1"/>
          </p:cNvSpPr>
          <p:nvPr userDrawn="1"/>
        </p:nvSpPr>
        <p:spPr bwMode="auto">
          <a:xfrm>
            <a:off x="3211513" y="4884738"/>
            <a:ext cx="90487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93" name="Oval 1092"/>
          <p:cNvSpPr>
            <a:spLocks noChangeAspect="1" noChangeArrowheads="1"/>
          </p:cNvSpPr>
          <p:nvPr userDrawn="1"/>
        </p:nvSpPr>
        <p:spPr bwMode="auto">
          <a:xfrm>
            <a:off x="4630738" y="48847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94" name="Oval 1093"/>
          <p:cNvSpPr>
            <a:spLocks noChangeAspect="1" noChangeArrowheads="1"/>
          </p:cNvSpPr>
          <p:nvPr userDrawn="1"/>
        </p:nvSpPr>
        <p:spPr bwMode="auto">
          <a:xfrm>
            <a:off x="4749800" y="48847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95" name="Oval 1094"/>
          <p:cNvSpPr>
            <a:spLocks noChangeAspect="1" noChangeArrowheads="1"/>
          </p:cNvSpPr>
          <p:nvPr userDrawn="1"/>
        </p:nvSpPr>
        <p:spPr bwMode="auto">
          <a:xfrm>
            <a:off x="4867275" y="48847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96" name="Oval 1095"/>
          <p:cNvSpPr>
            <a:spLocks noChangeAspect="1" noChangeArrowheads="1"/>
          </p:cNvSpPr>
          <p:nvPr userDrawn="1"/>
        </p:nvSpPr>
        <p:spPr bwMode="auto">
          <a:xfrm>
            <a:off x="4986338" y="48847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97" name="Oval 1096"/>
          <p:cNvSpPr>
            <a:spLocks noChangeAspect="1" noChangeArrowheads="1"/>
          </p:cNvSpPr>
          <p:nvPr userDrawn="1"/>
        </p:nvSpPr>
        <p:spPr bwMode="auto">
          <a:xfrm>
            <a:off x="5103813" y="48847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98" name="Oval 1097"/>
          <p:cNvSpPr>
            <a:spLocks noChangeAspect="1" noChangeArrowheads="1"/>
          </p:cNvSpPr>
          <p:nvPr userDrawn="1"/>
        </p:nvSpPr>
        <p:spPr bwMode="auto">
          <a:xfrm>
            <a:off x="5222875" y="48847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099" name="Oval 1098"/>
          <p:cNvSpPr>
            <a:spLocks noChangeAspect="1" noChangeArrowheads="1"/>
          </p:cNvSpPr>
          <p:nvPr userDrawn="1"/>
        </p:nvSpPr>
        <p:spPr bwMode="auto">
          <a:xfrm>
            <a:off x="5459413" y="48847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00" name="Oval 1099"/>
          <p:cNvSpPr>
            <a:spLocks noChangeAspect="1" noChangeArrowheads="1"/>
          </p:cNvSpPr>
          <p:nvPr userDrawn="1"/>
        </p:nvSpPr>
        <p:spPr bwMode="auto">
          <a:xfrm>
            <a:off x="7470775" y="48847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01" name="Oval 1100"/>
          <p:cNvSpPr>
            <a:spLocks noChangeAspect="1" noChangeArrowheads="1"/>
          </p:cNvSpPr>
          <p:nvPr userDrawn="1"/>
        </p:nvSpPr>
        <p:spPr bwMode="auto">
          <a:xfrm>
            <a:off x="7588250" y="48847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02" name="Oval 1101"/>
          <p:cNvSpPr>
            <a:spLocks noChangeAspect="1" noChangeArrowheads="1"/>
          </p:cNvSpPr>
          <p:nvPr userDrawn="1"/>
        </p:nvSpPr>
        <p:spPr bwMode="auto">
          <a:xfrm>
            <a:off x="7824788" y="48847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03" name="Oval 1102"/>
          <p:cNvSpPr>
            <a:spLocks noChangeAspect="1" noChangeArrowheads="1"/>
          </p:cNvSpPr>
          <p:nvPr userDrawn="1"/>
        </p:nvSpPr>
        <p:spPr bwMode="auto">
          <a:xfrm>
            <a:off x="2619375" y="49942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04" name="Oval 1103"/>
          <p:cNvSpPr>
            <a:spLocks noChangeAspect="1" noChangeArrowheads="1"/>
          </p:cNvSpPr>
          <p:nvPr userDrawn="1"/>
        </p:nvSpPr>
        <p:spPr bwMode="auto">
          <a:xfrm>
            <a:off x="2738438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05" name="Oval 1104"/>
          <p:cNvSpPr>
            <a:spLocks noChangeAspect="1" noChangeArrowheads="1"/>
          </p:cNvSpPr>
          <p:nvPr userDrawn="1"/>
        </p:nvSpPr>
        <p:spPr bwMode="auto">
          <a:xfrm>
            <a:off x="2855913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06" name="Oval 1105"/>
          <p:cNvSpPr>
            <a:spLocks noChangeAspect="1" noChangeArrowheads="1"/>
          </p:cNvSpPr>
          <p:nvPr userDrawn="1"/>
        </p:nvSpPr>
        <p:spPr bwMode="auto">
          <a:xfrm>
            <a:off x="2974975" y="4994275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07" name="Oval 1106"/>
          <p:cNvSpPr>
            <a:spLocks noChangeAspect="1" noChangeArrowheads="1"/>
          </p:cNvSpPr>
          <p:nvPr userDrawn="1"/>
        </p:nvSpPr>
        <p:spPr bwMode="auto">
          <a:xfrm>
            <a:off x="3094038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08" name="Oval 1107"/>
          <p:cNvSpPr>
            <a:spLocks noChangeAspect="1" noChangeArrowheads="1"/>
          </p:cNvSpPr>
          <p:nvPr userDrawn="1"/>
        </p:nvSpPr>
        <p:spPr bwMode="auto">
          <a:xfrm>
            <a:off x="3211513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09" name="Oval 1108"/>
          <p:cNvSpPr>
            <a:spLocks noChangeAspect="1" noChangeArrowheads="1"/>
          </p:cNvSpPr>
          <p:nvPr userDrawn="1"/>
        </p:nvSpPr>
        <p:spPr bwMode="auto">
          <a:xfrm>
            <a:off x="4630738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10" name="Oval 1109"/>
          <p:cNvSpPr>
            <a:spLocks noChangeAspect="1" noChangeArrowheads="1"/>
          </p:cNvSpPr>
          <p:nvPr userDrawn="1"/>
        </p:nvSpPr>
        <p:spPr bwMode="auto">
          <a:xfrm>
            <a:off x="4749800" y="49942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11" name="Oval 1110"/>
          <p:cNvSpPr>
            <a:spLocks noChangeAspect="1" noChangeArrowheads="1"/>
          </p:cNvSpPr>
          <p:nvPr userDrawn="1"/>
        </p:nvSpPr>
        <p:spPr bwMode="auto">
          <a:xfrm>
            <a:off x="4867275" y="4994275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12" name="Oval 1111"/>
          <p:cNvSpPr>
            <a:spLocks noChangeAspect="1" noChangeArrowheads="1"/>
          </p:cNvSpPr>
          <p:nvPr userDrawn="1"/>
        </p:nvSpPr>
        <p:spPr bwMode="auto">
          <a:xfrm>
            <a:off x="4986338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13" name="Oval 1112"/>
          <p:cNvSpPr>
            <a:spLocks noChangeAspect="1" noChangeArrowheads="1"/>
          </p:cNvSpPr>
          <p:nvPr userDrawn="1"/>
        </p:nvSpPr>
        <p:spPr bwMode="auto">
          <a:xfrm>
            <a:off x="5103813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14" name="Oval 1113"/>
          <p:cNvSpPr>
            <a:spLocks noChangeAspect="1" noChangeArrowheads="1"/>
          </p:cNvSpPr>
          <p:nvPr userDrawn="1"/>
        </p:nvSpPr>
        <p:spPr bwMode="auto">
          <a:xfrm>
            <a:off x="5222875" y="49942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15" name="Oval 1114"/>
          <p:cNvSpPr>
            <a:spLocks noChangeAspect="1" noChangeArrowheads="1"/>
          </p:cNvSpPr>
          <p:nvPr userDrawn="1"/>
        </p:nvSpPr>
        <p:spPr bwMode="auto">
          <a:xfrm>
            <a:off x="5459413" y="4994275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16" name="Oval 1115"/>
          <p:cNvSpPr>
            <a:spLocks noChangeAspect="1" noChangeArrowheads="1"/>
          </p:cNvSpPr>
          <p:nvPr userDrawn="1"/>
        </p:nvSpPr>
        <p:spPr bwMode="auto">
          <a:xfrm>
            <a:off x="7351713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17" name="Oval 1116"/>
          <p:cNvSpPr>
            <a:spLocks noChangeAspect="1" noChangeArrowheads="1"/>
          </p:cNvSpPr>
          <p:nvPr userDrawn="1"/>
        </p:nvSpPr>
        <p:spPr bwMode="auto">
          <a:xfrm>
            <a:off x="7470775" y="49942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18" name="Oval 1117"/>
          <p:cNvSpPr>
            <a:spLocks noChangeAspect="1" noChangeArrowheads="1"/>
          </p:cNvSpPr>
          <p:nvPr userDrawn="1"/>
        </p:nvSpPr>
        <p:spPr bwMode="auto">
          <a:xfrm>
            <a:off x="7588250" y="49942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19" name="Oval 1118"/>
          <p:cNvSpPr>
            <a:spLocks noChangeAspect="1" noChangeArrowheads="1"/>
          </p:cNvSpPr>
          <p:nvPr userDrawn="1"/>
        </p:nvSpPr>
        <p:spPr bwMode="auto">
          <a:xfrm>
            <a:off x="7707313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20" name="Oval 1119"/>
          <p:cNvSpPr>
            <a:spLocks noChangeAspect="1" noChangeArrowheads="1"/>
          </p:cNvSpPr>
          <p:nvPr userDrawn="1"/>
        </p:nvSpPr>
        <p:spPr bwMode="auto">
          <a:xfrm>
            <a:off x="7824788" y="49942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21" name="Oval 1120"/>
          <p:cNvSpPr>
            <a:spLocks noChangeAspect="1" noChangeArrowheads="1"/>
          </p:cNvSpPr>
          <p:nvPr userDrawn="1"/>
        </p:nvSpPr>
        <p:spPr bwMode="auto">
          <a:xfrm>
            <a:off x="2619375" y="51038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22" name="Oval 1121"/>
          <p:cNvSpPr>
            <a:spLocks noChangeAspect="1" noChangeArrowheads="1"/>
          </p:cNvSpPr>
          <p:nvPr userDrawn="1"/>
        </p:nvSpPr>
        <p:spPr bwMode="auto">
          <a:xfrm>
            <a:off x="2738438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23" name="Oval 1122"/>
          <p:cNvSpPr>
            <a:spLocks noChangeAspect="1" noChangeArrowheads="1"/>
          </p:cNvSpPr>
          <p:nvPr userDrawn="1"/>
        </p:nvSpPr>
        <p:spPr bwMode="auto">
          <a:xfrm>
            <a:off x="2855913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24" name="Oval 1123"/>
          <p:cNvSpPr>
            <a:spLocks noChangeAspect="1" noChangeArrowheads="1"/>
          </p:cNvSpPr>
          <p:nvPr userDrawn="1"/>
        </p:nvSpPr>
        <p:spPr bwMode="auto">
          <a:xfrm>
            <a:off x="2974975" y="51038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25" name="Oval 1124"/>
          <p:cNvSpPr>
            <a:spLocks noChangeAspect="1" noChangeArrowheads="1"/>
          </p:cNvSpPr>
          <p:nvPr userDrawn="1"/>
        </p:nvSpPr>
        <p:spPr bwMode="auto">
          <a:xfrm>
            <a:off x="3094038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26" name="Oval 1125"/>
          <p:cNvSpPr>
            <a:spLocks noChangeAspect="1" noChangeArrowheads="1"/>
          </p:cNvSpPr>
          <p:nvPr userDrawn="1"/>
        </p:nvSpPr>
        <p:spPr bwMode="auto">
          <a:xfrm>
            <a:off x="3211513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27" name="Oval 1126"/>
          <p:cNvSpPr>
            <a:spLocks noChangeAspect="1" noChangeArrowheads="1"/>
          </p:cNvSpPr>
          <p:nvPr userDrawn="1"/>
        </p:nvSpPr>
        <p:spPr bwMode="auto">
          <a:xfrm>
            <a:off x="4630738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28" name="Oval 1127"/>
          <p:cNvSpPr>
            <a:spLocks noChangeAspect="1" noChangeArrowheads="1"/>
          </p:cNvSpPr>
          <p:nvPr userDrawn="1"/>
        </p:nvSpPr>
        <p:spPr bwMode="auto">
          <a:xfrm>
            <a:off x="4749800" y="51038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29" name="Oval 1128"/>
          <p:cNvSpPr>
            <a:spLocks noChangeAspect="1" noChangeArrowheads="1"/>
          </p:cNvSpPr>
          <p:nvPr userDrawn="1"/>
        </p:nvSpPr>
        <p:spPr bwMode="auto">
          <a:xfrm>
            <a:off x="4867275" y="51038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30" name="Oval 1129"/>
          <p:cNvSpPr>
            <a:spLocks noChangeAspect="1" noChangeArrowheads="1"/>
          </p:cNvSpPr>
          <p:nvPr userDrawn="1"/>
        </p:nvSpPr>
        <p:spPr bwMode="auto">
          <a:xfrm>
            <a:off x="4986338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31" name="Oval 1130"/>
          <p:cNvSpPr>
            <a:spLocks noChangeAspect="1" noChangeArrowheads="1"/>
          </p:cNvSpPr>
          <p:nvPr userDrawn="1"/>
        </p:nvSpPr>
        <p:spPr bwMode="auto">
          <a:xfrm>
            <a:off x="5103813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32" name="Oval 1131"/>
          <p:cNvSpPr>
            <a:spLocks noChangeAspect="1" noChangeArrowheads="1"/>
          </p:cNvSpPr>
          <p:nvPr userDrawn="1"/>
        </p:nvSpPr>
        <p:spPr bwMode="auto">
          <a:xfrm>
            <a:off x="5459413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33" name="Oval 1132"/>
          <p:cNvSpPr>
            <a:spLocks noChangeAspect="1" noChangeArrowheads="1"/>
          </p:cNvSpPr>
          <p:nvPr userDrawn="1"/>
        </p:nvSpPr>
        <p:spPr bwMode="auto">
          <a:xfrm>
            <a:off x="7234238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34" name="Oval 1133"/>
          <p:cNvSpPr>
            <a:spLocks noChangeAspect="1" noChangeArrowheads="1"/>
          </p:cNvSpPr>
          <p:nvPr userDrawn="1"/>
        </p:nvSpPr>
        <p:spPr bwMode="auto">
          <a:xfrm>
            <a:off x="7351713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35" name="Oval 1134"/>
          <p:cNvSpPr>
            <a:spLocks noChangeAspect="1" noChangeArrowheads="1"/>
          </p:cNvSpPr>
          <p:nvPr userDrawn="1"/>
        </p:nvSpPr>
        <p:spPr bwMode="auto">
          <a:xfrm>
            <a:off x="7470775" y="51038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36" name="Oval 1135"/>
          <p:cNvSpPr>
            <a:spLocks noChangeAspect="1" noChangeArrowheads="1"/>
          </p:cNvSpPr>
          <p:nvPr userDrawn="1"/>
        </p:nvSpPr>
        <p:spPr bwMode="auto">
          <a:xfrm>
            <a:off x="7588250" y="51038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37" name="Oval 1136"/>
          <p:cNvSpPr>
            <a:spLocks noChangeAspect="1" noChangeArrowheads="1"/>
          </p:cNvSpPr>
          <p:nvPr userDrawn="1"/>
        </p:nvSpPr>
        <p:spPr bwMode="auto">
          <a:xfrm>
            <a:off x="7707313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38" name="Oval 1137"/>
          <p:cNvSpPr>
            <a:spLocks noChangeAspect="1" noChangeArrowheads="1"/>
          </p:cNvSpPr>
          <p:nvPr userDrawn="1"/>
        </p:nvSpPr>
        <p:spPr bwMode="auto">
          <a:xfrm>
            <a:off x="7824788" y="51038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39" name="Oval 1138"/>
          <p:cNvSpPr>
            <a:spLocks noChangeAspect="1" noChangeArrowheads="1"/>
          </p:cNvSpPr>
          <p:nvPr userDrawn="1"/>
        </p:nvSpPr>
        <p:spPr bwMode="auto">
          <a:xfrm>
            <a:off x="7943850" y="5103813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40" name="Oval 1139"/>
          <p:cNvSpPr>
            <a:spLocks noChangeAspect="1" noChangeArrowheads="1"/>
          </p:cNvSpPr>
          <p:nvPr userDrawn="1"/>
        </p:nvSpPr>
        <p:spPr bwMode="auto">
          <a:xfrm>
            <a:off x="2501900" y="52133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41" name="Oval 1140"/>
          <p:cNvSpPr>
            <a:spLocks noChangeAspect="1" noChangeArrowheads="1"/>
          </p:cNvSpPr>
          <p:nvPr userDrawn="1"/>
        </p:nvSpPr>
        <p:spPr bwMode="auto">
          <a:xfrm>
            <a:off x="2619375" y="52133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42" name="Oval 1141"/>
          <p:cNvSpPr>
            <a:spLocks noChangeAspect="1" noChangeArrowheads="1"/>
          </p:cNvSpPr>
          <p:nvPr userDrawn="1"/>
        </p:nvSpPr>
        <p:spPr bwMode="auto">
          <a:xfrm>
            <a:off x="2738438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43" name="Oval 1142"/>
          <p:cNvSpPr>
            <a:spLocks noChangeAspect="1" noChangeArrowheads="1"/>
          </p:cNvSpPr>
          <p:nvPr userDrawn="1"/>
        </p:nvSpPr>
        <p:spPr bwMode="auto">
          <a:xfrm>
            <a:off x="2855913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44" name="Oval 1143"/>
          <p:cNvSpPr>
            <a:spLocks noChangeAspect="1" noChangeArrowheads="1"/>
          </p:cNvSpPr>
          <p:nvPr userDrawn="1"/>
        </p:nvSpPr>
        <p:spPr bwMode="auto">
          <a:xfrm>
            <a:off x="2974975" y="52133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45" name="Oval 1144"/>
          <p:cNvSpPr>
            <a:spLocks noChangeAspect="1" noChangeArrowheads="1"/>
          </p:cNvSpPr>
          <p:nvPr userDrawn="1"/>
        </p:nvSpPr>
        <p:spPr bwMode="auto">
          <a:xfrm>
            <a:off x="3094038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46" name="Oval 1145"/>
          <p:cNvSpPr>
            <a:spLocks noChangeAspect="1" noChangeArrowheads="1"/>
          </p:cNvSpPr>
          <p:nvPr userDrawn="1"/>
        </p:nvSpPr>
        <p:spPr bwMode="auto">
          <a:xfrm>
            <a:off x="4630738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47" name="Oval 1146"/>
          <p:cNvSpPr>
            <a:spLocks noChangeAspect="1" noChangeArrowheads="1"/>
          </p:cNvSpPr>
          <p:nvPr userDrawn="1"/>
        </p:nvSpPr>
        <p:spPr bwMode="auto">
          <a:xfrm>
            <a:off x="4749800" y="521335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48" name="Oval 1147"/>
          <p:cNvSpPr>
            <a:spLocks noChangeAspect="1" noChangeArrowheads="1"/>
          </p:cNvSpPr>
          <p:nvPr userDrawn="1"/>
        </p:nvSpPr>
        <p:spPr bwMode="auto">
          <a:xfrm>
            <a:off x="4867275" y="52133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49" name="Oval 1148"/>
          <p:cNvSpPr>
            <a:spLocks noChangeAspect="1" noChangeArrowheads="1"/>
          </p:cNvSpPr>
          <p:nvPr userDrawn="1"/>
        </p:nvSpPr>
        <p:spPr bwMode="auto">
          <a:xfrm>
            <a:off x="4986338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50" name="Oval 1149"/>
          <p:cNvSpPr>
            <a:spLocks noChangeAspect="1" noChangeArrowheads="1"/>
          </p:cNvSpPr>
          <p:nvPr userDrawn="1"/>
        </p:nvSpPr>
        <p:spPr bwMode="auto">
          <a:xfrm>
            <a:off x="5103813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51" name="Oval 1150"/>
          <p:cNvSpPr>
            <a:spLocks noChangeAspect="1" noChangeArrowheads="1"/>
          </p:cNvSpPr>
          <p:nvPr userDrawn="1"/>
        </p:nvSpPr>
        <p:spPr bwMode="auto">
          <a:xfrm>
            <a:off x="5459413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52" name="Oval 1151"/>
          <p:cNvSpPr>
            <a:spLocks noChangeAspect="1" noChangeArrowheads="1"/>
          </p:cNvSpPr>
          <p:nvPr userDrawn="1"/>
        </p:nvSpPr>
        <p:spPr bwMode="auto">
          <a:xfrm>
            <a:off x="7115175" y="52133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53" name="Oval 1152"/>
          <p:cNvSpPr>
            <a:spLocks noChangeAspect="1" noChangeArrowheads="1"/>
          </p:cNvSpPr>
          <p:nvPr userDrawn="1"/>
        </p:nvSpPr>
        <p:spPr bwMode="auto">
          <a:xfrm>
            <a:off x="7234238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54" name="Oval 1153"/>
          <p:cNvSpPr>
            <a:spLocks noChangeAspect="1" noChangeArrowheads="1"/>
          </p:cNvSpPr>
          <p:nvPr userDrawn="1"/>
        </p:nvSpPr>
        <p:spPr bwMode="auto">
          <a:xfrm>
            <a:off x="7351713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55" name="Oval 1154"/>
          <p:cNvSpPr>
            <a:spLocks noChangeAspect="1" noChangeArrowheads="1"/>
          </p:cNvSpPr>
          <p:nvPr userDrawn="1"/>
        </p:nvSpPr>
        <p:spPr bwMode="auto">
          <a:xfrm>
            <a:off x="7470775" y="52133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56" name="Oval 1155"/>
          <p:cNvSpPr>
            <a:spLocks noChangeAspect="1" noChangeArrowheads="1"/>
          </p:cNvSpPr>
          <p:nvPr userDrawn="1"/>
        </p:nvSpPr>
        <p:spPr bwMode="auto">
          <a:xfrm>
            <a:off x="7588250" y="521335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57" name="Oval 1156"/>
          <p:cNvSpPr>
            <a:spLocks noChangeAspect="1" noChangeArrowheads="1"/>
          </p:cNvSpPr>
          <p:nvPr userDrawn="1"/>
        </p:nvSpPr>
        <p:spPr bwMode="auto">
          <a:xfrm>
            <a:off x="7707313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58" name="Oval 1157"/>
          <p:cNvSpPr>
            <a:spLocks noChangeAspect="1" noChangeArrowheads="1"/>
          </p:cNvSpPr>
          <p:nvPr userDrawn="1"/>
        </p:nvSpPr>
        <p:spPr bwMode="auto">
          <a:xfrm>
            <a:off x="7824788" y="52133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59" name="Oval 1158"/>
          <p:cNvSpPr>
            <a:spLocks noChangeAspect="1" noChangeArrowheads="1"/>
          </p:cNvSpPr>
          <p:nvPr userDrawn="1"/>
        </p:nvSpPr>
        <p:spPr bwMode="auto">
          <a:xfrm>
            <a:off x="7943850" y="52133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60" name="Oval 1159"/>
          <p:cNvSpPr>
            <a:spLocks noChangeAspect="1" noChangeArrowheads="1"/>
          </p:cNvSpPr>
          <p:nvPr userDrawn="1"/>
        </p:nvSpPr>
        <p:spPr bwMode="auto">
          <a:xfrm>
            <a:off x="8061325" y="5213350"/>
            <a:ext cx="90488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61" name="Oval 1160"/>
          <p:cNvSpPr>
            <a:spLocks noChangeAspect="1" noChangeArrowheads="1"/>
          </p:cNvSpPr>
          <p:nvPr userDrawn="1"/>
        </p:nvSpPr>
        <p:spPr bwMode="auto">
          <a:xfrm>
            <a:off x="2501900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62" name="Oval 1161"/>
          <p:cNvSpPr>
            <a:spLocks noChangeAspect="1" noChangeArrowheads="1"/>
          </p:cNvSpPr>
          <p:nvPr userDrawn="1"/>
        </p:nvSpPr>
        <p:spPr bwMode="auto">
          <a:xfrm>
            <a:off x="2619375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63" name="Oval 1162"/>
          <p:cNvSpPr>
            <a:spLocks noChangeAspect="1" noChangeArrowheads="1"/>
          </p:cNvSpPr>
          <p:nvPr userDrawn="1"/>
        </p:nvSpPr>
        <p:spPr bwMode="auto">
          <a:xfrm>
            <a:off x="2738438" y="53228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64" name="Oval 1163"/>
          <p:cNvSpPr>
            <a:spLocks noChangeAspect="1" noChangeArrowheads="1"/>
          </p:cNvSpPr>
          <p:nvPr userDrawn="1"/>
        </p:nvSpPr>
        <p:spPr bwMode="auto">
          <a:xfrm>
            <a:off x="2855913" y="53228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65" name="Oval 1164"/>
          <p:cNvSpPr>
            <a:spLocks noChangeAspect="1" noChangeArrowheads="1"/>
          </p:cNvSpPr>
          <p:nvPr userDrawn="1"/>
        </p:nvSpPr>
        <p:spPr bwMode="auto">
          <a:xfrm>
            <a:off x="2974975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66" name="Oval 1165"/>
          <p:cNvSpPr>
            <a:spLocks noChangeAspect="1" noChangeArrowheads="1"/>
          </p:cNvSpPr>
          <p:nvPr userDrawn="1"/>
        </p:nvSpPr>
        <p:spPr bwMode="auto">
          <a:xfrm>
            <a:off x="4630738" y="53228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67" name="Oval 1166"/>
          <p:cNvSpPr>
            <a:spLocks noChangeAspect="1" noChangeArrowheads="1"/>
          </p:cNvSpPr>
          <p:nvPr userDrawn="1"/>
        </p:nvSpPr>
        <p:spPr bwMode="auto">
          <a:xfrm>
            <a:off x="4749800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68" name="Oval 1167"/>
          <p:cNvSpPr>
            <a:spLocks noChangeAspect="1" noChangeArrowheads="1"/>
          </p:cNvSpPr>
          <p:nvPr userDrawn="1"/>
        </p:nvSpPr>
        <p:spPr bwMode="auto">
          <a:xfrm>
            <a:off x="4867275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69" name="Oval 1168"/>
          <p:cNvSpPr>
            <a:spLocks noChangeAspect="1" noChangeArrowheads="1"/>
          </p:cNvSpPr>
          <p:nvPr userDrawn="1"/>
        </p:nvSpPr>
        <p:spPr bwMode="auto">
          <a:xfrm>
            <a:off x="4986338" y="53228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70" name="Oval 1169"/>
          <p:cNvSpPr>
            <a:spLocks noChangeAspect="1" noChangeArrowheads="1"/>
          </p:cNvSpPr>
          <p:nvPr userDrawn="1"/>
        </p:nvSpPr>
        <p:spPr bwMode="auto">
          <a:xfrm>
            <a:off x="7115175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71" name="Oval 1170"/>
          <p:cNvSpPr>
            <a:spLocks noChangeAspect="1" noChangeArrowheads="1"/>
          </p:cNvSpPr>
          <p:nvPr userDrawn="1"/>
        </p:nvSpPr>
        <p:spPr bwMode="auto">
          <a:xfrm>
            <a:off x="7234238" y="53228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72" name="Oval 1171"/>
          <p:cNvSpPr>
            <a:spLocks noChangeAspect="1" noChangeArrowheads="1"/>
          </p:cNvSpPr>
          <p:nvPr userDrawn="1"/>
        </p:nvSpPr>
        <p:spPr bwMode="auto">
          <a:xfrm>
            <a:off x="7351713" y="53228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73" name="Oval 1172"/>
          <p:cNvSpPr>
            <a:spLocks noChangeAspect="1" noChangeArrowheads="1"/>
          </p:cNvSpPr>
          <p:nvPr userDrawn="1"/>
        </p:nvSpPr>
        <p:spPr bwMode="auto">
          <a:xfrm>
            <a:off x="7470775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74" name="Oval 1173"/>
          <p:cNvSpPr>
            <a:spLocks noChangeAspect="1" noChangeArrowheads="1"/>
          </p:cNvSpPr>
          <p:nvPr userDrawn="1"/>
        </p:nvSpPr>
        <p:spPr bwMode="auto">
          <a:xfrm>
            <a:off x="7588250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75" name="Oval 1174"/>
          <p:cNvSpPr>
            <a:spLocks noChangeAspect="1" noChangeArrowheads="1"/>
          </p:cNvSpPr>
          <p:nvPr userDrawn="1"/>
        </p:nvSpPr>
        <p:spPr bwMode="auto">
          <a:xfrm>
            <a:off x="7707313" y="53228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76" name="Oval 1175"/>
          <p:cNvSpPr>
            <a:spLocks noChangeAspect="1" noChangeArrowheads="1"/>
          </p:cNvSpPr>
          <p:nvPr userDrawn="1"/>
        </p:nvSpPr>
        <p:spPr bwMode="auto">
          <a:xfrm>
            <a:off x="7824788" y="532288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77" name="Oval 1176"/>
          <p:cNvSpPr>
            <a:spLocks noChangeAspect="1" noChangeArrowheads="1"/>
          </p:cNvSpPr>
          <p:nvPr userDrawn="1"/>
        </p:nvSpPr>
        <p:spPr bwMode="auto">
          <a:xfrm>
            <a:off x="7943850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78" name="Oval 1177"/>
          <p:cNvSpPr>
            <a:spLocks noChangeAspect="1" noChangeArrowheads="1"/>
          </p:cNvSpPr>
          <p:nvPr userDrawn="1"/>
        </p:nvSpPr>
        <p:spPr bwMode="auto">
          <a:xfrm>
            <a:off x="8061325" y="53228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79" name="Oval 1178"/>
          <p:cNvSpPr>
            <a:spLocks noChangeAspect="1" noChangeArrowheads="1"/>
          </p:cNvSpPr>
          <p:nvPr userDrawn="1"/>
        </p:nvSpPr>
        <p:spPr bwMode="auto">
          <a:xfrm>
            <a:off x="2501900" y="54308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80" name="Oval 1179"/>
          <p:cNvSpPr>
            <a:spLocks noChangeAspect="1" noChangeArrowheads="1"/>
          </p:cNvSpPr>
          <p:nvPr userDrawn="1"/>
        </p:nvSpPr>
        <p:spPr bwMode="auto">
          <a:xfrm>
            <a:off x="2619375" y="54308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81" name="Oval 1180"/>
          <p:cNvSpPr>
            <a:spLocks noChangeAspect="1" noChangeArrowheads="1"/>
          </p:cNvSpPr>
          <p:nvPr userDrawn="1"/>
        </p:nvSpPr>
        <p:spPr bwMode="auto">
          <a:xfrm>
            <a:off x="2738438" y="54308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82" name="Oval 1181"/>
          <p:cNvSpPr>
            <a:spLocks noChangeAspect="1" noChangeArrowheads="1"/>
          </p:cNvSpPr>
          <p:nvPr userDrawn="1"/>
        </p:nvSpPr>
        <p:spPr bwMode="auto">
          <a:xfrm>
            <a:off x="2855913" y="54308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83" name="Oval 1182"/>
          <p:cNvSpPr>
            <a:spLocks noChangeAspect="1" noChangeArrowheads="1"/>
          </p:cNvSpPr>
          <p:nvPr userDrawn="1"/>
        </p:nvSpPr>
        <p:spPr bwMode="auto">
          <a:xfrm>
            <a:off x="2974975" y="54308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84" name="Oval 1183"/>
          <p:cNvSpPr>
            <a:spLocks noChangeAspect="1" noChangeArrowheads="1"/>
          </p:cNvSpPr>
          <p:nvPr userDrawn="1"/>
        </p:nvSpPr>
        <p:spPr bwMode="auto">
          <a:xfrm>
            <a:off x="4749800" y="54308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85" name="Oval 1184"/>
          <p:cNvSpPr>
            <a:spLocks noChangeAspect="1" noChangeArrowheads="1"/>
          </p:cNvSpPr>
          <p:nvPr userDrawn="1"/>
        </p:nvSpPr>
        <p:spPr bwMode="auto">
          <a:xfrm>
            <a:off x="4867275" y="54308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86" name="Oval 1185"/>
          <p:cNvSpPr>
            <a:spLocks noChangeAspect="1" noChangeArrowheads="1"/>
          </p:cNvSpPr>
          <p:nvPr userDrawn="1"/>
        </p:nvSpPr>
        <p:spPr bwMode="auto">
          <a:xfrm>
            <a:off x="4986338" y="54308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87" name="Oval 1186"/>
          <p:cNvSpPr>
            <a:spLocks noChangeAspect="1" noChangeArrowheads="1"/>
          </p:cNvSpPr>
          <p:nvPr userDrawn="1"/>
        </p:nvSpPr>
        <p:spPr bwMode="auto">
          <a:xfrm>
            <a:off x="7115175" y="54308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88" name="Oval 1187"/>
          <p:cNvSpPr>
            <a:spLocks noChangeAspect="1" noChangeArrowheads="1"/>
          </p:cNvSpPr>
          <p:nvPr userDrawn="1"/>
        </p:nvSpPr>
        <p:spPr bwMode="auto">
          <a:xfrm>
            <a:off x="7234238" y="54308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89" name="Oval 1188"/>
          <p:cNvSpPr>
            <a:spLocks noChangeAspect="1" noChangeArrowheads="1"/>
          </p:cNvSpPr>
          <p:nvPr userDrawn="1"/>
        </p:nvSpPr>
        <p:spPr bwMode="auto">
          <a:xfrm>
            <a:off x="7588250" y="54308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90" name="Oval 1189"/>
          <p:cNvSpPr>
            <a:spLocks noChangeAspect="1" noChangeArrowheads="1"/>
          </p:cNvSpPr>
          <p:nvPr userDrawn="1"/>
        </p:nvSpPr>
        <p:spPr bwMode="auto">
          <a:xfrm>
            <a:off x="7707313" y="54308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91" name="Oval 1190"/>
          <p:cNvSpPr>
            <a:spLocks noChangeAspect="1" noChangeArrowheads="1"/>
          </p:cNvSpPr>
          <p:nvPr userDrawn="1"/>
        </p:nvSpPr>
        <p:spPr bwMode="auto">
          <a:xfrm>
            <a:off x="7824788" y="5430838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92" name="Oval 1191"/>
          <p:cNvSpPr>
            <a:spLocks noChangeAspect="1" noChangeArrowheads="1"/>
          </p:cNvSpPr>
          <p:nvPr userDrawn="1"/>
        </p:nvSpPr>
        <p:spPr bwMode="auto">
          <a:xfrm>
            <a:off x="7943850" y="54308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93" name="Oval 1192"/>
          <p:cNvSpPr>
            <a:spLocks noChangeAspect="1" noChangeArrowheads="1"/>
          </p:cNvSpPr>
          <p:nvPr userDrawn="1"/>
        </p:nvSpPr>
        <p:spPr bwMode="auto">
          <a:xfrm>
            <a:off x="2501900" y="55403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94" name="Oval 1193"/>
          <p:cNvSpPr>
            <a:spLocks noChangeAspect="1" noChangeArrowheads="1"/>
          </p:cNvSpPr>
          <p:nvPr userDrawn="1"/>
        </p:nvSpPr>
        <p:spPr bwMode="auto">
          <a:xfrm>
            <a:off x="2619375" y="55403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95" name="Oval 1194"/>
          <p:cNvSpPr>
            <a:spLocks noChangeAspect="1" noChangeArrowheads="1"/>
          </p:cNvSpPr>
          <p:nvPr userDrawn="1"/>
        </p:nvSpPr>
        <p:spPr bwMode="auto">
          <a:xfrm>
            <a:off x="2738438" y="55403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96" name="Oval 1195"/>
          <p:cNvSpPr>
            <a:spLocks noChangeAspect="1" noChangeArrowheads="1"/>
          </p:cNvSpPr>
          <p:nvPr userDrawn="1"/>
        </p:nvSpPr>
        <p:spPr bwMode="auto">
          <a:xfrm>
            <a:off x="2855913" y="55403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97" name="Oval 1196"/>
          <p:cNvSpPr>
            <a:spLocks noChangeAspect="1" noChangeArrowheads="1"/>
          </p:cNvSpPr>
          <p:nvPr userDrawn="1"/>
        </p:nvSpPr>
        <p:spPr bwMode="auto">
          <a:xfrm>
            <a:off x="4749800" y="55403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98" name="Oval 1197"/>
          <p:cNvSpPr>
            <a:spLocks noChangeAspect="1" noChangeArrowheads="1"/>
          </p:cNvSpPr>
          <p:nvPr userDrawn="1"/>
        </p:nvSpPr>
        <p:spPr bwMode="auto">
          <a:xfrm>
            <a:off x="7707313" y="55403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199" name="Oval 1198"/>
          <p:cNvSpPr>
            <a:spLocks noChangeAspect="1" noChangeArrowheads="1"/>
          </p:cNvSpPr>
          <p:nvPr userDrawn="1"/>
        </p:nvSpPr>
        <p:spPr bwMode="auto">
          <a:xfrm>
            <a:off x="7824788" y="5540375"/>
            <a:ext cx="90487" cy="90488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00" name="Oval 1199"/>
          <p:cNvSpPr>
            <a:spLocks noChangeAspect="1" noChangeArrowheads="1"/>
          </p:cNvSpPr>
          <p:nvPr userDrawn="1"/>
        </p:nvSpPr>
        <p:spPr bwMode="auto">
          <a:xfrm>
            <a:off x="7943850" y="55403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01" name="Oval 1200"/>
          <p:cNvSpPr>
            <a:spLocks noChangeAspect="1" noChangeArrowheads="1"/>
          </p:cNvSpPr>
          <p:nvPr userDrawn="1"/>
        </p:nvSpPr>
        <p:spPr bwMode="auto">
          <a:xfrm>
            <a:off x="8653463" y="5540375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02" name="Oval 1201"/>
          <p:cNvSpPr>
            <a:spLocks noChangeAspect="1" noChangeArrowheads="1"/>
          </p:cNvSpPr>
          <p:nvPr userDrawn="1"/>
        </p:nvSpPr>
        <p:spPr bwMode="auto">
          <a:xfrm>
            <a:off x="2501900" y="56499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03" name="Oval 1202"/>
          <p:cNvSpPr>
            <a:spLocks noChangeAspect="1" noChangeArrowheads="1"/>
          </p:cNvSpPr>
          <p:nvPr userDrawn="1"/>
        </p:nvSpPr>
        <p:spPr bwMode="auto">
          <a:xfrm>
            <a:off x="2619375" y="5649913"/>
            <a:ext cx="90488" cy="90487"/>
          </a:xfrm>
          <a:prstGeom prst="ellipse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04" name="Oval 1203"/>
          <p:cNvSpPr>
            <a:spLocks noChangeAspect="1" noChangeArrowheads="1"/>
          </p:cNvSpPr>
          <p:nvPr userDrawn="1"/>
        </p:nvSpPr>
        <p:spPr bwMode="auto">
          <a:xfrm>
            <a:off x="2738438" y="56499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05" name="Oval 1204"/>
          <p:cNvSpPr>
            <a:spLocks noChangeAspect="1" noChangeArrowheads="1"/>
          </p:cNvSpPr>
          <p:nvPr userDrawn="1"/>
        </p:nvSpPr>
        <p:spPr bwMode="auto">
          <a:xfrm>
            <a:off x="7824788" y="56499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06" name="Oval 1205"/>
          <p:cNvSpPr>
            <a:spLocks noChangeAspect="1" noChangeArrowheads="1"/>
          </p:cNvSpPr>
          <p:nvPr userDrawn="1"/>
        </p:nvSpPr>
        <p:spPr bwMode="auto">
          <a:xfrm>
            <a:off x="7943850" y="56499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07" name="Oval 1206"/>
          <p:cNvSpPr>
            <a:spLocks noChangeAspect="1" noChangeArrowheads="1"/>
          </p:cNvSpPr>
          <p:nvPr userDrawn="1"/>
        </p:nvSpPr>
        <p:spPr bwMode="auto">
          <a:xfrm>
            <a:off x="8653463" y="5649913"/>
            <a:ext cx="90487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08" name="Oval 1207"/>
          <p:cNvSpPr>
            <a:spLocks noChangeAspect="1" noChangeArrowheads="1"/>
          </p:cNvSpPr>
          <p:nvPr userDrawn="1"/>
        </p:nvSpPr>
        <p:spPr bwMode="auto">
          <a:xfrm>
            <a:off x="2501900" y="57594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09" name="Oval 1208"/>
          <p:cNvSpPr>
            <a:spLocks noChangeAspect="1" noChangeArrowheads="1"/>
          </p:cNvSpPr>
          <p:nvPr userDrawn="1"/>
        </p:nvSpPr>
        <p:spPr bwMode="auto">
          <a:xfrm>
            <a:off x="2619375" y="57594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10" name="Oval 1209"/>
          <p:cNvSpPr>
            <a:spLocks noChangeAspect="1" noChangeArrowheads="1"/>
          </p:cNvSpPr>
          <p:nvPr userDrawn="1"/>
        </p:nvSpPr>
        <p:spPr bwMode="auto">
          <a:xfrm>
            <a:off x="7943850" y="57594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11" name="Oval 1210"/>
          <p:cNvSpPr>
            <a:spLocks noChangeAspect="1" noChangeArrowheads="1"/>
          </p:cNvSpPr>
          <p:nvPr userDrawn="1"/>
        </p:nvSpPr>
        <p:spPr bwMode="auto">
          <a:xfrm>
            <a:off x="8534400" y="5759450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12" name="Oval 1211"/>
          <p:cNvSpPr>
            <a:spLocks noChangeAspect="1" noChangeArrowheads="1"/>
          </p:cNvSpPr>
          <p:nvPr userDrawn="1"/>
        </p:nvSpPr>
        <p:spPr bwMode="auto">
          <a:xfrm>
            <a:off x="2501900" y="58689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13" name="Oval 1212"/>
          <p:cNvSpPr>
            <a:spLocks noChangeAspect="1" noChangeArrowheads="1"/>
          </p:cNvSpPr>
          <p:nvPr userDrawn="1"/>
        </p:nvSpPr>
        <p:spPr bwMode="auto">
          <a:xfrm>
            <a:off x="2619375" y="58689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14" name="Oval 1213"/>
          <p:cNvSpPr>
            <a:spLocks noChangeAspect="1" noChangeArrowheads="1"/>
          </p:cNvSpPr>
          <p:nvPr userDrawn="1"/>
        </p:nvSpPr>
        <p:spPr bwMode="auto">
          <a:xfrm>
            <a:off x="8416925" y="586898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15" name="Oval 1214"/>
          <p:cNvSpPr>
            <a:spLocks noChangeAspect="1" noChangeArrowheads="1"/>
          </p:cNvSpPr>
          <p:nvPr userDrawn="1"/>
        </p:nvSpPr>
        <p:spPr bwMode="auto">
          <a:xfrm>
            <a:off x="2501900" y="59769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16" name="Oval 1215"/>
          <p:cNvSpPr>
            <a:spLocks noChangeAspect="1" noChangeArrowheads="1"/>
          </p:cNvSpPr>
          <p:nvPr userDrawn="1"/>
        </p:nvSpPr>
        <p:spPr bwMode="auto">
          <a:xfrm>
            <a:off x="2619375" y="5976938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17" name="Oval 1216"/>
          <p:cNvSpPr>
            <a:spLocks noChangeAspect="1" noChangeArrowheads="1"/>
          </p:cNvSpPr>
          <p:nvPr userDrawn="1"/>
        </p:nvSpPr>
        <p:spPr bwMode="auto">
          <a:xfrm>
            <a:off x="2501900" y="6086475"/>
            <a:ext cx="90488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18" name="Oval 1217"/>
          <p:cNvSpPr>
            <a:spLocks noChangeAspect="1" noChangeArrowheads="1"/>
          </p:cNvSpPr>
          <p:nvPr userDrawn="1"/>
        </p:nvSpPr>
        <p:spPr bwMode="auto">
          <a:xfrm>
            <a:off x="2501900" y="61960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19" name="Oval 1218"/>
          <p:cNvSpPr>
            <a:spLocks noChangeAspect="1" noChangeArrowheads="1"/>
          </p:cNvSpPr>
          <p:nvPr userDrawn="1"/>
        </p:nvSpPr>
        <p:spPr bwMode="auto">
          <a:xfrm>
            <a:off x="2619375" y="6196013"/>
            <a:ext cx="90488" cy="90487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20" name="Oval 1219"/>
          <p:cNvSpPr>
            <a:spLocks noChangeAspect="1" noChangeArrowheads="1"/>
          </p:cNvSpPr>
          <p:nvPr userDrawn="1"/>
        </p:nvSpPr>
        <p:spPr bwMode="auto">
          <a:xfrm>
            <a:off x="4040188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21" name="Oval 1220"/>
          <p:cNvSpPr>
            <a:spLocks noChangeAspect="1" noChangeArrowheads="1"/>
          </p:cNvSpPr>
          <p:nvPr userDrawn="1"/>
        </p:nvSpPr>
        <p:spPr bwMode="auto">
          <a:xfrm>
            <a:off x="4157663" y="3028950"/>
            <a:ext cx="90487" cy="90488"/>
          </a:xfrm>
          <a:prstGeom prst="ellipse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sp>
        <p:nvSpPr>
          <p:cNvPr id="1222" name="Rectangle 1221"/>
          <p:cNvSpPr>
            <a:spLocks noChangeArrowheads="1"/>
          </p:cNvSpPr>
          <p:nvPr userDrawn="1"/>
        </p:nvSpPr>
        <p:spPr bwMode="auto">
          <a:xfrm>
            <a:off x="5148263" y="5373688"/>
            <a:ext cx="3995737" cy="1079500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98000"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600" dirty="0" smtClean="0">
                <a:solidFill>
                  <a:srgbClr val="FFFF99"/>
                </a:solidFill>
                <a:latin typeface="Lucida Sans Unicode" pitchFamily="34" charset="0"/>
              </a:rPr>
              <a:t>Side event of the 45</a:t>
            </a:r>
            <a:r>
              <a:rPr lang="en-GB" sz="1600" baseline="30000" dirty="0" smtClean="0">
                <a:solidFill>
                  <a:srgbClr val="FFFF99"/>
                </a:solidFill>
                <a:latin typeface="Lucida Sans Unicode" pitchFamily="34" charset="0"/>
              </a:rPr>
              <a:t>th</a:t>
            </a:r>
            <a:r>
              <a:rPr lang="en-GB" sz="1600" dirty="0" smtClean="0">
                <a:solidFill>
                  <a:srgbClr val="FFFF99"/>
                </a:solidFill>
                <a:latin typeface="Lucida Sans Unicode" pitchFamily="34" charset="0"/>
              </a:rPr>
              <a:t> Session, </a:t>
            </a:r>
          </a:p>
          <a:p>
            <a:pPr>
              <a:defRPr/>
            </a:pPr>
            <a:r>
              <a:rPr lang="en-GB" sz="1600" dirty="0" smtClean="0">
                <a:solidFill>
                  <a:srgbClr val="FFFF99"/>
                </a:solidFill>
                <a:latin typeface="Lucida Sans Unicode" pitchFamily="34" charset="0"/>
              </a:rPr>
              <a:t>United Nations Statistics Commission</a:t>
            </a:r>
          </a:p>
          <a:p>
            <a:pPr>
              <a:defRPr/>
            </a:pPr>
            <a:endParaRPr lang="en-GB" sz="800" i="1" dirty="0">
              <a:solidFill>
                <a:srgbClr val="FFFF99"/>
              </a:solidFill>
              <a:cs typeface="Arial" charset="0"/>
            </a:endParaRPr>
          </a:p>
          <a:p>
            <a:pPr>
              <a:defRPr/>
            </a:pPr>
            <a:r>
              <a:rPr lang="en-GB" sz="1400" i="1" dirty="0" smtClean="0">
                <a:solidFill>
                  <a:srgbClr val="FFFF99"/>
                </a:solidFill>
              </a:rPr>
              <a:t>New York 4-7 March 2014</a:t>
            </a:r>
            <a:endParaRPr lang="en-GB" sz="1400" dirty="0" smtClean="0">
              <a:solidFill>
                <a:srgbClr val="FFFF99"/>
              </a:solidFill>
              <a:latin typeface="Lucida Sans Unicode" pitchFamily="34" charset="0"/>
            </a:endParaRP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260475" y="2249488"/>
            <a:ext cx="6048375" cy="1539875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260475" y="4030663"/>
            <a:ext cx="6048375" cy="622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23" name="Rectangle 1222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453188"/>
            <a:ext cx="5148263" cy="4048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</p:spTree>
    <p:extLst>
      <p:ext uri="{BB962C8B-B14F-4D97-AF65-F5344CB8AC3E}">
        <p14:creationId xmlns:p14="http://schemas.microsoft.com/office/powerpoint/2010/main" val="2324920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7FA36-F9EA-4B88-A93C-4EFBCAD0B5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387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 userDrawn="1"/>
        </p:nvSpPr>
        <p:spPr bwMode="auto">
          <a:xfrm>
            <a:off x="0" y="6453188"/>
            <a:ext cx="9144000" cy="43180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pic>
        <p:nvPicPr>
          <p:cNvPr id="1027" name="Picture 7" descr="ilostatistics-bar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115888"/>
            <a:ext cx="7581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341438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925" y="6453188"/>
            <a:ext cx="6985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CCCCFF"/>
                </a:solidFill>
              </a:defRPr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01013" y="6453188"/>
            <a:ext cx="90963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99"/>
                </a:solidFill>
              </a:defRPr>
            </a:lvl1pPr>
          </a:lstStyle>
          <a:p>
            <a:pPr>
              <a:defRPr/>
            </a:pPr>
            <a:fld id="{27A2C9BB-B4C1-4C1A-84E3-1A5A893FCF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8" name="Picture 2" descr="C:\Users\benes\Pictures\ILO-background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" y="46025"/>
            <a:ext cx="1397411" cy="122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 Narrow" panose="020B0606020202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0066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0066"/>
          </a:solidFill>
          <a:latin typeface="Arial Narrow" panose="020B060602020203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Arial Narrow" panose="020B060602020203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Arial Narrow" panose="020B060602020203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Arial Narrow" panose="020B060602020203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 userDrawn="1"/>
        </p:nvSpPr>
        <p:spPr bwMode="auto">
          <a:xfrm>
            <a:off x="0" y="6453188"/>
            <a:ext cx="9144000" cy="43180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eaLnBrk="0" hangingPunct="0">
              <a:defRPr i="1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/>
          </a:p>
        </p:txBody>
      </p:sp>
      <p:pic>
        <p:nvPicPr>
          <p:cNvPr id="1027" name="Picture 7" descr="ilostatistics-bar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115888"/>
            <a:ext cx="7581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341438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925" y="6453188"/>
            <a:ext cx="6985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i="0">
                <a:solidFill>
                  <a:srgbClr val="CCCCFF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ILO Department of Statistics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01013" y="6453188"/>
            <a:ext cx="90963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>
                <a:solidFill>
                  <a:srgbClr val="FFFF99"/>
                </a:solidFill>
                <a:latin typeface="Arial" charset="0"/>
              </a:defRPr>
            </a:lvl1pPr>
          </a:lstStyle>
          <a:p>
            <a:pPr>
              <a:defRPr/>
            </a:pPr>
            <a:fld id="{01C30040-1B60-4CE1-BCBE-F546998E1F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635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00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diagramColors" Target="../diagrams/colors3.xml"/><Relationship Id="rId12" Type="http://schemas.openxmlformats.org/officeDocument/2006/relationships/image" Target="../media/image8.jpe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7.png"/><Relationship Id="rId5" Type="http://schemas.openxmlformats.org/officeDocument/2006/relationships/diagramLayout" Target="../diagrams/layout3.xml"/><Relationship Id="rId15" Type="http://schemas.openxmlformats.org/officeDocument/2006/relationships/image" Target="../media/image11.jpg"/><Relationship Id="rId10" Type="http://schemas.openxmlformats.org/officeDocument/2006/relationships/image" Target="../media/image6.jpeg"/><Relationship Id="rId4" Type="http://schemas.openxmlformats.org/officeDocument/2006/relationships/diagramData" Target="../diagrams/data3.xml"/><Relationship Id="rId9" Type="http://schemas.openxmlformats.org/officeDocument/2006/relationships/image" Target="../media/image5.png"/><Relationship Id="rId1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8.jpeg"/><Relationship Id="rId1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7.png"/><Relationship Id="rId5" Type="http://schemas.openxmlformats.org/officeDocument/2006/relationships/diagramLayout" Target="../diagrams/layout2.xml"/><Relationship Id="rId15" Type="http://schemas.openxmlformats.org/officeDocument/2006/relationships/image" Target="../media/image11.jpg"/><Relationship Id="rId10" Type="http://schemas.openxmlformats.org/officeDocument/2006/relationships/image" Target="../media/image6.jpeg"/><Relationship Id="rId4" Type="http://schemas.openxmlformats.org/officeDocument/2006/relationships/diagramData" Target="../diagrams/data2.xml"/><Relationship Id="rId9" Type="http://schemas.openxmlformats.org/officeDocument/2006/relationships/image" Target="../media/image5.png"/><Relationship Id="rId1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1412" y="1600200"/>
            <a:ext cx="8784976" cy="3733800"/>
          </a:xfrm>
          <a:noFill/>
        </p:spPr>
        <p:txBody>
          <a:bodyPr/>
          <a:lstStyle/>
          <a:p>
            <a:pPr eaLnBrk="1" hangingPunct="1"/>
            <a:r>
              <a:rPr lang="en-GB" altLang="en-US" sz="4400" dirty="0" smtClean="0">
                <a:solidFill>
                  <a:schemeClr val="bg1"/>
                </a:solidFill>
              </a:rPr>
              <a:t>Highlights of the 19th ICLS </a:t>
            </a:r>
            <a:br>
              <a:rPr lang="en-GB" altLang="en-US" sz="4400" dirty="0" smtClean="0">
                <a:solidFill>
                  <a:schemeClr val="bg1"/>
                </a:solidFill>
              </a:rPr>
            </a:br>
            <a:r>
              <a:rPr lang="en-GB" altLang="en-US" sz="4400" dirty="0" smtClean="0">
                <a:solidFill>
                  <a:schemeClr val="bg1"/>
                </a:solidFill>
              </a:rPr>
              <a:t>“</a:t>
            </a:r>
            <a:r>
              <a:rPr lang="en-GB" altLang="en-US" sz="4400" i="1" dirty="0" smtClean="0">
                <a:solidFill>
                  <a:schemeClr val="bg1"/>
                </a:solidFill>
              </a:rPr>
              <a:t>Resolution concerning</a:t>
            </a:r>
            <a:br>
              <a:rPr lang="en-GB" altLang="en-US" sz="4400" i="1" dirty="0" smtClean="0">
                <a:solidFill>
                  <a:schemeClr val="bg1"/>
                </a:solidFill>
              </a:rPr>
            </a:br>
            <a:r>
              <a:rPr lang="en-GB" altLang="en-US" sz="4400" i="1" dirty="0" smtClean="0">
                <a:solidFill>
                  <a:schemeClr val="bg1"/>
                </a:solidFill>
              </a:rPr>
              <a:t>statistics of work, employment and </a:t>
            </a:r>
            <a:br>
              <a:rPr lang="en-GB" altLang="en-US" sz="4400" i="1" dirty="0" smtClean="0">
                <a:solidFill>
                  <a:schemeClr val="bg1"/>
                </a:solidFill>
              </a:rPr>
            </a:br>
            <a:r>
              <a:rPr lang="en-GB" altLang="en-US" sz="4400" i="1" dirty="0" smtClean="0">
                <a:solidFill>
                  <a:schemeClr val="bg1"/>
                </a:solidFill>
              </a:rPr>
              <a:t>labour underutilization</a:t>
            </a:r>
            <a:r>
              <a:rPr lang="en-GB" altLang="en-US" sz="4400" dirty="0" smtClean="0">
                <a:solidFill>
                  <a:schemeClr val="bg1"/>
                </a:solidFill>
              </a:rPr>
              <a:t>”</a:t>
            </a:r>
            <a:endParaRPr lang="en-GB" altLang="en-US" sz="4400" dirty="0" smtClean="0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4925" y="6453188"/>
            <a:ext cx="6985000" cy="288925"/>
          </a:xfrm>
        </p:spPr>
        <p:txBody>
          <a:bodyPr/>
          <a:lstStyle/>
          <a:p>
            <a:pPr>
              <a:defRPr/>
            </a:pPr>
            <a:r>
              <a:rPr lang="en-GB" b="1" dirty="0" smtClean="0"/>
              <a:t>ILO Department of Statistics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06221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dirty="0" smtClean="0">
                <a:solidFill>
                  <a:schemeClr val="bg1"/>
                </a:solidFill>
                <a:latin typeface="+mn-lt"/>
              </a:rPr>
              <a:t>NEW Measures of labour underutilization (</a:t>
            </a:r>
            <a:r>
              <a:rPr lang="en-US" sz="3600" dirty="0" smtClean="0">
                <a:solidFill>
                  <a:schemeClr val="bg1"/>
                </a:solidFill>
              </a:rPr>
              <a:t>LU1-LU4</a:t>
            </a:r>
            <a:r>
              <a:rPr lang="en-US" sz="3600" dirty="0">
                <a:solidFill>
                  <a:schemeClr val="bg1"/>
                </a:solidFill>
              </a:rPr>
              <a:t>)</a:t>
            </a:r>
            <a:endParaRPr lang="en-GB" sz="36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1290638"/>
            <a:ext cx="7756525" cy="513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Box 3"/>
          <p:cNvSpPr txBox="1">
            <a:spLocks noChangeArrowheads="1"/>
          </p:cNvSpPr>
          <p:nvPr/>
        </p:nvSpPr>
        <p:spPr bwMode="auto">
          <a:xfrm>
            <a:off x="3995738" y="5949950"/>
            <a:ext cx="495300" cy="306388"/>
          </a:xfrm>
          <a:prstGeom prst="rect">
            <a:avLst/>
          </a:prstGeom>
          <a:solidFill>
            <a:srgbClr val="AC5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000" b="1" smtClean="0">
                <a:solidFill>
                  <a:srgbClr val="FFFFFF"/>
                </a:solidFill>
              </a:rPr>
              <a:t>LU4</a:t>
            </a:r>
          </a:p>
        </p:txBody>
      </p:sp>
      <p:sp>
        <p:nvSpPr>
          <p:cNvPr id="1946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56321A1-5437-4015-8F81-056C934277DB}" type="slidenum">
              <a:rPr lang="en-GB" altLang="en-US" sz="1400" smtClean="0">
                <a:solidFill>
                  <a:srgbClr val="FFFF99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GB" altLang="en-US" sz="1400" smtClean="0">
              <a:solidFill>
                <a:srgbClr val="FFFF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93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enes\Pictures\work\ILO-manuf-s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71800" y="5738763"/>
            <a:ext cx="783002" cy="7746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en-US" dirty="0" smtClean="0">
                <a:solidFill>
                  <a:srgbClr val="CCCCFF"/>
                </a:solidFill>
              </a:rPr>
              <a:t>ILO Department of Statistics</a:t>
            </a:r>
          </a:p>
        </p:txBody>
      </p:sp>
      <p:sp>
        <p:nvSpPr>
          <p:cNvPr id="1536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5EB6E56-316C-41FE-9162-0F7316EACA74}" type="slidenum">
              <a:rPr lang="en-GB" altLang="en-US" smtClean="0">
                <a:solidFill>
                  <a:srgbClr val="FFFF99"/>
                </a:solidFill>
              </a:rPr>
              <a:pPr eaLnBrk="1" hangingPunct="1"/>
              <a:t>11</a:t>
            </a:fld>
            <a:endParaRPr lang="en-GB" altLang="en-US" smtClean="0">
              <a:solidFill>
                <a:srgbClr val="FFFF99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107504" y="1340768"/>
          <a:ext cx="8712968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Down Arrow 5"/>
          <p:cNvSpPr/>
          <p:nvPr/>
        </p:nvSpPr>
        <p:spPr>
          <a:xfrm>
            <a:off x="611560" y="2780928"/>
            <a:ext cx="647700" cy="864096"/>
          </a:xfrm>
          <a:prstGeom prst="downArrow">
            <a:avLst/>
          </a:prstGeom>
          <a:solidFill>
            <a:srgbClr val="CC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3348236" y="3208461"/>
            <a:ext cx="647700" cy="436563"/>
          </a:xfrm>
          <a:prstGeom prst="downArrow">
            <a:avLst/>
          </a:prstGeom>
          <a:solidFill>
            <a:srgbClr val="66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5652492" y="3212976"/>
            <a:ext cx="647700" cy="431800"/>
          </a:xfrm>
          <a:prstGeom prst="downArrow">
            <a:avLst/>
          </a:prstGeom>
          <a:solidFill>
            <a:srgbClr val="CC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6803033" y="3212976"/>
            <a:ext cx="649287" cy="436563"/>
          </a:xfrm>
          <a:prstGeom prst="downArrow">
            <a:avLst/>
          </a:prstGeom>
          <a:solidFill>
            <a:srgbClr val="CC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7884368" y="3212976"/>
            <a:ext cx="647700" cy="431800"/>
          </a:xfrm>
          <a:prstGeom prst="downArrow">
            <a:avLst/>
          </a:prstGeom>
          <a:solidFill>
            <a:srgbClr val="CC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179512" y="4869854"/>
            <a:ext cx="755898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en-GB" sz="1600" b="1" dirty="0" smtClean="0">
                <a:solidFill>
                  <a:srgbClr val="FFFFFF">
                    <a:lumMod val="50000"/>
                  </a:srgbClr>
                </a:solidFill>
                <a:latin typeface="Arial Narrow" panose="020B0606020202030204" pitchFamily="34" charset="0"/>
              </a:rPr>
              <a:t>Services</a:t>
            </a:r>
            <a:endParaRPr lang="en-GB" sz="1600" b="1" dirty="0">
              <a:solidFill>
                <a:srgbClr val="FFFFFF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971600" y="4869160"/>
            <a:ext cx="864096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 smtClean="0">
                <a:solidFill>
                  <a:srgbClr val="FFFFFF">
                    <a:lumMod val="50000"/>
                  </a:srgbClr>
                </a:solidFill>
                <a:latin typeface="Arial Narrow" panose="020B0606020202030204" pitchFamily="34" charset="0"/>
              </a:rPr>
              <a:t>Goods</a:t>
            </a:r>
            <a:endParaRPr lang="en-GB" b="1" dirty="0">
              <a:solidFill>
                <a:srgbClr val="FFFFFF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508922" y="4869160"/>
            <a:ext cx="503238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>
                    <a:lumMod val="50000"/>
                  </a:srgbClr>
                </a:solidFill>
                <a:latin typeface="Arial Narrow" panose="020B0606020202030204" pitchFamily="34" charset="0"/>
              </a:rPr>
              <a:t>S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012160" y="4869160"/>
            <a:ext cx="504056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>
                    <a:lumMod val="50000"/>
                  </a:srgbClr>
                </a:solidFill>
                <a:latin typeface="Arial Narrow" panose="020B0606020202030204" pitchFamily="34" charset="0"/>
              </a:rPr>
              <a:t>G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588224" y="4869160"/>
            <a:ext cx="504825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>
                    <a:lumMod val="50000"/>
                  </a:srgbClr>
                </a:solidFill>
                <a:latin typeface="Arial Narrow" panose="020B0606020202030204" pitchFamily="34" charset="0"/>
              </a:rPr>
              <a:t>S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128594" y="4869160"/>
            <a:ext cx="467742" cy="287437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>
                    <a:lumMod val="50000"/>
                  </a:srgbClr>
                </a:solidFill>
                <a:latin typeface="Arial Narrow" panose="020B0606020202030204" pitchFamily="34" charset="0"/>
              </a:rPr>
              <a:t>G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739583" y="4869160"/>
            <a:ext cx="504825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 smtClean="0">
                <a:solidFill>
                  <a:srgbClr val="FFFFFF">
                    <a:lumMod val="50000"/>
                  </a:srgbClr>
                </a:solidFill>
                <a:latin typeface="Arial Narrow" panose="020B0606020202030204" pitchFamily="34" charset="0"/>
              </a:rPr>
              <a:t>G</a:t>
            </a:r>
            <a:endParaRPr lang="en-GB" b="1" dirty="0">
              <a:solidFill>
                <a:srgbClr val="FFFFFF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8280722" y="4869854"/>
            <a:ext cx="467742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>
                    <a:lumMod val="50000"/>
                  </a:srgbClr>
                </a:solidFill>
                <a:latin typeface="Arial Narrow" panose="020B0606020202030204" pitchFamily="34" charset="0"/>
              </a:rPr>
              <a:t>S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052117" y="4869160"/>
            <a:ext cx="1583779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66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>
                    <a:lumMod val="50000"/>
                  </a:srgbClr>
                </a:solidFill>
                <a:latin typeface="Arial Narrow" panose="020B0606020202030204" pitchFamily="34" charset="0"/>
              </a:rPr>
              <a:t>Services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779192" y="4869854"/>
            <a:ext cx="1512888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66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>
                    <a:lumMod val="50000"/>
                  </a:srgbClr>
                </a:solidFill>
                <a:latin typeface="Arial Narrow" panose="020B0606020202030204" pitchFamily="34" charset="0"/>
              </a:rPr>
              <a:t>Goods</a:t>
            </a:r>
          </a:p>
        </p:txBody>
      </p:sp>
      <p:pic>
        <p:nvPicPr>
          <p:cNvPr id="23" name="Picture 22" descr="ILO-house-sq.JPG - Windows Photo Viewer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00" t="35434" r="41483" b="36913"/>
          <a:stretch/>
        </p:blipFill>
        <p:spPr>
          <a:xfrm>
            <a:off x="107504" y="5355936"/>
            <a:ext cx="922661" cy="881376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9" t="2360" r="43902" b="29032"/>
          <a:stretch/>
        </p:blipFill>
        <p:spPr bwMode="auto">
          <a:xfrm>
            <a:off x="7733975" y="5355936"/>
            <a:ext cx="1014055" cy="8813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0" t="11891" r="3302" b="-609"/>
          <a:stretch/>
        </p:blipFill>
        <p:spPr>
          <a:xfrm>
            <a:off x="6660232" y="5373217"/>
            <a:ext cx="869816" cy="864096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" t="52641" r="58633" b="18250"/>
          <a:stretch/>
        </p:blipFill>
        <p:spPr bwMode="auto">
          <a:xfrm>
            <a:off x="5508104" y="5373215"/>
            <a:ext cx="966699" cy="8262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14" descr="FruitStallAtBeach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150" y="5301208"/>
            <a:ext cx="764666" cy="732847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enes\Pictures\work\ILO-agric.sq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320921"/>
            <a:ext cx="840110" cy="78677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917" y="5320921"/>
            <a:ext cx="838337" cy="622176"/>
          </a:xfrm>
          <a:prstGeom prst="rect">
            <a:avLst/>
          </a:prstGeom>
          <a:ln>
            <a:solidFill>
              <a:schemeClr val="accent1">
                <a:lumMod val="10000"/>
              </a:schemeClr>
            </a:solidFill>
          </a:ln>
        </p:spPr>
      </p:pic>
      <p:pic>
        <p:nvPicPr>
          <p:cNvPr id="1028" name="Picture 4" descr="C:\Users\benes\Pictures\work\shoe-shiner-Ethiopia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003" y="5796624"/>
            <a:ext cx="954535" cy="713992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benes\Pictures\work\firewood.jpg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29"/>
          <a:stretch/>
        </p:blipFill>
        <p:spPr bwMode="auto">
          <a:xfrm>
            <a:off x="1058846" y="5320921"/>
            <a:ext cx="755204" cy="98425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413754" y="4797153"/>
            <a:ext cx="3442908" cy="1618048"/>
          </a:xfrm>
          <a:prstGeom prst="round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37" name="Rounded Rectangular Callout 36"/>
          <p:cNvSpPr/>
          <p:nvPr/>
        </p:nvSpPr>
        <p:spPr>
          <a:xfrm>
            <a:off x="1835696" y="3336165"/>
            <a:ext cx="2423028" cy="563018"/>
          </a:xfrm>
          <a:prstGeom prst="wedgeRoundRectCallout">
            <a:avLst>
              <a:gd name="adj1" fmla="val -56017"/>
              <a:gd name="adj2" fmla="val 220558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i="1" dirty="0" smtClean="0">
                <a:solidFill>
                  <a:srgbClr val="833D3D"/>
                </a:solidFill>
                <a:latin typeface="Arial Narrow" panose="020B0606020202030204" pitchFamily="34" charset="0"/>
              </a:rPr>
              <a:t>Unpaid domestic and care work</a:t>
            </a:r>
            <a:endParaRPr lang="en-GB" i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34925" y="4797152"/>
            <a:ext cx="1885315" cy="161804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41" name="Title 1"/>
          <p:cNvSpPr>
            <a:spLocks noGrp="1"/>
          </p:cNvSpPr>
          <p:nvPr>
            <p:ph type="title"/>
          </p:nvPr>
        </p:nvSpPr>
        <p:spPr>
          <a:xfrm>
            <a:off x="1417319" y="54928"/>
            <a:ext cx="7593331" cy="1143000"/>
          </a:xfrm>
        </p:spPr>
        <p:txBody>
          <a:bodyPr/>
          <a:lstStyle/>
          <a:p>
            <a:pPr>
              <a:defRPr/>
            </a:pPr>
            <a:r>
              <a:rPr lang="en-US" sz="3600" dirty="0" smtClean="0">
                <a:solidFill>
                  <a:schemeClr val="bg1"/>
                </a:solidFill>
                <a:latin typeface="+mn-lt"/>
              </a:rPr>
              <a:t>Measures of unpaid work:</a:t>
            </a:r>
            <a:br>
              <a:rPr lang="en-US" sz="3600" dirty="0" smtClean="0">
                <a:solidFill>
                  <a:schemeClr val="bg1"/>
                </a:solidFill>
                <a:latin typeface="+mn-lt"/>
              </a:rPr>
            </a:br>
            <a:r>
              <a:rPr lang="en-US" sz="3600" dirty="0" smtClean="0">
                <a:solidFill>
                  <a:srgbClr val="FFC000"/>
                </a:solidFill>
                <a:latin typeface="+mn-lt"/>
              </a:rPr>
              <a:t>Persons and hours of work</a:t>
            </a:r>
            <a:endParaRPr lang="en-GB" sz="3600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2051843" y="4800122"/>
            <a:ext cx="3277367" cy="1618375"/>
          </a:xfrm>
          <a:prstGeom prst="roundRect">
            <a:avLst/>
          </a:prstGeom>
          <a:noFill/>
          <a:ln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08215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7" grpId="0" animBg="1"/>
      <p:bldP spid="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(</a:t>
            </a:r>
            <a:r>
              <a:rPr lang="en-GB" altLang="en-US" dirty="0" err="1" smtClean="0"/>
              <a:t>i</a:t>
            </a:r>
            <a:r>
              <a:rPr lang="en-GB" altLang="en-US" dirty="0" smtClean="0"/>
              <a:t>). A Framework for work statistics</a:t>
            </a:r>
          </a:p>
        </p:txBody>
      </p:sp>
      <p:sp>
        <p:nvSpPr>
          <p:cNvPr id="13315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en-US" smtClean="0">
                <a:solidFill>
                  <a:srgbClr val="CCCCFF"/>
                </a:solidFill>
              </a:rPr>
              <a:t>ILO Department of Statistics</a:t>
            </a:r>
          </a:p>
        </p:txBody>
      </p:sp>
      <p:sp>
        <p:nvSpPr>
          <p:cNvPr id="1331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391647E-568F-469A-B173-C5DD0D752932}" type="slidenum">
              <a:rPr lang="en-GB" altLang="en-US" smtClean="0">
                <a:solidFill>
                  <a:srgbClr val="FFFF99"/>
                </a:solidFill>
              </a:rPr>
              <a:pPr eaLnBrk="1" hangingPunct="1"/>
              <a:t>2</a:t>
            </a:fld>
            <a:endParaRPr lang="en-GB" altLang="en-US" smtClean="0">
              <a:solidFill>
                <a:srgbClr val="FFFF99"/>
              </a:solidFill>
            </a:endParaRPr>
          </a:p>
        </p:txBody>
      </p:sp>
      <p:graphicFrame>
        <p:nvGraphicFramePr>
          <p:cNvPr id="7" name="7 Diagrama"/>
          <p:cNvGraphicFramePr/>
          <p:nvPr>
            <p:extLst>
              <p:ext uri="{D42A27DB-BD31-4B8C-83A1-F6EECF244321}">
                <p14:modId xmlns:p14="http://schemas.microsoft.com/office/powerpoint/2010/main" val="1566162213"/>
              </p:ext>
            </p:extLst>
          </p:nvPr>
        </p:nvGraphicFramePr>
        <p:xfrm>
          <a:off x="107504" y="1268414"/>
          <a:ext cx="8928992" cy="4032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8" name="Straight Connector 7"/>
          <p:cNvCxnSpPr>
            <a:endCxn id="9" idx="0"/>
          </p:cNvCxnSpPr>
          <p:nvPr/>
        </p:nvCxnSpPr>
        <p:spPr>
          <a:xfrm>
            <a:off x="1908175" y="2204864"/>
            <a:ext cx="0" cy="3346450"/>
          </a:xfrm>
          <a:prstGeom prst="line">
            <a:avLst/>
          </a:prstGeom>
          <a:ln>
            <a:solidFill>
              <a:srgbClr val="C00000"/>
            </a:solidFill>
            <a:prstDash val="sys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331913" y="5551314"/>
            <a:ext cx="11525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GB" altLang="en-US" b="1">
                <a:solidFill>
                  <a:srgbClr val="C00000"/>
                </a:solidFill>
                <a:latin typeface="Arial Narrow" pitchFamily="34" charset="0"/>
              </a:rPr>
              <a:t>General production boundary</a:t>
            </a:r>
          </a:p>
        </p:txBody>
      </p:sp>
      <p:cxnSp>
        <p:nvCxnSpPr>
          <p:cNvPr id="11" name="Straight Connector 10"/>
          <p:cNvCxnSpPr>
            <a:endCxn id="16" idx="0"/>
          </p:cNvCxnSpPr>
          <p:nvPr/>
        </p:nvCxnSpPr>
        <p:spPr>
          <a:xfrm>
            <a:off x="3059113" y="3681239"/>
            <a:ext cx="1587" cy="1776413"/>
          </a:xfrm>
          <a:prstGeom prst="line">
            <a:avLst/>
          </a:prstGeom>
          <a:ln>
            <a:solidFill>
              <a:srgbClr val="00B050"/>
            </a:solidFill>
            <a:prstDash val="sys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411413" y="5457652"/>
            <a:ext cx="12969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GB" altLang="en-US" b="1" dirty="0">
                <a:solidFill>
                  <a:srgbClr val="00B050"/>
                </a:solidFill>
                <a:latin typeface="Arial Narrow" pitchFamily="34" charset="0"/>
              </a:rPr>
              <a:t>SNA production boundary</a:t>
            </a:r>
          </a:p>
        </p:txBody>
      </p:sp>
      <p:sp>
        <p:nvSpPr>
          <p:cNvPr id="19" name="Left-Right Arrow 18"/>
          <p:cNvSpPr/>
          <p:nvPr/>
        </p:nvSpPr>
        <p:spPr>
          <a:xfrm>
            <a:off x="1979934" y="4940969"/>
            <a:ext cx="6840538" cy="576263"/>
          </a:xfrm>
          <a:prstGeom prst="leftRightArrow">
            <a:avLst/>
          </a:prstGeom>
          <a:solidFill>
            <a:srgbClr val="FFCC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New concept of “Work” </a:t>
            </a:r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== ALL productive 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activities</a:t>
            </a:r>
          </a:p>
        </p:txBody>
      </p:sp>
      <p:sp>
        <p:nvSpPr>
          <p:cNvPr id="26" name="Left-Right Arrow 25"/>
          <p:cNvSpPr/>
          <p:nvPr/>
        </p:nvSpPr>
        <p:spPr>
          <a:xfrm>
            <a:off x="3059113" y="4292898"/>
            <a:ext cx="5684837" cy="576262"/>
          </a:xfrm>
          <a:prstGeom prst="leftRightArrow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Previous activity scope for “employment”</a:t>
            </a:r>
          </a:p>
        </p:txBody>
      </p:sp>
      <p:sp>
        <p:nvSpPr>
          <p:cNvPr id="12" name="Rectangle 11"/>
          <p:cNvSpPr/>
          <p:nvPr/>
        </p:nvSpPr>
        <p:spPr>
          <a:xfrm rot="19740975">
            <a:off x="1872731" y="4287031"/>
            <a:ext cx="122341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8000">
                  <a:solidFill>
                    <a:srgbClr val="3366FF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Narrow" panose="020B0606020202030204" pitchFamily="34" charset="0"/>
              </a:rPr>
              <a:t>Included</a:t>
            </a:r>
            <a:endParaRPr lang="en-US" sz="2400" b="1" cap="none" spc="0" dirty="0">
              <a:ln w="18000">
                <a:solidFill>
                  <a:srgbClr val="3366FF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505" y="101600"/>
            <a:ext cx="7581900" cy="1143000"/>
          </a:xfrm>
        </p:spPr>
        <p:txBody>
          <a:bodyPr/>
          <a:lstStyle/>
          <a:p>
            <a:r>
              <a:rPr lang="en-GB" altLang="en-US" sz="3600" dirty="0" smtClean="0"/>
              <a:t>(ii). Forms of work &amp; basic concepts</a:t>
            </a:r>
            <a:endParaRPr lang="fr-CH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7504" y="1341438"/>
            <a:ext cx="8856984" cy="5040312"/>
          </a:xfrm>
        </p:spPr>
        <p:txBody>
          <a:bodyPr/>
          <a:lstStyle/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1" dirty="0" smtClean="0"/>
              <a:t>Own-use production work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Activities to produce goods &amp; services </a:t>
            </a:r>
            <a:r>
              <a:rPr lang="en-US" sz="2000" b="1" dirty="0" smtClean="0">
                <a:solidFill>
                  <a:srgbClr val="C00000"/>
                </a:solidFill>
              </a:rPr>
              <a:t>mainly for own final use by household</a:t>
            </a:r>
          </a:p>
          <a:p>
            <a:pPr>
              <a:spcBef>
                <a:spcPts val="600"/>
              </a:spcBef>
            </a:pPr>
            <a:r>
              <a:rPr lang="en-US" sz="2400" b="1" dirty="0" smtClean="0"/>
              <a:t>Employment work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Activities to produce goods &amp; services [for others in exchange] </a:t>
            </a:r>
            <a:r>
              <a:rPr lang="en-US" sz="2000" b="1" dirty="0" smtClean="0">
                <a:solidFill>
                  <a:srgbClr val="C00000"/>
                </a:solidFill>
              </a:rPr>
              <a:t>for pay or profit</a:t>
            </a:r>
          </a:p>
          <a:p>
            <a:pPr>
              <a:spcBef>
                <a:spcPts val="600"/>
              </a:spcBef>
            </a:pPr>
            <a:r>
              <a:rPr lang="en-US" sz="2400" b="1" dirty="0" smtClean="0"/>
              <a:t>Unpaid trainee work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Activities to produce goods &amp; services for others performed </a:t>
            </a:r>
            <a:r>
              <a:rPr lang="en-US" sz="2000" b="1" dirty="0" smtClean="0">
                <a:solidFill>
                  <a:srgbClr val="C00000"/>
                </a:solidFill>
              </a:rPr>
              <a:t>without pay in order to acquire workplace experience or skills</a:t>
            </a:r>
          </a:p>
          <a:p>
            <a:pPr>
              <a:spcBef>
                <a:spcPts val="600"/>
              </a:spcBef>
            </a:pPr>
            <a:r>
              <a:rPr lang="en-US" sz="2400" b="1" dirty="0" smtClean="0"/>
              <a:t>Volunteer work</a:t>
            </a:r>
          </a:p>
          <a:p>
            <a:pPr lvl="1">
              <a:spcBef>
                <a:spcPts val="600"/>
              </a:spcBef>
            </a:pPr>
            <a:r>
              <a:rPr lang="en-US" sz="2000" b="1" dirty="0" smtClean="0">
                <a:solidFill>
                  <a:srgbClr val="C00000"/>
                </a:solidFill>
              </a:rPr>
              <a:t>Non-compulsory</a:t>
            </a:r>
            <a:r>
              <a:rPr lang="en-US" sz="2000" dirty="0" smtClean="0"/>
              <a:t> activities  performed </a:t>
            </a:r>
            <a:r>
              <a:rPr lang="en-US" sz="2000" b="1" dirty="0" smtClean="0">
                <a:solidFill>
                  <a:srgbClr val="C00000"/>
                </a:solidFill>
              </a:rPr>
              <a:t>without pay </a:t>
            </a:r>
            <a:r>
              <a:rPr lang="en-US" sz="2000" dirty="0" smtClean="0"/>
              <a:t>to produce goods and services </a:t>
            </a:r>
            <a:r>
              <a:rPr lang="en-US" sz="2000" b="1" dirty="0" smtClean="0">
                <a:solidFill>
                  <a:srgbClr val="C00000"/>
                </a:solidFill>
              </a:rPr>
              <a:t>for others</a:t>
            </a:r>
          </a:p>
          <a:p>
            <a:pPr>
              <a:spcBef>
                <a:spcPts val="600"/>
              </a:spcBef>
            </a:pPr>
            <a:r>
              <a:rPr lang="en-US" sz="2400" b="1" dirty="0" smtClean="0"/>
              <a:t>Other work activities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E.g. </a:t>
            </a:r>
            <a:r>
              <a:rPr lang="en-US" sz="2000" b="1" dirty="0" smtClean="0">
                <a:solidFill>
                  <a:srgbClr val="C00000"/>
                </a:solidFill>
              </a:rPr>
              <a:t>Compulsory</a:t>
            </a:r>
            <a:r>
              <a:rPr lang="en-US" sz="2000" dirty="0" smtClean="0"/>
              <a:t> activities performed </a:t>
            </a:r>
            <a:r>
              <a:rPr lang="en-US" sz="2000" b="1" dirty="0" smtClean="0">
                <a:solidFill>
                  <a:srgbClr val="C00000"/>
                </a:solidFill>
              </a:rPr>
              <a:t>without pay </a:t>
            </a:r>
            <a:r>
              <a:rPr lang="en-US" sz="2000" dirty="0" smtClean="0"/>
              <a:t>to produce goods &amp; services </a:t>
            </a:r>
            <a:r>
              <a:rPr lang="en-US" sz="2000" b="1" dirty="0" smtClean="0">
                <a:solidFill>
                  <a:srgbClr val="C00000"/>
                </a:solidFill>
              </a:rPr>
              <a:t>for others</a:t>
            </a:r>
            <a:endParaRPr lang="fr-CH" sz="2000" b="1" dirty="0">
              <a:solidFill>
                <a:srgbClr val="C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ILO Department of Statistics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3755829-50AF-44A3-B0B1-04610A5C5701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6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enes\Pictures\work\ILO-manuf-s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71800" y="5738763"/>
            <a:ext cx="783002" cy="7746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1371599" y="115888"/>
            <a:ext cx="7542213" cy="1143000"/>
          </a:xfrm>
        </p:spPr>
        <p:txBody>
          <a:bodyPr/>
          <a:lstStyle/>
          <a:p>
            <a:r>
              <a:rPr lang="en-GB" altLang="en-US" sz="3600" dirty="0" smtClean="0"/>
              <a:t>(iii). Form of work: Employment</a:t>
            </a:r>
            <a:r>
              <a:rPr lang="en-GB" altLang="en-US" sz="3600" dirty="0"/>
              <a:t/>
            </a:r>
            <a:br>
              <a:rPr lang="en-GB" altLang="en-US" sz="3600" dirty="0"/>
            </a:br>
            <a:r>
              <a:rPr lang="en-GB" altLang="en-US" sz="3600" dirty="0" smtClean="0"/>
              <a:t>(</a:t>
            </a:r>
            <a:r>
              <a:rPr lang="en-GB" altLang="en-US" sz="2800" dirty="0" smtClean="0"/>
              <a:t>by </a:t>
            </a:r>
            <a:r>
              <a:rPr lang="en-GB" altLang="en-US" sz="2800" dirty="0"/>
              <a:t>main intended destination &amp; transaction </a:t>
            </a:r>
            <a:r>
              <a:rPr lang="en-GB" altLang="en-US" sz="2800" dirty="0" smtClean="0"/>
              <a:t>type)</a:t>
            </a:r>
          </a:p>
        </p:txBody>
      </p:sp>
      <p:sp>
        <p:nvSpPr>
          <p:cNvPr id="15363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en-US" dirty="0" smtClean="0">
                <a:solidFill>
                  <a:srgbClr val="CCCCFF"/>
                </a:solidFill>
              </a:rPr>
              <a:t>ILO Department of Statistics</a:t>
            </a:r>
          </a:p>
        </p:txBody>
      </p:sp>
      <p:sp>
        <p:nvSpPr>
          <p:cNvPr id="1536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5EB6E56-316C-41FE-9162-0F7316EACA74}" type="slidenum">
              <a:rPr lang="en-GB" altLang="en-US" smtClean="0">
                <a:solidFill>
                  <a:srgbClr val="FFFF99"/>
                </a:solidFill>
              </a:rPr>
              <a:pPr eaLnBrk="1" hangingPunct="1"/>
              <a:t>4</a:t>
            </a:fld>
            <a:endParaRPr lang="en-GB" altLang="en-US" smtClean="0">
              <a:solidFill>
                <a:srgbClr val="FFFF99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107504" y="1340768"/>
          <a:ext cx="8712968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Down Arrow 5"/>
          <p:cNvSpPr/>
          <p:nvPr/>
        </p:nvSpPr>
        <p:spPr>
          <a:xfrm>
            <a:off x="611560" y="2780928"/>
            <a:ext cx="647700" cy="864096"/>
          </a:xfrm>
          <a:prstGeom prst="downArrow">
            <a:avLst/>
          </a:prstGeom>
          <a:solidFill>
            <a:srgbClr val="CC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Down Arrow 9"/>
          <p:cNvSpPr/>
          <p:nvPr/>
        </p:nvSpPr>
        <p:spPr>
          <a:xfrm>
            <a:off x="3348236" y="3208461"/>
            <a:ext cx="647700" cy="436563"/>
          </a:xfrm>
          <a:prstGeom prst="downArrow">
            <a:avLst/>
          </a:prstGeom>
          <a:solidFill>
            <a:srgbClr val="66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Down Arrow 10"/>
          <p:cNvSpPr/>
          <p:nvPr/>
        </p:nvSpPr>
        <p:spPr>
          <a:xfrm>
            <a:off x="5652492" y="3212976"/>
            <a:ext cx="647700" cy="431800"/>
          </a:xfrm>
          <a:prstGeom prst="downArrow">
            <a:avLst/>
          </a:prstGeom>
          <a:solidFill>
            <a:srgbClr val="CC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Down Arrow 11"/>
          <p:cNvSpPr/>
          <p:nvPr/>
        </p:nvSpPr>
        <p:spPr>
          <a:xfrm>
            <a:off x="6803033" y="3212976"/>
            <a:ext cx="649287" cy="436563"/>
          </a:xfrm>
          <a:prstGeom prst="downArrow">
            <a:avLst/>
          </a:prstGeom>
          <a:solidFill>
            <a:srgbClr val="CC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3" name="Down Arrow 12"/>
          <p:cNvSpPr/>
          <p:nvPr/>
        </p:nvSpPr>
        <p:spPr>
          <a:xfrm>
            <a:off x="7884368" y="3212976"/>
            <a:ext cx="647700" cy="431800"/>
          </a:xfrm>
          <a:prstGeom prst="downArrow">
            <a:avLst/>
          </a:prstGeom>
          <a:solidFill>
            <a:srgbClr val="CC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5" name="Rounded Rectangle 24"/>
          <p:cNvSpPr/>
          <p:nvPr/>
        </p:nvSpPr>
        <p:spPr>
          <a:xfrm>
            <a:off x="179512" y="4869854"/>
            <a:ext cx="755898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en-GB" sz="1600" b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Services</a:t>
            </a:r>
            <a:endParaRPr lang="en-GB" sz="16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971600" y="4869160"/>
            <a:ext cx="864096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Goods</a:t>
            </a:r>
            <a:endParaRPr lang="en-GB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508922" y="4869160"/>
            <a:ext cx="503238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012160" y="4869160"/>
            <a:ext cx="504056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G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588224" y="4869160"/>
            <a:ext cx="504825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128594" y="4869160"/>
            <a:ext cx="467742" cy="287437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G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739583" y="4869160"/>
            <a:ext cx="504825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G</a:t>
            </a:r>
            <a:endParaRPr lang="en-GB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8280722" y="4869854"/>
            <a:ext cx="467742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052117" y="4869160"/>
            <a:ext cx="1583779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66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Services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779192" y="4869854"/>
            <a:ext cx="1512888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66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Goods</a:t>
            </a:r>
          </a:p>
        </p:txBody>
      </p:sp>
      <p:pic>
        <p:nvPicPr>
          <p:cNvPr id="23" name="Picture 22" descr="ILO-house-sq.JPG - Windows Photo Viewer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00" t="35434" r="41483" b="36913"/>
          <a:stretch/>
        </p:blipFill>
        <p:spPr>
          <a:xfrm>
            <a:off x="107504" y="5355936"/>
            <a:ext cx="922661" cy="881376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9" t="2360" r="43902" b="29032"/>
          <a:stretch/>
        </p:blipFill>
        <p:spPr bwMode="auto">
          <a:xfrm>
            <a:off x="7733975" y="5355936"/>
            <a:ext cx="1014055" cy="8813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0" t="11891" r="3302" b="-609"/>
          <a:stretch/>
        </p:blipFill>
        <p:spPr>
          <a:xfrm>
            <a:off x="6660232" y="5373217"/>
            <a:ext cx="869816" cy="864096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" t="52641" r="58633" b="18250"/>
          <a:stretch/>
        </p:blipFill>
        <p:spPr bwMode="auto">
          <a:xfrm>
            <a:off x="5508104" y="5373215"/>
            <a:ext cx="966699" cy="8262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14" descr="FruitStallAtBeach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150" y="5301208"/>
            <a:ext cx="764666" cy="732847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enes\Pictures\work\ILO-agric.sq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320921"/>
            <a:ext cx="840110" cy="78677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917" y="5320921"/>
            <a:ext cx="838337" cy="622176"/>
          </a:xfrm>
          <a:prstGeom prst="rect">
            <a:avLst/>
          </a:prstGeom>
          <a:ln>
            <a:solidFill>
              <a:schemeClr val="accent1">
                <a:lumMod val="10000"/>
              </a:schemeClr>
            </a:solidFill>
          </a:ln>
        </p:spPr>
      </p:pic>
      <p:pic>
        <p:nvPicPr>
          <p:cNvPr id="1028" name="Picture 4" descr="C:\Users\benes\Pictures\work\shoe-shiner-Ethiopia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003" y="5796624"/>
            <a:ext cx="954535" cy="713992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benes\Pictures\work\firewood.jpg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29"/>
          <a:stretch/>
        </p:blipFill>
        <p:spPr bwMode="auto">
          <a:xfrm>
            <a:off x="1058845" y="5320921"/>
            <a:ext cx="776851" cy="101247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971600" y="4797152"/>
            <a:ext cx="7309122" cy="1800200"/>
          </a:xfrm>
          <a:prstGeom prst="round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5615091" y="6318436"/>
            <a:ext cx="26835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SNA </a:t>
            </a:r>
            <a:r>
              <a:rPr lang="en-US" sz="2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labour</a:t>
            </a:r>
            <a:r>
              <a:rPr lang="en-US" sz="2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 input</a:t>
            </a:r>
            <a:endParaRPr lang="en-US" sz="2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sp>
        <p:nvSpPr>
          <p:cNvPr id="37" name="Rounded Rectangular Callout 36"/>
          <p:cNvSpPr/>
          <p:nvPr/>
        </p:nvSpPr>
        <p:spPr>
          <a:xfrm>
            <a:off x="4508942" y="3146302"/>
            <a:ext cx="2447925" cy="503237"/>
          </a:xfrm>
          <a:prstGeom prst="wedgeRoundRectCallout">
            <a:avLst>
              <a:gd name="adj1" fmla="val -52904"/>
              <a:gd name="adj2" fmla="val 108507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i="1" dirty="0">
                <a:solidFill>
                  <a:srgbClr val="833D3D"/>
                </a:solidFill>
                <a:latin typeface="Arial Narrow" panose="020B0606020202030204" pitchFamily="34" charset="0"/>
              </a:rPr>
              <a:t>Reference concept for Labour Force statistics</a:t>
            </a:r>
            <a:endParaRPr lang="en-GB" i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1907704" y="3212976"/>
            <a:ext cx="3528392" cy="331236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68344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Persons in employment</a:t>
            </a:r>
            <a:br>
              <a:rPr lang="en-US" sz="3600" dirty="0" smtClean="0"/>
            </a:br>
            <a:r>
              <a:rPr lang="en-US" sz="3600" dirty="0" smtClean="0"/>
              <a:t>Operational definition -19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 ICLS (§ 27-32)</a:t>
            </a:r>
            <a:endParaRPr lang="fr-CH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35882"/>
            <a:ext cx="8590409" cy="5040312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0"/>
              </a:spcAft>
              <a:buNone/>
            </a:pPr>
            <a:endParaRPr lang="en-GB" sz="900" dirty="0" smtClean="0">
              <a:solidFill>
                <a:srgbClr val="C00000"/>
              </a:solidFill>
            </a:endParaRPr>
          </a:p>
          <a:p>
            <a:pPr>
              <a:spcBef>
                <a:spcPts val="300"/>
              </a:spcBef>
              <a:spcAft>
                <a:spcPts val="0"/>
              </a:spcAft>
              <a:buNone/>
            </a:pPr>
            <a:endParaRPr lang="en-GB" sz="2400" b="1" dirty="0" smtClean="0">
              <a:solidFill>
                <a:srgbClr val="002060"/>
              </a:solidFill>
            </a:endParaRPr>
          </a:p>
          <a:p>
            <a:pPr>
              <a:spcBef>
                <a:spcPts val="300"/>
              </a:spcBef>
              <a:spcAft>
                <a:spcPts val="0"/>
              </a:spcAft>
              <a:buNone/>
            </a:pPr>
            <a:endParaRPr lang="en-GB" sz="2400" b="1" dirty="0">
              <a:solidFill>
                <a:srgbClr val="002060"/>
              </a:solidFill>
            </a:endParaRPr>
          </a:p>
          <a:p>
            <a:pPr>
              <a:spcBef>
                <a:spcPts val="300"/>
              </a:spcBef>
              <a:spcAft>
                <a:spcPts val="0"/>
              </a:spcAft>
              <a:buNone/>
            </a:pPr>
            <a:endParaRPr lang="en-GB" sz="2400" b="1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400" b="1" dirty="0" smtClean="0">
                <a:solidFill>
                  <a:srgbClr val="002060"/>
                </a:solidFill>
              </a:rPr>
              <a:t>* Two groups: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GB" sz="2400" b="1" dirty="0" smtClean="0"/>
              <a:t>Employed, at work</a:t>
            </a:r>
            <a:r>
              <a:rPr lang="en-GB" sz="2400" dirty="0" smtClean="0"/>
              <a:t>: Worked for pay or profit for </a:t>
            </a:r>
            <a:r>
              <a:rPr lang="en-GB" sz="2400" dirty="0" smtClean="0">
                <a:solidFill>
                  <a:srgbClr val="C00000"/>
                </a:solidFill>
              </a:rPr>
              <a:t>at least 1 hour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GB" sz="2400" b="1" dirty="0" smtClean="0"/>
              <a:t>Employed, not at work</a:t>
            </a:r>
            <a:r>
              <a:rPr lang="en-GB" sz="2400" dirty="0" smtClean="0"/>
              <a:t>: </a:t>
            </a:r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GB" dirty="0" smtClean="0">
                <a:solidFill>
                  <a:srgbClr val="002060"/>
                </a:solidFill>
              </a:rPr>
              <a:t>Worked already in the job, but not at work due to: </a:t>
            </a:r>
          </a:p>
          <a:p>
            <a:pPr lvl="3">
              <a:spcBef>
                <a:spcPts val="600"/>
              </a:spcBef>
              <a:spcAft>
                <a:spcPts val="0"/>
              </a:spcAft>
            </a:pPr>
            <a:r>
              <a:rPr lang="en-GB" sz="2400" dirty="0" smtClean="0">
                <a:solidFill>
                  <a:srgbClr val="002060"/>
                </a:solidFill>
              </a:rPr>
              <a:t>Working time arrangement (shift work, flexitime)</a:t>
            </a:r>
          </a:p>
          <a:p>
            <a:pPr lvl="3">
              <a:spcBef>
                <a:spcPts val="600"/>
              </a:spcBef>
              <a:spcAft>
                <a:spcPts val="0"/>
              </a:spcAft>
            </a:pPr>
            <a:r>
              <a:rPr lang="en-GB" sz="2400" dirty="0">
                <a:solidFill>
                  <a:srgbClr val="002060"/>
                </a:solidFill>
              </a:rPr>
              <a:t>T</a:t>
            </a:r>
            <a:r>
              <a:rPr lang="en-GB" sz="2400" dirty="0" smtClean="0"/>
              <a:t>emporary absence (expects to return within short period)</a:t>
            </a:r>
          </a:p>
          <a:p>
            <a:pPr marL="0" lvl="3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b="1" dirty="0" smtClean="0"/>
              <a:t>* New </a:t>
            </a:r>
            <a:r>
              <a:rPr lang="en-GB" sz="2400" b="1" dirty="0"/>
              <a:t>guidance to establish main intended destination of </a:t>
            </a:r>
            <a:r>
              <a:rPr lang="en-GB" sz="2400" b="1" dirty="0" smtClean="0"/>
              <a:t>activity:</a:t>
            </a:r>
          </a:p>
          <a:p>
            <a:pPr marL="0" lvl="3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400" dirty="0" smtClean="0"/>
              <a:t>For </a:t>
            </a:r>
            <a:r>
              <a:rPr lang="en-GB" sz="2400" dirty="0"/>
              <a:t>sale </a:t>
            </a:r>
            <a:r>
              <a:rPr lang="en-GB" sz="2400" dirty="0" smtClean="0"/>
              <a:t>versus </a:t>
            </a:r>
            <a:r>
              <a:rPr lang="en-GB" sz="2400" dirty="0"/>
              <a:t>for own final </a:t>
            </a:r>
            <a:r>
              <a:rPr lang="en-GB" sz="2400" dirty="0" smtClean="0"/>
              <a:t>use (only or mainly).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ILO Department of Statistics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C45BD32-C34C-40F3-8902-B6F0D78F0E59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6979898"/>
              </p:ext>
            </p:extLst>
          </p:nvPr>
        </p:nvGraphicFramePr>
        <p:xfrm>
          <a:off x="228601" y="1340768"/>
          <a:ext cx="8469312" cy="1226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69312"/>
              </a:tblGrid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Working age persons who in the </a:t>
                      </a:r>
                      <a:r>
                        <a:rPr lang="en-GB" sz="24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reference week / last 7 days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were engaged in </a:t>
                      </a:r>
                      <a:r>
                        <a:rPr lang="en-GB" sz="24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any</a:t>
                      </a:r>
                      <a:r>
                        <a:rPr lang="en-GB" sz="2400" b="1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activity to produce goods or provide services </a:t>
                      </a:r>
                      <a:r>
                        <a:rPr lang="en-GB" sz="24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for pay or profit</a:t>
                      </a:r>
                      <a:endParaRPr lang="en-GB" sz="2400" b="1" dirty="0" smtClean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469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1331913" y="44624"/>
            <a:ext cx="7581900" cy="1143000"/>
          </a:xfrm>
        </p:spPr>
        <p:txBody>
          <a:bodyPr/>
          <a:lstStyle/>
          <a:p>
            <a:r>
              <a:rPr lang="en-GB" altLang="en-US" sz="3600" dirty="0" smtClean="0"/>
              <a:t>Employment &amp; unemployment statistics </a:t>
            </a:r>
            <a:br>
              <a:rPr lang="en-GB" altLang="en-US" sz="3600" dirty="0" smtClean="0"/>
            </a:br>
            <a:r>
              <a:rPr lang="en-GB" altLang="en-US" sz="3600" dirty="0" smtClean="0">
                <a:solidFill>
                  <a:srgbClr val="FFFF00"/>
                </a:solidFill>
              </a:rPr>
              <a:t>as per previous standards....</a:t>
            </a:r>
          </a:p>
        </p:txBody>
      </p:sp>
      <p:sp>
        <p:nvSpPr>
          <p:cNvPr id="2048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4925" y="6525344"/>
            <a:ext cx="6985000" cy="288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en-US" dirty="0" smtClean="0">
                <a:solidFill>
                  <a:srgbClr val="CCCCFF"/>
                </a:solidFill>
              </a:rPr>
              <a:t>ILO Department of Statistics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101013" y="6545089"/>
            <a:ext cx="909637" cy="268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52FC97C-CE53-4F19-B4A0-C2A93581DBA8}" type="slidenum">
              <a:rPr lang="en-GB" altLang="en-US" smtClean="0">
                <a:solidFill>
                  <a:srgbClr val="FFFF99"/>
                </a:solidFill>
              </a:rPr>
              <a:pPr eaLnBrk="1" hangingPunct="1"/>
              <a:t>6</a:t>
            </a:fld>
            <a:endParaRPr lang="en-GB" altLang="en-US" dirty="0" smtClean="0">
              <a:solidFill>
                <a:srgbClr val="FFFF99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44339" y="5444976"/>
            <a:ext cx="4139629" cy="452468"/>
          </a:xfrm>
          <a:prstGeom prst="rect">
            <a:avLst/>
          </a:prstGeom>
          <a:solidFill>
            <a:srgbClr val="9BBCFF"/>
          </a:solidFill>
          <a:ln w="25400">
            <a:solidFill>
              <a:srgbClr val="00206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GB" altLang="en-US" sz="2400" b="1" dirty="0" smtClean="0">
                <a:solidFill>
                  <a:srgbClr val="002060"/>
                </a:solidFill>
                <a:latin typeface="Arial Narrow" pitchFamily="34" charset="0"/>
              </a:rPr>
              <a:t>Employed</a:t>
            </a:r>
            <a:endParaRPr lang="en-GB" altLang="en-US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27984" y="5444976"/>
            <a:ext cx="1620117" cy="452468"/>
          </a:xfrm>
          <a:prstGeom prst="rect">
            <a:avLst/>
          </a:prstGeom>
          <a:solidFill>
            <a:srgbClr val="FFFF00"/>
          </a:solidFill>
          <a:ln w="25400">
            <a:solidFill>
              <a:srgbClr val="002060"/>
            </a:solidFill>
          </a:ln>
        </p:spPr>
        <p:txBody>
          <a:bodyPr lIns="36000" rIns="36000" anchor="ctr"/>
          <a:lstStyle/>
          <a:p>
            <a:pPr algn="ctr">
              <a:defRPr/>
            </a:pPr>
            <a:r>
              <a:rPr lang="en-GB" sz="2400" b="1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Unemployed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84168" y="5444977"/>
            <a:ext cx="2880320" cy="452467"/>
          </a:xfrm>
          <a:prstGeom prst="rect">
            <a:avLst/>
          </a:prstGeom>
          <a:solidFill>
            <a:srgbClr val="FF9933"/>
          </a:solidFill>
          <a:ln w="25400">
            <a:solidFill>
              <a:srgbClr val="002060"/>
            </a:solidFill>
          </a:ln>
        </p:spPr>
        <p:txBody>
          <a:bodyPr lIns="72000" rIns="72000" anchor="ctr"/>
          <a:lstStyle/>
          <a:p>
            <a:pPr algn="ctr">
              <a:defRPr/>
            </a:pPr>
            <a:r>
              <a:rPr lang="en-GB" sz="2400" b="1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Inactive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55976" y="1341016"/>
            <a:ext cx="4573463" cy="43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0000" rIns="0"/>
          <a:lstStyle/>
          <a:p>
            <a:pPr>
              <a:spcBef>
                <a:spcPts val="0"/>
              </a:spcBef>
              <a:defRPr/>
            </a:pPr>
            <a:r>
              <a:rPr lang="en-GB" sz="2000" b="1" i="1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ALL OTHERS, whether or not:</a:t>
            </a:r>
            <a:endParaRPr lang="en-GB" sz="2000" i="1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  <a:p>
            <a:pPr>
              <a:defRPr/>
            </a:pPr>
            <a:endParaRPr lang="en-GB" sz="2400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Down Arrow 11"/>
          <p:cNvSpPr/>
          <p:nvPr/>
        </p:nvSpPr>
        <p:spPr bwMode="auto">
          <a:xfrm>
            <a:off x="1619672" y="1876762"/>
            <a:ext cx="935037" cy="3640222"/>
          </a:xfrm>
          <a:prstGeom prst="downArrow">
            <a:avLst>
              <a:gd name="adj1" fmla="val 50000"/>
              <a:gd name="adj2" fmla="val 37877"/>
            </a:avLst>
          </a:prstGeom>
          <a:solidFill>
            <a:srgbClr val="FFC000"/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endParaRPr lang="en-GB" i="1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Down Arrow 12"/>
          <p:cNvSpPr/>
          <p:nvPr/>
        </p:nvSpPr>
        <p:spPr bwMode="auto">
          <a:xfrm>
            <a:off x="5903913" y="1772568"/>
            <a:ext cx="936625" cy="2879899"/>
          </a:xfrm>
          <a:prstGeom prst="downArrow">
            <a:avLst/>
          </a:prstGeom>
          <a:solidFill>
            <a:srgbClr val="FFC000"/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endParaRPr lang="en-GB" i="1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4339" y="3284984"/>
            <a:ext cx="4211637" cy="431800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txBody>
          <a:bodyPr anchor="ctr"/>
          <a:lstStyle/>
          <a:p>
            <a:pPr>
              <a:defRPr/>
            </a:pPr>
            <a:r>
              <a:rPr lang="en-GB" sz="24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ALL who </a:t>
            </a:r>
            <a:r>
              <a:rPr lang="en-GB" sz="2400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work for training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4339" y="2636664"/>
            <a:ext cx="4211637" cy="649288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txBody>
          <a:bodyPr anchor="ctr"/>
          <a:lstStyle/>
          <a:p>
            <a:pPr>
              <a:defRPr/>
            </a:pPr>
            <a:r>
              <a:rPr lang="en-GB" sz="24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ALL who </a:t>
            </a:r>
            <a:r>
              <a:rPr lang="en-GB" sz="2400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produce goods </a:t>
            </a:r>
            <a:r>
              <a:rPr lang="en-GB" sz="24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for </a:t>
            </a:r>
          </a:p>
          <a:p>
            <a:pPr>
              <a:defRPr/>
            </a:pPr>
            <a:r>
              <a:rPr lang="en-GB" sz="24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own </a:t>
            </a:r>
            <a:r>
              <a:rPr lang="en-GB" sz="2400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final </a:t>
            </a:r>
            <a:r>
              <a:rPr lang="en-GB" sz="24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use</a:t>
            </a:r>
            <a:endParaRPr lang="en-GB" sz="2400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4339" y="3717752"/>
            <a:ext cx="4211637" cy="503237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txBody>
          <a:bodyPr anchor="ctr"/>
          <a:lstStyle/>
          <a:p>
            <a:pPr>
              <a:defRPr/>
            </a:pPr>
            <a:r>
              <a:rPr lang="en-GB" sz="24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ALL who </a:t>
            </a:r>
            <a:r>
              <a:rPr lang="en-GB" sz="2400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volunteer for </a:t>
            </a:r>
            <a:r>
              <a:rPr lang="en-GB" sz="24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organizations</a:t>
            </a:r>
            <a:endParaRPr lang="en-GB" sz="2400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4339" y="4220989"/>
            <a:ext cx="4211637" cy="688812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txBody>
          <a:bodyPr anchor="ctr"/>
          <a:lstStyle/>
          <a:p>
            <a:pPr>
              <a:defRPr/>
            </a:pPr>
            <a:r>
              <a:rPr lang="en-GB" sz="24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Who </a:t>
            </a:r>
            <a:r>
              <a:rPr lang="en-GB" sz="2400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volunteer to produce goods for households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91025" y="1772568"/>
            <a:ext cx="4573463" cy="431800"/>
          </a:xfrm>
          <a:prstGeom prst="rect">
            <a:avLst/>
          </a:prstGeom>
          <a:solidFill>
            <a:srgbClr val="CCFF66"/>
          </a:solidFill>
          <a:ln>
            <a:solidFill>
              <a:schemeClr val="tx2"/>
            </a:solidFill>
          </a:ln>
        </p:spPr>
        <p:txBody>
          <a:bodyPr lIns="90000" rIns="0" anchor="ctr"/>
          <a:lstStyle/>
          <a:p>
            <a:pPr>
              <a:defRPr/>
            </a:pPr>
            <a:r>
              <a:rPr lang="en-GB" sz="2400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-Provide services for own final use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91025" y="2204368"/>
            <a:ext cx="4573463" cy="431800"/>
          </a:xfrm>
          <a:prstGeom prst="rect">
            <a:avLst/>
          </a:prstGeom>
          <a:solidFill>
            <a:srgbClr val="CCFF66"/>
          </a:solidFill>
          <a:ln>
            <a:solidFill>
              <a:schemeClr val="tx2"/>
            </a:solidFill>
          </a:ln>
        </p:spPr>
        <p:txBody>
          <a:bodyPr lIns="90000" rIns="0"/>
          <a:lstStyle/>
          <a:p>
            <a:pPr>
              <a:defRPr/>
            </a:pPr>
            <a:r>
              <a:rPr lang="en-GB" sz="2000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-Volunteer providing services for households</a:t>
            </a:r>
          </a:p>
          <a:p>
            <a:pPr>
              <a:defRPr/>
            </a:pPr>
            <a:endParaRPr lang="en-GB" sz="2400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64052" y="4652888"/>
            <a:ext cx="4500436" cy="400110"/>
          </a:xfrm>
          <a:prstGeom prst="rect">
            <a:avLst/>
          </a:prstGeo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0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Seeking work </a:t>
            </a:r>
            <a:r>
              <a:rPr lang="en-GB" sz="20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AND / OR</a:t>
            </a:r>
            <a:r>
              <a:rPr lang="en-GB" sz="20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 available for work </a:t>
            </a:r>
            <a:endParaRPr lang="en-GB" sz="1600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27984" y="3140720"/>
            <a:ext cx="4500438" cy="461962"/>
          </a:xfrm>
          <a:prstGeom prst="rect">
            <a:avLst/>
          </a:prstGeo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b="1" i="1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“Not employed”</a:t>
            </a:r>
            <a:endParaRPr lang="en-GB" b="1" i="1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Down Arrow 20"/>
          <p:cNvSpPr/>
          <p:nvPr/>
        </p:nvSpPr>
        <p:spPr bwMode="auto">
          <a:xfrm>
            <a:off x="4860032" y="5140938"/>
            <a:ext cx="827857" cy="448054"/>
          </a:xfrm>
          <a:prstGeom prst="downArrow">
            <a:avLst/>
          </a:prstGeom>
          <a:solidFill>
            <a:srgbClr val="FFC000"/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GB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Yes</a:t>
            </a:r>
            <a:endParaRPr lang="en-GB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1308830"/>
            <a:ext cx="4283968" cy="104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0000" rIns="0"/>
          <a:lstStyle/>
          <a:p>
            <a:pPr>
              <a:spcBef>
                <a:spcPts val="0"/>
              </a:spcBef>
              <a:defRPr/>
            </a:pPr>
            <a:r>
              <a:rPr lang="en-GB" sz="2000" b="1" i="1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Above </a:t>
            </a:r>
            <a:r>
              <a:rPr lang="en-GB" sz="2000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minimum age</a:t>
            </a:r>
            <a:r>
              <a:rPr lang="en-GB" sz="2000" b="1" i="1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 </a:t>
            </a:r>
            <a:r>
              <a:rPr lang="en-GB" sz="2000" b="1" i="1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... :</a:t>
            </a:r>
            <a:endParaRPr lang="en-GB" sz="2000" i="1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  <a:p>
            <a:pPr>
              <a:defRPr/>
            </a:pPr>
            <a:endParaRPr lang="en-GB" sz="2400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Down Arrow 23"/>
          <p:cNvSpPr/>
          <p:nvPr/>
        </p:nvSpPr>
        <p:spPr bwMode="auto">
          <a:xfrm>
            <a:off x="7128519" y="5140938"/>
            <a:ext cx="827857" cy="448054"/>
          </a:xfrm>
          <a:prstGeom prst="downArrow">
            <a:avLst/>
          </a:prstGeom>
          <a:solidFill>
            <a:srgbClr val="FFC000"/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GB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No</a:t>
            </a:r>
            <a:endParaRPr lang="en-GB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339" y="1772568"/>
            <a:ext cx="4211637" cy="431801"/>
          </a:xfrm>
          <a:prstGeom prst="rect">
            <a:avLst/>
          </a:prstGeom>
          <a:solidFill>
            <a:srgbClr val="9BBCFF"/>
          </a:solidFill>
          <a:ln>
            <a:solidFill>
              <a:schemeClr val="tx1"/>
            </a:solidFill>
          </a:ln>
        </p:spPr>
        <p:txBody>
          <a:bodyPr anchor="ctr"/>
          <a:lstStyle/>
          <a:p>
            <a:pPr>
              <a:defRPr/>
            </a:pPr>
            <a:r>
              <a:rPr lang="en-GB" sz="24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ALL who </a:t>
            </a:r>
            <a:r>
              <a:rPr lang="en-GB" sz="2400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work for </a:t>
            </a:r>
            <a:r>
              <a:rPr lang="en-GB" sz="24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pay</a:t>
            </a:r>
            <a:endParaRPr lang="en-GB" sz="2400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339" y="2204369"/>
            <a:ext cx="4211637" cy="431800"/>
          </a:xfrm>
          <a:prstGeom prst="rect">
            <a:avLst/>
          </a:prstGeom>
          <a:solidFill>
            <a:srgbClr val="9BBCFF"/>
          </a:solidFill>
          <a:ln>
            <a:solidFill>
              <a:schemeClr val="tx1"/>
            </a:solidFill>
          </a:ln>
        </p:spPr>
        <p:txBody>
          <a:bodyPr anchor="ctr"/>
          <a:lstStyle/>
          <a:p>
            <a:pPr>
              <a:defRPr/>
            </a:pPr>
            <a:r>
              <a:rPr lang="en-GB" sz="24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ALL who </a:t>
            </a:r>
            <a:r>
              <a:rPr lang="en-GB" sz="2400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work for profit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07504" y="5928612"/>
            <a:ext cx="5903762" cy="452468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GB" altLang="en-US" sz="2400" b="1" dirty="0" smtClean="0">
                <a:solidFill>
                  <a:srgbClr val="FFFFFF"/>
                </a:solidFill>
                <a:latin typeface="Arial Narrow" pitchFamily="34" charset="0"/>
              </a:rPr>
              <a:t>Currently active pop. </a:t>
            </a:r>
            <a:r>
              <a:rPr lang="en-GB" altLang="en-US" sz="2400" i="1" dirty="0" smtClean="0">
                <a:solidFill>
                  <a:srgbClr val="FFFFFF"/>
                </a:solidFill>
                <a:latin typeface="Arial Narrow" pitchFamily="34" charset="0"/>
              </a:rPr>
              <a:t>(employed + unemployed)</a:t>
            </a:r>
            <a:endParaRPr lang="en-GB" altLang="en-US" i="1" dirty="0">
              <a:solidFill>
                <a:srgbClr val="FFFFFF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91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3" grpId="0" animBg="1"/>
      <p:bldP spid="18" grpId="0" animBg="1"/>
      <p:bldP spid="19" grpId="0" animBg="1"/>
      <p:bldP spid="20" grpId="0" animBg="1"/>
      <p:bldP spid="8" grpId="0" animBg="1"/>
      <p:bldP spid="23" grpId="0" animBg="1"/>
      <p:bldP spid="23" grpId="1" animBg="1"/>
      <p:bldP spid="24" grpId="0" animBg="1"/>
      <p:bldP spid="5" grpId="0" animBg="1"/>
      <p:bldP spid="6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4283968" y="4293096"/>
            <a:ext cx="4500436" cy="400110"/>
          </a:xfrm>
          <a:prstGeom prst="rect">
            <a:avLst/>
          </a:prstGeo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0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Seeking </a:t>
            </a:r>
            <a:r>
              <a:rPr lang="en-GB" sz="20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AND</a:t>
            </a:r>
            <a:r>
              <a:rPr lang="en-GB" sz="20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 available for work for pay/profit </a:t>
            </a:r>
            <a:endParaRPr lang="en-GB" sz="1600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Down Arrow 12"/>
          <p:cNvSpPr/>
          <p:nvPr/>
        </p:nvSpPr>
        <p:spPr bwMode="auto">
          <a:xfrm>
            <a:off x="5965825" y="3140968"/>
            <a:ext cx="720725" cy="1224136"/>
          </a:xfrm>
          <a:prstGeom prst="downArrow">
            <a:avLst>
              <a:gd name="adj1" fmla="val 50000"/>
              <a:gd name="adj2" fmla="val 37417"/>
            </a:avLst>
          </a:prstGeom>
          <a:solidFill>
            <a:srgbClr val="FFC000"/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endParaRPr lang="en-GB" i="1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Down Arrow 11"/>
          <p:cNvSpPr/>
          <p:nvPr/>
        </p:nvSpPr>
        <p:spPr bwMode="auto">
          <a:xfrm>
            <a:off x="1691680" y="3257501"/>
            <a:ext cx="936625" cy="1683667"/>
          </a:xfrm>
          <a:prstGeom prst="downArrow">
            <a:avLst/>
          </a:prstGeom>
          <a:solidFill>
            <a:srgbClr val="FFC000"/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endParaRPr lang="en-GB" i="1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10063" y="3068960"/>
            <a:ext cx="4248150" cy="360040"/>
          </a:xfrm>
          <a:prstGeom prst="rect">
            <a:avLst/>
          </a:prstGeom>
          <a:solidFill>
            <a:srgbClr val="CCCCFF"/>
          </a:solidFill>
          <a:ln>
            <a:solidFill>
              <a:schemeClr val="tx1"/>
            </a:solidFill>
          </a:ln>
        </p:spPr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Volunteer producing goods for households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10063" y="2636912"/>
            <a:ext cx="4248150" cy="432048"/>
          </a:xfrm>
          <a:prstGeom prst="rect">
            <a:avLst/>
          </a:prstGeom>
          <a:solidFill>
            <a:srgbClr val="CCCCFF"/>
          </a:solidFill>
          <a:ln>
            <a:solidFill>
              <a:schemeClr val="tx1"/>
            </a:solidFill>
          </a:ln>
        </p:spPr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-Volunteer through / for organizations</a:t>
            </a:r>
          </a:p>
        </p:txBody>
      </p:sp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dirty="0" smtClean="0"/>
              <a:t>Employment &amp; Unemployment as per the </a:t>
            </a:r>
            <a:r>
              <a:rPr lang="en-GB" altLang="en-US" sz="3600" dirty="0" smtClean="0">
                <a:solidFill>
                  <a:srgbClr val="FF6600"/>
                </a:solidFill>
              </a:rPr>
              <a:t>NEW standards</a:t>
            </a:r>
            <a:endParaRPr lang="en-GB" altLang="en-US" sz="3600" dirty="0" smtClean="0"/>
          </a:p>
        </p:txBody>
      </p:sp>
      <p:sp>
        <p:nvSpPr>
          <p:cNvPr id="21507" name="Footer Placeholder 2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en-US" smtClean="0">
                <a:solidFill>
                  <a:srgbClr val="CCCCFF"/>
                </a:solidFill>
              </a:rPr>
              <a:t>ILO Department of Statistics</a:t>
            </a: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028384" y="6453188"/>
            <a:ext cx="909637" cy="268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9042944-89BE-49F6-856C-AC0833AFB088}" type="slidenum">
              <a:rPr lang="en-GB" altLang="en-US" smtClean="0">
                <a:solidFill>
                  <a:srgbClr val="FFFF99"/>
                </a:solidFill>
              </a:rPr>
              <a:pPr eaLnBrk="1" hangingPunct="1"/>
              <a:t>7</a:t>
            </a:fld>
            <a:endParaRPr lang="en-GB" altLang="en-US" dirty="0" smtClean="0">
              <a:solidFill>
                <a:srgbClr val="FFFF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0363" y="1726255"/>
            <a:ext cx="3563937" cy="477093"/>
          </a:xfrm>
          <a:prstGeom prst="rect">
            <a:avLst/>
          </a:prstGeom>
          <a:solidFill>
            <a:srgbClr val="9BBCFF"/>
          </a:solidFill>
          <a:ln>
            <a:solidFill>
              <a:schemeClr val="tx1"/>
            </a:solidFill>
          </a:ln>
        </p:spPr>
        <p:txBody>
          <a:bodyPr anchor="ctr"/>
          <a:lstStyle/>
          <a:p>
            <a:pPr>
              <a:defRPr/>
            </a:pPr>
            <a:r>
              <a:rPr lang="en-GB" sz="2400" b="1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ALL</a:t>
            </a:r>
            <a:r>
              <a:rPr lang="en-GB" sz="2400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 who work for pay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0363" y="2194250"/>
            <a:ext cx="3563937" cy="1412875"/>
          </a:xfrm>
          <a:prstGeom prst="rect">
            <a:avLst/>
          </a:prstGeom>
          <a:solidFill>
            <a:srgbClr val="9BBCFF"/>
          </a:solidFill>
          <a:ln>
            <a:solidFill>
              <a:schemeClr val="tx1"/>
            </a:solidFill>
          </a:ln>
        </p:spPr>
        <p:txBody>
          <a:bodyPr anchor="ctr"/>
          <a:lstStyle/>
          <a:p>
            <a:pPr>
              <a:defRPr/>
            </a:pPr>
            <a:r>
              <a:rPr lang="en-GB" sz="2400" b="1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ALL</a:t>
            </a:r>
            <a:r>
              <a:rPr lang="en-GB" sz="2400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 who work for profit</a:t>
            </a:r>
          </a:p>
          <a:p>
            <a:pPr>
              <a:defRPr/>
            </a:pPr>
            <a:r>
              <a:rPr lang="en-GB" sz="16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- Employers</a:t>
            </a:r>
            <a:endParaRPr lang="en-GB" sz="1600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  <a:p>
            <a:pPr>
              <a:defRPr/>
            </a:pPr>
            <a:r>
              <a:rPr lang="en-GB" sz="16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- Own </a:t>
            </a:r>
            <a:r>
              <a:rPr lang="en-GB" sz="1600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account workers </a:t>
            </a:r>
            <a:r>
              <a:rPr lang="en-GB" sz="1600" dirty="0">
                <a:solidFill>
                  <a:srgbClr val="C00000"/>
                </a:solidFill>
                <a:latin typeface="Arial Narrow" panose="020B0606020202030204" pitchFamily="34" charset="0"/>
              </a:rPr>
              <a:t>in market units</a:t>
            </a:r>
          </a:p>
          <a:p>
            <a:pPr>
              <a:defRPr/>
            </a:pPr>
            <a:r>
              <a:rPr lang="en-GB" sz="1600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- Contributing </a:t>
            </a:r>
            <a:r>
              <a:rPr lang="en-GB" sz="1600" dirty="0">
                <a:solidFill>
                  <a:srgbClr val="C00000"/>
                </a:solidFill>
                <a:latin typeface="Arial Narrow" panose="020B0606020202030204" pitchFamily="34" charset="0"/>
              </a:rPr>
              <a:t>family workers</a:t>
            </a:r>
          </a:p>
          <a:p>
            <a:pPr>
              <a:defRPr/>
            </a:pPr>
            <a:r>
              <a:rPr lang="en-GB" sz="16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- Members </a:t>
            </a:r>
            <a:r>
              <a:rPr lang="en-GB" sz="1600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of market producer cooperatives  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60362" y="4941168"/>
            <a:ext cx="3563937" cy="720079"/>
          </a:xfrm>
          <a:prstGeom prst="rect">
            <a:avLst/>
          </a:prstGeom>
          <a:solidFill>
            <a:srgbClr val="3366FF"/>
          </a:solidFill>
          <a:ln w="25400">
            <a:solidFill>
              <a:srgbClr val="00206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GB" altLang="en-US" sz="2400" b="1" dirty="0">
                <a:solidFill>
                  <a:srgbClr val="FFFFFF"/>
                </a:solidFill>
                <a:latin typeface="Arial Narrow" pitchFamily="34" charset="0"/>
              </a:rPr>
              <a:t>Persons in employment </a:t>
            </a:r>
          </a:p>
          <a:p>
            <a:pPr algn="ctr" eaLnBrk="1" hangingPunct="1"/>
            <a:r>
              <a:rPr lang="en-GB" altLang="en-US" dirty="0" smtClean="0">
                <a:solidFill>
                  <a:srgbClr val="FFFFFF"/>
                </a:solidFill>
                <a:latin typeface="Arial Narrow" pitchFamily="34" charset="0"/>
              </a:rPr>
              <a:t>(work for </a:t>
            </a:r>
            <a:r>
              <a:rPr lang="en-GB" altLang="en-US" dirty="0">
                <a:solidFill>
                  <a:srgbClr val="FFFFFF"/>
                </a:solidFill>
                <a:latin typeface="Arial Narrow" pitchFamily="34" charset="0"/>
              </a:rPr>
              <a:t>pay / profit)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83174" y="4941168"/>
            <a:ext cx="2305050" cy="720080"/>
          </a:xfrm>
          <a:prstGeom prst="rect">
            <a:avLst/>
          </a:prstGeom>
          <a:solidFill>
            <a:srgbClr val="FFFF00"/>
          </a:solidFill>
          <a:ln w="25400">
            <a:solidFill>
              <a:srgbClr val="002060"/>
            </a:solidFill>
          </a:ln>
        </p:spPr>
        <p:txBody>
          <a:bodyPr tIns="36000" bIns="36000" anchor="ctr"/>
          <a:lstStyle/>
          <a:p>
            <a:pPr algn="ctr">
              <a:defRPr/>
            </a:pPr>
            <a:r>
              <a:rPr lang="en-GB" sz="2400" b="1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Unemployed</a:t>
            </a:r>
            <a:endParaRPr lang="en-GB" sz="2400" b="1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86550" y="4968652"/>
            <a:ext cx="1800225" cy="692596"/>
          </a:xfrm>
          <a:prstGeom prst="rect">
            <a:avLst/>
          </a:prstGeom>
          <a:solidFill>
            <a:srgbClr val="FF9933"/>
          </a:solidFill>
          <a:ln w="25400">
            <a:solidFill>
              <a:srgbClr val="002060"/>
            </a:solidFill>
          </a:ln>
        </p:spPr>
        <p:txBody>
          <a:bodyPr lIns="72000" rIns="72000" anchor="ctr"/>
          <a:lstStyle/>
          <a:p>
            <a:pPr algn="ctr">
              <a:defRPr/>
            </a:pPr>
            <a:r>
              <a:rPr lang="en-GB" sz="2400" b="1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Outside the labour force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10063" y="863600"/>
            <a:ext cx="4319587" cy="43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0000" rIns="0"/>
          <a:lstStyle/>
          <a:p>
            <a:pPr>
              <a:spcBef>
                <a:spcPts val="0"/>
              </a:spcBef>
              <a:defRPr/>
            </a:pPr>
            <a:r>
              <a:rPr lang="en-GB" sz="2000" b="1" i="1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ALL OTHERS </a:t>
            </a:r>
            <a:r>
              <a:rPr lang="en-GB" sz="2000" b="1" i="1" dirty="0">
                <a:solidFill>
                  <a:srgbClr val="C00000"/>
                </a:solidFill>
                <a:latin typeface="Arial Narrow" panose="020B0606020202030204" pitchFamily="34" charset="0"/>
              </a:rPr>
              <a:t>&gt; age, </a:t>
            </a:r>
            <a:r>
              <a:rPr lang="en-GB" sz="2000" b="1" i="1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whether or not:</a:t>
            </a:r>
            <a:endParaRPr lang="en-GB" sz="2000" i="1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  <a:p>
            <a:pPr>
              <a:defRPr/>
            </a:pPr>
            <a:endParaRPr lang="en-GB" sz="2400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10063" y="2276872"/>
            <a:ext cx="4248150" cy="432049"/>
          </a:xfrm>
          <a:prstGeom prst="rect">
            <a:avLst/>
          </a:prstGeom>
          <a:solidFill>
            <a:srgbClr val="CCCCFF"/>
          </a:solidFill>
          <a:ln>
            <a:solidFill>
              <a:schemeClr val="tx1"/>
            </a:solidFill>
          </a:ln>
        </p:spPr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-Produce goods for own final use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10063" y="1223963"/>
            <a:ext cx="4248150" cy="359792"/>
          </a:xfrm>
          <a:prstGeom prst="rect">
            <a:avLst/>
          </a:prstGeom>
          <a:solidFill>
            <a:srgbClr val="CCFF99"/>
          </a:solidFill>
          <a:ln>
            <a:solidFill>
              <a:schemeClr val="tx2"/>
            </a:solidFill>
          </a:ln>
        </p:spPr>
        <p:txBody>
          <a:bodyPr lIns="90000" rIns="0" anchor="ctr"/>
          <a:lstStyle/>
          <a:p>
            <a:pPr>
              <a:defRPr/>
            </a:pPr>
            <a:r>
              <a:rPr lang="en-GB" sz="2000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-Provide services for own final use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10063" y="1556792"/>
            <a:ext cx="4248150" cy="360362"/>
          </a:xfrm>
          <a:prstGeom prst="rect">
            <a:avLst/>
          </a:prstGeom>
          <a:solidFill>
            <a:srgbClr val="CCFF99"/>
          </a:solidFill>
          <a:ln>
            <a:solidFill>
              <a:schemeClr val="tx2"/>
            </a:solidFill>
          </a:ln>
        </p:spPr>
        <p:txBody>
          <a:bodyPr lIns="90000" rIns="0"/>
          <a:lstStyle/>
          <a:p>
            <a:pPr>
              <a:defRPr/>
            </a:pPr>
            <a:r>
              <a:rPr lang="en-GB" sz="2000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-Volunteer providing services for households</a:t>
            </a:r>
          </a:p>
          <a:p>
            <a:pPr>
              <a:defRPr/>
            </a:pPr>
            <a:endParaRPr lang="en-GB" sz="2400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55727" y="3573016"/>
            <a:ext cx="4176713" cy="400050"/>
          </a:xfrm>
          <a:prstGeom prst="rect">
            <a:avLst/>
          </a:prstGeo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000" b="1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“Not employed” (for </a:t>
            </a:r>
            <a:r>
              <a:rPr lang="en-GB" sz="2000" b="1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pay/profit)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02340" y="6237312"/>
            <a:ext cx="4968875" cy="576064"/>
          </a:xfrm>
          <a:prstGeom prst="rect">
            <a:avLst/>
          </a:prstGeom>
          <a:gradFill flip="none" rotWithShape="1">
            <a:gsLst>
              <a:gs pos="0">
                <a:srgbClr val="FF9933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0800000" scaled="1"/>
            <a:tileRect/>
          </a:gradFill>
          <a:ln w="25400">
            <a:solidFill>
              <a:srgbClr val="002060"/>
            </a:solidFill>
          </a:ln>
        </p:spPr>
        <p:txBody>
          <a:bodyPr anchor="ctr"/>
          <a:lstStyle/>
          <a:p>
            <a:pPr algn="ctr">
              <a:defRPr/>
            </a:pPr>
            <a:r>
              <a:rPr lang="en-GB" sz="2400" b="1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Underutilized </a:t>
            </a:r>
            <a:r>
              <a:rPr lang="en-GB" sz="2400" b="1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labour</a:t>
            </a:r>
          </a:p>
          <a:p>
            <a:pPr algn="ctr">
              <a:defRPr/>
            </a:pPr>
            <a:r>
              <a:rPr lang="en-GB" sz="16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(with unmet need for employment, for pay/profit) </a:t>
            </a:r>
            <a:endParaRPr lang="en-GB" sz="1600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10063" y="1916832"/>
            <a:ext cx="4248150" cy="405332"/>
          </a:xfrm>
          <a:prstGeom prst="rect">
            <a:avLst/>
          </a:prstGeom>
          <a:solidFill>
            <a:srgbClr val="CCCCFF"/>
          </a:solidFill>
          <a:ln>
            <a:solidFill>
              <a:schemeClr val="tx1"/>
            </a:solidFill>
          </a:ln>
        </p:spPr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-Work unpaid for training</a:t>
            </a:r>
          </a:p>
        </p:txBody>
      </p:sp>
      <p:sp>
        <p:nvSpPr>
          <p:cNvPr id="24" name="Down Arrow 23"/>
          <p:cNvSpPr/>
          <p:nvPr/>
        </p:nvSpPr>
        <p:spPr bwMode="auto">
          <a:xfrm>
            <a:off x="5112295" y="4637130"/>
            <a:ext cx="827857" cy="448054"/>
          </a:xfrm>
          <a:prstGeom prst="downArrow">
            <a:avLst/>
          </a:prstGeom>
          <a:solidFill>
            <a:srgbClr val="FFC000"/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GB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Yes</a:t>
            </a:r>
            <a:endParaRPr lang="en-GB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5" name="Down Arrow 24"/>
          <p:cNvSpPr/>
          <p:nvPr/>
        </p:nvSpPr>
        <p:spPr bwMode="auto">
          <a:xfrm>
            <a:off x="7056511" y="4637130"/>
            <a:ext cx="827857" cy="448054"/>
          </a:xfrm>
          <a:prstGeom prst="downArrow">
            <a:avLst/>
          </a:prstGeom>
          <a:solidFill>
            <a:srgbClr val="FFC000"/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GB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No</a:t>
            </a:r>
            <a:endParaRPr lang="en-GB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60363" y="5712836"/>
            <a:ext cx="6227861" cy="452468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GB" altLang="en-US" sz="2400" b="1" dirty="0" smtClean="0">
                <a:solidFill>
                  <a:srgbClr val="FFFFFF"/>
                </a:solidFill>
                <a:latin typeface="Arial Narrow" pitchFamily="34" charset="0"/>
              </a:rPr>
              <a:t>Labour force </a:t>
            </a:r>
            <a:endParaRPr lang="en-GB" altLang="en-US" i="1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6718" y="1328493"/>
            <a:ext cx="3924300" cy="377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0000" rIns="0"/>
          <a:lstStyle/>
          <a:p>
            <a:pPr>
              <a:spcBef>
                <a:spcPts val="0"/>
              </a:spcBef>
              <a:defRPr/>
            </a:pPr>
            <a:r>
              <a:rPr lang="en-GB" sz="2000" b="1" i="1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Above </a:t>
            </a:r>
            <a:r>
              <a:rPr lang="en-GB" sz="2000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minimum age</a:t>
            </a:r>
            <a:r>
              <a:rPr lang="en-GB" sz="2000" b="1" i="1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 </a:t>
            </a:r>
            <a:r>
              <a:rPr lang="en-GB" sz="2000" b="1" i="1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... :</a:t>
            </a:r>
            <a:endParaRPr lang="en-GB" sz="2000" i="1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  <a:p>
            <a:pPr>
              <a:defRPr/>
            </a:pPr>
            <a:endParaRPr lang="en-GB" sz="2400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3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3" grpId="0" animBg="1"/>
      <p:bldP spid="16" grpId="0" animBg="1"/>
      <p:bldP spid="15" grpId="0" animBg="1"/>
      <p:bldP spid="9" grpId="0" animBg="1"/>
      <p:bldP spid="10" grpId="0" animBg="1"/>
      <p:bldP spid="11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4" grpId="0" animBg="1"/>
      <p:bldP spid="25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66693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699792" y="764704"/>
            <a:ext cx="6048672" cy="2880320"/>
          </a:xfrm>
          <a:prstGeom prst="rect">
            <a:avLst/>
          </a:prstGeom>
          <a:solidFill>
            <a:srgbClr val="D1D1F0"/>
          </a:solidFill>
          <a:ln w="15875">
            <a:solidFill>
              <a:schemeClr val="accent1"/>
            </a:solidFill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/>
            <a:endParaRPr lang="es-ES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8464" y="764704"/>
            <a:ext cx="2880000" cy="2880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chemeClr val="accent1"/>
            </a:solidFill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/>
            <a:r>
              <a:rPr lang="en-GB" sz="24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Not employed</a:t>
            </a:r>
            <a:endParaRPr lang="en-GB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764704"/>
            <a:ext cx="2448272" cy="2880320"/>
          </a:xfrm>
          <a:prstGeom prst="rect">
            <a:avLst/>
          </a:prstGeom>
          <a:solidFill>
            <a:schemeClr val="accent1">
              <a:lumMod val="20000"/>
              <a:lumOff val="80000"/>
              <a:alpha val="53000"/>
            </a:schemeClr>
          </a:solidFill>
          <a:ln w="15875">
            <a:solidFill>
              <a:schemeClr val="accent1"/>
            </a:solidFill>
          </a:ln>
        </p:spPr>
        <p:txBody>
          <a:bodyPr wrap="square" lIns="18000" tIns="10800" rIns="18000" bIns="10800" rtlCol="0" anchor="t">
            <a:noAutofit/>
          </a:bodyPr>
          <a:lstStyle/>
          <a:p>
            <a:pPr algn="ctr"/>
            <a:r>
              <a:rPr lang="en-GB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Employed</a:t>
            </a:r>
            <a:endParaRPr lang="en-GB" sz="20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764704"/>
            <a:ext cx="5688952" cy="28803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5875">
            <a:solidFill>
              <a:schemeClr val="accent1"/>
            </a:solidFill>
          </a:ln>
        </p:spPr>
        <p:txBody>
          <a:bodyPr wrap="square" lIns="18000" tIns="10800" rIns="18000" bIns="10800" rtlCol="0" anchor="t">
            <a:noAutofit/>
          </a:bodyPr>
          <a:lstStyle/>
          <a:p>
            <a:pPr algn="ctr"/>
            <a:r>
              <a:rPr lang="en-GB" sz="24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Employed</a:t>
            </a:r>
            <a:endParaRPr lang="en-GB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472" y="251356"/>
            <a:ext cx="8640000" cy="369332"/>
          </a:xfrm>
          <a:prstGeom prst="rect">
            <a:avLst/>
          </a:prstGeom>
          <a:solidFill>
            <a:schemeClr val="accent1">
              <a:lumMod val="20000"/>
              <a:lumOff val="80000"/>
              <a:alpha val="55000"/>
            </a:schemeClr>
          </a:solidFill>
          <a:ln w="158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Working Age Population (WAP)</a:t>
            </a:r>
            <a:endParaRPr lang="en-GB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196752"/>
            <a:ext cx="2160240" cy="79208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5875">
            <a:solidFill>
              <a:schemeClr val="accent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GB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In paid employment</a:t>
            </a:r>
            <a:endParaRPr lang="en-GB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206605"/>
            <a:ext cx="2160240" cy="136641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5875">
            <a:solidFill>
              <a:schemeClr val="accent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GB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Self-employed in market units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71800" y="1196752"/>
            <a:ext cx="2880000" cy="7200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5875">
            <a:solidFill>
              <a:schemeClr val="accent1"/>
            </a:solidFill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/>
            <a:r>
              <a:rPr lang="en-GB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Producers of goods </a:t>
            </a:r>
          </a:p>
          <a:p>
            <a:pPr algn="ctr"/>
            <a:r>
              <a:rPr lang="en-GB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for own final use</a:t>
            </a:r>
            <a:endParaRPr lang="en-GB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1800" y="1988841"/>
            <a:ext cx="2880000" cy="6480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5875">
            <a:solidFill>
              <a:schemeClr val="accent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GB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Volunteer workers</a:t>
            </a:r>
            <a:endParaRPr lang="en-GB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96136" y="3933056"/>
            <a:ext cx="1368152" cy="708792"/>
          </a:xfrm>
          <a:prstGeom prst="rect">
            <a:avLst/>
          </a:prstGeom>
          <a:solidFill>
            <a:srgbClr val="FFFFCC"/>
          </a:solidFill>
          <a:ln w="15875">
            <a:solidFill>
              <a:schemeClr val="accent1"/>
            </a:solidFill>
          </a:ln>
        </p:spPr>
        <p:txBody>
          <a:bodyPr wrap="square" lIns="18000" tIns="10800" rIns="18000" bIns="10800" rtlCol="0" anchor="t">
            <a:noAutofit/>
          </a:bodyPr>
          <a:lstStyle/>
          <a:p>
            <a:pPr algn="ctr"/>
            <a:r>
              <a:rPr lang="en-GB" b="1" dirty="0">
                <a:solidFill>
                  <a:srgbClr val="002060"/>
                </a:solidFill>
                <a:latin typeface="Arial Narrow" panose="020B0606020202030204" pitchFamily="34" charset="0"/>
              </a:rPr>
              <a:t>Unemployed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36296" y="3933056"/>
            <a:ext cx="1512168" cy="708792"/>
          </a:xfrm>
          <a:prstGeom prst="rect">
            <a:avLst/>
          </a:prstGeom>
          <a:solidFill>
            <a:srgbClr val="CCFFCC"/>
          </a:solidFill>
          <a:ln w="15875">
            <a:solidFill>
              <a:schemeClr val="accent1"/>
            </a:solidFill>
          </a:ln>
        </p:spPr>
        <p:txBody>
          <a:bodyPr wrap="square" lIns="18000" tIns="10800" rIns="18000" bIns="10800" rtlCol="0" anchor="t">
            <a:noAutofit/>
          </a:bodyPr>
          <a:lstStyle/>
          <a:p>
            <a:pPr algn="ctr"/>
            <a:r>
              <a:rPr lang="en-GB" b="1" dirty="0">
                <a:solidFill>
                  <a:srgbClr val="002060"/>
                </a:solidFill>
                <a:latin typeface="Arial Narrow" panose="020B0606020202030204" pitchFamily="34" charset="0"/>
              </a:rPr>
              <a:t>Outside </a:t>
            </a:r>
          </a:p>
          <a:p>
            <a:pPr algn="ctr"/>
            <a:r>
              <a:rPr lang="en-GB" b="1" dirty="0">
                <a:solidFill>
                  <a:srgbClr val="002060"/>
                </a:solidFill>
                <a:latin typeface="Arial Narrow" panose="020B0606020202030204" pitchFamily="34" charset="0"/>
              </a:rPr>
              <a:t>labour force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99792" y="3933056"/>
            <a:ext cx="1368152" cy="720080"/>
          </a:xfrm>
          <a:prstGeom prst="rect">
            <a:avLst/>
          </a:prstGeom>
          <a:solidFill>
            <a:srgbClr val="FFFFCC"/>
          </a:solidFill>
          <a:ln w="15875">
            <a:solidFill>
              <a:schemeClr val="accent1"/>
            </a:solidFill>
          </a:ln>
        </p:spPr>
        <p:txBody>
          <a:bodyPr wrap="square" lIns="18000" tIns="10800" rIns="18000" bIns="10800" rtlCol="0" anchor="t">
            <a:noAutofit/>
          </a:bodyPr>
          <a:lstStyle/>
          <a:p>
            <a:pPr algn="ctr"/>
            <a:r>
              <a:rPr lang="en-GB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Unemployed</a:t>
            </a:r>
            <a:endParaRPr lang="en-GB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39952" y="3933056"/>
            <a:ext cx="1512168" cy="720080"/>
          </a:xfrm>
          <a:prstGeom prst="rect">
            <a:avLst/>
          </a:prstGeom>
          <a:solidFill>
            <a:srgbClr val="CCFFCC"/>
          </a:solidFill>
          <a:ln w="15875">
            <a:solidFill>
              <a:schemeClr val="accent1"/>
            </a:solidFill>
          </a:ln>
        </p:spPr>
        <p:txBody>
          <a:bodyPr wrap="square" lIns="18000" tIns="10800" rIns="18000" bIns="10800" rtlCol="0" anchor="t">
            <a:noAutofit/>
          </a:bodyPr>
          <a:lstStyle/>
          <a:p>
            <a:pPr algn="ctr"/>
            <a:r>
              <a:rPr lang="en-GB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Outside </a:t>
            </a:r>
          </a:p>
          <a:p>
            <a:pPr algn="ctr"/>
            <a:r>
              <a:rPr lang="en-GB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labour force</a:t>
            </a:r>
            <a:endParaRPr lang="en-GB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25" name="Straight Connector 24"/>
          <p:cNvCxnSpPr>
            <a:endCxn id="22" idx="0"/>
          </p:cNvCxnSpPr>
          <p:nvPr/>
        </p:nvCxnSpPr>
        <p:spPr>
          <a:xfrm flipH="1">
            <a:off x="3383868" y="3645024"/>
            <a:ext cx="756084" cy="2880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23" idx="0"/>
          </p:cNvCxnSpPr>
          <p:nvPr/>
        </p:nvCxnSpPr>
        <p:spPr>
          <a:xfrm>
            <a:off x="4211960" y="3645024"/>
            <a:ext cx="684076" cy="2880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0" idx="2"/>
            <a:endCxn id="12" idx="0"/>
          </p:cNvCxnSpPr>
          <p:nvPr/>
        </p:nvCxnSpPr>
        <p:spPr>
          <a:xfrm>
            <a:off x="7308464" y="3645024"/>
            <a:ext cx="683916" cy="2880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11" idx="0"/>
          </p:cNvCxnSpPr>
          <p:nvPr/>
        </p:nvCxnSpPr>
        <p:spPr>
          <a:xfrm flipH="1">
            <a:off x="6480212" y="3645024"/>
            <a:ext cx="756084" cy="2880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771800" y="2708920"/>
            <a:ext cx="2880000" cy="8640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5875">
            <a:solidFill>
              <a:schemeClr val="accent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GB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Unpaid trainee workers</a:t>
            </a:r>
            <a:endParaRPr lang="en-GB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252792" y="188640"/>
            <a:ext cx="639688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250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907704" y="1556792"/>
            <a:ext cx="639688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100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988096" y="3140968"/>
            <a:ext cx="639688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/>
            <a:r>
              <a:rPr lang="es-ES" sz="2400" b="1" dirty="0">
                <a:solidFill>
                  <a:srgbClr val="FF0000"/>
                </a:solidFill>
              </a:rPr>
              <a:t>3</a:t>
            </a:r>
            <a:r>
              <a:rPr lang="es-ES" sz="2400" b="1" dirty="0" smtClean="0">
                <a:solidFill>
                  <a:srgbClr val="FF0000"/>
                </a:solidFill>
              </a:rPr>
              <a:t>0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156448" y="1496072"/>
            <a:ext cx="567680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14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292080" y="2204864"/>
            <a:ext cx="423664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5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292080" y="3068960"/>
            <a:ext cx="423664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1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180784" y="3224264"/>
            <a:ext cx="639688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100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644280" y="4293096"/>
            <a:ext cx="639688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5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148064" y="4304384"/>
            <a:ext cx="639688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15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668616" y="4293096"/>
            <a:ext cx="639688" cy="420760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20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252792" y="4293096"/>
            <a:ext cx="639688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/>
            <a:r>
              <a:rPr lang="es-ES" sz="2400" b="1" dirty="0">
                <a:solidFill>
                  <a:srgbClr val="FF0000"/>
                </a:solidFill>
              </a:rPr>
              <a:t>8</a:t>
            </a:r>
            <a:r>
              <a:rPr lang="es-ES" sz="2400" b="1" dirty="0" smtClean="0">
                <a:solidFill>
                  <a:srgbClr val="FF0000"/>
                </a:solidFill>
              </a:rPr>
              <a:t>0</a:t>
            </a:r>
            <a:endParaRPr lang="es-ES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941985"/>
              </p:ext>
            </p:extLst>
          </p:nvPr>
        </p:nvGraphicFramePr>
        <p:xfrm>
          <a:off x="179514" y="4887168"/>
          <a:ext cx="4767133" cy="188660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298439"/>
                <a:gridCol w="1191783"/>
                <a:gridCol w="1276911"/>
              </a:tblGrid>
              <a:tr h="370840">
                <a:tc>
                  <a:txBody>
                    <a:bodyPr/>
                    <a:lstStyle/>
                    <a:p>
                      <a:endParaRPr lang="es-ES" b="1" noProof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13</a:t>
                      </a:r>
                      <a:r>
                        <a:rPr lang="en-GB" baseline="30000" dirty="0" smtClean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GB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ICLS (1982)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03240">
                <a:tc>
                  <a:txBody>
                    <a:bodyPr/>
                    <a:lstStyle/>
                    <a:p>
                      <a:r>
                        <a:rPr lang="en-GB" b="1" noProof="0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Employed</a:t>
                      </a:r>
                      <a:endParaRPr lang="en-GB" b="1" noProof="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60.0%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Unemployed</a:t>
                      </a:r>
                      <a:endParaRPr lang="en-GB" b="1" noProof="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20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11.8%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Labour</a:t>
                      </a:r>
                      <a:r>
                        <a:rPr lang="en-GB" b="1" baseline="0" noProof="0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force</a:t>
                      </a:r>
                      <a:endParaRPr lang="en-GB" b="1" noProof="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170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68.0%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Outside</a:t>
                      </a:r>
                      <a:r>
                        <a:rPr lang="en-GB" b="1" baseline="0" noProof="0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labour force</a:t>
                      </a:r>
                      <a:endParaRPr lang="en-GB" b="1" noProof="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80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32.0%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129086"/>
              </p:ext>
            </p:extLst>
          </p:nvPr>
        </p:nvGraphicFramePr>
        <p:xfrm>
          <a:off x="5004048" y="4869160"/>
          <a:ext cx="3801818" cy="188152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276911"/>
                <a:gridCol w="1459393"/>
                <a:gridCol w="1065514"/>
              </a:tblGrid>
              <a:tr h="139040">
                <a:tc gridSpan="2">
                  <a:txBody>
                    <a:bodyPr/>
                    <a:lstStyle/>
                    <a:p>
                      <a:pPr algn="ctr"/>
                      <a:r>
                        <a:rPr lang="es-ES" noProof="0" dirty="0" smtClean="0">
                          <a:solidFill>
                            <a:schemeClr val="bg1"/>
                          </a:solidFill>
                        </a:rPr>
                        <a:t>NEW</a:t>
                      </a:r>
                      <a:r>
                        <a:rPr lang="es-ES" baseline="0" noProof="0" dirty="0" smtClean="0">
                          <a:solidFill>
                            <a:schemeClr val="bg1"/>
                          </a:solidFill>
                        </a:rPr>
                        <a:t> 19th ICLS (2013)</a:t>
                      </a:r>
                      <a:endParaRPr lang="es-ES" noProof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>
                          <a:solidFill>
                            <a:schemeClr val="bg1"/>
                          </a:solidFill>
                        </a:rPr>
                        <a:t>Change</a:t>
                      </a:r>
                      <a:endParaRPr lang="en-GB" noProof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03240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130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52.0%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↓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0000"/>
                          </a:solidFill>
                        </a:rPr>
                        <a:t>25</a:t>
                      </a:r>
                      <a:endParaRPr lang="en-GB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0000"/>
                          </a:solidFill>
                        </a:rPr>
                        <a:t>16.1%</a:t>
                      </a:r>
                      <a:endParaRPr lang="en-GB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>
                          <a:solidFill>
                            <a:srgbClr val="FF0000"/>
                          </a:solidFill>
                        </a:rPr>
                        <a:t>↑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155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62.0%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↓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0000"/>
                          </a:solidFill>
                        </a:rPr>
                        <a:t>95</a:t>
                      </a:r>
                      <a:endParaRPr lang="en-GB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0000"/>
                          </a:solidFill>
                        </a:rPr>
                        <a:t>38.0%</a:t>
                      </a:r>
                      <a:endParaRPr lang="en-GB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0000"/>
                          </a:solidFill>
                        </a:rPr>
                        <a:t>↑</a:t>
                      </a:r>
                      <a:endParaRPr lang="en-GB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479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44" grpId="0"/>
      <p:bldP spid="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solidFill>
                  <a:schemeClr val="bg1"/>
                </a:solidFill>
                <a:latin typeface="+mn-lt"/>
              </a:rPr>
              <a:t>(iv). Labour underutilization:</a:t>
            </a:r>
            <a:br>
              <a:rPr lang="en-GB" dirty="0" smtClean="0">
                <a:solidFill>
                  <a:schemeClr val="bg1"/>
                </a:solidFill>
                <a:latin typeface="+mn-lt"/>
              </a:rPr>
            </a:br>
            <a:r>
              <a:rPr lang="en-GB" sz="2800" dirty="0" smtClean="0">
                <a:solidFill>
                  <a:schemeClr val="bg1"/>
                </a:solidFill>
                <a:latin typeface="+mn-lt"/>
              </a:rPr>
              <a:t>Improved labour market monitoring across contexts</a:t>
            </a:r>
            <a:endParaRPr lang="en-GB" sz="2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611188" y="1341438"/>
            <a:ext cx="8425308" cy="449262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GB" sz="2400" dirty="0">
                <a:solidFill>
                  <a:srgbClr val="000066"/>
                </a:solidFill>
                <a:latin typeface="Arial Narrow" pitchFamily="34" charset="0"/>
              </a:rPr>
              <a:t>Working age population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539750" y="2276475"/>
            <a:ext cx="4103688" cy="449263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GB" sz="2400" b="1" dirty="0">
                <a:solidFill>
                  <a:srgbClr val="000066"/>
                </a:solidFill>
                <a:latin typeface="Arial Narrow" pitchFamily="34" charset="0"/>
              </a:rPr>
              <a:t>Labour force</a:t>
            </a:r>
          </a:p>
        </p:txBody>
      </p:sp>
      <p:cxnSp>
        <p:nvCxnSpPr>
          <p:cNvPr id="13317" name="AutoShape 8"/>
          <p:cNvCxnSpPr>
            <a:cxnSpLocks noChangeShapeType="1"/>
            <a:stCxn id="8" idx="2"/>
            <a:endCxn id="25" idx="0"/>
          </p:cNvCxnSpPr>
          <p:nvPr/>
        </p:nvCxnSpPr>
        <p:spPr bwMode="auto">
          <a:xfrm rot="16200000" flipH="1">
            <a:off x="5251308" y="1363234"/>
            <a:ext cx="1233487" cy="2088418"/>
          </a:xfrm>
          <a:prstGeom prst="bentConnector3">
            <a:avLst>
              <a:gd name="adj1" fmla="val 1970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18" name="AutoShape 9"/>
          <p:cNvCxnSpPr>
            <a:cxnSpLocks noChangeShapeType="1"/>
            <a:stCxn id="8" idx="2"/>
            <a:endCxn id="9" idx="0"/>
          </p:cNvCxnSpPr>
          <p:nvPr/>
        </p:nvCxnSpPr>
        <p:spPr bwMode="auto">
          <a:xfrm rot="5400000">
            <a:off x="3464831" y="917463"/>
            <a:ext cx="485775" cy="223224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19" name="AutoShape 10"/>
          <p:cNvCxnSpPr>
            <a:cxnSpLocks noChangeShapeType="1"/>
            <a:stCxn id="9" idx="2"/>
            <a:endCxn id="13330" idx="0"/>
          </p:cNvCxnSpPr>
          <p:nvPr/>
        </p:nvCxnSpPr>
        <p:spPr bwMode="auto">
          <a:xfrm rot="5400000">
            <a:off x="2060576" y="2465387"/>
            <a:ext cx="271462" cy="792163"/>
          </a:xfrm>
          <a:prstGeom prst="bentConnector3">
            <a:avLst>
              <a:gd name="adj1" fmla="val 5570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20" name="AutoShape 11"/>
          <p:cNvCxnSpPr>
            <a:cxnSpLocks noChangeShapeType="1"/>
            <a:stCxn id="9" idx="2"/>
            <a:endCxn id="13321" idx="0"/>
          </p:cNvCxnSpPr>
          <p:nvPr/>
        </p:nvCxnSpPr>
        <p:spPr bwMode="auto">
          <a:xfrm rot="16200000" flipH="1">
            <a:off x="3136106" y="2182020"/>
            <a:ext cx="288925" cy="13763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21" name="AutoShape 12"/>
          <p:cNvSpPr>
            <a:spLocks noChangeArrowheads="1"/>
          </p:cNvSpPr>
          <p:nvPr/>
        </p:nvSpPr>
        <p:spPr bwMode="auto">
          <a:xfrm>
            <a:off x="3294063" y="3014663"/>
            <a:ext cx="1349375" cy="485775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 smtClean="0">
                <a:solidFill>
                  <a:srgbClr val="FFFFFF"/>
                </a:solidFill>
              </a:rPr>
              <a:t>Unemployed</a:t>
            </a:r>
          </a:p>
        </p:txBody>
      </p:sp>
      <p:sp>
        <p:nvSpPr>
          <p:cNvPr id="16" name="AutoShape 14"/>
          <p:cNvSpPr>
            <a:spLocks noChangeArrowheads="1"/>
          </p:cNvSpPr>
          <p:nvPr/>
        </p:nvSpPr>
        <p:spPr bwMode="auto">
          <a:xfrm>
            <a:off x="7578725" y="5202238"/>
            <a:ext cx="1457771" cy="593725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GB" dirty="0">
                <a:solidFill>
                  <a:srgbClr val="000066"/>
                </a:solidFill>
                <a:latin typeface="Arial Narrow" pitchFamily="34" charset="0"/>
              </a:rPr>
              <a:t>Do not want employment</a:t>
            </a:r>
          </a:p>
        </p:txBody>
      </p:sp>
      <p:cxnSp>
        <p:nvCxnSpPr>
          <p:cNvPr id="13323" name="AutoShape 15"/>
          <p:cNvCxnSpPr>
            <a:cxnSpLocks noChangeShapeType="1"/>
            <a:stCxn id="16" idx="1"/>
            <a:endCxn id="25" idx="2"/>
          </p:cNvCxnSpPr>
          <p:nvPr/>
        </p:nvCxnSpPr>
        <p:spPr bwMode="auto">
          <a:xfrm rot="10800000">
            <a:off x="6912261" y="3473451"/>
            <a:ext cx="666465" cy="2025651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24" name="AutoShape 20"/>
          <p:cNvSpPr>
            <a:spLocks noChangeArrowheads="1"/>
          </p:cNvSpPr>
          <p:nvPr/>
        </p:nvSpPr>
        <p:spPr bwMode="auto">
          <a:xfrm>
            <a:off x="4643438" y="3573463"/>
            <a:ext cx="2054225" cy="1368425"/>
          </a:xfrm>
          <a:prstGeom prst="roundRect">
            <a:avLst>
              <a:gd name="adj" fmla="val 16667"/>
            </a:avLst>
          </a:prstGeom>
          <a:solidFill>
            <a:srgbClr val="CC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 smtClean="0">
                <a:solidFill>
                  <a:srgbClr val="FFFFFF"/>
                </a:solidFill>
              </a:rPr>
              <a:t>Potential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 smtClean="0">
                <a:solidFill>
                  <a:srgbClr val="FFFFFF"/>
                </a:solidFill>
              </a:rPr>
              <a:t>Labour Force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dirty="0" smtClean="0">
                <a:solidFill>
                  <a:srgbClr val="FFFFFF"/>
                </a:solidFill>
              </a:rPr>
              <a:t>- seeking, not available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dirty="0" smtClean="0">
                <a:solidFill>
                  <a:srgbClr val="FFFFFF"/>
                </a:solidFill>
              </a:rPr>
              <a:t>- available, not seeking</a:t>
            </a:r>
          </a:p>
        </p:txBody>
      </p:sp>
      <p:sp>
        <p:nvSpPr>
          <p:cNvPr id="13325" name="AutoShape 22"/>
          <p:cNvSpPr>
            <a:spLocks noChangeArrowheads="1"/>
          </p:cNvSpPr>
          <p:nvPr/>
        </p:nvSpPr>
        <p:spPr bwMode="auto">
          <a:xfrm>
            <a:off x="1403350" y="3575050"/>
            <a:ext cx="1655763" cy="1008063"/>
          </a:xfrm>
          <a:prstGeom prst="roundRect">
            <a:avLst>
              <a:gd name="adj" fmla="val 16667"/>
            </a:avLst>
          </a:prstGeom>
          <a:solidFill>
            <a:srgbClr val="66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 smtClean="0">
                <a:solidFill>
                  <a:srgbClr val="FFFFFF"/>
                </a:solidFill>
              </a:rPr>
              <a:t>Time-related</a:t>
            </a:r>
            <a:r>
              <a:rPr lang="en-GB" altLang="en-US" sz="1800" smtClean="0">
                <a:solidFill>
                  <a:srgbClr val="FFFFFF"/>
                </a:solidFill>
              </a:rPr>
              <a:t> </a:t>
            </a:r>
            <a:r>
              <a:rPr lang="en-GB" altLang="en-US" sz="1800" b="1" smtClean="0">
                <a:solidFill>
                  <a:srgbClr val="FFFFFF"/>
                </a:solidFill>
              </a:rPr>
              <a:t>underemployed</a:t>
            </a:r>
          </a:p>
        </p:txBody>
      </p:sp>
      <p:cxnSp>
        <p:nvCxnSpPr>
          <p:cNvPr id="13326" name="AutoShape 24"/>
          <p:cNvCxnSpPr>
            <a:cxnSpLocks noChangeShapeType="1"/>
            <a:stCxn id="13324" idx="3"/>
            <a:endCxn id="25" idx="2"/>
          </p:cNvCxnSpPr>
          <p:nvPr/>
        </p:nvCxnSpPr>
        <p:spPr bwMode="auto">
          <a:xfrm flipV="1">
            <a:off x="6697663" y="3473450"/>
            <a:ext cx="214597" cy="784226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27" name="AutoShape 25"/>
          <p:cNvCxnSpPr>
            <a:cxnSpLocks noChangeShapeType="1"/>
          </p:cNvCxnSpPr>
          <p:nvPr/>
        </p:nvCxnSpPr>
        <p:spPr bwMode="auto">
          <a:xfrm rot="16200000" flipH="1">
            <a:off x="971550" y="3646488"/>
            <a:ext cx="647700" cy="215900"/>
          </a:xfrm>
          <a:prstGeom prst="bentConnector3">
            <a:avLst>
              <a:gd name="adj1" fmla="val 9902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28" name="Rectangle 21"/>
          <p:cNvSpPr>
            <a:spLocks noChangeArrowheads="1"/>
          </p:cNvSpPr>
          <p:nvPr/>
        </p:nvSpPr>
        <p:spPr bwMode="auto">
          <a:xfrm>
            <a:off x="1187450" y="5499100"/>
            <a:ext cx="58324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 b="1" dirty="0" smtClean="0">
                <a:solidFill>
                  <a:srgbClr val="833D3D"/>
                </a:solidFill>
              </a:rPr>
              <a:t> Labour underutilization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 dirty="0" smtClean="0">
                <a:solidFill>
                  <a:srgbClr val="833D3D"/>
                </a:solidFill>
              </a:rPr>
              <a:t>(unmet need for employment)</a:t>
            </a:r>
          </a:p>
        </p:txBody>
      </p:sp>
      <p:sp>
        <p:nvSpPr>
          <p:cNvPr id="23" name="Right Brace 22"/>
          <p:cNvSpPr/>
          <p:nvPr/>
        </p:nvSpPr>
        <p:spPr>
          <a:xfrm rot="5400000">
            <a:off x="3798094" y="2547144"/>
            <a:ext cx="576263" cy="5508625"/>
          </a:xfrm>
          <a:prstGeom prst="rightBrace">
            <a:avLst/>
          </a:prstGeom>
          <a:ln w="25400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3330" name="AutoShape 7"/>
          <p:cNvSpPr>
            <a:spLocks noChangeArrowheads="1"/>
          </p:cNvSpPr>
          <p:nvPr/>
        </p:nvSpPr>
        <p:spPr bwMode="auto">
          <a:xfrm>
            <a:off x="539750" y="2997200"/>
            <a:ext cx="2519363" cy="503238"/>
          </a:xfrm>
          <a:prstGeom prst="roundRect">
            <a:avLst>
              <a:gd name="adj" fmla="val 16667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 smtClean="0">
                <a:solidFill>
                  <a:srgbClr val="FFFFFF"/>
                </a:solidFill>
              </a:rPr>
              <a:t>Employed</a:t>
            </a:r>
          </a:p>
        </p:txBody>
      </p:sp>
      <p:sp>
        <p:nvSpPr>
          <p:cNvPr id="25" name="AutoShape 6"/>
          <p:cNvSpPr>
            <a:spLocks noChangeArrowheads="1"/>
          </p:cNvSpPr>
          <p:nvPr/>
        </p:nvSpPr>
        <p:spPr bwMode="auto">
          <a:xfrm>
            <a:off x="4788024" y="3024187"/>
            <a:ext cx="4248472" cy="449263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GB" sz="2400" b="1" dirty="0">
                <a:solidFill>
                  <a:srgbClr val="000066"/>
                </a:solidFill>
                <a:latin typeface="Arial Narrow" pitchFamily="34" charset="0"/>
              </a:rPr>
              <a:t>Outside the labour force</a:t>
            </a:r>
          </a:p>
        </p:txBody>
      </p:sp>
      <p:sp>
        <p:nvSpPr>
          <p:cNvPr id="13333" name="AutoShape 14"/>
          <p:cNvSpPr>
            <a:spLocks noChangeArrowheads="1"/>
          </p:cNvSpPr>
          <p:nvPr/>
        </p:nvSpPr>
        <p:spPr bwMode="auto">
          <a:xfrm>
            <a:off x="7087939" y="4308475"/>
            <a:ext cx="1660525" cy="776288"/>
          </a:xfrm>
          <a:prstGeom prst="roundRect">
            <a:avLst>
              <a:gd name="adj" fmla="val 16667"/>
            </a:avLst>
          </a:prstGeom>
          <a:solidFill>
            <a:srgbClr val="FCF4DE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smtClean="0"/>
              <a:t>Want employment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400" smtClean="0"/>
              <a:t>but not seeking,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400" smtClean="0"/>
              <a:t>not available</a:t>
            </a:r>
          </a:p>
        </p:txBody>
      </p:sp>
      <p:cxnSp>
        <p:nvCxnSpPr>
          <p:cNvPr id="13334" name="Straight Connector 28"/>
          <p:cNvCxnSpPr>
            <a:cxnSpLocks noChangeShapeType="1"/>
            <a:stCxn id="13333" idx="1"/>
          </p:cNvCxnSpPr>
          <p:nvPr/>
        </p:nvCxnSpPr>
        <p:spPr bwMode="auto">
          <a:xfrm flipH="1">
            <a:off x="6902202" y="4695825"/>
            <a:ext cx="185737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3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AA48C28E-5FF3-4955-BF2F-99D477F20B10}" type="slidenum">
              <a:rPr lang="en-GB" altLang="en-US" sz="1400" smtClean="0">
                <a:solidFill>
                  <a:srgbClr val="FFFF99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GB" altLang="en-US" sz="1400" smtClean="0">
              <a:solidFill>
                <a:srgbClr val="FFFF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7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324" grpId="0" animBg="1"/>
      <p:bldP spid="13325" grpId="0" animBg="1"/>
      <p:bldP spid="13328" grpId="0"/>
      <p:bldP spid="23" grpId="0" animBg="1"/>
      <p:bldP spid="13333" grpId="0" animBg="1"/>
    </p:bldLst>
  </p:timing>
</p:sld>
</file>

<file path=ppt/theme/theme1.xml><?xml version="1.0" encoding="utf-8"?>
<a:theme xmlns:a="http://schemas.openxmlformats.org/drawingml/2006/main" name="ILO-Statistics">
  <a:themeElements>
    <a:clrScheme name="ILO-Statistic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LO-Statist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LO-Statistic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O-Statistic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O-Statistic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O-Statistic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O-Statistic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O-Statistic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LO-Statistic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LO-Statistic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LO-Statistic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LO-Statistic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LO-Statistic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LO-Statistic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ILO-Statistics">
  <a:themeElements>
    <a:clrScheme name="ILO-Statistic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LO-Statistics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folHlink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1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folHlink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1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ILO-Statistic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O-Statistic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O-Statistic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O-Statistic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O-Statistic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O-Statistic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LO-Statistic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LO-Statistic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LO-Statistic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LO-Statistic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LO-Statistic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LO-Statistic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6095</TotalTime>
  <Words>969</Words>
  <Application>Microsoft Office PowerPoint</Application>
  <PresentationFormat>On-screen Show (4:3)</PresentationFormat>
  <Paragraphs>255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Narrow</vt:lpstr>
      <vt:lpstr>Lucida Sans Unicode</vt:lpstr>
      <vt:lpstr>ILO-Statistics</vt:lpstr>
      <vt:lpstr>1_ILO-Statistics</vt:lpstr>
      <vt:lpstr>Highlights of the 19th ICLS  “Resolution concerning statistics of work, employment and  labour underutilization”</vt:lpstr>
      <vt:lpstr>(i). A Framework for work statistics</vt:lpstr>
      <vt:lpstr>(ii). Forms of work &amp; basic concepts</vt:lpstr>
      <vt:lpstr>(iii). Form of work: Employment (by main intended destination &amp; transaction type)</vt:lpstr>
      <vt:lpstr>Persons in employment Operational definition -19th ICLS (§ 27-32)</vt:lpstr>
      <vt:lpstr>Employment &amp; unemployment statistics  as per previous standards....</vt:lpstr>
      <vt:lpstr>Employment &amp; Unemployment as per the NEW standards</vt:lpstr>
      <vt:lpstr>PowerPoint Presentation</vt:lpstr>
      <vt:lpstr>(iv). Labour underutilization: Improved labour market monitoring across contexts</vt:lpstr>
      <vt:lpstr>NEW Measures of labour underutilization (LU1-LU4)</vt:lpstr>
      <vt:lpstr>Measures of unpaid work: Persons and hours of work</vt:lpstr>
    </vt:vector>
  </TitlesOfParts>
  <Company>ILO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T. Habiyakare</dc:creator>
  <cp:lastModifiedBy>Bolormaa Purevsuren</cp:lastModifiedBy>
  <cp:revision>1115</cp:revision>
  <cp:lastPrinted>2016-10-03T22:47:21Z</cp:lastPrinted>
  <dcterms:created xsi:type="dcterms:W3CDTF">2010-08-05T16:03:42Z</dcterms:created>
  <dcterms:modified xsi:type="dcterms:W3CDTF">2016-10-03T22:49:54Z</dcterms:modified>
</cp:coreProperties>
</file>