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7" r:id="rId2"/>
    <p:sldMasterId id="2147483733" r:id="rId3"/>
  </p:sldMasterIdLst>
  <p:notesMasterIdLst>
    <p:notesMasterId r:id="rId48"/>
  </p:notesMasterIdLst>
  <p:handoutMasterIdLst>
    <p:handoutMasterId r:id="rId49"/>
  </p:handoutMasterIdLst>
  <p:sldIdLst>
    <p:sldId id="492" r:id="rId4"/>
    <p:sldId id="495" r:id="rId5"/>
    <p:sldId id="509" r:id="rId6"/>
    <p:sldId id="497" r:id="rId7"/>
    <p:sldId id="498" r:id="rId8"/>
    <p:sldId id="508" r:id="rId9"/>
    <p:sldId id="499" r:id="rId10"/>
    <p:sldId id="500" r:id="rId11"/>
    <p:sldId id="501" r:id="rId12"/>
    <p:sldId id="410" r:id="rId13"/>
    <p:sldId id="502" r:id="rId14"/>
    <p:sldId id="503" r:id="rId15"/>
    <p:sldId id="510" r:id="rId16"/>
    <p:sldId id="494" r:id="rId17"/>
    <p:sldId id="493" r:id="rId18"/>
    <p:sldId id="504" r:id="rId19"/>
    <p:sldId id="505" r:id="rId20"/>
    <p:sldId id="506" r:id="rId21"/>
    <p:sldId id="511" r:id="rId22"/>
    <p:sldId id="507" r:id="rId23"/>
    <p:sldId id="454" r:id="rId24"/>
    <p:sldId id="519" r:id="rId25"/>
    <p:sldId id="520" r:id="rId26"/>
    <p:sldId id="524" r:id="rId27"/>
    <p:sldId id="521" r:id="rId28"/>
    <p:sldId id="522" r:id="rId29"/>
    <p:sldId id="523" r:id="rId30"/>
    <p:sldId id="460" r:id="rId31"/>
    <p:sldId id="525" r:id="rId32"/>
    <p:sldId id="513" r:id="rId33"/>
    <p:sldId id="515" r:id="rId34"/>
    <p:sldId id="516" r:id="rId35"/>
    <p:sldId id="517" r:id="rId36"/>
    <p:sldId id="518" r:id="rId37"/>
    <p:sldId id="514" r:id="rId38"/>
    <p:sldId id="527" r:id="rId39"/>
    <p:sldId id="528" r:id="rId40"/>
    <p:sldId id="529" r:id="rId41"/>
    <p:sldId id="530" r:id="rId42"/>
    <p:sldId id="531" r:id="rId43"/>
    <p:sldId id="532" r:id="rId44"/>
    <p:sldId id="533" r:id="rId45"/>
    <p:sldId id="534" r:id="rId46"/>
    <p:sldId id="526" r:id="rId47"/>
  </p:sldIdLst>
  <p:sldSz cx="9144000" cy="6858000" type="screen4x3"/>
  <p:notesSz cx="7099300" cy="102346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443" userDrawn="1">
          <p15:clr>
            <a:srgbClr val="A4A3A4"/>
          </p15:clr>
        </p15:guide>
        <p15:guide id="2" pos="2168" userDrawn="1">
          <p15:clr>
            <a:srgbClr val="A4A3A4"/>
          </p15:clr>
        </p15:guide>
        <p15:guide id="3" orient="horz" pos="3224" userDrawn="1">
          <p15:clr>
            <a:srgbClr val="A4A3A4"/>
          </p15:clr>
        </p15:guide>
        <p15:guide id="4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  <a:srgbClr val="FF0000"/>
    <a:srgbClr val="FFFFCC"/>
    <a:srgbClr val="3366FF"/>
    <a:srgbClr val="CCECFF"/>
    <a:srgbClr val="CCCCFF"/>
    <a:srgbClr val="CCFFFF"/>
    <a:srgbClr val="A50021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94" autoAdjust="0"/>
    <p:restoredTop sz="84381" autoAdjust="0"/>
  </p:normalViewPr>
  <p:slideViewPr>
    <p:cSldViewPr>
      <p:cViewPr varScale="1">
        <p:scale>
          <a:sx n="63" d="100"/>
          <a:sy n="63" d="100"/>
        </p:scale>
        <p:origin x="150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904" y="-91"/>
      </p:cViewPr>
      <p:guideLst>
        <p:guide orient="horz" pos="3443"/>
        <p:guide pos="2168"/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357D5D-75F8-4CAC-9FB5-65D1EB124D34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248892D-7892-4DF5-B19B-0E95AA702575}">
      <dgm:prSet phldrT="[Text]" custT="1"/>
      <dgm:spPr>
        <a:solidFill>
          <a:srgbClr val="3333FF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3200" dirty="0" smtClean="0">
              <a:latin typeface="Arial Narrow" panose="020B0606020202030204" pitchFamily="34" charset="0"/>
            </a:rPr>
            <a:t>Work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2000" dirty="0" smtClean="0">
              <a:latin typeface="Arial Narrow" panose="020B0606020202030204" pitchFamily="34" charset="0"/>
            </a:rPr>
            <a:t>(i.e. ALL activities to produce goods and services)</a:t>
          </a:r>
          <a:endParaRPr lang="en-GB" sz="2000" dirty="0">
            <a:latin typeface="Arial Narrow" panose="020B0606020202030204" pitchFamily="34" charset="0"/>
          </a:endParaRPr>
        </a:p>
      </dgm:t>
    </dgm:pt>
    <dgm:pt modelId="{6ED30DF4-E0B4-475B-A799-547D11009613}" type="parTrans" cxnId="{9D50EB53-E4C9-4EF4-9FF2-57086078F400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4A11EDDD-AF36-423B-9ACC-B93D765A25DC}" type="sibTrans" cxnId="{9D50EB53-E4C9-4EF4-9FF2-57086078F400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A8295764-FC1F-40FA-947B-A104E90A4E0F}">
      <dgm:prSet phldrT="[Text]" custT="1"/>
      <dgm:spPr>
        <a:solidFill>
          <a:schemeClr val="bg1"/>
        </a:solidFill>
        <a:ln>
          <a:solidFill>
            <a:schemeClr val="bg1">
              <a:lumMod val="50000"/>
            </a:schemeClr>
          </a:solidFill>
        </a:ln>
      </dgm:spPr>
      <dgm:t>
        <a:bodyPr lIns="0" rIns="0"/>
        <a:lstStyle/>
        <a:p>
          <a:pPr>
            <a:spcAft>
              <a:spcPts val="0"/>
            </a:spcAft>
          </a:pPr>
          <a:r>
            <a:rPr lang="en-GB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For own final use </a:t>
          </a:r>
        </a:p>
        <a:p>
          <a:pPr>
            <a:spcAft>
              <a:spcPct val="35000"/>
            </a:spcAft>
          </a:pPr>
          <a:r>
            <a:rPr lang="en-GB" sz="13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(by households)</a:t>
          </a:r>
          <a:endParaRPr lang="en-GB" sz="13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AB6B7B26-B393-46CC-B07D-6C6A67635328}" type="parTrans" cxnId="{6AD3D62A-0823-4883-B349-171F0C08BFC3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3A3B3132-B690-4841-83D4-DEA1DD8391E4}" type="sibTrans" cxnId="{6AD3D62A-0823-4883-B349-171F0C08BFC3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C02C159C-8552-425D-A6FB-6B89DAF86E12}">
      <dgm:prSet phldrT="[Text]" custT="1"/>
      <dgm:spPr>
        <a:solidFill>
          <a:schemeClr val="bg1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For use by others (i.e. other units)</a:t>
          </a:r>
          <a:endParaRPr lang="en-GB" sz="18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FD4186C1-4486-47AA-94C5-2826B56EC7F0}" type="parTrans" cxnId="{745C6787-E3A7-4B89-B498-6D17C73F13EF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A09A4EDD-5295-4AD9-B527-97DFE204453F}" type="sibTrans" cxnId="{745C6787-E3A7-4B89-B498-6D17C73F13EF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48E53261-258A-482E-8FDE-510D5C5BA495}">
      <dgm:prSet phldrT="[Text]" custT="1"/>
      <dgm:spPr>
        <a:solidFill>
          <a:schemeClr val="bg1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6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For remuneration (i.e. for pay or profit)</a:t>
          </a:r>
          <a:endParaRPr lang="en-GB" sz="16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56709CE5-418A-43A6-8DF8-F0B0CA698655}" type="parTrans" cxnId="{42B78ABA-7636-4078-9BBB-1FC3CB4420DB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843881D8-2DE5-437F-8BA3-53ADB2442A91}" type="sibTrans" cxnId="{42B78ABA-7636-4078-9BBB-1FC3CB4420DB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0FEF90C3-FE19-4F2F-AAA7-0698AA52AEC1}">
      <dgm:prSet custT="1"/>
      <dgm:spPr>
        <a:solidFill>
          <a:schemeClr val="bg1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6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Without remuneration</a:t>
          </a:r>
          <a:endParaRPr lang="en-GB" sz="16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D103B627-A8F5-4F09-8D72-ABB07822305C}" type="parTrans" cxnId="{11782C1F-3D99-48F5-AEA5-A3AD5BF76E99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9FB69B87-F7B3-4F49-BBAA-762FE9F4BDB5}" type="sibTrans" cxnId="{11782C1F-3D99-48F5-AEA5-A3AD5BF76E99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A592835B-09CC-40A3-AE8A-3825CD32249E}">
      <dgm:prSet custT="1"/>
      <dgm:spPr>
        <a:solidFill>
          <a:srgbClr val="CCECFF"/>
        </a:solidFill>
      </dgm:spPr>
      <dgm:t>
        <a:bodyPr/>
        <a:lstStyle/>
        <a:p>
          <a:r>
            <a:rPr lang="en-GB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Unpaid trainee work</a:t>
          </a:r>
        </a:p>
      </dgm:t>
    </dgm:pt>
    <dgm:pt modelId="{223F4379-49D3-46E4-8BD8-9414AE00F503}" type="parTrans" cxnId="{13B223F5-14DE-4C1C-8C50-4CA256F547D7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8500D49A-1F71-428C-B3D9-08486FE8E78E}" type="sibTrans" cxnId="{13B223F5-14DE-4C1C-8C50-4CA256F547D7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C27D5AF3-13EB-42CF-BF5E-D1636FDEE0E9}">
      <dgm:prSet custT="1"/>
      <dgm:spPr>
        <a:solidFill>
          <a:srgbClr val="CCECFF"/>
        </a:solidFill>
      </dgm:spPr>
      <dgm:t>
        <a:bodyPr lIns="36000" rIns="36000" anchor="ctr"/>
        <a:lstStyle/>
        <a:p>
          <a:r>
            <a:rPr lang="en-GB" sz="16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Other work activities </a:t>
          </a:r>
          <a:r>
            <a:rPr lang="en-GB" sz="1600" b="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(e.g. unpaid compulsory work) </a:t>
          </a:r>
          <a:endParaRPr lang="en-GB" sz="1600" b="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FD49251B-64FC-4979-B54B-296FA1A84582}" type="parTrans" cxnId="{58E2A710-A242-4169-986D-6709C45C12AE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3038DD6D-305C-44B7-BED7-6F99131B14B5}" type="sibTrans" cxnId="{58E2A710-A242-4169-986D-6709C45C12AE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85174C7A-84BC-4571-9C97-915DF5A4EEE0}">
      <dgm:prSet custT="1"/>
      <dgm:spPr>
        <a:solidFill>
          <a:srgbClr val="CCECFF"/>
        </a:solidFill>
      </dgm:spPr>
      <dgm:t>
        <a:bodyPr/>
        <a:lstStyle/>
        <a:p>
          <a:r>
            <a:rPr lang="en-GB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Volunteer work</a:t>
          </a:r>
        </a:p>
      </dgm:t>
    </dgm:pt>
    <dgm:pt modelId="{09570902-72E3-490C-BF70-5CAACF7BDCF9}" type="parTrans" cxnId="{5495D75E-521A-4159-A97E-FAC93BCF6D0B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67D4F5FD-EB9A-4D55-AB83-9344068A91C1}" type="sibTrans" cxnId="{5495D75E-521A-4159-A97E-FAC93BCF6D0B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6618F88A-7957-4F2E-8CF3-D956C70EF3BE}">
      <dgm:prSet/>
      <dgm:spPr>
        <a:solidFill>
          <a:schemeClr val="bg1"/>
        </a:solidFill>
      </dgm:spPr>
      <dgm:t>
        <a:bodyPr/>
        <a:lstStyle/>
        <a:p>
          <a:endParaRPr lang="en-GB"/>
        </a:p>
      </dgm:t>
    </dgm:pt>
    <dgm:pt modelId="{CB15F599-052D-476D-8AC1-1B59F5EBF1B4}" type="parTrans" cxnId="{A77EDA9B-FEFA-4DBF-9B14-E4C0A7383D62}">
      <dgm:prSet/>
      <dgm:spPr/>
      <dgm:t>
        <a:bodyPr/>
        <a:lstStyle/>
        <a:p>
          <a:endParaRPr lang="en-GB"/>
        </a:p>
      </dgm:t>
    </dgm:pt>
    <dgm:pt modelId="{827DC64F-C1AC-4FC9-A703-F5F338750157}" type="sibTrans" cxnId="{A77EDA9B-FEFA-4DBF-9B14-E4C0A7383D62}">
      <dgm:prSet/>
      <dgm:spPr/>
      <dgm:t>
        <a:bodyPr/>
        <a:lstStyle/>
        <a:p>
          <a:endParaRPr lang="en-GB"/>
        </a:p>
      </dgm:t>
    </dgm:pt>
    <dgm:pt modelId="{2A575AC1-D209-40D5-9091-7AC8D5B7F5D2}">
      <dgm:prSet custT="1"/>
      <dgm:spPr>
        <a:solidFill>
          <a:srgbClr val="CCECFF"/>
        </a:solidFill>
      </dgm:spPr>
      <dgm:t>
        <a:bodyPr/>
        <a:lstStyle/>
        <a:p>
          <a:r>
            <a:rPr lang="en-GB" sz="20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Own-use production work</a:t>
          </a:r>
          <a:endParaRPr lang="en-GB" sz="20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4B20E353-CA56-49BA-B7A3-791D6FBFCEFA}" type="parTrans" cxnId="{94CAC5E7-5777-47E7-BBD8-3057381FBC2A}">
      <dgm:prSet/>
      <dgm:spPr/>
      <dgm:t>
        <a:bodyPr/>
        <a:lstStyle/>
        <a:p>
          <a:endParaRPr lang="en-GB"/>
        </a:p>
      </dgm:t>
    </dgm:pt>
    <dgm:pt modelId="{21C0054F-7E11-4004-8AB2-CC7DFD78D202}" type="sibTrans" cxnId="{94CAC5E7-5777-47E7-BBD8-3057381FBC2A}">
      <dgm:prSet/>
      <dgm:spPr/>
      <dgm:t>
        <a:bodyPr/>
        <a:lstStyle/>
        <a:p>
          <a:endParaRPr lang="en-GB"/>
        </a:p>
      </dgm:t>
    </dgm:pt>
    <dgm:pt modelId="{ED465E0E-E1E3-4ECA-9DA6-A0F3D27AF60F}">
      <dgm:prSet custT="1"/>
      <dgm:spPr>
        <a:solidFill>
          <a:srgbClr val="6699FF"/>
        </a:solidFill>
      </dgm:spPr>
      <dgm:t>
        <a:bodyPr/>
        <a:lstStyle/>
        <a:p>
          <a:pPr>
            <a:spcAft>
              <a:spcPts val="0"/>
            </a:spcAft>
          </a:pPr>
          <a:r>
            <a:rPr lang="en-GB" sz="32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Employment</a:t>
          </a:r>
        </a:p>
        <a:p>
          <a:pPr>
            <a:spcAft>
              <a:spcPct val="35000"/>
            </a:spcAft>
          </a:pPr>
          <a:r>
            <a:rPr lang="en-GB" sz="1800" b="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(work for pay or profit)</a:t>
          </a:r>
          <a:endParaRPr lang="en-GB" sz="1800" b="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63DED6F7-8A97-46ED-92F0-1FC4E900EBD6}" type="parTrans" cxnId="{E512ADA6-2B15-4A0B-9663-2ECD055CC449}">
      <dgm:prSet/>
      <dgm:spPr/>
      <dgm:t>
        <a:bodyPr/>
        <a:lstStyle/>
        <a:p>
          <a:endParaRPr lang="en-GB"/>
        </a:p>
      </dgm:t>
    </dgm:pt>
    <dgm:pt modelId="{C707377B-066A-49E6-8E8D-D7F4D6C2DB98}" type="sibTrans" cxnId="{E512ADA6-2B15-4A0B-9663-2ECD055CC449}">
      <dgm:prSet/>
      <dgm:spPr/>
      <dgm:t>
        <a:bodyPr/>
        <a:lstStyle/>
        <a:p>
          <a:endParaRPr lang="en-GB"/>
        </a:p>
      </dgm:t>
    </dgm:pt>
    <dgm:pt modelId="{974F71A4-D96E-4B19-9944-55B859053894}" type="pres">
      <dgm:prSet presAssocID="{58357D5D-75F8-4CAC-9FB5-65D1EB124D3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7FD91D9F-7EA8-4426-AF46-56D7813FE1CD}" type="pres">
      <dgm:prSet presAssocID="{F248892D-7892-4DF5-B19B-0E95AA702575}" presName="vertOne" presStyleCnt="0"/>
      <dgm:spPr/>
    </dgm:pt>
    <dgm:pt modelId="{CC37F5AC-1C20-4CCB-B1C6-B06F940D068C}" type="pres">
      <dgm:prSet presAssocID="{F248892D-7892-4DF5-B19B-0E95AA702575}" presName="txOne" presStyleLbl="node0" presStyleIdx="0" presStyleCnt="1" custScaleY="4110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514A7D4-C404-449C-B9BB-00D592E1258F}" type="pres">
      <dgm:prSet presAssocID="{F248892D-7892-4DF5-B19B-0E95AA702575}" presName="parTransOne" presStyleCnt="0"/>
      <dgm:spPr/>
    </dgm:pt>
    <dgm:pt modelId="{0BC39310-43AB-467C-BB99-D6396E8B0A03}" type="pres">
      <dgm:prSet presAssocID="{F248892D-7892-4DF5-B19B-0E95AA702575}" presName="horzOne" presStyleCnt="0"/>
      <dgm:spPr/>
    </dgm:pt>
    <dgm:pt modelId="{D74803B4-1D82-4706-B0B9-6E17DFFF97D0}" type="pres">
      <dgm:prSet presAssocID="{A8295764-FC1F-40FA-947B-A104E90A4E0F}" presName="vertTwo" presStyleCnt="0"/>
      <dgm:spPr/>
    </dgm:pt>
    <dgm:pt modelId="{FA6BE8AF-E9A1-4CE5-90C4-8154C8CE8FA8}" type="pres">
      <dgm:prSet presAssocID="{A8295764-FC1F-40FA-947B-A104E90A4E0F}" presName="txTwo" presStyleLbl="node2" presStyleIdx="0" presStyleCnt="2" custScaleX="102060" custScaleY="22382" custLinFactNeighborY="-4210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3E1141B-2CB3-46E7-82E1-007D5DB8BDE4}" type="pres">
      <dgm:prSet presAssocID="{A8295764-FC1F-40FA-947B-A104E90A4E0F}" presName="parTransTwo" presStyleCnt="0"/>
      <dgm:spPr/>
    </dgm:pt>
    <dgm:pt modelId="{7749AFAA-DF20-46BE-86E7-F214C715E337}" type="pres">
      <dgm:prSet presAssocID="{A8295764-FC1F-40FA-947B-A104E90A4E0F}" presName="horzTwo" presStyleCnt="0"/>
      <dgm:spPr/>
    </dgm:pt>
    <dgm:pt modelId="{9FA21C51-774F-49EA-85EF-31165E818A35}" type="pres">
      <dgm:prSet presAssocID="{6618F88A-7957-4F2E-8CF3-D956C70EF3BE}" presName="vertThree" presStyleCnt="0"/>
      <dgm:spPr/>
    </dgm:pt>
    <dgm:pt modelId="{947D915B-A7F1-467E-8139-B674F9425AD8}" type="pres">
      <dgm:prSet presAssocID="{6618F88A-7957-4F2E-8CF3-D956C70EF3BE}" presName="txThree" presStyleLbl="node3" presStyleIdx="0" presStyleCnt="3" custScaleX="92592" custScaleY="9823" custLinFactNeighborY="-7588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3FE86A7-0621-4C41-87F0-8C8101D3FD70}" type="pres">
      <dgm:prSet presAssocID="{6618F88A-7957-4F2E-8CF3-D956C70EF3BE}" presName="parTransThree" presStyleCnt="0"/>
      <dgm:spPr/>
    </dgm:pt>
    <dgm:pt modelId="{6E8CE30E-0855-4D54-A090-A210167D7FE7}" type="pres">
      <dgm:prSet presAssocID="{6618F88A-7957-4F2E-8CF3-D956C70EF3BE}" presName="horzThree" presStyleCnt="0"/>
      <dgm:spPr/>
    </dgm:pt>
    <dgm:pt modelId="{709D3B73-12B0-42CC-9BE9-527F08F9ABA8}" type="pres">
      <dgm:prSet presAssocID="{2A575AC1-D209-40D5-9091-7AC8D5B7F5D2}" presName="vertFour" presStyleCnt="0">
        <dgm:presLayoutVars>
          <dgm:chPref val="3"/>
        </dgm:presLayoutVars>
      </dgm:prSet>
      <dgm:spPr/>
    </dgm:pt>
    <dgm:pt modelId="{22066FEA-E9B5-4481-AF83-0248AD624E66}" type="pres">
      <dgm:prSet presAssocID="{2A575AC1-D209-40D5-9091-7AC8D5B7F5D2}" presName="txFour" presStyleLbl="node4" presStyleIdx="0" presStyleCnt="5" custScaleX="159342" custLinFactNeighborY="-848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2DD2DBD-315F-4FA7-BDFB-FFDE777356B3}" type="pres">
      <dgm:prSet presAssocID="{2A575AC1-D209-40D5-9091-7AC8D5B7F5D2}" presName="horzFour" presStyleCnt="0"/>
      <dgm:spPr/>
    </dgm:pt>
    <dgm:pt modelId="{691EA593-710B-4048-A83E-1A2F98E79061}" type="pres">
      <dgm:prSet presAssocID="{3A3B3132-B690-4841-83D4-DEA1DD8391E4}" presName="sibSpaceTwo" presStyleCnt="0"/>
      <dgm:spPr/>
    </dgm:pt>
    <dgm:pt modelId="{A529A6AB-8C93-40D8-9263-D63B1D96CFD8}" type="pres">
      <dgm:prSet presAssocID="{C02C159C-8552-425D-A6FB-6B89DAF86E12}" presName="vertTwo" presStyleCnt="0"/>
      <dgm:spPr/>
    </dgm:pt>
    <dgm:pt modelId="{2FD5821B-A6A1-4B09-BAD1-B87112428CEF}" type="pres">
      <dgm:prSet presAssocID="{C02C159C-8552-425D-A6FB-6B89DAF86E12}" presName="txTwo" presStyleLbl="node2" presStyleIdx="1" presStyleCnt="2" custScaleY="23437" custLinFactNeighborY="-4210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ED3D33F-44A8-471E-B1FA-062638B9CE55}" type="pres">
      <dgm:prSet presAssocID="{C02C159C-8552-425D-A6FB-6B89DAF86E12}" presName="parTransTwo" presStyleCnt="0"/>
      <dgm:spPr/>
    </dgm:pt>
    <dgm:pt modelId="{329AD239-0367-4736-997E-34CFB1675FBE}" type="pres">
      <dgm:prSet presAssocID="{C02C159C-8552-425D-A6FB-6B89DAF86E12}" presName="horzTwo" presStyleCnt="0"/>
      <dgm:spPr/>
    </dgm:pt>
    <dgm:pt modelId="{6A197E04-BA68-4B52-9D17-51628B4E58C5}" type="pres">
      <dgm:prSet presAssocID="{48E53261-258A-482E-8FDE-510D5C5BA495}" presName="vertThree" presStyleCnt="0"/>
      <dgm:spPr/>
    </dgm:pt>
    <dgm:pt modelId="{F3636E91-4E5C-451E-B41E-5EA75835FC85}" type="pres">
      <dgm:prSet presAssocID="{48E53261-258A-482E-8FDE-510D5C5BA495}" presName="txThree" presStyleLbl="node3" presStyleIdx="1" presStyleCnt="3" custScaleX="97739" custScaleY="15852" custLinFactNeighborY="-7562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A78BC68-0978-408B-B860-F23E2D2F60D4}" type="pres">
      <dgm:prSet presAssocID="{48E53261-258A-482E-8FDE-510D5C5BA495}" presName="parTransThree" presStyleCnt="0"/>
      <dgm:spPr/>
    </dgm:pt>
    <dgm:pt modelId="{F9614214-6033-4713-ADEB-FEF0D9D7DB5A}" type="pres">
      <dgm:prSet presAssocID="{48E53261-258A-482E-8FDE-510D5C5BA495}" presName="horzThree" presStyleCnt="0"/>
      <dgm:spPr/>
    </dgm:pt>
    <dgm:pt modelId="{B72761C6-098B-474B-A18A-EEFEF4A1A96E}" type="pres">
      <dgm:prSet presAssocID="{ED465E0E-E1E3-4ECA-9DA6-A0F3D27AF60F}" presName="vertFour" presStyleCnt="0">
        <dgm:presLayoutVars>
          <dgm:chPref val="3"/>
        </dgm:presLayoutVars>
      </dgm:prSet>
      <dgm:spPr/>
    </dgm:pt>
    <dgm:pt modelId="{830F1D10-1F28-42F5-B5FA-C02A0C00BD26}" type="pres">
      <dgm:prSet presAssocID="{ED465E0E-E1E3-4ECA-9DA6-A0F3D27AF60F}" presName="txFour" presStyleLbl="node4" presStyleIdx="1" presStyleCnt="5" custScaleX="307337" custLinFactNeighborY="-1448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2316453-366F-46CD-A9F3-747E0AC49E6C}" type="pres">
      <dgm:prSet presAssocID="{ED465E0E-E1E3-4ECA-9DA6-A0F3D27AF60F}" presName="horzFour" presStyleCnt="0"/>
      <dgm:spPr/>
    </dgm:pt>
    <dgm:pt modelId="{60642605-A981-4CDD-B2A0-264571D38E24}" type="pres">
      <dgm:prSet presAssocID="{843881D8-2DE5-437F-8BA3-53ADB2442A91}" presName="sibSpaceThree" presStyleCnt="0"/>
      <dgm:spPr/>
    </dgm:pt>
    <dgm:pt modelId="{5042DBA5-9AFA-4777-B5E0-310FF672AB12}" type="pres">
      <dgm:prSet presAssocID="{0FEF90C3-FE19-4F2F-AAA7-0698AA52AEC1}" presName="vertThree" presStyleCnt="0"/>
      <dgm:spPr/>
    </dgm:pt>
    <dgm:pt modelId="{794C7011-6B5B-43FD-8F4F-412A5EB6BE45}" type="pres">
      <dgm:prSet presAssocID="{0FEF90C3-FE19-4F2F-AAA7-0698AA52AEC1}" presName="txThree" presStyleLbl="node3" presStyleIdx="2" presStyleCnt="3" custScaleY="15852" custLinFactNeighborY="-7562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AEFC8F3-CB06-4EE9-8C84-22B2CCBC0E0D}" type="pres">
      <dgm:prSet presAssocID="{0FEF90C3-FE19-4F2F-AAA7-0698AA52AEC1}" presName="parTransThree" presStyleCnt="0"/>
      <dgm:spPr/>
    </dgm:pt>
    <dgm:pt modelId="{898C3481-0BBE-4FFA-9A8B-4C8A72DC7D5B}" type="pres">
      <dgm:prSet presAssocID="{0FEF90C3-FE19-4F2F-AAA7-0698AA52AEC1}" presName="horzThree" presStyleCnt="0"/>
      <dgm:spPr/>
    </dgm:pt>
    <dgm:pt modelId="{90494FEE-9AE2-40DB-A3E0-246EE8E761C1}" type="pres">
      <dgm:prSet presAssocID="{A592835B-09CC-40A3-AE8A-3825CD32249E}" presName="vertFour" presStyleCnt="0">
        <dgm:presLayoutVars>
          <dgm:chPref val="3"/>
        </dgm:presLayoutVars>
      </dgm:prSet>
      <dgm:spPr/>
    </dgm:pt>
    <dgm:pt modelId="{B95E7FC7-61BD-4F42-90E4-06E1BE7E3E32}" type="pres">
      <dgm:prSet presAssocID="{A592835B-09CC-40A3-AE8A-3825CD32249E}" presName="txFour" presStyleLbl="node4" presStyleIdx="2" presStyleCnt="5" custLinFactNeighborY="-1448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3EDE082-20FA-4D75-BE2E-33291CB94664}" type="pres">
      <dgm:prSet presAssocID="{A592835B-09CC-40A3-AE8A-3825CD32249E}" presName="horzFour" presStyleCnt="0"/>
      <dgm:spPr/>
    </dgm:pt>
    <dgm:pt modelId="{29A952D1-9558-43D4-8E54-A84C9EA47213}" type="pres">
      <dgm:prSet presAssocID="{8500D49A-1F71-428C-B3D9-08486FE8E78E}" presName="sibSpaceFour" presStyleCnt="0"/>
      <dgm:spPr/>
    </dgm:pt>
    <dgm:pt modelId="{C1C6E032-05A4-4258-9CBE-2A3BF96FBB0E}" type="pres">
      <dgm:prSet presAssocID="{C27D5AF3-13EB-42CF-BF5E-D1636FDEE0E9}" presName="vertFour" presStyleCnt="0">
        <dgm:presLayoutVars>
          <dgm:chPref val="3"/>
        </dgm:presLayoutVars>
      </dgm:prSet>
      <dgm:spPr/>
    </dgm:pt>
    <dgm:pt modelId="{384A3492-27F9-4801-8BFA-D64E59C1CE27}" type="pres">
      <dgm:prSet presAssocID="{C27D5AF3-13EB-42CF-BF5E-D1636FDEE0E9}" presName="txFour" presStyleLbl="node4" presStyleIdx="3" presStyleCnt="5" custLinFactNeighborY="-1448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7B26F7-7FFB-420C-8005-BF1908ED1FFA}" type="pres">
      <dgm:prSet presAssocID="{C27D5AF3-13EB-42CF-BF5E-D1636FDEE0E9}" presName="horzFour" presStyleCnt="0"/>
      <dgm:spPr/>
    </dgm:pt>
    <dgm:pt modelId="{74F05A88-08ED-4336-B0E9-82368FB47D62}" type="pres">
      <dgm:prSet presAssocID="{3038DD6D-305C-44B7-BED7-6F99131B14B5}" presName="sibSpaceFour" presStyleCnt="0"/>
      <dgm:spPr/>
    </dgm:pt>
    <dgm:pt modelId="{A901EF4F-EF14-4F46-B97C-4C7043DCD7D9}" type="pres">
      <dgm:prSet presAssocID="{85174C7A-84BC-4571-9C97-915DF5A4EEE0}" presName="vertFour" presStyleCnt="0">
        <dgm:presLayoutVars>
          <dgm:chPref val="3"/>
        </dgm:presLayoutVars>
      </dgm:prSet>
      <dgm:spPr/>
    </dgm:pt>
    <dgm:pt modelId="{95C0C495-0EE3-4194-90D4-F6472E7F8E8B}" type="pres">
      <dgm:prSet presAssocID="{85174C7A-84BC-4571-9C97-915DF5A4EEE0}" presName="txFour" presStyleLbl="node4" presStyleIdx="4" presStyleCnt="5" custLinFactNeighborY="-1448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077DA2C-FA28-4C00-BAF3-7D9E8EA821B8}" type="pres">
      <dgm:prSet presAssocID="{85174C7A-84BC-4571-9C97-915DF5A4EEE0}" presName="horzFour" presStyleCnt="0"/>
      <dgm:spPr/>
    </dgm:pt>
  </dgm:ptLst>
  <dgm:cxnLst>
    <dgm:cxn modelId="{94CAC5E7-5777-47E7-BBD8-3057381FBC2A}" srcId="{6618F88A-7957-4F2E-8CF3-D956C70EF3BE}" destId="{2A575AC1-D209-40D5-9091-7AC8D5B7F5D2}" srcOrd="0" destOrd="0" parTransId="{4B20E353-CA56-49BA-B7A3-791D6FBFCEFA}" sibTransId="{21C0054F-7E11-4004-8AB2-CC7DFD78D202}"/>
    <dgm:cxn modelId="{58E2A710-A242-4169-986D-6709C45C12AE}" srcId="{0FEF90C3-FE19-4F2F-AAA7-0698AA52AEC1}" destId="{C27D5AF3-13EB-42CF-BF5E-D1636FDEE0E9}" srcOrd="1" destOrd="0" parTransId="{FD49251B-64FC-4979-B54B-296FA1A84582}" sibTransId="{3038DD6D-305C-44B7-BED7-6F99131B14B5}"/>
    <dgm:cxn modelId="{5E8ACD99-9884-440C-B223-1532772ACF0C}" type="presOf" srcId="{C02C159C-8552-425D-A6FB-6B89DAF86E12}" destId="{2FD5821B-A6A1-4B09-BAD1-B87112428CEF}" srcOrd="0" destOrd="0" presId="urn:microsoft.com/office/officeart/2005/8/layout/hierarchy4"/>
    <dgm:cxn modelId="{745C6787-E3A7-4B89-B498-6D17C73F13EF}" srcId="{F248892D-7892-4DF5-B19B-0E95AA702575}" destId="{C02C159C-8552-425D-A6FB-6B89DAF86E12}" srcOrd="1" destOrd="0" parTransId="{FD4186C1-4486-47AA-94C5-2826B56EC7F0}" sibTransId="{A09A4EDD-5295-4AD9-B527-97DFE204453F}"/>
    <dgm:cxn modelId="{168581DC-F941-4D2C-B8F5-DF217E3E7E63}" type="presOf" srcId="{58357D5D-75F8-4CAC-9FB5-65D1EB124D34}" destId="{974F71A4-D96E-4B19-9944-55B859053894}" srcOrd="0" destOrd="0" presId="urn:microsoft.com/office/officeart/2005/8/layout/hierarchy4"/>
    <dgm:cxn modelId="{6AD3D62A-0823-4883-B349-171F0C08BFC3}" srcId="{F248892D-7892-4DF5-B19B-0E95AA702575}" destId="{A8295764-FC1F-40FA-947B-A104E90A4E0F}" srcOrd="0" destOrd="0" parTransId="{AB6B7B26-B393-46CC-B07D-6C6A67635328}" sibTransId="{3A3B3132-B690-4841-83D4-DEA1DD8391E4}"/>
    <dgm:cxn modelId="{02CBE553-9099-4D0E-8F39-AB12252E50E8}" type="presOf" srcId="{C27D5AF3-13EB-42CF-BF5E-D1636FDEE0E9}" destId="{384A3492-27F9-4801-8BFA-D64E59C1CE27}" srcOrd="0" destOrd="0" presId="urn:microsoft.com/office/officeart/2005/8/layout/hierarchy4"/>
    <dgm:cxn modelId="{5495D75E-521A-4159-A97E-FAC93BCF6D0B}" srcId="{0FEF90C3-FE19-4F2F-AAA7-0698AA52AEC1}" destId="{85174C7A-84BC-4571-9C97-915DF5A4EEE0}" srcOrd="2" destOrd="0" parTransId="{09570902-72E3-490C-BF70-5CAACF7BDCF9}" sibTransId="{67D4F5FD-EB9A-4D55-AB83-9344068A91C1}"/>
    <dgm:cxn modelId="{A77EDA9B-FEFA-4DBF-9B14-E4C0A7383D62}" srcId="{A8295764-FC1F-40FA-947B-A104E90A4E0F}" destId="{6618F88A-7957-4F2E-8CF3-D956C70EF3BE}" srcOrd="0" destOrd="0" parTransId="{CB15F599-052D-476D-8AC1-1B59F5EBF1B4}" sibTransId="{827DC64F-C1AC-4FC9-A703-F5F338750157}"/>
    <dgm:cxn modelId="{B9E3A666-4653-4595-8337-AD4371AEBD69}" type="presOf" srcId="{F248892D-7892-4DF5-B19B-0E95AA702575}" destId="{CC37F5AC-1C20-4CCB-B1C6-B06F940D068C}" srcOrd="0" destOrd="0" presId="urn:microsoft.com/office/officeart/2005/8/layout/hierarchy4"/>
    <dgm:cxn modelId="{88930248-F34E-40AA-BA17-F8119F59EA73}" type="presOf" srcId="{85174C7A-84BC-4571-9C97-915DF5A4EEE0}" destId="{95C0C495-0EE3-4194-90D4-F6472E7F8E8B}" srcOrd="0" destOrd="0" presId="urn:microsoft.com/office/officeart/2005/8/layout/hierarchy4"/>
    <dgm:cxn modelId="{9D50EB53-E4C9-4EF4-9FF2-57086078F400}" srcId="{58357D5D-75F8-4CAC-9FB5-65D1EB124D34}" destId="{F248892D-7892-4DF5-B19B-0E95AA702575}" srcOrd="0" destOrd="0" parTransId="{6ED30DF4-E0B4-475B-A799-547D11009613}" sibTransId="{4A11EDDD-AF36-423B-9ACC-B93D765A25DC}"/>
    <dgm:cxn modelId="{154DA870-FF7E-42EA-B719-710D8C989649}" type="presOf" srcId="{0FEF90C3-FE19-4F2F-AAA7-0698AA52AEC1}" destId="{794C7011-6B5B-43FD-8F4F-412A5EB6BE45}" srcOrd="0" destOrd="0" presId="urn:microsoft.com/office/officeart/2005/8/layout/hierarchy4"/>
    <dgm:cxn modelId="{E512ADA6-2B15-4A0B-9663-2ECD055CC449}" srcId="{48E53261-258A-482E-8FDE-510D5C5BA495}" destId="{ED465E0E-E1E3-4ECA-9DA6-A0F3D27AF60F}" srcOrd="0" destOrd="0" parTransId="{63DED6F7-8A97-46ED-92F0-1FC4E900EBD6}" sibTransId="{C707377B-066A-49E6-8E8D-D7F4D6C2DB98}"/>
    <dgm:cxn modelId="{11782C1F-3D99-48F5-AEA5-A3AD5BF76E99}" srcId="{C02C159C-8552-425D-A6FB-6B89DAF86E12}" destId="{0FEF90C3-FE19-4F2F-AAA7-0698AA52AEC1}" srcOrd="1" destOrd="0" parTransId="{D103B627-A8F5-4F09-8D72-ABB07822305C}" sibTransId="{9FB69B87-F7B3-4F49-BBAA-762FE9F4BDB5}"/>
    <dgm:cxn modelId="{B797B127-1E08-45EA-B01C-16DA12D1C9B4}" type="presOf" srcId="{A592835B-09CC-40A3-AE8A-3825CD32249E}" destId="{B95E7FC7-61BD-4F42-90E4-06E1BE7E3E32}" srcOrd="0" destOrd="0" presId="urn:microsoft.com/office/officeart/2005/8/layout/hierarchy4"/>
    <dgm:cxn modelId="{9B037D88-2661-4A48-8069-79A84AAEF4F9}" type="presOf" srcId="{A8295764-FC1F-40FA-947B-A104E90A4E0F}" destId="{FA6BE8AF-E9A1-4CE5-90C4-8154C8CE8FA8}" srcOrd="0" destOrd="0" presId="urn:microsoft.com/office/officeart/2005/8/layout/hierarchy4"/>
    <dgm:cxn modelId="{42B78ABA-7636-4078-9BBB-1FC3CB4420DB}" srcId="{C02C159C-8552-425D-A6FB-6B89DAF86E12}" destId="{48E53261-258A-482E-8FDE-510D5C5BA495}" srcOrd="0" destOrd="0" parTransId="{56709CE5-418A-43A6-8DF8-F0B0CA698655}" sibTransId="{843881D8-2DE5-437F-8BA3-53ADB2442A91}"/>
    <dgm:cxn modelId="{1B804A93-B92F-4C17-881B-5B43E4C0CC45}" type="presOf" srcId="{ED465E0E-E1E3-4ECA-9DA6-A0F3D27AF60F}" destId="{830F1D10-1F28-42F5-B5FA-C02A0C00BD26}" srcOrd="0" destOrd="0" presId="urn:microsoft.com/office/officeart/2005/8/layout/hierarchy4"/>
    <dgm:cxn modelId="{A558B09F-F435-4D9C-87FD-1EECB77A551F}" type="presOf" srcId="{2A575AC1-D209-40D5-9091-7AC8D5B7F5D2}" destId="{22066FEA-E9B5-4481-AF83-0248AD624E66}" srcOrd="0" destOrd="0" presId="urn:microsoft.com/office/officeart/2005/8/layout/hierarchy4"/>
    <dgm:cxn modelId="{3B49A7C6-4B37-47BA-9B82-0D80A388553F}" type="presOf" srcId="{48E53261-258A-482E-8FDE-510D5C5BA495}" destId="{F3636E91-4E5C-451E-B41E-5EA75835FC85}" srcOrd="0" destOrd="0" presId="urn:microsoft.com/office/officeart/2005/8/layout/hierarchy4"/>
    <dgm:cxn modelId="{51D7D253-CAEE-4677-A4F8-B7B6A016EA88}" type="presOf" srcId="{6618F88A-7957-4F2E-8CF3-D956C70EF3BE}" destId="{947D915B-A7F1-467E-8139-B674F9425AD8}" srcOrd="0" destOrd="0" presId="urn:microsoft.com/office/officeart/2005/8/layout/hierarchy4"/>
    <dgm:cxn modelId="{13B223F5-14DE-4C1C-8C50-4CA256F547D7}" srcId="{0FEF90C3-FE19-4F2F-AAA7-0698AA52AEC1}" destId="{A592835B-09CC-40A3-AE8A-3825CD32249E}" srcOrd="0" destOrd="0" parTransId="{223F4379-49D3-46E4-8BD8-9414AE00F503}" sibTransId="{8500D49A-1F71-428C-B3D9-08486FE8E78E}"/>
    <dgm:cxn modelId="{992D360F-48F2-4054-80C0-6F67F8CF85D9}" type="presParOf" srcId="{974F71A4-D96E-4B19-9944-55B859053894}" destId="{7FD91D9F-7EA8-4426-AF46-56D7813FE1CD}" srcOrd="0" destOrd="0" presId="urn:microsoft.com/office/officeart/2005/8/layout/hierarchy4"/>
    <dgm:cxn modelId="{1D53998A-57DA-4571-889E-FEBC4D53C6F9}" type="presParOf" srcId="{7FD91D9F-7EA8-4426-AF46-56D7813FE1CD}" destId="{CC37F5AC-1C20-4CCB-B1C6-B06F940D068C}" srcOrd="0" destOrd="0" presId="urn:microsoft.com/office/officeart/2005/8/layout/hierarchy4"/>
    <dgm:cxn modelId="{777EAF19-1461-45C0-933E-96F8E96B600A}" type="presParOf" srcId="{7FD91D9F-7EA8-4426-AF46-56D7813FE1CD}" destId="{8514A7D4-C404-449C-B9BB-00D592E1258F}" srcOrd="1" destOrd="0" presId="urn:microsoft.com/office/officeart/2005/8/layout/hierarchy4"/>
    <dgm:cxn modelId="{EEB21A8F-DF0B-4077-86F4-D1B805F5074C}" type="presParOf" srcId="{7FD91D9F-7EA8-4426-AF46-56D7813FE1CD}" destId="{0BC39310-43AB-467C-BB99-D6396E8B0A03}" srcOrd="2" destOrd="0" presId="urn:microsoft.com/office/officeart/2005/8/layout/hierarchy4"/>
    <dgm:cxn modelId="{F5C21669-C7C2-4F0E-9915-35BA44ED2B28}" type="presParOf" srcId="{0BC39310-43AB-467C-BB99-D6396E8B0A03}" destId="{D74803B4-1D82-4706-B0B9-6E17DFFF97D0}" srcOrd="0" destOrd="0" presId="urn:microsoft.com/office/officeart/2005/8/layout/hierarchy4"/>
    <dgm:cxn modelId="{96601B13-A59E-458E-9410-5B2F9726CF08}" type="presParOf" srcId="{D74803B4-1D82-4706-B0B9-6E17DFFF97D0}" destId="{FA6BE8AF-E9A1-4CE5-90C4-8154C8CE8FA8}" srcOrd="0" destOrd="0" presId="urn:microsoft.com/office/officeart/2005/8/layout/hierarchy4"/>
    <dgm:cxn modelId="{B32E0DA2-750E-4FDA-BCE8-2099F60235A6}" type="presParOf" srcId="{D74803B4-1D82-4706-B0B9-6E17DFFF97D0}" destId="{F3E1141B-2CB3-46E7-82E1-007D5DB8BDE4}" srcOrd="1" destOrd="0" presId="urn:microsoft.com/office/officeart/2005/8/layout/hierarchy4"/>
    <dgm:cxn modelId="{2B9DF7D1-DB60-4607-AFD8-076500C35208}" type="presParOf" srcId="{D74803B4-1D82-4706-B0B9-6E17DFFF97D0}" destId="{7749AFAA-DF20-46BE-86E7-F214C715E337}" srcOrd="2" destOrd="0" presId="urn:microsoft.com/office/officeart/2005/8/layout/hierarchy4"/>
    <dgm:cxn modelId="{E380561A-B9F3-448B-AD5B-08A4A8CE8A9E}" type="presParOf" srcId="{7749AFAA-DF20-46BE-86E7-F214C715E337}" destId="{9FA21C51-774F-49EA-85EF-31165E818A35}" srcOrd="0" destOrd="0" presId="urn:microsoft.com/office/officeart/2005/8/layout/hierarchy4"/>
    <dgm:cxn modelId="{DC4F3DF5-B80F-4350-B5B4-4256A8B5154B}" type="presParOf" srcId="{9FA21C51-774F-49EA-85EF-31165E818A35}" destId="{947D915B-A7F1-467E-8139-B674F9425AD8}" srcOrd="0" destOrd="0" presId="urn:microsoft.com/office/officeart/2005/8/layout/hierarchy4"/>
    <dgm:cxn modelId="{F8204F7C-6275-4F37-B9A6-C23B960487FC}" type="presParOf" srcId="{9FA21C51-774F-49EA-85EF-31165E818A35}" destId="{73FE86A7-0621-4C41-87F0-8C8101D3FD70}" srcOrd="1" destOrd="0" presId="urn:microsoft.com/office/officeart/2005/8/layout/hierarchy4"/>
    <dgm:cxn modelId="{97E8FB5C-4080-4ADB-BCA1-D9E79D5099D8}" type="presParOf" srcId="{9FA21C51-774F-49EA-85EF-31165E818A35}" destId="{6E8CE30E-0855-4D54-A090-A210167D7FE7}" srcOrd="2" destOrd="0" presId="urn:microsoft.com/office/officeart/2005/8/layout/hierarchy4"/>
    <dgm:cxn modelId="{E759F77F-D134-447D-A69F-8EDB482E7BBA}" type="presParOf" srcId="{6E8CE30E-0855-4D54-A090-A210167D7FE7}" destId="{709D3B73-12B0-42CC-9BE9-527F08F9ABA8}" srcOrd="0" destOrd="0" presId="urn:microsoft.com/office/officeart/2005/8/layout/hierarchy4"/>
    <dgm:cxn modelId="{5F62AAD7-EF7F-4ACD-8E36-64BB390A55FC}" type="presParOf" srcId="{709D3B73-12B0-42CC-9BE9-527F08F9ABA8}" destId="{22066FEA-E9B5-4481-AF83-0248AD624E66}" srcOrd="0" destOrd="0" presId="urn:microsoft.com/office/officeart/2005/8/layout/hierarchy4"/>
    <dgm:cxn modelId="{CDC8CD0F-8601-42D0-B185-A0FA41CA0589}" type="presParOf" srcId="{709D3B73-12B0-42CC-9BE9-527F08F9ABA8}" destId="{32DD2DBD-315F-4FA7-BDFB-FFDE777356B3}" srcOrd="1" destOrd="0" presId="urn:microsoft.com/office/officeart/2005/8/layout/hierarchy4"/>
    <dgm:cxn modelId="{1C9CBF40-6EF6-4202-8E89-768723B1B455}" type="presParOf" srcId="{0BC39310-43AB-467C-BB99-D6396E8B0A03}" destId="{691EA593-710B-4048-A83E-1A2F98E79061}" srcOrd="1" destOrd="0" presId="urn:microsoft.com/office/officeart/2005/8/layout/hierarchy4"/>
    <dgm:cxn modelId="{E231773F-D05F-4E2F-87FB-61B86DB16549}" type="presParOf" srcId="{0BC39310-43AB-467C-BB99-D6396E8B0A03}" destId="{A529A6AB-8C93-40D8-9263-D63B1D96CFD8}" srcOrd="2" destOrd="0" presId="urn:microsoft.com/office/officeart/2005/8/layout/hierarchy4"/>
    <dgm:cxn modelId="{CD6A1876-7485-4B32-8C29-467E0ABC491A}" type="presParOf" srcId="{A529A6AB-8C93-40D8-9263-D63B1D96CFD8}" destId="{2FD5821B-A6A1-4B09-BAD1-B87112428CEF}" srcOrd="0" destOrd="0" presId="urn:microsoft.com/office/officeart/2005/8/layout/hierarchy4"/>
    <dgm:cxn modelId="{CDD039BE-CA2F-4AFD-A0F7-A8F13C0A1E9F}" type="presParOf" srcId="{A529A6AB-8C93-40D8-9263-D63B1D96CFD8}" destId="{FED3D33F-44A8-471E-B1FA-062638B9CE55}" srcOrd="1" destOrd="0" presId="urn:microsoft.com/office/officeart/2005/8/layout/hierarchy4"/>
    <dgm:cxn modelId="{3F4CEE10-9842-4C84-B3ED-C1230946CBF5}" type="presParOf" srcId="{A529A6AB-8C93-40D8-9263-D63B1D96CFD8}" destId="{329AD239-0367-4736-997E-34CFB1675FBE}" srcOrd="2" destOrd="0" presId="urn:microsoft.com/office/officeart/2005/8/layout/hierarchy4"/>
    <dgm:cxn modelId="{AA3415EB-894C-4C6D-8DD3-4D97CEDB874A}" type="presParOf" srcId="{329AD239-0367-4736-997E-34CFB1675FBE}" destId="{6A197E04-BA68-4B52-9D17-51628B4E58C5}" srcOrd="0" destOrd="0" presId="urn:microsoft.com/office/officeart/2005/8/layout/hierarchy4"/>
    <dgm:cxn modelId="{20489A46-C0CD-4AF6-92E5-955A17E072E6}" type="presParOf" srcId="{6A197E04-BA68-4B52-9D17-51628B4E58C5}" destId="{F3636E91-4E5C-451E-B41E-5EA75835FC85}" srcOrd="0" destOrd="0" presId="urn:microsoft.com/office/officeart/2005/8/layout/hierarchy4"/>
    <dgm:cxn modelId="{C3973094-409B-4302-ADB3-4F6A3898F7A0}" type="presParOf" srcId="{6A197E04-BA68-4B52-9D17-51628B4E58C5}" destId="{7A78BC68-0978-408B-B860-F23E2D2F60D4}" srcOrd="1" destOrd="0" presId="urn:microsoft.com/office/officeart/2005/8/layout/hierarchy4"/>
    <dgm:cxn modelId="{DDE948A5-DA8D-4AB7-AEA9-7A0F085B0FC8}" type="presParOf" srcId="{6A197E04-BA68-4B52-9D17-51628B4E58C5}" destId="{F9614214-6033-4713-ADEB-FEF0D9D7DB5A}" srcOrd="2" destOrd="0" presId="urn:microsoft.com/office/officeart/2005/8/layout/hierarchy4"/>
    <dgm:cxn modelId="{BF9AEA23-B3A7-4641-AD6C-9D95DCA077BF}" type="presParOf" srcId="{F9614214-6033-4713-ADEB-FEF0D9D7DB5A}" destId="{B72761C6-098B-474B-A18A-EEFEF4A1A96E}" srcOrd="0" destOrd="0" presId="urn:microsoft.com/office/officeart/2005/8/layout/hierarchy4"/>
    <dgm:cxn modelId="{7EE27324-EC58-45D5-AAF1-06A801CF0D13}" type="presParOf" srcId="{B72761C6-098B-474B-A18A-EEFEF4A1A96E}" destId="{830F1D10-1F28-42F5-B5FA-C02A0C00BD26}" srcOrd="0" destOrd="0" presId="urn:microsoft.com/office/officeart/2005/8/layout/hierarchy4"/>
    <dgm:cxn modelId="{7525A461-0760-4D16-96DB-69E776089058}" type="presParOf" srcId="{B72761C6-098B-474B-A18A-EEFEF4A1A96E}" destId="{42316453-366F-46CD-A9F3-747E0AC49E6C}" srcOrd="1" destOrd="0" presId="urn:microsoft.com/office/officeart/2005/8/layout/hierarchy4"/>
    <dgm:cxn modelId="{5B572562-6C3A-4D00-881F-3EE2A2133030}" type="presParOf" srcId="{329AD239-0367-4736-997E-34CFB1675FBE}" destId="{60642605-A981-4CDD-B2A0-264571D38E24}" srcOrd="1" destOrd="0" presId="urn:microsoft.com/office/officeart/2005/8/layout/hierarchy4"/>
    <dgm:cxn modelId="{AAC95D14-0DCA-471F-BFAD-AF0EF87D951A}" type="presParOf" srcId="{329AD239-0367-4736-997E-34CFB1675FBE}" destId="{5042DBA5-9AFA-4777-B5E0-310FF672AB12}" srcOrd="2" destOrd="0" presId="urn:microsoft.com/office/officeart/2005/8/layout/hierarchy4"/>
    <dgm:cxn modelId="{C800CEC6-0F68-4A6F-A450-2D5883821C0A}" type="presParOf" srcId="{5042DBA5-9AFA-4777-B5E0-310FF672AB12}" destId="{794C7011-6B5B-43FD-8F4F-412A5EB6BE45}" srcOrd="0" destOrd="0" presId="urn:microsoft.com/office/officeart/2005/8/layout/hierarchy4"/>
    <dgm:cxn modelId="{756E8278-9FC7-467A-9EC0-E779CDA24DB0}" type="presParOf" srcId="{5042DBA5-9AFA-4777-B5E0-310FF672AB12}" destId="{9AEFC8F3-CB06-4EE9-8C84-22B2CCBC0E0D}" srcOrd="1" destOrd="0" presId="urn:microsoft.com/office/officeart/2005/8/layout/hierarchy4"/>
    <dgm:cxn modelId="{7F8031EF-CB24-40EF-A5DB-140E309C7A19}" type="presParOf" srcId="{5042DBA5-9AFA-4777-B5E0-310FF672AB12}" destId="{898C3481-0BBE-4FFA-9A8B-4C8A72DC7D5B}" srcOrd="2" destOrd="0" presId="urn:microsoft.com/office/officeart/2005/8/layout/hierarchy4"/>
    <dgm:cxn modelId="{C80E3463-21A6-49AE-894D-9A09BDD0552C}" type="presParOf" srcId="{898C3481-0BBE-4FFA-9A8B-4C8A72DC7D5B}" destId="{90494FEE-9AE2-40DB-A3E0-246EE8E761C1}" srcOrd="0" destOrd="0" presId="urn:microsoft.com/office/officeart/2005/8/layout/hierarchy4"/>
    <dgm:cxn modelId="{8B1CAF04-CD07-40CF-8FCE-A9DDAE6E9061}" type="presParOf" srcId="{90494FEE-9AE2-40DB-A3E0-246EE8E761C1}" destId="{B95E7FC7-61BD-4F42-90E4-06E1BE7E3E32}" srcOrd="0" destOrd="0" presId="urn:microsoft.com/office/officeart/2005/8/layout/hierarchy4"/>
    <dgm:cxn modelId="{428E26D4-2203-48FF-AC73-CDD7E16B526C}" type="presParOf" srcId="{90494FEE-9AE2-40DB-A3E0-246EE8E761C1}" destId="{53EDE082-20FA-4D75-BE2E-33291CB94664}" srcOrd="1" destOrd="0" presId="urn:microsoft.com/office/officeart/2005/8/layout/hierarchy4"/>
    <dgm:cxn modelId="{3C9D0B01-996B-434C-B08A-3F5CE740FFF9}" type="presParOf" srcId="{898C3481-0BBE-4FFA-9A8B-4C8A72DC7D5B}" destId="{29A952D1-9558-43D4-8E54-A84C9EA47213}" srcOrd="1" destOrd="0" presId="urn:microsoft.com/office/officeart/2005/8/layout/hierarchy4"/>
    <dgm:cxn modelId="{B50D41D6-FDBC-40EA-B9A4-47DD89FC1C1F}" type="presParOf" srcId="{898C3481-0BBE-4FFA-9A8B-4C8A72DC7D5B}" destId="{C1C6E032-05A4-4258-9CBE-2A3BF96FBB0E}" srcOrd="2" destOrd="0" presId="urn:microsoft.com/office/officeart/2005/8/layout/hierarchy4"/>
    <dgm:cxn modelId="{9687FAC5-A968-433A-A896-C768FB52BD64}" type="presParOf" srcId="{C1C6E032-05A4-4258-9CBE-2A3BF96FBB0E}" destId="{384A3492-27F9-4801-8BFA-D64E59C1CE27}" srcOrd="0" destOrd="0" presId="urn:microsoft.com/office/officeart/2005/8/layout/hierarchy4"/>
    <dgm:cxn modelId="{A1613FE3-9154-437C-BB67-8557398233B0}" type="presParOf" srcId="{C1C6E032-05A4-4258-9CBE-2A3BF96FBB0E}" destId="{CE7B26F7-7FFB-420C-8005-BF1908ED1FFA}" srcOrd="1" destOrd="0" presId="urn:microsoft.com/office/officeart/2005/8/layout/hierarchy4"/>
    <dgm:cxn modelId="{E3BDE05A-D554-4884-88AF-2B0FAC3C52E4}" type="presParOf" srcId="{898C3481-0BBE-4FFA-9A8B-4C8A72DC7D5B}" destId="{74F05A88-08ED-4336-B0E9-82368FB47D62}" srcOrd="3" destOrd="0" presId="urn:microsoft.com/office/officeart/2005/8/layout/hierarchy4"/>
    <dgm:cxn modelId="{ADAD8643-94C1-415B-96F3-C724F4EC587F}" type="presParOf" srcId="{898C3481-0BBE-4FFA-9A8B-4C8A72DC7D5B}" destId="{A901EF4F-EF14-4F46-B97C-4C7043DCD7D9}" srcOrd="4" destOrd="0" presId="urn:microsoft.com/office/officeart/2005/8/layout/hierarchy4"/>
    <dgm:cxn modelId="{A5BDD390-62B3-4DF3-9BD0-985E818B516B}" type="presParOf" srcId="{A901EF4F-EF14-4F46-B97C-4C7043DCD7D9}" destId="{95C0C495-0EE3-4194-90D4-F6472E7F8E8B}" srcOrd="0" destOrd="0" presId="urn:microsoft.com/office/officeart/2005/8/layout/hierarchy4"/>
    <dgm:cxn modelId="{2F7FDB2E-130E-4F58-8325-36E54C1843DB}" type="presParOf" srcId="{A901EF4F-EF14-4F46-B97C-4C7043DCD7D9}" destId="{6077DA2C-FA28-4C00-BAF3-7D9E8EA821B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357D5D-75F8-4CAC-9FB5-65D1EB124D34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248892D-7892-4DF5-B19B-0E95AA702575}">
      <dgm:prSet phldrT="[Text]" custT="1"/>
      <dgm:spPr>
        <a:solidFill>
          <a:srgbClr val="3333FF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3200" dirty="0" smtClean="0">
              <a:latin typeface="Arial Narrow" panose="020B0606020202030204" pitchFamily="34" charset="0"/>
            </a:rPr>
            <a:t>Work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2000" dirty="0" smtClean="0">
              <a:latin typeface="Arial Narrow" panose="020B0606020202030204" pitchFamily="34" charset="0"/>
            </a:rPr>
            <a:t>(i.e. ALL activities to produce goods and services)</a:t>
          </a:r>
          <a:endParaRPr lang="en-GB" sz="2000" dirty="0">
            <a:latin typeface="Arial Narrow" panose="020B0606020202030204" pitchFamily="34" charset="0"/>
          </a:endParaRPr>
        </a:p>
      </dgm:t>
    </dgm:pt>
    <dgm:pt modelId="{6ED30DF4-E0B4-475B-A799-547D11009613}" type="parTrans" cxnId="{9D50EB53-E4C9-4EF4-9FF2-57086078F400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4A11EDDD-AF36-423B-9ACC-B93D765A25DC}" type="sibTrans" cxnId="{9D50EB53-E4C9-4EF4-9FF2-57086078F400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A8295764-FC1F-40FA-947B-A104E90A4E0F}">
      <dgm:prSet phldrT="[Text]" custT="1"/>
      <dgm:spPr>
        <a:solidFill>
          <a:schemeClr val="bg1"/>
        </a:solidFill>
        <a:ln>
          <a:solidFill>
            <a:schemeClr val="bg1">
              <a:lumMod val="50000"/>
            </a:schemeClr>
          </a:solidFill>
        </a:ln>
      </dgm:spPr>
      <dgm:t>
        <a:bodyPr lIns="0" rIns="0"/>
        <a:lstStyle/>
        <a:p>
          <a:pPr>
            <a:spcAft>
              <a:spcPts val="0"/>
            </a:spcAft>
          </a:pPr>
          <a:r>
            <a:rPr lang="en-GB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For own final use </a:t>
          </a:r>
        </a:p>
        <a:p>
          <a:pPr>
            <a:spcAft>
              <a:spcPct val="35000"/>
            </a:spcAft>
          </a:pPr>
          <a:r>
            <a:rPr lang="en-GB" sz="13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(by households)</a:t>
          </a:r>
          <a:endParaRPr lang="en-GB" sz="13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AB6B7B26-B393-46CC-B07D-6C6A67635328}" type="parTrans" cxnId="{6AD3D62A-0823-4883-B349-171F0C08BFC3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3A3B3132-B690-4841-83D4-DEA1DD8391E4}" type="sibTrans" cxnId="{6AD3D62A-0823-4883-B349-171F0C08BFC3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C02C159C-8552-425D-A6FB-6B89DAF86E12}">
      <dgm:prSet phldrT="[Text]" custT="1"/>
      <dgm:spPr>
        <a:solidFill>
          <a:schemeClr val="bg1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For use by others (i.e. other units)</a:t>
          </a:r>
          <a:endParaRPr lang="en-GB" sz="18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FD4186C1-4486-47AA-94C5-2826B56EC7F0}" type="parTrans" cxnId="{745C6787-E3A7-4B89-B498-6D17C73F13EF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A09A4EDD-5295-4AD9-B527-97DFE204453F}" type="sibTrans" cxnId="{745C6787-E3A7-4B89-B498-6D17C73F13EF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48E53261-258A-482E-8FDE-510D5C5BA495}">
      <dgm:prSet phldrT="[Text]" custT="1"/>
      <dgm:spPr>
        <a:solidFill>
          <a:schemeClr val="bg1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6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For remuneration (i.e. for pay or profit)</a:t>
          </a:r>
          <a:endParaRPr lang="en-GB" sz="16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56709CE5-418A-43A6-8DF8-F0B0CA698655}" type="parTrans" cxnId="{42B78ABA-7636-4078-9BBB-1FC3CB4420DB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843881D8-2DE5-437F-8BA3-53ADB2442A91}" type="sibTrans" cxnId="{42B78ABA-7636-4078-9BBB-1FC3CB4420DB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0FEF90C3-FE19-4F2F-AAA7-0698AA52AEC1}">
      <dgm:prSet custT="1"/>
      <dgm:spPr>
        <a:solidFill>
          <a:schemeClr val="bg1"/>
        </a:solidFill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r>
            <a:rPr lang="en-GB" sz="16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Without remuneration</a:t>
          </a:r>
          <a:endParaRPr lang="en-GB" sz="16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D103B627-A8F5-4F09-8D72-ABB07822305C}" type="parTrans" cxnId="{11782C1F-3D99-48F5-AEA5-A3AD5BF76E99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9FB69B87-F7B3-4F49-BBAA-762FE9F4BDB5}" type="sibTrans" cxnId="{11782C1F-3D99-48F5-AEA5-A3AD5BF76E99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A592835B-09CC-40A3-AE8A-3825CD32249E}">
      <dgm:prSet custT="1"/>
      <dgm:spPr>
        <a:solidFill>
          <a:srgbClr val="CCECFF"/>
        </a:solidFill>
      </dgm:spPr>
      <dgm:t>
        <a:bodyPr/>
        <a:lstStyle/>
        <a:p>
          <a:r>
            <a:rPr lang="en-GB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Unpaid trainee work</a:t>
          </a:r>
        </a:p>
      </dgm:t>
    </dgm:pt>
    <dgm:pt modelId="{223F4379-49D3-46E4-8BD8-9414AE00F503}" type="parTrans" cxnId="{13B223F5-14DE-4C1C-8C50-4CA256F547D7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8500D49A-1F71-428C-B3D9-08486FE8E78E}" type="sibTrans" cxnId="{13B223F5-14DE-4C1C-8C50-4CA256F547D7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C27D5AF3-13EB-42CF-BF5E-D1636FDEE0E9}">
      <dgm:prSet custT="1"/>
      <dgm:spPr>
        <a:solidFill>
          <a:srgbClr val="CCECFF"/>
        </a:solidFill>
      </dgm:spPr>
      <dgm:t>
        <a:bodyPr lIns="36000" rIns="36000" anchor="ctr"/>
        <a:lstStyle/>
        <a:p>
          <a:r>
            <a:rPr lang="en-GB" sz="16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Other work activities </a:t>
          </a:r>
          <a:r>
            <a:rPr lang="en-GB" sz="1600" b="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(e.g. unpaid compulsory work) </a:t>
          </a:r>
          <a:endParaRPr lang="en-GB" sz="1600" b="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FD49251B-64FC-4979-B54B-296FA1A84582}" type="parTrans" cxnId="{58E2A710-A242-4169-986D-6709C45C12AE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3038DD6D-305C-44B7-BED7-6F99131B14B5}" type="sibTrans" cxnId="{58E2A710-A242-4169-986D-6709C45C12AE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85174C7A-84BC-4571-9C97-915DF5A4EEE0}">
      <dgm:prSet custT="1"/>
      <dgm:spPr>
        <a:solidFill>
          <a:srgbClr val="CCECFF"/>
        </a:solidFill>
      </dgm:spPr>
      <dgm:t>
        <a:bodyPr/>
        <a:lstStyle/>
        <a:p>
          <a:r>
            <a:rPr lang="en-GB" sz="1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Volunteer work</a:t>
          </a:r>
        </a:p>
      </dgm:t>
    </dgm:pt>
    <dgm:pt modelId="{09570902-72E3-490C-BF70-5CAACF7BDCF9}" type="parTrans" cxnId="{5495D75E-521A-4159-A97E-FAC93BCF6D0B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67D4F5FD-EB9A-4D55-AB83-9344068A91C1}" type="sibTrans" cxnId="{5495D75E-521A-4159-A97E-FAC93BCF6D0B}">
      <dgm:prSet/>
      <dgm:spPr/>
      <dgm:t>
        <a:bodyPr/>
        <a:lstStyle/>
        <a:p>
          <a:endParaRPr lang="en-GB">
            <a:latin typeface="Arial Narrow" panose="020B0606020202030204" pitchFamily="34" charset="0"/>
          </a:endParaRPr>
        </a:p>
      </dgm:t>
    </dgm:pt>
    <dgm:pt modelId="{6618F88A-7957-4F2E-8CF3-D956C70EF3BE}">
      <dgm:prSet/>
      <dgm:spPr>
        <a:solidFill>
          <a:schemeClr val="bg1"/>
        </a:solidFill>
      </dgm:spPr>
      <dgm:t>
        <a:bodyPr/>
        <a:lstStyle/>
        <a:p>
          <a:endParaRPr lang="en-GB"/>
        </a:p>
      </dgm:t>
    </dgm:pt>
    <dgm:pt modelId="{CB15F599-052D-476D-8AC1-1B59F5EBF1B4}" type="parTrans" cxnId="{A77EDA9B-FEFA-4DBF-9B14-E4C0A7383D62}">
      <dgm:prSet/>
      <dgm:spPr/>
      <dgm:t>
        <a:bodyPr/>
        <a:lstStyle/>
        <a:p>
          <a:endParaRPr lang="en-GB"/>
        </a:p>
      </dgm:t>
    </dgm:pt>
    <dgm:pt modelId="{827DC64F-C1AC-4FC9-A703-F5F338750157}" type="sibTrans" cxnId="{A77EDA9B-FEFA-4DBF-9B14-E4C0A7383D62}">
      <dgm:prSet/>
      <dgm:spPr/>
      <dgm:t>
        <a:bodyPr/>
        <a:lstStyle/>
        <a:p>
          <a:endParaRPr lang="en-GB"/>
        </a:p>
      </dgm:t>
    </dgm:pt>
    <dgm:pt modelId="{2A575AC1-D209-40D5-9091-7AC8D5B7F5D2}">
      <dgm:prSet custT="1"/>
      <dgm:spPr>
        <a:solidFill>
          <a:srgbClr val="CCECFF"/>
        </a:solidFill>
      </dgm:spPr>
      <dgm:t>
        <a:bodyPr/>
        <a:lstStyle/>
        <a:p>
          <a:r>
            <a:rPr lang="en-GB" sz="20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Own-use production work</a:t>
          </a:r>
          <a:endParaRPr lang="en-GB" sz="20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4B20E353-CA56-49BA-B7A3-791D6FBFCEFA}" type="parTrans" cxnId="{94CAC5E7-5777-47E7-BBD8-3057381FBC2A}">
      <dgm:prSet/>
      <dgm:spPr/>
      <dgm:t>
        <a:bodyPr/>
        <a:lstStyle/>
        <a:p>
          <a:endParaRPr lang="en-GB"/>
        </a:p>
      </dgm:t>
    </dgm:pt>
    <dgm:pt modelId="{21C0054F-7E11-4004-8AB2-CC7DFD78D202}" type="sibTrans" cxnId="{94CAC5E7-5777-47E7-BBD8-3057381FBC2A}">
      <dgm:prSet/>
      <dgm:spPr/>
      <dgm:t>
        <a:bodyPr/>
        <a:lstStyle/>
        <a:p>
          <a:endParaRPr lang="en-GB"/>
        </a:p>
      </dgm:t>
    </dgm:pt>
    <dgm:pt modelId="{ED465E0E-E1E3-4ECA-9DA6-A0F3D27AF60F}">
      <dgm:prSet custT="1"/>
      <dgm:spPr>
        <a:solidFill>
          <a:srgbClr val="6699FF"/>
        </a:solidFill>
      </dgm:spPr>
      <dgm:t>
        <a:bodyPr/>
        <a:lstStyle/>
        <a:p>
          <a:pPr>
            <a:spcAft>
              <a:spcPts val="0"/>
            </a:spcAft>
          </a:pPr>
          <a:r>
            <a:rPr lang="en-GB" sz="32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Employment</a:t>
          </a:r>
        </a:p>
        <a:p>
          <a:pPr>
            <a:spcAft>
              <a:spcPct val="35000"/>
            </a:spcAft>
          </a:pPr>
          <a:r>
            <a:rPr lang="en-GB" sz="1800" b="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rPr>
            <a:t>(work for pay or profit)</a:t>
          </a:r>
          <a:endParaRPr lang="en-GB" sz="1800" b="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</a:endParaRPr>
        </a:p>
      </dgm:t>
    </dgm:pt>
    <dgm:pt modelId="{63DED6F7-8A97-46ED-92F0-1FC4E900EBD6}" type="parTrans" cxnId="{E512ADA6-2B15-4A0B-9663-2ECD055CC449}">
      <dgm:prSet/>
      <dgm:spPr/>
      <dgm:t>
        <a:bodyPr/>
        <a:lstStyle/>
        <a:p>
          <a:endParaRPr lang="en-GB"/>
        </a:p>
      </dgm:t>
    </dgm:pt>
    <dgm:pt modelId="{C707377B-066A-49E6-8E8D-D7F4D6C2DB98}" type="sibTrans" cxnId="{E512ADA6-2B15-4A0B-9663-2ECD055CC449}">
      <dgm:prSet/>
      <dgm:spPr/>
      <dgm:t>
        <a:bodyPr/>
        <a:lstStyle/>
        <a:p>
          <a:endParaRPr lang="en-GB"/>
        </a:p>
      </dgm:t>
    </dgm:pt>
    <dgm:pt modelId="{974F71A4-D96E-4B19-9944-55B859053894}" type="pres">
      <dgm:prSet presAssocID="{58357D5D-75F8-4CAC-9FB5-65D1EB124D3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7FD91D9F-7EA8-4426-AF46-56D7813FE1CD}" type="pres">
      <dgm:prSet presAssocID="{F248892D-7892-4DF5-B19B-0E95AA702575}" presName="vertOne" presStyleCnt="0"/>
      <dgm:spPr/>
    </dgm:pt>
    <dgm:pt modelId="{CC37F5AC-1C20-4CCB-B1C6-B06F940D068C}" type="pres">
      <dgm:prSet presAssocID="{F248892D-7892-4DF5-B19B-0E95AA702575}" presName="txOne" presStyleLbl="node0" presStyleIdx="0" presStyleCnt="1" custScaleY="4110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514A7D4-C404-449C-B9BB-00D592E1258F}" type="pres">
      <dgm:prSet presAssocID="{F248892D-7892-4DF5-B19B-0E95AA702575}" presName="parTransOne" presStyleCnt="0"/>
      <dgm:spPr/>
    </dgm:pt>
    <dgm:pt modelId="{0BC39310-43AB-467C-BB99-D6396E8B0A03}" type="pres">
      <dgm:prSet presAssocID="{F248892D-7892-4DF5-B19B-0E95AA702575}" presName="horzOne" presStyleCnt="0"/>
      <dgm:spPr/>
    </dgm:pt>
    <dgm:pt modelId="{D74803B4-1D82-4706-B0B9-6E17DFFF97D0}" type="pres">
      <dgm:prSet presAssocID="{A8295764-FC1F-40FA-947B-A104E90A4E0F}" presName="vertTwo" presStyleCnt="0"/>
      <dgm:spPr/>
    </dgm:pt>
    <dgm:pt modelId="{FA6BE8AF-E9A1-4CE5-90C4-8154C8CE8FA8}" type="pres">
      <dgm:prSet presAssocID="{A8295764-FC1F-40FA-947B-A104E90A4E0F}" presName="txTwo" presStyleLbl="node2" presStyleIdx="0" presStyleCnt="2" custScaleX="102060" custScaleY="22382" custLinFactNeighborY="-4210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3E1141B-2CB3-46E7-82E1-007D5DB8BDE4}" type="pres">
      <dgm:prSet presAssocID="{A8295764-FC1F-40FA-947B-A104E90A4E0F}" presName="parTransTwo" presStyleCnt="0"/>
      <dgm:spPr/>
    </dgm:pt>
    <dgm:pt modelId="{7749AFAA-DF20-46BE-86E7-F214C715E337}" type="pres">
      <dgm:prSet presAssocID="{A8295764-FC1F-40FA-947B-A104E90A4E0F}" presName="horzTwo" presStyleCnt="0"/>
      <dgm:spPr/>
    </dgm:pt>
    <dgm:pt modelId="{9FA21C51-774F-49EA-85EF-31165E818A35}" type="pres">
      <dgm:prSet presAssocID="{6618F88A-7957-4F2E-8CF3-D956C70EF3BE}" presName="vertThree" presStyleCnt="0"/>
      <dgm:spPr/>
    </dgm:pt>
    <dgm:pt modelId="{947D915B-A7F1-467E-8139-B674F9425AD8}" type="pres">
      <dgm:prSet presAssocID="{6618F88A-7957-4F2E-8CF3-D956C70EF3BE}" presName="txThree" presStyleLbl="node3" presStyleIdx="0" presStyleCnt="3" custScaleX="92592" custScaleY="9823" custLinFactNeighborY="-7588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3FE86A7-0621-4C41-87F0-8C8101D3FD70}" type="pres">
      <dgm:prSet presAssocID="{6618F88A-7957-4F2E-8CF3-D956C70EF3BE}" presName="parTransThree" presStyleCnt="0"/>
      <dgm:spPr/>
    </dgm:pt>
    <dgm:pt modelId="{6E8CE30E-0855-4D54-A090-A210167D7FE7}" type="pres">
      <dgm:prSet presAssocID="{6618F88A-7957-4F2E-8CF3-D956C70EF3BE}" presName="horzThree" presStyleCnt="0"/>
      <dgm:spPr/>
    </dgm:pt>
    <dgm:pt modelId="{709D3B73-12B0-42CC-9BE9-527F08F9ABA8}" type="pres">
      <dgm:prSet presAssocID="{2A575AC1-D209-40D5-9091-7AC8D5B7F5D2}" presName="vertFour" presStyleCnt="0">
        <dgm:presLayoutVars>
          <dgm:chPref val="3"/>
        </dgm:presLayoutVars>
      </dgm:prSet>
      <dgm:spPr/>
    </dgm:pt>
    <dgm:pt modelId="{22066FEA-E9B5-4481-AF83-0248AD624E66}" type="pres">
      <dgm:prSet presAssocID="{2A575AC1-D209-40D5-9091-7AC8D5B7F5D2}" presName="txFour" presStyleLbl="node4" presStyleIdx="0" presStyleCnt="5" custScaleX="159342" custLinFactNeighborY="-848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2DD2DBD-315F-4FA7-BDFB-FFDE777356B3}" type="pres">
      <dgm:prSet presAssocID="{2A575AC1-D209-40D5-9091-7AC8D5B7F5D2}" presName="horzFour" presStyleCnt="0"/>
      <dgm:spPr/>
    </dgm:pt>
    <dgm:pt modelId="{691EA593-710B-4048-A83E-1A2F98E79061}" type="pres">
      <dgm:prSet presAssocID="{3A3B3132-B690-4841-83D4-DEA1DD8391E4}" presName="sibSpaceTwo" presStyleCnt="0"/>
      <dgm:spPr/>
    </dgm:pt>
    <dgm:pt modelId="{A529A6AB-8C93-40D8-9263-D63B1D96CFD8}" type="pres">
      <dgm:prSet presAssocID="{C02C159C-8552-425D-A6FB-6B89DAF86E12}" presName="vertTwo" presStyleCnt="0"/>
      <dgm:spPr/>
    </dgm:pt>
    <dgm:pt modelId="{2FD5821B-A6A1-4B09-BAD1-B87112428CEF}" type="pres">
      <dgm:prSet presAssocID="{C02C159C-8552-425D-A6FB-6B89DAF86E12}" presName="txTwo" presStyleLbl="node2" presStyleIdx="1" presStyleCnt="2" custScaleY="23437" custLinFactNeighborY="-4210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ED3D33F-44A8-471E-B1FA-062638B9CE55}" type="pres">
      <dgm:prSet presAssocID="{C02C159C-8552-425D-A6FB-6B89DAF86E12}" presName="parTransTwo" presStyleCnt="0"/>
      <dgm:spPr/>
    </dgm:pt>
    <dgm:pt modelId="{329AD239-0367-4736-997E-34CFB1675FBE}" type="pres">
      <dgm:prSet presAssocID="{C02C159C-8552-425D-A6FB-6B89DAF86E12}" presName="horzTwo" presStyleCnt="0"/>
      <dgm:spPr/>
    </dgm:pt>
    <dgm:pt modelId="{6A197E04-BA68-4B52-9D17-51628B4E58C5}" type="pres">
      <dgm:prSet presAssocID="{48E53261-258A-482E-8FDE-510D5C5BA495}" presName="vertThree" presStyleCnt="0"/>
      <dgm:spPr/>
    </dgm:pt>
    <dgm:pt modelId="{F3636E91-4E5C-451E-B41E-5EA75835FC85}" type="pres">
      <dgm:prSet presAssocID="{48E53261-258A-482E-8FDE-510D5C5BA495}" presName="txThree" presStyleLbl="node3" presStyleIdx="1" presStyleCnt="3" custScaleX="97739" custScaleY="15852" custLinFactNeighborY="-7562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A78BC68-0978-408B-B860-F23E2D2F60D4}" type="pres">
      <dgm:prSet presAssocID="{48E53261-258A-482E-8FDE-510D5C5BA495}" presName="parTransThree" presStyleCnt="0"/>
      <dgm:spPr/>
    </dgm:pt>
    <dgm:pt modelId="{F9614214-6033-4713-ADEB-FEF0D9D7DB5A}" type="pres">
      <dgm:prSet presAssocID="{48E53261-258A-482E-8FDE-510D5C5BA495}" presName="horzThree" presStyleCnt="0"/>
      <dgm:spPr/>
    </dgm:pt>
    <dgm:pt modelId="{B72761C6-098B-474B-A18A-EEFEF4A1A96E}" type="pres">
      <dgm:prSet presAssocID="{ED465E0E-E1E3-4ECA-9DA6-A0F3D27AF60F}" presName="vertFour" presStyleCnt="0">
        <dgm:presLayoutVars>
          <dgm:chPref val="3"/>
        </dgm:presLayoutVars>
      </dgm:prSet>
      <dgm:spPr/>
    </dgm:pt>
    <dgm:pt modelId="{830F1D10-1F28-42F5-B5FA-C02A0C00BD26}" type="pres">
      <dgm:prSet presAssocID="{ED465E0E-E1E3-4ECA-9DA6-A0F3D27AF60F}" presName="txFour" presStyleLbl="node4" presStyleIdx="1" presStyleCnt="5" custScaleX="307337" custLinFactNeighborY="-1448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2316453-366F-46CD-A9F3-747E0AC49E6C}" type="pres">
      <dgm:prSet presAssocID="{ED465E0E-E1E3-4ECA-9DA6-A0F3D27AF60F}" presName="horzFour" presStyleCnt="0"/>
      <dgm:spPr/>
    </dgm:pt>
    <dgm:pt modelId="{60642605-A981-4CDD-B2A0-264571D38E24}" type="pres">
      <dgm:prSet presAssocID="{843881D8-2DE5-437F-8BA3-53ADB2442A91}" presName="sibSpaceThree" presStyleCnt="0"/>
      <dgm:spPr/>
    </dgm:pt>
    <dgm:pt modelId="{5042DBA5-9AFA-4777-B5E0-310FF672AB12}" type="pres">
      <dgm:prSet presAssocID="{0FEF90C3-FE19-4F2F-AAA7-0698AA52AEC1}" presName="vertThree" presStyleCnt="0"/>
      <dgm:spPr/>
    </dgm:pt>
    <dgm:pt modelId="{794C7011-6B5B-43FD-8F4F-412A5EB6BE45}" type="pres">
      <dgm:prSet presAssocID="{0FEF90C3-FE19-4F2F-AAA7-0698AA52AEC1}" presName="txThree" presStyleLbl="node3" presStyleIdx="2" presStyleCnt="3" custScaleY="15852" custLinFactNeighborY="-7562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9AEFC8F3-CB06-4EE9-8C84-22B2CCBC0E0D}" type="pres">
      <dgm:prSet presAssocID="{0FEF90C3-FE19-4F2F-AAA7-0698AA52AEC1}" presName="parTransThree" presStyleCnt="0"/>
      <dgm:spPr/>
    </dgm:pt>
    <dgm:pt modelId="{898C3481-0BBE-4FFA-9A8B-4C8A72DC7D5B}" type="pres">
      <dgm:prSet presAssocID="{0FEF90C3-FE19-4F2F-AAA7-0698AA52AEC1}" presName="horzThree" presStyleCnt="0"/>
      <dgm:spPr/>
    </dgm:pt>
    <dgm:pt modelId="{90494FEE-9AE2-40DB-A3E0-246EE8E761C1}" type="pres">
      <dgm:prSet presAssocID="{A592835B-09CC-40A3-AE8A-3825CD32249E}" presName="vertFour" presStyleCnt="0">
        <dgm:presLayoutVars>
          <dgm:chPref val="3"/>
        </dgm:presLayoutVars>
      </dgm:prSet>
      <dgm:spPr/>
    </dgm:pt>
    <dgm:pt modelId="{B95E7FC7-61BD-4F42-90E4-06E1BE7E3E32}" type="pres">
      <dgm:prSet presAssocID="{A592835B-09CC-40A3-AE8A-3825CD32249E}" presName="txFour" presStyleLbl="node4" presStyleIdx="2" presStyleCnt="5" custLinFactNeighborY="-1448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3EDE082-20FA-4D75-BE2E-33291CB94664}" type="pres">
      <dgm:prSet presAssocID="{A592835B-09CC-40A3-AE8A-3825CD32249E}" presName="horzFour" presStyleCnt="0"/>
      <dgm:spPr/>
    </dgm:pt>
    <dgm:pt modelId="{29A952D1-9558-43D4-8E54-A84C9EA47213}" type="pres">
      <dgm:prSet presAssocID="{8500D49A-1F71-428C-B3D9-08486FE8E78E}" presName="sibSpaceFour" presStyleCnt="0"/>
      <dgm:spPr/>
    </dgm:pt>
    <dgm:pt modelId="{C1C6E032-05A4-4258-9CBE-2A3BF96FBB0E}" type="pres">
      <dgm:prSet presAssocID="{C27D5AF3-13EB-42CF-BF5E-D1636FDEE0E9}" presName="vertFour" presStyleCnt="0">
        <dgm:presLayoutVars>
          <dgm:chPref val="3"/>
        </dgm:presLayoutVars>
      </dgm:prSet>
      <dgm:spPr/>
    </dgm:pt>
    <dgm:pt modelId="{384A3492-27F9-4801-8BFA-D64E59C1CE27}" type="pres">
      <dgm:prSet presAssocID="{C27D5AF3-13EB-42CF-BF5E-D1636FDEE0E9}" presName="txFour" presStyleLbl="node4" presStyleIdx="3" presStyleCnt="5" custLinFactNeighborY="-1448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E7B26F7-7FFB-420C-8005-BF1908ED1FFA}" type="pres">
      <dgm:prSet presAssocID="{C27D5AF3-13EB-42CF-BF5E-D1636FDEE0E9}" presName="horzFour" presStyleCnt="0"/>
      <dgm:spPr/>
    </dgm:pt>
    <dgm:pt modelId="{74F05A88-08ED-4336-B0E9-82368FB47D62}" type="pres">
      <dgm:prSet presAssocID="{3038DD6D-305C-44B7-BED7-6F99131B14B5}" presName="sibSpaceFour" presStyleCnt="0"/>
      <dgm:spPr/>
    </dgm:pt>
    <dgm:pt modelId="{A901EF4F-EF14-4F46-B97C-4C7043DCD7D9}" type="pres">
      <dgm:prSet presAssocID="{85174C7A-84BC-4571-9C97-915DF5A4EEE0}" presName="vertFour" presStyleCnt="0">
        <dgm:presLayoutVars>
          <dgm:chPref val="3"/>
        </dgm:presLayoutVars>
      </dgm:prSet>
      <dgm:spPr/>
    </dgm:pt>
    <dgm:pt modelId="{95C0C495-0EE3-4194-90D4-F6472E7F8E8B}" type="pres">
      <dgm:prSet presAssocID="{85174C7A-84BC-4571-9C97-915DF5A4EEE0}" presName="txFour" presStyleLbl="node4" presStyleIdx="4" presStyleCnt="5" custLinFactNeighborY="-1448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077DA2C-FA28-4C00-BAF3-7D9E8EA821B8}" type="pres">
      <dgm:prSet presAssocID="{85174C7A-84BC-4571-9C97-915DF5A4EEE0}" presName="horzFour" presStyleCnt="0"/>
      <dgm:spPr/>
    </dgm:pt>
  </dgm:ptLst>
  <dgm:cxnLst>
    <dgm:cxn modelId="{94CAC5E7-5777-47E7-BBD8-3057381FBC2A}" srcId="{6618F88A-7957-4F2E-8CF3-D956C70EF3BE}" destId="{2A575AC1-D209-40D5-9091-7AC8D5B7F5D2}" srcOrd="0" destOrd="0" parTransId="{4B20E353-CA56-49BA-B7A3-791D6FBFCEFA}" sibTransId="{21C0054F-7E11-4004-8AB2-CC7DFD78D202}"/>
    <dgm:cxn modelId="{C55DB334-6B0D-4A82-8879-EEB80678E5BD}" type="presOf" srcId="{48E53261-258A-482E-8FDE-510D5C5BA495}" destId="{F3636E91-4E5C-451E-B41E-5EA75835FC85}" srcOrd="0" destOrd="0" presId="urn:microsoft.com/office/officeart/2005/8/layout/hierarchy4"/>
    <dgm:cxn modelId="{11782C1F-3D99-48F5-AEA5-A3AD5BF76E99}" srcId="{C02C159C-8552-425D-A6FB-6B89DAF86E12}" destId="{0FEF90C3-FE19-4F2F-AAA7-0698AA52AEC1}" srcOrd="1" destOrd="0" parTransId="{D103B627-A8F5-4F09-8D72-ABB07822305C}" sibTransId="{9FB69B87-F7B3-4F49-BBAA-762FE9F4BDB5}"/>
    <dgm:cxn modelId="{9D50EB53-E4C9-4EF4-9FF2-57086078F400}" srcId="{58357D5D-75F8-4CAC-9FB5-65D1EB124D34}" destId="{F248892D-7892-4DF5-B19B-0E95AA702575}" srcOrd="0" destOrd="0" parTransId="{6ED30DF4-E0B4-475B-A799-547D11009613}" sibTransId="{4A11EDDD-AF36-423B-9ACC-B93D765A25DC}"/>
    <dgm:cxn modelId="{6DA40DA4-CB1C-4162-A778-AC5B6DE45209}" type="presOf" srcId="{C02C159C-8552-425D-A6FB-6B89DAF86E12}" destId="{2FD5821B-A6A1-4B09-BAD1-B87112428CEF}" srcOrd="0" destOrd="0" presId="urn:microsoft.com/office/officeart/2005/8/layout/hierarchy4"/>
    <dgm:cxn modelId="{A39E5AC8-3747-4F71-874C-AE780184745C}" type="presOf" srcId="{0FEF90C3-FE19-4F2F-AAA7-0698AA52AEC1}" destId="{794C7011-6B5B-43FD-8F4F-412A5EB6BE45}" srcOrd="0" destOrd="0" presId="urn:microsoft.com/office/officeart/2005/8/layout/hierarchy4"/>
    <dgm:cxn modelId="{C6CE7C30-886C-4EE4-8ABD-E1375C2EF8A3}" type="presOf" srcId="{F248892D-7892-4DF5-B19B-0E95AA702575}" destId="{CC37F5AC-1C20-4CCB-B1C6-B06F940D068C}" srcOrd="0" destOrd="0" presId="urn:microsoft.com/office/officeart/2005/8/layout/hierarchy4"/>
    <dgm:cxn modelId="{9DC6C32A-DDEC-474E-A1C1-4E6BDF4B781B}" type="presOf" srcId="{6618F88A-7957-4F2E-8CF3-D956C70EF3BE}" destId="{947D915B-A7F1-467E-8139-B674F9425AD8}" srcOrd="0" destOrd="0" presId="urn:microsoft.com/office/officeart/2005/8/layout/hierarchy4"/>
    <dgm:cxn modelId="{FFD1D09C-8A6E-45C0-9DFB-C24D580A1BC3}" type="presOf" srcId="{A8295764-FC1F-40FA-947B-A104E90A4E0F}" destId="{FA6BE8AF-E9A1-4CE5-90C4-8154C8CE8FA8}" srcOrd="0" destOrd="0" presId="urn:microsoft.com/office/officeart/2005/8/layout/hierarchy4"/>
    <dgm:cxn modelId="{5495D75E-521A-4159-A97E-FAC93BCF6D0B}" srcId="{0FEF90C3-FE19-4F2F-AAA7-0698AA52AEC1}" destId="{85174C7A-84BC-4571-9C97-915DF5A4EEE0}" srcOrd="2" destOrd="0" parTransId="{09570902-72E3-490C-BF70-5CAACF7BDCF9}" sibTransId="{67D4F5FD-EB9A-4D55-AB83-9344068A91C1}"/>
    <dgm:cxn modelId="{98BB8B58-0632-4EE1-AF58-35594AD312A4}" type="presOf" srcId="{ED465E0E-E1E3-4ECA-9DA6-A0F3D27AF60F}" destId="{830F1D10-1F28-42F5-B5FA-C02A0C00BD26}" srcOrd="0" destOrd="0" presId="urn:microsoft.com/office/officeart/2005/8/layout/hierarchy4"/>
    <dgm:cxn modelId="{11F2BD8B-69D5-4DD7-98BC-C90D76E07DF6}" type="presOf" srcId="{58357D5D-75F8-4CAC-9FB5-65D1EB124D34}" destId="{974F71A4-D96E-4B19-9944-55B859053894}" srcOrd="0" destOrd="0" presId="urn:microsoft.com/office/officeart/2005/8/layout/hierarchy4"/>
    <dgm:cxn modelId="{0E360B55-D0AE-4A6C-B209-3F72B0365AE5}" type="presOf" srcId="{A592835B-09CC-40A3-AE8A-3825CD32249E}" destId="{B95E7FC7-61BD-4F42-90E4-06E1BE7E3E32}" srcOrd="0" destOrd="0" presId="urn:microsoft.com/office/officeart/2005/8/layout/hierarchy4"/>
    <dgm:cxn modelId="{13B223F5-14DE-4C1C-8C50-4CA256F547D7}" srcId="{0FEF90C3-FE19-4F2F-AAA7-0698AA52AEC1}" destId="{A592835B-09CC-40A3-AE8A-3825CD32249E}" srcOrd="0" destOrd="0" parTransId="{223F4379-49D3-46E4-8BD8-9414AE00F503}" sibTransId="{8500D49A-1F71-428C-B3D9-08486FE8E78E}"/>
    <dgm:cxn modelId="{843CBFBD-C455-4E53-BD48-3917AF86D07B}" type="presOf" srcId="{85174C7A-84BC-4571-9C97-915DF5A4EEE0}" destId="{95C0C495-0EE3-4194-90D4-F6472E7F8E8B}" srcOrd="0" destOrd="0" presId="urn:microsoft.com/office/officeart/2005/8/layout/hierarchy4"/>
    <dgm:cxn modelId="{6AD3D62A-0823-4883-B349-171F0C08BFC3}" srcId="{F248892D-7892-4DF5-B19B-0E95AA702575}" destId="{A8295764-FC1F-40FA-947B-A104E90A4E0F}" srcOrd="0" destOrd="0" parTransId="{AB6B7B26-B393-46CC-B07D-6C6A67635328}" sibTransId="{3A3B3132-B690-4841-83D4-DEA1DD8391E4}"/>
    <dgm:cxn modelId="{F284C128-15E5-48FB-97BA-098880981D2A}" type="presOf" srcId="{C27D5AF3-13EB-42CF-BF5E-D1636FDEE0E9}" destId="{384A3492-27F9-4801-8BFA-D64E59C1CE27}" srcOrd="0" destOrd="0" presId="urn:microsoft.com/office/officeart/2005/8/layout/hierarchy4"/>
    <dgm:cxn modelId="{58E2A710-A242-4169-986D-6709C45C12AE}" srcId="{0FEF90C3-FE19-4F2F-AAA7-0698AA52AEC1}" destId="{C27D5AF3-13EB-42CF-BF5E-D1636FDEE0E9}" srcOrd="1" destOrd="0" parTransId="{FD49251B-64FC-4979-B54B-296FA1A84582}" sibTransId="{3038DD6D-305C-44B7-BED7-6F99131B14B5}"/>
    <dgm:cxn modelId="{42B78ABA-7636-4078-9BBB-1FC3CB4420DB}" srcId="{C02C159C-8552-425D-A6FB-6B89DAF86E12}" destId="{48E53261-258A-482E-8FDE-510D5C5BA495}" srcOrd="0" destOrd="0" parTransId="{56709CE5-418A-43A6-8DF8-F0B0CA698655}" sibTransId="{843881D8-2DE5-437F-8BA3-53ADB2442A91}"/>
    <dgm:cxn modelId="{745C6787-E3A7-4B89-B498-6D17C73F13EF}" srcId="{F248892D-7892-4DF5-B19B-0E95AA702575}" destId="{C02C159C-8552-425D-A6FB-6B89DAF86E12}" srcOrd="1" destOrd="0" parTransId="{FD4186C1-4486-47AA-94C5-2826B56EC7F0}" sibTransId="{A09A4EDD-5295-4AD9-B527-97DFE204453F}"/>
    <dgm:cxn modelId="{E512ADA6-2B15-4A0B-9663-2ECD055CC449}" srcId="{48E53261-258A-482E-8FDE-510D5C5BA495}" destId="{ED465E0E-E1E3-4ECA-9DA6-A0F3D27AF60F}" srcOrd="0" destOrd="0" parTransId="{63DED6F7-8A97-46ED-92F0-1FC4E900EBD6}" sibTransId="{C707377B-066A-49E6-8E8D-D7F4D6C2DB98}"/>
    <dgm:cxn modelId="{A77EDA9B-FEFA-4DBF-9B14-E4C0A7383D62}" srcId="{A8295764-FC1F-40FA-947B-A104E90A4E0F}" destId="{6618F88A-7957-4F2E-8CF3-D956C70EF3BE}" srcOrd="0" destOrd="0" parTransId="{CB15F599-052D-476D-8AC1-1B59F5EBF1B4}" sibTransId="{827DC64F-C1AC-4FC9-A703-F5F338750157}"/>
    <dgm:cxn modelId="{EB53B8D8-8B5E-4316-A3C4-56A854B90843}" type="presOf" srcId="{2A575AC1-D209-40D5-9091-7AC8D5B7F5D2}" destId="{22066FEA-E9B5-4481-AF83-0248AD624E66}" srcOrd="0" destOrd="0" presId="urn:microsoft.com/office/officeart/2005/8/layout/hierarchy4"/>
    <dgm:cxn modelId="{6EE85388-BD7C-4A4A-AC3A-F446135BDEA0}" type="presParOf" srcId="{974F71A4-D96E-4B19-9944-55B859053894}" destId="{7FD91D9F-7EA8-4426-AF46-56D7813FE1CD}" srcOrd="0" destOrd="0" presId="urn:microsoft.com/office/officeart/2005/8/layout/hierarchy4"/>
    <dgm:cxn modelId="{BE876445-756F-4E1B-ABCD-981F706F6EEA}" type="presParOf" srcId="{7FD91D9F-7EA8-4426-AF46-56D7813FE1CD}" destId="{CC37F5AC-1C20-4CCB-B1C6-B06F940D068C}" srcOrd="0" destOrd="0" presId="urn:microsoft.com/office/officeart/2005/8/layout/hierarchy4"/>
    <dgm:cxn modelId="{0285F0EE-21C4-40E1-9483-49FEF7A3EFDF}" type="presParOf" srcId="{7FD91D9F-7EA8-4426-AF46-56D7813FE1CD}" destId="{8514A7D4-C404-449C-B9BB-00D592E1258F}" srcOrd="1" destOrd="0" presId="urn:microsoft.com/office/officeart/2005/8/layout/hierarchy4"/>
    <dgm:cxn modelId="{1D4E4C0B-3093-40E3-B309-F53D86C59322}" type="presParOf" srcId="{7FD91D9F-7EA8-4426-AF46-56D7813FE1CD}" destId="{0BC39310-43AB-467C-BB99-D6396E8B0A03}" srcOrd="2" destOrd="0" presId="urn:microsoft.com/office/officeart/2005/8/layout/hierarchy4"/>
    <dgm:cxn modelId="{2F106D03-23F7-4593-85CD-5E0740C93987}" type="presParOf" srcId="{0BC39310-43AB-467C-BB99-D6396E8B0A03}" destId="{D74803B4-1D82-4706-B0B9-6E17DFFF97D0}" srcOrd="0" destOrd="0" presId="urn:microsoft.com/office/officeart/2005/8/layout/hierarchy4"/>
    <dgm:cxn modelId="{AB11717F-A948-4FD7-87B1-6089043700EC}" type="presParOf" srcId="{D74803B4-1D82-4706-B0B9-6E17DFFF97D0}" destId="{FA6BE8AF-E9A1-4CE5-90C4-8154C8CE8FA8}" srcOrd="0" destOrd="0" presId="urn:microsoft.com/office/officeart/2005/8/layout/hierarchy4"/>
    <dgm:cxn modelId="{118BE2DD-9A71-4324-9F6E-1B37D8671918}" type="presParOf" srcId="{D74803B4-1D82-4706-B0B9-6E17DFFF97D0}" destId="{F3E1141B-2CB3-46E7-82E1-007D5DB8BDE4}" srcOrd="1" destOrd="0" presId="urn:microsoft.com/office/officeart/2005/8/layout/hierarchy4"/>
    <dgm:cxn modelId="{9B68B330-30BF-4E90-BDD6-8505BE0CB8C5}" type="presParOf" srcId="{D74803B4-1D82-4706-B0B9-6E17DFFF97D0}" destId="{7749AFAA-DF20-46BE-86E7-F214C715E337}" srcOrd="2" destOrd="0" presId="urn:microsoft.com/office/officeart/2005/8/layout/hierarchy4"/>
    <dgm:cxn modelId="{470FBF0B-F5BB-4993-9F18-D60F3800125A}" type="presParOf" srcId="{7749AFAA-DF20-46BE-86E7-F214C715E337}" destId="{9FA21C51-774F-49EA-85EF-31165E818A35}" srcOrd="0" destOrd="0" presId="urn:microsoft.com/office/officeart/2005/8/layout/hierarchy4"/>
    <dgm:cxn modelId="{0E69601E-2C9D-4C88-A4D0-1B8188859450}" type="presParOf" srcId="{9FA21C51-774F-49EA-85EF-31165E818A35}" destId="{947D915B-A7F1-467E-8139-B674F9425AD8}" srcOrd="0" destOrd="0" presId="urn:microsoft.com/office/officeart/2005/8/layout/hierarchy4"/>
    <dgm:cxn modelId="{903F375B-2DBA-48C1-851B-7B883AEC16AA}" type="presParOf" srcId="{9FA21C51-774F-49EA-85EF-31165E818A35}" destId="{73FE86A7-0621-4C41-87F0-8C8101D3FD70}" srcOrd="1" destOrd="0" presId="urn:microsoft.com/office/officeart/2005/8/layout/hierarchy4"/>
    <dgm:cxn modelId="{23233F57-A2FC-40B5-B229-F429DA3477BD}" type="presParOf" srcId="{9FA21C51-774F-49EA-85EF-31165E818A35}" destId="{6E8CE30E-0855-4D54-A090-A210167D7FE7}" srcOrd="2" destOrd="0" presId="urn:microsoft.com/office/officeart/2005/8/layout/hierarchy4"/>
    <dgm:cxn modelId="{144240B2-E936-405E-8255-BA29C86F6EBC}" type="presParOf" srcId="{6E8CE30E-0855-4D54-A090-A210167D7FE7}" destId="{709D3B73-12B0-42CC-9BE9-527F08F9ABA8}" srcOrd="0" destOrd="0" presId="urn:microsoft.com/office/officeart/2005/8/layout/hierarchy4"/>
    <dgm:cxn modelId="{3D8D689E-A350-4F32-89B5-5AE07D61C4EA}" type="presParOf" srcId="{709D3B73-12B0-42CC-9BE9-527F08F9ABA8}" destId="{22066FEA-E9B5-4481-AF83-0248AD624E66}" srcOrd="0" destOrd="0" presId="urn:microsoft.com/office/officeart/2005/8/layout/hierarchy4"/>
    <dgm:cxn modelId="{CB6D59CE-7690-4099-932F-D42A67439F0E}" type="presParOf" srcId="{709D3B73-12B0-42CC-9BE9-527F08F9ABA8}" destId="{32DD2DBD-315F-4FA7-BDFB-FFDE777356B3}" srcOrd="1" destOrd="0" presId="urn:microsoft.com/office/officeart/2005/8/layout/hierarchy4"/>
    <dgm:cxn modelId="{F6458709-B550-4AC2-A872-F2FE177508BF}" type="presParOf" srcId="{0BC39310-43AB-467C-BB99-D6396E8B0A03}" destId="{691EA593-710B-4048-A83E-1A2F98E79061}" srcOrd="1" destOrd="0" presId="urn:microsoft.com/office/officeart/2005/8/layout/hierarchy4"/>
    <dgm:cxn modelId="{6D0F976C-0286-46BC-BC55-E18A18054609}" type="presParOf" srcId="{0BC39310-43AB-467C-BB99-D6396E8B0A03}" destId="{A529A6AB-8C93-40D8-9263-D63B1D96CFD8}" srcOrd="2" destOrd="0" presId="urn:microsoft.com/office/officeart/2005/8/layout/hierarchy4"/>
    <dgm:cxn modelId="{BB4B9D4A-B077-4401-AC43-7310284631A9}" type="presParOf" srcId="{A529A6AB-8C93-40D8-9263-D63B1D96CFD8}" destId="{2FD5821B-A6A1-4B09-BAD1-B87112428CEF}" srcOrd="0" destOrd="0" presId="urn:microsoft.com/office/officeart/2005/8/layout/hierarchy4"/>
    <dgm:cxn modelId="{20CE5774-51D5-48CC-9693-A0A45C1DCB60}" type="presParOf" srcId="{A529A6AB-8C93-40D8-9263-D63B1D96CFD8}" destId="{FED3D33F-44A8-471E-B1FA-062638B9CE55}" srcOrd="1" destOrd="0" presId="urn:microsoft.com/office/officeart/2005/8/layout/hierarchy4"/>
    <dgm:cxn modelId="{3E68C606-6023-4714-90FD-F3EDB84612CC}" type="presParOf" srcId="{A529A6AB-8C93-40D8-9263-D63B1D96CFD8}" destId="{329AD239-0367-4736-997E-34CFB1675FBE}" srcOrd="2" destOrd="0" presId="urn:microsoft.com/office/officeart/2005/8/layout/hierarchy4"/>
    <dgm:cxn modelId="{CF8585FA-498E-4CB6-B5A5-C65459E96AF6}" type="presParOf" srcId="{329AD239-0367-4736-997E-34CFB1675FBE}" destId="{6A197E04-BA68-4B52-9D17-51628B4E58C5}" srcOrd="0" destOrd="0" presId="urn:microsoft.com/office/officeart/2005/8/layout/hierarchy4"/>
    <dgm:cxn modelId="{D8AB1BFF-7D31-43DE-A93B-561983319E47}" type="presParOf" srcId="{6A197E04-BA68-4B52-9D17-51628B4E58C5}" destId="{F3636E91-4E5C-451E-B41E-5EA75835FC85}" srcOrd="0" destOrd="0" presId="urn:microsoft.com/office/officeart/2005/8/layout/hierarchy4"/>
    <dgm:cxn modelId="{8FE685CE-CDFC-4FB8-8CD1-0245045A0612}" type="presParOf" srcId="{6A197E04-BA68-4B52-9D17-51628B4E58C5}" destId="{7A78BC68-0978-408B-B860-F23E2D2F60D4}" srcOrd="1" destOrd="0" presId="urn:microsoft.com/office/officeart/2005/8/layout/hierarchy4"/>
    <dgm:cxn modelId="{13B17FF6-7945-470E-83D8-D596C38F5461}" type="presParOf" srcId="{6A197E04-BA68-4B52-9D17-51628B4E58C5}" destId="{F9614214-6033-4713-ADEB-FEF0D9D7DB5A}" srcOrd="2" destOrd="0" presId="urn:microsoft.com/office/officeart/2005/8/layout/hierarchy4"/>
    <dgm:cxn modelId="{CFAA9BC1-74D1-432E-8AE8-DC8BFF25089E}" type="presParOf" srcId="{F9614214-6033-4713-ADEB-FEF0D9D7DB5A}" destId="{B72761C6-098B-474B-A18A-EEFEF4A1A96E}" srcOrd="0" destOrd="0" presId="urn:microsoft.com/office/officeart/2005/8/layout/hierarchy4"/>
    <dgm:cxn modelId="{D42990D3-DF0A-408C-9773-80FAA7A5D25B}" type="presParOf" srcId="{B72761C6-098B-474B-A18A-EEFEF4A1A96E}" destId="{830F1D10-1F28-42F5-B5FA-C02A0C00BD26}" srcOrd="0" destOrd="0" presId="urn:microsoft.com/office/officeart/2005/8/layout/hierarchy4"/>
    <dgm:cxn modelId="{574DB21D-CC7E-412F-9334-1F0329FC180C}" type="presParOf" srcId="{B72761C6-098B-474B-A18A-EEFEF4A1A96E}" destId="{42316453-366F-46CD-A9F3-747E0AC49E6C}" srcOrd="1" destOrd="0" presId="urn:microsoft.com/office/officeart/2005/8/layout/hierarchy4"/>
    <dgm:cxn modelId="{AAE68D69-F48E-428E-94C5-6A206B33B153}" type="presParOf" srcId="{329AD239-0367-4736-997E-34CFB1675FBE}" destId="{60642605-A981-4CDD-B2A0-264571D38E24}" srcOrd="1" destOrd="0" presId="urn:microsoft.com/office/officeart/2005/8/layout/hierarchy4"/>
    <dgm:cxn modelId="{C7A64EAD-07CE-4419-B4C2-E2AD1F428563}" type="presParOf" srcId="{329AD239-0367-4736-997E-34CFB1675FBE}" destId="{5042DBA5-9AFA-4777-B5E0-310FF672AB12}" srcOrd="2" destOrd="0" presId="urn:microsoft.com/office/officeart/2005/8/layout/hierarchy4"/>
    <dgm:cxn modelId="{3706609B-D143-4A58-90B3-42327CC01ED2}" type="presParOf" srcId="{5042DBA5-9AFA-4777-B5E0-310FF672AB12}" destId="{794C7011-6B5B-43FD-8F4F-412A5EB6BE45}" srcOrd="0" destOrd="0" presId="urn:microsoft.com/office/officeart/2005/8/layout/hierarchy4"/>
    <dgm:cxn modelId="{934A4A23-819D-4263-A852-E11FE4B0C56B}" type="presParOf" srcId="{5042DBA5-9AFA-4777-B5E0-310FF672AB12}" destId="{9AEFC8F3-CB06-4EE9-8C84-22B2CCBC0E0D}" srcOrd="1" destOrd="0" presId="urn:microsoft.com/office/officeart/2005/8/layout/hierarchy4"/>
    <dgm:cxn modelId="{02A1644E-EBE9-4C9A-BEDA-3042EB50B89A}" type="presParOf" srcId="{5042DBA5-9AFA-4777-B5E0-310FF672AB12}" destId="{898C3481-0BBE-4FFA-9A8B-4C8A72DC7D5B}" srcOrd="2" destOrd="0" presId="urn:microsoft.com/office/officeart/2005/8/layout/hierarchy4"/>
    <dgm:cxn modelId="{7DF86A8A-A2EF-4FA4-981F-9581A709BE3F}" type="presParOf" srcId="{898C3481-0BBE-4FFA-9A8B-4C8A72DC7D5B}" destId="{90494FEE-9AE2-40DB-A3E0-246EE8E761C1}" srcOrd="0" destOrd="0" presId="urn:microsoft.com/office/officeart/2005/8/layout/hierarchy4"/>
    <dgm:cxn modelId="{62F068B0-1A98-4355-A631-D0D723A500B0}" type="presParOf" srcId="{90494FEE-9AE2-40DB-A3E0-246EE8E761C1}" destId="{B95E7FC7-61BD-4F42-90E4-06E1BE7E3E32}" srcOrd="0" destOrd="0" presId="urn:microsoft.com/office/officeart/2005/8/layout/hierarchy4"/>
    <dgm:cxn modelId="{85A15CB6-C7E7-4018-815C-7137C2E61BD9}" type="presParOf" srcId="{90494FEE-9AE2-40DB-A3E0-246EE8E761C1}" destId="{53EDE082-20FA-4D75-BE2E-33291CB94664}" srcOrd="1" destOrd="0" presId="urn:microsoft.com/office/officeart/2005/8/layout/hierarchy4"/>
    <dgm:cxn modelId="{3E73F4DE-3ECB-43BC-B528-7016852928DD}" type="presParOf" srcId="{898C3481-0BBE-4FFA-9A8B-4C8A72DC7D5B}" destId="{29A952D1-9558-43D4-8E54-A84C9EA47213}" srcOrd="1" destOrd="0" presId="urn:microsoft.com/office/officeart/2005/8/layout/hierarchy4"/>
    <dgm:cxn modelId="{810CBE1A-0F6C-43AD-BFB8-61C09E6505B7}" type="presParOf" srcId="{898C3481-0BBE-4FFA-9A8B-4C8A72DC7D5B}" destId="{C1C6E032-05A4-4258-9CBE-2A3BF96FBB0E}" srcOrd="2" destOrd="0" presId="urn:microsoft.com/office/officeart/2005/8/layout/hierarchy4"/>
    <dgm:cxn modelId="{9873CC34-A312-46B4-92E4-9778ABBD7699}" type="presParOf" srcId="{C1C6E032-05A4-4258-9CBE-2A3BF96FBB0E}" destId="{384A3492-27F9-4801-8BFA-D64E59C1CE27}" srcOrd="0" destOrd="0" presId="urn:microsoft.com/office/officeart/2005/8/layout/hierarchy4"/>
    <dgm:cxn modelId="{6D89F160-4E7B-46ED-97A1-157A78977A51}" type="presParOf" srcId="{C1C6E032-05A4-4258-9CBE-2A3BF96FBB0E}" destId="{CE7B26F7-7FFB-420C-8005-BF1908ED1FFA}" srcOrd="1" destOrd="0" presId="urn:microsoft.com/office/officeart/2005/8/layout/hierarchy4"/>
    <dgm:cxn modelId="{052F29CB-955C-4839-ACD6-7D399D072B3B}" type="presParOf" srcId="{898C3481-0BBE-4FFA-9A8B-4C8A72DC7D5B}" destId="{74F05A88-08ED-4336-B0E9-82368FB47D62}" srcOrd="3" destOrd="0" presId="urn:microsoft.com/office/officeart/2005/8/layout/hierarchy4"/>
    <dgm:cxn modelId="{0282A04C-D5B7-4547-B825-73754BF18DDF}" type="presParOf" srcId="{898C3481-0BBE-4FFA-9A8B-4C8A72DC7D5B}" destId="{A901EF4F-EF14-4F46-B97C-4C7043DCD7D9}" srcOrd="4" destOrd="0" presId="urn:microsoft.com/office/officeart/2005/8/layout/hierarchy4"/>
    <dgm:cxn modelId="{990A8330-167C-46CD-9BE7-296B4EE8E426}" type="presParOf" srcId="{A901EF4F-EF14-4F46-B97C-4C7043DCD7D9}" destId="{95C0C495-0EE3-4194-90D4-F6472E7F8E8B}" srcOrd="0" destOrd="0" presId="urn:microsoft.com/office/officeart/2005/8/layout/hierarchy4"/>
    <dgm:cxn modelId="{F153EE14-BF63-4456-BF59-B42B68C08832}" type="presParOf" srcId="{A901EF4F-EF14-4F46-B97C-4C7043DCD7D9}" destId="{6077DA2C-FA28-4C00-BAF3-7D9E8EA821B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7137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507" y="1"/>
            <a:ext cx="3077137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674"/>
            <a:ext cx="3077137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507" y="9720674"/>
            <a:ext cx="3077137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BF5FB7D-35FF-4F3C-8F07-0449881D28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1109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7137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507" y="1"/>
            <a:ext cx="3077137" cy="5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01" y="4861157"/>
            <a:ext cx="5680103" cy="4605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674"/>
            <a:ext cx="3077137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507" y="9720674"/>
            <a:ext cx="3077137" cy="512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A60253C-D1DA-4119-90CC-AC9EF5EACF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271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1pPr>
            <a:lvl2pPr marL="698893" indent="-268805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2pPr>
            <a:lvl3pPr marL="1075220" indent="-215044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3pPr>
            <a:lvl4pPr marL="1505308" indent="-215044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4pPr>
            <a:lvl5pPr marL="1935396" indent="-215044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5pPr>
            <a:lvl6pPr marL="2365484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795572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225660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655748" indent="-21504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42051E2-D216-4D3E-ADDA-B2F693303824}" type="slidenum">
              <a:rPr lang="en-GB" altLang="en-US" sz="12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GB" alt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935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60253C-D1DA-4119-90CC-AC9EF5EACF5A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224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1pPr>
            <a:lvl2pPr marL="724274" indent="-278568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2pPr>
            <a:lvl3pPr marL="1114268" indent="-222854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3pPr>
            <a:lvl4pPr marL="1559974" indent="-222854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4pPr>
            <a:lvl5pPr marL="2005681" indent="-222854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</a:defRPr>
            </a:lvl5pPr>
            <a:lvl6pPr marL="2451389" indent="-22285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897096" indent="-22285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342802" indent="-22285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788509" indent="-222854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7AA6F9B-D90B-44B3-9BE4-3CA061B0E7EB}" type="slidenum">
              <a:rPr lang="en-GB" altLang="en-US" sz="12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21</a:t>
            </a:fld>
            <a:endParaRPr lang="en-GB" altLang="en-US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588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CE02B61-460F-47A3-A8E1-30A374DB8FB9}" type="slidenum">
              <a:rPr lang="en-GB" altLang="en-US" smtClean="0">
                <a:solidFill>
                  <a:srgbClr val="000000"/>
                </a:solidFill>
              </a:rPr>
              <a:pPr eaLnBrk="1" hangingPunct="1"/>
              <a:t>29</a:t>
            </a:fld>
            <a:endParaRPr lang="en-GB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927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new definition of employment will therefore affect mostly countries with high levels of producers </a:t>
            </a:r>
            <a:r>
              <a:rPr lang="en-GB"/>
              <a:t>of goods </a:t>
            </a:r>
            <a:r>
              <a:rPr lang="en-GB" dirty="0"/>
              <a:t>for own final use, that were previously included in employment; and countries with strong employment training programmes that were previously included in employment.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60253C-D1DA-4119-90CC-AC9EF5EACF5A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349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47D156-EC23-495A-B6FD-D53AB790E98C}" type="slidenum">
              <a:rPr lang="en-GB" smtClean="0"/>
              <a:pPr/>
              <a:t>35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1030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</a:t>
            </a:r>
            <a:r>
              <a:rPr lang="en-GB" baseline="0" dirty="0" smtClean="0"/>
              <a:t> example would be asked to persons reporting having worked in their own business activity in agriculture, fishing, hunting or gathering; or helping unpaid a household member in such activities.</a:t>
            </a:r>
          </a:p>
          <a:p>
            <a:r>
              <a:rPr lang="en-GB" baseline="0" dirty="0" smtClean="0"/>
              <a:t>Response options 1 and 2 are considered as employment (i.e. work for pay or profit).</a:t>
            </a:r>
          </a:p>
          <a:p>
            <a:r>
              <a:rPr lang="en-GB" baseline="0" dirty="0" smtClean="0"/>
              <a:t>Response options 3 and 4 would constitute own-use production of goods and hence, would not be included in employment.</a:t>
            </a:r>
          </a:p>
          <a:p>
            <a:r>
              <a:rPr lang="en-GB" baseline="0" dirty="0" smtClean="0"/>
              <a:t>Countries should further evaluate response option 3 to ensure its adequacy in the national context.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209ABD-7A34-450B-AD78-301EC8B8CA3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0790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</a:t>
            </a:r>
            <a:r>
              <a:rPr lang="en-GB" baseline="0" dirty="0" smtClean="0"/>
              <a:t> example would be asked to persons reporting having worked in their own business activity in agriculture, fishing, hunting or gathering; or helping unpaid a household member in such activities.</a:t>
            </a:r>
          </a:p>
          <a:p>
            <a:r>
              <a:rPr lang="en-GB" baseline="0" dirty="0" smtClean="0"/>
              <a:t>Response options 1 and 2 are considered as employment (</a:t>
            </a:r>
            <a:r>
              <a:rPr lang="en-GB" baseline="0" dirty="0" err="1" smtClean="0"/>
              <a:t>ie</a:t>
            </a:r>
            <a:r>
              <a:rPr lang="en-GB" baseline="0" dirty="0" smtClean="0"/>
              <a:t>. work for pay or profit).</a:t>
            </a:r>
          </a:p>
          <a:p>
            <a:r>
              <a:rPr lang="en-GB" baseline="0" dirty="0" smtClean="0"/>
              <a:t>Response options 3 and 4 would constitute own-use production of goods and hence, would not be included in employment.</a:t>
            </a:r>
          </a:p>
          <a:p>
            <a:r>
              <a:rPr lang="en-GB" baseline="0" dirty="0" smtClean="0"/>
              <a:t>Countries should further evaluate response option 3 to ensure its adequacy in the national context.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6209ABD-7A34-450B-AD78-301EC8B8CA3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774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44" descr="ilostatisticsppl-bar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30"/>
          <p:cNvSpPr>
            <a:spLocks noChangeArrowheads="1"/>
          </p:cNvSpPr>
          <p:nvPr userDrawn="1"/>
        </p:nvSpPr>
        <p:spPr bwMode="auto">
          <a:xfrm>
            <a:off x="0" y="547688"/>
            <a:ext cx="9144000" cy="5761037"/>
          </a:xfrm>
          <a:prstGeom prst="rect">
            <a:avLst/>
          </a:prstGeom>
          <a:gradFill rotWithShape="1">
            <a:gsLst>
              <a:gs pos="0">
                <a:srgbClr val="5E9EFF">
                  <a:alpha val="0"/>
                </a:srgbClr>
              </a:gs>
              <a:gs pos="50000">
                <a:srgbClr val="5E9EFF">
                  <a:gamma/>
                  <a:tint val="20000"/>
                  <a:invGamma/>
                  <a:alpha val="82001"/>
                </a:srgbClr>
              </a:gs>
              <a:gs pos="100000">
                <a:srgbClr val="5E9EFF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" name="Oval 15"/>
          <p:cNvSpPr>
            <a:spLocks noChangeAspect="1" noChangeArrowheads="1"/>
          </p:cNvSpPr>
          <p:nvPr userDrawn="1"/>
        </p:nvSpPr>
        <p:spPr bwMode="auto">
          <a:xfrm>
            <a:off x="226536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" name="Oval 16"/>
          <p:cNvSpPr>
            <a:spLocks noChangeAspect="1" noChangeArrowheads="1"/>
          </p:cNvSpPr>
          <p:nvPr userDrawn="1"/>
        </p:nvSpPr>
        <p:spPr bwMode="auto">
          <a:xfrm>
            <a:off x="238283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" name="Oval 17"/>
          <p:cNvSpPr>
            <a:spLocks noChangeAspect="1" noChangeArrowheads="1"/>
          </p:cNvSpPr>
          <p:nvPr userDrawn="1"/>
        </p:nvSpPr>
        <p:spPr bwMode="auto">
          <a:xfrm>
            <a:off x="250190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" name="Oval 18"/>
          <p:cNvSpPr>
            <a:spLocks noChangeAspect="1" noChangeArrowheads="1"/>
          </p:cNvSpPr>
          <p:nvPr userDrawn="1"/>
        </p:nvSpPr>
        <p:spPr bwMode="auto">
          <a:xfrm>
            <a:off x="26193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" name="Oval 19"/>
          <p:cNvSpPr>
            <a:spLocks noChangeAspect="1" noChangeArrowheads="1"/>
          </p:cNvSpPr>
          <p:nvPr userDrawn="1"/>
        </p:nvSpPr>
        <p:spPr bwMode="auto">
          <a:xfrm>
            <a:off x="29749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" name="Oval 20"/>
          <p:cNvSpPr>
            <a:spLocks noChangeAspect="1" noChangeArrowheads="1"/>
          </p:cNvSpPr>
          <p:nvPr userDrawn="1"/>
        </p:nvSpPr>
        <p:spPr bwMode="auto">
          <a:xfrm>
            <a:off x="309403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" name="Oval 21"/>
          <p:cNvSpPr>
            <a:spLocks noChangeAspect="1" noChangeArrowheads="1"/>
          </p:cNvSpPr>
          <p:nvPr userDrawn="1"/>
        </p:nvSpPr>
        <p:spPr bwMode="auto">
          <a:xfrm>
            <a:off x="321151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" name="Oval 22"/>
          <p:cNvSpPr>
            <a:spLocks noChangeAspect="1" noChangeArrowheads="1"/>
          </p:cNvSpPr>
          <p:nvPr userDrawn="1"/>
        </p:nvSpPr>
        <p:spPr bwMode="auto">
          <a:xfrm>
            <a:off x="33305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" name="Oval 23"/>
          <p:cNvSpPr>
            <a:spLocks noChangeAspect="1" noChangeArrowheads="1"/>
          </p:cNvSpPr>
          <p:nvPr userDrawn="1"/>
        </p:nvSpPr>
        <p:spPr bwMode="auto">
          <a:xfrm>
            <a:off x="344805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" name="Oval 24"/>
          <p:cNvSpPr>
            <a:spLocks noChangeAspect="1" noChangeArrowheads="1"/>
          </p:cNvSpPr>
          <p:nvPr userDrawn="1"/>
        </p:nvSpPr>
        <p:spPr bwMode="auto">
          <a:xfrm>
            <a:off x="356711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" name="Oval 25"/>
          <p:cNvSpPr>
            <a:spLocks noChangeAspect="1" noChangeArrowheads="1"/>
          </p:cNvSpPr>
          <p:nvPr userDrawn="1"/>
        </p:nvSpPr>
        <p:spPr bwMode="auto">
          <a:xfrm>
            <a:off x="368458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" name="Oval 26"/>
          <p:cNvSpPr>
            <a:spLocks noChangeAspect="1" noChangeArrowheads="1"/>
          </p:cNvSpPr>
          <p:nvPr userDrawn="1"/>
        </p:nvSpPr>
        <p:spPr bwMode="auto">
          <a:xfrm>
            <a:off x="380365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" name="Oval 27"/>
          <p:cNvSpPr>
            <a:spLocks noChangeAspect="1" noChangeArrowheads="1"/>
          </p:cNvSpPr>
          <p:nvPr userDrawn="1"/>
        </p:nvSpPr>
        <p:spPr bwMode="auto">
          <a:xfrm>
            <a:off x="392112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" name="Oval 28"/>
          <p:cNvSpPr>
            <a:spLocks noChangeAspect="1" noChangeArrowheads="1"/>
          </p:cNvSpPr>
          <p:nvPr userDrawn="1"/>
        </p:nvSpPr>
        <p:spPr bwMode="auto">
          <a:xfrm>
            <a:off x="664210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" name="Oval 29"/>
          <p:cNvSpPr>
            <a:spLocks noChangeAspect="1" noChangeArrowheads="1"/>
          </p:cNvSpPr>
          <p:nvPr userDrawn="1"/>
        </p:nvSpPr>
        <p:spPr bwMode="auto">
          <a:xfrm>
            <a:off x="202882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" name="Oval 30"/>
          <p:cNvSpPr>
            <a:spLocks noChangeAspect="1" noChangeArrowheads="1"/>
          </p:cNvSpPr>
          <p:nvPr userDrawn="1"/>
        </p:nvSpPr>
        <p:spPr bwMode="auto">
          <a:xfrm>
            <a:off x="21463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" name="Oval 31"/>
          <p:cNvSpPr>
            <a:spLocks noChangeAspect="1" noChangeArrowheads="1"/>
          </p:cNvSpPr>
          <p:nvPr userDrawn="1"/>
        </p:nvSpPr>
        <p:spPr bwMode="auto">
          <a:xfrm>
            <a:off x="226536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" name="Oval 32"/>
          <p:cNvSpPr>
            <a:spLocks noChangeAspect="1" noChangeArrowheads="1"/>
          </p:cNvSpPr>
          <p:nvPr userDrawn="1"/>
        </p:nvSpPr>
        <p:spPr bwMode="auto">
          <a:xfrm>
            <a:off x="23828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" name="Oval 33"/>
          <p:cNvSpPr>
            <a:spLocks noChangeAspect="1" noChangeArrowheads="1"/>
          </p:cNvSpPr>
          <p:nvPr userDrawn="1"/>
        </p:nvSpPr>
        <p:spPr bwMode="auto">
          <a:xfrm>
            <a:off x="25019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" name="Oval 34"/>
          <p:cNvSpPr>
            <a:spLocks noChangeAspect="1" noChangeArrowheads="1"/>
          </p:cNvSpPr>
          <p:nvPr userDrawn="1"/>
        </p:nvSpPr>
        <p:spPr bwMode="auto">
          <a:xfrm>
            <a:off x="27384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" name="Oval 35"/>
          <p:cNvSpPr>
            <a:spLocks noChangeAspect="1" noChangeArrowheads="1"/>
          </p:cNvSpPr>
          <p:nvPr userDrawn="1"/>
        </p:nvSpPr>
        <p:spPr bwMode="auto">
          <a:xfrm>
            <a:off x="28559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" name="Oval 36"/>
          <p:cNvSpPr>
            <a:spLocks noChangeAspect="1" noChangeArrowheads="1"/>
          </p:cNvSpPr>
          <p:nvPr userDrawn="1"/>
        </p:nvSpPr>
        <p:spPr bwMode="auto">
          <a:xfrm>
            <a:off x="297497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" name="Oval 37"/>
          <p:cNvSpPr>
            <a:spLocks noChangeAspect="1" noChangeArrowheads="1"/>
          </p:cNvSpPr>
          <p:nvPr userDrawn="1"/>
        </p:nvSpPr>
        <p:spPr bwMode="auto">
          <a:xfrm>
            <a:off x="30940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" name="Oval 38"/>
          <p:cNvSpPr>
            <a:spLocks noChangeAspect="1" noChangeArrowheads="1"/>
          </p:cNvSpPr>
          <p:nvPr userDrawn="1"/>
        </p:nvSpPr>
        <p:spPr bwMode="auto">
          <a:xfrm>
            <a:off x="32115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" name="Oval 39"/>
          <p:cNvSpPr>
            <a:spLocks noChangeAspect="1" noChangeArrowheads="1"/>
          </p:cNvSpPr>
          <p:nvPr userDrawn="1"/>
        </p:nvSpPr>
        <p:spPr bwMode="auto">
          <a:xfrm>
            <a:off x="333057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" name="Oval 40"/>
          <p:cNvSpPr>
            <a:spLocks noChangeAspect="1" noChangeArrowheads="1"/>
          </p:cNvSpPr>
          <p:nvPr userDrawn="1"/>
        </p:nvSpPr>
        <p:spPr bwMode="auto">
          <a:xfrm>
            <a:off x="344805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" name="Oval 41"/>
          <p:cNvSpPr>
            <a:spLocks noChangeAspect="1" noChangeArrowheads="1"/>
          </p:cNvSpPr>
          <p:nvPr userDrawn="1"/>
        </p:nvSpPr>
        <p:spPr bwMode="auto">
          <a:xfrm>
            <a:off x="35671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" name="Oval 42"/>
          <p:cNvSpPr>
            <a:spLocks noChangeAspect="1" noChangeArrowheads="1"/>
          </p:cNvSpPr>
          <p:nvPr userDrawn="1"/>
        </p:nvSpPr>
        <p:spPr bwMode="auto">
          <a:xfrm>
            <a:off x="3684588" y="14986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" name="Oval 43"/>
          <p:cNvSpPr>
            <a:spLocks noChangeAspect="1" noChangeArrowheads="1"/>
          </p:cNvSpPr>
          <p:nvPr userDrawn="1"/>
        </p:nvSpPr>
        <p:spPr bwMode="auto">
          <a:xfrm>
            <a:off x="380365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" name="Oval 44"/>
          <p:cNvSpPr>
            <a:spLocks noChangeAspect="1" noChangeArrowheads="1"/>
          </p:cNvSpPr>
          <p:nvPr userDrawn="1"/>
        </p:nvSpPr>
        <p:spPr bwMode="auto">
          <a:xfrm>
            <a:off x="46307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" name="Oval 45"/>
          <p:cNvSpPr>
            <a:spLocks noChangeAspect="1" noChangeArrowheads="1"/>
          </p:cNvSpPr>
          <p:nvPr userDrawn="1"/>
        </p:nvSpPr>
        <p:spPr bwMode="auto">
          <a:xfrm>
            <a:off x="47498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" name="Oval 46"/>
          <p:cNvSpPr>
            <a:spLocks noChangeAspect="1" noChangeArrowheads="1"/>
          </p:cNvSpPr>
          <p:nvPr userDrawn="1"/>
        </p:nvSpPr>
        <p:spPr bwMode="auto">
          <a:xfrm>
            <a:off x="652462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" name="Oval 47"/>
          <p:cNvSpPr>
            <a:spLocks noChangeAspect="1" noChangeArrowheads="1"/>
          </p:cNvSpPr>
          <p:nvPr userDrawn="1"/>
        </p:nvSpPr>
        <p:spPr bwMode="auto">
          <a:xfrm>
            <a:off x="6642100" y="14986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" name="Oval 48"/>
          <p:cNvSpPr>
            <a:spLocks noChangeAspect="1" noChangeArrowheads="1"/>
          </p:cNvSpPr>
          <p:nvPr userDrawn="1"/>
        </p:nvSpPr>
        <p:spPr bwMode="auto">
          <a:xfrm>
            <a:off x="676116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" name="Oval 49"/>
          <p:cNvSpPr>
            <a:spLocks noChangeAspect="1" noChangeArrowheads="1"/>
          </p:cNvSpPr>
          <p:nvPr userDrawn="1"/>
        </p:nvSpPr>
        <p:spPr bwMode="auto">
          <a:xfrm>
            <a:off x="13192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" name="Oval 50"/>
          <p:cNvSpPr>
            <a:spLocks noChangeAspect="1" noChangeArrowheads="1"/>
          </p:cNvSpPr>
          <p:nvPr userDrawn="1"/>
        </p:nvSpPr>
        <p:spPr bwMode="auto">
          <a:xfrm>
            <a:off x="14366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" name="Oval 51"/>
          <p:cNvSpPr>
            <a:spLocks noChangeAspect="1" noChangeArrowheads="1"/>
          </p:cNvSpPr>
          <p:nvPr userDrawn="1"/>
        </p:nvSpPr>
        <p:spPr bwMode="auto">
          <a:xfrm>
            <a:off x="155575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" name="Oval 52"/>
          <p:cNvSpPr>
            <a:spLocks noChangeAspect="1" noChangeArrowheads="1"/>
          </p:cNvSpPr>
          <p:nvPr userDrawn="1"/>
        </p:nvSpPr>
        <p:spPr bwMode="auto">
          <a:xfrm>
            <a:off x="167322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" name="Oval 53"/>
          <p:cNvSpPr>
            <a:spLocks noChangeAspect="1" noChangeArrowheads="1"/>
          </p:cNvSpPr>
          <p:nvPr userDrawn="1"/>
        </p:nvSpPr>
        <p:spPr bwMode="auto">
          <a:xfrm>
            <a:off x="17922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" name="Oval 54"/>
          <p:cNvSpPr>
            <a:spLocks noChangeAspect="1" noChangeArrowheads="1"/>
          </p:cNvSpPr>
          <p:nvPr userDrawn="1"/>
        </p:nvSpPr>
        <p:spPr bwMode="auto">
          <a:xfrm>
            <a:off x="202882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" name="Oval 55"/>
          <p:cNvSpPr>
            <a:spLocks noChangeAspect="1" noChangeArrowheads="1"/>
          </p:cNvSpPr>
          <p:nvPr userDrawn="1"/>
        </p:nvSpPr>
        <p:spPr bwMode="auto">
          <a:xfrm>
            <a:off x="214630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" name="Oval 56"/>
          <p:cNvSpPr>
            <a:spLocks noChangeAspect="1" noChangeArrowheads="1"/>
          </p:cNvSpPr>
          <p:nvPr userDrawn="1"/>
        </p:nvSpPr>
        <p:spPr bwMode="auto">
          <a:xfrm>
            <a:off x="226536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" name="Oval 57"/>
          <p:cNvSpPr>
            <a:spLocks noChangeAspect="1" noChangeArrowheads="1"/>
          </p:cNvSpPr>
          <p:nvPr userDrawn="1"/>
        </p:nvSpPr>
        <p:spPr bwMode="auto">
          <a:xfrm>
            <a:off x="23828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" name="Oval 58"/>
          <p:cNvSpPr>
            <a:spLocks noChangeAspect="1" noChangeArrowheads="1"/>
          </p:cNvSpPr>
          <p:nvPr userDrawn="1"/>
        </p:nvSpPr>
        <p:spPr bwMode="auto">
          <a:xfrm>
            <a:off x="26193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" name="Oval 59"/>
          <p:cNvSpPr>
            <a:spLocks noChangeAspect="1" noChangeArrowheads="1"/>
          </p:cNvSpPr>
          <p:nvPr userDrawn="1"/>
        </p:nvSpPr>
        <p:spPr bwMode="auto">
          <a:xfrm>
            <a:off x="27384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" name="Oval 60"/>
          <p:cNvSpPr>
            <a:spLocks noChangeAspect="1" noChangeArrowheads="1"/>
          </p:cNvSpPr>
          <p:nvPr userDrawn="1"/>
        </p:nvSpPr>
        <p:spPr bwMode="auto">
          <a:xfrm>
            <a:off x="28559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" name="Oval 61"/>
          <p:cNvSpPr>
            <a:spLocks noChangeAspect="1" noChangeArrowheads="1"/>
          </p:cNvSpPr>
          <p:nvPr userDrawn="1"/>
        </p:nvSpPr>
        <p:spPr bwMode="auto">
          <a:xfrm>
            <a:off x="29749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" name="Oval 62"/>
          <p:cNvSpPr>
            <a:spLocks noChangeAspect="1" noChangeArrowheads="1"/>
          </p:cNvSpPr>
          <p:nvPr userDrawn="1"/>
        </p:nvSpPr>
        <p:spPr bwMode="auto">
          <a:xfrm>
            <a:off x="30940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" name="Oval 63"/>
          <p:cNvSpPr>
            <a:spLocks noChangeAspect="1" noChangeArrowheads="1"/>
          </p:cNvSpPr>
          <p:nvPr userDrawn="1"/>
        </p:nvSpPr>
        <p:spPr bwMode="auto">
          <a:xfrm>
            <a:off x="32115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" name="Oval 64"/>
          <p:cNvSpPr>
            <a:spLocks noChangeAspect="1" noChangeArrowheads="1"/>
          </p:cNvSpPr>
          <p:nvPr userDrawn="1"/>
        </p:nvSpPr>
        <p:spPr bwMode="auto">
          <a:xfrm>
            <a:off x="33305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" name="Oval 65"/>
          <p:cNvSpPr>
            <a:spLocks noChangeAspect="1" noChangeArrowheads="1"/>
          </p:cNvSpPr>
          <p:nvPr userDrawn="1"/>
        </p:nvSpPr>
        <p:spPr bwMode="auto">
          <a:xfrm>
            <a:off x="344805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" name="Oval 66"/>
          <p:cNvSpPr>
            <a:spLocks noChangeAspect="1" noChangeArrowheads="1"/>
          </p:cNvSpPr>
          <p:nvPr userDrawn="1"/>
        </p:nvSpPr>
        <p:spPr bwMode="auto">
          <a:xfrm>
            <a:off x="35671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" name="Oval 67"/>
          <p:cNvSpPr>
            <a:spLocks noChangeAspect="1" noChangeArrowheads="1"/>
          </p:cNvSpPr>
          <p:nvPr userDrawn="1"/>
        </p:nvSpPr>
        <p:spPr bwMode="auto">
          <a:xfrm>
            <a:off x="36845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" name="Oval 68"/>
          <p:cNvSpPr>
            <a:spLocks noChangeAspect="1" noChangeArrowheads="1"/>
          </p:cNvSpPr>
          <p:nvPr userDrawn="1"/>
        </p:nvSpPr>
        <p:spPr bwMode="auto">
          <a:xfrm>
            <a:off x="46307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" name="Oval 69"/>
          <p:cNvSpPr>
            <a:spLocks noChangeAspect="1" noChangeArrowheads="1"/>
          </p:cNvSpPr>
          <p:nvPr userDrawn="1"/>
        </p:nvSpPr>
        <p:spPr bwMode="auto">
          <a:xfrm>
            <a:off x="676116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" name="Oval 70"/>
          <p:cNvSpPr>
            <a:spLocks noChangeAspect="1" noChangeArrowheads="1"/>
          </p:cNvSpPr>
          <p:nvPr userDrawn="1"/>
        </p:nvSpPr>
        <p:spPr bwMode="auto">
          <a:xfrm>
            <a:off x="68786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" name="Oval 71"/>
          <p:cNvSpPr>
            <a:spLocks noChangeAspect="1" noChangeArrowheads="1"/>
          </p:cNvSpPr>
          <p:nvPr userDrawn="1"/>
        </p:nvSpPr>
        <p:spPr bwMode="auto">
          <a:xfrm>
            <a:off x="12001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" name="Oval 72"/>
          <p:cNvSpPr>
            <a:spLocks noChangeAspect="1" noChangeArrowheads="1"/>
          </p:cNvSpPr>
          <p:nvPr userDrawn="1"/>
        </p:nvSpPr>
        <p:spPr bwMode="auto">
          <a:xfrm>
            <a:off x="13192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" name="Oval 73"/>
          <p:cNvSpPr>
            <a:spLocks noChangeAspect="1" noChangeArrowheads="1"/>
          </p:cNvSpPr>
          <p:nvPr userDrawn="1"/>
        </p:nvSpPr>
        <p:spPr bwMode="auto">
          <a:xfrm>
            <a:off x="14366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" name="Oval 74"/>
          <p:cNvSpPr>
            <a:spLocks noChangeAspect="1" noChangeArrowheads="1"/>
          </p:cNvSpPr>
          <p:nvPr userDrawn="1"/>
        </p:nvSpPr>
        <p:spPr bwMode="auto">
          <a:xfrm>
            <a:off x="15557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" name="Oval 75"/>
          <p:cNvSpPr>
            <a:spLocks noChangeAspect="1" noChangeArrowheads="1"/>
          </p:cNvSpPr>
          <p:nvPr userDrawn="1"/>
        </p:nvSpPr>
        <p:spPr bwMode="auto">
          <a:xfrm>
            <a:off x="1673225" y="17176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" name="Oval 76"/>
          <p:cNvSpPr>
            <a:spLocks noChangeAspect="1" noChangeArrowheads="1"/>
          </p:cNvSpPr>
          <p:nvPr userDrawn="1"/>
        </p:nvSpPr>
        <p:spPr bwMode="auto">
          <a:xfrm>
            <a:off x="17922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" name="Oval 77"/>
          <p:cNvSpPr>
            <a:spLocks noChangeAspect="1" noChangeArrowheads="1"/>
          </p:cNvSpPr>
          <p:nvPr userDrawn="1"/>
        </p:nvSpPr>
        <p:spPr bwMode="auto">
          <a:xfrm>
            <a:off x="19097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" name="Oval 78"/>
          <p:cNvSpPr>
            <a:spLocks noChangeAspect="1" noChangeArrowheads="1"/>
          </p:cNvSpPr>
          <p:nvPr userDrawn="1"/>
        </p:nvSpPr>
        <p:spPr bwMode="auto">
          <a:xfrm>
            <a:off x="202882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" name="Oval 79"/>
          <p:cNvSpPr>
            <a:spLocks noChangeAspect="1" noChangeArrowheads="1"/>
          </p:cNvSpPr>
          <p:nvPr userDrawn="1"/>
        </p:nvSpPr>
        <p:spPr bwMode="auto">
          <a:xfrm>
            <a:off x="21463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" name="Oval 80"/>
          <p:cNvSpPr>
            <a:spLocks noChangeAspect="1" noChangeArrowheads="1"/>
          </p:cNvSpPr>
          <p:nvPr userDrawn="1"/>
        </p:nvSpPr>
        <p:spPr bwMode="auto">
          <a:xfrm>
            <a:off x="22653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" name="Oval 81"/>
          <p:cNvSpPr>
            <a:spLocks noChangeAspect="1" noChangeArrowheads="1"/>
          </p:cNvSpPr>
          <p:nvPr userDrawn="1"/>
        </p:nvSpPr>
        <p:spPr bwMode="auto">
          <a:xfrm>
            <a:off x="26193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" name="Oval 82"/>
          <p:cNvSpPr>
            <a:spLocks noChangeAspect="1" noChangeArrowheads="1"/>
          </p:cNvSpPr>
          <p:nvPr userDrawn="1"/>
        </p:nvSpPr>
        <p:spPr bwMode="auto">
          <a:xfrm>
            <a:off x="27384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" name="Oval 83"/>
          <p:cNvSpPr>
            <a:spLocks noChangeAspect="1" noChangeArrowheads="1"/>
          </p:cNvSpPr>
          <p:nvPr userDrawn="1"/>
        </p:nvSpPr>
        <p:spPr bwMode="auto">
          <a:xfrm>
            <a:off x="28559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" name="Oval 84"/>
          <p:cNvSpPr>
            <a:spLocks noChangeAspect="1" noChangeArrowheads="1"/>
          </p:cNvSpPr>
          <p:nvPr userDrawn="1"/>
        </p:nvSpPr>
        <p:spPr bwMode="auto">
          <a:xfrm>
            <a:off x="29749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" name="Oval 85"/>
          <p:cNvSpPr>
            <a:spLocks noChangeAspect="1" noChangeArrowheads="1"/>
          </p:cNvSpPr>
          <p:nvPr userDrawn="1"/>
        </p:nvSpPr>
        <p:spPr bwMode="auto">
          <a:xfrm>
            <a:off x="30940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" name="Oval 86"/>
          <p:cNvSpPr>
            <a:spLocks noChangeAspect="1" noChangeArrowheads="1"/>
          </p:cNvSpPr>
          <p:nvPr userDrawn="1"/>
        </p:nvSpPr>
        <p:spPr bwMode="auto">
          <a:xfrm>
            <a:off x="32115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" name="Oval 87"/>
          <p:cNvSpPr>
            <a:spLocks noChangeAspect="1" noChangeArrowheads="1"/>
          </p:cNvSpPr>
          <p:nvPr userDrawn="1"/>
        </p:nvSpPr>
        <p:spPr bwMode="auto">
          <a:xfrm>
            <a:off x="33305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" name="Oval 88"/>
          <p:cNvSpPr>
            <a:spLocks noChangeAspect="1" noChangeArrowheads="1"/>
          </p:cNvSpPr>
          <p:nvPr userDrawn="1"/>
        </p:nvSpPr>
        <p:spPr bwMode="auto">
          <a:xfrm>
            <a:off x="34480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" name="Oval 89"/>
          <p:cNvSpPr>
            <a:spLocks noChangeAspect="1" noChangeArrowheads="1"/>
          </p:cNvSpPr>
          <p:nvPr userDrawn="1"/>
        </p:nvSpPr>
        <p:spPr bwMode="auto">
          <a:xfrm>
            <a:off x="35671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" name="Oval 90"/>
          <p:cNvSpPr>
            <a:spLocks noChangeAspect="1" noChangeArrowheads="1"/>
          </p:cNvSpPr>
          <p:nvPr userDrawn="1"/>
        </p:nvSpPr>
        <p:spPr bwMode="auto">
          <a:xfrm>
            <a:off x="36845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" name="Oval 91"/>
          <p:cNvSpPr>
            <a:spLocks noChangeAspect="1" noChangeArrowheads="1"/>
          </p:cNvSpPr>
          <p:nvPr userDrawn="1"/>
        </p:nvSpPr>
        <p:spPr bwMode="auto">
          <a:xfrm>
            <a:off x="581342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" name="Oval 92"/>
          <p:cNvSpPr>
            <a:spLocks noChangeAspect="1" noChangeArrowheads="1"/>
          </p:cNvSpPr>
          <p:nvPr userDrawn="1"/>
        </p:nvSpPr>
        <p:spPr bwMode="auto">
          <a:xfrm>
            <a:off x="59324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" name="Oval 93"/>
          <p:cNvSpPr>
            <a:spLocks noChangeAspect="1" noChangeArrowheads="1"/>
          </p:cNvSpPr>
          <p:nvPr userDrawn="1"/>
        </p:nvSpPr>
        <p:spPr bwMode="auto">
          <a:xfrm>
            <a:off x="66421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" name="Oval 94"/>
          <p:cNvSpPr>
            <a:spLocks noChangeAspect="1" noChangeArrowheads="1"/>
          </p:cNvSpPr>
          <p:nvPr userDrawn="1"/>
        </p:nvSpPr>
        <p:spPr bwMode="auto">
          <a:xfrm>
            <a:off x="67611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" name="Oval 95"/>
          <p:cNvSpPr>
            <a:spLocks noChangeAspect="1" noChangeArrowheads="1"/>
          </p:cNvSpPr>
          <p:nvPr userDrawn="1"/>
        </p:nvSpPr>
        <p:spPr bwMode="auto">
          <a:xfrm>
            <a:off x="68786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" name="Oval 96"/>
          <p:cNvSpPr>
            <a:spLocks noChangeAspect="1" noChangeArrowheads="1"/>
          </p:cNvSpPr>
          <p:nvPr userDrawn="1"/>
        </p:nvSpPr>
        <p:spPr bwMode="auto">
          <a:xfrm>
            <a:off x="69977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" name="Oval 97"/>
          <p:cNvSpPr>
            <a:spLocks noChangeAspect="1" noChangeArrowheads="1"/>
          </p:cNvSpPr>
          <p:nvPr userDrawn="1"/>
        </p:nvSpPr>
        <p:spPr bwMode="auto">
          <a:xfrm>
            <a:off x="77073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" name="Oval 98"/>
          <p:cNvSpPr>
            <a:spLocks noChangeAspect="1" noChangeArrowheads="1"/>
          </p:cNvSpPr>
          <p:nvPr userDrawn="1"/>
        </p:nvSpPr>
        <p:spPr bwMode="auto">
          <a:xfrm>
            <a:off x="78247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" name="Oval 99"/>
          <p:cNvSpPr>
            <a:spLocks noChangeAspect="1" noChangeArrowheads="1"/>
          </p:cNvSpPr>
          <p:nvPr userDrawn="1"/>
        </p:nvSpPr>
        <p:spPr bwMode="auto">
          <a:xfrm>
            <a:off x="79438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" name="Oval 100"/>
          <p:cNvSpPr>
            <a:spLocks noChangeAspect="1" noChangeArrowheads="1"/>
          </p:cNvSpPr>
          <p:nvPr userDrawn="1"/>
        </p:nvSpPr>
        <p:spPr bwMode="auto">
          <a:xfrm>
            <a:off x="12001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" name="Oval 101"/>
          <p:cNvSpPr>
            <a:spLocks noChangeAspect="1" noChangeArrowheads="1"/>
          </p:cNvSpPr>
          <p:nvPr userDrawn="1"/>
        </p:nvSpPr>
        <p:spPr bwMode="auto">
          <a:xfrm>
            <a:off x="13192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" name="Oval 102"/>
          <p:cNvSpPr>
            <a:spLocks noChangeAspect="1" noChangeArrowheads="1"/>
          </p:cNvSpPr>
          <p:nvPr userDrawn="1"/>
        </p:nvSpPr>
        <p:spPr bwMode="auto">
          <a:xfrm>
            <a:off x="14366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" name="Oval 103"/>
          <p:cNvSpPr>
            <a:spLocks noChangeAspect="1" noChangeArrowheads="1"/>
          </p:cNvSpPr>
          <p:nvPr userDrawn="1"/>
        </p:nvSpPr>
        <p:spPr bwMode="auto">
          <a:xfrm>
            <a:off x="15557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" name="Oval 104"/>
          <p:cNvSpPr>
            <a:spLocks noChangeAspect="1" noChangeArrowheads="1"/>
          </p:cNvSpPr>
          <p:nvPr userDrawn="1"/>
        </p:nvSpPr>
        <p:spPr bwMode="auto">
          <a:xfrm>
            <a:off x="16732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" name="Oval 105"/>
          <p:cNvSpPr>
            <a:spLocks noChangeAspect="1" noChangeArrowheads="1"/>
          </p:cNvSpPr>
          <p:nvPr userDrawn="1"/>
        </p:nvSpPr>
        <p:spPr bwMode="auto">
          <a:xfrm>
            <a:off x="17922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" name="Oval 106"/>
          <p:cNvSpPr>
            <a:spLocks noChangeAspect="1" noChangeArrowheads="1"/>
          </p:cNvSpPr>
          <p:nvPr userDrawn="1"/>
        </p:nvSpPr>
        <p:spPr bwMode="auto">
          <a:xfrm>
            <a:off x="19097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" name="Oval 107"/>
          <p:cNvSpPr>
            <a:spLocks noChangeAspect="1" noChangeArrowheads="1"/>
          </p:cNvSpPr>
          <p:nvPr userDrawn="1"/>
        </p:nvSpPr>
        <p:spPr bwMode="auto">
          <a:xfrm>
            <a:off x="20288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" name="Oval 108"/>
          <p:cNvSpPr>
            <a:spLocks noChangeAspect="1" noChangeArrowheads="1"/>
          </p:cNvSpPr>
          <p:nvPr userDrawn="1"/>
        </p:nvSpPr>
        <p:spPr bwMode="auto">
          <a:xfrm>
            <a:off x="21463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" name="Oval 109"/>
          <p:cNvSpPr>
            <a:spLocks noChangeAspect="1" noChangeArrowheads="1"/>
          </p:cNvSpPr>
          <p:nvPr userDrawn="1"/>
        </p:nvSpPr>
        <p:spPr bwMode="auto">
          <a:xfrm>
            <a:off x="22653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" name="Oval 110"/>
          <p:cNvSpPr>
            <a:spLocks noChangeAspect="1" noChangeArrowheads="1"/>
          </p:cNvSpPr>
          <p:nvPr userDrawn="1"/>
        </p:nvSpPr>
        <p:spPr bwMode="auto">
          <a:xfrm>
            <a:off x="29749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" name="Oval 111"/>
          <p:cNvSpPr>
            <a:spLocks noChangeAspect="1" noChangeArrowheads="1"/>
          </p:cNvSpPr>
          <p:nvPr userDrawn="1"/>
        </p:nvSpPr>
        <p:spPr bwMode="auto">
          <a:xfrm>
            <a:off x="30940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" name="Oval 112"/>
          <p:cNvSpPr>
            <a:spLocks noChangeAspect="1" noChangeArrowheads="1"/>
          </p:cNvSpPr>
          <p:nvPr userDrawn="1"/>
        </p:nvSpPr>
        <p:spPr bwMode="auto">
          <a:xfrm>
            <a:off x="32115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" name="Oval 113"/>
          <p:cNvSpPr>
            <a:spLocks noChangeAspect="1" noChangeArrowheads="1"/>
          </p:cNvSpPr>
          <p:nvPr userDrawn="1"/>
        </p:nvSpPr>
        <p:spPr bwMode="auto">
          <a:xfrm>
            <a:off x="33305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" name="Oval 114"/>
          <p:cNvSpPr>
            <a:spLocks noChangeAspect="1" noChangeArrowheads="1"/>
          </p:cNvSpPr>
          <p:nvPr userDrawn="1"/>
        </p:nvSpPr>
        <p:spPr bwMode="auto">
          <a:xfrm>
            <a:off x="34480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" name="Oval 115"/>
          <p:cNvSpPr>
            <a:spLocks noChangeAspect="1" noChangeArrowheads="1"/>
          </p:cNvSpPr>
          <p:nvPr userDrawn="1"/>
        </p:nvSpPr>
        <p:spPr bwMode="auto">
          <a:xfrm>
            <a:off x="35671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" name="Oval 116"/>
          <p:cNvSpPr>
            <a:spLocks noChangeAspect="1" noChangeArrowheads="1"/>
          </p:cNvSpPr>
          <p:nvPr userDrawn="1"/>
        </p:nvSpPr>
        <p:spPr bwMode="auto">
          <a:xfrm>
            <a:off x="36845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" name="Oval 117"/>
          <p:cNvSpPr>
            <a:spLocks noChangeAspect="1" noChangeArrowheads="1"/>
          </p:cNvSpPr>
          <p:nvPr userDrawn="1"/>
        </p:nvSpPr>
        <p:spPr bwMode="auto">
          <a:xfrm>
            <a:off x="56959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" name="Oval 118"/>
          <p:cNvSpPr>
            <a:spLocks noChangeAspect="1" noChangeArrowheads="1"/>
          </p:cNvSpPr>
          <p:nvPr userDrawn="1"/>
        </p:nvSpPr>
        <p:spPr bwMode="auto">
          <a:xfrm>
            <a:off x="62880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" name="Oval 119"/>
          <p:cNvSpPr>
            <a:spLocks noChangeAspect="1" noChangeArrowheads="1"/>
          </p:cNvSpPr>
          <p:nvPr userDrawn="1"/>
        </p:nvSpPr>
        <p:spPr bwMode="auto">
          <a:xfrm>
            <a:off x="64055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" name="Oval 120"/>
          <p:cNvSpPr>
            <a:spLocks noChangeAspect="1" noChangeArrowheads="1"/>
          </p:cNvSpPr>
          <p:nvPr userDrawn="1"/>
        </p:nvSpPr>
        <p:spPr bwMode="auto">
          <a:xfrm>
            <a:off x="65246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" name="Oval 121"/>
          <p:cNvSpPr>
            <a:spLocks noChangeAspect="1" noChangeArrowheads="1"/>
          </p:cNvSpPr>
          <p:nvPr userDrawn="1"/>
        </p:nvSpPr>
        <p:spPr bwMode="auto">
          <a:xfrm>
            <a:off x="66421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" name="Oval 122"/>
          <p:cNvSpPr>
            <a:spLocks noChangeAspect="1" noChangeArrowheads="1"/>
          </p:cNvSpPr>
          <p:nvPr userDrawn="1"/>
        </p:nvSpPr>
        <p:spPr bwMode="auto">
          <a:xfrm>
            <a:off x="67611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" name="Oval 123"/>
          <p:cNvSpPr>
            <a:spLocks noChangeAspect="1" noChangeArrowheads="1"/>
          </p:cNvSpPr>
          <p:nvPr userDrawn="1"/>
        </p:nvSpPr>
        <p:spPr bwMode="auto">
          <a:xfrm>
            <a:off x="68786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" name="Oval 124"/>
          <p:cNvSpPr>
            <a:spLocks noChangeAspect="1" noChangeArrowheads="1"/>
          </p:cNvSpPr>
          <p:nvPr userDrawn="1"/>
        </p:nvSpPr>
        <p:spPr bwMode="auto">
          <a:xfrm>
            <a:off x="69977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" name="Oval 125"/>
          <p:cNvSpPr>
            <a:spLocks noChangeAspect="1" noChangeArrowheads="1"/>
          </p:cNvSpPr>
          <p:nvPr userDrawn="1"/>
        </p:nvSpPr>
        <p:spPr bwMode="auto">
          <a:xfrm>
            <a:off x="71151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" name="Oval 126"/>
          <p:cNvSpPr>
            <a:spLocks noChangeAspect="1" noChangeArrowheads="1"/>
          </p:cNvSpPr>
          <p:nvPr userDrawn="1"/>
        </p:nvSpPr>
        <p:spPr bwMode="auto">
          <a:xfrm>
            <a:off x="72342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" name="Oval 127"/>
          <p:cNvSpPr>
            <a:spLocks noChangeAspect="1" noChangeArrowheads="1"/>
          </p:cNvSpPr>
          <p:nvPr userDrawn="1"/>
        </p:nvSpPr>
        <p:spPr bwMode="auto">
          <a:xfrm>
            <a:off x="73517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" name="Oval 128"/>
          <p:cNvSpPr>
            <a:spLocks noChangeAspect="1" noChangeArrowheads="1"/>
          </p:cNvSpPr>
          <p:nvPr userDrawn="1"/>
        </p:nvSpPr>
        <p:spPr bwMode="auto">
          <a:xfrm>
            <a:off x="77073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" name="Oval 129"/>
          <p:cNvSpPr>
            <a:spLocks noChangeAspect="1" noChangeArrowheads="1"/>
          </p:cNvSpPr>
          <p:nvPr userDrawn="1"/>
        </p:nvSpPr>
        <p:spPr bwMode="auto">
          <a:xfrm>
            <a:off x="12001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2" name="Oval 130"/>
          <p:cNvSpPr>
            <a:spLocks noChangeAspect="1" noChangeArrowheads="1"/>
          </p:cNvSpPr>
          <p:nvPr userDrawn="1"/>
        </p:nvSpPr>
        <p:spPr bwMode="auto">
          <a:xfrm>
            <a:off x="13192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3" name="Oval 131"/>
          <p:cNvSpPr>
            <a:spLocks noChangeAspect="1" noChangeArrowheads="1"/>
          </p:cNvSpPr>
          <p:nvPr userDrawn="1"/>
        </p:nvSpPr>
        <p:spPr bwMode="auto">
          <a:xfrm>
            <a:off x="14366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4" name="Oval 132"/>
          <p:cNvSpPr>
            <a:spLocks noChangeAspect="1" noChangeArrowheads="1"/>
          </p:cNvSpPr>
          <p:nvPr userDrawn="1"/>
        </p:nvSpPr>
        <p:spPr bwMode="auto">
          <a:xfrm>
            <a:off x="15557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5" name="Oval 133"/>
          <p:cNvSpPr>
            <a:spLocks noChangeAspect="1" noChangeArrowheads="1"/>
          </p:cNvSpPr>
          <p:nvPr userDrawn="1"/>
        </p:nvSpPr>
        <p:spPr bwMode="auto">
          <a:xfrm>
            <a:off x="16732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6" name="Oval 134"/>
          <p:cNvSpPr>
            <a:spLocks noChangeAspect="1" noChangeArrowheads="1"/>
          </p:cNvSpPr>
          <p:nvPr userDrawn="1"/>
        </p:nvSpPr>
        <p:spPr bwMode="auto">
          <a:xfrm>
            <a:off x="17922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7" name="Oval 135"/>
          <p:cNvSpPr>
            <a:spLocks noChangeAspect="1" noChangeArrowheads="1"/>
          </p:cNvSpPr>
          <p:nvPr userDrawn="1"/>
        </p:nvSpPr>
        <p:spPr bwMode="auto">
          <a:xfrm>
            <a:off x="19097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8" name="Oval 136"/>
          <p:cNvSpPr>
            <a:spLocks noChangeAspect="1" noChangeArrowheads="1"/>
          </p:cNvSpPr>
          <p:nvPr userDrawn="1"/>
        </p:nvSpPr>
        <p:spPr bwMode="auto">
          <a:xfrm>
            <a:off x="20288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9" name="Oval 137"/>
          <p:cNvSpPr>
            <a:spLocks noChangeAspect="1" noChangeArrowheads="1"/>
          </p:cNvSpPr>
          <p:nvPr userDrawn="1"/>
        </p:nvSpPr>
        <p:spPr bwMode="auto">
          <a:xfrm>
            <a:off x="21463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0" name="Oval 138"/>
          <p:cNvSpPr>
            <a:spLocks noChangeAspect="1" noChangeArrowheads="1"/>
          </p:cNvSpPr>
          <p:nvPr userDrawn="1"/>
        </p:nvSpPr>
        <p:spPr bwMode="auto">
          <a:xfrm>
            <a:off x="22653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1" name="Oval 139"/>
          <p:cNvSpPr>
            <a:spLocks noChangeAspect="1" noChangeArrowheads="1"/>
          </p:cNvSpPr>
          <p:nvPr userDrawn="1"/>
        </p:nvSpPr>
        <p:spPr bwMode="auto">
          <a:xfrm>
            <a:off x="23828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2" name="Oval 140"/>
          <p:cNvSpPr>
            <a:spLocks noChangeAspect="1" noChangeArrowheads="1"/>
          </p:cNvSpPr>
          <p:nvPr userDrawn="1"/>
        </p:nvSpPr>
        <p:spPr bwMode="auto">
          <a:xfrm>
            <a:off x="29749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3" name="Oval 141"/>
          <p:cNvSpPr>
            <a:spLocks noChangeAspect="1" noChangeArrowheads="1"/>
          </p:cNvSpPr>
          <p:nvPr userDrawn="1"/>
        </p:nvSpPr>
        <p:spPr bwMode="auto">
          <a:xfrm>
            <a:off x="30940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4" name="Oval 142"/>
          <p:cNvSpPr>
            <a:spLocks noChangeAspect="1" noChangeArrowheads="1"/>
          </p:cNvSpPr>
          <p:nvPr userDrawn="1"/>
        </p:nvSpPr>
        <p:spPr bwMode="auto">
          <a:xfrm>
            <a:off x="3211513" y="193516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5" name="Oval 143"/>
          <p:cNvSpPr>
            <a:spLocks noChangeAspect="1" noChangeArrowheads="1"/>
          </p:cNvSpPr>
          <p:nvPr userDrawn="1"/>
        </p:nvSpPr>
        <p:spPr bwMode="auto">
          <a:xfrm>
            <a:off x="33305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6" name="Oval 144"/>
          <p:cNvSpPr>
            <a:spLocks noChangeAspect="1" noChangeArrowheads="1"/>
          </p:cNvSpPr>
          <p:nvPr userDrawn="1"/>
        </p:nvSpPr>
        <p:spPr bwMode="auto">
          <a:xfrm>
            <a:off x="34480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7" name="Oval 145"/>
          <p:cNvSpPr>
            <a:spLocks noChangeAspect="1" noChangeArrowheads="1"/>
          </p:cNvSpPr>
          <p:nvPr userDrawn="1"/>
        </p:nvSpPr>
        <p:spPr bwMode="auto">
          <a:xfrm>
            <a:off x="35671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8" name="Oval 146"/>
          <p:cNvSpPr>
            <a:spLocks noChangeAspect="1" noChangeArrowheads="1"/>
          </p:cNvSpPr>
          <p:nvPr userDrawn="1"/>
        </p:nvSpPr>
        <p:spPr bwMode="auto">
          <a:xfrm>
            <a:off x="36845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39" name="Oval 147"/>
          <p:cNvSpPr>
            <a:spLocks noChangeAspect="1" noChangeArrowheads="1"/>
          </p:cNvSpPr>
          <p:nvPr userDrawn="1"/>
        </p:nvSpPr>
        <p:spPr bwMode="auto">
          <a:xfrm>
            <a:off x="47498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0" name="Oval 148"/>
          <p:cNvSpPr>
            <a:spLocks noChangeAspect="1" noChangeArrowheads="1"/>
          </p:cNvSpPr>
          <p:nvPr userDrawn="1"/>
        </p:nvSpPr>
        <p:spPr bwMode="auto">
          <a:xfrm>
            <a:off x="48672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1" name="Oval 149"/>
          <p:cNvSpPr>
            <a:spLocks noChangeAspect="1" noChangeArrowheads="1"/>
          </p:cNvSpPr>
          <p:nvPr userDrawn="1"/>
        </p:nvSpPr>
        <p:spPr bwMode="auto">
          <a:xfrm>
            <a:off x="49863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2" name="Oval 150"/>
          <p:cNvSpPr>
            <a:spLocks noChangeAspect="1" noChangeArrowheads="1"/>
          </p:cNvSpPr>
          <p:nvPr userDrawn="1"/>
        </p:nvSpPr>
        <p:spPr bwMode="auto">
          <a:xfrm>
            <a:off x="55768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3" name="Oval 151"/>
          <p:cNvSpPr>
            <a:spLocks noChangeAspect="1" noChangeArrowheads="1"/>
          </p:cNvSpPr>
          <p:nvPr userDrawn="1"/>
        </p:nvSpPr>
        <p:spPr bwMode="auto">
          <a:xfrm>
            <a:off x="60515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4" name="Oval 152"/>
          <p:cNvSpPr>
            <a:spLocks noChangeAspect="1" noChangeArrowheads="1"/>
          </p:cNvSpPr>
          <p:nvPr userDrawn="1"/>
        </p:nvSpPr>
        <p:spPr bwMode="auto">
          <a:xfrm>
            <a:off x="61690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5" name="Oval 153"/>
          <p:cNvSpPr>
            <a:spLocks noChangeAspect="1" noChangeArrowheads="1"/>
          </p:cNvSpPr>
          <p:nvPr userDrawn="1"/>
        </p:nvSpPr>
        <p:spPr bwMode="auto">
          <a:xfrm>
            <a:off x="62880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6" name="Oval 154"/>
          <p:cNvSpPr>
            <a:spLocks noChangeAspect="1" noChangeArrowheads="1"/>
          </p:cNvSpPr>
          <p:nvPr userDrawn="1"/>
        </p:nvSpPr>
        <p:spPr bwMode="auto">
          <a:xfrm>
            <a:off x="64055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7" name="Oval 155"/>
          <p:cNvSpPr>
            <a:spLocks noChangeAspect="1" noChangeArrowheads="1"/>
          </p:cNvSpPr>
          <p:nvPr userDrawn="1"/>
        </p:nvSpPr>
        <p:spPr bwMode="auto">
          <a:xfrm>
            <a:off x="65246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8" name="Oval 156"/>
          <p:cNvSpPr>
            <a:spLocks noChangeAspect="1" noChangeArrowheads="1"/>
          </p:cNvSpPr>
          <p:nvPr userDrawn="1"/>
        </p:nvSpPr>
        <p:spPr bwMode="auto">
          <a:xfrm>
            <a:off x="66421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49" name="Oval 157"/>
          <p:cNvSpPr>
            <a:spLocks noChangeAspect="1" noChangeArrowheads="1"/>
          </p:cNvSpPr>
          <p:nvPr userDrawn="1"/>
        </p:nvSpPr>
        <p:spPr bwMode="auto">
          <a:xfrm>
            <a:off x="67611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0" name="Oval 158"/>
          <p:cNvSpPr>
            <a:spLocks noChangeAspect="1" noChangeArrowheads="1"/>
          </p:cNvSpPr>
          <p:nvPr userDrawn="1"/>
        </p:nvSpPr>
        <p:spPr bwMode="auto">
          <a:xfrm>
            <a:off x="68786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1" name="Oval 159"/>
          <p:cNvSpPr>
            <a:spLocks noChangeAspect="1" noChangeArrowheads="1"/>
          </p:cNvSpPr>
          <p:nvPr userDrawn="1"/>
        </p:nvSpPr>
        <p:spPr bwMode="auto">
          <a:xfrm>
            <a:off x="69977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2" name="Oval 160"/>
          <p:cNvSpPr>
            <a:spLocks noChangeAspect="1" noChangeArrowheads="1"/>
          </p:cNvSpPr>
          <p:nvPr userDrawn="1"/>
        </p:nvSpPr>
        <p:spPr bwMode="auto">
          <a:xfrm>
            <a:off x="71151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3" name="Oval 161"/>
          <p:cNvSpPr>
            <a:spLocks noChangeAspect="1" noChangeArrowheads="1"/>
          </p:cNvSpPr>
          <p:nvPr userDrawn="1"/>
        </p:nvSpPr>
        <p:spPr bwMode="auto">
          <a:xfrm>
            <a:off x="72342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4" name="Oval 162"/>
          <p:cNvSpPr>
            <a:spLocks noChangeAspect="1" noChangeArrowheads="1"/>
          </p:cNvSpPr>
          <p:nvPr userDrawn="1"/>
        </p:nvSpPr>
        <p:spPr bwMode="auto">
          <a:xfrm>
            <a:off x="73517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5" name="Oval 163"/>
          <p:cNvSpPr>
            <a:spLocks noChangeAspect="1" noChangeArrowheads="1"/>
          </p:cNvSpPr>
          <p:nvPr userDrawn="1"/>
        </p:nvSpPr>
        <p:spPr bwMode="auto">
          <a:xfrm>
            <a:off x="74707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6" name="Oval 164"/>
          <p:cNvSpPr>
            <a:spLocks noChangeAspect="1" noChangeArrowheads="1"/>
          </p:cNvSpPr>
          <p:nvPr userDrawn="1"/>
        </p:nvSpPr>
        <p:spPr bwMode="auto">
          <a:xfrm>
            <a:off x="75882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7" name="Oval 165"/>
          <p:cNvSpPr>
            <a:spLocks noChangeAspect="1" noChangeArrowheads="1"/>
          </p:cNvSpPr>
          <p:nvPr userDrawn="1"/>
        </p:nvSpPr>
        <p:spPr bwMode="auto">
          <a:xfrm>
            <a:off x="77073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8" name="Oval 166"/>
          <p:cNvSpPr>
            <a:spLocks noChangeAspect="1" noChangeArrowheads="1"/>
          </p:cNvSpPr>
          <p:nvPr userDrawn="1"/>
        </p:nvSpPr>
        <p:spPr bwMode="auto">
          <a:xfrm>
            <a:off x="78247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59" name="Oval 167"/>
          <p:cNvSpPr>
            <a:spLocks noChangeAspect="1" noChangeArrowheads="1"/>
          </p:cNvSpPr>
          <p:nvPr userDrawn="1"/>
        </p:nvSpPr>
        <p:spPr bwMode="auto">
          <a:xfrm>
            <a:off x="79438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0" name="Oval 168"/>
          <p:cNvSpPr>
            <a:spLocks noChangeAspect="1" noChangeArrowheads="1"/>
          </p:cNvSpPr>
          <p:nvPr userDrawn="1"/>
        </p:nvSpPr>
        <p:spPr bwMode="auto">
          <a:xfrm>
            <a:off x="6096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1" name="Oval 169"/>
          <p:cNvSpPr>
            <a:spLocks noChangeAspect="1" noChangeArrowheads="1"/>
          </p:cNvSpPr>
          <p:nvPr userDrawn="1"/>
        </p:nvSpPr>
        <p:spPr bwMode="auto">
          <a:xfrm>
            <a:off x="7270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2" name="Oval 170"/>
          <p:cNvSpPr>
            <a:spLocks noChangeAspect="1" noChangeArrowheads="1"/>
          </p:cNvSpPr>
          <p:nvPr userDrawn="1"/>
        </p:nvSpPr>
        <p:spPr bwMode="auto">
          <a:xfrm>
            <a:off x="8461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3" name="Oval 171"/>
          <p:cNvSpPr>
            <a:spLocks noChangeAspect="1" noChangeArrowheads="1"/>
          </p:cNvSpPr>
          <p:nvPr userDrawn="1"/>
        </p:nvSpPr>
        <p:spPr bwMode="auto">
          <a:xfrm>
            <a:off x="9636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4" name="Oval 172"/>
          <p:cNvSpPr>
            <a:spLocks noChangeAspect="1" noChangeArrowheads="1"/>
          </p:cNvSpPr>
          <p:nvPr userDrawn="1"/>
        </p:nvSpPr>
        <p:spPr bwMode="auto">
          <a:xfrm>
            <a:off x="10826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5" name="Oval 173"/>
          <p:cNvSpPr>
            <a:spLocks noChangeAspect="1" noChangeArrowheads="1"/>
          </p:cNvSpPr>
          <p:nvPr userDrawn="1"/>
        </p:nvSpPr>
        <p:spPr bwMode="auto">
          <a:xfrm>
            <a:off x="12001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6" name="Oval 174"/>
          <p:cNvSpPr>
            <a:spLocks noChangeAspect="1" noChangeArrowheads="1"/>
          </p:cNvSpPr>
          <p:nvPr userDrawn="1"/>
        </p:nvSpPr>
        <p:spPr bwMode="auto">
          <a:xfrm>
            <a:off x="13192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7" name="Oval 175"/>
          <p:cNvSpPr>
            <a:spLocks noChangeAspect="1" noChangeArrowheads="1"/>
          </p:cNvSpPr>
          <p:nvPr userDrawn="1"/>
        </p:nvSpPr>
        <p:spPr bwMode="auto">
          <a:xfrm>
            <a:off x="14366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8" name="Oval 176"/>
          <p:cNvSpPr>
            <a:spLocks noChangeAspect="1" noChangeArrowheads="1"/>
          </p:cNvSpPr>
          <p:nvPr userDrawn="1"/>
        </p:nvSpPr>
        <p:spPr bwMode="auto">
          <a:xfrm>
            <a:off x="15557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69" name="Oval 177"/>
          <p:cNvSpPr>
            <a:spLocks noChangeAspect="1" noChangeArrowheads="1"/>
          </p:cNvSpPr>
          <p:nvPr userDrawn="1"/>
        </p:nvSpPr>
        <p:spPr bwMode="auto">
          <a:xfrm>
            <a:off x="16732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0" name="Oval 178"/>
          <p:cNvSpPr>
            <a:spLocks noChangeAspect="1" noChangeArrowheads="1"/>
          </p:cNvSpPr>
          <p:nvPr userDrawn="1"/>
        </p:nvSpPr>
        <p:spPr bwMode="auto">
          <a:xfrm>
            <a:off x="17922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1" name="Oval 179"/>
          <p:cNvSpPr>
            <a:spLocks noChangeAspect="1" noChangeArrowheads="1"/>
          </p:cNvSpPr>
          <p:nvPr userDrawn="1"/>
        </p:nvSpPr>
        <p:spPr bwMode="auto">
          <a:xfrm>
            <a:off x="19097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2" name="Oval 180"/>
          <p:cNvSpPr>
            <a:spLocks noChangeAspect="1" noChangeArrowheads="1"/>
          </p:cNvSpPr>
          <p:nvPr userDrawn="1"/>
        </p:nvSpPr>
        <p:spPr bwMode="auto">
          <a:xfrm>
            <a:off x="20288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3" name="Oval 181"/>
          <p:cNvSpPr>
            <a:spLocks noChangeAspect="1" noChangeArrowheads="1"/>
          </p:cNvSpPr>
          <p:nvPr userDrawn="1"/>
        </p:nvSpPr>
        <p:spPr bwMode="auto">
          <a:xfrm>
            <a:off x="21463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4" name="Oval 182"/>
          <p:cNvSpPr>
            <a:spLocks noChangeAspect="1" noChangeArrowheads="1"/>
          </p:cNvSpPr>
          <p:nvPr userDrawn="1"/>
        </p:nvSpPr>
        <p:spPr bwMode="auto">
          <a:xfrm>
            <a:off x="22653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5" name="Oval 183"/>
          <p:cNvSpPr>
            <a:spLocks noChangeAspect="1" noChangeArrowheads="1"/>
          </p:cNvSpPr>
          <p:nvPr userDrawn="1"/>
        </p:nvSpPr>
        <p:spPr bwMode="auto">
          <a:xfrm>
            <a:off x="23828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6" name="Oval 184"/>
          <p:cNvSpPr>
            <a:spLocks noChangeAspect="1" noChangeArrowheads="1"/>
          </p:cNvSpPr>
          <p:nvPr userDrawn="1"/>
        </p:nvSpPr>
        <p:spPr bwMode="auto">
          <a:xfrm>
            <a:off x="25019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7" name="Oval 185"/>
          <p:cNvSpPr>
            <a:spLocks noChangeAspect="1" noChangeArrowheads="1"/>
          </p:cNvSpPr>
          <p:nvPr userDrawn="1"/>
        </p:nvSpPr>
        <p:spPr bwMode="auto">
          <a:xfrm>
            <a:off x="26193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8" name="Oval 186"/>
          <p:cNvSpPr>
            <a:spLocks noChangeAspect="1" noChangeArrowheads="1"/>
          </p:cNvSpPr>
          <p:nvPr userDrawn="1"/>
        </p:nvSpPr>
        <p:spPr bwMode="auto">
          <a:xfrm>
            <a:off x="30940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79" name="Oval 187"/>
          <p:cNvSpPr>
            <a:spLocks noChangeAspect="1" noChangeArrowheads="1"/>
          </p:cNvSpPr>
          <p:nvPr userDrawn="1"/>
        </p:nvSpPr>
        <p:spPr bwMode="auto">
          <a:xfrm>
            <a:off x="32115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0" name="Oval 188"/>
          <p:cNvSpPr>
            <a:spLocks noChangeAspect="1" noChangeArrowheads="1"/>
          </p:cNvSpPr>
          <p:nvPr userDrawn="1"/>
        </p:nvSpPr>
        <p:spPr bwMode="auto">
          <a:xfrm>
            <a:off x="33305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1" name="Oval 189"/>
          <p:cNvSpPr>
            <a:spLocks noChangeAspect="1" noChangeArrowheads="1"/>
          </p:cNvSpPr>
          <p:nvPr userDrawn="1"/>
        </p:nvSpPr>
        <p:spPr bwMode="auto">
          <a:xfrm>
            <a:off x="34480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2" name="Oval 190"/>
          <p:cNvSpPr>
            <a:spLocks noChangeAspect="1" noChangeArrowheads="1"/>
          </p:cNvSpPr>
          <p:nvPr userDrawn="1"/>
        </p:nvSpPr>
        <p:spPr bwMode="auto">
          <a:xfrm>
            <a:off x="35671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3" name="Oval 191"/>
          <p:cNvSpPr>
            <a:spLocks noChangeAspect="1" noChangeArrowheads="1"/>
          </p:cNvSpPr>
          <p:nvPr userDrawn="1"/>
        </p:nvSpPr>
        <p:spPr bwMode="auto">
          <a:xfrm>
            <a:off x="46307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4" name="Oval 192"/>
          <p:cNvSpPr>
            <a:spLocks noChangeAspect="1" noChangeArrowheads="1"/>
          </p:cNvSpPr>
          <p:nvPr userDrawn="1"/>
        </p:nvSpPr>
        <p:spPr bwMode="auto">
          <a:xfrm>
            <a:off x="47498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5" name="Oval 193"/>
          <p:cNvSpPr>
            <a:spLocks noChangeAspect="1" noChangeArrowheads="1"/>
          </p:cNvSpPr>
          <p:nvPr userDrawn="1"/>
        </p:nvSpPr>
        <p:spPr bwMode="auto">
          <a:xfrm>
            <a:off x="48672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6" name="Oval 194"/>
          <p:cNvSpPr>
            <a:spLocks noChangeAspect="1" noChangeArrowheads="1"/>
          </p:cNvSpPr>
          <p:nvPr userDrawn="1"/>
        </p:nvSpPr>
        <p:spPr bwMode="auto">
          <a:xfrm>
            <a:off x="49863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7" name="Oval 195"/>
          <p:cNvSpPr>
            <a:spLocks noChangeAspect="1" noChangeArrowheads="1"/>
          </p:cNvSpPr>
          <p:nvPr userDrawn="1"/>
        </p:nvSpPr>
        <p:spPr bwMode="auto">
          <a:xfrm>
            <a:off x="51038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8" name="Oval 196"/>
          <p:cNvSpPr>
            <a:spLocks noChangeAspect="1" noChangeArrowheads="1"/>
          </p:cNvSpPr>
          <p:nvPr userDrawn="1"/>
        </p:nvSpPr>
        <p:spPr bwMode="auto">
          <a:xfrm>
            <a:off x="55768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89" name="Oval 197"/>
          <p:cNvSpPr>
            <a:spLocks noChangeAspect="1" noChangeArrowheads="1"/>
          </p:cNvSpPr>
          <p:nvPr userDrawn="1"/>
        </p:nvSpPr>
        <p:spPr bwMode="auto">
          <a:xfrm>
            <a:off x="56959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0" name="Oval 198"/>
          <p:cNvSpPr>
            <a:spLocks noChangeAspect="1" noChangeArrowheads="1"/>
          </p:cNvSpPr>
          <p:nvPr userDrawn="1"/>
        </p:nvSpPr>
        <p:spPr bwMode="auto">
          <a:xfrm>
            <a:off x="58134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1" name="Oval 199"/>
          <p:cNvSpPr>
            <a:spLocks noChangeAspect="1" noChangeArrowheads="1"/>
          </p:cNvSpPr>
          <p:nvPr userDrawn="1"/>
        </p:nvSpPr>
        <p:spPr bwMode="auto">
          <a:xfrm>
            <a:off x="59324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2" name="Oval 200"/>
          <p:cNvSpPr>
            <a:spLocks noChangeAspect="1" noChangeArrowheads="1"/>
          </p:cNvSpPr>
          <p:nvPr userDrawn="1"/>
        </p:nvSpPr>
        <p:spPr bwMode="auto">
          <a:xfrm>
            <a:off x="60515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3" name="Oval 201"/>
          <p:cNvSpPr>
            <a:spLocks noChangeAspect="1" noChangeArrowheads="1"/>
          </p:cNvSpPr>
          <p:nvPr userDrawn="1"/>
        </p:nvSpPr>
        <p:spPr bwMode="auto">
          <a:xfrm>
            <a:off x="61690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4" name="Oval 202"/>
          <p:cNvSpPr>
            <a:spLocks noChangeAspect="1" noChangeArrowheads="1"/>
          </p:cNvSpPr>
          <p:nvPr userDrawn="1"/>
        </p:nvSpPr>
        <p:spPr bwMode="auto">
          <a:xfrm>
            <a:off x="62880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5" name="Oval 203"/>
          <p:cNvSpPr>
            <a:spLocks noChangeAspect="1" noChangeArrowheads="1"/>
          </p:cNvSpPr>
          <p:nvPr userDrawn="1"/>
        </p:nvSpPr>
        <p:spPr bwMode="auto">
          <a:xfrm>
            <a:off x="64055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6" name="Oval 204"/>
          <p:cNvSpPr>
            <a:spLocks noChangeAspect="1" noChangeArrowheads="1"/>
          </p:cNvSpPr>
          <p:nvPr userDrawn="1"/>
        </p:nvSpPr>
        <p:spPr bwMode="auto">
          <a:xfrm>
            <a:off x="65246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7" name="Oval 205"/>
          <p:cNvSpPr>
            <a:spLocks noChangeAspect="1" noChangeArrowheads="1"/>
          </p:cNvSpPr>
          <p:nvPr userDrawn="1"/>
        </p:nvSpPr>
        <p:spPr bwMode="auto">
          <a:xfrm>
            <a:off x="66421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8" name="Oval 206"/>
          <p:cNvSpPr>
            <a:spLocks noChangeAspect="1" noChangeArrowheads="1"/>
          </p:cNvSpPr>
          <p:nvPr userDrawn="1"/>
        </p:nvSpPr>
        <p:spPr bwMode="auto">
          <a:xfrm>
            <a:off x="67611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99" name="Oval 207"/>
          <p:cNvSpPr>
            <a:spLocks noChangeAspect="1" noChangeArrowheads="1"/>
          </p:cNvSpPr>
          <p:nvPr userDrawn="1"/>
        </p:nvSpPr>
        <p:spPr bwMode="auto">
          <a:xfrm>
            <a:off x="6878638" y="20447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0" name="Oval 208"/>
          <p:cNvSpPr>
            <a:spLocks noChangeAspect="1" noChangeArrowheads="1"/>
          </p:cNvSpPr>
          <p:nvPr userDrawn="1"/>
        </p:nvSpPr>
        <p:spPr bwMode="auto">
          <a:xfrm>
            <a:off x="69977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1" name="Oval 209"/>
          <p:cNvSpPr>
            <a:spLocks noChangeAspect="1" noChangeArrowheads="1"/>
          </p:cNvSpPr>
          <p:nvPr userDrawn="1"/>
        </p:nvSpPr>
        <p:spPr bwMode="auto">
          <a:xfrm>
            <a:off x="71151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2" name="Oval 210"/>
          <p:cNvSpPr>
            <a:spLocks noChangeAspect="1" noChangeArrowheads="1"/>
          </p:cNvSpPr>
          <p:nvPr userDrawn="1"/>
        </p:nvSpPr>
        <p:spPr bwMode="auto">
          <a:xfrm>
            <a:off x="72342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3" name="Oval 211"/>
          <p:cNvSpPr>
            <a:spLocks noChangeAspect="1" noChangeArrowheads="1"/>
          </p:cNvSpPr>
          <p:nvPr userDrawn="1"/>
        </p:nvSpPr>
        <p:spPr bwMode="auto">
          <a:xfrm>
            <a:off x="73517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4" name="Oval 212"/>
          <p:cNvSpPr>
            <a:spLocks noChangeAspect="1" noChangeArrowheads="1"/>
          </p:cNvSpPr>
          <p:nvPr userDrawn="1"/>
        </p:nvSpPr>
        <p:spPr bwMode="auto">
          <a:xfrm>
            <a:off x="74707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5" name="Oval 213"/>
          <p:cNvSpPr>
            <a:spLocks noChangeAspect="1" noChangeArrowheads="1"/>
          </p:cNvSpPr>
          <p:nvPr userDrawn="1"/>
        </p:nvSpPr>
        <p:spPr bwMode="auto">
          <a:xfrm>
            <a:off x="75882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6" name="Oval 214"/>
          <p:cNvSpPr>
            <a:spLocks noChangeAspect="1" noChangeArrowheads="1"/>
          </p:cNvSpPr>
          <p:nvPr userDrawn="1"/>
        </p:nvSpPr>
        <p:spPr bwMode="auto">
          <a:xfrm>
            <a:off x="77073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7" name="Oval 215"/>
          <p:cNvSpPr>
            <a:spLocks noChangeAspect="1" noChangeArrowheads="1"/>
          </p:cNvSpPr>
          <p:nvPr userDrawn="1"/>
        </p:nvSpPr>
        <p:spPr bwMode="auto">
          <a:xfrm>
            <a:off x="78247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8" name="Oval 216"/>
          <p:cNvSpPr>
            <a:spLocks noChangeAspect="1" noChangeArrowheads="1"/>
          </p:cNvSpPr>
          <p:nvPr userDrawn="1"/>
        </p:nvSpPr>
        <p:spPr bwMode="auto">
          <a:xfrm>
            <a:off x="79438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09" name="Oval 217"/>
          <p:cNvSpPr>
            <a:spLocks noChangeAspect="1" noChangeArrowheads="1"/>
          </p:cNvSpPr>
          <p:nvPr userDrawn="1"/>
        </p:nvSpPr>
        <p:spPr bwMode="auto">
          <a:xfrm>
            <a:off x="80613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0" name="Oval 218"/>
          <p:cNvSpPr>
            <a:spLocks noChangeAspect="1" noChangeArrowheads="1"/>
          </p:cNvSpPr>
          <p:nvPr userDrawn="1"/>
        </p:nvSpPr>
        <p:spPr bwMode="auto">
          <a:xfrm>
            <a:off x="8180388" y="20447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1" name="Oval 219"/>
          <p:cNvSpPr>
            <a:spLocks noChangeAspect="1" noChangeArrowheads="1"/>
          </p:cNvSpPr>
          <p:nvPr userDrawn="1"/>
        </p:nvSpPr>
        <p:spPr bwMode="auto">
          <a:xfrm>
            <a:off x="82978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2" name="Oval 220"/>
          <p:cNvSpPr>
            <a:spLocks noChangeAspect="1" noChangeArrowheads="1"/>
          </p:cNvSpPr>
          <p:nvPr userDrawn="1"/>
        </p:nvSpPr>
        <p:spPr bwMode="auto">
          <a:xfrm>
            <a:off x="84169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3" name="Oval 221"/>
          <p:cNvSpPr>
            <a:spLocks noChangeAspect="1" noChangeArrowheads="1"/>
          </p:cNvSpPr>
          <p:nvPr userDrawn="1"/>
        </p:nvSpPr>
        <p:spPr bwMode="auto">
          <a:xfrm>
            <a:off x="85344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4" name="Oval 222"/>
          <p:cNvSpPr>
            <a:spLocks noChangeAspect="1" noChangeArrowheads="1"/>
          </p:cNvSpPr>
          <p:nvPr userDrawn="1"/>
        </p:nvSpPr>
        <p:spPr bwMode="auto">
          <a:xfrm>
            <a:off x="86534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5" name="Oval 223"/>
          <p:cNvSpPr>
            <a:spLocks noChangeAspect="1" noChangeArrowheads="1"/>
          </p:cNvSpPr>
          <p:nvPr userDrawn="1"/>
        </p:nvSpPr>
        <p:spPr bwMode="auto">
          <a:xfrm>
            <a:off x="87709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6" name="Oval 224"/>
          <p:cNvSpPr>
            <a:spLocks noChangeAspect="1" noChangeArrowheads="1"/>
          </p:cNvSpPr>
          <p:nvPr userDrawn="1"/>
        </p:nvSpPr>
        <p:spPr bwMode="auto">
          <a:xfrm>
            <a:off x="2540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7" name="Oval 225"/>
          <p:cNvSpPr>
            <a:spLocks noChangeAspect="1" noChangeArrowheads="1"/>
          </p:cNvSpPr>
          <p:nvPr userDrawn="1"/>
        </p:nvSpPr>
        <p:spPr bwMode="auto">
          <a:xfrm>
            <a:off x="3730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8" name="Oval 226"/>
          <p:cNvSpPr>
            <a:spLocks noChangeAspect="1" noChangeArrowheads="1"/>
          </p:cNvSpPr>
          <p:nvPr userDrawn="1"/>
        </p:nvSpPr>
        <p:spPr bwMode="auto">
          <a:xfrm>
            <a:off x="4905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19" name="Oval 227"/>
          <p:cNvSpPr>
            <a:spLocks noChangeAspect="1" noChangeArrowheads="1"/>
          </p:cNvSpPr>
          <p:nvPr userDrawn="1"/>
        </p:nvSpPr>
        <p:spPr bwMode="auto">
          <a:xfrm>
            <a:off x="6096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0" name="Oval 228"/>
          <p:cNvSpPr>
            <a:spLocks noChangeAspect="1" noChangeArrowheads="1"/>
          </p:cNvSpPr>
          <p:nvPr userDrawn="1"/>
        </p:nvSpPr>
        <p:spPr bwMode="auto">
          <a:xfrm>
            <a:off x="7270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1" name="Oval 229"/>
          <p:cNvSpPr>
            <a:spLocks noChangeAspect="1" noChangeArrowheads="1"/>
          </p:cNvSpPr>
          <p:nvPr userDrawn="1"/>
        </p:nvSpPr>
        <p:spPr bwMode="auto">
          <a:xfrm>
            <a:off x="8461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2" name="Oval 230"/>
          <p:cNvSpPr>
            <a:spLocks noChangeAspect="1" noChangeArrowheads="1"/>
          </p:cNvSpPr>
          <p:nvPr userDrawn="1"/>
        </p:nvSpPr>
        <p:spPr bwMode="auto">
          <a:xfrm>
            <a:off x="9636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3" name="Oval 231"/>
          <p:cNvSpPr>
            <a:spLocks noChangeAspect="1" noChangeArrowheads="1"/>
          </p:cNvSpPr>
          <p:nvPr userDrawn="1"/>
        </p:nvSpPr>
        <p:spPr bwMode="auto">
          <a:xfrm>
            <a:off x="10826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4" name="Oval 232"/>
          <p:cNvSpPr>
            <a:spLocks noChangeAspect="1" noChangeArrowheads="1"/>
          </p:cNvSpPr>
          <p:nvPr userDrawn="1"/>
        </p:nvSpPr>
        <p:spPr bwMode="auto">
          <a:xfrm>
            <a:off x="12001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5" name="Oval 233"/>
          <p:cNvSpPr>
            <a:spLocks noChangeAspect="1" noChangeArrowheads="1"/>
          </p:cNvSpPr>
          <p:nvPr userDrawn="1"/>
        </p:nvSpPr>
        <p:spPr bwMode="auto">
          <a:xfrm>
            <a:off x="13192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6" name="Oval 234"/>
          <p:cNvSpPr>
            <a:spLocks noChangeAspect="1" noChangeArrowheads="1"/>
          </p:cNvSpPr>
          <p:nvPr userDrawn="1"/>
        </p:nvSpPr>
        <p:spPr bwMode="auto">
          <a:xfrm>
            <a:off x="14366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7" name="Oval 235"/>
          <p:cNvSpPr>
            <a:spLocks noChangeAspect="1" noChangeArrowheads="1"/>
          </p:cNvSpPr>
          <p:nvPr userDrawn="1"/>
        </p:nvSpPr>
        <p:spPr bwMode="auto">
          <a:xfrm>
            <a:off x="15557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8" name="Oval 236"/>
          <p:cNvSpPr>
            <a:spLocks noChangeAspect="1" noChangeArrowheads="1"/>
          </p:cNvSpPr>
          <p:nvPr userDrawn="1"/>
        </p:nvSpPr>
        <p:spPr bwMode="auto">
          <a:xfrm>
            <a:off x="16732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29" name="Oval 237"/>
          <p:cNvSpPr>
            <a:spLocks noChangeAspect="1" noChangeArrowheads="1"/>
          </p:cNvSpPr>
          <p:nvPr userDrawn="1"/>
        </p:nvSpPr>
        <p:spPr bwMode="auto">
          <a:xfrm>
            <a:off x="17922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0" name="Oval 238"/>
          <p:cNvSpPr>
            <a:spLocks noChangeAspect="1" noChangeArrowheads="1"/>
          </p:cNvSpPr>
          <p:nvPr userDrawn="1"/>
        </p:nvSpPr>
        <p:spPr bwMode="auto">
          <a:xfrm>
            <a:off x="19097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1" name="Oval 239"/>
          <p:cNvSpPr>
            <a:spLocks noChangeAspect="1" noChangeArrowheads="1"/>
          </p:cNvSpPr>
          <p:nvPr userDrawn="1"/>
        </p:nvSpPr>
        <p:spPr bwMode="auto">
          <a:xfrm>
            <a:off x="20288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2" name="Oval 240"/>
          <p:cNvSpPr>
            <a:spLocks noChangeAspect="1" noChangeArrowheads="1"/>
          </p:cNvSpPr>
          <p:nvPr userDrawn="1"/>
        </p:nvSpPr>
        <p:spPr bwMode="auto">
          <a:xfrm>
            <a:off x="21463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3" name="Oval 241"/>
          <p:cNvSpPr>
            <a:spLocks noChangeAspect="1" noChangeArrowheads="1"/>
          </p:cNvSpPr>
          <p:nvPr userDrawn="1"/>
        </p:nvSpPr>
        <p:spPr bwMode="auto">
          <a:xfrm>
            <a:off x="23828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4" name="Oval 242"/>
          <p:cNvSpPr>
            <a:spLocks noChangeAspect="1" noChangeArrowheads="1"/>
          </p:cNvSpPr>
          <p:nvPr userDrawn="1"/>
        </p:nvSpPr>
        <p:spPr bwMode="auto">
          <a:xfrm>
            <a:off x="25019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5" name="Oval 243"/>
          <p:cNvSpPr>
            <a:spLocks noChangeAspect="1" noChangeArrowheads="1"/>
          </p:cNvSpPr>
          <p:nvPr userDrawn="1"/>
        </p:nvSpPr>
        <p:spPr bwMode="auto">
          <a:xfrm>
            <a:off x="26193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6" name="Oval 244"/>
          <p:cNvSpPr>
            <a:spLocks noChangeAspect="1" noChangeArrowheads="1"/>
          </p:cNvSpPr>
          <p:nvPr userDrawn="1"/>
        </p:nvSpPr>
        <p:spPr bwMode="auto">
          <a:xfrm>
            <a:off x="30940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7" name="Oval 245"/>
          <p:cNvSpPr>
            <a:spLocks noChangeAspect="1" noChangeArrowheads="1"/>
          </p:cNvSpPr>
          <p:nvPr userDrawn="1"/>
        </p:nvSpPr>
        <p:spPr bwMode="auto">
          <a:xfrm>
            <a:off x="32115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8" name="Oval 246"/>
          <p:cNvSpPr>
            <a:spLocks noChangeAspect="1" noChangeArrowheads="1"/>
          </p:cNvSpPr>
          <p:nvPr userDrawn="1"/>
        </p:nvSpPr>
        <p:spPr bwMode="auto">
          <a:xfrm>
            <a:off x="33305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39" name="Oval 247"/>
          <p:cNvSpPr>
            <a:spLocks noChangeAspect="1" noChangeArrowheads="1"/>
          </p:cNvSpPr>
          <p:nvPr userDrawn="1"/>
        </p:nvSpPr>
        <p:spPr bwMode="auto">
          <a:xfrm>
            <a:off x="38036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0" name="Oval 248"/>
          <p:cNvSpPr>
            <a:spLocks noChangeAspect="1" noChangeArrowheads="1"/>
          </p:cNvSpPr>
          <p:nvPr userDrawn="1"/>
        </p:nvSpPr>
        <p:spPr bwMode="auto">
          <a:xfrm>
            <a:off x="46307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1" name="Oval 249"/>
          <p:cNvSpPr>
            <a:spLocks noChangeAspect="1" noChangeArrowheads="1"/>
          </p:cNvSpPr>
          <p:nvPr userDrawn="1"/>
        </p:nvSpPr>
        <p:spPr bwMode="auto">
          <a:xfrm>
            <a:off x="47498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2" name="Oval 250"/>
          <p:cNvSpPr>
            <a:spLocks noChangeAspect="1" noChangeArrowheads="1"/>
          </p:cNvSpPr>
          <p:nvPr userDrawn="1"/>
        </p:nvSpPr>
        <p:spPr bwMode="auto">
          <a:xfrm>
            <a:off x="48672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3" name="Oval 251"/>
          <p:cNvSpPr>
            <a:spLocks noChangeAspect="1" noChangeArrowheads="1"/>
          </p:cNvSpPr>
          <p:nvPr userDrawn="1"/>
        </p:nvSpPr>
        <p:spPr bwMode="auto">
          <a:xfrm>
            <a:off x="49863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4" name="Oval 252"/>
          <p:cNvSpPr>
            <a:spLocks noChangeAspect="1" noChangeArrowheads="1"/>
          </p:cNvSpPr>
          <p:nvPr userDrawn="1"/>
        </p:nvSpPr>
        <p:spPr bwMode="auto">
          <a:xfrm>
            <a:off x="51038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5" name="Oval 253"/>
          <p:cNvSpPr>
            <a:spLocks noChangeAspect="1" noChangeArrowheads="1"/>
          </p:cNvSpPr>
          <p:nvPr userDrawn="1"/>
        </p:nvSpPr>
        <p:spPr bwMode="auto">
          <a:xfrm>
            <a:off x="52228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6" name="Oval 254"/>
          <p:cNvSpPr>
            <a:spLocks noChangeAspect="1" noChangeArrowheads="1"/>
          </p:cNvSpPr>
          <p:nvPr userDrawn="1"/>
        </p:nvSpPr>
        <p:spPr bwMode="auto">
          <a:xfrm>
            <a:off x="53403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7" name="Oval 255"/>
          <p:cNvSpPr>
            <a:spLocks noChangeAspect="1" noChangeArrowheads="1"/>
          </p:cNvSpPr>
          <p:nvPr userDrawn="1"/>
        </p:nvSpPr>
        <p:spPr bwMode="auto">
          <a:xfrm>
            <a:off x="54594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8" name="Oval 256"/>
          <p:cNvSpPr>
            <a:spLocks noChangeAspect="1" noChangeArrowheads="1"/>
          </p:cNvSpPr>
          <p:nvPr userDrawn="1"/>
        </p:nvSpPr>
        <p:spPr bwMode="auto">
          <a:xfrm>
            <a:off x="55768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49" name="Oval 257"/>
          <p:cNvSpPr>
            <a:spLocks noChangeAspect="1" noChangeArrowheads="1"/>
          </p:cNvSpPr>
          <p:nvPr userDrawn="1"/>
        </p:nvSpPr>
        <p:spPr bwMode="auto">
          <a:xfrm>
            <a:off x="56959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0" name="Oval 258"/>
          <p:cNvSpPr>
            <a:spLocks noChangeAspect="1" noChangeArrowheads="1"/>
          </p:cNvSpPr>
          <p:nvPr userDrawn="1"/>
        </p:nvSpPr>
        <p:spPr bwMode="auto">
          <a:xfrm>
            <a:off x="58134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1" name="Oval 259"/>
          <p:cNvSpPr>
            <a:spLocks noChangeAspect="1" noChangeArrowheads="1"/>
          </p:cNvSpPr>
          <p:nvPr userDrawn="1"/>
        </p:nvSpPr>
        <p:spPr bwMode="auto">
          <a:xfrm>
            <a:off x="59324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2" name="Oval 260"/>
          <p:cNvSpPr>
            <a:spLocks noChangeAspect="1" noChangeArrowheads="1"/>
          </p:cNvSpPr>
          <p:nvPr userDrawn="1"/>
        </p:nvSpPr>
        <p:spPr bwMode="auto">
          <a:xfrm>
            <a:off x="60515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3" name="Oval 261"/>
          <p:cNvSpPr>
            <a:spLocks noChangeAspect="1" noChangeArrowheads="1"/>
          </p:cNvSpPr>
          <p:nvPr userDrawn="1"/>
        </p:nvSpPr>
        <p:spPr bwMode="auto">
          <a:xfrm>
            <a:off x="61690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4" name="Oval 262"/>
          <p:cNvSpPr>
            <a:spLocks noChangeAspect="1" noChangeArrowheads="1"/>
          </p:cNvSpPr>
          <p:nvPr userDrawn="1"/>
        </p:nvSpPr>
        <p:spPr bwMode="auto">
          <a:xfrm>
            <a:off x="62880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5" name="Oval 263"/>
          <p:cNvSpPr>
            <a:spLocks noChangeAspect="1" noChangeArrowheads="1"/>
          </p:cNvSpPr>
          <p:nvPr userDrawn="1"/>
        </p:nvSpPr>
        <p:spPr bwMode="auto">
          <a:xfrm>
            <a:off x="64055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6" name="Oval 264"/>
          <p:cNvSpPr>
            <a:spLocks noChangeAspect="1" noChangeArrowheads="1"/>
          </p:cNvSpPr>
          <p:nvPr userDrawn="1"/>
        </p:nvSpPr>
        <p:spPr bwMode="auto">
          <a:xfrm>
            <a:off x="65246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7" name="Oval 265"/>
          <p:cNvSpPr>
            <a:spLocks noChangeAspect="1" noChangeArrowheads="1"/>
          </p:cNvSpPr>
          <p:nvPr userDrawn="1"/>
        </p:nvSpPr>
        <p:spPr bwMode="auto">
          <a:xfrm>
            <a:off x="66421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8" name="Oval 266"/>
          <p:cNvSpPr>
            <a:spLocks noChangeAspect="1" noChangeArrowheads="1"/>
          </p:cNvSpPr>
          <p:nvPr userDrawn="1"/>
        </p:nvSpPr>
        <p:spPr bwMode="auto">
          <a:xfrm>
            <a:off x="6761163" y="21542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59" name="Oval 267"/>
          <p:cNvSpPr>
            <a:spLocks noChangeAspect="1" noChangeArrowheads="1"/>
          </p:cNvSpPr>
          <p:nvPr userDrawn="1"/>
        </p:nvSpPr>
        <p:spPr bwMode="auto">
          <a:xfrm>
            <a:off x="68786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0" name="Oval 268"/>
          <p:cNvSpPr>
            <a:spLocks noChangeAspect="1" noChangeArrowheads="1"/>
          </p:cNvSpPr>
          <p:nvPr userDrawn="1"/>
        </p:nvSpPr>
        <p:spPr bwMode="auto">
          <a:xfrm>
            <a:off x="69977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1" name="Oval 269"/>
          <p:cNvSpPr>
            <a:spLocks noChangeAspect="1" noChangeArrowheads="1"/>
          </p:cNvSpPr>
          <p:nvPr userDrawn="1"/>
        </p:nvSpPr>
        <p:spPr bwMode="auto">
          <a:xfrm>
            <a:off x="71151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2" name="Oval 270"/>
          <p:cNvSpPr>
            <a:spLocks noChangeAspect="1" noChangeArrowheads="1"/>
          </p:cNvSpPr>
          <p:nvPr userDrawn="1"/>
        </p:nvSpPr>
        <p:spPr bwMode="auto">
          <a:xfrm>
            <a:off x="7234238" y="21542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3" name="Oval 271"/>
          <p:cNvSpPr>
            <a:spLocks noChangeAspect="1" noChangeArrowheads="1"/>
          </p:cNvSpPr>
          <p:nvPr userDrawn="1"/>
        </p:nvSpPr>
        <p:spPr bwMode="auto">
          <a:xfrm>
            <a:off x="73517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4" name="Oval 272"/>
          <p:cNvSpPr>
            <a:spLocks noChangeAspect="1" noChangeArrowheads="1"/>
          </p:cNvSpPr>
          <p:nvPr userDrawn="1"/>
        </p:nvSpPr>
        <p:spPr bwMode="auto">
          <a:xfrm>
            <a:off x="74707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5" name="Oval 273"/>
          <p:cNvSpPr>
            <a:spLocks noChangeAspect="1" noChangeArrowheads="1"/>
          </p:cNvSpPr>
          <p:nvPr userDrawn="1"/>
        </p:nvSpPr>
        <p:spPr bwMode="auto">
          <a:xfrm>
            <a:off x="75882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6" name="Oval 274"/>
          <p:cNvSpPr>
            <a:spLocks noChangeAspect="1" noChangeArrowheads="1"/>
          </p:cNvSpPr>
          <p:nvPr userDrawn="1"/>
        </p:nvSpPr>
        <p:spPr bwMode="auto">
          <a:xfrm>
            <a:off x="77073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7" name="Oval 275"/>
          <p:cNvSpPr>
            <a:spLocks noChangeAspect="1" noChangeArrowheads="1"/>
          </p:cNvSpPr>
          <p:nvPr userDrawn="1"/>
        </p:nvSpPr>
        <p:spPr bwMode="auto">
          <a:xfrm>
            <a:off x="78247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8" name="Oval 276"/>
          <p:cNvSpPr>
            <a:spLocks noChangeAspect="1" noChangeArrowheads="1"/>
          </p:cNvSpPr>
          <p:nvPr userDrawn="1"/>
        </p:nvSpPr>
        <p:spPr bwMode="auto">
          <a:xfrm>
            <a:off x="79438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69" name="Oval 277"/>
          <p:cNvSpPr>
            <a:spLocks noChangeAspect="1" noChangeArrowheads="1"/>
          </p:cNvSpPr>
          <p:nvPr userDrawn="1"/>
        </p:nvSpPr>
        <p:spPr bwMode="auto">
          <a:xfrm>
            <a:off x="80613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0" name="Oval 278"/>
          <p:cNvSpPr>
            <a:spLocks noChangeAspect="1" noChangeArrowheads="1"/>
          </p:cNvSpPr>
          <p:nvPr userDrawn="1"/>
        </p:nvSpPr>
        <p:spPr bwMode="auto">
          <a:xfrm>
            <a:off x="81803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1" name="Oval 279"/>
          <p:cNvSpPr>
            <a:spLocks noChangeAspect="1" noChangeArrowheads="1"/>
          </p:cNvSpPr>
          <p:nvPr userDrawn="1"/>
        </p:nvSpPr>
        <p:spPr bwMode="auto">
          <a:xfrm>
            <a:off x="82978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2" name="Oval 280"/>
          <p:cNvSpPr>
            <a:spLocks noChangeAspect="1" noChangeArrowheads="1"/>
          </p:cNvSpPr>
          <p:nvPr userDrawn="1"/>
        </p:nvSpPr>
        <p:spPr bwMode="auto">
          <a:xfrm>
            <a:off x="84169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3" name="Oval 281"/>
          <p:cNvSpPr>
            <a:spLocks noChangeAspect="1" noChangeArrowheads="1"/>
          </p:cNvSpPr>
          <p:nvPr userDrawn="1"/>
        </p:nvSpPr>
        <p:spPr bwMode="auto">
          <a:xfrm>
            <a:off x="85344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4" name="Oval 282"/>
          <p:cNvSpPr>
            <a:spLocks noChangeAspect="1" noChangeArrowheads="1"/>
          </p:cNvSpPr>
          <p:nvPr userDrawn="1"/>
        </p:nvSpPr>
        <p:spPr bwMode="auto">
          <a:xfrm>
            <a:off x="86534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5" name="Oval 283"/>
          <p:cNvSpPr>
            <a:spLocks noChangeAspect="1" noChangeArrowheads="1"/>
          </p:cNvSpPr>
          <p:nvPr userDrawn="1"/>
        </p:nvSpPr>
        <p:spPr bwMode="auto">
          <a:xfrm>
            <a:off x="87709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6" name="Oval 284"/>
          <p:cNvSpPr>
            <a:spLocks noChangeAspect="1" noChangeArrowheads="1"/>
          </p:cNvSpPr>
          <p:nvPr userDrawn="1"/>
        </p:nvSpPr>
        <p:spPr bwMode="auto">
          <a:xfrm>
            <a:off x="88900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7" name="Oval 285"/>
          <p:cNvSpPr>
            <a:spLocks noChangeAspect="1" noChangeArrowheads="1"/>
          </p:cNvSpPr>
          <p:nvPr userDrawn="1"/>
        </p:nvSpPr>
        <p:spPr bwMode="auto">
          <a:xfrm>
            <a:off x="2540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8" name="Oval 286"/>
          <p:cNvSpPr>
            <a:spLocks noChangeAspect="1" noChangeArrowheads="1"/>
          </p:cNvSpPr>
          <p:nvPr userDrawn="1"/>
        </p:nvSpPr>
        <p:spPr bwMode="auto">
          <a:xfrm>
            <a:off x="3730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79" name="Oval 287"/>
          <p:cNvSpPr>
            <a:spLocks noChangeAspect="1" noChangeArrowheads="1"/>
          </p:cNvSpPr>
          <p:nvPr userDrawn="1"/>
        </p:nvSpPr>
        <p:spPr bwMode="auto">
          <a:xfrm>
            <a:off x="4905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0" name="Oval 288"/>
          <p:cNvSpPr>
            <a:spLocks noChangeAspect="1" noChangeArrowheads="1"/>
          </p:cNvSpPr>
          <p:nvPr userDrawn="1"/>
        </p:nvSpPr>
        <p:spPr bwMode="auto">
          <a:xfrm>
            <a:off x="6096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1" name="Oval 289"/>
          <p:cNvSpPr>
            <a:spLocks noChangeAspect="1" noChangeArrowheads="1"/>
          </p:cNvSpPr>
          <p:nvPr userDrawn="1"/>
        </p:nvSpPr>
        <p:spPr bwMode="auto">
          <a:xfrm>
            <a:off x="7270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2" name="Oval 290"/>
          <p:cNvSpPr>
            <a:spLocks noChangeAspect="1" noChangeArrowheads="1"/>
          </p:cNvSpPr>
          <p:nvPr userDrawn="1"/>
        </p:nvSpPr>
        <p:spPr bwMode="auto">
          <a:xfrm>
            <a:off x="8461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3" name="Oval 291"/>
          <p:cNvSpPr>
            <a:spLocks noChangeAspect="1" noChangeArrowheads="1"/>
          </p:cNvSpPr>
          <p:nvPr userDrawn="1"/>
        </p:nvSpPr>
        <p:spPr bwMode="auto">
          <a:xfrm>
            <a:off x="9636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4" name="Oval 292"/>
          <p:cNvSpPr>
            <a:spLocks noChangeAspect="1" noChangeArrowheads="1"/>
          </p:cNvSpPr>
          <p:nvPr userDrawn="1"/>
        </p:nvSpPr>
        <p:spPr bwMode="auto">
          <a:xfrm>
            <a:off x="10826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5" name="Oval 293"/>
          <p:cNvSpPr>
            <a:spLocks noChangeAspect="1" noChangeArrowheads="1"/>
          </p:cNvSpPr>
          <p:nvPr userDrawn="1"/>
        </p:nvSpPr>
        <p:spPr bwMode="auto">
          <a:xfrm>
            <a:off x="12001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6" name="Oval 294"/>
          <p:cNvSpPr>
            <a:spLocks noChangeAspect="1" noChangeArrowheads="1"/>
          </p:cNvSpPr>
          <p:nvPr userDrawn="1"/>
        </p:nvSpPr>
        <p:spPr bwMode="auto">
          <a:xfrm>
            <a:off x="13192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7" name="Oval 295"/>
          <p:cNvSpPr>
            <a:spLocks noChangeAspect="1" noChangeArrowheads="1"/>
          </p:cNvSpPr>
          <p:nvPr userDrawn="1"/>
        </p:nvSpPr>
        <p:spPr bwMode="auto">
          <a:xfrm>
            <a:off x="14366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8" name="Oval 296"/>
          <p:cNvSpPr>
            <a:spLocks noChangeAspect="1" noChangeArrowheads="1"/>
          </p:cNvSpPr>
          <p:nvPr userDrawn="1"/>
        </p:nvSpPr>
        <p:spPr bwMode="auto">
          <a:xfrm>
            <a:off x="15557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89" name="Oval 297"/>
          <p:cNvSpPr>
            <a:spLocks noChangeAspect="1" noChangeArrowheads="1"/>
          </p:cNvSpPr>
          <p:nvPr userDrawn="1"/>
        </p:nvSpPr>
        <p:spPr bwMode="auto">
          <a:xfrm>
            <a:off x="16732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0" name="Oval 298"/>
          <p:cNvSpPr>
            <a:spLocks noChangeAspect="1" noChangeArrowheads="1"/>
          </p:cNvSpPr>
          <p:nvPr userDrawn="1"/>
        </p:nvSpPr>
        <p:spPr bwMode="auto">
          <a:xfrm>
            <a:off x="17922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1" name="Oval 299"/>
          <p:cNvSpPr>
            <a:spLocks noChangeAspect="1" noChangeArrowheads="1"/>
          </p:cNvSpPr>
          <p:nvPr userDrawn="1"/>
        </p:nvSpPr>
        <p:spPr bwMode="auto">
          <a:xfrm>
            <a:off x="19097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2" name="Oval 300"/>
          <p:cNvSpPr>
            <a:spLocks noChangeAspect="1" noChangeArrowheads="1"/>
          </p:cNvSpPr>
          <p:nvPr userDrawn="1"/>
        </p:nvSpPr>
        <p:spPr bwMode="auto">
          <a:xfrm>
            <a:off x="20288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3" name="Oval 301"/>
          <p:cNvSpPr>
            <a:spLocks noChangeAspect="1" noChangeArrowheads="1"/>
          </p:cNvSpPr>
          <p:nvPr userDrawn="1"/>
        </p:nvSpPr>
        <p:spPr bwMode="auto">
          <a:xfrm>
            <a:off x="21463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4" name="Oval 302"/>
          <p:cNvSpPr>
            <a:spLocks noChangeAspect="1" noChangeArrowheads="1"/>
          </p:cNvSpPr>
          <p:nvPr userDrawn="1"/>
        </p:nvSpPr>
        <p:spPr bwMode="auto">
          <a:xfrm>
            <a:off x="25019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5" name="Oval 303"/>
          <p:cNvSpPr>
            <a:spLocks noChangeAspect="1" noChangeArrowheads="1"/>
          </p:cNvSpPr>
          <p:nvPr userDrawn="1"/>
        </p:nvSpPr>
        <p:spPr bwMode="auto">
          <a:xfrm>
            <a:off x="26193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6" name="Oval 304"/>
          <p:cNvSpPr>
            <a:spLocks noChangeAspect="1" noChangeArrowheads="1"/>
          </p:cNvSpPr>
          <p:nvPr userDrawn="1"/>
        </p:nvSpPr>
        <p:spPr bwMode="auto">
          <a:xfrm>
            <a:off x="30940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7" name="Oval 305"/>
          <p:cNvSpPr>
            <a:spLocks noChangeAspect="1" noChangeArrowheads="1"/>
          </p:cNvSpPr>
          <p:nvPr userDrawn="1"/>
        </p:nvSpPr>
        <p:spPr bwMode="auto">
          <a:xfrm>
            <a:off x="32115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8" name="Oval 306"/>
          <p:cNvSpPr>
            <a:spLocks noChangeAspect="1" noChangeArrowheads="1"/>
          </p:cNvSpPr>
          <p:nvPr userDrawn="1"/>
        </p:nvSpPr>
        <p:spPr bwMode="auto">
          <a:xfrm>
            <a:off x="38036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299" name="Oval 307"/>
          <p:cNvSpPr>
            <a:spLocks noChangeAspect="1" noChangeArrowheads="1"/>
          </p:cNvSpPr>
          <p:nvPr userDrawn="1"/>
        </p:nvSpPr>
        <p:spPr bwMode="auto">
          <a:xfrm>
            <a:off x="39211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0" name="Oval 308"/>
          <p:cNvSpPr>
            <a:spLocks noChangeAspect="1" noChangeArrowheads="1"/>
          </p:cNvSpPr>
          <p:nvPr userDrawn="1"/>
        </p:nvSpPr>
        <p:spPr bwMode="auto">
          <a:xfrm>
            <a:off x="45132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1" name="Oval 309"/>
          <p:cNvSpPr>
            <a:spLocks noChangeAspect="1" noChangeArrowheads="1"/>
          </p:cNvSpPr>
          <p:nvPr userDrawn="1"/>
        </p:nvSpPr>
        <p:spPr bwMode="auto">
          <a:xfrm>
            <a:off x="46307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2" name="Oval 310"/>
          <p:cNvSpPr>
            <a:spLocks noChangeAspect="1" noChangeArrowheads="1"/>
          </p:cNvSpPr>
          <p:nvPr userDrawn="1"/>
        </p:nvSpPr>
        <p:spPr bwMode="auto">
          <a:xfrm>
            <a:off x="4749800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3" name="Oval 311"/>
          <p:cNvSpPr>
            <a:spLocks noChangeAspect="1" noChangeArrowheads="1"/>
          </p:cNvSpPr>
          <p:nvPr userDrawn="1"/>
        </p:nvSpPr>
        <p:spPr bwMode="auto">
          <a:xfrm>
            <a:off x="48672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4" name="Oval 312"/>
          <p:cNvSpPr>
            <a:spLocks noChangeAspect="1" noChangeArrowheads="1"/>
          </p:cNvSpPr>
          <p:nvPr userDrawn="1"/>
        </p:nvSpPr>
        <p:spPr bwMode="auto">
          <a:xfrm>
            <a:off x="49863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5" name="Oval 313"/>
          <p:cNvSpPr>
            <a:spLocks noChangeAspect="1" noChangeArrowheads="1"/>
          </p:cNvSpPr>
          <p:nvPr userDrawn="1"/>
        </p:nvSpPr>
        <p:spPr bwMode="auto">
          <a:xfrm>
            <a:off x="51038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6" name="Oval 314"/>
          <p:cNvSpPr>
            <a:spLocks noChangeAspect="1" noChangeArrowheads="1"/>
          </p:cNvSpPr>
          <p:nvPr userDrawn="1"/>
        </p:nvSpPr>
        <p:spPr bwMode="auto">
          <a:xfrm>
            <a:off x="5222875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7" name="Oval 315"/>
          <p:cNvSpPr>
            <a:spLocks noChangeAspect="1" noChangeArrowheads="1"/>
          </p:cNvSpPr>
          <p:nvPr userDrawn="1"/>
        </p:nvSpPr>
        <p:spPr bwMode="auto">
          <a:xfrm>
            <a:off x="53403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8" name="Oval 316"/>
          <p:cNvSpPr>
            <a:spLocks noChangeAspect="1" noChangeArrowheads="1"/>
          </p:cNvSpPr>
          <p:nvPr userDrawn="1"/>
        </p:nvSpPr>
        <p:spPr bwMode="auto">
          <a:xfrm>
            <a:off x="54594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09" name="Oval 317"/>
          <p:cNvSpPr>
            <a:spLocks noChangeAspect="1" noChangeArrowheads="1"/>
          </p:cNvSpPr>
          <p:nvPr userDrawn="1"/>
        </p:nvSpPr>
        <p:spPr bwMode="auto">
          <a:xfrm>
            <a:off x="55768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0" name="Oval 318"/>
          <p:cNvSpPr>
            <a:spLocks noChangeAspect="1" noChangeArrowheads="1"/>
          </p:cNvSpPr>
          <p:nvPr userDrawn="1"/>
        </p:nvSpPr>
        <p:spPr bwMode="auto">
          <a:xfrm>
            <a:off x="56959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1" name="Oval 319"/>
          <p:cNvSpPr>
            <a:spLocks noChangeAspect="1" noChangeArrowheads="1"/>
          </p:cNvSpPr>
          <p:nvPr userDrawn="1"/>
        </p:nvSpPr>
        <p:spPr bwMode="auto">
          <a:xfrm>
            <a:off x="58134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2" name="Oval 320"/>
          <p:cNvSpPr>
            <a:spLocks noChangeAspect="1" noChangeArrowheads="1"/>
          </p:cNvSpPr>
          <p:nvPr userDrawn="1"/>
        </p:nvSpPr>
        <p:spPr bwMode="auto">
          <a:xfrm>
            <a:off x="59324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3" name="Oval 321"/>
          <p:cNvSpPr>
            <a:spLocks noChangeAspect="1" noChangeArrowheads="1"/>
          </p:cNvSpPr>
          <p:nvPr userDrawn="1"/>
        </p:nvSpPr>
        <p:spPr bwMode="auto">
          <a:xfrm>
            <a:off x="60515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4" name="Oval 322"/>
          <p:cNvSpPr>
            <a:spLocks noChangeAspect="1" noChangeArrowheads="1"/>
          </p:cNvSpPr>
          <p:nvPr userDrawn="1"/>
        </p:nvSpPr>
        <p:spPr bwMode="auto">
          <a:xfrm>
            <a:off x="61690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5" name="Oval 323"/>
          <p:cNvSpPr>
            <a:spLocks noChangeAspect="1" noChangeArrowheads="1"/>
          </p:cNvSpPr>
          <p:nvPr userDrawn="1"/>
        </p:nvSpPr>
        <p:spPr bwMode="auto">
          <a:xfrm>
            <a:off x="62880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6" name="Oval 324"/>
          <p:cNvSpPr>
            <a:spLocks noChangeAspect="1" noChangeArrowheads="1"/>
          </p:cNvSpPr>
          <p:nvPr userDrawn="1"/>
        </p:nvSpPr>
        <p:spPr bwMode="auto">
          <a:xfrm>
            <a:off x="64055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7" name="Oval 325"/>
          <p:cNvSpPr>
            <a:spLocks noChangeAspect="1" noChangeArrowheads="1"/>
          </p:cNvSpPr>
          <p:nvPr userDrawn="1"/>
        </p:nvSpPr>
        <p:spPr bwMode="auto">
          <a:xfrm>
            <a:off x="65246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8" name="Oval 326"/>
          <p:cNvSpPr>
            <a:spLocks noChangeAspect="1" noChangeArrowheads="1"/>
          </p:cNvSpPr>
          <p:nvPr userDrawn="1"/>
        </p:nvSpPr>
        <p:spPr bwMode="auto">
          <a:xfrm>
            <a:off x="66421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19" name="Oval 327"/>
          <p:cNvSpPr>
            <a:spLocks noChangeAspect="1" noChangeArrowheads="1"/>
          </p:cNvSpPr>
          <p:nvPr userDrawn="1"/>
        </p:nvSpPr>
        <p:spPr bwMode="auto">
          <a:xfrm>
            <a:off x="67611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0" name="Oval 328"/>
          <p:cNvSpPr>
            <a:spLocks noChangeAspect="1" noChangeArrowheads="1"/>
          </p:cNvSpPr>
          <p:nvPr userDrawn="1"/>
        </p:nvSpPr>
        <p:spPr bwMode="auto">
          <a:xfrm>
            <a:off x="68786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1" name="Oval 329"/>
          <p:cNvSpPr>
            <a:spLocks noChangeAspect="1" noChangeArrowheads="1"/>
          </p:cNvSpPr>
          <p:nvPr userDrawn="1"/>
        </p:nvSpPr>
        <p:spPr bwMode="auto">
          <a:xfrm>
            <a:off x="69977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2" name="Oval 330"/>
          <p:cNvSpPr>
            <a:spLocks noChangeAspect="1" noChangeArrowheads="1"/>
          </p:cNvSpPr>
          <p:nvPr userDrawn="1"/>
        </p:nvSpPr>
        <p:spPr bwMode="auto">
          <a:xfrm>
            <a:off x="71151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3" name="Oval 331"/>
          <p:cNvSpPr>
            <a:spLocks noChangeAspect="1" noChangeArrowheads="1"/>
          </p:cNvSpPr>
          <p:nvPr userDrawn="1"/>
        </p:nvSpPr>
        <p:spPr bwMode="auto">
          <a:xfrm>
            <a:off x="72342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4" name="Oval 332"/>
          <p:cNvSpPr>
            <a:spLocks noChangeAspect="1" noChangeArrowheads="1"/>
          </p:cNvSpPr>
          <p:nvPr userDrawn="1"/>
        </p:nvSpPr>
        <p:spPr bwMode="auto">
          <a:xfrm>
            <a:off x="73517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5" name="Oval 333"/>
          <p:cNvSpPr>
            <a:spLocks noChangeAspect="1" noChangeArrowheads="1"/>
          </p:cNvSpPr>
          <p:nvPr userDrawn="1"/>
        </p:nvSpPr>
        <p:spPr bwMode="auto">
          <a:xfrm>
            <a:off x="74707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6" name="Oval 334"/>
          <p:cNvSpPr>
            <a:spLocks noChangeAspect="1" noChangeArrowheads="1"/>
          </p:cNvSpPr>
          <p:nvPr userDrawn="1"/>
        </p:nvSpPr>
        <p:spPr bwMode="auto">
          <a:xfrm>
            <a:off x="75882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7" name="Oval 335"/>
          <p:cNvSpPr>
            <a:spLocks noChangeAspect="1" noChangeArrowheads="1"/>
          </p:cNvSpPr>
          <p:nvPr userDrawn="1"/>
        </p:nvSpPr>
        <p:spPr bwMode="auto">
          <a:xfrm>
            <a:off x="77073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8" name="Oval 336"/>
          <p:cNvSpPr>
            <a:spLocks noChangeAspect="1" noChangeArrowheads="1"/>
          </p:cNvSpPr>
          <p:nvPr userDrawn="1"/>
        </p:nvSpPr>
        <p:spPr bwMode="auto">
          <a:xfrm>
            <a:off x="78247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29" name="Oval 337"/>
          <p:cNvSpPr>
            <a:spLocks noChangeAspect="1" noChangeArrowheads="1"/>
          </p:cNvSpPr>
          <p:nvPr userDrawn="1"/>
        </p:nvSpPr>
        <p:spPr bwMode="auto">
          <a:xfrm>
            <a:off x="79438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0" name="Oval 338"/>
          <p:cNvSpPr>
            <a:spLocks noChangeAspect="1" noChangeArrowheads="1"/>
          </p:cNvSpPr>
          <p:nvPr userDrawn="1"/>
        </p:nvSpPr>
        <p:spPr bwMode="auto">
          <a:xfrm>
            <a:off x="80613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1" name="Oval 339"/>
          <p:cNvSpPr>
            <a:spLocks noChangeAspect="1" noChangeArrowheads="1"/>
          </p:cNvSpPr>
          <p:nvPr userDrawn="1"/>
        </p:nvSpPr>
        <p:spPr bwMode="auto">
          <a:xfrm>
            <a:off x="81803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2" name="Oval 340"/>
          <p:cNvSpPr>
            <a:spLocks noChangeAspect="1" noChangeArrowheads="1"/>
          </p:cNvSpPr>
          <p:nvPr userDrawn="1"/>
        </p:nvSpPr>
        <p:spPr bwMode="auto">
          <a:xfrm>
            <a:off x="82978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3" name="Oval 341"/>
          <p:cNvSpPr>
            <a:spLocks noChangeAspect="1" noChangeArrowheads="1"/>
          </p:cNvSpPr>
          <p:nvPr userDrawn="1"/>
        </p:nvSpPr>
        <p:spPr bwMode="auto">
          <a:xfrm>
            <a:off x="8416925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4" name="Oval 342"/>
          <p:cNvSpPr>
            <a:spLocks noChangeAspect="1" noChangeArrowheads="1"/>
          </p:cNvSpPr>
          <p:nvPr userDrawn="1"/>
        </p:nvSpPr>
        <p:spPr bwMode="auto">
          <a:xfrm>
            <a:off x="85344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5" name="Oval 343"/>
          <p:cNvSpPr>
            <a:spLocks noChangeAspect="1" noChangeArrowheads="1"/>
          </p:cNvSpPr>
          <p:nvPr userDrawn="1"/>
        </p:nvSpPr>
        <p:spPr bwMode="auto">
          <a:xfrm>
            <a:off x="86534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6" name="Oval 344"/>
          <p:cNvSpPr>
            <a:spLocks noChangeAspect="1" noChangeArrowheads="1"/>
          </p:cNvSpPr>
          <p:nvPr userDrawn="1"/>
        </p:nvSpPr>
        <p:spPr bwMode="auto">
          <a:xfrm>
            <a:off x="1365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7" name="Oval 345"/>
          <p:cNvSpPr>
            <a:spLocks noChangeAspect="1" noChangeArrowheads="1"/>
          </p:cNvSpPr>
          <p:nvPr userDrawn="1"/>
        </p:nvSpPr>
        <p:spPr bwMode="auto">
          <a:xfrm>
            <a:off x="2540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8" name="Oval 346"/>
          <p:cNvSpPr>
            <a:spLocks noChangeAspect="1" noChangeArrowheads="1"/>
          </p:cNvSpPr>
          <p:nvPr userDrawn="1"/>
        </p:nvSpPr>
        <p:spPr bwMode="auto">
          <a:xfrm>
            <a:off x="3730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39" name="Oval 347"/>
          <p:cNvSpPr>
            <a:spLocks noChangeAspect="1" noChangeArrowheads="1"/>
          </p:cNvSpPr>
          <p:nvPr userDrawn="1"/>
        </p:nvSpPr>
        <p:spPr bwMode="auto">
          <a:xfrm>
            <a:off x="490538" y="22637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0" name="Oval 348"/>
          <p:cNvSpPr>
            <a:spLocks noChangeAspect="1" noChangeArrowheads="1"/>
          </p:cNvSpPr>
          <p:nvPr userDrawn="1"/>
        </p:nvSpPr>
        <p:spPr bwMode="auto">
          <a:xfrm>
            <a:off x="6096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1" name="Oval 349"/>
          <p:cNvSpPr>
            <a:spLocks noChangeAspect="1" noChangeArrowheads="1"/>
          </p:cNvSpPr>
          <p:nvPr userDrawn="1"/>
        </p:nvSpPr>
        <p:spPr bwMode="auto">
          <a:xfrm>
            <a:off x="7270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2" name="Oval 350"/>
          <p:cNvSpPr>
            <a:spLocks noChangeAspect="1" noChangeArrowheads="1"/>
          </p:cNvSpPr>
          <p:nvPr userDrawn="1"/>
        </p:nvSpPr>
        <p:spPr bwMode="auto">
          <a:xfrm>
            <a:off x="8461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3" name="Oval 351"/>
          <p:cNvSpPr>
            <a:spLocks noChangeAspect="1" noChangeArrowheads="1"/>
          </p:cNvSpPr>
          <p:nvPr userDrawn="1"/>
        </p:nvSpPr>
        <p:spPr bwMode="auto">
          <a:xfrm>
            <a:off x="9636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4" name="Oval 352"/>
          <p:cNvSpPr>
            <a:spLocks noChangeAspect="1" noChangeArrowheads="1"/>
          </p:cNvSpPr>
          <p:nvPr userDrawn="1"/>
        </p:nvSpPr>
        <p:spPr bwMode="auto">
          <a:xfrm>
            <a:off x="10826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5" name="Oval 353"/>
          <p:cNvSpPr>
            <a:spLocks noChangeAspect="1" noChangeArrowheads="1"/>
          </p:cNvSpPr>
          <p:nvPr userDrawn="1"/>
        </p:nvSpPr>
        <p:spPr bwMode="auto">
          <a:xfrm>
            <a:off x="12001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6" name="Oval 354"/>
          <p:cNvSpPr>
            <a:spLocks noChangeAspect="1" noChangeArrowheads="1"/>
          </p:cNvSpPr>
          <p:nvPr userDrawn="1"/>
        </p:nvSpPr>
        <p:spPr bwMode="auto">
          <a:xfrm>
            <a:off x="13192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7" name="Oval 355"/>
          <p:cNvSpPr>
            <a:spLocks noChangeAspect="1" noChangeArrowheads="1"/>
          </p:cNvSpPr>
          <p:nvPr userDrawn="1"/>
        </p:nvSpPr>
        <p:spPr bwMode="auto">
          <a:xfrm>
            <a:off x="14366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8" name="Oval 356"/>
          <p:cNvSpPr>
            <a:spLocks noChangeAspect="1" noChangeArrowheads="1"/>
          </p:cNvSpPr>
          <p:nvPr userDrawn="1"/>
        </p:nvSpPr>
        <p:spPr bwMode="auto">
          <a:xfrm>
            <a:off x="15557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49" name="Oval 357"/>
          <p:cNvSpPr>
            <a:spLocks noChangeAspect="1" noChangeArrowheads="1"/>
          </p:cNvSpPr>
          <p:nvPr userDrawn="1"/>
        </p:nvSpPr>
        <p:spPr bwMode="auto">
          <a:xfrm>
            <a:off x="1673225" y="23733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0" name="Oval 358"/>
          <p:cNvSpPr>
            <a:spLocks noChangeAspect="1" noChangeArrowheads="1"/>
          </p:cNvSpPr>
          <p:nvPr userDrawn="1"/>
        </p:nvSpPr>
        <p:spPr bwMode="auto">
          <a:xfrm>
            <a:off x="17922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1" name="Oval 359"/>
          <p:cNvSpPr>
            <a:spLocks noChangeAspect="1" noChangeArrowheads="1"/>
          </p:cNvSpPr>
          <p:nvPr userDrawn="1"/>
        </p:nvSpPr>
        <p:spPr bwMode="auto">
          <a:xfrm>
            <a:off x="19097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2" name="Oval 360"/>
          <p:cNvSpPr>
            <a:spLocks noChangeAspect="1" noChangeArrowheads="1"/>
          </p:cNvSpPr>
          <p:nvPr userDrawn="1"/>
        </p:nvSpPr>
        <p:spPr bwMode="auto">
          <a:xfrm>
            <a:off x="23828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3" name="Oval 361"/>
          <p:cNvSpPr>
            <a:spLocks noChangeAspect="1" noChangeArrowheads="1"/>
          </p:cNvSpPr>
          <p:nvPr userDrawn="1"/>
        </p:nvSpPr>
        <p:spPr bwMode="auto">
          <a:xfrm>
            <a:off x="32115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4" name="Oval 362"/>
          <p:cNvSpPr>
            <a:spLocks noChangeAspect="1" noChangeArrowheads="1"/>
          </p:cNvSpPr>
          <p:nvPr userDrawn="1"/>
        </p:nvSpPr>
        <p:spPr bwMode="auto">
          <a:xfrm>
            <a:off x="36845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5" name="Oval 363"/>
          <p:cNvSpPr>
            <a:spLocks noChangeAspect="1" noChangeArrowheads="1"/>
          </p:cNvSpPr>
          <p:nvPr userDrawn="1"/>
        </p:nvSpPr>
        <p:spPr bwMode="auto">
          <a:xfrm>
            <a:off x="43942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6" name="Oval 364"/>
          <p:cNvSpPr>
            <a:spLocks noChangeAspect="1" noChangeArrowheads="1"/>
          </p:cNvSpPr>
          <p:nvPr userDrawn="1"/>
        </p:nvSpPr>
        <p:spPr bwMode="auto">
          <a:xfrm>
            <a:off x="45132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7" name="Oval 365"/>
          <p:cNvSpPr>
            <a:spLocks noChangeAspect="1" noChangeArrowheads="1"/>
          </p:cNvSpPr>
          <p:nvPr userDrawn="1"/>
        </p:nvSpPr>
        <p:spPr bwMode="auto">
          <a:xfrm>
            <a:off x="46307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8" name="Oval 366"/>
          <p:cNvSpPr>
            <a:spLocks noChangeAspect="1" noChangeArrowheads="1"/>
          </p:cNvSpPr>
          <p:nvPr userDrawn="1"/>
        </p:nvSpPr>
        <p:spPr bwMode="auto">
          <a:xfrm>
            <a:off x="48672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59" name="Oval 367"/>
          <p:cNvSpPr>
            <a:spLocks noChangeAspect="1" noChangeArrowheads="1"/>
          </p:cNvSpPr>
          <p:nvPr userDrawn="1"/>
        </p:nvSpPr>
        <p:spPr bwMode="auto">
          <a:xfrm>
            <a:off x="49863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0" name="Oval 368"/>
          <p:cNvSpPr>
            <a:spLocks noChangeAspect="1" noChangeArrowheads="1"/>
          </p:cNvSpPr>
          <p:nvPr userDrawn="1"/>
        </p:nvSpPr>
        <p:spPr bwMode="auto">
          <a:xfrm>
            <a:off x="51038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1" name="Oval 369"/>
          <p:cNvSpPr>
            <a:spLocks noChangeAspect="1" noChangeArrowheads="1"/>
          </p:cNvSpPr>
          <p:nvPr userDrawn="1"/>
        </p:nvSpPr>
        <p:spPr bwMode="auto">
          <a:xfrm>
            <a:off x="52228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2" name="Oval 370"/>
          <p:cNvSpPr>
            <a:spLocks noChangeAspect="1" noChangeArrowheads="1"/>
          </p:cNvSpPr>
          <p:nvPr userDrawn="1"/>
        </p:nvSpPr>
        <p:spPr bwMode="auto">
          <a:xfrm>
            <a:off x="53403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3" name="Oval 371"/>
          <p:cNvSpPr>
            <a:spLocks noChangeAspect="1" noChangeArrowheads="1"/>
          </p:cNvSpPr>
          <p:nvPr userDrawn="1"/>
        </p:nvSpPr>
        <p:spPr bwMode="auto">
          <a:xfrm>
            <a:off x="54594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4" name="Oval 372"/>
          <p:cNvSpPr>
            <a:spLocks noChangeAspect="1" noChangeArrowheads="1"/>
          </p:cNvSpPr>
          <p:nvPr userDrawn="1"/>
        </p:nvSpPr>
        <p:spPr bwMode="auto">
          <a:xfrm>
            <a:off x="55768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5" name="Oval 373"/>
          <p:cNvSpPr>
            <a:spLocks noChangeAspect="1" noChangeArrowheads="1"/>
          </p:cNvSpPr>
          <p:nvPr userDrawn="1"/>
        </p:nvSpPr>
        <p:spPr bwMode="auto">
          <a:xfrm>
            <a:off x="56959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6" name="Oval 374"/>
          <p:cNvSpPr>
            <a:spLocks noChangeAspect="1" noChangeArrowheads="1"/>
          </p:cNvSpPr>
          <p:nvPr userDrawn="1"/>
        </p:nvSpPr>
        <p:spPr bwMode="auto">
          <a:xfrm>
            <a:off x="58134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7" name="Oval 375"/>
          <p:cNvSpPr>
            <a:spLocks noChangeAspect="1" noChangeArrowheads="1"/>
          </p:cNvSpPr>
          <p:nvPr userDrawn="1"/>
        </p:nvSpPr>
        <p:spPr bwMode="auto">
          <a:xfrm>
            <a:off x="59324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8" name="Oval 376"/>
          <p:cNvSpPr>
            <a:spLocks noChangeAspect="1" noChangeArrowheads="1"/>
          </p:cNvSpPr>
          <p:nvPr userDrawn="1"/>
        </p:nvSpPr>
        <p:spPr bwMode="auto">
          <a:xfrm>
            <a:off x="60515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69" name="Oval 377"/>
          <p:cNvSpPr>
            <a:spLocks noChangeAspect="1" noChangeArrowheads="1"/>
          </p:cNvSpPr>
          <p:nvPr userDrawn="1"/>
        </p:nvSpPr>
        <p:spPr bwMode="auto">
          <a:xfrm>
            <a:off x="61690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0" name="Oval 378"/>
          <p:cNvSpPr>
            <a:spLocks noChangeAspect="1" noChangeArrowheads="1"/>
          </p:cNvSpPr>
          <p:nvPr userDrawn="1"/>
        </p:nvSpPr>
        <p:spPr bwMode="auto">
          <a:xfrm>
            <a:off x="62880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1" name="Oval 379"/>
          <p:cNvSpPr>
            <a:spLocks noChangeAspect="1" noChangeArrowheads="1"/>
          </p:cNvSpPr>
          <p:nvPr userDrawn="1"/>
        </p:nvSpPr>
        <p:spPr bwMode="auto">
          <a:xfrm>
            <a:off x="64055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2" name="Oval 380"/>
          <p:cNvSpPr>
            <a:spLocks noChangeAspect="1" noChangeArrowheads="1"/>
          </p:cNvSpPr>
          <p:nvPr userDrawn="1"/>
        </p:nvSpPr>
        <p:spPr bwMode="auto">
          <a:xfrm>
            <a:off x="65246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3" name="Oval 381"/>
          <p:cNvSpPr>
            <a:spLocks noChangeAspect="1" noChangeArrowheads="1"/>
          </p:cNvSpPr>
          <p:nvPr userDrawn="1"/>
        </p:nvSpPr>
        <p:spPr bwMode="auto">
          <a:xfrm>
            <a:off x="66421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4" name="Oval 382"/>
          <p:cNvSpPr>
            <a:spLocks noChangeAspect="1" noChangeArrowheads="1"/>
          </p:cNvSpPr>
          <p:nvPr userDrawn="1"/>
        </p:nvSpPr>
        <p:spPr bwMode="auto">
          <a:xfrm>
            <a:off x="67611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5" name="Oval 383"/>
          <p:cNvSpPr>
            <a:spLocks noChangeAspect="1" noChangeArrowheads="1"/>
          </p:cNvSpPr>
          <p:nvPr userDrawn="1"/>
        </p:nvSpPr>
        <p:spPr bwMode="auto">
          <a:xfrm>
            <a:off x="68786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6" name="Oval 384"/>
          <p:cNvSpPr>
            <a:spLocks noChangeAspect="1" noChangeArrowheads="1"/>
          </p:cNvSpPr>
          <p:nvPr userDrawn="1"/>
        </p:nvSpPr>
        <p:spPr bwMode="auto">
          <a:xfrm>
            <a:off x="69977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7" name="Oval 385"/>
          <p:cNvSpPr>
            <a:spLocks noChangeAspect="1" noChangeArrowheads="1"/>
          </p:cNvSpPr>
          <p:nvPr userDrawn="1"/>
        </p:nvSpPr>
        <p:spPr bwMode="auto">
          <a:xfrm>
            <a:off x="71151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8" name="Oval 386"/>
          <p:cNvSpPr>
            <a:spLocks noChangeAspect="1" noChangeArrowheads="1"/>
          </p:cNvSpPr>
          <p:nvPr userDrawn="1"/>
        </p:nvSpPr>
        <p:spPr bwMode="auto">
          <a:xfrm>
            <a:off x="72342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79" name="Oval 387"/>
          <p:cNvSpPr>
            <a:spLocks noChangeAspect="1" noChangeArrowheads="1"/>
          </p:cNvSpPr>
          <p:nvPr userDrawn="1"/>
        </p:nvSpPr>
        <p:spPr bwMode="auto">
          <a:xfrm>
            <a:off x="73517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0" name="Oval 388"/>
          <p:cNvSpPr>
            <a:spLocks noChangeAspect="1" noChangeArrowheads="1"/>
          </p:cNvSpPr>
          <p:nvPr userDrawn="1"/>
        </p:nvSpPr>
        <p:spPr bwMode="auto">
          <a:xfrm>
            <a:off x="74707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1" name="Oval 389"/>
          <p:cNvSpPr>
            <a:spLocks noChangeAspect="1" noChangeArrowheads="1"/>
          </p:cNvSpPr>
          <p:nvPr userDrawn="1"/>
        </p:nvSpPr>
        <p:spPr bwMode="auto">
          <a:xfrm>
            <a:off x="75882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2" name="Oval 390"/>
          <p:cNvSpPr>
            <a:spLocks noChangeAspect="1" noChangeArrowheads="1"/>
          </p:cNvSpPr>
          <p:nvPr userDrawn="1"/>
        </p:nvSpPr>
        <p:spPr bwMode="auto">
          <a:xfrm>
            <a:off x="77073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3" name="Oval 391"/>
          <p:cNvSpPr>
            <a:spLocks noChangeAspect="1" noChangeArrowheads="1"/>
          </p:cNvSpPr>
          <p:nvPr userDrawn="1"/>
        </p:nvSpPr>
        <p:spPr bwMode="auto">
          <a:xfrm>
            <a:off x="78247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4" name="Oval 392"/>
          <p:cNvSpPr>
            <a:spLocks noChangeAspect="1" noChangeArrowheads="1"/>
          </p:cNvSpPr>
          <p:nvPr userDrawn="1"/>
        </p:nvSpPr>
        <p:spPr bwMode="auto">
          <a:xfrm>
            <a:off x="79438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5" name="Oval 393"/>
          <p:cNvSpPr>
            <a:spLocks noChangeAspect="1" noChangeArrowheads="1"/>
          </p:cNvSpPr>
          <p:nvPr userDrawn="1"/>
        </p:nvSpPr>
        <p:spPr bwMode="auto">
          <a:xfrm>
            <a:off x="80613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6" name="Oval 394"/>
          <p:cNvSpPr>
            <a:spLocks noChangeAspect="1" noChangeArrowheads="1"/>
          </p:cNvSpPr>
          <p:nvPr userDrawn="1"/>
        </p:nvSpPr>
        <p:spPr bwMode="auto">
          <a:xfrm>
            <a:off x="81803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7" name="Oval 395"/>
          <p:cNvSpPr>
            <a:spLocks noChangeAspect="1" noChangeArrowheads="1"/>
          </p:cNvSpPr>
          <p:nvPr userDrawn="1"/>
        </p:nvSpPr>
        <p:spPr bwMode="auto">
          <a:xfrm>
            <a:off x="82978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8" name="Oval 396"/>
          <p:cNvSpPr>
            <a:spLocks noChangeAspect="1" noChangeArrowheads="1"/>
          </p:cNvSpPr>
          <p:nvPr userDrawn="1"/>
        </p:nvSpPr>
        <p:spPr bwMode="auto">
          <a:xfrm>
            <a:off x="84169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89" name="Oval 397"/>
          <p:cNvSpPr>
            <a:spLocks noChangeAspect="1" noChangeArrowheads="1"/>
          </p:cNvSpPr>
          <p:nvPr userDrawn="1"/>
        </p:nvSpPr>
        <p:spPr bwMode="auto">
          <a:xfrm>
            <a:off x="85344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0" name="Oval 398"/>
          <p:cNvSpPr>
            <a:spLocks noChangeAspect="1" noChangeArrowheads="1"/>
          </p:cNvSpPr>
          <p:nvPr userDrawn="1"/>
        </p:nvSpPr>
        <p:spPr bwMode="auto">
          <a:xfrm>
            <a:off x="1365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1" name="Oval 399"/>
          <p:cNvSpPr>
            <a:spLocks noChangeAspect="1" noChangeArrowheads="1"/>
          </p:cNvSpPr>
          <p:nvPr userDrawn="1"/>
        </p:nvSpPr>
        <p:spPr bwMode="auto">
          <a:xfrm>
            <a:off x="2540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2" name="Oval 400"/>
          <p:cNvSpPr>
            <a:spLocks noChangeAspect="1" noChangeArrowheads="1"/>
          </p:cNvSpPr>
          <p:nvPr userDrawn="1"/>
        </p:nvSpPr>
        <p:spPr bwMode="auto">
          <a:xfrm>
            <a:off x="3730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3" name="Oval 401"/>
          <p:cNvSpPr>
            <a:spLocks noChangeAspect="1" noChangeArrowheads="1"/>
          </p:cNvSpPr>
          <p:nvPr userDrawn="1"/>
        </p:nvSpPr>
        <p:spPr bwMode="auto">
          <a:xfrm>
            <a:off x="4905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4" name="Oval 402"/>
          <p:cNvSpPr>
            <a:spLocks noChangeAspect="1" noChangeArrowheads="1"/>
          </p:cNvSpPr>
          <p:nvPr userDrawn="1"/>
        </p:nvSpPr>
        <p:spPr bwMode="auto">
          <a:xfrm>
            <a:off x="9636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5" name="Oval 403"/>
          <p:cNvSpPr>
            <a:spLocks noChangeAspect="1" noChangeArrowheads="1"/>
          </p:cNvSpPr>
          <p:nvPr userDrawn="1"/>
        </p:nvSpPr>
        <p:spPr bwMode="auto">
          <a:xfrm>
            <a:off x="10826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6" name="Oval 404"/>
          <p:cNvSpPr>
            <a:spLocks noChangeAspect="1" noChangeArrowheads="1"/>
          </p:cNvSpPr>
          <p:nvPr userDrawn="1"/>
        </p:nvSpPr>
        <p:spPr bwMode="auto">
          <a:xfrm>
            <a:off x="12001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7" name="Oval 405"/>
          <p:cNvSpPr>
            <a:spLocks noChangeAspect="1" noChangeArrowheads="1"/>
          </p:cNvSpPr>
          <p:nvPr userDrawn="1"/>
        </p:nvSpPr>
        <p:spPr bwMode="auto">
          <a:xfrm>
            <a:off x="13192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8" name="Oval 406"/>
          <p:cNvSpPr>
            <a:spLocks noChangeAspect="1" noChangeArrowheads="1"/>
          </p:cNvSpPr>
          <p:nvPr userDrawn="1"/>
        </p:nvSpPr>
        <p:spPr bwMode="auto">
          <a:xfrm>
            <a:off x="1436688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399" name="Oval 407"/>
          <p:cNvSpPr>
            <a:spLocks noChangeAspect="1" noChangeArrowheads="1"/>
          </p:cNvSpPr>
          <p:nvPr userDrawn="1"/>
        </p:nvSpPr>
        <p:spPr bwMode="auto">
          <a:xfrm>
            <a:off x="15557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0" name="Oval 408"/>
          <p:cNvSpPr>
            <a:spLocks noChangeAspect="1" noChangeArrowheads="1"/>
          </p:cNvSpPr>
          <p:nvPr userDrawn="1"/>
        </p:nvSpPr>
        <p:spPr bwMode="auto">
          <a:xfrm>
            <a:off x="16732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1" name="Oval 409"/>
          <p:cNvSpPr>
            <a:spLocks noChangeAspect="1" noChangeArrowheads="1"/>
          </p:cNvSpPr>
          <p:nvPr userDrawn="1"/>
        </p:nvSpPr>
        <p:spPr bwMode="auto">
          <a:xfrm>
            <a:off x="17922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2" name="Oval 410"/>
          <p:cNvSpPr>
            <a:spLocks noChangeAspect="1" noChangeArrowheads="1"/>
          </p:cNvSpPr>
          <p:nvPr userDrawn="1"/>
        </p:nvSpPr>
        <p:spPr bwMode="auto">
          <a:xfrm>
            <a:off x="19097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3" name="Oval 411"/>
          <p:cNvSpPr>
            <a:spLocks noChangeAspect="1" noChangeArrowheads="1"/>
          </p:cNvSpPr>
          <p:nvPr userDrawn="1"/>
        </p:nvSpPr>
        <p:spPr bwMode="auto">
          <a:xfrm>
            <a:off x="23828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4" name="Oval 412"/>
          <p:cNvSpPr>
            <a:spLocks noChangeAspect="1" noChangeArrowheads="1"/>
          </p:cNvSpPr>
          <p:nvPr userDrawn="1"/>
        </p:nvSpPr>
        <p:spPr bwMode="auto">
          <a:xfrm>
            <a:off x="25019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5" name="Oval 413"/>
          <p:cNvSpPr>
            <a:spLocks noChangeAspect="1" noChangeArrowheads="1"/>
          </p:cNvSpPr>
          <p:nvPr userDrawn="1"/>
        </p:nvSpPr>
        <p:spPr bwMode="auto">
          <a:xfrm>
            <a:off x="2619375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6" name="Oval 414"/>
          <p:cNvSpPr>
            <a:spLocks noChangeAspect="1" noChangeArrowheads="1"/>
          </p:cNvSpPr>
          <p:nvPr userDrawn="1"/>
        </p:nvSpPr>
        <p:spPr bwMode="auto">
          <a:xfrm>
            <a:off x="4157663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7" name="Oval 415"/>
          <p:cNvSpPr>
            <a:spLocks noChangeAspect="1" noChangeArrowheads="1"/>
          </p:cNvSpPr>
          <p:nvPr userDrawn="1"/>
        </p:nvSpPr>
        <p:spPr bwMode="auto">
          <a:xfrm>
            <a:off x="43942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8" name="Oval 416"/>
          <p:cNvSpPr>
            <a:spLocks noChangeAspect="1" noChangeArrowheads="1"/>
          </p:cNvSpPr>
          <p:nvPr userDrawn="1"/>
        </p:nvSpPr>
        <p:spPr bwMode="auto">
          <a:xfrm>
            <a:off x="4513263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09" name="Oval 417"/>
          <p:cNvSpPr>
            <a:spLocks noChangeAspect="1" noChangeArrowheads="1"/>
          </p:cNvSpPr>
          <p:nvPr userDrawn="1"/>
        </p:nvSpPr>
        <p:spPr bwMode="auto">
          <a:xfrm>
            <a:off x="46307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0" name="Oval 418"/>
          <p:cNvSpPr>
            <a:spLocks noChangeAspect="1" noChangeArrowheads="1"/>
          </p:cNvSpPr>
          <p:nvPr userDrawn="1"/>
        </p:nvSpPr>
        <p:spPr bwMode="auto">
          <a:xfrm>
            <a:off x="48672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1" name="Oval 419"/>
          <p:cNvSpPr>
            <a:spLocks noChangeAspect="1" noChangeArrowheads="1"/>
          </p:cNvSpPr>
          <p:nvPr userDrawn="1"/>
        </p:nvSpPr>
        <p:spPr bwMode="auto">
          <a:xfrm>
            <a:off x="49863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2" name="Oval 420"/>
          <p:cNvSpPr>
            <a:spLocks noChangeAspect="1" noChangeArrowheads="1"/>
          </p:cNvSpPr>
          <p:nvPr userDrawn="1"/>
        </p:nvSpPr>
        <p:spPr bwMode="auto">
          <a:xfrm>
            <a:off x="51038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3" name="Oval 421"/>
          <p:cNvSpPr>
            <a:spLocks noChangeAspect="1" noChangeArrowheads="1"/>
          </p:cNvSpPr>
          <p:nvPr userDrawn="1"/>
        </p:nvSpPr>
        <p:spPr bwMode="auto">
          <a:xfrm>
            <a:off x="5222875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4" name="Oval 422"/>
          <p:cNvSpPr>
            <a:spLocks noChangeAspect="1" noChangeArrowheads="1"/>
          </p:cNvSpPr>
          <p:nvPr userDrawn="1"/>
        </p:nvSpPr>
        <p:spPr bwMode="auto">
          <a:xfrm>
            <a:off x="53403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5" name="Oval 423"/>
          <p:cNvSpPr>
            <a:spLocks noChangeAspect="1" noChangeArrowheads="1"/>
          </p:cNvSpPr>
          <p:nvPr userDrawn="1"/>
        </p:nvSpPr>
        <p:spPr bwMode="auto">
          <a:xfrm>
            <a:off x="54594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6" name="Oval 424"/>
          <p:cNvSpPr>
            <a:spLocks noChangeAspect="1" noChangeArrowheads="1"/>
          </p:cNvSpPr>
          <p:nvPr userDrawn="1"/>
        </p:nvSpPr>
        <p:spPr bwMode="auto">
          <a:xfrm>
            <a:off x="55768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7" name="Oval 425"/>
          <p:cNvSpPr>
            <a:spLocks noChangeAspect="1" noChangeArrowheads="1"/>
          </p:cNvSpPr>
          <p:nvPr userDrawn="1"/>
        </p:nvSpPr>
        <p:spPr bwMode="auto">
          <a:xfrm>
            <a:off x="56959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8" name="Oval 426"/>
          <p:cNvSpPr>
            <a:spLocks noChangeAspect="1" noChangeArrowheads="1"/>
          </p:cNvSpPr>
          <p:nvPr userDrawn="1"/>
        </p:nvSpPr>
        <p:spPr bwMode="auto">
          <a:xfrm>
            <a:off x="58134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19" name="Oval 427"/>
          <p:cNvSpPr>
            <a:spLocks noChangeAspect="1" noChangeArrowheads="1"/>
          </p:cNvSpPr>
          <p:nvPr userDrawn="1"/>
        </p:nvSpPr>
        <p:spPr bwMode="auto">
          <a:xfrm>
            <a:off x="59324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0" name="Oval 428"/>
          <p:cNvSpPr>
            <a:spLocks noChangeAspect="1" noChangeArrowheads="1"/>
          </p:cNvSpPr>
          <p:nvPr userDrawn="1"/>
        </p:nvSpPr>
        <p:spPr bwMode="auto">
          <a:xfrm>
            <a:off x="6051550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1" name="Oval 429"/>
          <p:cNvSpPr>
            <a:spLocks noChangeAspect="1" noChangeArrowheads="1"/>
          </p:cNvSpPr>
          <p:nvPr userDrawn="1"/>
        </p:nvSpPr>
        <p:spPr bwMode="auto">
          <a:xfrm>
            <a:off x="61690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2" name="Oval 430"/>
          <p:cNvSpPr>
            <a:spLocks noChangeAspect="1" noChangeArrowheads="1"/>
          </p:cNvSpPr>
          <p:nvPr userDrawn="1"/>
        </p:nvSpPr>
        <p:spPr bwMode="auto">
          <a:xfrm>
            <a:off x="62880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3" name="Oval 431"/>
          <p:cNvSpPr>
            <a:spLocks noChangeAspect="1" noChangeArrowheads="1"/>
          </p:cNvSpPr>
          <p:nvPr userDrawn="1"/>
        </p:nvSpPr>
        <p:spPr bwMode="auto">
          <a:xfrm>
            <a:off x="64055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4" name="Oval 432"/>
          <p:cNvSpPr>
            <a:spLocks noChangeAspect="1" noChangeArrowheads="1"/>
          </p:cNvSpPr>
          <p:nvPr userDrawn="1"/>
        </p:nvSpPr>
        <p:spPr bwMode="auto">
          <a:xfrm>
            <a:off x="65246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5" name="Oval 433"/>
          <p:cNvSpPr>
            <a:spLocks noChangeAspect="1" noChangeArrowheads="1"/>
          </p:cNvSpPr>
          <p:nvPr userDrawn="1"/>
        </p:nvSpPr>
        <p:spPr bwMode="auto">
          <a:xfrm>
            <a:off x="66421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6" name="Oval 434"/>
          <p:cNvSpPr>
            <a:spLocks noChangeAspect="1" noChangeArrowheads="1"/>
          </p:cNvSpPr>
          <p:nvPr userDrawn="1"/>
        </p:nvSpPr>
        <p:spPr bwMode="auto">
          <a:xfrm>
            <a:off x="67611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7" name="Oval 435"/>
          <p:cNvSpPr>
            <a:spLocks noChangeAspect="1" noChangeArrowheads="1"/>
          </p:cNvSpPr>
          <p:nvPr userDrawn="1"/>
        </p:nvSpPr>
        <p:spPr bwMode="auto">
          <a:xfrm>
            <a:off x="68786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8" name="Oval 436"/>
          <p:cNvSpPr>
            <a:spLocks noChangeAspect="1" noChangeArrowheads="1"/>
          </p:cNvSpPr>
          <p:nvPr userDrawn="1"/>
        </p:nvSpPr>
        <p:spPr bwMode="auto">
          <a:xfrm>
            <a:off x="69977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29" name="Oval 437"/>
          <p:cNvSpPr>
            <a:spLocks noChangeAspect="1" noChangeArrowheads="1"/>
          </p:cNvSpPr>
          <p:nvPr userDrawn="1"/>
        </p:nvSpPr>
        <p:spPr bwMode="auto">
          <a:xfrm>
            <a:off x="71151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0" name="Oval 438"/>
          <p:cNvSpPr>
            <a:spLocks noChangeAspect="1" noChangeArrowheads="1"/>
          </p:cNvSpPr>
          <p:nvPr userDrawn="1"/>
        </p:nvSpPr>
        <p:spPr bwMode="auto">
          <a:xfrm>
            <a:off x="72342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1" name="Oval 439"/>
          <p:cNvSpPr>
            <a:spLocks noChangeAspect="1" noChangeArrowheads="1"/>
          </p:cNvSpPr>
          <p:nvPr userDrawn="1"/>
        </p:nvSpPr>
        <p:spPr bwMode="auto">
          <a:xfrm>
            <a:off x="73517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2" name="Oval 440"/>
          <p:cNvSpPr>
            <a:spLocks noChangeAspect="1" noChangeArrowheads="1"/>
          </p:cNvSpPr>
          <p:nvPr userDrawn="1"/>
        </p:nvSpPr>
        <p:spPr bwMode="auto">
          <a:xfrm>
            <a:off x="74707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3" name="Oval 441"/>
          <p:cNvSpPr>
            <a:spLocks noChangeAspect="1" noChangeArrowheads="1"/>
          </p:cNvSpPr>
          <p:nvPr userDrawn="1"/>
        </p:nvSpPr>
        <p:spPr bwMode="auto">
          <a:xfrm>
            <a:off x="75882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4" name="Oval 442"/>
          <p:cNvSpPr>
            <a:spLocks noChangeAspect="1" noChangeArrowheads="1"/>
          </p:cNvSpPr>
          <p:nvPr userDrawn="1"/>
        </p:nvSpPr>
        <p:spPr bwMode="auto">
          <a:xfrm>
            <a:off x="77073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5" name="Oval 443"/>
          <p:cNvSpPr>
            <a:spLocks noChangeAspect="1" noChangeArrowheads="1"/>
          </p:cNvSpPr>
          <p:nvPr userDrawn="1"/>
        </p:nvSpPr>
        <p:spPr bwMode="auto">
          <a:xfrm>
            <a:off x="81803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6" name="Oval 444"/>
          <p:cNvSpPr>
            <a:spLocks noChangeAspect="1" noChangeArrowheads="1"/>
          </p:cNvSpPr>
          <p:nvPr userDrawn="1"/>
        </p:nvSpPr>
        <p:spPr bwMode="auto">
          <a:xfrm>
            <a:off x="82978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7" name="Oval 445"/>
          <p:cNvSpPr>
            <a:spLocks noChangeAspect="1" noChangeArrowheads="1"/>
          </p:cNvSpPr>
          <p:nvPr userDrawn="1"/>
        </p:nvSpPr>
        <p:spPr bwMode="auto">
          <a:xfrm>
            <a:off x="2540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8" name="Oval 446"/>
          <p:cNvSpPr>
            <a:spLocks noChangeAspect="1" noChangeArrowheads="1"/>
          </p:cNvSpPr>
          <p:nvPr userDrawn="1"/>
        </p:nvSpPr>
        <p:spPr bwMode="auto">
          <a:xfrm>
            <a:off x="3730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39" name="Oval 447"/>
          <p:cNvSpPr>
            <a:spLocks noChangeAspect="1" noChangeArrowheads="1"/>
          </p:cNvSpPr>
          <p:nvPr userDrawn="1"/>
        </p:nvSpPr>
        <p:spPr bwMode="auto">
          <a:xfrm>
            <a:off x="4905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0" name="Oval 448"/>
          <p:cNvSpPr>
            <a:spLocks noChangeAspect="1" noChangeArrowheads="1"/>
          </p:cNvSpPr>
          <p:nvPr userDrawn="1"/>
        </p:nvSpPr>
        <p:spPr bwMode="auto">
          <a:xfrm>
            <a:off x="9636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1" name="Oval 449"/>
          <p:cNvSpPr>
            <a:spLocks noChangeAspect="1" noChangeArrowheads="1"/>
          </p:cNvSpPr>
          <p:nvPr userDrawn="1"/>
        </p:nvSpPr>
        <p:spPr bwMode="auto">
          <a:xfrm>
            <a:off x="10826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2" name="Oval 450"/>
          <p:cNvSpPr>
            <a:spLocks noChangeAspect="1" noChangeArrowheads="1"/>
          </p:cNvSpPr>
          <p:nvPr userDrawn="1"/>
        </p:nvSpPr>
        <p:spPr bwMode="auto">
          <a:xfrm>
            <a:off x="12001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3" name="Oval 451"/>
          <p:cNvSpPr>
            <a:spLocks noChangeAspect="1" noChangeArrowheads="1"/>
          </p:cNvSpPr>
          <p:nvPr userDrawn="1"/>
        </p:nvSpPr>
        <p:spPr bwMode="auto">
          <a:xfrm>
            <a:off x="1319213" y="25908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4" name="Oval 452"/>
          <p:cNvSpPr>
            <a:spLocks noChangeAspect="1" noChangeArrowheads="1"/>
          </p:cNvSpPr>
          <p:nvPr userDrawn="1"/>
        </p:nvSpPr>
        <p:spPr bwMode="auto">
          <a:xfrm>
            <a:off x="14366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5" name="Oval 453"/>
          <p:cNvSpPr>
            <a:spLocks noChangeAspect="1" noChangeArrowheads="1"/>
          </p:cNvSpPr>
          <p:nvPr userDrawn="1"/>
        </p:nvSpPr>
        <p:spPr bwMode="auto">
          <a:xfrm>
            <a:off x="15557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6" name="Oval 454"/>
          <p:cNvSpPr>
            <a:spLocks noChangeAspect="1" noChangeArrowheads="1"/>
          </p:cNvSpPr>
          <p:nvPr userDrawn="1"/>
        </p:nvSpPr>
        <p:spPr bwMode="auto">
          <a:xfrm>
            <a:off x="16732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7" name="Oval 455"/>
          <p:cNvSpPr>
            <a:spLocks noChangeAspect="1" noChangeArrowheads="1"/>
          </p:cNvSpPr>
          <p:nvPr userDrawn="1"/>
        </p:nvSpPr>
        <p:spPr bwMode="auto">
          <a:xfrm>
            <a:off x="17922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8" name="Oval 456"/>
          <p:cNvSpPr>
            <a:spLocks noChangeAspect="1" noChangeArrowheads="1"/>
          </p:cNvSpPr>
          <p:nvPr userDrawn="1"/>
        </p:nvSpPr>
        <p:spPr bwMode="auto">
          <a:xfrm>
            <a:off x="19097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49" name="Oval 457"/>
          <p:cNvSpPr>
            <a:spLocks noChangeAspect="1" noChangeArrowheads="1"/>
          </p:cNvSpPr>
          <p:nvPr userDrawn="1"/>
        </p:nvSpPr>
        <p:spPr bwMode="auto">
          <a:xfrm>
            <a:off x="20288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0" name="Oval 458"/>
          <p:cNvSpPr>
            <a:spLocks noChangeAspect="1" noChangeArrowheads="1"/>
          </p:cNvSpPr>
          <p:nvPr userDrawn="1"/>
        </p:nvSpPr>
        <p:spPr bwMode="auto">
          <a:xfrm>
            <a:off x="23828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1" name="Oval 459"/>
          <p:cNvSpPr>
            <a:spLocks noChangeAspect="1" noChangeArrowheads="1"/>
          </p:cNvSpPr>
          <p:nvPr userDrawn="1"/>
        </p:nvSpPr>
        <p:spPr bwMode="auto">
          <a:xfrm>
            <a:off x="25019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2" name="Oval 460"/>
          <p:cNvSpPr>
            <a:spLocks noChangeAspect="1" noChangeArrowheads="1"/>
          </p:cNvSpPr>
          <p:nvPr userDrawn="1"/>
        </p:nvSpPr>
        <p:spPr bwMode="auto">
          <a:xfrm>
            <a:off x="26193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3" name="Oval 461"/>
          <p:cNvSpPr>
            <a:spLocks noChangeAspect="1" noChangeArrowheads="1"/>
          </p:cNvSpPr>
          <p:nvPr userDrawn="1"/>
        </p:nvSpPr>
        <p:spPr bwMode="auto">
          <a:xfrm>
            <a:off x="27384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4" name="Oval 462"/>
          <p:cNvSpPr>
            <a:spLocks noChangeAspect="1" noChangeArrowheads="1"/>
          </p:cNvSpPr>
          <p:nvPr userDrawn="1"/>
        </p:nvSpPr>
        <p:spPr bwMode="auto">
          <a:xfrm>
            <a:off x="41576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5" name="Oval 463"/>
          <p:cNvSpPr>
            <a:spLocks noChangeAspect="1" noChangeArrowheads="1"/>
          </p:cNvSpPr>
          <p:nvPr userDrawn="1"/>
        </p:nvSpPr>
        <p:spPr bwMode="auto">
          <a:xfrm>
            <a:off x="45132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6" name="Oval 464"/>
          <p:cNvSpPr>
            <a:spLocks noChangeAspect="1" noChangeArrowheads="1"/>
          </p:cNvSpPr>
          <p:nvPr userDrawn="1"/>
        </p:nvSpPr>
        <p:spPr bwMode="auto">
          <a:xfrm>
            <a:off x="48672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7" name="Oval 465"/>
          <p:cNvSpPr>
            <a:spLocks noChangeAspect="1" noChangeArrowheads="1"/>
          </p:cNvSpPr>
          <p:nvPr userDrawn="1"/>
        </p:nvSpPr>
        <p:spPr bwMode="auto">
          <a:xfrm>
            <a:off x="49863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8" name="Oval 466"/>
          <p:cNvSpPr>
            <a:spLocks noChangeAspect="1" noChangeArrowheads="1"/>
          </p:cNvSpPr>
          <p:nvPr userDrawn="1"/>
        </p:nvSpPr>
        <p:spPr bwMode="auto">
          <a:xfrm>
            <a:off x="51038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59" name="Oval 467"/>
          <p:cNvSpPr>
            <a:spLocks noChangeAspect="1" noChangeArrowheads="1"/>
          </p:cNvSpPr>
          <p:nvPr userDrawn="1"/>
        </p:nvSpPr>
        <p:spPr bwMode="auto">
          <a:xfrm>
            <a:off x="52228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0" name="Oval 468"/>
          <p:cNvSpPr>
            <a:spLocks noChangeAspect="1" noChangeArrowheads="1"/>
          </p:cNvSpPr>
          <p:nvPr userDrawn="1"/>
        </p:nvSpPr>
        <p:spPr bwMode="auto">
          <a:xfrm>
            <a:off x="53403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1" name="Oval 469"/>
          <p:cNvSpPr>
            <a:spLocks noChangeAspect="1" noChangeArrowheads="1"/>
          </p:cNvSpPr>
          <p:nvPr userDrawn="1"/>
        </p:nvSpPr>
        <p:spPr bwMode="auto">
          <a:xfrm>
            <a:off x="54594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2" name="Oval 470"/>
          <p:cNvSpPr>
            <a:spLocks noChangeAspect="1" noChangeArrowheads="1"/>
          </p:cNvSpPr>
          <p:nvPr userDrawn="1"/>
        </p:nvSpPr>
        <p:spPr bwMode="auto">
          <a:xfrm>
            <a:off x="55768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3" name="Oval 471"/>
          <p:cNvSpPr>
            <a:spLocks noChangeAspect="1" noChangeArrowheads="1"/>
          </p:cNvSpPr>
          <p:nvPr userDrawn="1"/>
        </p:nvSpPr>
        <p:spPr bwMode="auto">
          <a:xfrm>
            <a:off x="56959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4" name="Oval 472"/>
          <p:cNvSpPr>
            <a:spLocks noChangeAspect="1" noChangeArrowheads="1"/>
          </p:cNvSpPr>
          <p:nvPr userDrawn="1"/>
        </p:nvSpPr>
        <p:spPr bwMode="auto">
          <a:xfrm>
            <a:off x="58134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5" name="Oval 473"/>
          <p:cNvSpPr>
            <a:spLocks noChangeAspect="1" noChangeArrowheads="1"/>
          </p:cNvSpPr>
          <p:nvPr userDrawn="1"/>
        </p:nvSpPr>
        <p:spPr bwMode="auto">
          <a:xfrm>
            <a:off x="59324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6" name="Oval 474"/>
          <p:cNvSpPr>
            <a:spLocks noChangeAspect="1" noChangeArrowheads="1"/>
          </p:cNvSpPr>
          <p:nvPr userDrawn="1"/>
        </p:nvSpPr>
        <p:spPr bwMode="auto">
          <a:xfrm>
            <a:off x="60515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7" name="Oval 475"/>
          <p:cNvSpPr>
            <a:spLocks noChangeAspect="1" noChangeArrowheads="1"/>
          </p:cNvSpPr>
          <p:nvPr userDrawn="1"/>
        </p:nvSpPr>
        <p:spPr bwMode="auto">
          <a:xfrm>
            <a:off x="61690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8" name="Oval 476"/>
          <p:cNvSpPr>
            <a:spLocks noChangeAspect="1" noChangeArrowheads="1"/>
          </p:cNvSpPr>
          <p:nvPr userDrawn="1"/>
        </p:nvSpPr>
        <p:spPr bwMode="auto">
          <a:xfrm>
            <a:off x="62880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69" name="Oval 477"/>
          <p:cNvSpPr>
            <a:spLocks noChangeAspect="1" noChangeArrowheads="1"/>
          </p:cNvSpPr>
          <p:nvPr userDrawn="1"/>
        </p:nvSpPr>
        <p:spPr bwMode="auto">
          <a:xfrm>
            <a:off x="64055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0" name="Oval 478"/>
          <p:cNvSpPr>
            <a:spLocks noChangeAspect="1" noChangeArrowheads="1"/>
          </p:cNvSpPr>
          <p:nvPr userDrawn="1"/>
        </p:nvSpPr>
        <p:spPr bwMode="auto">
          <a:xfrm>
            <a:off x="65246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1" name="Oval 479"/>
          <p:cNvSpPr>
            <a:spLocks noChangeAspect="1" noChangeArrowheads="1"/>
          </p:cNvSpPr>
          <p:nvPr userDrawn="1"/>
        </p:nvSpPr>
        <p:spPr bwMode="auto">
          <a:xfrm>
            <a:off x="66421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2" name="Oval 480"/>
          <p:cNvSpPr>
            <a:spLocks noChangeAspect="1" noChangeArrowheads="1"/>
          </p:cNvSpPr>
          <p:nvPr userDrawn="1"/>
        </p:nvSpPr>
        <p:spPr bwMode="auto">
          <a:xfrm>
            <a:off x="67611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3" name="Oval 481"/>
          <p:cNvSpPr>
            <a:spLocks noChangeAspect="1" noChangeArrowheads="1"/>
          </p:cNvSpPr>
          <p:nvPr userDrawn="1"/>
        </p:nvSpPr>
        <p:spPr bwMode="auto">
          <a:xfrm>
            <a:off x="68786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4" name="Oval 482"/>
          <p:cNvSpPr>
            <a:spLocks noChangeAspect="1" noChangeArrowheads="1"/>
          </p:cNvSpPr>
          <p:nvPr userDrawn="1"/>
        </p:nvSpPr>
        <p:spPr bwMode="auto">
          <a:xfrm>
            <a:off x="69977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5" name="Oval 483"/>
          <p:cNvSpPr>
            <a:spLocks noChangeAspect="1" noChangeArrowheads="1"/>
          </p:cNvSpPr>
          <p:nvPr userDrawn="1"/>
        </p:nvSpPr>
        <p:spPr bwMode="auto">
          <a:xfrm>
            <a:off x="71151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6" name="Oval 484"/>
          <p:cNvSpPr>
            <a:spLocks noChangeAspect="1" noChangeArrowheads="1"/>
          </p:cNvSpPr>
          <p:nvPr userDrawn="1"/>
        </p:nvSpPr>
        <p:spPr bwMode="auto">
          <a:xfrm>
            <a:off x="72342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7" name="Oval 485"/>
          <p:cNvSpPr>
            <a:spLocks noChangeAspect="1" noChangeArrowheads="1"/>
          </p:cNvSpPr>
          <p:nvPr userDrawn="1"/>
        </p:nvSpPr>
        <p:spPr bwMode="auto">
          <a:xfrm>
            <a:off x="73517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8" name="Oval 486"/>
          <p:cNvSpPr>
            <a:spLocks noChangeAspect="1" noChangeArrowheads="1"/>
          </p:cNvSpPr>
          <p:nvPr userDrawn="1"/>
        </p:nvSpPr>
        <p:spPr bwMode="auto">
          <a:xfrm>
            <a:off x="7470775" y="25908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79" name="Oval 487"/>
          <p:cNvSpPr>
            <a:spLocks noChangeAspect="1" noChangeArrowheads="1"/>
          </p:cNvSpPr>
          <p:nvPr userDrawn="1"/>
        </p:nvSpPr>
        <p:spPr bwMode="auto">
          <a:xfrm>
            <a:off x="75882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0" name="Oval 488"/>
          <p:cNvSpPr>
            <a:spLocks noChangeAspect="1" noChangeArrowheads="1"/>
          </p:cNvSpPr>
          <p:nvPr userDrawn="1"/>
        </p:nvSpPr>
        <p:spPr bwMode="auto">
          <a:xfrm>
            <a:off x="81803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1" name="Oval 489"/>
          <p:cNvSpPr>
            <a:spLocks noChangeAspect="1" noChangeArrowheads="1"/>
          </p:cNvSpPr>
          <p:nvPr userDrawn="1"/>
        </p:nvSpPr>
        <p:spPr bwMode="auto">
          <a:xfrm>
            <a:off x="8316913" y="25654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2" name="Oval 490"/>
          <p:cNvSpPr>
            <a:spLocks noChangeAspect="1" noChangeArrowheads="1"/>
          </p:cNvSpPr>
          <p:nvPr userDrawn="1"/>
        </p:nvSpPr>
        <p:spPr bwMode="auto">
          <a:xfrm>
            <a:off x="2540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3" name="Oval 491"/>
          <p:cNvSpPr>
            <a:spLocks noChangeAspect="1" noChangeArrowheads="1"/>
          </p:cNvSpPr>
          <p:nvPr userDrawn="1"/>
        </p:nvSpPr>
        <p:spPr bwMode="auto">
          <a:xfrm>
            <a:off x="9636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4" name="Oval 492"/>
          <p:cNvSpPr>
            <a:spLocks noChangeAspect="1" noChangeArrowheads="1"/>
          </p:cNvSpPr>
          <p:nvPr userDrawn="1"/>
        </p:nvSpPr>
        <p:spPr bwMode="auto">
          <a:xfrm>
            <a:off x="10826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5" name="Oval 493"/>
          <p:cNvSpPr>
            <a:spLocks noChangeAspect="1" noChangeArrowheads="1"/>
          </p:cNvSpPr>
          <p:nvPr userDrawn="1"/>
        </p:nvSpPr>
        <p:spPr bwMode="auto">
          <a:xfrm>
            <a:off x="12001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6" name="Oval 494"/>
          <p:cNvSpPr>
            <a:spLocks noChangeAspect="1" noChangeArrowheads="1"/>
          </p:cNvSpPr>
          <p:nvPr userDrawn="1"/>
        </p:nvSpPr>
        <p:spPr bwMode="auto">
          <a:xfrm>
            <a:off x="13192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7" name="Oval 495"/>
          <p:cNvSpPr>
            <a:spLocks noChangeAspect="1" noChangeArrowheads="1"/>
          </p:cNvSpPr>
          <p:nvPr userDrawn="1"/>
        </p:nvSpPr>
        <p:spPr bwMode="auto">
          <a:xfrm>
            <a:off x="14366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8" name="Oval 496"/>
          <p:cNvSpPr>
            <a:spLocks noChangeAspect="1" noChangeArrowheads="1"/>
          </p:cNvSpPr>
          <p:nvPr userDrawn="1"/>
        </p:nvSpPr>
        <p:spPr bwMode="auto">
          <a:xfrm>
            <a:off x="15557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89" name="Oval 497"/>
          <p:cNvSpPr>
            <a:spLocks noChangeAspect="1" noChangeArrowheads="1"/>
          </p:cNvSpPr>
          <p:nvPr userDrawn="1"/>
        </p:nvSpPr>
        <p:spPr bwMode="auto">
          <a:xfrm>
            <a:off x="16732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0" name="Oval 498"/>
          <p:cNvSpPr>
            <a:spLocks noChangeAspect="1" noChangeArrowheads="1"/>
          </p:cNvSpPr>
          <p:nvPr userDrawn="1"/>
        </p:nvSpPr>
        <p:spPr bwMode="auto">
          <a:xfrm>
            <a:off x="17922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1" name="Oval 499"/>
          <p:cNvSpPr>
            <a:spLocks noChangeAspect="1" noChangeArrowheads="1"/>
          </p:cNvSpPr>
          <p:nvPr userDrawn="1"/>
        </p:nvSpPr>
        <p:spPr bwMode="auto">
          <a:xfrm>
            <a:off x="19097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2" name="Oval 500"/>
          <p:cNvSpPr>
            <a:spLocks noChangeAspect="1" noChangeArrowheads="1"/>
          </p:cNvSpPr>
          <p:nvPr userDrawn="1"/>
        </p:nvSpPr>
        <p:spPr bwMode="auto">
          <a:xfrm>
            <a:off x="20288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3" name="Oval 501"/>
          <p:cNvSpPr>
            <a:spLocks noChangeAspect="1" noChangeArrowheads="1"/>
          </p:cNvSpPr>
          <p:nvPr userDrawn="1"/>
        </p:nvSpPr>
        <p:spPr bwMode="auto">
          <a:xfrm>
            <a:off x="21463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4" name="Oval 502"/>
          <p:cNvSpPr>
            <a:spLocks noChangeAspect="1" noChangeArrowheads="1"/>
          </p:cNvSpPr>
          <p:nvPr userDrawn="1"/>
        </p:nvSpPr>
        <p:spPr bwMode="auto">
          <a:xfrm>
            <a:off x="22653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5" name="Oval 503"/>
          <p:cNvSpPr>
            <a:spLocks noChangeAspect="1" noChangeArrowheads="1"/>
          </p:cNvSpPr>
          <p:nvPr userDrawn="1"/>
        </p:nvSpPr>
        <p:spPr bwMode="auto">
          <a:xfrm>
            <a:off x="23828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6" name="Oval 504"/>
          <p:cNvSpPr>
            <a:spLocks noChangeAspect="1" noChangeArrowheads="1"/>
          </p:cNvSpPr>
          <p:nvPr userDrawn="1"/>
        </p:nvSpPr>
        <p:spPr bwMode="auto">
          <a:xfrm>
            <a:off x="25019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7" name="Oval 505"/>
          <p:cNvSpPr>
            <a:spLocks noChangeAspect="1" noChangeArrowheads="1"/>
          </p:cNvSpPr>
          <p:nvPr userDrawn="1"/>
        </p:nvSpPr>
        <p:spPr bwMode="auto">
          <a:xfrm>
            <a:off x="26193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8" name="Oval 506"/>
          <p:cNvSpPr>
            <a:spLocks noChangeAspect="1" noChangeArrowheads="1"/>
          </p:cNvSpPr>
          <p:nvPr userDrawn="1"/>
        </p:nvSpPr>
        <p:spPr bwMode="auto">
          <a:xfrm>
            <a:off x="27384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499" name="Oval 507"/>
          <p:cNvSpPr>
            <a:spLocks noChangeAspect="1" noChangeArrowheads="1"/>
          </p:cNvSpPr>
          <p:nvPr userDrawn="1"/>
        </p:nvSpPr>
        <p:spPr bwMode="auto">
          <a:xfrm>
            <a:off x="28559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0" name="Oval 508"/>
          <p:cNvSpPr>
            <a:spLocks noChangeAspect="1" noChangeArrowheads="1"/>
          </p:cNvSpPr>
          <p:nvPr userDrawn="1"/>
        </p:nvSpPr>
        <p:spPr bwMode="auto">
          <a:xfrm>
            <a:off x="40401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1" name="Oval 509"/>
          <p:cNvSpPr>
            <a:spLocks noChangeAspect="1" noChangeArrowheads="1"/>
          </p:cNvSpPr>
          <p:nvPr userDrawn="1"/>
        </p:nvSpPr>
        <p:spPr bwMode="auto">
          <a:xfrm>
            <a:off x="41576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2" name="Oval 510"/>
          <p:cNvSpPr>
            <a:spLocks noChangeAspect="1" noChangeArrowheads="1"/>
          </p:cNvSpPr>
          <p:nvPr userDrawn="1"/>
        </p:nvSpPr>
        <p:spPr bwMode="auto">
          <a:xfrm>
            <a:off x="42767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3" name="Oval 511"/>
          <p:cNvSpPr>
            <a:spLocks noChangeAspect="1" noChangeArrowheads="1"/>
          </p:cNvSpPr>
          <p:nvPr userDrawn="1"/>
        </p:nvSpPr>
        <p:spPr bwMode="auto">
          <a:xfrm>
            <a:off x="43942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4" name="Oval 512"/>
          <p:cNvSpPr>
            <a:spLocks noChangeAspect="1" noChangeArrowheads="1"/>
          </p:cNvSpPr>
          <p:nvPr userDrawn="1"/>
        </p:nvSpPr>
        <p:spPr bwMode="auto">
          <a:xfrm>
            <a:off x="45132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5" name="Oval 513"/>
          <p:cNvSpPr>
            <a:spLocks noChangeAspect="1" noChangeArrowheads="1"/>
          </p:cNvSpPr>
          <p:nvPr userDrawn="1"/>
        </p:nvSpPr>
        <p:spPr bwMode="auto">
          <a:xfrm>
            <a:off x="46307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6" name="Oval 514"/>
          <p:cNvSpPr>
            <a:spLocks noChangeAspect="1" noChangeArrowheads="1"/>
          </p:cNvSpPr>
          <p:nvPr userDrawn="1"/>
        </p:nvSpPr>
        <p:spPr bwMode="auto">
          <a:xfrm>
            <a:off x="47498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7" name="Oval 515"/>
          <p:cNvSpPr>
            <a:spLocks noChangeAspect="1" noChangeArrowheads="1"/>
          </p:cNvSpPr>
          <p:nvPr userDrawn="1"/>
        </p:nvSpPr>
        <p:spPr bwMode="auto">
          <a:xfrm>
            <a:off x="48672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8" name="Oval 516"/>
          <p:cNvSpPr>
            <a:spLocks noChangeAspect="1" noChangeArrowheads="1"/>
          </p:cNvSpPr>
          <p:nvPr userDrawn="1"/>
        </p:nvSpPr>
        <p:spPr bwMode="auto">
          <a:xfrm>
            <a:off x="49863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09" name="Oval 517"/>
          <p:cNvSpPr>
            <a:spLocks noChangeAspect="1" noChangeArrowheads="1"/>
          </p:cNvSpPr>
          <p:nvPr userDrawn="1"/>
        </p:nvSpPr>
        <p:spPr bwMode="auto">
          <a:xfrm>
            <a:off x="51038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0" name="Oval 518"/>
          <p:cNvSpPr>
            <a:spLocks noChangeAspect="1" noChangeArrowheads="1"/>
          </p:cNvSpPr>
          <p:nvPr userDrawn="1"/>
        </p:nvSpPr>
        <p:spPr bwMode="auto">
          <a:xfrm>
            <a:off x="52228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1" name="Oval 519"/>
          <p:cNvSpPr>
            <a:spLocks noChangeAspect="1" noChangeArrowheads="1"/>
          </p:cNvSpPr>
          <p:nvPr userDrawn="1"/>
        </p:nvSpPr>
        <p:spPr bwMode="auto">
          <a:xfrm>
            <a:off x="53403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2" name="Oval 520"/>
          <p:cNvSpPr>
            <a:spLocks noChangeAspect="1" noChangeArrowheads="1"/>
          </p:cNvSpPr>
          <p:nvPr userDrawn="1"/>
        </p:nvSpPr>
        <p:spPr bwMode="auto">
          <a:xfrm>
            <a:off x="54594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3" name="Oval 521"/>
          <p:cNvSpPr>
            <a:spLocks noChangeAspect="1" noChangeArrowheads="1"/>
          </p:cNvSpPr>
          <p:nvPr userDrawn="1"/>
        </p:nvSpPr>
        <p:spPr bwMode="auto">
          <a:xfrm>
            <a:off x="55768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4" name="Oval 522"/>
          <p:cNvSpPr>
            <a:spLocks noChangeAspect="1" noChangeArrowheads="1"/>
          </p:cNvSpPr>
          <p:nvPr userDrawn="1"/>
        </p:nvSpPr>
        <p:spPr bwMode="auto">
          <a:xfrm>
            <a:off x="56959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5" name="Oval 523"/>
          <p:cNvSpPr>
            <a:spLocks noChangeAspect="1" noChangeArrowheads="1"/>
          </p:cNvSpPr>
          <p:nvPr userDrawn="1"/>
        </p:nvSpPr>
        <p:spPr bwMode="auto">
          <a:xfrm>
            <a:off x="58134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6" name="Oval 524"/>
          <p:cNvSpPr>
            <a:spLocks noChangeAspect="1" noChangeArrowheads="1"/>
          </p:cNvSpPr>
          <p:nvPr userDrawn="1"/>
        </p:nvSpPr>
        <p:spPr bwMode="auto">
          <a:xfrm>
            <a:off x="59324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7" name="Oval 525"/>
          <p:cNvSpPr>
            <a:spLocks noChangeAspect="1" noChangeArrowheads="1"/>
          </p:cNvSpPr>
          <p:nvPr userDrawn="1"/>
        </p:nvSpPr>
        <p:spPr bwMode="auto">
          <a:xfrm>
            <a:off x="60515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8" name="Oval 526"/>
          <p:cNvSpPr>
            <a:spLocks noChangeAspect="1" noChangeArrowheads="1"/>
          </p:cNvSpPr>
          <p:nvPr userDrawn="1"/>
        </p:nvSpPr>
        <p:spPr bwMode="auto">
          <a:xfrm>
            <a:off x="61690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19" name="Oval 527"/>
          <p:cNvSpPr>
            <a:spLocks noChangeAspect="1" noChangeArrowheads="1"/>
          </p:cNvSpPr>
          <p:nvPr userDrawn="1"/>
        </p:nvSpPr>
        <p:spPr bwMode="auto">
          <a:xfrm>
            <a:off x="62880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0" name="Oval 528"/>
          <p:cNvSpPr>
            <a:spLocks noChangeAspect="1" noChangeArrowheads="1"/>
          </p:cNvSpPr>
          <p:nvPr userDrawn="1"/>
        </p:nvSpPr>
        <p:spPr bwMode="auto">
          <a:xfrm>
            <a:off x="64055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1" name="Oval 529"/>
          <p:cNvSpPr>
            <a:spLocks noChangeAspect="1" noChangeArrowheads="1"/>
          </p:cNvSpPr>
          <p:nvPr userDrawn="1"/>
        </p:nvSpPr>
        <p:spPr bwMode="auto">
          <a:xfrm>
            <a:off x="65246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2" name="Oval 530"/>
          <p:cNvSpPr>
            <a:spLocks noChangeAspect="1" noChangeArrowheads="1"/>
          </p:cNvSpPr>
          <p:nvPr userDrawn="1"/>
        </p:nvSpPr>
        <p:spPr bwMode="auto">
          <a:xfrm>
            <a:off x="6642100" y="27003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3" name="Oval 531"/>
          <p:cNvSpPr>
            <a:spLocks noChangeAspect="1" noChangeArrowheads="1"/>
          </p:cNvSpPr>
          <p:nvPr userDrawn="1"/>
        </p:nvSpPr>
        <p:spPr bwMode="auto">
          <a:xfrm>
            <a:off x="67611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4" name="Oval 532"/>
          <p:cNvSpPr>
            <a:spLocks noChangeAspect="1" noChangeArrowheads="1"/>
          </p:cNvSpPr>
          <p:nvPr userDrawn="1"/>
        </p:nvSpPr>
        <p:spPr bwMode="auto">
          <a:xfrm>
            <a:off x="68786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5" name="Oval 533"/>
          <p:cNvSpPr>
            <a:spLocks noChangeAspect="1" noChangeArrowheads="1"/>
          </p:cNvSpPr>
          <p:nvPr userDrawn="1"/>
        </p:nvSpPr>
        <p:spPr bwMode="auto">
          <a:xfrm>
            <a:off x="69977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6" name="Oval 534"/>
          <p:cNvSpPr>
            <a:spLocks noChangeAspect="1" noChangeArrowheads="1"/>
          </p:cNvSpPr>
          <p:nvPr userDrawn="1"/>
        </p:nvSpPr>
        <p:spPr bwMode="auto">
          <a:xfrm>
            <a:off x="71151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7" name="Oval 535"/>
          <p:cNvSpPr>
            <a:spLocks noChangeAspect="1" noChangeArrowheads="1"/>
          </p:cNvSpPr>
          <p:nvPr userDrawn="1"/>
        </p:nvSpPr>
        <p:spPr bwMode="auto">
          <a:xfrm>
            <a:off x="72342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8" name="Oval 536"/>
          <p:cNvSpPr>
            <a:spLocks noChangeAspect="1" noChangeArrowheads="1"/>
          </p:cNvSpPr>
          <p:nvPr userDrawn="1"/>
        </p:nvSpPr>
        <p:spPr bwMode="auto">
          <a:xfrm>
            <a:off x="73517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29" name="Oval 537"/>
          <p:cNvSpPr>
            <a:spLocks noChangeAspect="1" noChangeArrowheads="1"/>
          </p:cNvSpPr>
          <p:nvPr userDrawn="1"/>
        </p:nvSpPr>
        <p:spPr bwMode="auto">
          <a:xfrm>
            <a:off x="74707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0" name="Oval 538"/>
          <p:cNvSpPr>
            <a:spLocks noChangeAspect="1" noChangeArrowheads="1"/>
          </p:cNvSpPr>
          <p:nvPr userDrawn="1"/>
        </p:nvSpPr>
        <p:spPr bwMode="auto">
          <a:xfrm>
            <a:off x="75882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1" name="Oval 539"/>
          <p:cNvSpPr>
            <a:spLocks noChangeAspect="1" noChangeArrowheads="1"/>
          </p:cNvSpPr>
          <p:nvPr userDrawn="1"/>
        </p:nvSpPr>
        <p:spPr bwMode="auto">
          <a:xfrm>
            <a:off x="7707313" y="27003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2" name="Oval 540"/>
          <p:cNvSpPr>
            <a:spLocks noChangeAspect="1" noChangeArrowheads="1"/>
          </p:cNvSpPr>
          <p:nvPr userDrawn="1"/>
        </p:nvSpPr>
        <p:spPr bwMode="auto">
          <a:xfrm>
            <a:off x="78247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3" name="Oval 541"/>
          <p:cNvSpPr>
            <a:spLocks noChangeAspect="1" noChangeArrowheads="1"/>
          </p:cNvSpPr>
          <p:nvPr userDrawn="1"/>
        </p:nvSpPr>
        <p:spPr bwMode="auto">
          <a:xfrm>
            <a:off x="8180388" y="27003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4" name="Oval 542"/>
          <p:cNvSpPr>
            <a:spLocks noChangeAspect="1" noChangeArrowheads="1"/>
          </p:cNvSpPr>
          <p:nvPr userDrawn="1"/>
        </p:nvSpPr>
        <p:spPr bwMode="auto">
          <a:xfrm>
            <a:off x="12001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5" name="Oval 543"/>
          <p:cNvSpPr>
            <a:spLocks noChangeAspect="1" noChangeArrowheads="1"/>
          </p:cNvSpPr>
          <p:nvPr userDrawn="1"/>
        </p:nvSpPr>
        <p:spPr bwMode="auto">
          <a:xfrm>
            <a:off x="13192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6" name="Oval 544"/>
          <p:cNvSpPr>
            <a:spLocks noChangeAspect="1" noChangeArrowheads="1"/>
          </p:cNvSpPr>
          <p:nvPr userDrawn="1"/>
        </p:nvSpPr>
        <p:spPr bwMode="auto">
          <a:xfrm>
            <a:off x="14366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7" name="Oval 545"/>
          <p:cNvSpPr>
            <a:spLocks noChangeAspect="1" noChangeArrowheads="1"/>
          </p:cNvSpPr>
          <p:nvPr userDrawn="1"/>
        </p:nvSpPr>
        <p:spPr bwMode="auto">
          <a:xfrm>
            <a:off x="15557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8" name="Oval 546"/>
          <p:cNvSpPr>
            <a:spLocks noChangeAspect="1" noChangeArrowheads="1"/>
          </p:cNvSpPr>
          <p:nvPr userDrawn="1"/>
        </p:nvSpPr>
        <p:spPr bwMode="auto">
          <a:xfrm>
            <a:off x="16732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39" name="Oval 547"/>
          <p:cNvSpPr>
            <a:spLocks noChangeAspect="1" noChangeArrowheads="1"/>
          </p:cNvSpPr>
          <p:nvPr userDrawn="1"/>
        </p:nvSpPr>
        <p:spPr bwMode="auto">
          <a:xfrm>
            <a:off x="17922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0" name="Oval 548"/>
          <p:cNvSpPr>
            <a:spLocks noChangeAspect="1" noChangeArrowheads="1"/>
          </p:cNvSpPr>
          <p:nvPr userDrawn="1"/>
        </p:nvSpPr>
        <p:spPr bwMode="auto">
          <a:xfrm>
            <a:off x="19097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1" name="Oval 549"/>
          <p:cNvSpPr>
            <a:spLocks noChangeAspect="1" noChangeArrowheads="1"/>
          </p:cNvSpPr>
          <p:nvPr userDrawn="1"/>
        </p:nvSpPr>
        <p:spPr bwMode="auto">
          <a:xfrm>
            <a:off x="20288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2" name="Oval 550"/>
          <p:cNvSpPr>
            <a:spLocks noChangeAspect="1" noChangeArrowheads="1"/>
          </p:cNvSpPr>
          <p:nvPr userDrawn="1"/>
        </p:nvSpPr>
        <p:spPr bwMode="auto">
          <a:xfrm>
            <a:off x="21463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3" name="Oval 551"/>
          <p:cNvSpPr>
            <a:spLocks noChangeAspect="1" noChangeArrowheads="1"/>
          </p:cNvSpPr>
          <p:nvPr userDrawn="1"/>
        </p:nvSpPr>
        <p:spPr bwMode="auto">
          <a:xfrm>
            <a:off x="22653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4" name="Oval 552"/>
          <p:cNvSpPr>
            <a:spLocks noChangeAspect="1" noChangeArrowheads="1"/>
          </p:cNvSpPr>
          <p:nvPr userDrawn="1"/>
        </p:nvSpPr>
        <p:spPr bwMode="auto">
          <a:xfrm>
            <a:off x="23828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5" name="Oval 553"/>
          <p:cNvSpPr>
            <a:spLocks noChangeAspect="1" noChangeArrowheads="1"/>
          </p:cNvSpPr>
          <p:nvPr userDrawn="1"/>
        </p:nvSpPr>
        <p:spPr bwMode="auto">
          <a:xfrm>
            <a:off x="25019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6" name="Oval 554"/>
          <p:cNvSpPr>
            <a:spLocks noChangeAspect="1" noChangeArrowheads="1"/>
          </p:cNvSpPr>
          <p:nvPr userDrawn="1"/>
        </p:nvSpPr>
        <p:spPr bwMode="auto">
          <a:xfrm>
            <a:off x="26193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7" name="Oval 555"/>
          <p:cNvSpPr>
            <a:spLocks noChangeAspect="1" noChangeArrowheads="1"/>
          </p:cNvSpPr>
          <p:nvPr userDrawn="1"/>
        </p:nvSpPr>
        <p:spPr bwMode="auto">
          <a:xfrm>
            <a:off x="27384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8" name="Oval 556"/>
          <p:cNvSpPr>
            <a:spLocks noChangeAspect="1" noChangeArrowheads="1"/>
          </p:cNvSpPr>
          <p:nvPr userDrawn="1"/>
        </p:nvSpPr>
        <p:spPr bwMode="auto">
          <a:xfrm>
            <a:off x="28559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49" name="Oval 557"/>
          <p:cNvSpPr>
            <a:spLocks noChangeAspect="1" noChangeArrowheads="1"/>
          </p:cNvSpPr>
          <p:nvPr userDrawn="1"/>
        </p:nvSpPr>
        <p:spPr bwMode="auto">
          <a:xfrm>
            <a:off x="41576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0" name="Oval 558"/>
          <p:cNvSpPr>
            <a:spLocks noChangeAspect="1" noChangeArrowheads="1"/>
          </p:cNvSpPr>
          <p:nvPr userDrawn="1"/>
        </p:nvSpPr>
        <p:spPr bwMode="auto">
          <a:xfrm>
            <a:off x="42767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1" name="Oval 559"/>
          <p:cNvSpPr>
            <a:spLocks noChangeAspect="1" noChangeArrowheads="1"/>
          </p:cNvSpPr>
          <p:nvPr userDrawn="1"/>
        </p:nvSpPr>
        <p:spPr bwMode="auto">
          <a:xfrm>
            <a:off x="43942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2" name="Oval 560"/>
          <p:cNvSpPr>
            <a:spLocks noChangeAspect="1" noChangeArrowheads="1"/>
          </p:cNvSpPr>
          <p:nvPr userDrawn="1"/>
        </p:nvSpPr>
        <p:spPr bwMode="auto">
          <a:xfrm>
            <a:off x="45132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3" name="Oval 561"/>
          <p:cNvSpPr>
            <a:spLocks noChangeAspect="1" noChangeArrowheads="1"/>
          </p:cNvSpPr>
          <p:nvPr userDrawn="1"/>
        </p:nvSpPr>
        <p:spPr bwMode="auto">
          <a:xfrm>
            <a:off x="46307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4" name="Oval 562"/>
          <p:cNvSpPr>
            <a:spLocks noChangeAspect="1" noChangeArrowheads="1"/>
          </p:cNvSpPr>
          <p:nvPr userDrawn="1"/>
        </p:nvSpPr>
        <p:spPr bwMode="auto">
          <a:xfrm>
            <a:off x="47498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5" name="Oval 563"/>
          <p:cNvSpPr>
            <a:spLocks noChangeAspect="1" noChangeArrowheads="1"/>
          </p:cNvSpPr>
          <p:nvPr userDrawn="1"/>
        </p:nvSpPr>
        <p:spPr bwMode="auto">
          <a:xfrm>
            <a:off x="48672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6" name="Oval 564"/>
          <p:cNvSpPr>
            <a:spLocks noChangeAspect="1" noChangeArrowheads="1"/>
          </p:cNvSpPr>
          <p:nvPr userDrawn="1"/>
        </p:nvSpPr>
        <p:spPr bwMode="auto">
          <a:xfrm>
            <a:off x="49863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7" name="Oval 565"/>
          <p:cNvSpPr>
            <a:spLocks noChangeAspect="1" noChangeArrowheads="1"/>
          </p:cNvSpPr>
          <p:nvPr userDrawn="1"/>
        </p:nvSpPr>
        <p:spPr bwMode="auto">
          <a:xfrm>
            <a:off x="51038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8" name="Oval 566"/>
          <p:cNvSpPr>
            <a:spLocks noChangeAspect="1" noChangeArrowheads="1"/>
          </p:cNvSpPr>
          <p:nvPr userDrawn="1"/>
        </p:nvSpPr>
        <p:spPr bwMode="auto">
          <a:xfrm>
            <a:off x="52228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59" name="Oval 567"/>
          <p:cNvSpPr>
            <a:spLocks noChangeAspect="1" noChangeArrowheads="1"/>
          </p:cNvSpPr>
          <p:nvPr userDrawn="1"/>
        </p:nvSpPr>
        <p:spPr bwMode="auto">
          <a:xfrm>
            <a:off x="53403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0" name="Oval 568"/>
          <p:cNvSpPr>
            <a:spLocks noChangeAspect="1" noChangeArrowheads="1"/>
          </p:cNvSpPr>
          <p:nvPr userDrawn="1"/>
        </p:nvSpPr>
        <p:spPr bwMode="auto">
          <a:xfrm>
            <a:off x="54594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1" name="Oval 569"/>
          <p:cNvSpPr>
            <a:spLocks noChangeAspect="1" noChangeArrowheads="1"/>
          </p:cNvSpPr>
          <p:nvPr userDrawn="1"/>
        </p:nvSpPr>
        <p:spPr bwMode="auto">
          <a:xfrm>
            <a:off x="55768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2" name="Oval 570"/>
          <p:cNvSpPr>
            <a:spLocks noChangeAspect="1" noChangeArrowheads="1"/>
          </p:cNvSpPr>
          <p:nvPr userDrawn="1"/>
        </p:nvSpPr>
        <p:spPr bwMode="auto">
          <a:xfrm>
            <a:off x="56959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3" name="Oval 571"/>
          <p:cNvSpPr>
            <a:spLocks noChangeAspect="1" noChangeArrowheads="1"/>
          </p:cNvSpPr>
          <p:nvPr userDrawn="1"/>
        </p:nvSpPr>
        <p:spPr bwMode="auto">
          <a:xfrm>
            <a:off x="58134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4" name="Oval 572"/>
          <p:cNvSpPr>
            <a:spLocks noChangeAspect="1" noChangeArrowheads="1"/>
          </p:cNvSpPr>
          <p:nvPr userDrawn="1"/>
        </p:nvSpPr>
        <p:spPr bwMode="auto">
          <a:xfrm>
            <a:off x="59324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5" name="Oval 573"/>
          <p:cNvSpPr>
            <a:spLocks noChangeAspect="1" noChangeArrowheads="1"/>
          </p:cNvSpPr>
          <p:nvPr userDrawn="1"/>
        </p:nvSpPr>
        <p:spPr bwMode="auto">
          <a:xfrm>
            <a:off x="60515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6" name="Oval 574"/>
          <p:cNvSpPr>
            <a:spLocks noChangeAspect="1" noChangeArrowheads="1"/>
          </p:cNvSpPr>
          <p:nvPr userDrawn="1"/>
        </p:nvSpPr>
        <p:spPr bwMode="auto">
          <a:xfrm>
            <a:off x="61690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7" name="Oval 575"/>
          <p:cNvSpPr>
            <a:spLocks noChangeAspect="1" noChangeArrowheads="1"/>
          </p:cNvSpPr>
          <p:nvPr userDrawn="1"/>
        </p:nvSpPr>
        <p:spPr bwMode="auto">
          <a:xfrm>
            <a:off x="62880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8" name="Oval 576"/>
          <p:cNvSpPr>
            <a:spLocks noChangeAspect="1" noChangeArrowheads="1"/>
          </p:cNvSpPr>
          <p:nvPr userDrawn="1"/>
        </p:nvSpPr>
        <p:spPr bwMode="auto">
          <a:xfrm>
            <a:off x="64055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69" name="Oval 577"/>
          <p:cNvSpPr>
            <a:spLocks noChangeAspect="1" noChangeArrowheads="1"/>
          </p:cNvSpPr>
          <p:nvPr userDrawn="1"/>
        </p:nvSpPr>
        <p:spPr bwMode="auto">
          <a:xfrm>
            <a:off x="65246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0" name="Oval 578"/>
          <p:cNvSpPr>
            <a:spLocks noChangeAspect="1" noChangeArrowheads="1"/>
          </p:cNvSpPr>
          <p:nvPr userDrawn="1"/>
        </p:nvSpPr>
        <p:spPr bwMode="auto">
          <a:xfrm>
            <a:off x="66421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1" name="Oval 579"/>
          <p:cNvSpPr>
            <a:spLocks noChangeAspect="1" noChangeArrowheads="1"/>
          </p:cNvSpPr>
          <p:nvPr userDrawn="1"/>
        </p:nvSpPr>
        <p:spPr bwMode="auto">
          <a:xfrm>
            <a:off x="67611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2" name="Oval 580"/>
          <p:cNvSpPr>
            <a:spLocks noChangeAspect="1" noChangeArrowheads="1"/>
          </p:cNvSpPr>
          <p:nvPr userDrawn="1"/>
        </p:nvSpPr>
        <p:spPr bwMode="auto">
          <a:xfrm>
            <a:off x="68786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3" name="Oval 581"/>
          <p:cNvSpPr>
            <a:spLocks noChangeAspect="1" noChangeArrowheads="1"/>
          </p:cNvSpPr>
          <p:nvPr userDrawn="1"/>
        </p:nvSpPr>
        <p:spPr bwMode="auto">
          <a:xfrm>
            <a:off x="69977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4" name="Oval 582"/>
          <p:cNvSpPr>
            <a:spLocks noChangeAspect="1" noChangeArrowheads="1"/>
          </p:cNvSpPr>
          <p:nvPr userDrawn="1"/>
        </p:nvSpPr>
        <p:spPr bwMode="auto">
          <a:xfrm>
            <a:off x="71151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5" name="Oval 583"/>
          <p:cNvSpPr>
            <a:spLocks noChangeAspect="1" noChangeArrowheads="1"/>
          </p:cNvSpPr>
          <p:nvPr userDrawn="1"/>
        </p:nvSpPr>
        <p:spPr bwMode="auto">
          <a:xfrm>
            <a:off x="72342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6" name="Oval 584"/>
          <p:cNvSpPr>
            <a:spLocks noChangeAspect="1" noChangeArrowheads="1"/>
          </p:cNvSpPr>
          <p:nvPr userDrawn="1"/>
        </p:nvSpPr>
        <p:spPr bwMode="auto">
          <a:xfrm>
            <a:off x="73517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7" name="Oval 585"/>
          <p:cNvSpPr>
            <a:spLocks noChangeAspect="1" noChangeArrowheads="1"/>
          </p:cNvSpPr>
          <p:nvPr userDrawn="1"/>
        </p:nvSpPr>
        <p:spPr bwMode="auto">
          <a:xfrm>
            <a:off x="7470775" y="28098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8" name="Oval 586"/>
          <p:cNvSpPr>
            <a:spLocks noChangeAspect="1" noChangeArrowheads="1"/>
          </p:cNvSpPr>
          <p:nvPr userDrawn="1"/>
        </p:nvSpPr>
        <p:spPr bwMode="auto">
          <a:xfrm>
            <a:off x="75882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79" name="Oval 587"/>
          <p:cNvSpPr>
            <a:spLocks noChangeAspect="1" noChangeArrowheads="1"/>
          </p:cNvSpPr>
          <p:nvPr userDrawn="1"/>
        </p:nvSpPr>
        <p:spPr bwMode="auto">
          <a:xfrm>
            <a:off x="77073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0" name="Oval 588"/>
          <p:cNvSpPr>
            <a:spLocks noChangeAspect="1" noChangeArrowheads="1"/>
          </p:cNvSpPr>
          <p:nvPr userDrawn="1"/>
        </p:nvSpPr>
        <p:spPr bwMode="auto">
          <a:xfrm>
            <a:off x="78247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1" name="Oval 589"/>
          <p:cNvSpPr>
            <a:spLocks noChangeAspect="1" noChangeArrowheads="1"/>
          </p:cNvSpPr>
          <p:nvPr userDrawn="1"/>
        </p:nvSpPr>
        <p:spPr bwMode="auto">
          <a:xfrm>
            <a:off x="81803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2" name="Oval 590"/>
          <p:cNvSpPr>
            <a:spLocks noChangeAspect="1" noChangeArrowheads="1"/>
          </p:cNvSpPr>
          <p:nvPr userDrawn="1"/>
        </p:nvSpPr>
        <p:spPr bwMode="auto">
          <a:xfrm>
            <a:off x="12001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3" name="Oval 591"/>
          <p:cNvSpPr>
            <a:spLocks noChangeAspect="1" noChangeArrowheads="1"/>
          </p:cNvSpPr>
          <p:nvPr userDrawn="1"/>
        </p:nvSpPr>
        <p:spPr bwMode="auto">
          <a:xfrm>
            <a:off x="13192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4" name="Oval 592"/>
          <p:cNvSpPr>
            <a:spLocks noChangeAspect="1" noChangeArrowheads="1"/>
          </p:cNvSpPr>
          <p:nvPr userDrawn="1"/>
        </p:nvSpPr>
        <p:spPr bwMode="auto">
          <a:xfrm>
            <a:off x="14366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5" name="Oval 593"/>
          <p:cNvSpPr>
            <a:spLocks noChangeAspect="1" noChangeArrowheads="1"/>
          </p:cNvSpPr>
          <p:nvPr userDrawn="1"/>
        </p:nvSpPr>
        <p:spPr bwMode="auto">
          <a:xfrm>
            <a:off x="15557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6" name="Oval 594"/>
          <p:cNvSpPr>
            <a:spLocks noChangeAspect="1" noChangeArrowheads="1"/>
          </p:cNvSpPr>
          <p:nvPr userDrawn="1"/>
        </p:nvSpPr>
        <p:spPr bwMode="auto">
          <a:xfrm>
            <a:off x="16732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7" name="Oval 595"/>
          <p:cNvSpPr>
            <a:spLocks noChangeAspect="1" noChangeArrowheads="1"/>
          </p:cNvSpPr>
          <p:nvPr userDrawn="1"/>
        </p:nvSpPr>
        <p:spPr bwMode="auto">
          <a:xfrm>
            <a:off x="17922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8" name="Oval 596"/>
          <p:cNvSpPr>
            <a:spLocks noChangeAspect="1" noChangeArrowheads="1"/>
          </p:cNvSpPr>
          <p:nvPr userDrawn="1"/>
        </p:nvSpPr>
        <p:spPr bwMode="auto">
          <a:xfrm>
            <a:off x="19097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89" name="Oval 597"/>
          <p:cNvSpPr>
            <a:spLocks noChangeAspect="1" noChangeArrowheads="1"/>
          </p:cNvSpPr>
          <p:nvPr userDrawn="1"/>
        </p:nvSpPr>
        <p:spPr bwMode="auto">
          <a:xfrm>
            <a:off x="20288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0" name="Oval 598"/>
          <p:cNvSpPr>
            <a:spLocks noChangeAspect="1" noChangeArrowheads="1"/>
          </p:cNvSpPr>
          <p:nvPr userDrawn="1"/>
        </p:nvSpPr>
        <p:spPr bwMode="auto">
          <a:xfrm>
            <a:off x="21463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1" name="Oval 599"/>
          <p:cNvSpPr>
            <a:spLocks noChangeAspect="1" noChangeArrowheads="1"/>
          </p:cNvSpPr>
          <p:nvPr userDrawn="1"/>
        </p:nvSpPr>
        <p:spPr bwMode="auto">
          <a:xfrm>
            <a:off x="22653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2" name="Oval 600"/>
          <p:cNvSpPr>
            <a:spLocks noChangeAspect="1" noChangeArrowheads="1"/>
          </p:cNvSpPr>
          <p:nvPr userDrawn="1"/>
        </p:nvSpPr>
        <p:spPr bwMode="auto">
          <a:xfrm>
            <a:off x="23828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3" name="Oval 601"/>
          <p:cNvSpPr>
            <a:spLocks noChangeAspect="1" noChangeArrowheads="1"/>
          </p:cNvSpPr>
          <p:nvPr userDrawn="1"/>
        </p:nvSpPr>
        <p:spPr bwMode="auto">
          <a:xfrm>
            <a:off x="25019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4" name="Oval 602"/>
          <p:cNvSpPr>
            <a:spLocks noChangeAspect="1" noChangeArrowheads="1"/>
          </p:cNvSpPr>
          <p:nvPr userDrawn="1"/>
        </p:nvSpPr>
        <p:spPr bwMode="auto">
          <a:xfrm>
            <a:off x="26193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5" name="Oval 603"/>
          <p:cNvSpPr>
            <a:spLocks noChangeAspect="1" noChangeArrowheads="1"/>
          </p:cNvSpPr>
          <p:nvPr userDrawn="1"/>
        </p:nvSpPr>
        <p:spPr bwMode="auto">
          <a:xfrm>
            <a:off x="27384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6" name="Oval 604"/>
          <p:cNvSpPr>
            <a:spLocks noChangeAspect="1" noChangeArrowheads="1"/>
          </p:cNvSpPr>
          <p:nvPr userDrawn="1"/>
        </p:nvSpPr>
        <p:spPr bwMode="auto">
          <a:xfrm>
            <a:off x="28559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7" name="Oval 605"/>
          <p:cNvSpPr>
            <a:spLocks noChangeAspect="1" noChangeArrowheads="1"/>
          </p:cNvSpPr>
          <p:nvPr userDrawn="1"/>
        </p:nvSpPr>
        <p:spPr bwMode="auto">
          <a:xfrm>
            <a:off x="42767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8" name="Oval 606"/>
          <p:cNvSpPr>
            <a:spLocks noChangeAspect="1" noChangeArrowheads="1"/>
          </p:cNvSpPr>
          <p:nvPr userDrawn="1"/>
        </p:nvSpPr>
        <p:spPr bwMode="auto">
          <a:xfrm>
            <a:off x="43942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599" name="Oval 607"/>
          <p:cNvSpPr>
            <a:spLocks noChangeAspect="1" noChangeArrowheads="1"/>
          </p:cNvSpPr>
          <p:nvPr userDrawn="1"/>
        </p:nvSpPr>
        <p:spPr bwMode="auto">
          <a:xfrm>
            <a:off x="45132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0" name="Oval 608"/>
          <p:cNvSpPr>
            <a:spLocks noChangeAspect="1" noChangeArrowheads="1"/>
          </p:cNvSpPr>
          <p:nvPr userDrawn="1"/>
        </p:nvSpPr>
        <p:spPr bwMode="auto">
          <a:xfrm>
            <a:off x="46307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1" name="Oval 609"/>
          <p:cNvSpPr>
            <a:spLocks noChangeAspect="1" noChangeArrowheads="1"/>
          </p:cNvSpPr>
          <p:nvPr userDrawn="1"/>
        </p:nvSpPr>
        <p:spPr bwMode="auto">
          <a:xfrm>
            <a:off x="47498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2" name="Oval 610"/>
          <p:cNvSpPr>
            <a:spLocks noChangeAspect="1" noChangeArrowheads="1"/>
          </p:cNvSpPr>
          <p:nvPr userDrawn="1"/>
        </p:nvSpPr>
        <p:spPr bwMode="auto">
          <a:xfrm>
            <a:off x="48672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3" name="Oval 611"/>
          <p:cNvSpPr>
            <a:spLocks noChangeAspect="1" noChangeArrowheads="1"/>
          </p:cNvSpPr>
          <p:nvPr userDrawn="1"/>
        </p:nvSpPr>
        <p:spPr bwMode="auto">
          <a:xfrm>
            <a:off x="49863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4" name="Oval 612"/>
          <p:cNvSpPr>
            <a:spLocks noChangeAspect="1" noChangeArrowheads="1"/>
          </p:cNvSpPr>
          <p:nvPr userDrawn="1"/>
        </p:nvSpPr>
        <p:spPr bwMode="auto">
          <a:xfrm>
            <a:off x="51038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5" name="Oval 613"/>
          <p:cNvSpPr>
            <a:spLocks noChangeAspect="1" noChangeArrowheads="1"/>
          </p:cNvSpPr>
          <p:nvPr userDrawn="1"/>
        </p:nvSpPr>
        <p:spPr bwMode="auto">
          <a:xfrm>
            <a:off x="52228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6" name="Oval 614"/>
          <p:cNvSpPr>
            <a:spLocks noChangeAspect="1" noChangeArrowheads="1"/>
          </p:cNvSpPr>
          <p:nvPr userDrawn="1"/>
        </p:nvSpPr>
        <p:spPr bwMode="auto">
          <a:xfrm>
            <a:off x="53403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7" name="Oval 615"/>
          <p:cNvSpPr>
            <a:spLocks noChangeAspect="1" noChangeArrowheads="1"/>
          </p:cNvSpPr>
          <p:nvPr userDrawn="1"/>
        </p:nvSpPr>
        <p:spPr bwMode="auto">
          <a:xfrm>
            <a:off x="54594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8" name="Oval 616"/>
          <p:cNvSpPr>
            <a:spLocks noChangeAspect="1" noChangeArrowheads="1"/>
          </p:cNvSpPr>
          <p:nvPr userDrawn="1"/>
        </p:nvSpPr>
        <p:spPr bwMode="auto">
          <a:xfrm>
            <a:off x="55768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09" name="Oval 617"/>
          <p:cNvSpPr>
            <a:spLocks noChangeAspect="1" noChangeArrowheads="1"/>
          </p:cNvSpPr>
          <p:nvPr userDrawn="1"/>
        </p:nvSpPr>
        <p:spPr bwMode="auto">
          <a:xfrm>
            <a:off x="56959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0" name="Oval 618"/>
          <p:cNvSpPr>
            <a:spLocks noChangeAspect="1" noChangeArrowheads="1"/>
          </p:cNvSpPr>
          <p:nvPr userDrawn="1"/>
        </p:nvSpPr>
        <p:spPr bwMode="auto">
          <a:xfrm>
            <a:off x="58134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1" name="Oval 619"/>
          <p:cNvSpPr>
            <a:spLocks noChangeAspect="1" noChangeArrowheads="1"/>
          </p:cNvSpPr>
          <p:nvPr userDrawn="1"/>
        </p:nvSpPr>
        <p:spPr bwMode="auto">
          <a:xfrm>
            <a:off x="59324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2" name="Oval 620"/>
          <p:cNvSpPr>
            <a:spLocks noChangeAspect="1" noChangeArrowheads="1"/>
          </p:cNvSpPr>
          <p:nvPr userDrawn="1"/>
        </p:nvSpPr>
        <p:spPr bwMode="auto">
          <a:xfrm>
            <a:off x="60515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3" name="Oval 621"/>
          <p:cNvSpPr>
            <a:spLocks noChangeAspect="1" noChangeArrowheads="1"/>
          </p:cNvSpPr>
          <p:nvPr userDrawn="1"/>
        </p:nvSpPr>
        <p:spPr bwMode="auto">
          <a:xfrm>
            <a:off x="61690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4" name="Oval 622"/>
          <p:cNvSpPr>
            <a:spLocks noChangeAspect="1" noChangeArrowheads="1"/>
          </p:cNvSpPr>
          <p:nvPr userDrawn="1"/>
        </p:nvSpPr>
        <p:spPr bwMode="auto">
          <a:xfrm>
            <a:off x="62880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5" name="Oval 623"/>
          <p:cNvSpPr>
            <a:spLocks noChangeAspect="1" noChangeArrowheads="1"/>
          </p:cNvSpPr>
          <p:nvPr userDrawn="1"/>
        </p:nvSpPr>
        <p:spPr bwMode="auto">
          <a:xfrm>
            <a:off x="64055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6" name="Oval 624"/>
          <p:cNvSpPr>
            <a:spLocks noChangeAspect="1" noChangeArrowheads="1"/>
          </p:cNvSpPr>
          <p:nvPr userDrawn="1"/>
        </p:nvSpPr>
        <p:spPr bwMode="auto">
          <a:xfrm>
            <a:off x="65246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7" name="Oval 625"/>
          <p:cNvSpPr>
            <a:spLocks noChangeAspect="1" noChangeArrowheads="1"/>
          </p:cNvSpPr>
          <p:nvPr userDrawn="1"/>
        </p:nvSpPr>
        <p:spPr bwMode="auto">
          <a:xfrm>
            <a:off x="66421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8" name="Oval 626"/>
          <p:cNvSpPr>
            <a:spLocks noChangeAspect="1" noChangeArrowheads="1"/>
          </p:cNvSpPr>
          <p:nvPr userDrawn="1"/>
        </p:nvSpPr>
        <p:spPr bwMode="auto">
          <a:xfrm>
            <a:off x="67611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19" name="Oval 627"/>
          <p:cNvSpPr>
            <a:spLocks noChangeAspect="1" noChangeArrowheads="1"/>
          </p:cNvSpPr>
          <p:nvPr userDrawn="1"/>
        </p:nvSpPr>
        <p:spPr bwMode="auto">
          <a:xfrm>
            <a:off x="68786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0" name="Oval 628"/>
          <p:cNvSpPr>
            <a:spLocks noChangeAspect="1" noChangeArrowheads="1"/>
          </p:cNvSpPr>
          <p:nvPr userDrawn="1"/>
        </p:nvSpPr>
        <p:spPr bwMode="auto">
          <a:xfrm>
            <a:off x="69977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1" name="Oval 629"/>
          <p:cNvSpPr>
            <a:spLocks noChangeAspect="1" noChangeArrowheads="1"/>
          </p:cNvSpPr>
          <p:nvPr userDrawn="1"/>
        </p:nvSpPr>
        <p:spPr bwMode="auto">
          <a:xfrm>
            <a:off x="71151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2" name="Oval 630"/>
          <p:cNvSpPr>
            <a:spLocks noChangeAspect="1" noChangeArrowheads="1"/>
          </p:cNvSpPr>
          <p:nvPr userDrawn="1"/>
        </p:nvSpPr>
        <p:spPr bwMode="auto">
          <a:xfrm>
            <a:off x="72342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3" name="Oval 631"/>
          <p:cNvSpPr>
            <a:spLocks noChangeAspect="1" noChangeArrowheads="1"/>
          </p:cNvSpPr>
          <p:nvPr userDrawn="1"/>
        </p:nvSpPr>
        <p:spPr bwMode="auto">
          <a:xfrm>
            <a:off x="73517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4" name="Oval 632"/>
          <p:cNvSpPr>
            <a:spLocks noChangeAspect="1" noChangeArrowheads="1"/>
          </p:cNvSpPr>
          <p:nvPr userDrawn="1"/>
        </p:nvSpPr>
        <p:spPr bwMode="auto">
          <a:xfrm>
            <a:off x="74707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5" name="Oval 633"/>
          <p:cNvSpPr>
            <a:spLocks noChangeAspect="1" noChangeArrowheads="1"/>
          </p:cNvSpPr>
          <p:nvPr userDrawn="1"/>
        </p:nvSpPr>
        <p:spPr bwMode="auto">
          <a:xfrm>
            <a:off x="75882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6" name="Oval 634"/>
          <p:cNvSpPr>
            <a:spLocks noChangeAspect="1" noChangeArrowheads="1"/>
          </p:cNvSpPr>
          <p:nvPr userDrawn="1"/>
        </p:nvSpPr>
        <p:spPr bwMode="auto">
          <a:xfrm>
            <a:off x="77073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7" name="Oval 635"/>
          <p:cNvSpPr>
            <a:spLocks noChangeAspect="1" noChangeArrowheads="1"/>
          </p:cNvSpPr>
          <p:nvPr userDrawn="1"/>
        </p:nvSpPr>
        <p:spPr bwMode="auto">
          <a:xfrm>
            <a:off x="78247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8" name="Oval 636"/>
          <p:cNvSpPr>
            <a:spLocks noChangeAspect="1" noChangeArrowheads="1"/>
          </p:cNvSpPr>
          <p:nvPr userDrawn="1"/>
        </p:nvSpPr>
        <p:spPr bwMode="auto">
          <a:xfrm>
            <a:off x="79438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29" name="Oval 637"/>
          <p:cNvSpPr>
            <a:spLocks noChangeAspect="1" noChangeArrowheads="1"/>
          </p:cNvSpPr>
          <p:nvPr userDrawn="1"/>
        </p:nvSpPr>
        <p:spPr bwMode="auto">
          <a:xfrm>
            <a:off x="1200150" y="30289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0" name="Oval 638"/>
          <p:cNvSpPr>
            <a:spLocks noChangeAspect="1" noChangeArrowheads="1"/>
          </p:cNvSpPr>
          <p:nvPr userDrawn="1"/>
        </p:nvSpPr>
        <p:spPr bwMode="auto">
          <a:xfrm>
            <a:off x="13192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1" name="Oval 639"/>
          <p:cNvSpPr>
            <a:spLocks noChangeAspect="1" noChangeArrowheads="1"/>
          </p:cNvSpPr>
          <p:nvPr userDrawn="1"/>
        </p:nvSpPr>
        <p:spPr bwMode="auto">
          <a:xfrm>
            <a:off x="14366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2" name="Oval 640"/>
          <p:cNvSpPr>
            <a:spLocks noChangeAspect="1" noChangeArrowheads="1"/>
          </p:cNvSpPr>
          <p:nvPr userDrawn="1"/>
        </p:nvSpPr>
        <p:spPr bwMode="auto">
          <a:xfrm>
            <a:off x="15557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3" name="Oval 641"/>
          <p:cNvSpPr>
            <a:spLocks noChangeAspect="1" noChangeArrowheads="1"/>
          </p:cNvSpPr>
          <p:nvPr userDrawn="1"/>
        </p:nvSpPr>
        <p:spPr bwMode="auto">
          <a:xfrm>
            <a:off x="16732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4" name="Oval 642"/>
          <p:cNvSpPr>
            <a:spLocks noChangeAspect="1" noChangeArrowheads="1"/>
          </p:cNvSpPr>
          <p:nvPr userDrawn="1"/>
        </p:nvSpPr>
        <p:spPr bwMode="auto">
          <a:xfrm>
            <a:off x="17922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5" name="Oval 643"/>
          <p:cNvSpPr>
            <a:spLocks noChangeAspect="1" noChangeArrowheads="1"/>
          </p:cNvSpPr>
          <p:nvPr userDrawn="1"/>
        </p:nvSpPr>
        <p:spPr bwMode="auto">
          <a:xfrm>
            <a:off x="19097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6" name="Oval 644"/>
          <p:cNvSpPr>
            <a:spLocks noChangeAspect="1" noChangeArrowheads="1"/>
          </p:cNvSpPr>
          <p:nvPr userDrawn="1"/>
        </p:nvSpPr>
        <p:spPr bwMode="auto">
          <a:xfrm>
            <a:off x="20288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7" name="Oval 645"/>
          <p:cNvSpPr>
            <a:spLocks noChangeAspect="1" noChangeArrowheads="1"/>
          </p:cNvSpPr>
          <p:nvPr userDrawn="1"/>
        </p:nvSpPr>
        <p:spPr bwMode="auto">
          <a:xfrm>
            <a:off x="21463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8" name="Oval 646"/>
          <p:cNvSpPr>
            <a:spLocks noChangeAspect="1" noChangeArrowheads="1"/>
          </p:cNvSpPr>
          <p:nvPr userDrawn="1"/>
        </p:nvSpPr>
        <p:spPr bwMode="auto">
          <a:xfrm>
            <a:off x="22653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39" name="Oval 647"/>
          <p:cNvSpPr>
            <a:spLocks noChangeAspect="1" noChangeArrowheads="1"/>
          </p:cNvSpPr>
          <p:nvPr userDrawn="1"/>
        </p:nvSpPr>
        <p:spPr bwMode="auto">
          <a:xfrm>
            <a:off x="23828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0" name="Oval 648"/>
          <p:cNvSpPr>
            <a:spLocks noChangeAspect="1" noChangeArrowheads="1"/>
          </p:cNvSpPr>
          <p:nvPr userDrawn="1"/>
        </p:nvSpPr>
        <p:spPr bwMode="auto">
          <a:xfrm>
            <a:off x="25019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1" name="Oval 649"/>
          <p:cNvSpPr>
            <a:spLocks noChangeAspect="1" noChangeArrowheads="1"/>
          </p:cNvSpPr>
          <p:nvPr userDrawn="1"/>
        </p:nvSpPr>
        <p:spPr bwMode="auto">
          <a:xfrm>
            <a:off x="26193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2" name="Oval 650"/>
          <p:cNvSpPr>
            <a:spLocks noChangeAspect="1" noChangeArrowheads="1"/>
          </p:cNvSpPr>
          <p:nvPr userDrawn="1"/>
        </p:nvSpPr>
        <p:spPr bwMode="auto">
          <a:xfrm>
            <a:off x="42767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3" name="Oval 651"/>
          <p:cNvSpPr>
            <a:spLocks noChangeAspect="1" noChangeArrowheads="1"/>
          </p:cNvSpPr>
          <p:nvPr userDrawn="1"/>
        </p:nvSpPr>
        <p:spPr bwMode="auto">
          <a:xfrm>
            <a:off x="43942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4" name="Oval 652"/>
          <p:cNvSpPr>
            <a:spLocks noChangeAspect="1" noChangeArrowheads="1"/>
          </p:cNvSpPr>
          <p:nvPr userDrawn="1"/>
        </p:nvSpPr>
        <p:spPr bwMode="auto">
          <a:xfrm>
            <a:off x="45132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5" name="Oval 653"/>
          <p:cNvSpPr>
            <a:spLocks noChangeAspect="1" noChangeArrowheads="1"/>
          </p:cNvSpPr>
          <p:nvPr userDrawn="1"/>
        </p:nvSpPr>
        <p:spPr bwMode="auto">
          <a:xfrm>
            <a:off x="46307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6" name="Oval 654"/>
          <p:cNvSpPr>
            <a:spLocks noChangeAspect="1" noChangeArrowheads="1"/>
          </p:cNvSpPr>
          <p:nvPr userDrawn="1"/>
        </p:nvSpPr>
        <p:spPr bwMode="auto">
          <a:xfrm>
            <a:off x="47498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7" name="Oval 655"/>
          <p:cNvSpPr>
            <a:spLocks noChangeAspect="1" noChangeArrowheads="1"/>
          </p:cNvSpPr>
          <p:nvPr userDrawn="1"/>
        </p:nvSpPr>
        <p:spPr bwMode="auto">
          <a:xfrm>
            <a:off x="48672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8" name="Oval 656"/>
          <p:cNvSpPr>
            <a:spLocks noChangeAspect="1" noChangeArrowheads="1"/>
          </p:cNvSpPr>
          <p:nvPr userDrawn="1"/>
        </p:nvSpPr>
        <p:spPr bwMode="auto">
          <a:xfrm>
            <a:off x="49863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49" name="Oval 657"/>
          <p:cNvSpPr>
            <a:spLocks noChangeAspect="1" noChangeArrowheads="1"/>
          </p:cNvSpPr>
          <p:nvPr userDrawn="1"/>
        </p:nvSpPr>
        <p:spPr bwMode="auto">
          <a:xfrm>
            <a:off x="52228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0" name="Oval 658"/>
          <p:cNvSpPr>
            <a:spLocks noChangeAspect="1" noChangeArrowheads="1"/>
          </p:cNvSpPr>
          <p:nvPr userDrawn="1"/>
        </p:nvSpPr>
        <p:spPr bwMode="auto">
          <a:xfrm>
            <a:off x="53403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1" name="Oval 659"/>
          <p:cNvSpPr>
            <a:spLocks noChangeAspect="1" noChangeArrowheads="1"/>
          </p:cNvSpPr>
          <p:nvPr userDrawn="1"/>
        </p:nvSpPr>
        <p:spPr bwMode="auto">
          <a:xfrm>
            <a:off x="54594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2" name="Oval 660"/>
          <p:cNvSpPr>
            <a:spLocks noChangeAspect="1" noChangeArrowheads="1"/>
          </p:cNvSpPr>
          <p:nvPr userDrawn="1"/>
        </p:nvSpPr>
        <p:spPr bwMode="auto">
          <a:xfrm>
            <a:off x="55768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3" name="Oval 661"/>
          <p:cNvSpPr>
            <a:spLocks noChangeAspect="1" noChangeArrowheads="1"/>
          </p:cNvSpPr>
          <p:nvPr userDrawn="1"/>
        </p:nvSpPr>
        <p:spPr bwMode="auto">
          <a:xfrm>
            <a:off x="56959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4" name="Oval 662"/>
          <p:cNvSpPr>
            <a:spLocks noChangeAspect="1" noChangeArrowheads="1"/>
          </p:cNvSpPr>
          <p:nvPr userDrawn="1"/>
        </p:nvSpPr>
        <p:spPr bwMode="auto">
          <a:xfrm>
            <a:off x="59324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5" name="Oval 663"/>
          <p:cNvSpPr>
            <a:spLocks noChangeAspect="1" noChangeArrowheads="1"/>
          </p:cNvSpPr>
          <p:nvPr userDrawn="1"/>
        </p:nvSpPr>
        <p:spPr bwMode="auto">
          <a:xfrm>
            <a:off x="60515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6" name="Oval 664"/>
          <p:cNvSpPr>
            <a:spLocks noChangeAspect="1" noChangeArrowheads="1"/>
          </p:cNvSpPr>
          <p:nvPr userDrawn="1"/>
        </p:nvSpPr>
        <p:spPr bwMode="auto">
          <a:xfrm>
            <a:off x="61690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7" name="Oval 665"/>
          <p:cNvSpPr>
            <a:spLocks noChangeAspect="1" noChangeArrowheads="1"/>
          </p:cNvSpPr>
          <p:nvPr userDrawn="1"/>
        </p:nvSpPr>
        <p:spPr bwMode="auto">
          <a:xfrm>
            <a:off x="62880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8" name="Oval 666"/>
          <p:cNvSpPr>
            <a:spLocks noChangeAspect="1" noChangeArrowheads="1"/>
          </p:cNvSpPr>
          <p:nvPr userDrawn="1"/>
        </p:nvSpPr>
        <p:spPr bwMode="auto">
          <a:xfrm>
            <a:off x="64055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59" name="Oval 667"/>
          <p:cNvSpPr>
            <a:spLocks noChangeAspect="1" noChangeArrowheads="1"/>
          </p:cNvSpPr>
          <p:nvPr userDrawn="1"/>
        </p:nvSpPr>
        <p:spPr bwMode="auto">
          <a:xfrm>
            <a:off x="65246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0" name="Oval 668"/>
          <p:cNvSpPr>
            <a:spLocks noChangeAspect="1" noChangeArrowheads="1"/>
          </p:cNvSpPr>
          <p:nvPr userDrawn="1"/>
        </p:nvSpPr>
        <p:spPr bwMode="auto">
          <a:xfrm>
            <a:off x="66421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1" name="Oval 669"/>
          <p:cNvSpPr>
            <a:spLocks noChangeAspect="1" noChangeArrowheads="1"/>
          </p:cNvSpPr>
          <p:nvPr userDrawn="1"/>
        </p:nvSpPr>
        <p:spPr bwMode="auto">
          <a:xfrm>
            <a:off x="67611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2" name="Oval 670"/>
          <p:cNvSpPr>
            <a:spLocks noChangeAspect="1" noChangeArrowheads="1"/>
          </p:cNvSpPr>
          <p:nvPr userDrawn="1"/>
        </p:nvSpPr>
        <p:spPr bwMode="auto">
          <a:xfrm>
            <a:off x="68786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3" name="Oval 671"/>
          <p:cNvSpPr>
            <a:spLocks noChangeAspect="1" noChangeArrowheads="1"/>
          </p:cNvSpPr>
          <p:nvPr userDrawn="1"/>
        </p:nvSpPr>
        <p:spPr bwMode="auto">
          <a:xfrm>
            <a:off x="69977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4" name="Oval 672"/>
          <p:cNvSpPr>
            <a:spLocks noChangeAspect="1" noChangeArrowheads="1"/>
          </p:cNvSpPr>
          <p:nvPr userDrawn="1"/>
        </p:nvSpPr>
        <p:spPr bwMode="auto">
          <a:xfrm>
            <a:off x="71151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5" name="Oval 673"/>
          <p:cNvSpPr>
            <a:spLocks noChangeAspect="1" noChangeArrowheads="1"/>
          </p:cNvSpPr>
          <p:nvPr userDrawn="1"/>
        </p:nvSpPr>
        <p:spPr bwMode="auto">
          <a:xfrm>
            <a:off x="72342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6" name="Oval 674"/>
          <p:cNvSpPr>
            <a:spLocks noChangeAspect="1" noChangeArrowheads="1"/>
          </p:cNvSpPr>
          <p:nvPr userDrawn="1"/>
        </p:nvSpPr>
        <p:spPr bwMode="auto">
          <a:xfrm>
            <a:off x="73517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7" name="Oval 675"/>
          <p:cNvSpPr>
            <a:spLocks noChangeAspect="1" noChangeArrowheads="1"/>
          </p:cNvSpPr>
          <p:nvPr userDrawn="1"/>
        </p:nvSpPr>
        <p:spPr bwMode="auto">
          <a:xfrm>
            <a:off x="74707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8" name="Oval 676"/>
          <p:cNvSpPr>
            <a:spLocks noChangeAspect="1" noChangeArrowheads="1"/>
          </p:cNvSpPr>
          <p:nvPr userDrawn="1"/>
        </p:nvSpPr>
        <p:spPr bwMode="auto">
          <a:xfrm>
            <a:off x="75882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69" name="Oval 677"/>
          <p:cNvSpPr>
            <a:spLocks noChangeAspect="1" noChangeArrowheads="1"/>
          </p:cNvSpPr>
          <p:nvPr userDrawn="1"/>
        </p:nvSpPr>
        <p:spPr bwMode="auto">
          <a:xfrm>
            <a:off x="12001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0" name="Oval 678"/>
          <p:cNvSpPr>
            <a:spLocks noChangeAspect="1" noChangeArrowheads="1"/>
          </p:cNvSpPr>
          <p:nvPr userDrawn="1"/>
        </p:nvSpPr>
        <p:spPr bwMode="auto">
          <a:xfrm>
            <a:off x="13192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1" name="Oval 679"/>
          <p:cNvSpPr>
            <a:spLocks noChangeAspect="1" noChangeArrowheads="1"/>
          </p:cNvSpPr>
          <p:nvPr userDrawn="1"/>
        </p:nvSpPr>
        <p:spPr bwMode="auto">
          <a:xfrm>
            <a:off x="14366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2" name="Oval 680"/>
          <p:cNvSpPr>
            <a:spLocks noChangeAspect="1" noChangeArrowheads="1"/>
          </p:cNvSpPr>
          <p:nvPr userDrawn="1"/>
        </p:nvSpPr>
        <p:spPr bwMode="auto">
          <a:xfrm>
            <a:off x="15557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3" name="Oval 681"/>
          <p:cNvSpPr>
            <a:spLocks noChangeAspect="1" noChangeArrowheads="1"/>
          </p:cNvSpPr>
          <p:nvPr userDrawn="1"/>
        </p:nvSpPr>
        <p:spPr bwMode="auto">
          <a:xfrm>
            <a:off x="16732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4" name="Oval 682"/>
          <p:cNvSpPr>
            <a:spLocks noChangeAspect="1" noChangeArrowheads="1"/>
          </p:cNvSpPr>
          <p:nvPr userDrawn="1"/>
        </p:nvSpPr>
        <p:spPr bwMode="auto">
          <a:xfrm>
            <a:off x="17922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5" name="Oval 683"/>
          <p:cNvSpPr>
            <a:spLocks noChangeAspect="1" noChangeArrowheads="1"/>
          </p:cNvSpPr>
          <p:nvPr userDrawn="1"/>
        </p:nvSpPr>
        <p:spPr bwMode="auto">
          <a:xfrm>
            <a:off x="19097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6" name="Oval 684"/>
          <p:cNvSpPr>
            <a:spLocks noChangeAspect="1" noChangeArrowheads="1"/>
          </p:cNvSpPr>
          <p:nvPr userDrawn="1"/>
        </p:nvSpPr>
        <p:spPr bwMode="auto">
          <a:xfrm>
            <a:off x="20288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7" name="Oval 685"/>
          <p:cNvSpPr>
            <a:spLocks noChangeAspect="1" noChangeArrowheads="1"/>
          </p:cNvSpPr>
          <p:nvPr userDrawn="1"/>
        </p:nvSpPr>
        <p:spPr bwMode="auto">
          <a:xfrm>
            <a:off x="21463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8" name="Oval 686"/>
          <p:cNvSpPr>
            <a:spLocks noChangeAspect="1" noChangeArrowheads="1"/>
          </p:cNvSpPr>
          <p:nvPr userDrawn="1"/>
        </p:nvSpPr>
        <p:spPr bwMode="auto">
          <a:xfrm>
            <a:off x="2268538" y="314166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79" name="Oval 687"/>
          <p:cNvSpPr>
            <a:spLocks noChangeAspect="1" noChangeArrowheads="1"/>
          </p:cNvSpPr>
          <p:nvPr userDrawn="1"/>
        </p:nvSpPr>
        <p:spPr bwMode="auto">
          <a:xfrm>
            <a:off x="23828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0" name="Oval 688"/>
          <p:cNvSpPr>
            <a:spLocks noChangeAspect="1" noChangeArrowheads="1"/>
          </p:cNvSpPr>
          <p:nvPr userDrawn="1"/>
        </p:nvSpPr>
        <p:spPr bwMode="auto">
          <a:xfrm>
            <a:off x="25019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1" name="Oval 689"/>
          <p:cNvSpPr>
            <a:spLocks noChangeAspect="1" noChangeArrowheads="1"/>
          </p:cNvSpPr>
          <p:nvPr userDrawn="1"/>
        </p:nvSpPr>
        <p:spPr bwMode="auto">
          <a:xfrm>
            <a:off x="40401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2" name="Oval 690"/>
          <p:cNvSpPr>
            <a:spLocks noChangeAspect="1" noChangeArrowheads="1"/>
          </p:cNvSpPr>
          <p:nvPr userDrawn="1"/>
        </p:nvSpPr>
        <p:spPr bwMode="auto">
          <a:xfrm>
            <a:off x="41576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3" name="Oval 691"/>
          <p:cNvSpPr>
            <a:spLocks noChangeAspect="1" noChangeArrowheads="1"/>
          </p:cNvSpPr>
          <p:nvPr userDrawn="1"/>
        </p:nvSpPr>
        <p:spPr bwMode="auto">
          <a:xfrm>
            <a:off x="42767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4" name="Oval 692"/>
          <p:cNvSpPr>
            <a:spLocks noChangeAspect="1" noChangeArrowheads="1"/>
          </p:cNvSpPr>
          <p:nvPr userDrawn="1"/>
        </p:nvSpPr>
        <p:spPr bwMode="auto">
          <a:xfrm>
            <a:off x="46307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5" name="Oval 693"/>
          <p:cNvSpPr>
            <a:spLocks noChangeAspect="1" noChangeArrowheads="1"/>
          </p:cNvSpPr>
          <p:nvPr userDrawn="1"/>
        </p:nvSpPr>
        <p:spPr bwMode="auto">
          <a:xfrm>
            <a:off x="47498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6" name="Oval 694"/>
          <p:cNvSpPr>
            <a:spLocks noChangeAspect="1" noChangeArrowheads="1"/>
          </p:cNvSpPr>
          <p:nvPr userDrawn="1"/>
        </p:nvSpPr>
        <p:spPr bwMode="auto">
          <a:xfrm>
            <a:off x="48672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7" name="Oval 695"/>
          <p:cNvSpPr>
            <a:spLocks noChangeAspect="1" noChangeArrowheads="1"/>
          </p:cNvSpPr>
          <p:nvPr userDrawn="1"/>
        </p:nvSpPr>
        <p:spPr bwMode="auto">
          <a:xfrm>
            <a:off x="49863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8" name="Oval 696"/>
          <p:cNvSpPr>
            <a:spLocks noChangeAspect="1" noChangeArrowheads="1"/>
          </p:cNvSpPr>
          <p:nvPr userDrawn="1"/>
        </p:nvSpPr>
        <p:spPr bwMode="auto">
          <a:xfrm>
            <a:off x="51038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89" name="Oval 697"/>
          <p:cNvSpPr>
            <a:spLocks noChangeAspect="1" noChangeArrowheads="1"/>
          </p:cNvSpPr>
          <p:nvPr userDrawn="1"/>
        </p:nvSpPr>
        <p:spPr bwMode="auto">
          <a:xfrm>
            <a:off x="52228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0" name="Oval 698"/>
          <p:cNvSpPr>
            <a:spLocks noChangeAspect="1" noChangeArrowheads="1"/>
          </p:cNvSpPr>
          <p:nvPr userDrawn="1"/>
        </p:nvSpPr>
        <p:spPr bwMode="auto">
          <a:xfrm>
            <a:off x="53403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1" name="Oval 699"/>
          <p:cNvSpPr>
            <a:spLocks noChangeAspect="1" noChangeArrowheads="1"/>
          </p:cNvSpPr>
          <p:nvPr userDrawn="1"/>
        </p:nvSpPr>
        <p:spPr bwMode="auto">
          <a:xfrm>
            <a:off x="54594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2" name="Oval 700"/>
          <p:cNvSpPr>
            <a:spLocks noChangeAspect="1" noChangeArrowheads="1"/>
          </p:cNvSpPr>
          <p:nvPr userDrawn="1"/>
        </p:nvSpPr>
        <p:spPr bwMode="auto">
          <a:xfrm>
            <a:off x="56959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3" name="Oval 701"/>
          <p:cNvSpPr>
            <a:spLocks noChangeAspect="1" noChangeArrowheads="1"/>
          </p:cNvSpPr>
          <p:nvPr userDrawn="1"/>
        </p:nvSpPr>
        <p:spPr bwMode="auto">
          <a:xfrm>
            <a:off x="58134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4" name="Oval 702"/>
          <p:cNvSpPr>
            <a:spLocks noChangeAspect="1" noChangeArrowheads="1"/>
          </p:cNvSpPr>
          <p:nvPr userDrawn="1"/>
        </p:nvSpPr>
        <p:spPr bwMode="auto">
          <a:xfrm>
            <a:off x="59324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5" name="Oval 703"/>
          <p:cNvSpPr>
            <a:spLocks noChangeAspect="1" noChangeArrowheads="1"/>
          </p:cNvSpPr>
          <p:nvPr userDrawn="1"/>
        </p:nvSpPr>
        <p:spPr bwMode="auto">
          <a:xfrm>
            <a:off x="60515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6" name="Oval 704"/>
          <p:cNvSpPr>
            <a:spLocks noChangeAspect="1" noChangeArrowheads="1"/>
          </p:cNvSpPr>
          <p:nvPr userDrawn="1"/>
        </p:nvSpPr>
        <p:spPr bwMode="auto">
          <a:xfrm>
            <a:off x="6169025" y="31369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7" name="Oval 705"/>
          <p:cNvSpPr>
            <a:spLocks noChangeAspect="1" noChangeArrowheads="1"/>
          </p:cNvSpPr>
          <p:nvPr userDrawn="1"/>
        </p:nvSpPr>
        <p:spPr bwMode="auto">
          <a:xfrm>
            <a:off x="62880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8" name="Oval 706"/>
          <p:cNvSpPr>
            <a:spLocks noChangeAspect="1" noChangeArrowheads="1"/>
          </p:cNvSpPr>
          <p:nvPr userDrawn="1"/>
        </p:nvSpPr>
        <p:spPr bwMode="auto">
          <a:xfrm>
            <a:off x="64055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699" name="Oval 707"/>
          <p:cNvSpPr>
            <a:spLocks noChangeAspect="1" noChangeArrowheads="1"/>
          </p:cNvSpPr>
          <p:nvPr userDrawn="1"/>
        </p:nvSpPr>
        <p:spPr bwMode="auto">
          <a:xfrm>
            <a:off x="65246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0" name="Oval 708"/>
          <p:cNvSpPr>
            <a:spLocks noChangeAspect="1" noChangeArrowheads="1"/>
          </p:cNvSpPr>
          <p:nvPr userDrawn="1"/>
        </p:nvSpPr>
        <p:spPr bwMode="auto">
          <a:xfrm>
            <a:off x="66421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1" name="Oval 709"/>
          <p:cNvSpPr>
            <a:spLocks noChangeAspect="1" noChangeArrowheads="1"/>
          </p:cNvSpPr>
          <p:nvPr userDrawn="1"/>
        </p:nvSpPr>
        <p:spPr bwMode="auto">
          <a:xfrm>
            <a:off x="67611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2" name="Oval 710"/>
          <p:cNvSpPr>
            <a:spLocks noChangeAspect="1" noChangeArrowheads="1"/>
          </p:cNvSpPr>
          <p:nvPr userDrawn="1"/>
        </p:nvSpPr>
        <p:spPr bwMode="auto">
          <a:xfrm>
            <a:off x="68786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3" name="Oval 711"/>
          <p:cNvSpPr>
            <a:spLocks noChangeAspect="1" noChangeArrowheads="1"/>
          </p:cNvSpPr>
          <p:nvPr userDrawn="1"/>
        </p:nvSpPr>
        <p:spPr bwMode="auto">
          <a:xfrm>
            <a:off x="69977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4" name="Oval 712"/>
          <p:cNvSpPr>
            <a:spLocks noChangeAspect="1" noChangeArrowheads="1"/>
          </p:cNvSpPr>
          <p:nvPr userDrawn="1"/>
        </p:nvSpPr>
        <p:spPr bwMode="auto">
          <a:xfrm>
            <a:off x="71151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5" name="Oval 713"/>
          <p:cNvSpPr>
            <a:spLocks noChangeAspect="1" noChangeArrowheads="1"/>
          </p:cNvSpPr>
          <p:nvPr userDrawn="1"/>
        </p:nvSpPr>
        <p:spPr bwMode="auto">
          <a:xfrm>
            <a:off x="72342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6" name="Oval 714"/>
          <p:cNvSpPr>
            <a:spLocks noChangeAspect="1" noChangeArrowheads="1"/>
          </p:cNvSpPr>
          <p:nvPr userDrawn="1"/>
        </p:nvSpPr>
        <p:spPr bwMode="auto">
          <a:xfrm>
            <a:off x="73517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7" name="Oval 715"/>
          <p:cNvSpPr>
            <a:spLocks noChangeAspect="1" noChangeArrowheads="1"/>
          </p:cNvSpPr>
          <p:nvPr userDrawn="1"/>
        </p:nvSpPr>
        <p:spPr bwMode="auto">
          <a:xfrm>
            <a:off x="74707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8" name="Oval 716"/>
          <p:cNvSpPr>
            <a:spLocks noChangeAspect="1" noChangeArrowheads="1"/>
          </p:cNvSpPr>
          <p:nvPr userDrawn="1"/>
        </p:nvSpPr>
        <p:spPr bwMode="auto">
          <a:xfrm>
            <a:off x="77073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09" name="Oval 717"/>
          <p:cNvSpPr>
            <a:spLocks noChangeAspect="1" noChangeArrowheads="1"/>
          </p:cNvSpPr>
          <p:nvPr userDrawn="1"/>
        </p:nvSpPr>
        <p:spPr bwMode="auto">
          <a:xfrm>
            <a:off x="12001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0" name="Oval 718"/>
          <p:cNvSpPr>
            <a:spLocks noChangeAspect="1" noChangeArrowheads="1"/>
          </p:cNvSpPr>
          <p:nvPr userDrawn="1"/>
        </p:nvSpPr>
        <p:spPr bwMode="auto">
          <a:xfrm>
            <a:off x="13192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1" name="Oval 719"/>
          <p:cNvSpPr>
            <a:spLocks noChangeAspect="1" noChangeArrowheads="1"/>
          </p:cNvSpPr>
          <p:nvPr userDrawn="1"/>
        </p:nvSpPr>
        <p:spPr bwMode="auto">
          <a:xfrm>
            <a:off x="14366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2" name="Oval 720"/>
          <p:cNvSpPr>
            <a:spLocks noChangeAspect="1" noChangeArrowheads="1"/>
          </p:cNvSpPr>
          <p:nvPr userDrawn="1"/>
        </p:nvSpPr>
        <p:spPr bwMode="auto">
          <a:xfrm>
            <a:off x="15557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3" name="Oval 721"/>
          <p:cNvSpPr>
            <a:spLocks noChangeAspect="1" noChangeArrowheads="1"/>
          </p:cNvSpPr>
          <p:nvPr userDrawn="1"/>
        </p:nvSpPr>
        <p:spPr bwMode="auto">
          <a:xfrm>
            <a:off x="16732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4" name="Oval 722"/>
          <p:cNvSpPr>
            <a:spLocks noChangeAspect="1" noChangeArrowheads="1"/>
          </p:cNvSpPr>
          <p:nvPr userDrawn="1"/>
        </p:nvSpPr>
        <p:spPr bwMode="auto">
          <a:xfrm>
            <a:off x="17922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5" name="Oval 723"/>
          <p:cNvSpPr>
            <a:spLocks noChangeAspect="1" noChangeArrowheads="1"/>
          </p:cNvSpPr>
          <p:nvPr userDrawn="1"/>
        </p:nvSpPr>
        <p:spPr bwMode="auto">
          <a:xfrm>
            <a:off x="19097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6" name="Oval 724"/>
          <p:cNvSpPr>
            <a:spLocks noChangeAspect="1" noChangeArrowheads="1"/>
          </p:cNvSpPr>
          <p:nvPr userDrawn="1"/>
        </p:nvSpPr>
        <p:spPr bwMode="auto">
          <a:xfrm>
            <a:off x="20288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7" name="Oval 725"/>
          <p:cNvSpPr>
            <a:spLocks noChangeAspect="1" noChangeArrowheads="1"/>
          </p:cNvSpPr>
          <p:nvPr userDrawn="1"/>
        </p:nvSpPr>
        <p:spPr bwMode="auto">
          <a:xfrm>
            <a:off x="2146300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8" name="Oval 726"/>
          <p:cNvSpPr>
            <a:spLocks noChangeAspect="1" noChangeArrowheads="1"/>
          </p:cNvSpPr>
          <p:nvPr userDrawn="1"/>
        </p:nvSpPr>
        <p:spPr bwMode="auto">
          <a:xfrm>
            <a:off x="2265363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19" name="Oval 727"/>
          <p:cNvSpPr>
            <a:spLocks noChangeAspect="1" noChangeArrowheads="1"/>
          </p:cNvSpPr>
          <p:nvPr userDrawn="1"/>
        </p:nvSpPr>
        <p:spPr bwMode="auto">
          <a:xfrm>
            <a:off x="23828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0" name="Oval 728"/>
          <p:cNvSpPr>
            <a:spLocks noChangeAspect="1" noChangeArrowheads="1"/>
          </p:cNvSpPr>
          <p:nvPr userDrawn="1"/>
        </p:nvSpPr>
        <p:spPr bwMode="auto">
          <a:xfrm>
            <a:off x="404018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1" name="Oval 729"/>
          <p:cNvSpPr>
            <a:spLocks noChangeAspect="1" noChangeArrowheads="1"/>
          </p:cNvSpPr>
          <p:nvPr userDrawn="1"/>
        </p:nvSpPr>
        <p:spPr bwMode="auto">
          <a:xfrm>
            <a:off x="41576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2" name="Oval 730"/>
          <p:cNvSpPr>
            <a:spLocks noChangeAspect="1" noChangeArrowheads="1"/>
          </p:cNvSpPr>
          <p:nvPr userDrawn="1"/>
        </p:nvSpPr>
        <p:spPr bwMode="auto">
          <a:xfrm>
            <a:off x="463073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3" name="Oval 731"/>
          <p:cNvSpPr>
            <a:spLocks noChangeAspect="1" noChangeArrowheads="1"/>
          </p:cNvSpPr>
          <p:nvPr userDrawn="1"/>
        </p:nvSpPr>
        <p:spPr bwMode="auto">
          <a:xfrm>
            <a:off x="48672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4" name="Oval 732"/>
          <p:cNvSpPr>
            <a:spLocks noChangeAspect="1" noChangeArrowheads="1"/>
          </p:cNvSpPr>
          <p:nvPr userDrawn="1"/>
        </p:nvSpPr>
        <p:spPr bwMode="auto">
          <a:xfrm>
            <a:off x="498633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5" name="Oval 733"/>
          <p:cNvSpPr>
            <a:spLocks noChangeAspect="1" noChangeArrowheads="1"/>
          </p:cNvSpPr>
          <p:nvPr userDrawn="1"/>
        </p:nvSpPr>
        <p:spPr bwMode="auto">
          <a:xfrm>
            <a:off x="51038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6" name="Oval 734"/>
          <p:cNvSpPr>
            <a:spLocks noChangeAspect="1" noChangeArrowheads="1"/>
          </p:cNvSpPr>
          <p:nvPr userDrawn="1"/>
        </p:nvSpPr>
        <p:spPr bwMode="auto">
          <a:xfrm>
            <a:off x="52228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7" name="Oval 735"/>
          <p:cNvSpPr>
            <a:spLocks noChangeAspect="1" noChangeArrowheads="1"/>
          </p:cNvSpPr>
          <p:nvPr userDrawn="1"/>
        </p:nvSpPr>
        <p:spPr bwMode="auto">
          <a:xfrm>
            <a:off x="53403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8" name="Oval 736"/>
          <p:cNvSpPr>
            <a:spLocks noChangeAspect="1" noChangeArrowheads="1"/>
          </p:cNvSpPr>
          <p:nvPr userDrawn="1"/>
        </p:nvSpPr>
        <p:spPr bwMode="auto">
          <a:xfrm>
            <a:off x="54594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29" name="Oval 737"/>
          <p:cNvSpPr>
            <a:spLocks noChangeAspect="1" noChangeArrowheads="1"/>
          </p:cNvSpPr>
          <p:nvPr userDrawn="1"/>
        </p:nvSpPr>
        <p:spPr bwMode="auto">
          <a:xfrm>
            <a:off x="56959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0" name="Oval 738"/>
          <p:cNvSpPr>
            <a:spLocks noChangeAspect="1" noChangeArrowheads="1"/>
          </p:cNvSpPr>
          <p:nvPr userDrawn="1"/>
        </p:nvSpPr>
        <p:spPr bwMode="auto">
          <a:xfrm>
            <a:off x="58134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1" name="Oval 739"/>
          <p:cNvSpPr>
            <a:spLocks noChangeAspect="1" noChangeArrowheads="1"/>
          </p:cNvSpPr>
          <p:nvPr userDrawn="1"/>
        </p:nvSpPr>
        <p:spPr bwMode="auto">
          <a:xfrm>
            <a:off x="59324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2" name="Oval 740"/>
          <p:cNvSpPr>
            <a:spLocks noChangeAspect="1" noChangeArrowheads="1"/>
          </p:cNvSpPr>
          <p:nvPr userDrawn="1"/>
        </p:nvSpPr>
        <p:spPr bwMode="auto">
          <a:xfrm>
            <a:off x="6051550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3" name="Oval 741"/>
          <p:cNvSpPr>
            <a:spLocks noChangeAspect="1" noChangeArrowheads="1"/>
          </p:cNvSpPr>
          <p:nvPr userDrawn="1"/>
        </p:nvSpPr>
        <p:spPr bwMode="auto">
          <a:xfrm>
            <a:off x="61690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4" name="Oval 742"/>
          <p:cNvSpPr>
            <a:spLocks noChangeAspect="1" noChangeArrowheads="1"/>
          </p:cNvSpPr>
          <p:nvPr userDrawn="1"/>
        </p:nvSpPr>
        <p:spPr bwMode="auto">
          <a:xfrm>
            <a:off x="62880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5" name="Oval 743"/>
          <p:cNvSpPr>
            <a:spLocks noChangeAspect="1" noChangeArrowheads="1"/>
          </p:cNvSpPr>
          <p:nvPr userDrawn="1"/>
        </p:nvSpPr>
        <p:spPr bwMode="auto">
          <a:xfrm>
            <a:off x="64055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6" name="Oval 744"/>
          <p:cNvSpPr>
            <a:spLocks noChangeAspect="1" noChangeArrowheads="1"/>
          </p:cNvSpPr>
          <p:nvPr userDrawn="1"/>
        </p:nvSpPr>
        <p:spPr bwMode="auto">
          <a:xfrm>
            <a:off x="65246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7" name="Oval 745"/>
          <p:cNvSpPr>
            <a:spLocks noChangeAspect="1" noChangeArrowheads="1"/>
          </p:cNvSpPr>
          <p:nvPr userDrawn="1"/>
        </p:nvSpPr>
        <p:spPr bwMode="auto">
          <a:xfrm>
            <a:off x="664210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8" name="Oval 746"/>
          <p:cNvSpPr>
            <a:spLocks noChangeAspect="1" noChangeArrowheads="1"/>
          </p:cNvSpPr>
          <p:nvPr userDrawn="1"/>
        </p:nvSpPr>
        <p:spPr bwMode="auto">
          <a:xfrm>
            <a:off x="67611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39" name="Oval 747"/>
          <p:cNvSpPr>
            <a:spLocks noChangeAspect="1" noChangeArrowheads="1"/>
          </p:cNvSpPr>
          <p:nvPr userDrawn="1"/>
        </p:nvSpPr>
        <p:spPr bwMode="auto">
          <a:xfrm>
            <a:off x="68786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0" name="Oval 748"/>
          <p:cNvSpPr>
            <a:spLocks noChangeAspect="1" noChangeArrowheads="1"/>
          </p:cNvSpPr>
          <p:nvPr userDrawn="1"/>
        </p:nvSpPr>
        <p:spPr bwMode="auto">
          <a:xfrm>
            <a:off x="699770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1" name="Oval 749"/>
          <p:cNvSpPr>
            <a:spLocks noChangeAspect="1" noChangeArrowheads="1"/>
          </p:cNvSpPr>
          <p:nvPr userDrawn="1"/>
        </p:nvSpPr>
        <p:spPr bwMode="auto">
          <a:xfrm>
            <a:off x="7115175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2" name="Oval 750"/>
          <p:cNvSpPr>
            <a:spLocks noChangeAspect="1" noChangeArrowheads="1"/>
          </p:cNvSpPr>
          <p:nvPr userDrawn="1"/>
        </p:nvSpPr>
        <p:spPr bwMode="auto">
          <a:xfrm>
            <a:off x="72342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3" name="Oval 751"/>
          <p:cNvSpPr>
            <a:spLocks noChangeAspect="1" noChangeArrowheads="1"/>
          </p:cNvSpPr>
          <p:nvPr userDrawn="1"/>
        </p:nvSpPr>
        <p:spPr bwMode="auto">
          <a:xfrm>
            <a:off x="74707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4" name="Oval 752"/>
          <p:cNvSpPr>
            <a:spLocks noChangeAspect="1" noChangeArrowheads="1"/>
          </p:cNvSpPr>
          <p:nvPr userDrawn="1"/>
        </p:nvSpPr>
        <p:spPr bwMode="auto">
          <a:xfrm>
            <a:off x="77073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5" name="Oval 753"/>
          <p:cNvSpPr>
            <a:spLocks noChangeAspect="1" noChangeArrowheads="1"/>
          </p:cNvSpPr>
          <p:nvPr userDrawn="1"/>
        </p:nvSpPr>
        <p:spPr bwMode="auto">
          <a:xfrm>
            <a:off x="13192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6" name="Oval 754"/>
          <p:cNvSpPr>
            <a:spLocks noChangeAspect="1" noChangeArrowheads="1"/>
          </p:cNvSpPr>
          <p:nvPr userDrawn="1"/>
        </p:nvSpPr>
        <p:spPr bwMode="auto">
          <a:xfrm>
            <a:off x="14366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7" name="Oval 755"/>
          <p:cNvSpPr>
            <a:spLocks noChangeAspect="1" noChangeArrowheads="1"/>
          </p:cNvSpPr>
          <p:nvPr userDrawn="1"/>
        </p:nvSpPr>
        <p:spPr bwMode="auto">
          <a:xfrm>
            <a:off x="15557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8" name="Oval 756"/>
          <p:cNvSpPr>
            <a:spLocks noChangeAspect="1" noChangeArrowheads="1"/>
          </p:cNvSpPr>
          <p:nvPr userDrawn="1"/>
        </p:nvSpPr>
        <p:spPr bwMode="auto">
          <a:xfrm>
            <a:off x="16732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49" name="Oval 757"/>
          <p:cNvSpPr>
            <a:spLocks noChangeAspect="1" noChangeArrowheads="1"/>
          </p:cNvSpPr>
          <p:nvPr userDrawn="1"/>
        </p:nvSpPr>
        <p:spPr bwMode="auto">
          <a:xfrm>
            <a:off x="1792288" y="33559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0" name="Oval 758"/>
          <p:cNvSpPr>
            <a:spLocks noChangeAspect="1" noChangeArrowheads="1"/>
          </p:cNvSpPr>
          <p:nvPr userDrawn="1"/>
        </p:nvSpPr>
        <p:spPr bwMode="auto">
          <a:xfrm>
            <a:off x="19097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1" name="Oval 759"/>
          <p:cNvSpPr>
            <a:spLocks noChangeAspect="1" noChangeArrowheads="1"/>
          </p:cNvSpPr>
          <p:nvPr userDrawn="1"/>
        </p:nvSpPr>
        <p:spPr bwMode="auto">
          <a:xfrm>
            <a:off x="20288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2" name="Oval 760"/>
          <p:cNvSpPr>
            <a:spLocks noChangeAspect="1" noChangeArrowheads="1"/>
          </p:cNvSpPr>
          <p:nvPr userDrawn="1"/>
        </p:nvSpPr>
        <p:spPr bwMode="auto">
          <a:xfrm>
            <a:off x="21463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3" name="Oval 761"/>
          <p:cNvSpPr>
            <a:spLocks noChangeAspect="1" noChangeArrowheads="1"/>
          </p:cNvSpPr>
          <p:nvPr userDrawn="1"/>
        </p:nvSpPr>
        <p:spPr bwMode="auto">
          <a:xfrm>
            <a:off x="22653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4" name="Oval 762"/>
          <p:cNvSpPr>
            <a:spLocks noChangeAspect="1" noChangeArrowheads="1"/>
          </p:cNvSpPr>
          <p:nvPr userDrawn="1"/>
        </p:nvSpPr>
        <p:spPr bwMode="auto">
          <a:xfrm>
            <a:off x="41576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5" name="Oval 763"/>
          <p:cNvSpPr>
            <a:spLocks noChangeAspect="1" noChangeArrowheads="1"/>
          </p:cNvSpPr>
          <p:nvPr userDrawn="1"/>
        </p:nvSpPr>
        <p:spPr bwMode="auto">
          <a:xfrm>
            <a:off x="42767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6" name="Oval 764"/>
          <p:cNvSpPr>
            <a:spLocks noChangeAspect="1" noChangeArrowheads="1"/>
          </p:cNvSpPr>
          <p:nvPr userDrawn="1"/>
        </p:nvSpPr>
        <p:spPr bwMode="auto">
          <a:xfrm>
            <a:off x="43942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7" name="Oval 765"/>
          <p:cNvSpPr>
            <a:spLocks noChangeAspect="1" noChangeArrowheads="1"/>
          </p:cNvSpPr>
          <p:nvPr userDrawn="1"/>
        </p:nvSpPr>
        <p:spPr bwMode="auto">
          <a:xfrm>
            <a:off x="45132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8" name="Oval 766"/>
          <p:cNvSpPr>
            <a:spLocks noChangeAspect="1" noChangeArrowheads="1"/>
          </p:cNvSpPr>
          <p:nvPr userDrawn="1"/>
        </p:nvSpPr>
        <p:spPr bwMode="auto">
          <a:xfrm>
            <a:off x="522287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59" name="Oval 767"/>
          <p:cNvSpPr>
            <a:spLocks noChangeAspect="1" noChangeArrowheads="1"/>
          </p:cNvSpPr>
          <p:nvPr userDrawn="1"/>
        </p:nvSpPr>
        <p:spPr bwMode="auto">
          <a:xfrm>
            <a:off x="53403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0" name="Oval 768"/>
          <p:cNvSpPr>
            <a:spLocks noChangeAspect="1" noChangeArrowheads="1"/>
          </p:cNvSpPr>
          <p:nvPr userDrawn="1"/>
        </p:nvSpPr>
        <p:spPr bwMode="auto">
          <a:xfrm>
            <a:off x="54594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1" name="Oval 769"/>
          <p:cNvSpPr>
            <a:spLocks noChangeAspect="1" noChangeArrowheads="1"/>
          </p:cNvSpPr>
          <p:nvPr userDrawn="1"/>
        </p:nvSpPr>
        <p:spPr bwMode="auto">
          <a:xfrm>
            <a:off x="55768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2" name="Oval 770"/>
          <p:cNvSpPr>
            <a:spLocks noChangeAspect="1" noChangeArrowheads="1"/>
          </p:cNvSpPr>
          <p:nvPr userDrawn="1"/>
        </p:nvSpPr>
        <p:spPr bwMode="auto">
          <a:xfrm>
            <a:off x="56959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3" name="Oval 771"/>
          <p:cNvSpPr>
            <a:spLocks noChangeAspect="1" noChangeArrowheads="1"/>
          </p:cNvSpPr>
          <p:nvPr userDrawn="1"/>
        </p:nvSpPr>
        <p:spPr bwMode="auto">
          <a:xfrm>
            <a:off x="58134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4" name="Oval 772"/>
          <p:cNvSpPr>
            <a:spLocks noChangeAspect="1" noChangeArrowheads="1"/>
          </p:cNvSpPr>
          <p:nvPr userDrawn="1"/>
        </p:nvSpPr>
        <p:spPr bwMode="auto">
          <a:xfrm>
            <a:off x="59324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5" name="Oval 773"/>
          <p:cNvSpPr>
            <a:spLocks noChangeAspect="1" noChangeArrowheads="1"/>
          </p:cNvSpPr>
          <p:nvPr userDrawn="1"/>
        </p:nvSpPr>
        <p:spPr bwMode="auto">
          <a:xfrm>
            <a:off x="60515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6" name="Oval 774"/>
          <p:cNvSpPr>
            <a:spLocks noChangeAspect="1" noChangeArrowheads="1"/>
          </p:cNvSpPr>
          <p:nvPr userDrawn="1"/>
        </p:nvSpPr>
        <p:spPr bwMode="auto">
          <a:xfrm>
            <a:off x="61690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7" name="Oval 775"/>
          <p:cNvSpPr>
            <a:spLocks noChangeAspect="1" noChangeArrowheads="1"/>
          </p:cNvSpPr>
          <p:nvPr userDrawn="1"/>
        </p:nvSpPr>
        <p:spPr bwMode="auto">
          <a:xfrm>
            <a:off x="62880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8" name="Oval 776"/>
          <p:cNvSpPr>
            <a:spLocks noChangeAspect="1" noChangeArrowheads="1"/>
          </p:cNvSpPr>
          <p:nvPr userDrawn="1"/>
        </p:nvSpPr>
        <p:spPr bwMode="auto">
          <a:xfrm>
            <a:off x="64055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69" name="Oval 777"/>
          <p:cNvSpPr>
            <a:spLocks noChangeAspect="1" noChangeArrowheads="1"/>
          </p:cNvSpPr>
          <p:nvPr userDrawn="1"/>
        </p:nvSpPr>
        <p:spPr bwMode="auto">
          <a:xfrm>
            <a:off x="65246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0" name="Oval 778"/>
          <p:cNvSpPr>
            <a:spLocks noChangeAspect="1" noChangeArrowheads="1"/>
          </p:cNvSpPr>
          <p:nvPr userDrawn="1"/>
        </p:nvSpPr>
        <p:spPr bwMode="auto">
          <a:xfrm>
            <a:off x="66421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1" name="Oval 779"/>
          <p:cNvSpPr>
            <a:spLocks noChangeAspect="1" noChangeArrowheads="1"/>
          </p:cNvSpPr>
          <p:nvPr userDrawn="1"/>
        </p:nvSpPr>
        <p:spPr bwMode="auto">
          <a:xfrm>
            <a:off x="67611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2" name="Oval 780"/>
          <p:cNvSpPr>
            <a:spLocks noChangeAspect="1" noChangeArrowheads="1"/>
          </p:cNvSpPr>
          <p:nvPr userDrawn="1"/>
        </p:nvSpPr>
        <p:spPr bwMode="auto">
          <a:xfrm>
            <a:off x="6878638" y="33559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3" name="Oval 781"/>
          <p:cNvSpPr>
            <a:spLocks noChangeAspect="1" noChangeArrowheads="1"/>
          </p:cNvSpPr>
          <p:nvPr userDrawn="1"/>
        </p:nvSpPr>
        <p:spPr bwMode="auto">
          <a:xfrm>
            <a:off x="69977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4" name="Oval 782"/>
          <p:cNvSpPr>
            <a:spLocks noChangeAspect="1" noChangeArrowheads="1"/>
          </p:cNvSpPr>
          <p:nvPr userDrawn="1"/>
        </p:nvSpPr>
        <p:spPr bwMode="auto">
          <a:xfrm>
            <a:off x="711517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5" name="Oval 783"/>
          <p:cNvSpPr>
            <a:spLocks noChangeAspect="1" noChangeArrowheads="1"/>
          </p:cNvSpPr>
          <p:nvPr userDrawn="1"/>
        </p:nvSpPr>
        <p:spPr bwMode="auto">
          <a:xfrm>
            <a:off x="723423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6" name="Oval 784"/>
          <p:cNvSpPr>
            <a:spLocks noChangeAspect="1" noChangeArrowheads="1"/>
          </p:cNvSpPr>
          <p:nvPr userDrawn="1"/>
        </p:nvSpPr>
        <p:spPr bwMode="auto">
          <a:xfrm>
            <a:off x="75882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7" name="Oval 785"/>
          <p:cNvSpPr>
            <a:spLocks noChangeAspect="1" noChangeArrowheads="1"/>
          </p:cNvSpPr>
          <p:nvPr userDrawn="1"/>
        </p:nvSpPr>
        <p:spPr bwMode="auto">
          <a:xfrm>
            <a:off x="77073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8" name="Oval 786"/>
          <p:cNvSpPr>
            <a:spLocks noChangeAspect="1" noChangeArrowheads="1"/>
          </p:cNvSpPr>
          <p:nvPr userDrawn="1"/>
        </p:nvSpPr>
        <p:spPr bwMode="auto">
          <a:xfrm>
            <a:off x="14366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79" name="Oval 787"/>
          <p:cNvSpPr>
            <a:spLocks noChangeAspect="1" noChangeArrowheads="1"/>
          </p:cNvSpPr>
          <p:nvPr userDrawn="1"/>
        </p:nvSpPr>
        <p:spPr bwMode="auto">
          <a:xfrm>
            <a:off x="15557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0" name="Oval 788"/>
          <p:cNvSpPr>
            <a:spLocks noChangeAspect="1" noChangeArrowheads="1"/>
          </p:cNvSpPr>
          <p:nvPr userDrawn="1"/>
        </p:nvSpPr>
        <p:spPr bwMode="auto">
          <a:xfrm>
            <a:off x="16732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1" name="Oval 789"/>
          <p:cNvSpPr>
            <a:spLocks noChangeAspect="1" noChangeArrowheads="1"/>
          </p:cNvSpPr>
          <p:nvPr userDrawn="1"/>
        </p:nvSpPr>
        <p:spPr bwMode="auto">
          <a:xfrm>
            <a:off x="17922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2" name="Oval 790"/>
          <p:cNvSpPr>
            <a:spLocks noChangeAspect="1" noChangeArrowheads="1"/>
          </p:cNvSpPr>
          <p:nvPr userDrawn="1"/>
        </p:nvSpPr>
        <p:spPr bwMode="auto">
          <a:xfrm>
            <a:off x="19097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3" name="Oval 791"/>
          <p:cNvSpPr>
            <a:spLocks noChangeAspect="1" noChangeArrowheads="1"/>
          </p:cNvSpPr>
          <p:nvPr userDrawn="1"/>
        </p:nvSpPr>
        <p:spPr bwMode="auto">
          <a:xfrm>
            <a:off x="20288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4" name="Oval 792"/>
          <p:cNvSpPr>
            <a:spLocks noChangeAspect="1" noChangeArrowheads="1"/>
          </p:cNvSpPr>
          <p:nvPr userDrawn="1"/>
        </p:nvSpPr>
        <p:spPr bwMode="auto">
          <a:xfrm>
            <a:off x="21463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5" name="Oval 793"/>
          <p:cNvSpPr>
            <a:spLocks noChangeAspect="1" noChangeArrowheads="1"/>
          </p:cNvSpPr>
          <p:nvPr userDrawn="1"/>
        </p:nvSpPr>
        <p:spPr bwMode="auto">
          <a:xfrm>
            <a:off x="22653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6" name="Oval 794"/>
          <p:cNvSpPr>
            <a:spLocks noChangeAspect="1" noChangeArrowheads="1"/>
          </p:cNvSpPr>
          <p:nvPr userDrawn="1"/>
        </p:nvSpPr>
        <p:spPr bwMode="auto">
          <a:xfrm>
            <a:off x="40401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7" name="Oval 795"/>
          <p:cNvSpPr>
            <a:spLocks noChangeAspect="1" noChangeArrowheads="1"/>
          </p:cNvSpPr>
          <p:nvPr userDrawn="1"/>
        </p:nvSpPr>
        <p:spPr bwMode="auto">
          <a:xfrm>
            <a:off x="41576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8" name="Oval 796"/>
          <p:cNvSpPr>
            <a:spLocks noChangeAspect="1" noChangeArrowheads="1"/>
          </p:cNvSpPr>
          <p:nvPr userDrawn="1"/>
        </p:nvSpPr>
        <p:spPr bwMode="auto">
          <a:xfrm>
            <a:off x="42767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89" name="Oval 797"/>
          <p:cNvSpPr>
            <a:spLocks noChangeAspect="1" noChangeArrowheads="1"/>
          </p:cNvSpPr>
          <p:nvPr userDrawn="1"/>
        </p:nvSpPr>
        <p:spPr bwMode="auto">
          <a:xfrm>
            <a:off x="43942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0" name="Oval 798"/>
          <p:cNvSpPr>
            <a:spLocks noChangeAspect="1" noChangeArrowheads="1"/>
          </p:cNvSpPr>
          <p:nvPr userDrawn="1"/>
        </p:nvSpPr>
        <p:spPr bwMode="auto">
          <a:xfrm>
            <a:off x="45132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1" name="Oval 799"/>
          <p:cNvSpPr>
            <a:spLocks noChangeAspect="1" noChangeArrowheads="1"/>
          </p:cNvSpPr>
          <p:nvPr userDrawn="1"/>
        </p:nvSpPr>
        <p:spPr bwMode="auto">
          <a:xfrm>
            <a:off x="46307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2" name="Oval 800"/>
          <p:cNvSpPr>
            <a:spLocks noChangeAspect="1" noChangeArrowheads="1"/>
          </p:cNvSpPr>
          <p:nvPr userDrawn="1"/>
        </p:nvSpPr>
        <p:spPr bwMode="auto">
          <a:xfrm>
            <a:off x="47498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3" name="Oval 801"/>
          <p:cNvSpPr>
            <a:spLocks noChangeAspect="1" noChangeArrowheads="1"/>
          </p:cNvSpPr>
          <p:nvPr userDrawn="1"/>
        </p:nvSpPr>
        <p:spPr bwMode="auto">
          <a:xfrm>
            <a:off x="48672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4" name="Oval 802"/>
          <p:cNvSpPr>
            <a:spLocks noChangeAspect="1" noChangeArrowheads="1"/>
          </p:cNvSpPr>
          <p:nvPr userDrawn="1"/>
        </p:nvSpPr>
        <p:spPr bwMode="auto">
          <a:xfrm>
            <a:off x="49863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5" name="Oval 803"/>
          <p:cNvSpPr>
            <a:spLocks noChangeAspect="1" noChangeArrowheads="1"/>
          </p:cNvSpPr>
          <p:nvPr userDrawn="1"/>
        </p:nvSpPr>
        <p:spPr bwMode="auto">
          <a:xfrm>
            <a:off x="52228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6" name="Oval 804"/>
          <p:cNvSpPr>
            <a:spLocks noChangeAspect="1" noChangeArrowheads="1"/>
          </p:cNvSpPr>
          <p:nvPr userDrawn="1"/>
        </p:nvSpPr>
        <p:spPr bwMode="auto">
          <a:xfrm>
            <a:off x="53403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7" name="Oval 805"/>
          <p:cNvSpPr>
            <a:spLocks noChangeAspect="1" noChangeArrowheads="1"/>
          </p:cNvSpPr>
          <p:nvPr userDrawn="1"/>
        </p:nvSpPr>
        <p:spPr bwMode="auto">
          <a:xfrm>
            <a:off x="545941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8" name="Oval 806"/>
          <p:cNvSpPr>
            <a:spLocks noChangeAspect="1" noChangeArrowheads="1"/>
          </p:cNvSpPr>
          <p:nvPr userDrawn="1"/>
        </p:nvSpPr>
        <p:spPr bwMode="auto">
          <a:xfrm>
            <a:off x="55768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799" name="Oval 807"/>
          <p:cNvSpPr>
            <a:spLocks noChangeAspect="1" noChangeArrowheads="1"/>
          </p:cNvSpPr>
          <p:nvPr userDrawn="1"/>
        </p:nvSpPr>
        <p:spPr bwMode="auto">
          <a:xfrm>
            <a:off x="56959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0" name="Oval 808"/>
          <p:cNvSpPr>
            <a:spLocks noChangeAspect="1" noChangeArrowheads="1"/>
          </p:cNvSpPr>
          <p:nvPr userDrawn="1"/>
        </p:nvSpPr>
        <p:spPr bwMode="auto">
          <a:xfrm>
            <a:off x="58134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1" name="Oval 809"/>
          <p:cNvSpPr>
            <a:spLocks noChangeAspect="1" noChangeArrowheads="1"/>
          </p:cNvSpPr>
          <p:nvPr userDrawn="1"/>
        </p:nvSpPr>
        <p:spPr bwMode="auto">
          <a:xfrm>
            <a:off x="59324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2" name="Oval 810"/>
          <p:cNvSpPr>
            <a:spLocks noChangeAspect="1" noChangeArrowheads="1"/>
          </p:cNvSpPr>
          <p:nvPr userDrawn="1"/>
        </p:nvSpPr>
        <p:spPr bwMode="auto">
          <a:xfrm>
            <a:off x="60515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3" name="Oval 811"/>
          <p:cNvSpPr>
            <a:spLocks noChangeAspect="1" noChangeArrowheads="1"/>
          </p:cNvSpPr>
          <p:nvPr userDrawn="1"/>
        </p:nvSpPr>
        <p:spPr bwMode="auto">
          <a:xfrm>
            <a:off x="6169025" y="34655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4" name="Oval 812"/>
          <p:cNvSpPr>
            <a:spLocks noChangeAspect="1" noChangeArrowheads="1"/>
          </p:cNvSpPr>
          <p:nvPr userDrawn="1"/>
        </p:nvSpPr>
        <p:spPr bwMode="auto">
          <a:xfrm>
            <a:off x="62880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5" name="Oval 813"/>
          <p:cNvSpPr>
            <a:spLocks noChangeAspect="1" noChangeArrowheads="1"/>
          </p:cNvSpPr>
          <p:nvPr userDrawn="1"/>
        </p:nvSpPr>
        <p:spPr bwMode="auto">
          <a:xfrm>
            <a:off x="64055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6" name="Oval 814"/>
          <p:cNvSpPr>
            <a:spLocks noChangeAspect="1" noChangeArrowheads="1"/>
          </p:cNvSpPr>
          <p:nvPr userDrawn="1"/>
        </p:nvSpPr>
        <p:spPr bwMode="auto">
          <a:xfrm>
            <a:off x="65246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7" name="Oval 815"/>
          <p:cNvSpPr>
            <a:spLocks noChangeAspect="1" noChangeArrowheads="1"/>
          </p:cNvSpPr>
          <p:nvPr userDrawn="1"/>
        </p:nvSpPr>
        <p:spPr bwMode="auto">
          <a:xfrm>
            <a:off x="66421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8" name="Oval 816"/>
          <p:cNvSpPr>
            <a:spLocks noChangeAspect="1" noChangeArrowheads="1"/>
          </p:cNvSpPr>
          <p:nvPr userDrawn="1"/>
        </p:nvSpPr>
        <p:spPr bwMode="auto">
          <a:xfrm>
            <a:off x="67611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09" name="Oval 817"/>
          <p:cNvSpPr>
            <a:spLocks noChangeAspect="1" noChangeArrowheads="1"/>
          </p:cNvSpPr>
          <p:nvPr userDrawn="1"/>
        </p:nvSpPr>
        <p:spPr bwMode="auto">
          <a:xfrm>
            <a:off x="68786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0" name="Oval 818"/>
          <p:cNvSpPr>
            <a:spLocks noChangeAspect="1" noChangeArrowheads="1"/>
          </p:cNvSpPr>
          <p:nvPr userDrawn="1"/>
        </p:nvSpPr>
        <p:spPr bwMode="auto">
          <a:xfrm>
            <a:off x="69977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1" name="Oval 819"/>
          <p:cNvSpPr>
            <a:spLocks noChangeAspect="1" noChangeArrowheads="1"/>
          </p:cNvSpPr>
          <p:nvPr userDrawn="1"/>
        </p:nvSpPr>
        <p:spPr bwMode="auto">
          <a:xfrm>
            <a:off x="71151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2" name="Oval 820"/>
          <p:cNvSpPr>
            <a:spLocks noChangeAspect="1" noChangeArrowheads="1"/>
          </p:cNvSpPr>
          <p:nvPr userDrawn="1"/>
        </p:nvSpPr>
        <p:spPr bwMode="auto">
          <a:xfrm>
            <a:off x="72342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3" name="Oval 821"/>
          <p:cNvSpPr>
            <a:spLocks noChangeAspect="1" noChangeArrowheads="1"/>
          </p:cNvSpPr>
          <p:nvPr userDrawn="1"/>
        </p:nvSpPr>
        <p:spPr bwMode="auto">
          <a:xfrm>
            <a:off x="14366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4" name="Oval 822"/>
          <p:cNvSpPr>
            <a:spLocks noChangeAspect="1" noChangeArrowheads="1"/>
          </p:cNvSpPr>
          <p:nvPr userDrawn="1"/>
        </p:nvSpPr>
        <p:spPr bwMode="auto">
          <a:xfrm>
            <a:off x="1555750" y="35750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5" name="Oval 823"/>
          <p:cNvSpPr>
            <a:spLocks noChangeAspect="1" noChangeArrowheads="1"/>
          </p:cNvSpPr>
          <p:nvPr userDrawn="1"/>
        </p:nvSpPr>
        <p:spPr bwMode="auto">
          <a:xfrm>
            <a:off x="16732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6" name="Oval 824"/>
          <p:cNvSpPr>
            <a:spLocks noChangeAspect="1" noChangeArrowheads="1"/>
          </p:cNvSpPr>
          <p:nvPr userDrawn="1"/>
        </p:nvSpPr>
        <p:spPr bwMode="auto">
          <a:xfrm>
            <a:off x="17922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7" name="Oval 825"/>
          <p:cNvSpPr>
            <a:spLocks noChangeAspect="1" noChangeArrowheads="1"/>
          </p:cNvSpPr>
          <p:nvPr userDrawn="1"/>
        </p:nvSpPr>
        <p:spPr bwMode="auto">
          <a:xfrm>
            <a:off x="22653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8" name="Oval 826"/>
          <p:cNvSpPr>
            <a:spLocks noChangeAspect="1" noChangeArrowheads="1"/>
          </p:cNvSpPr>
          <p:nvPr userDrawn="1"/>
        </p:nvSpPr>
        <p:spPr bwMode="auto">
          <a:xfrm>
            <a:off x="40401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19" name="Oval 827"/>
          <p:cNvSpPr>
            <a:spLocks noChangeAspect="1" noChangeArrowheads="1"/>
          </p:cNvSpPr>
          <p:nvPr userDrawn="1"/>
        </p:nvSpPr>
        <p:spPr bwMode="auto">
          <a:xfrm>
            <a:off x="41576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0" name="Oval 828"/>
          <p:cNvSpPr>
            <a:spLocks noChangeAspect="1" noChangeArrowheads="1"/>
          </p:cNvSpPr>
          <p:nvPr userDrawn="1"/>
        </p:nvSpPr>
        <p:spPr bwMode="auto">
          <a:xfrm>
            <a:off x="42767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1" name="Oval 829"/>
          <p:cNvSpPr>
            <a:spLocks noChangeAspect="1" noChangeArrowheads="1"/>
          </p:cNvSpPr>
          <p:nvPr userDrawn="1"/>
        </p:nvSpPr>
        <p:spPr bwMode="auto">
          <a:xfrm>
            <a:off x="43942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2" name="Oval 830"/>
          <p:cNvSpPr>
            <a:spLocks noChangeAspect="1" noChangeArrowheads="1"/>
          </p:cNvSpPr>
          <p:nvPr userDrawn="1"/>
        </p:nvSpPr>
        <p:spPr bwMode="auto">
          <a:xfrm>
            <a:off x="45132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3" name="Oval 831"/>
          <p:cNvSpPr>
            <a:spLocks noChangeAspect="1" noChangeArrowheads="1"/>
          </p:cNvSpPr>
          <p:nvPr userDrawn="1"/>
        </p:nvSpPr>
        <p:spPr bwMode="auto">
          <a:xfrm>
            <a:off x="46307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4" name="Oval 832"/>
          <p:cNvSpPr>
            <a:spLocks noChangeAspect="1" noChangeArrowheads="1"/>
          </p:cNvSpPr>
          <p:nvPr userDrawn="1"/>
        </p:nvSpPr>
        <p:spPr bwMode="auto">
          <a:xfrm>
            <a:off x="47498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5" name="Oval 833"/>
          <p:cNvSpPr>
            <a:spLocks noChangeAspect="1" noChangeArrowheads="1"/>
          </p:cNvSpPr>
          <p:nvPr userDrawn="1"/>
        </p:nvSpPr>
        <p:spPr bwMode="auto">
          <a:xfrm>
            <a:off x="48672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6" name="Oval 834"/>
          <p:cNvSpPr>
            <a:spLocks noChangeAspect="1" noChangeArrowheads="1"/>
          </p:cNvSpPr>
          <p:nvPr userDrawn="1"/>
        </p:nvSpPr>
        <p:spPr bwMode="auto">
          <a:xfrm>
            <a:off x="49863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7" name="Oval 835"/>
          <p:cNvSpPr>
            <a:spLocks noChangeAspect="1" noChangeArrowheads="1"/>
          </p:cNvSpPr>
          <p:nvPr userDrawn="1"/>
        </p:nvSpPr>
        <p:spPr bwMode="auto">
          <a:xfrm>
            <a:off x="510381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8" name="Oval 836"/>
          <p:cNvSpPr>
            <a:spLocks noChangeAspect="1" noChangeArrowheads="1"/>
          </p:cNvSpPr>
          <p:nvPr userDrawn="1"/>
        </p:nvSpPr>
        <p:spPr bwMode="auto">
          <a:xfrm>
            <a:off x="52228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9" name="Oval 837"/>
          <p:cNvSpPr>
            <a:spLocks noChangeAspect="1" noChangeArrowheads="1"/>
          </p:cNvSpPr>
          <p:nvPr userDrawn="1"/>
        </p:nvSpPr>
        <p:spPr bwMode="auto">
          <a:xfrm>
            <a:off x="53403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0" name="Oval 838"/>
          <p:cNvSpPr>
            <a:spLocks noChangeAspect="1" noChangeArrowheads="1"/>
          </p:cNvSpPr>
          <p:nvPr userDrawn="1"/>
        </p:nvSpPr>
        <p:spPr bwMode="auto">
          <a:xfrm>
            <a:off x="545941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1" name="Oval 839"/>
          <p:cNvSpPr>
            <a:spLocks noChangeAspect="1" noChangeArrowheads="1"/>
          </p:cNvSpPr>
          <p:nvPr userDrawn="1"/>
        </p:nvSpPr>
        <p:spPr bwMode="auto">
          <a:xfrm>
            <a:off x="55768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2" name="Oval 840"/>
          <p:cNvSpPr>
            <a:spLocks noChangeAspect="1" noChangeArrowheads="1"/>
          </p:cNvSpPr>
          <p:nvPr userDrawn="1"/>
        </p:nvSpPr>
        <p:spPr bwMode="auto">
          <a:xfrm>
            <a:off x="56959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3" name="Oval 841"/>
          <p:cNvSpPr>
            <a:spLocks noChangeAspect="1" noChangeArrowheads="1"/>
          </p:cNvSpPr>
          <p:nvPr userDrawn="1"/>
        </p:nvSpPr>
        <p:spPr bwMode="auto">
          <a:xfrm>
            <a:off x="58134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4" name="Oval 842"/>
          <p:cNvSpPr>
            <a:spLocks noChangeAspect="1" noChangeArrowheads="1"/>
          </p:cNvSpPr>
          <p:nvPr userDrawn="1"/>
        </p:nvSpPr>
        <p:spPr bwMode="auto">
          <a:xfrm>
            <a:off x="59324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5" name="Oval 843"/>
          <p:cNvSpPr>
            <a:spLocks noChangeAspect="1" noChangeArrowheads="1"/>
          </p:cNvSpPr>
          <p:nvPr userDrawn="1"/>
        </p:nvSpPr>
        <p:spPr bwMode="auto">
          <a:xfrm>
            <a:off x="60515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6" name="Oval 844"/>
          <p:cNvSpPr>
            <a:spLocks noChangeAspect="1" noChangeArrowheads="1"/>
          </p:cNvSpPr>
          <p:nvPr userDrawn="1"/>
        </p:nvSpPr>
        <p:spPr bwMode="auto">
          <a:xfrm>
            <a:off x="61690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7" name="Oval 845"/>
          <p:cNvSpPr>
            <a:spLocks noChangeAspect="1" noChangeArrowheads="1"/>
          </p:cNvSpPr>
          <p:nvPr userDrawn="1"/>
        </p:nvSpPr>
        <p:spPr bwMode="auto">
          <a:xfrm>
            <a:off x="62880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8" name="Oval 846"/>
          <p:cNvSpPr>
            <a:spLocks noChangeAspect="1" noChangeArrowheads="1"/>
          </p:cNvSpPr>
          <p:nvPr userDrawn="1"/>
        </p:nvSpPr>
        <p:spPr bwMode="auto">
          <a:xfrm>
            <a:off x="64055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39" name="Oval 847"/>
          <p:cNvSpPr>
            <a:spLocks noChangeAspect="1" noChangeArrowheads="1"/>
          </p:cNvSpPr>
          <p:nvPr userDrawn="1"/>
        </p:nvSpPr>
        <p:spPr bwMode="auto">
          <a:xfrm>
            <a:off x="65246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0" name="Oval 848"/>
          <p:cNvSpPr>
            <a:spLocks noChangeAspect="1" noChangeArrowheads="1"/>
          </p:cNvSpPr>
          <p:nvPr userDrawn="1"/>
        </p:nvSpPr>
        <p:spPr bwMode="auto">
          <a:xfrm>
            <a:off x="66421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1" name="Oval 849"/>
          <p:cNvSpPr>
            <a:spLocks noChangeAspect="1" noChangeArrowheads="1"/>
          </p:cNvSpPr>
          <p:nvPr userDrawn="1"/>
        </p:nvSpPr>
        <p:spPr bwMode="auto">
          <a:xfrm>
            <a:off x="67611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2" name="Oval 850"/>
          <p:cNvSpPr>
            <a:spLocks noChangeAspect="1" noChangeArrowheads="1"/>
          </p:cNvSpPr>
          <p:nvPr userDrawn="1"/>
        </p:nvSpPr>
        <p:spPr bwMode="auto">
          <a:xfrm>
            <a:off x="68786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3" name="Oval 851"/>
          <p:cNvSpPr>
            <a:spLocks noChangeAspect="1" noChangeArrowheads="1"/>
          </p:cNvSpPr>
          <p:nvPr userDrawn="1"/>
        </p:nvSpPr>
        <p:spPr bwMode="auto">
          <a:xfrm>
            <a:off x="69977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4" name="Oval 852"/>
          <p:cNvSpPr>
            <a:spLocks noChangeAspect="1" noChangeArrowheads="1"/>
          </p:cNvSpPr>
          <p:nvPr userDrawn="1"/>
        </p:nvSpPr>
        <p:spPr bwMode="auto">
          <a:xfrm>
            <a:off x="71151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5" name="Oval 853"/>
          <p:cNvSpPr>
            <a:spLocks noChangeAspect="1" noChangeArrowheads="1"/>
          </p:cNvSpPr>
          <p:nvPr userDrawn="1"/>
        </p:nvSpPr>
        <p:spPr bwMode="auto">
          <a:xfrm>
            <a:off x="72342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6" name="Oval 854"/>
          <p:cNvSpPr>
            <a:spLocks noChangeAspect="1" noChangeArrowheads="1"/>
          </p:cNvSpPr>
          <p:nvPr userDrawn="1"/>
        </p:nvSpPr>
        <p:spPr bwMode="auto">
          <a:xfrm>
            <a:off x="15557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7" name="Oval 855"/>
          <p:cNvSpPr>
            <a:spLocks noChangeAspect="1" noChangeArrowheads="1"/>
          </p:cNvSpPr>
          <p:nvPr userDrawn="1"/>
        </p:nvSpPr>
        <p:spPr bwMode="auto">
          <a:xfrm>
            <a:off x="16732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8" name="Oval 856"/>
          <p:cNvSpPr>
            <a:spLocks noChangeAspect="1" noChangeArrowheads="1"/>
          </p:cNvSpPr>
          <p:nvPr userDrawn="1"/>
        </p:nvSpPr>
        <p:spPr bwMode="auto">
          <a:xfrm>
            <a:off x="17922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49" name="Oval 857"/>
          <p:cNvSpPr>
            <a:spLocks noChangeAspect="1" noChangeArrowheads="1"/>
          </p:cNvSpPr>
          <p:nvPr userDrawn="1"/>
        </p:nvSpPr>
        <p:spPr bwMode="auto">
          <a:xfrm>
            <a:off x="39211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0" name="Oval 858"/>
          <p:cNvSpPr>
            <a:spLocks noChangeAspect="1" noChangeArrowheads="1"/>
          </p:cNvSpPr>
          <p:nvPr userDrawn="1"/>
        </p:nvSpPr>
        <p:spPr bwMode="auto">
          <a:xfrm>
            <a:off x="40401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1" name="Oval 859"/>
          <p:cNvSpPr>
            <a:spLocks noChangeAspect="1" noChangeArrowheads="1"/>
          </p:cNvSpPr>
          <p:nvPr userDrawn="1"/>
        </p:nvSpPr>
        <p:spPr bwMode="auto">
          <a:xfrm>
            <a:off x="41576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2" name="Oval 860"/>
          <p:cNvSpPr>
            <a:spLocks noChangeAspect="1" noChangeArrowheads="1"/>
          </p:cNvSpPr>
          <p:nvPr userDrawn="1"/>
        </p:nvSpPr>
        <p:spPr bwMode="auto">
          <a:xfrm>
            <a:off x="42767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3" name="Oval 861"/>
          <p:cNvSpPr>
            <a:spLocks noChangeAspect="1" noChangeArrowheads="1"/>
          </p:cNvSpPr>
          <p:nvPr userDrawn="1"/>
        </p:nvSpPr>
        <p:spPr bwMode="auto">
          <a:xfrm>
            <a:off x="43942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4" name="Oval 862"/>
          <p:cNvSpPr>
            <a:spLocks noChangeAspect="1" noChangeArrowheads="1"/>
          </p:cNvSpPr>
          <p:nvPr userDrawn="1"/>
        </p:nvSpPr>
        <p:spPr bwMode="auto">
          <a:xfrm>
            <a:off x="45132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5" name="Oval 863"/>
          <p:cNvSpPr>
            <a:spLocks noChangeAspect="1" noChangeArrowheads="1"/>
          </p:cNvSpPr>
          <p:nvPr userDrawn="1"/>
        </p:nvSpPr>
        <p:spPr bwMode="auto">
          <a:xfrm>
            <a:off x="4630738" y="36830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6" name="Oval 864"/>
          <p:cNvSpPr>
            <a:spLocks noChangeAspect="1" noChangeArrowheads="1"/>
          </p:cNvSpPr>
          <p:nvPr userDrawn="1"/>
        </p:nvSpPr>
        <p:spPr bwMode="auto">
          <a:xfrm>
            <a:off x="47498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7" name="Oval 865"/>
          <p:cNvSpPr>
            <a:spLocks noChangeAspect="1" noChangeArrowheads="1"/>
          </p:cNvSpPr>
          <p:nvPr userDrawn="1"/>
        </p:nvSpPr>
        <p:spPr bwMode="auto">
          <a:xfrm>
            <a:off x="48672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8" name="Oval 866"/>
          <p:cNvSpPr>
            <a:spLocks noChangeAspect="1" noChangeArrowheads="1"/>
          </p:cNvSpPr>
          <p:nvPr userDrawn="1"/>
        </p:nvSpPr>
        <p:spPr bwMode="auto">
          <a:xfrm>
            <a:off x="49863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59" name="Oval 867"/>
          <p:cNvSpPr>
            <a:spLocks noChangeAspect="1" noChangeArrowheads="1"/>
          </p:cNvSpPr>
          <p:nvPr userDrawn="1"/>
        </p:nvSpPr>
        <p:spPr bwMode="auto">
          <a:xfrm>
            <a:off x="510381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0" name="Oval 868"/>
          <p:cNvSpPr>
            <a:spLocks noChangeAspect="1" noChangeArrowheads="1"/>
          </p:cNvSpPr>
          <p:nvPr userDrawn="1"/>
        </p:nvSpPr>
        <p:spPr bwMode="auto">
          <a:xfrm>
            <a:off x="52228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1" name="Oval 869"/>
          <p:cNvSpPr>
            <a:spLocks noChangeAspect="1" noChangeArrowheads="1"/>
          </p:cNvSpPr>
          <p:nvPr userDrawn="1"/>
        </p:nvSpPr>
        <p:spPr bwMode="auto">
          <a:xfrm>
            <a:off x="53403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2" name="Oval 870"/>
          <p:cNvSpPr>
            <a:spLocks noChangeAspect="1" noChangeArrowheads="1"/>
          </p:cNvSpPr>
          <p:nvPr userDrawn="1"/>
        </p:nvSpPr>
        <p:spPr bwMode="auto">
          <a:xfrm>
            <a:off x="545941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3" name="Oval 871"/>
          <p:cNvSpPr>
            <a:spLocks noChangeAspect="1" noChangeArrowheads="1"/>
          </p:cNvSpPr>
          <p:nvPr userDrawn="1"/>
        </p:nvSpPr>
        <p:spPr bwMode="auto">
          <a:xfrm>
            <a:off x="55768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4" name="Oval 872"/>
          <p:cNvSpPr>
            <a:spLocks noChangeAspect="1" noChangeArrowheads="1"/>
          </p:cNvSpPr>
          <p:nvPr userDrawn="1"/>
        </p:nvSpPr>
        <p:spPr bwMode="auto">
          <a:xfrm>
            <a:off x="5695950" y="36830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5" name="Oval 873"/>
          <p:cNvSpPr>
            <a:spLocks noChangeAspect="1" noChangeArrowheads="1"/>
          </p:cNvSpPr>
          <p:nvPr userDrawn="1"/>
        </p:nvSpPr>
        <p:spPr bwMode="auto">
          <a:xfrm>
            <a:off x="58134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6" name="Oval 874"/>
          <p:cNvSpPr>
            <a:spLocks noChangeAspect="1" noChangeArrowheads="1"/>
          </p:cNvSpPr>
          <p:nvPr userDrawn="1"/>
        </p:nvSpPr>
        <p:spPr bwMode="auto">
          <a:xfrm>
            <a:off x="59324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7" name="Oval 875"/>
          <p:cNvSpPr>
            <a:spLocks noChangeAspect="1" noChangeArrowheads="1"/>
          </p:cNvSpPr>
          <p:nvPr userDrawn="1"/>
        </p:nvSpPr>
        <p:spPr bwMode="auto">
          <a:xfrm>
            <a:off x="60515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8" name="Oval 876"/>
          <p:cNvSpPr>
            <a:spLocks noChangeAspect="1" noChangeArrowheads="1"/>
          </p:cNvSpPr>
          <p:nvPr userDrawn="1"/>
        </p:nvSpPr>
        <p:spPr bwMode="auto">
          <a:xfrm>
            <a:off x="61690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9" name="Oval 877"/>
          <p:cNvSpPr>
            <a:spLocks noChangeAspect="1" noChangeArrowheads="1"/>
          </p:cNvSpPr>
          <p:nvPr userDrawn="1"/>
        </p:nvSpPr>
        <p:spPr bwMode="auto">
          <a:xfrm>
            <a:off x="62880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0" name="Oval 878"/>
          <p:cNvSpPr>
            <a:spLocks noChangeAspect="1" noChangeArrowheads="1"/>
          </p:cNvSpPr>
          <p:nvPr userDrawn="1"/>
        </p:nvSpPr>
        <p:spPr bwMode="auto">
          <a:xfrm>
            <a:off x="64055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1" name="Oval 879"/>
          <p:cNvSpPr>
            <a:spLocks noChangeAspect="1" noChangeArrowheads="1"/>
          </p:cNvSpPr>
          <p:nvPr userDrawn="1"/>
        </p:nvSpPr>
        <p:spPr bwMode="auto">
          <a:xfrm>
            <a:off x="65246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2" name="Oval 880"/>
          <p:cNvSpPr>
            <a:spLocks noChangeAspect="1" noChangeArrowheads="1"/>
          </p:cNvSpPr>
          <p:nvPr userDrawn="1"/>
        </p:nvSpPr>
        <p:spPr bwMode="auto">
          <a:xfrm>
            <a:off x="66421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3" name="Oval 881"/>
          <p:cNvSpPr>
            <a:spLocks noChangeAspect="1" noChangeArrowheads="1"/>
          </p:cNvSpPr>
          <p:nvPr userDrawn="1"/>
        </p:nvSpPr>
        <p:spPr bwMode="auto">
          <a:xfrm>
            <a:off x="67611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4" name="Oval 882"/>
          <p:cNvSpPr>
            <a:spLocks noChangeAspect="1" noChangeArrowheads="1"/>
          </p:cNvSpPr>
          <p:nvPr userDrawn="1"/>
        </p:nvSpPr>
        <p:spPr bwMode="auto">
          <a:xfrm>
            <a:off x="68786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5" name="Oval 883"/>
          <p:cNvSpPr>
            <a:spLocks noChangeAspect="1" noChangeArrowheads="1"/>
          </p:cNvSpPr>
          <p:nvPr userDrawn="1"/>
        </p:nvSpPr>
        <p:spPr bwMode="auto">
          <a:xfrm>
            <a:off x="69977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6" name="Oval 884"/>
          <p:cNvSpPr>
            <a:spLocks noChangeAspect="1" noChangeArrowheads="1"/>
          </p:cNvSpPr>
          <p:nvPr userDrawn="1"/>
        </p:nvSpPr>
        <p:spPr bwMode="auto">
          <a:xfrm>
            <a:off x="71151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7" name="Oval 885"/>
          <p:cNvSpPr>
            <a:spLocks noChangeAspect="1" noChangeArrowheads="1"/>
          </p:cNvSpPr>
          <p:nvPr userDrawn="1"/>
        </p:nvSpPr>
        <p:spPr bwMode="auto">
          <a:xfrm>
            <a:off x="72342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8" name="Oval 886"/>
          <p:cNvSpPr>
            <a:spLocks noChangeAspect="1" noChangeArrowheads="1"/>
          </p:cNvSpPr>
          <p:nvPr userDrawn="1"/>
        </p:nvSpPr>
        <p:spPr bwMode="auto">
          <a:xfrm>
            <a:off x="16732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79" name="Oval 887"/>
          <p:cNvSpPr>
            <a:spLocks noChangeAspect="1" noChangeArrowheads="1"/>
          </p:cNvSpPr>
          <p:nvPr userDrawn="1"/>
        </p:nvSpPr>
        <p:spPr bwMode="auto">
          <a:xfrm>
            <a:off x="17922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0" name="Oval 888"/>
          <p:cNvSpPr>
            <a:spLocks noChangeAspect="1" noChangeArrowheads="1"/>
          </p:cNvSpPr>
          <p:nvPr userDrawn="1"/>
        </p:nvSpPr>
        <p:spPr bwMode="auto">
          <a:xfrm>
            <a:off x="20288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1" name="Oval 889"/>
          <p:cNvSpPr>
            <a:spLocks noChangeAspect="1" noChangeArrowheads="1"/>
          </p:cNvSpPr>
          <p:nvPr userDrawn="1"/>
        </p:nvSpPr>
        <p:spPr bwMode="auto">
          <a:xfrm>
            <a:off x="2265363" y="37925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2" name="Oval 890"/>
          <p:cNvSpPr>
            <a:spLocks noChangeAspect="1" noChangeArrowheads="1"/>
          </p:cNvSpPr>
          <p:nvPr userDrawn="1"/>
        </p:nvSpPr>
        <p:spPr bwMode="auto">
          <a:xfrm>
            <a:off x="39211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3" name="Oval 891"/>
          <p:cNvSpPr>
            <a:spLocks noChangeAspect="1" noChangeArrowheads="1"/>
          </p:cNvSpPr>
          <p:nvPr userDrawn="1"/>
        </p:nvSpPr>
        <p:spPr bwMode="auto">
          <a:xfrm>
            <a:off x="40401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4" name="Oval 892"/>
          <p:cNvSpPr>
            <a:spLocks noChangeAspect="1" noChangeArrowheads="1"/>
          </p:cNvSpPr>
          <p:nvPr userDrawn="1"/>
        </p:nvSpPr>
        <p:spPr bwMode="auto">
          <a:xfrm>
            <a:off x="41576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5" name="Oval 893"/>
          <p:cNvSpPr>
            <a:spLocks noChangeAspect="1" noChangeArrowheads="1"/>
          </p:cNvSpPr>
          <p:nvPr userDrawn="1"/>
        </p:nvSpPr>
        <p:spPr bwMode="auto">
          <a:xfrm>
            <a:off x="42767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6" name="Oval 894"/>
          <p:cNvSpPr>
            <a:spLocks noChangeAspect="1" noChangeArrowheads="1"/>
          </p:cNvSpPr>
          <p:nvPr userDrawn="1"/>
        </p:nvSpPr>
        <p:spPr bwMode="auto">
          <a:xfrm>
            <a:off x="4394200" y="37925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7" name="Oval 895"/>
          <p:cNvSpPr>
            <a:spLocks noChangeAspect="1" noChangeArrowheads="1"/>
          </p:cNvSpPr>
          <p:nvPr userDrawn="1"/>
        </p:nvSpPr>
        <p:spPr bwMode="auto">
          <a:xfrm>
            <a:off x="45132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8" name="Oval 896"/>
          <p:cNvSpPr>
            <a:spLocks noChangeAspect="1" noChangeArrowheads="1"/>
          </p:cNvSpPr>
          <p:nvPr userDrawn="1"/>
        </p:nvSpPr>
        <p:spPr bwMode="auto">
          <a:xfrm>
            <a:off x="46307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89" name="Oval 897"/>
          <p:cNvSpPr>
            <a:spLocks noChangeAspect="1" noChangeArrowheads="1"/>
          </p:cNvSpPr>
          <p:nvPr userDrawn="1"/>
        </p:nvSpPr>
        <p:spPr bwMode="auto">
          <a:xfrm>
            <a:off x="474980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0" name="Oval 898"/>
          <p:cNvSpPr>
            <a:spLocks noChangeAspect="1" noChangeArrowheads="1"/>
          </p:cNvSpPr>
          <p:nvPr userDrawn="1"/>
        </p:nvSpPr>
        <p:spPr bwMode="auto">
          <a:xfrm>
            <a:off x="486727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1" name="Oval 899"/>
          <p:cNvSpPr>
            <a:spLocks noChangeAspect="1" noChangeArrowheads="1"/>
          </p:cNvSpPr>
          <p:nvPr userDrawn="1"/>
        </p:nvSpPr>
        <p:spPr bwMode="auto">
          <a:xfrm>
            <a:off x="49863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2" name="Oval 900"/>
          <p:cNvSpPr>
            <a:spLocks noChangeAspect="1" noChangeArrowheads="1"/>
          </p:cNvSpPr>
          <p:nvPr userDrawn="1"/>
        </p:nvSpPr>
        <p:spPr bwMode="auto">
          <a:xfrm>
            <a:off x="510381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3" name="Oval 901"/>
          <p:cNvSpPr>
            <a:spLocks noChangeAspect="1" noChangeArrowheads="1"/>
          </p:cNvSpPr>
          <p:nvPr userDrawn="1"/>
        </p:nvSpPr>
        <p:spPr bwMode="auto">
          <a:xfrm>
            <a:off x="53403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4" name="Oval 902"/>
          <p:cNvSpPr>
            <a:spLocks noChangeAspect="1" noChangeArrowheads="1"/>
          </p:cNvSpPr>
          <p:nvPr userDrawn="1"/>
        </p:nvSpPr>
        <p:spPr bwMode="auto">
          <a:xfrm>
            <a:off x="545941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5" name="Oval 903"/>
          <p:cNvSpPr>
            <a:spLocks noChangeAspect="1" noChangeArrowheads="1"/>
          </p:cNvSpPr>
          <p:nvPr userDrawn="1"/>
        </p:nvSpPr>
        <p:spPr bwMode="auto">
          <a:xfrm>
            <a:off x="55768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6" name="Oval 904"/>
          <p:cNvSpPr>
            <a:spLocks noChangeAspect="1" noChangeArrowheads="1"/>
          </p:cNvSpPr>
          <p:nvPr userDrawn="1"/>
        </p:nvSpPr>
        <p:spPr bwMode="auto">
          <a:xfrm>
            <a:off x="56959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7" name="Oval 905"/>
          <p:cNvSpPr>
            <a:spLocks noChangeAspect="1" noChangeArrowheads="1"/>
          </p:cNvSpPr>
          <p:nvPr userDrawn="1"/>
        </p:nvSpPr>
        <p:spPr bwMode="auto">
          <a:xfrm>
            <a:off x="60515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8" name="Oval 906"/>
          <p:cNvSpPr>
            <a:spLocks noChangeAspect="1" noChangeArrowheads="1"/>
          </p:cNvSpPr>
          <p:nvPr userDrawn="1"/>
        </p:nvSpPr>
        <p:spPr bwMode="auto">
          <a:xfrm>
            <a:off x="6169025" y="37925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99" name="Oval 907"/>
          <p:cNvSpPr>
            <a:spLocks noChangeAspect="1" noChangeArrowheads="1"/>
          </p:cNvSpPr>
          <p:nvPr userDrawn="1"/>
        </p:nvSpPr>
        <p:spPr bwMode="auto">
          <a:xfrm>
            <a:off x="62880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0" name="Oval 908"/>
          <p:cNvSpPr>
            <a:spLocks noChangeAspect="1" noChangeArrowheads="1"/>
          </p:cNvSpPr>
          <p:nvPr userDrawn="1"/>
        </p:nvSpPr>
        <p:spPr bwMode="auto">
          <a:xfrm>
            <a:off x="64055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1" name="Oval 909"/>
          <p:cNvSpPr>
            <a:spLocks noChangeAspect="1" noChangeArrowheads="1"/>
          </p:cNvSpPr>
          <p:nvPr userDrawn="1"/>
        </p:nvSpPr>
        <p:spPr bwMode="auto">
          <a:xfrm>
            <a:off x="664210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2" name="Oval 910"/>
          <p:cNvSpPr>
            <a:spLocks noChangeAspect="1" noChangeArrowheads="1"/>
          </p:cNvSpPr>
          <p:nvPr userDrawn="1"/>
        </p:nvSpPr>
        <p:spPr bwMode="auto">
          <a:xfrm>
            <a:off x="67611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3" name="Oval 911"/>
          <p:cNvSpPr>
            <a:spLocks noChangeAspect="1" noChangeArrowheads="1"/>
          </p:cNvSpPr>
          <p:nvPr userDrawn="1"/>
        </p:nvSpPr>
        <p:spPr bwMode="auto">
          <a:xfrm>
            <a:off x="68786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4" name="Oval 912"/>
          <p:cNvSpPr>
            <a:spLocks noChangeAspect="1" noChangeArrowheads="1"/>
          </p:cNvSpPr>
          <p:nvPr userDrawn="1"/>
        </p:nvSpPr>
        <p:spPr bwMode="auto">
          <a:xfrm>
            <a:off x="16732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5" name="Oval 913"/>
          <p:cNvSpPr>
            <a:spLocks noChangeAspect="1" noChangeArrowheads="1"/>
          </p:cNvSpPr>
          <p:nvPr userDrawn="1"/>
        </p:nvSpPr>
        <p:spPr bwMode="auto">
          <a:xfrm>
            <a:off x="17922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6" name="Oval 914"/>
          <p:cNvSpPr>
            <a:spLocks noChangeAspect="1" noChangeArrowheads="1"/>
          </p:cNvSpPr>
          <p:nvPr userDrawn="1"/>
        </p:nvSpPr>
        <p:spPr bwMode="auto">
          <a:xfrm>
            <a:off x="19097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7" name="Oval 915"/>
          <p:cNvSpPr>
            <a:spLocks noChangeAspect="1" noChangeArrowheads="1"/>
          </p:cNvSpPr>
          <p:nvPr userDrawn="1"/>
        </p:nvSpPr>
        <p:spPr bwMode="auto">
          <a:xfrm>
            <a:off x="20288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8" name="Oval 916"/>
          <p:cNvSpPr>
            <a:spLocks noChangeAspect="1" noChangeArrowheads="1"/>
          </p:cNvSpPr>
          <p:nvPr userDrawn="1"/>
        </p:nvSpPr>
        <p:spPr bwMode="auto">
          <a:xfrm>
            <a:off x="25019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09" name="Oval 917"/>
          <p:cNvSpPr>
            <a:spLocks noChangeAspect="1" noChangeArrowheads="1"/>
          </p:cNvSpPr>
          <p:nvPr userDrawn="1"/>
        </p:nvSpPr>
        <p:spPr bwMode="auto">
          <a:xfrm>
            <a:off x="39211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0" name="Oval 918"/>
          <p:cNvSpPr>
            <a:spLocks noChangeAspect="1" noChangeArrowheads="1"/>
          </p:cNvSpPr>
          <p:nvPr userDrawn="1"/>
        </p:nvSpPr>
        <p:spPr bwMode="auto">
          <a:xfrm>
            <a:off x="40401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1" name="Oval 919"/>
          <p:cNvSpPr>
            <a:spLocks noChangeAspect="1" noChangeArrowheads="1"/>
          </p:cNvSpPr>
          <p:nvPr userDrawn="1"/>
        </p:nvSpPr>
        <p:spPr bwMode="auto">
          <a:xfrm>
            <a:off x="41576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2" name="Oval 920"/>
          <p:cNvSpPr>
            <a:spLocks noChangeAspect="1" noChangeArrowheads="1"/>
          </p:cNvSpPr>
          <p:nvPr userDrawn="1"/>
        </p:nvSpPr>
        <p:spPr bwMode="auto">
          <a:xfrm>
            <a:off x="42767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3" name="Oval 921"/>
          <p:cNvSpPr>
            <a:spLocks noChangeAspect="1" noChangeArrowheads="1"/>
          </p:cNvSpPr>
          <p:nvPr userDrawn="1"/>
        </p:nvSpPr>
        <p:spPr bwMode="auto">
          <a:xfrm>
            <a:off x="43942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4" name="Oval 922"/>
          <p:cNvSpPr>
            <a:spLocks noChangeAspect="1" noChangeArrowheads="1"/>
          </p:cNvSpPr>
          <p:nvPr userDrawn="1"/>
        </p:nvSpPr>
        <p:spPr bwMode="auto">
          <a:xfrm>
            <a:off x="45132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5" name="Oval 923"/>
          <p:cNvSpPr>
            <a:spLocks noChangeAspect="1" noChangeArrowheads="1"/>
          </p:cNvSpPr>
          <p:nvPr userDrawn="1"/>
        </p:nvSpPr>
        <p:spPr bwMode="auto">
          <a:xfrm>
            <a:off x="46307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6" name="Oval 924"/>
          <p:cNvSpPr>
            <a:spLocks noChangeAspect="1" noChangeArrowheads="1"/>
          </p:cNvSpPr>
          <p:nvPr userDrawn="1"/>
        </p:nvSpPr>
        <p:spPr bwMode="auto">
          <a:xfrm>
            <a:off x="47498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7" name="Oval 925"/>
          <p:cNvSpPr>
            <a:spLocks noChangeAspect="1" noChangeArrowheads="1"/>
          </p:cNvSpPr>
          <p:nvPr userDrawn="1"/>
        </p:nvSpPr>
        <p:spPr bwMode="auto">
          <a:xfrm>
            <a:off x="486727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8" name="Oval 926"/>
          <p:cNvSpPr>
            <a:spLocks noChangeAspect="1" noChangeArrowheads="1"/>
          </p:cNvSpPr>
          <p:nvPr userDrawn="1"/>
        </p:nvSpPr>
        <p:spPr bwMode="auto">
          <a:xfrm>
            <a:off x="4986338" y="39020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19" name="Oval 927"/>
          <p:cNvSpPr>
            <a:spLocks noChangeAspect="1" noChangeArrowheads="1"/>
          </p:cNvSpPr>
          <p:nvPr userDrawn="1"/>
        </p:nvSpPr>
        <p:spPr bwMode="auto">
          <a:xfrm>
            <a:off x="51038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0" name="Oval 928"/>
          <p:cNvSpPr>
            <a:spLocks noChangeAspect="1" noChangeArrowheads="1"/>
          </p:cNvSpPr>
          <p:nvPr userDrawn="1"/>
        </p:nvSpPr>
        <p:spPr bwMode="auto">
          <a:xfrm>
            <a:off x="534035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1" name="Oval 929"/>
          <p:cNvSpPr>
            <a:spLocks noChangeAspect="1" noChangeArrowheads="1"/>
          </p:cNvSpPr>
          <p:nvPr userDrawn="1"/>
        </p:nvSpPr>
        <p:spPr bwMode="auto">
          <a:xfrm>
            <a:off x="54594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2" name="Oval 930"/>
          <p:cNvSpPr>
            <a:spLocks noChangeAspect="1" noChangeArrowheads="1"/>
          </p:cNvSpPr>
          <p:nvPr userDrawn="1"/>
        </p:nvSpPr>
        <p:spPr bwMode="auto">
          <a:xfrm>
            <a:off x="55768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3" name="Oval 931"/>
          <p:cNvSpPr>
            <a:spLocks noChangeAspect="1" noChangeArrowheads="1"/>
          </p:cNvSpPr>
          <p:nvPr userDrawn="1"/>
        </p:nvSpPr>
        <p:spPr bwMode="auto">
          <a:xfrm>
            <a:off x="61690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4" name="Oval 932"/>
          <p:cNvSpPr>
            <a:spLocks noChangeAspect="1" noChangeArrowheads="1"/>
          </p:cNvSpPr>
          <p:nvPr userDrawn="1"/>
        </p:nvSpPr>
        <p:spPr bwMode="auto">
          <a:xfrm>
            <a:off x="6288088" y="39020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5" name="Oval 933"/>
          <p:cNvSpPr>
            <a:spLocks noChangeAspect="1" noChangeArrowheads="1"/>
          </p:cNvSpPr>
          <p:nvPr userDrawn="1"/>
        </p:nvSpPr>
        <p:spPr bwMode="auto">
          <a:xfrm>
            <a:off x="66421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6" name="Oval 934"/>
          <p:cNvSpPr>
            <a:spLocks noChangeAspect="1" noChangeArrowheads="1"/>
          </p:cNvSpPr>
          <p:nvPr userDrawn="1"/>
        </p:nvSpPr>
        <p:spPr bwMode="auto">
          <a:xfrm>
            <a:off x="67611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7" name="Oval 935"/>
          <p:cNvSpPr>
            <a:spLocks noChangeAspect="1" noChangeArrowheads="1"/>
          </p:cNvSpPr>
          <p:nvPr userDrawn="1"/>
        </p:nvSpPr>
        <p:spPr bwMode="auto">
          <a:xfrm>
            <a:off x="68786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8" name="Oval 936"/>
          <p:cNvSpPr>
            <a:spLocks noChangeAspect="1" noChangeArrowheads="1"/>
          </p:cNvSpPr>
          <p:nvPr userDrawn="1"/>
        </p:nvSpPr>
        <p:spPr bwMode="auto">
          <a:xfrm>
            <a:off x="69977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29" name="Oval 937"/>
          <p:cNvSpPr>
            <a:spLocks noChangeAspect="1" noChangeArrowheads="1"/>
          </p:cNvSpPr>
          <p:nvPr userDrawn="1"/>
        </p:nvSpPr>
        <p:spPr bwMode="auto">
          <a:xfrm>
            <a:off x="72342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0" name="Oval 938"/>
          <p:cNvSpPr>
            <a:spLocks noChangeAspect="1" noChangeArrowheads="1"/>
          </p:cNvSpPr>
          <p:nvPr userDrawn="1"/>
        </p:nvSpPr>
        <p:spPr bwMode="auto">
          <a:xfrm>
            <a:off x="73517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1" name="Oval 939"/>
          <p:cNvSpPr>
            <a:spLocks noChangeAspect="1" noChangeArrowheads="1"/>
          </p:cNvSpPr>
          <p:nvPr userDrawn="1"/>
        </p:nvSpPr>
        <p:spPr bwMode="auto">
          <a:xfrm>
            <a:off x="20288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2" name="Oval 940"/>
          <p:cNvSpPr>
            <a:spLocks noChangeAspect="1" noChangeArrowheads="1"/>
          </p:cNvSpPr>
          <p:nvPr userDrawn="1"/>
        </p:nvSpPr>
        <p:spPr bwMode="auto">
          <a:xfrm>
            <a:off x="21463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3" name="Oval 941"/>
          <p:cNvSpPr>
            <a:spLocks noChangeAspect="1" noChangeArrowheads="1"/>
          </p:cNvSpPr>
          <p:nvPr userDrawn="1"/>
        </p:nvSpPr>
        <p:spPr bwMode="auto">
          <a:xfrm>
            <a:off x="39211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4" name="Oval 942"/>
          <p:cNvSpPr>
            <a:spLocks noChangeAspect="1" noChangeArrowheads="1"/>
          </p:cNvSpPr>
          <p:nvPr userDrawn="1"/>
        </p:nvSpPr>
        <p:spPr bwMode="auto">
          <a:xfrm>
            <a:off x="404018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5" name="Oval 943"/>
          <p:cNvSpPr>
            <a:spLocks noChangeAspect="1" noChangeArrowheads="1"/>
          </p:cNvSpPr>
          <p:nvPr userDrawn="1"/>
        </p:nvSpPr>
        <p:spPr bwMode="auto">
          <a:xfrm>
            <a:off x="41576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6" name="Oval 944"/>
          <p:cNvSpPr>
            <a:spLocks noChangeAspect="1" noChangeArrowheads="1"/>
          </p:cNvSpPr>
          <p:nvPr userDrawn="1"/>
        </p:nvSpPr>
        <p:spPr bwMode="auto">
          <a:xfrm>
            <a:off x="42767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7" name="Oval 945"/>
          <p:cNvSpPr>
            <a:spLocks noChangeAspect="1" noChangeArrowheads="1"/>
          </p:cNvSpPr>
          <p:nvPr userDrawn="1"/>
        </p:nvSpPr>
        <p:spPr bwMode="auto">
          <a:xfrm>
            <a:off x="43942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8" name="Oval 946"/>
          <p:cNvSpPr>
            <a:spLocks noChangeAspect="1" noChangeArrowheads="1"/>
          </p:cNvSpPr>
          <p:nvPr userDrawn="1"/>
        </p:nvSpPr>
        <p:spPr bwMode="auto">
          <a:xfrm>
            <a:off x="45132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39" name="Oval 947"/>
          <p:cNvSpPr>
            <a:spLocks noChangeAspect="1" noChangeArrowheads="1"/>
          </p:cNvSpPr>
          <p:nvPr userDrawn="1"/>
        </p:nvSpPr>
        <p:spPr bwMode="auto">
          <a:xfrm>
            <a:off x="46307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0" name="Oval 948"/>
          <p:cNvSpPr>
            <a:spLocks noChangeAspect="1" noChangeArrowheads="1"/>
          </p:cNvSpPr>
          <p:nvPr userDrawn="1"/>
        </p:nvSpPr>
        <p:spPr bwMode="auto">
          <a:xfrm>
            <a:off x="47498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1" name="Oval 949"/>
          <p:cNvSpPr>
            <a:spLocks noChangeAspect="1" noChangeArrowheads="1"/>
          </p:cNvSpPr>
          <p:nvPr userDrawn="1"/>
        </p:nvSpPr>
        <p:spPr bwMode="auto">
          <a:xfrm>
            <a:off x="486727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2" name="Oval 950"/>
          <p:cNvSpPr>
            <a:spLocks noChangeAspect="1" noChangeArrowheads="1"/>
          </p:cNvSpPr>
          <p:nvPr userDrawn="1"/>
        </p:nvSpPr>
        <p:spPr bwMode="auto">
          <a:xfrm>
            <a:off x="49863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3" name="Oval 951"/>
          <p:cNvSpPr>
            <a:spLocks noChangeAspect="1" noChangeArrowheads="1"/>
          </p:cNvSpPr>
          <p:nvPr userDrawn="1"/>
        </p:nvSpPr>
        <p:spPr bwMode="auto">
          <a:xfrm>
            <a:off x="510381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4" name="Oval 952"/>
          <p:cNvSpPr>
            <a:spLocks noChangeAspect="1" noChangeArrowheads="1"/>
          </p:cNvSpPr>
          <p:nvPr userDrawn="1"/>
        </p:nvSpPr>
        <p:spPr bwMode="auto">
          <a:xfrm>
            <a:off x="522287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5" name="Oval 953"/>
          <p:cNvSpPr>
            <a:spLocks noChangeAspect="1" noChangeArrowheads="1"/>
          </p:cNvSpPr>
          <p:nvPr userDrawn="1"/>
        </p:nvSpPr>
        <p:spPr bwMode="auto">
          <a:xfrm>
            <a:off x="61690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6" name="Oval 954"/>
          <p:cNvSpPr>
            <a:spLocks noChangeAspect="1" noChangeArrowheads="1"/>
          </p:cNvSpPr>
          <p:nvPr userDrawn="1"/>
        </p:nvSpPr>
        <p:spPr bwMode="auto">
          <a:xfrm>
            <a:off x="628808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7" name="Oval 955"/>
          <p:cNvSpPr>
            <a:spLocks noChangeAspect="1" noChangeArrowheads="1"/>
          </p:cNvSpPr>
          <p:nvPr userDrawn="1"/>
        </p:nvSpPr>
        <p:spPr bwMode="auto">
          <a:xfrm>
            <a:off x="67611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8" name="Oval 956"/>
          <p:cNvSpPr>
            <a:spLocks noChangeAspect="1" noChangeArrowheads="1"/>
          </p:cNvSpPr>
          <p:nvPr userDrawn="1"/>
        </p:nvSpPr>
        <p:spPr bwMode="auto">
          <a:xfrm>
            <a:off x="68786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49" name="Oval 957"/>
          <p:cNvSpPr>
            <a:spLocks noChangeAspect="1" noChangeArrowheads="1"/>
          </p:cNvSpPr>
          <p:nvPr userDrawn="1"/>
        </p:nvSpPr>
        <p:spPr bwMode="auto">
          <a:xfrm>
            <a:off x="735171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0" name="Oval 958"/>
          <p:cNvSpPr>
            <a:spLocks noChangeAspect="1" noChangeArrowheads="1"/>
          </p:cNvSpPr>
          <p:nvPr userDrawn="1"/>
        </p:nvSpPr>
        <p:spPr bwMode="auto">
          <a:xfrm>
            <a:off x="21463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1" name="Oval 959"/>
          <p:cNvSpPr>
            <a:spLocks noChangeAspect="1" noChangeArrowheads="1"/>
          </p:cNvSpPr>
          <p:nvPr userDrawn="1"/>
        </p:nvSpPr>
        <p:spPr bwMode="auto">
          <a:xfrm>
            <a:off x="22653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2" name="Oval 960"/>
          <p:cNvSpPr>
            <a:spLocks noChangeAspect="1" noChangeArrowheads="1"/>
          </p:cNvSpPr>
          <p:nvPr userDrawn="1"/>
        </p:nvSpPr>
        <p:spPr bwMode="auto">
          <a:xfrm>
            <a:off x="23828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3" name="Oval 961"/>
          <p:cNvSpPr>
            <a:spLocks noChangeAspect="1" noChangeArrowheads="1"/>
          </p:cNvSpPr>
          <p:nvPr userDrawn="1"/>
        </p:nvSpPr>
        <p:spPr bwMode="auto">
          <a:xfrm>
            <a:off x="25019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4" name="Oval 962"/>
          <p:cNvSpPr>
            <a:spLocks noChangeAspect="1" noChangeArrowheads="1"/>
          </p:cNvSpPr>
          <p:nvPr userDrawn="1"/>
        </p:nvSpPr>
        <p:spPr bwMode="auto">
          <a:xfrm>
            <a:off x="26193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5" name="Oval 963"/>
          <p:cNvSpPr>
            <a:spLocks noChangeAspect="1" noChangeArrowheads="1"/>
          </p:cNvSpPr>
          <p:nvPr userDrawn="1"/>
        </p:nvSpPr>
        <p:spPr bwMode="auto">
          <a:xfrm>
            <a:off x="39211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6" name="Oval 964"/>
          <p:cNvSpPr>
            <a:spLocks noChangeAspect="1" noChangeArrowheads="1"/>
          </p:cNvSpPr>
          <p:nvPr userDrawn="1"/>
        </p:nvSpPr>
        <p:spPr bwMode="auto">
          <a:xfrm>
            <a:off x="404018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7" name="Oval 965"/>
          <p:cNvSpPr>
            <a:spLocks noChangeAspect="1" noChangeArrowheads="1"/>
          </p:cNvSpPr>
          <p:nvPr userDrawn="1"/>
        </p:nvSpPr>
        <p:spPr bwMode="auto">
          <a:xfrm>
            <a:off x="41576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8" name="Oval 966"/>
          <p:cNvSpPr>
            <a:spLocks noChangeAspect="1" noChangeArrowheads="1"/>
          </p:cNvSpPr>
          <p:nvPr userDrawn="1"/>
        </p:nvSpPr>
        <p:spPr bwMode="auto">
          <a:xfrm>
            <a:off x="42767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59" name="Oval 967"/>
          <p:cNvSpPr>
            <a:spLocks noChangeAspect="1" noChangeArrowheads="1"/>
          </p:cNvSpPr>
          <p:nvPr userDrawn="1"/>
        </p:nvSpPr>
        <p:spPr bwMode="auto">
          <a:xfrm>
            <a:off x="43942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0" name="Oval 968"/>
          <p:cNvSpPr>
            <a:spLocks noChangeAspect="1" noChangeArrowheads="1"/>
          </p:cNvSpPr>
          <p:nvPr userDrawn="1"/>
        </p:nvSpPr>
        <p:spPr bwMode="auto">
          <a:xfrm>
            <a:off x="45132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1" name="Oval 969"/>
          <p:cNvSpPr>
            <a:spLocks noChangeAspect="1" noChangeArrowheads="1"/>
          </p:cNvSpPr>
          <p:nvPr userDrawn="1"/>
        </p:nvSpPr>
        <p:spPr bwMode="auto">
          <a:xfrm>
            <a:off x="46307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2" name="Oval 970"/>
          <p:cNvSpPr>
            <a:spLocks noChangeAspect="1" noChangeArrowheads="1"/>
          </p:cNvSpPr>
          <p:nvPr userDrawn="1"/>
        </p:nvSpPr>
        <p:spPr bwMode="auto">
          <a:xfrm>
            <a:off x="47498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3" name="Oval 971"/>
          <p:cNvSpPr>
            <a:spLocks noChangeAspect="1" noChangeArrowheads="1"/>
          </p:cNvSpPr>
          <p:nvPr userDrawn="1"/>
        </p:nvSpPr>
        <p:spPr bwMode="auto">
          <a:xfrm>
            <a:off x="48672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4" name="Oval 972"/>
          <p:cNvSpPr>
            <a:spLocks noChangeAspect="1" noChangeArrowheads="1"/>
          </p:cNvSpPr>
          <p:nvPr userDrawn="1"/>
        </p:nvSpPr>
        <p:spPr bwMode="auto">
          <a:xfrm>
            <a:off x="49863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5" name="Oval 973"/>
          <p:cNvSpPr>
            <a:spLocks noChangeAspect="1" noChangeArrowheads="1"/>
          </p:cNvSpPr>
          <p:nvPr userDrawn="1"/>
        </p:nvSpPr>
        <p:spPr bwMode="auto">
          <a:xfrm>
            <a:off x="51038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6" name="Oval 974"/>
          <p:cNvSpPr>
            <a:spLocks noChangeAspect="1" noChangeArrowheads="1"/>
          </p:cNvSpPr>
          <p:nvPr userDrawn="1"/>
        </p:nvSpPr>
        <p:spPr bwMode="auto">
          <a:xfrm>
            <a:off x="52228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7" name="Oval 975"/>
          <p:cNvSpPr>
            <a:spLocks noChangeAspect="1" noChangeArrowheads="1"/>
          </p:cNvSpPr>
          <p:nvPr userDrawn="1"/>
        </p:nvSpPr>
        <p:spPr bwMode="auto">
          <a:xfrm>
            <a:off x="534035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8" name="Oval 976"/>
          <p:cNvSpPr>
            <a:spLocks noChangeAspect="1" noChangeArrowheads="1"/>
          </p:cNvSpPr>
          <p:nvPr userDrawn="1"/>
        </p:nvSpPr>
        <p:spPr bwMode="auto">
          <a:xfrm>
            <a:off x="54594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69" name="Oval 977"/>
          <p:cNvSpPr>
            <a:spLocks noChangeAspect="1" noChangeArrowheads="1"/>
          </p:cNvSpPr>
          <p:nvPr userDrawn="1"/>
        </p:nvSpPr>
        <p:spPr bwMode="auto">
          <a:xfrm>
            <a:off x="557688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0" name="Oval 978"/>
          <p:cNvSpPr>
            <a:spLocks noChangeAspect="1" noChangeArrowheads="1"/>
          </p:cNvSpPr>
          <p:nvPr userDrawn="1"/>
        </p:nvSpPr>
        <p:spPr bwMode="auto">
          <a:xfrm>
            <a:off x="61690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1" name="Oval 979"/>
          <p:cNvSpPr>
            <a:spLocks noChangeAspect="1" noChangeArrowheads="1"/>
          </p:cNvSpPr>
          <p:nvPr userDrawn="1"/>
        </p:nvSpPr>
        <p:spPr bwMode="auto">
          <a:xfrm>
            <a:off x="67611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2" name="Oval 980"/>
          <p:cNvSpPr>
            <a:spLocks noChangeAspect="1" noChangeArrowheads="1"/>
          </p:cNvSpPr>
          <p:nvPr userDrawn="1"/>
        </p:nvSpPr>
        <p:spPr bwMode="auto">
          <a:xfrm>
            <a:off x="68786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3" name="Oval 981"/>
          <p:cNvSpPr>
            <a:spLocks noChangeAspect="1" noChangeArrowheads="1"/>
          </p:cNvSpPr>
          <p:nvPr userDrawn="1"/>
        </p:nvSpPr>
        <p:spPr bwMode="auto">
          <a:xfrm>
            <a:off x="73517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4" name="Oval 982"/>
          <p:cNvSpPr>
            <a:spLocks noChangeAspect="1" noChangeArrowheads="1"/>
          </p:cNvSpPr>
          <p:nvPr userDrawn="1"/>
        </p:nvSpPr>
        <p:spPr bwMode="auto">
          <a:xfrm>
            <a:off x="23828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5" name="Oval 983"/>
          <p:cNvSpPr>
            <a:spLocks noChangeAspect="1" noChangeArrowheads="1"/>
          </p:cNvSpPr>
          <p:nvPr userDrawn="1"/>
        </p:nvSpPr>
        <p:spPr bwMode="auto">
          <a:xfrm>
            <a:off x="25019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6" name="Oval 984"/>
          <p:cNvSpPr>
            <a:spLocks noChangeAspect="1" noChangeArrowheads="1"/>
          </p:cNvSpPr>
          <p:nvPr userDrawn="1"/>
        </p:nvSpPr>
        <p:spPr bwMode="auto">
          <a:xfrm>
            <a:off x="26193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7" name="Oval 985"/>
          <p:cNvSpPr>
            <a:spLocks noChangeAspect="1" noChangeArrowheads="1"/>
          </p:cNvSpPr>
          <p:nvPr userDrawn="1"/>
        </p:nvSpPr>
        <p:spPr bwMode="auto">
          <a:xfrm>
            <a:off x="27384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8" name="Oval 986"/>
          <p:cNvSpPr>
            <a:spLocks noChangeAspect="1" noChangeArrowheads="1"/>
          </p:cNvSpPr>
          <p:nvPr userDrawn="1"/>
        </p:nvSpPr>
        <p:spPr bwMode="auto">
          <a:xfrm>
            <a:off x="404018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79" name="Oval 987"/>
          <p:cNvSpPr>
            <a:spLocks noChangeAspect="1" noChangeArrowheads="1"/>
          </p:cNvSpPr>
          <p:nvPr userDrawn="1"/>
        </p:nvSpPr>
        <p:spPr bwMode="auto">
          <a:xfrm>
            <a:off x="41576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0" name="Oval 988"/>
          <p:cNvSpPr>
            <a:spLocks noChangeAspect="1" noChangeArrowheads="1"/>
          </p:cNvSpPr>
          <p:nvPr userDrawn="1"/>
        </p:nvSpPr>
        <p:spPr bwMode="auto">
          <a:xfrm>
            <a:off x="427672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1" name="Oval 989"/>
          <p:cNvSpPr>
            <a:spLocks noChangeAspect="1" noChangeArrowheads="1"/>
          </p:cNvSpPr>
          <p:nvPr userDrawn="1"/>
        </p:nvSpPr>
        <p:spPr bwMode="auto">
          <a:xfrm>
            <a:off x="43942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2" name="Oval 990"/>
          <p:cNvSpPr>
            <a:spLocks noChangeAspect="1" noChangeArrowheads="1"/>
          </p:cNvSpPr>
          <p:nvPr userDrawn="1"/>
        </p:nvSpPr>
        <p:spPr bwMode="auto">
          <a:xfrm>
            <a:off x="45132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3" name="Oval 991"/>
          <p:cNvSpPr>
            <a:spLocks noChangeAspect="1" noChangeArrowheads="1"/>
          </p:cNvSpPr>
          <p:nvPr userDrawn="1"/>
        </p:nvSpPr>
        <p:spPr bwMode="auto">
          <a:xfrm>
            <a:off x="46307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4" name="Oval 992"/>
          <p:cNvSpPr>
            <a:spLocks noChangeAspect="1" noChangeArrowheads="1"/>
          </p:cNvSpPr>
          <p:nvPr userDrawn="1"/>
        </p:nvSpPr>
        <p:spPr bwMode="auto">
          <a:xfrm>
            <a:off x="47498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5" name="Oval 993"/>
          <p:cNvSpPr>
            <a:spLocks noChangeAspect="1" noChangeArrowheads="1"/>
          </p:cNvSpPr>
          <p:nvPr userDrawn="1"/>
        </p:nvSpPr>
        <p:spPr bwMode="auto">
          <a:xfrm>
            <a:off x="48672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6" name="Oval 994"/>
          <p:cNvSpPr>
            <a:spLocks noChangeAspect="1" noChangeArrowheads="1"/>
          </p:cNvSpPr>
          <p:nvPr userDrawn="1"/>
        </p:nvSpPr>
        <p:spPr bwMode="auto">
          <a:xfrm>
            <a:off x="49863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7" name="Oval 995"/>
          <p:cNvSpPr>
            <a:spLocks noChangeAspect="1" noChangeArrowheads="1"/>
          </p:cNvSpPr>
          <p:nvPr userDrawn="1"/>
        </p:nvSpPr>
        <p:spPr bwMode="auto">
          <a:xfrm>
            <a:off x="51038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8" name="Oval 996"/>
          <p:cNvSpPr>
            <a:spLocks noChangeAspect="1" noChangeArrowheads="1"/>
          </p:cNvSpPr>
          <p:nvPr userDrawn="1"/>
        </p:nvSpPr>
        <p:spPr bwMode="auto">
          <a:xfrm>
            <a:off x="52228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89" name="Oval 997"/>
          <p:cNvSpPr>
            <a:spLocks noChangeAspect="1" noChangeArrowheads="1"/>
          </p:cNvSpPr>
          <p:nvPr userDrawn="1"/>
        </p:nvSpPr>
        <p:spPr bwMode="auto">
          <a:xfrm>
            <a:off x="534035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0" name="Oval 998"/>
          <p:cNvSpPr>
            <a:spLocks noChangeAspect="1" noChangeArrowheads="1"/>
          </p:cNvSpPr>
          <p:nvPr userDrawn="1"/>
        </p:nvSpPr>
        <p:spPr bwMode="auto">
          <a:xfrm>
            <a:off x="54594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1" name="Oval 999"/>
          <p:cNvSpPr>
            <a:spLocks noChangeAspect="1" noChangeArrowheads="1"/>
          </p:cNvSpPr>
          <p:nvPr userDrawn="1"/>
        </p:nvSpPr>
        <p:spPr bwMode="auto">
          <a:xfrm>
            <a:off x="628808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2" name="Oval 1000"/>
          <p:cNvSpPr>
            <a:spLocks noChangeAspect="1" noChangeArrowheads="1"/>
          </p:cNvSpPr>
          <p:nvPr userDrawn="1"/>
        </p:nvSpPr>
        <p:spPr bwMode="auto">
          <a:xfrm>
            <a:off x="67611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3" name="Oval 1001"/>
          <p:cNvSpPr>
            <a:spLocks noChangeAspect="1" noChangeArrowheads="1"/>
          </p:cNvSpPr>
          <p:nvPr userDrawn="1"/>
        </p:nvSpPr>
        <p:spPr bwMode="auto">
          <a:xfrm>
            <a:off x="73517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4" name="Oval 1002"/>
          <p:cNvSpPr>
            <a:spLocks noChangeAspect="1" noChangeArrowheads="1"/>
          </p:cNvSpPr>
          <p:nvPr userDrawn="1"/>
        </p:nvSpPr>
        <p:spPr bwMode="auto">
          <a:xfrm>
            <a:off x="23828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5" name="Oval 1003"/>
          <p:cNvSpPr>
            <a:spLocks noChangeAspect="1" noChangeArrowheads="1"/>
          </p:cNvSpPr>
          <p:nvPr userDrawn="1"/>
        </p:nvSpPr>
        <p:spPr bwMode="auto">
          <a:xfrm>
            <a:off x="250190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6" name="Oval 1004"/>
          <p:cNvSpPr>
            <a:spLocks noChangeAspect="1" noChangeArrowheads="1"/>
          </p:cNvSpPr>
          <p:nvPr userDrawn="1"/>
        </p:nvSpPr>
        <p:spPr bwMode="auto">
          <a:xfrm>
            <a:off x="26193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7" name="Oval 1005"/>
          <p:cNvSpPr>
            <a:spLocks noChangeAspect="1" noChangeArrowheads="1"/>
          </p:cNvSpPr>
          <p:nvPr userDrawn="1"/>
        </p:nvSpPr>
        <p:spPr bwMode="auto">
          <a:xfrm>
            <a:off x="27384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8" name="Oval 1006"/>
          <p:cNvSpPr>
            <a:spLocks noChangeAspect="1" noChangeArrowheads="1"/>
          </p:cNvSpPr>
          <p:nvPr userDrawn="1"/>
        </p:nvSpPr>
        <p:spPr bwMode="auto">
          <a:xfrm>
            <a:off x="285591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999" name="Oval 1007"/>
          <p:cNvSpPr>
            <a:spLocks noChangeAspect="1" noChangeArrowheads="1"/>
          </p:cNvSpPr>
          <p:nvPr userDrawn="1"/>
        </p:nvSpPr>
        <p:spPr bwMode="auto">
          <a:xfrm>
            <a:off x="29749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0" name="Oval 1008"/>
          <p:cNvSpPr>
            <a:spLocks noChangeAspect="1" noChangeArrowheads="1"/>
          </p:cNvSpPr>
          <p:nvPr userDrawn="1"/>
        </p:nvSpPr>
        <p:spPr bwMode="auto">
          <a:xfrm>
            <a:off x="451326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1" name="Oval 1009"/>
          <p:cNvSpPr>
            <a:spLocks noChangeAspect="1" noChangeArrowheads="1"/>
          </p:cNvSpPr>
          <p:nvPr userDrawn="1"/>
        </p:nvSpPr>
        <p:spPr bwMode="auto">
          <a:xfrm>
            <a:off x="46307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2" name="Oval 1010"/>
          <p:cNvSpPr>
            <a:spLocks noChangeAspect="1" noChangeArrowheads="1"/>
          </p:cNvSpPr>
          <p:nvPr userDrawn="1"/>
        </p:nvSpPr>
        <p:spPr bwMode="auto">
          <a:xfrm>
            <a:off x="474980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3" name="Oval 1011"/>
          <p:cNvSpPr>
            <a:spLocks noChangeAspect="1" noChangeArrowheads="1"/>
          </p:cNvSpPr>
          <p:nvPr userDrawn="1"/>
        </p:nvSpPr>
        <p:spPr bwMode="auto">
          <a:xfrm>
            <a:off x="48672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4" name="Oval 1012"/>
          <p:cNvSpPr>
            <a:spLocks noChangeAspect="1" noChangeArrowheads="1"/>
          </p:cNvSpPr>
          <p:nvPr userDrawn="1"/>
        </p:nvSpPr>
        <p:spPr bwMode="auto">
          <a:xfrm>
            <a:off x="49863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5" name="Oval 1013"/>
          <p:cNvSpPr>
            <a:spLocks noChangeAspect="1" noChangeArrowheads="1"/>
          </p:cNvSpPr>
          <p:nvPr userDrawn="1"/>
        </p:nvSpPr>
        <p:spPr bwMode="auto">
          <a:xfrm>
            <a:off x="5103813" y="4338638"/>
            <a:ext cx="90487" cy="90487"/>
          </a:xfrm>
          <a:prstGeom prst="ellipse">
            <a:avLst/>
          </a:prstGeom>
          <a:solidFill>
            <a:srgbClr val="FFFF99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6" name="Oval 1014"/>
          <p:cNvSpPr>
            <a:spLocks noChangeAspect="1" noChangeArrowheads="1"/>
          </p:cNvSpPr>
          <p:nvPr userDrawn="1"/>
        </p:nvSpPr>
        <p:spPr bwMode="auto">
          <a:xfrm>
            <a:off x="52228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7" name="Oval 1015"/>
          <p:cNvSpPr>
            <a:spLocks noChangeAspect="1" noChangeArrowheads="1"/>
          </p:cNvSpPr>
          <p:nvPr userDrawn="1"/>
        </p:nvSpPr>
        <p:spPr bwMode="auto">
          <a:xfrm>
            <a:off x="534035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8" name="Oval 1016"/>
          <p:cNvSpPr>
            <a:spLocks noChangeAspect="1" noChangeArrowheads="1"/>
          </p:cNvSpPr>
          <p:nvPr userDrawn="1"/>
        </p:nvSpPr>
        <p:spPr bwMode="auto">
          <a:xfrm>
            <a:off x="545941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09" name="Oval 1017"/>
          <p:cNvSpPr>
            <a:spLocks noChangeAspect="1" noChangeArrowheads="1"/>
          </p:cNvSpPr>
          <p:nvPr userDrawn="1"/>
        </p:nvSpPr>
        <p:spPr bwMode="auto">
          <a:xfrm>
            <a:off x="676116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0" name="Oval 1018"/>
          <p:cNvSpPr>
            <a:spLocks noChangeAspect="1" noChangeArrowheads="1"/>
          </p:cNvSpPr>
          <p:nvPr userDrawn="1"/>
        </p:nvSpPr>
        <p:spPr bwMode="auto">
          <a:xfrm>
            <a:off x="71151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1" name="Oval 1019"/>
          <p:cNvSpPr>
            <a:spLocks noChangeAspect="1" noChangeArrowheads="1"/>
          </p:cNvSpPr>
          <p:nvPr userDrawn="1"/>
        </p:nvSpPr>
        <p:spPr bwMode="auto">
          <a:xfrm>
            <a:off x="22653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2" name="Oval 1020"/>
          <p:cNvSpPr>
            <a:spLocks noChangeAspect="1" noChangeArrowheads="1"/>
          </p:cNvSpPr>
          <p:nvPr userDrawn="1"/>
        </p:nvSpPr>
        <p:spPr bwMode="auto">
          <a:xfrm>
            <a:off x="23828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3" name="Oval 1021"/>
          <p:cNvSpPr>
            <a:spLocks noChangeAspect="1" noChangeArrowheads="1"/>
          </p:cNvSpPr>
          <p:nvPr userDrawn="1"/>
        </p:nvSpPr>
        <p:spPr bwMode="auto">
          <a:xfrm>
            <a:off x="25019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4" name="Oval 1022"/>
          <p:cNvSpPr>
            <a:spLocks noChangeAspect="1" noChangeArrowheads="1"/>
          </p:cNvSpPr>
          <p:nvPr userDrawn="1"/>
        </p:nvSpPr>
        <p:spPr bwMode="auto">
          <a:xfrm>
            <a:off x="26193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5" name="Oval 1023"/>
          <p:cNvSpPr>
            <a:spLocks noChangeAspect="1" noChangeArrowheads="1"/>
          </p:cNvSpPr>
          <p:nvPr userDrawn="1"/>
        </p:nvSpPr>
        <p:spPr bwMode="auto">
          <a:xfrm>
            <a:off x="27384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6" name="Oval 1024"/>
          <p:cNvSpPr>
            <a:spLocks noChangeAspect="1" noChangeArrowheads="1"/>
          </p:cNvSpPr>
          <p:nvPr userDrawn="1"/>
        </p:nvSpPr>
        <p:spPr bwMode="auto">
          <a:xfrm>
            <a:off x="285591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7" name="Oval 1025"/>
          <p:cNvSpPr>
            <a:spLocks noChangeAspect="1" noChangeArrowheads="1"/>
          </p:cNvSpPr>
          <p:nvPr userDrawn="1"/>
        </p:nvSpPr>
        <p:spPr bwMode="auto">
          <a:xfrm>
            <a:off x="29749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8" name="Oval 1026"/>
          <p:cNvSpPr>
            <a:spLocks noChangeAspect="1" noChangeArrowheads="1"/>
          </p:cNvSpPr>
          <p:nvPr userDrawn="1"/>
        </p:nvSpPr>
        <p:spPr bwMode="auto">
          <a:xfrm>
            <a:off x="30940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19" name="Oval 1027"/>
          <p:cNvSpPr>
            <a:spLocks noChangeAspect="1" noChangeArrowheads="1"/>
          </p:cNvSpPr>
          <p:nvPr userDrawn="1"/>
        </p:nvSpPr>
        <p:spPr bwMode="auto">
          <a:xfrm>
            <a:off x="45132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0" name="Oval 1028"/>
          <p:cNvSpPr>
            <a:spLocks noChangeAspect="1" noChangeArrowheads="1"/>
          </p:cNvSpPr>
          <p:nvPr userDrawn="1"/>
        </p:nvSpPr>
        <p:spPr bwMode="auto">
          <a:xfrm>
            <a:off x="46307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1" name="Oval 1029"/>
          <p:cNvSpPr>
            <a:spLocks noChangeAspect="1" noChangeArrowheads="1"/>
          </p:cNvSpPr>
          <p:nvPr userDrawn="1"/>
        </p:nvSpPr>
        <p:spPr bwMode="auto">
          <a:xfrm>
            <a:off x="47498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2" name="Oval 1021"/>
          <p:cNvSpPr>
            <a:spLocks noChangeAspect="1" noChangeArrowheads="1"/>
          </p:cNvSpPr>
          <p:nvPr userDrawn="1"/>
        </p:nvSpPr>
        <p:spPr bwMode="auto">
          <a:xfrm>
            <a:off x="48672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3" name="Oval 1022"/>
          <p:cNvSpPr>
            <a:spLocks noChangeAspect="1" noChangeArrowheads="1"/>
          </p:cNvSpPr>
          <p:nvPr userDrawn="1"/>
        </p:nvSpPr>
        <p:spPr bwMode="auto">
          <a:xfrm>
            <a:off x="49863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4" name="Oval 1023"/>
          <p:cNvSpPr>
            <a:spLocks noChangeAspect="1" noChangeArrowheads="1"/>
          </p:cNvSpPr>
          <p:nvPr userDrawn="1"/>
        </p:nvSpPr>
        <p:spPr bwMode="auto">
          <a:xfrm>
            <a:off x="510381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5" name="Oval 1024"/>
          <p:cNvSpPr>
            <a:spLocks noChangeAspect="1" noChangeArrowheads="1"/>
          </p:cNvSpPr>
          <p:nvPr userDrawn="1"/>
        </p:nvSpPr>
        <p:spPr bwMode="auto">
          <a:xfrm>
            <a:off x="52228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6" name="Oval 1025"/>
          <p:cNvSpPr>
            <a:spLocks noChangeAspect="1" noChangeArrowheads="1"/>
          </p:cNvSpPr>
          <p:nvPr userDrawn="1"/>
        </p:nvSpPr>
        <p:spPr bwMode="auto">
          <a:xfrm>
            <a:off x="534035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7" name="Oval 1026"/>
          <p:cNvSpPr>
            <a:spLocks noChangeAspect="1" noChangeArrowheads="1"/>
          </p:cNvSpPr>
          <p:nvPr userDrawn="1"/>
        </p:nvSpPr>
        <p:spPr bwMode="auto">
          <a:xfrm>
            <a:off x="67611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8" name="Oval 1027"/>
          <p:cNvSpPr>
            <a:spLocks noChangeAspect="1" noChangeArrowheads="1"/>
          </p:cNvSpPr>
          <p:nvPr userDrawn="1"/>
        </p:nvSpPr>
        <p:spPr bwMode="auto">
          <a:xfrm>
            <a:off x="69977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29" name="Oval 1028"/>
          <p:cNvSpPr>
            <a:spLocks noChangeAspect="1" noChangeArrowheads="1"/>
          </p:cNvSpPr>
          <p:nvPr userDrawn="1"/>
        </p:nvSpPr>
        <p:spPr bwMode="auto">
          <a:xfrm>
            <a:off x="71151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0" name="Oval 1029"/>
          <p:cNvSpPr>
            <a:spLocks noChangeAspect="1" noChangeArrowheads="1"/>
          </p:cNvSpPr>
          <p:nvPr userDrawn="1"/>
        </p:nvSpPr>
        <p:spPr bwMode="auto">
          <a:xfrm>
            <a:off x="72342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1" name="Oval 1030"/>
          <p:cNvSpPr>
            <a:spLocks noChangeAspect="1" noChangeArrowheads="1"/>
          </p:cNvSpPr>
          <p:nvPr userDrawn="1"/>
        </p:nvSpPr>
        <p:spPr bwMode="auto">
          <a:xfrm>
            <a:off x="226536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2" name="Oval 1031"/>
          <p:cNvSpPr>
            <a:spLocks noChangeAspect="1" noChangeArrowheads="1"/>
          </p:cNvSpPr>
          <p:nvPr userDrawn="1"/>
        </p:nvSpPr>
        <p:spPr bwMode="auto">
          <a:xfrm>
            <a:off x="2382838" y="455771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3" name="Oval 1032"/>
          <p:cNvSpPr>
            <a:spLocks noChangeAspect="1" noChangeArrowheads="1"/>
          </p:cNvSpPr>
          <p:nvPr userDrawn="1"/>
        </p:nvSpPr>
        <p:spPr bwMode="auto">
          <a:xfrm>
            <a:off x="2501900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4" name="Oval 1033"/>
          <p:cNvSpPr>
            <a:spLocks noChangeAspect="1" noChangeArrowheads="1"/>
          </p:cNvSpPr>
          <p:nvPr userDrawn="1"/>
        </p:nvSpPr>
        <p:spPr bwMode="auto">
          <a:xfrm>
            <a:off x="26193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5" name="Oval 1034"/>
          <p:cNvSpPr>
            <a:spLocks noChangeAspect="1" noChangeArrowheads="1"/>
          </p:cNvSpPr>
          <p:nvPr userDrawn="1"/>
        </p:nvSpPr>
        <p:spPr bwMode="auto">
          <a:xfrm>
            <a:off x="27384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6" name="Oval 1035"/>
          <p:cNvSpPr>
            <a:spLocks noChangeAspect="1" noChangeArrowheads="1"/>
          </p:cNvSpPr>
          <p:nvPr userDrawn="1"/>
        </p:nvSpPr>
        <p:spPr bwMode="auto">
          <a:xfrm>
            <a:off x="28559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7" name="Oval 1036"/>
          <p:cNvSpPr>
            <a:spLocks noChangeAspect="1" noChangeArrowheads="1"/>
          </p:cNvSpPr>
          <p:nvPr userDrawn="1"/>
        </p:nvSpPr>
        <p:spPr bwMode="auto">
          <a:xfrm>
            <a:off x="2974975" y="45577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8" name="Oval 1037"/>
          <p:cNvSpPr>
            <a:spLocks noChangeAspect="1" noChangeArrowheads="1"/>
          </p:cNvSpPr>
          <p:nvPr userDrawn="1"/>
        </p:nvSpPr>
        <p:spPr bwMode="auto">
          <a:xfrm>
            <a:off x="30940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9" name="Oval 1038"/>
          <p:cNvSpPr>
            <a:spLocks noChangeAspect="1" noChangeArrowheads="1"/>
          </p:cNvSpPr>
          <p:nvPr userDrawn="1"/>
        </p:nvSpPr>
        <p:spPr bwMode="auto">
          <a:xfrm>
            <a:off x="32115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0" name="Oval 1039"/>
          <p:cNvSpPr>
            <a:spLocks noChangeAspect="1" noChangeArrowheads="1"/>
          </p:cNvSpPr>
          <p:nvPr userDrawn="1"/>
        </p:nvSpPr>
        <p:spPr bwMode="auto">
          <a:xfrm>
            <a:off x="33305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1" name="Oval 1040"/>
          <p:cNvSpPr>
            <a:spLocks noChangeAspect="1" noChangeArrowheads="1"/>
          </p:cNvSpPr>
          <p:nvPr userDrawn="1"/>
        </p:nvSpPr>
        <p:spPr bwMode="auto">
          <a:xfrm>
            <a:off x="46307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2" name="Oval 1041"/>
          <p:cNvSpPr>
            <a:spLocks noChangeAspect="1" noChangeArrowheads="1"/>
          </p:cNvSpPr>
          <p:nvPr userDrawn="1"/>
        </p:nvSpPr>
        <p:spPr bwMode="auto">
          <a:xfrm>
            <a:off x="4749800" y="45577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3" name="Oval 1042"/>
          <p:cNvSpPr>
            <a:spLocks noChangeAspect="1" noChangeArrowheads="1"/>
          </p:cNvSpPr>
          <p:nvPr userDrawn="1"/>
        </p:nvSpPr>
        <p:spPr bwMode="auto">
          <a:xfrm>
            <a:off x="48672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4" name="Oval 1043"/>
          <p:cNvSpPr>
            <a:spLocks noChangeAspect="1" noChangeArrowheads="1"/>
          </p:cNvSpPr>
          <p:nvPr userDrawn="1"/>
        </p:nvSpPr>
        <p:spPr bwMode="auto">
          <a:xfrm>
            <a:off x="49863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5" name="Oval 1044"/>
          <p:cNvSpPr>
            <a:spLocks noChangeAspect="1" noChangeArrowheads="1"/>
          </p:cNvSpPr>
          <p:nvPr userDrawn="1"/>
        </p:nvSpPr>
        <p:spPr bwMode="auto">
          <a:xfrm>
            <a:off x="51038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6" name="Oval 1045"/>
          <p:cNvSpPr>
            <a:spLocks noChangeAspect="1" noChangeArrowheads="1"/>
          </p:cNvSpPr>
          <p:nvPr userDrawn="1"/>
        </p:nvSpPr>
        <p:spPr bwMode="auto">
          <a:xfrm>
            <a:off x="52228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7" name="Oval 1046"/>
          <p:cNvSpPr>
            <a:spLocks noChangeAspect="1" noChangeArrowheads="1"/>
          </p:cNvSpPr>
          <p:nvPr userDrawn="1"/>
        </p:nvSpPr>
        <p:spPr bwMode="auto">
          <a:xfrm>
            <a:off x="6878638" y="455771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8" name="Oval 1047"/>
          <p:cNvSpPr>
            <a:spLocks noChangeAspect="1" noChangeArrowheads="1"/>
          </p:cNvSpPr>
          <p:nvPr userDrawn="1"/>
        </p:nvSpPr>
        <p:spPr bwMode="auto">
          <a:xfrm>
            <a:off x="72342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49" name="Oval 1048"/>
          <p:cNvSpPr>
            <a:spLocks noChangeAspect="1" noChangeArrowheads="1"/>
          </p:cNvSpPr>
          <p:nvPr userDrawn="1"/>
        </p:nvSpPr>
        <p:spPr bwMode="auto">
          <a:xfrm>
            <a:off x="7588250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0" name="Oval 1049"/>
          <p:cNvSpPr>
            <a:spLocks noChangeAspect="1" noChangeArrowheads="1"/>
          </p:cNvSpPr>
          <p:nvPr userDrawn="1"/>
        </p:nvSpPr>
        <p:spPr bwMode="auto">
          <a:xfrm>
            <a:off x="77073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1" name="Oval 1050"/>
          <p:cNvSpPr>
            <a:spLocks noChangeAspect="1" noChangeArrowheads="1"/>
          </p:cNvSpPr>
          <p:nvPr userDrawn="1"/>
        </p:nvSpPr>
        <p:spPr bwMode="auto">
          <a:xfrm>
            <a:off x="782478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2" name="Oval 1051"/>
          <p:cNvSpPr>
            <a:spLocks noChangeAspect="1" noChangeArrowheads="1"/>
          </p:cNvSpPr>
          <p:nvPr userDrawn="1"/>
        </p:nvSpPr>
        <p:spPr bwMode="auto">
          <a:xfrm>
            <a:off x="23828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3" name="Oval 1052"/>
          <p:cNvSpPr>
            <a:spLocks noChangeAspect="1" noChangeArrowheads="1"/>
          </p:cNvSpPr>
          <p:nvPr userDrawn="1"/>
        </p:nvSpPr>
        <p:spPr bwMode="auto">
          <a:xfrm>
            <a:off x="2501900" y="46672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4" name="Oval 1053"/>
          <p:cNvSpPr>
            <a:spLocks noChangeAspect="1" noChangeArrowheads="1"/>
          </p:cNvSpPr>
          <p:nvPr userDrawn="1"/>
        </p:nvSpPr>
        <p:spPr bwMode="auto">
          <a:xfrm>
            <a:off x="26193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5" name="Oval 1054"/>
          <p:cNvSpPr>
            <a:spLocks noChangeAspect="1" noChangeArrowheads="1"/>
          </p:cNvSpPr>
          <p:nvPr userDrawn="1"/>
        </p:nvSpPr>
        <p:spPr bwMode="auto">
          <a:xfrm>
            <a:off x="27384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6" name="Oval 1055"/>
          <p:cNvSpPr>
            <a:spLocks noChangeAspect="1" noChangeArrowheads="1"/>
          </p:cNvSpPr>
          <p:nvPr userDrawn="1"/>
        </p:nvSpPr>
        <p:spPr bwMode="auto">
          <a:xfrm>
            <a:off x="28559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7" name="Oval 1056"/>
          <p:cNvSpPr>
            <a:spLocks noChangeAspect="1" noChangeArrowheads="1"/>
          </p:cNvSpPr>
          <p:nvPr userDrawn="1"/>
        </p:nvSpPr>
        <p:spPr bwMode="auto">
          <a:xfrm>
            <a:off x="29749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8" name="Oval 1057"/>
          <p:cNvSpPr>
            <a:spLocks noChangeAspect="1" noChangeArrowheads="1"/>
          </p:cNvSpPr>
          <p:nvPr userDrawn="1"/>
        </p:nvSpPr>
        <p:spPr bwMode="auto">
          <a:xfrm>
            <a:off x="30940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59" name="Oval 1058"/>
          <p:cNvSpPr>
            <a:spLocks noChangeAspect="1" noChangeArrowheads="1"/>
          </p:cNvSpPr>
          <p:nvPr userDrawn="1"/>
        </p:nvSpPr>
        <p:spPr bwMode="auto">
          <a:xfrm>
            <a:off x="32115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0" name="Oval 1059"/>
          <p:cNvSpPr>
            <a:spLocks noChangeAspect="1" noChangeArrowheads="1"/>
          </p:cNvSpPr>
          <p:nvPr userDrawn="1"/>
        </p:nvSpPr>
        <p:spPr bwMode="auto">
          <a:xfrm>
            <a:off x="33305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1" name="Oval 1060"/>
          <p:cNvSpPr>
            <a:spLocks noChangeAspect="1" noChangeArrowheads="1"/>
          </p:cNvSpPr>
          <p:nvPr userDrawn="1"/>
        </p:nvSpPr>
        <p:spPr bwMode="auto">
          <a:xfrm>
            <a:off x="4630738" y="46672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2" name="Oval 1061"/>
          <p:cNvSpPr>
            <a:spLocks noChangeAspect="1" noChangeArrowheads="1"/>
          </p:cNvSpPr>
          <p:nvPr userDrawn="1"/>
        </p:nvSpPr>
        <p:spPr bwMode="auto">
          <a:xfrm>
            <a:off x="4749800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3" name="Oval 1062"/>
          <p:cNvSpPr>
            <a:spLocks noChangeAspect="1" noChangeArrowheads="1"/>
          </p:cNvSpPr>
          <p:nvPr userDrawn="1"/>
        </p:nvSpPr>
        <p:spPr bwMode="auto">
          <a:xfrm>
            <a:off x="48672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4" name="Oval 1063"/>
          <p:cNvSpPr>
            <a:spLocks noChangeAspect="1" noChangeArrowheads="1"/>
          </p:cNvSpPr>
          <p:nvPr userDrawn="1"/>
        </p:nvSpPr>
        <p:spPr bwMode="auto">
          <a:xfrm>
            <a:off x="49863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5" name="Oval 1064"/>
          <p:cNvSpPr>
            <a:spLocks noChangeAspect="1" noChangeArrowheads="1"/>
          </p:cNvSpPr>
          <p:nvPr userDrawn="1"/>
        </p:nvSpPr>
        <p:spPr bwMode="auto">
          <a:xfrm>
            <a:off x="51038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6" name="Oval 1065"/>
          <p:cNvSpPr>
            <a:spLocks noChangeAspect="1" noChangeArrowheads="1"/>
          </p:cNvSpPr>
          <p:nvPr userDrawn="1"/>
        </p:nvSpPr>
        <p:spPr bwMode="auto">
          <a:xfrm>
            <a:off x="52228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7" name="Oval 1066"/>
          <p:cNvSpPr>
            <a:spLocks noChangeAspect="1" noChangeArrowheads="1"/>
          </p:cNvSpPr>
          <p:nvPr userDrawn="1"/>
        </p:nvSpPr>
        <p:spPr bwMode="auto">
          <a:xfrm>
            <a:off x="6997700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8" name="Oval 1067"/>
          <p:cNvSpPr>
            <a:spLocks noChangeAspect="1" noChangeArrowheads="1"/>
          </p:cNvSpPr>
          <p:nvPr userDrawn="1"/>
        </p:nvSpPr>
        <p:spPr bwMode="auto">
          <a:xfrm>
            <a:off x="71151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69" name="Oval 1068"/>
          <p:cNvSpPr>
            <a:spLocks noChangeAspect="1" noChangeArrowheads="1"/>
          </p:cNvSpPr>
          <p:nvPr userDrawn="1"/>
        </p:nvSpPr>
        <p:spPr bwMode="auto">
          <a:xfrm>
            <a:off x="782478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0" name="Oval 1069"/>
          <p:cNvSpPr>
            <a:spLocks noChangeAspect="1" noChangeArrowheads="1"/>
          </p:cNvSpPr>
          <p:nvPr userDrawn="1"/>
        </p:nvSpPr>
        <p:spPr bwMode="auto">
          <a:xfrm>
            <a:off x="23828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1" name="Oval 1070"/>
          <p:cNvSpPr>
            <a:spLocks noChangeAspect="1" noChangeArrowheads="1"/>
          </p:cNvSpPr>
          <p:nvPr userDrawn="1"/>
        </p:nvSpPr>
        <p:spPr bwMode="auto">
          <a:xfrm>
            <a:off x="250190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2" name="Oval 1071"/>
          <p:cNvSpPr>
            <a:spLocks noChangeAspect="1" noChangeArrowheads="1"/>
          </p:cNvSpPr>
          <p:nvPr userDrawn="1"/>
        </p:nvSpPr>
        <p:spPr bwMode="auto">
          <a:xfrm>
            <a:off x="26193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3" name="Oval 1072"/>
          <p:cNvSpPr>
            <a:spLocks noChangeAspect="1" noChangeArrowheads="1"/>
          </p:cNvSpPr>
          <p:nvPr userDrawn="1"/>
        </p:nvSpPr>
        <p:spPr bwMode="auto">
          <a:xfrm>
            <a:off x="27384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4" name="Oval 1073"/>
          <p:cNvSpPr>
            <a:spLocks noChangeAspect="1" noChangeArrowheads="1"/>
          </p:cNvSpPr>
          <p:nvPr userDrawn="1"/>
        </p:nvSpPr>
        <p:spPr bwMode="auto">
          <a:xfrm>
            <a:off x="2855913" y="477678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5" name="Oval 1074"/>
          <p:cNvSpPr>
            <a:spLocks noChangeAspect="1" noChangeArrowheads="1"/>
          </p:cNvSpPr>
          <p:nvPr userDrawn="1"/>
        </p:nvSpPr>
        <p:spPr bwMode="auto">
          <a:xfrm>
            <a:off x="29749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6" name="Oval 1075"/>
          <p:cNvSpPr>
            <a:spLocks noChangeAspect="1" noChangeArrowheads="1"/>
          </p:cNvSpPr>
          <p:nvPr userDrawn="1"/>
        </p:nvSpPr>
        <p:spPr bwMode="auto">
          <a:xfrm>
            <a:off x="30940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7" name="Oval 1076"/>
          <p:cNvSpPr>
            <a:spLocks noChangeAspect="1" noChangeArrowheads="1"/>
          </p:cNvSpPr>
          <p:nvPr userDrawn="1"/>
        </p:nvSpPr>
        <p:spPr bwMode="auto">
          <a:xfrm>
            <a:off x="3211513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8" name="Oval 1077"/>
          <p:cNvSpPr>
            <a:spLocks noChangeAspect="1" noChangeArrowheads="1"/>
          </p:cNvSpPr>
          <p:nvPr userDrawn="1"/>
        </p:nvSpPr>
        <p:spPr bwMode="auto">
          <a:xfrm>
            <a:off x="33305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79" name="Oval 1078"/>
          <p:cNvSpPr>
            <a:spLocks noChangeAspect="1" noChangeArrowheads="1"/>
          </p:cNvSpPr>
          <p:nvPr userDrawn="1"/>
        </p:nvSpPr>
        <p:spPr bwMode="auto">
          <a:xfrm>
            <a:off x="46307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0" name="Oval 1079"/>
          <p:cNvSpPr>
            <a:spLocks noChangeAspect="1" noChangeArrowheads="1"/>
          </p:cNvSpPr>
          <p:nvPr userDrawn="1"/>
        </p:nvSpPr>
        <p:spPr bwMode="auto">
          <a:xfrm>
            <a:off x="474980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1" name="Oval 1080"/>
          <p:cNvSpPr>
            <a:spLocks noChangeAspect="1" noChangeArrowheads="1"/>
          </p:cNvSpPr>
          <p:nvPr userDrawn="1"/>
        </p:nvSpPr>
        <p:spPr bwMode="auto">
          <a:xfrm>
            <a:off x="48672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2" name="Oval 1081"/>
          <p:cNvSpPr>
            <a:spLocks noChangeAspect="1" noChangeArrowheads="1"/>
          </p:cNvSpPr>
          <p:nvPr userDrawn="1"/>
        </p:nvSpPr>
        <p:spPr bwMode="auto">
          <a:xfrm>
            <a:off x="49863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3" name="Oval 1082"/>
          <p:cNvSpPr>
            <a:spLocks noChangeAspect="1" noChangeArrowheads="1"/>
          </p:cNvSpPr>
          <p:nvPr userDrawn="1"/>
        </p:nvSpPr>
        <p:spPr bwMode="auto">
          <a:xfrm>
            <a:off x="5103813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4" name="Oval 1083"/>
          <p:cNvSpPr>
            <a:spLocks noChangeAspect="1" noChangeArrowheads="1"/>
          </p:cNvSpPr>
          <p:nvPr userDrawn="1"/>
        </p:nvSpPr>
        <p:spPr bwMode="auto">
          <a:xfrm>
            <a:off x="5222875" y="477678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5" name="Oval 1084"/>
          <p:cNvSpPr>
            <a:spLocks noChangeAspect="1" noChangeArrowheads="1"/>
          </p:cNvSpPr>
          <p:nvPr userDrawn="1"/>
        </p:nvSpPr>
        <p:spPr bwMode="auto">
          <a:xfrm>
            <a:off x="758825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6" name="Oval 1085"/>
          <p:cNvSpPr>
            <a:spLocks noChangeAspect="1" noChangeArrowheads="1"/>
          </p:cNvSpPr>
          <p:nvPr userDrawn="1"/>
        </p:nvSpPr>
        <p:spPr bwMode="auto">
          <a:xfrm>
            <a:off x="250190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7" name="Oval 1086"/>
          <p:cNvSpPr>
            <a:spLocks noChangeAspect="1" noChangeArrowheads="1"/>
          </p:cNvSpPr>
          <p:nvPr userDrawn="1"/>
        </p:nvSpPr>
        <p:spPr bwMode="auto">
          <a:xfrm>
            <a:off x="26193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8" name="Oval 1087"/>
          <p:cNvSpPr>
            <a:spLocks noChangeAspect="1" noChangeArrowheads="1"/>
          </p:cNvSpPr>
          <p:nvPr userDrawn="1"/>
        </p:nvSpPr>
        <p:spPr bwMode="auto">
          <a:xfrm>
            <a:off x="27384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89" name="Oval 1088"/>
          <p:cNvSpPr>
            <a:spLocks noChangeAspect="1" noChangeArrowheads="1"/>
          </p:cNvSpPr>
          <p:nvPr userDrawn="1"/>
        </p:nvSpPr>
        <p:spPr bwMode="auto">
          <a:xfrm>
            <a:off x="28559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0" name="Oval 1089"/>
          <p:cNvSpPr>
            <a:spLocks noChangeAspect="1" noChangeArrowheads="1"/>
          </p:cNvSpPr>
          <p:nvPr userDrawn="1"/>
        </p:nvSpPr>
        <p:spPr bwMode="auto">
          <a:xfrm>
            <a:off x="29749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1" name="Oval 1090"/>
          <p:cNvSpPr>
            <a:spLocks noChangeAspect="1" noChangeArrowheads="1"/>
          </p:cNvSpPr>
          <p:nvPr userDrawn="1"/>
        </p:nvSpPr>
        <p:spPr bwMode="auto">
          <a:xfrm>
            <a:off x="30940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2" name="Oval 1091"/>
          <p:cNvSpPr>
            <a:spLocks noChangeAspect="1" noChangeArrowheads="1"/>
          </p:cNvSpPr>
          <p:nvPr userDrawn="1"/>
        </p:nvSpPr>
        <p:spPr bwMode="auto">
          <a:xfrm>
            <a:off x="3211513" y="48847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3" name="Oval 1092"/>
          <p:cNvSpPr>
            <a:spLocks noChangeAspect="1" noChangeArrowheads="1"/>
          </p:cNvSpPr>
          <p:nvPr userDrawn="1"/>
        </p:nvSpPr>
        <p:spPr bwMode="auto">
          <a:xfrm>
            <a:off x="46307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4" name="Oval 1093"/>
          <p:cNvSpPr>
            <a:spLocks noChangeAspect="1" noChangeArrowheads="1"/>
          </p:cNvSpPr>
          <p:nvPr userDrawn="1"/>
        </p:nvSpPr>
        <p:spPr bwMode="auto">
          <a:xfrm>
            <a:off x="474980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5" name="Oval 1094"/>
          <p:cNvSpPr>
            <a:spLocks noChangeAspect="1" noChangeArrowheads="1"/>
          </p:cNvSpPr>
          <p:nvPr userDrawn="1"/>
        </p:nvSpPr>
        <p:spPr bwMode="auto">
          <a:xfrm>
            <a:off x="48672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6" name="Oval 1095"/>
          <p:cNvSpPr>
            <a:spLocks noChangeAspect="1" noChangeArrowheads="1"/>
          </p:cNvSpPr>
          <p:nvPr userDrawn="1"/>
        </p:nvSpPr>
        <p:spPr bwMode="auto">
          <a:xfrm>
            <a:off x="49863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7" name="Oval 1096"/>
          <p:cNvSpPr>
            <a:spLocks noChangeAspect="1" noChangeArrowheads="1"/>
          </p:cNvSpPr>
          <p:nvPr userDrawn="1"/>
        </p:nvSpPr>
        <p:spPr bwMode="auto">
          <a:xfrm>
            <a:off x="51038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8" name="Oval 1097"/>
          <p:cNvSpPr>
            <a:spLocks noChangeAspect="1" noChangeArrowheads="1"/>
          </p:cNvSpPr>
          <p:nvPr userDrawn="1"/>
        </p:nvSpPr>
        <p:spPr bwMode="auto">
          <a:xfrm>
            <a:off x="52228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99" name="Oval 1098"/>
          <p:cNvSpPr>
            <a:spLocks noChangeAspect="1" noChangeArrowheads="1"/>
          </p:cNvSpPr>
          <p:nvPr userDrawn="1"/>
        </p:nvSpPr>
        <p:spPr bwMode="auto">
          <a:xfrm>
            <a:off x="54594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0" name="Oval 1099"/>
          <p:cNvSpPr>
            <a:spLocks noChangeAspect="1" noChangeArrowheads="1"/>
          </p:cNvSpPr>
          <p:nvPr userDrawn="1"/>
        </p:nvSpPr>
        <p:spPr bwMode="auto">
          <a:xfrm>
            <a:off x="74707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1" name="Oval 1100"/>
          <p:cNvSpPr>
            <a:spLocks noChangeAspect="1" noChangeArrowheads="1"/>
          </p:cNvSpPr>
          <p:nvPr userDrawn="1"/>
        </p:nvSpPr>
        <p:spPr bwMode="auto">
          <a:xfrm>
            <a:off x="758825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2" name="Oval 1101"/>
          <p:cNvSpPr>
            <a:spLocks noChangeAspect="1" noChangeArrowheads="1"/>
          </p:cNvSpPr>
          <p:nvPr userDrawn="1"/>
        </p:nvSpPr>
        <p:spPr bwMode="auto">
          <a:xfrm>
            <a:off x="782478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3" name="Oval 1102"/>
          <p:cNvSpPr>
            <a:spLocks noChangeAspect="1" noChangeArrowheads="1"/>
          </p:cNvSpPr>
          <p:nvPr userDrawn="1"/>
        </p:nvSpPr>
        <p:spPr bwMode="auto">
          <a:xfrm>
            <a:off x="26193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4" name="Oval 1103"/>
          <p:cNvSpPr>
            <a:spLocks noChangeAspect="1" noChangeArrowheads="1"/>
          </p:cNvSpPr>
          <p:nvPr userDrawn="1"/>
        </p:nvSpPr>
        <p:spPr bwMode="auto">
          <a:xfrm>
            <a:off x="27384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5" name="Oval 1104"/>
          <p:cNvSpPr>
            <a:spLocks noChangeAspect="1" noChangeArrowheads="1"/>
          </p:cNvSpPr>
          <p:nvPr userDrawn="1"/>
        </p:nvSpPr>
        <p:spPr bwMode="auto">
          <a:xfrm>
            <a:off x="28559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6" name="Oval 1105"/>
          <p:cNvSpPr>
            <a:spLocks noChangeAspect="1" noChangeArrowheads="1"/>
          </p:cNvSpPr>
          <p:nvPr userDrawn="1"/>
        </p:nvSpPr>
        <p:spPr bwMode="auto">
          <a:xfrm>
            <a:off x="2974975" y="49942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7" name="Oval 1106"/>
          <p:cNvSpPr>
            <a:spLocks noChangeAspect="1" noChangeArrowheads="1"/>
          </p:cNvSpPr>
          <p:nvPr userDrawn="1"/>
        </p:nvSpPr>
        <p:spPr bwMode="auto">
          <a:xfrm>
            <a:off x="30940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8" name="Oval 1107"/>
          <p:cNvSpPr>
            <a:spLocks noChangeAspect="1" noChangeArrowheads="1"/>
          </p:cNvSpPr>
          <p:nvPr userDrawn="1"/>
        </p:nvSpPr>
        <p:spPr bwMode="auto">
          <a:xfrm>
            <a:off x="32115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09" name="Oval 1108"/>
          <p:cNvSpPr>
            <a:spLocks noChangeAspect="1" noChangeArrowheads="1"/>
          </p:cNvSpPr>
          <p:nvPr userDrawn="1"/>
        </p:nvSpPr>
        <p:spPr bwMode="auto">
          <a:xfrm>
            <a:off x="46307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0" name="Oval 1109"/>
          <p:cNvSpPr>
            <a:spLocks noChangeAspect="1" noChangeArrowheads="1"/>
          </p:cNvSpPr>
          <p:nvPr userDrawn="1"/>
        </p:nvSpPr>
        <p:spPr bwMode="auto">
          <a:xfrm>
            <a:off x="4749800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1" name="Oval 1110"/>
          <p:cNvSpPr>
            <a:spLocks noChangeAspect="1" noChangeArrowheads="1"/>
          </p:cNvSpPr>
          <p:nvPr userDrawn="1"/>
        </p:nvSpPr>
        <p:spPr bwMode="auto">
          <a:xfrm>
            <a:off x="4867275" y="49942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2" name="Oval 1111"/>
          <p:cNvSpPr>
            <a:spLocks noChangeAspect="1" noChangeArrowheads="1"/>
          </p:cNvSpPr>
          <p:nvPr userDrawn="1"/>
        </p:nvSpPr>
        <p:spPr bwMode="auto">
          <a:xfrm>
            <a:off x="49863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3" name="Oval 1112"/>
          <p:cNvSpPr>
            <a:spLocks noChangeAspect="1" noChangeArrowheads="1"/>
          </p:cNvSpPr>
          <p:nvPr userDrawn="1"/>
        </p:nvSpPr>
        <p:spPr bwMode="auto">
          <a:xfrm>
            <a:off x="51038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4" name="Oval 1113"/>
          <p:cNvSpPr>
            <a:spLocks noChangeAspect="1" noChangeArrowheads="1"/>
          </p:cNvSpPr>
          <p:nvPr userDrawn="1"/>
        </p:nvSpPr>
        <p:spPr bwMode="auto">
          <a:xfrm>
            <a:off x="52228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5" name="Oval 1114"/>
          <p:cNvSpPr>
            <a:spLocks noChangeAspect="1" noChangeArrowheads="1"/>
          </p:cNvSpPr>
          <p:nvPr userDrawn="1"/>
        </p:nvSpPr>
        <p:spPr bwMode="auto">
          <a:xfrm>
            <a:off x="5459413" y="49942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6" name="Oval 1115"/>
          <p:cNvSpPr>
            <a:spLocks noChangeAspect="1" noChangeArrowheads="1"/>
          </p:cNvSpPr>
          <p:nvPr userDrawn="1"/>
        </p:nvSpPr>
        <p:spPr bwMode="auto">
          <a:xfrm>
            <a:off x="73517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7" name="Oval 1116"/>
          <p:cNvSpPr>
            <a:spLocks noChangeAspect="1" noChangeArrowheads="1"/>
          </p:cNvSpPr>
          <p:nvPr userDrawn="1"/>
        </p:nvSpPr>
        <p:spPr bwMode="auto">
          <a:xfrm>
            <a:off x="74707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8" name="Oval 1117"/>
          <p:cNvSpPr>
            <a:spLocks noChangeAspect="1" noChangeArrowheads="1"/>
          </p:cNvSpPr>
          <p:nvPr userDrawn="1"/>
        </p:nvSpPr>
        <p:spPr bwMode="auto">
          <a:xfrm>
            <a:off x="7588250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19" name="Oval 1118"/>
          <p:cNvSpPr>
            <a:spLocks noChangeAspect="1" noChangeArrowheads="1"/>
          </p:cNvSpPr>
          <p:nvPr userDrawn="1"/>
        </p:nvSpPr>
        <p:spPr bwMode="auto">
          <a:xfrm>
            <a:off x="77073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0" name="Oval 1119"/>
          <p:cNvSpPr>
            <a:spLocks noChangeAspect="1" noChangeArrowheads="1"/>
          </p:cNvSpPr>
          <p:nvPr userDrawn="1"/>
        </p:nvSpPr>
        <p:spPr bwMode="auto">
          <a:xfrm>
            <a:off x="782478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1" name="Oval 1120"/>
          <p:cNvSpPr>
            <a:spLocks noChangeAspect="1" noChangeArrowheads="1"/>
          </p:cNvSpPr>
          <p:nvPr userDrawn="1"/>
        </p:nvSpPr>
        <p:spPr bwMode="auto">
          <a:xfrm>
            <a:off x="26193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2" name="Oval 1121"/>
          <p:cNvSpPr>
            <a:spLocks noChangeAspect="1" noChangeArrowheads="1"/>
          </p:cNvSpPr>
          <p:nvPr userDrawn="1"/>
        </p:nvSpPr>
        <p:spPr bwMode="auto">
          <a:xfrm>
            <a:off x="27384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3" name="Oval 1122"/>
          <p:cNvSpPr>
            <a:spLocks noChangeAspect="1" noChangeArrowheads="1"/>
          </p:cNvSpPr>
          <p:nvPr userDrawn="1"/>
        </p:nvSpPr>
        <p:spPr bwMode="auto">
          <a:xfrm>
            <a:off x="28559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4" name="Oval 1123"/>
          <p:cNvSpPr>
            <a:spLocks noChangeAspect="1" noChangeArrowheads="1"/>
          </p:cNvSpPr>
          <p:nvPr userDrawn="1"/>
        </p:nvSpPr>
        <p:spPr bwMode="auto">
          <a:xfrm>
            <a:off x="29749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5" name="Oval 1124"/>
          <p:cNvSpPr>
            <a:spLocks noChangeAspect="1" noChangeArrowheads="1"/>
          </p:cNvSpPr>
          <p:nvPr userDrawn="1"/>
        </p:nvSpPr>
        <p:spPr bwMode="auto">
          <a:xfrm>
            <a:off x="30940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6" name="Oval 1125"/>
          <p:cNvSpPr>
            <a:spLocks noChangeAspect="1" noChangeArrowheads="1"/>
          </p:cNvSpPr>
          <p:nvPr userDrawn="1"/>
        </p:nvSpPr>
        <p:spPr bwMode="auto">
          <a:xfrm>
            <a:off x="32115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7" name="Oval 1126"/>
          <p:cNvSpPr>
            <a:spLocks noChangeAspect="1" noChangeArrowheads="1"/>
          </p:cNvSpPr>
          <p:nvPr userDrawn="1"/>
        </p:nvSpPr>
        <p:spPr bwMode="auto">
          <a:xfrm>
            <a:off x="46307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8" name="Oval 1127"/>
          <p:cNvSpPr>
            <a:spLocks noChangeAspect="1" noChangeArrowheads="1"/>
          </p:cNvSpPr>
          <p:nvPr userDrawn="1"/>
        </p:nvSpPr>
        <p:spPr bwMode="auto">
          <a:xfrm>
            <a:off x="4749800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9" name="Oval 1128"/>
          <p:cNvSpPr>
            <a:spLocks noChangeAspect="1" noChangeArrowheads="1"/>
          </p:cNvSpPr>
          <p:nvPr userDrawn="1"/>
        </p:nvSpPr>
        <p:spPr bwMode="auto">
          <a:xfrm>
            <a:off x="48672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0" name="Oval 1129"/>
          <p:cNvSpPr>
            <a:spLocks noChangeAspect="1" noChangeArrowheads="1"/>
          </p:cNvSpPr>
          <p:nvPr userDrawn="1"/>
        </p:nvSpPr>
        <p:spPr bwMode="auto">
          <a:xfrm>
            <a:off x="49863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1" name="Oval 1130"/>
          <p:cNvSpPr>
            <a:spLocks noChangeAspect="1" noChangeArrowheads="1"/>
          </p:cNvSpPr>
          <p:nvPr userDrawn="1"/>
        </p:nvSpPr>
        <p:spPr bwMode="auto">
          <a:xfrm>
            <a:off x="51038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2" name="Oval 1131"/>
          <p:cNvSpPr>
            <a:spLocks noChangeAspect="1" noChangeArrowheads="1"/>
          </p:cNvSpPr>
          <p:nvPr userDrawn="1"/>
        </p:nvSpPr>
        <p:spPr bwMode="auto">
          <a:xfrm>
            <a:off x="54594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3" name="Oval 1132"/>
          <p:cNvSpPr>
            <a:spLocks noChangeAspect="1" noChangeArrowheads="1"/>
          </p:cNvSpPr>
          <p:nvPr userDrawn="1"/>
        </p:nvSpPr>
        <p:spPr bwMode="auto">
          <a:xfrm>
            <a:off x="72342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4" name="Oval 1133"/>
          <p:cNvSpPr>
            <a:spLocks noChangeAspect="1" noChangeArrowheads="1"/>
          </p:cNvSpPr>
          <p:nvPr userDrawn="1"/>
        </p:nvSpPr>
        <p:spPr bwMode="auto">
          <a:xfrm>
            <a:off x="73517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5" name="Oval 1134"/>
          <p:cNvSpPr>
            <a:spLocks noChangeAspect="1" noChangeArrowheads="1"/>
          </p:cNvSpPr>
          <p:nvPr userDrawn="1"/>
        </p:nvSpPr>
        <p:spPr bwMode="auto">
          <a:xfrm>
            <a:off x="74707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6" name="Oval 1135"/>
          <p:cNvSpPr>
            <a:spLocks noChangeAspect="1" noChangeArrowheads="1"/>
          </p:cNvSpPr>
          <p:nvPr userDrawn="1"/>
        </p:nvSpPr>
        <p:spPr bwMode="auto">
          <a:xfrm>
            <a:off x="7588250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7" name="Oval 1136"/>
          <p:cNvSpPr>
            <a:spLocks noChangeAspect="1" noChangeArrowheads="1"/>
          </p:cNvSpPr>
          <p:nvPr userDrawn="1"/>
        </p:nvSpPr>
        <p:spPr bwMode="auto">
          <a:xfrm>
            <a:off x="77073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8" name="Oval 1137"/>
          <p:cNvSpPr>
            <a:spLocks noChangeAspect="1" noChangeArrowheads="1"/>
          </p:cNvSpPr>
          <p:nvPr userDrawn="1"/>
        </p:nvSpPr>
        <p:spPr bwMode="auto">
          <a:xfrm>
            <a:off x="782478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39" name="Oval 1138"/>
          <p:cNvSpPr>
            <a:spLocks noChangeAspect="1" noChangeArrowheads="1"/>
          </p:cNvSpPr>
          <p:nvPr userDrawn="1"/>
        </p:nvSpPr>
        <p:spPr bwMode="auto">
          <a:xfrm>
            <a:off x="7943850" y="51038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0" name="Oval 1139"/>
          <p:cNvSpPr>
            <a:spLocks noChangeAspect="1" noChangeArrowheads="1"/>
          </p:cNvSpPr>
          <p:nvPr userDrawn="1"/>
        </p:nvSpPr>
        <p:spPr bwMode="auto">
          <a:xfrm>
            <a:off x="2501900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1" name="Oval 1140"/>
          <p:cNvSpPr>
            <a:spLocks noChangeAspect="1" noChangeArrowheads="1"/>
          </p:cNvSpPr>
          <p:nvPr userDrawn="1"/>
        </p:nvSpPr>
        <p:spPr bwMode="auto">
          <a:xfrm>
            <a:off x="26193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2" name="Oval 1141"/>
          <p:cNvSpPr>
            <a:spLocks noChangeAspect="1" noChangeArrowheads="1"/>
          </p:cNvSpPr>
          <p:nvPr userDrawn="1"/>
        </p:nvSpPr>
        <p:spPr bwMode="auto">
          <a:xfrm>
            <a:off x="27384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3" name="Oval 1142"/>
          <p:cNvSpPr>
            <a:spLocks noChangeAspect="1" noChangeArrowheads="1"/>
          </p:cNvSpPr>
          <p:nvPr userDrawn="1"/>
        </p:nvSpPr>
        <p:spPr bwMode="auto">
          <a:xfrm>
            <a:off x="28559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4" name="Oval 1143"/>
          <p:cNvSpPr>
            <a:spLocks noChangeAspect="1" noChangeArrowheads="1"/>
          </p:cNvSpPr>
          <p:nvPr userDrawn="1"/>
        </p:nvSpPr>
        <p:spPr bwMode="auto">
          <a:xfrm>
            <a:off x="29749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5" name="Oval 1144"/>
          <p:cNvSpPr>
            <a:spLocks noChangeAspect="1" noChangeArrowheads="1"/>
          </p:cNvSpPr>
          <p:nvPr userDrawn="1"/>
        </p:nvSpPr>
        <p:spPr bwMode="auto">
          <a:xfrm>
            <a:off x="30940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6" name="Oval 1145"/>
          <p:cNvSpPr>
            <a:spLocks noChangeAspect="1" noChangeArrowheads="1"/>
          </p:cNvSpPr>
          <p:nvPr userDrawn="1"/>
        </p:nvSpPr>
        <p:spPr bwMode="auto">
          <a:xfrm>
            <a:off x="46307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7" name="Oval 1146"/>
          <p:cNvSpPr>
            <a:spLocks noChangeAspect="1" noChangeArrowheads="1"/>
          </p:cNvSpPr>
          <p:nvPr userDrawn="1"/>
        </p:nvSpPr>
        <p:spPr bwMode="auto">
          <a:xfrm>
            <a:off x="4749800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8" name="Oval 1147"/>
          <p:cNvSpPr>
            <a:spLocks noChangeAspect="1" noChangeArrowheads="1"/>
          </p:cNvSpPr>
          <p:nvPr userDrawn="1"/>
        </p:nvSpPr>
        <p:spPr bwMode="auto">
          <a:xfrm>
            <a:off x="48672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49" name="Oval 1148"/>
          <p:cNvSpPr>
            <a:spLocks noChangeAspect="1" noChangeArrowheads="1"/>
          </p:cNvSpPr>
          <p:nvPr userDrawn="1"/>
        </p:nvSpPr>
        <p:spPr bwMode="auto">
          <a:xfrm>
            <a:off x="49863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0" name="Oval 1149"/>
          <p:cNvSpPr>
            <a:spLocks noChangeAspect="1" noChangeArrowheads="1"/>
          </p:cNvSpPr>
          <p:nvPr userDrawn="1"/>
        </p:nvSpPr>
        <p:spPr bwMode="auto">
          <a:xfrm>
            <a:off x="51038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1" name="Oval 1150"/>
          <p:cNvSpPr>
            <a:spLocks noChangeAspect="1" noChangeArrowheads="1"/>
          </p:cNvSpPr>
          <p:nvPr userDrawn="1"/>
        </p:nvSpPr>
        <p:spPr bwMode="auto">
          <a:xfrm>
            <a:off x="54594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2" name="Oval 1151"/>
          <p:cNvSpPr>
            <a:spLocks noChangeAspect="1" noChangeArrowheads="1"/>
          </p:cNvSpPr>
          <p:nvPr userDrawn="1"/>
        </p:nvSpPr>
        <p:spPr bwMode="auto">
          <a:xfrm>
            <a:off x="71151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3" name="Oval 1152"/>
          <p:cNvSpPr>
            <a:spLocks noChangeAspect="1" noChangeArrowheads="1"/>
          </p:cNvSpPr>
          <p:nvPr userDrawn="1"/>
        </p:nvSpPr>
        <p:spPr bwMode="auto">
          <a:xfrm>
            <a:off x="72342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4" name="Oval 1153"/>
          <p:cNvSpPr>
            <a:spLocks noChangeAspect="1" noChangeArrowheads="1"/>
          </p:cNvSpPr>
          <p:nvPr userDrawn="1"/>
        </p:nvSpPr>
        <p:spPr bwMode="auto">
          <a:xfrm>
            <a:off x="73517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5" name="Oval 1154"/>
          <p:cNvSpPr>
            <a:spLocks noChangeAspect="1" noChangeArrowheads="1"/>
          </p:cNvSpPr>
          <p:nvPr userDrawn="1"/>
        </p:nvSpPr>
        <p:spPr bwMode="auto">
          <a:xfrm>
            <a:off x="74707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6" name="Oval 1155"/>
          <p:cNvSpPr>
            <a:spLocks noChangeAspect="1" noChangeArrowheads="1"/>
          </p:cNvSpPr>
          <p:nvPr userDrawn="1"/>
        </p:nvSpPr>
        <p:spPr bwMode="auto">
          <a:xfrm>
            <a:off x="7588250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7" name="Oval 1156"/>
          <p:cNvSpPr>
            <a:spLocks noChangeAspect="1" noChangeArrowheads="1"/>
          </p:cNvSpPr>
          <p:nvPr userDrawn="1"/>
        </p:nvSpPr>
        <p:spPr bwMode="auto">
          <a:xfrm>
            <a:off x="77073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8" name="Oval 1157"/>
          <p:cNvSpPr>
            <a:spLocks noChangeAspect="1" noChangeArrowheads="1"/>
          </p:cNvSpPr>
          <p:nvPr userDrawn="1"/>
        </p:nvSpPr>
        <p:spPr bwMode="auto">
          <a:xfrm>
            <a:off x="782478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59" name="Oval 1158"/>
          <p:cNvSpPr>
            <a:spLocks noChangeAspect="1" noChangeArrowheads="1"/>
          </p:cNvSpPr>
          <p:nvPr userDrawn="1"/>
        </p:nvSpPr>
        <p:spPr bwMode="auto">
          <a:xfrm>
            <a:off x="7943850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0" name="Oval 1159"/>
          <p:cNvSpPr>
            <a:spLocks noChangeAspect="1" noChangeArrowheads="1"/>
          </p:cNvSpPr>
          <p:nvPr userDrawn="1"/>
        </p:nvSpPr>
        <p:spPr bwMode="auto">
          <a:xfrm>
            <a:off x="8061325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1" name="Oval 1160"/>
          <p:cNvSpPr>
            <a:spLocks noChangeAspect="1" noChangeArrowheads="1"/>
          </p:cNvSpPr>
          <p:nvPr userDrawn="1"/>
        </p:nvSpPr>
        <p:spPr bwMode="auto">
          <a:xfrm>
            <a:off x="250190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2" name="Oval 1161"/>
          <p:cNvSpPr>
            <a:spLocks noChangeAspect="1" noChangeArrowheads="1"/>
          </p:cNvSpPr>
          <p:nvPr userDrawn="1"/>
        </p:nvSpPr>
        <p:spPr bwMode="auto">
          <a:xfrm>
            <a:off x="26193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3" name="Oval 1162"/>
          <p:cNvSpPr>
            <a:spLocks noChangeAspect="1" noChangeArrowheads="1"/>
          </p:cNvSpPr>
          <p:nvPr userDrawn="1"/>
        </p:nvSpPr>
        <p:spPr bwMode="auto">
          <a:xfrm>
            <a:off x="27384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4" name="Oval 1163"/>
          <p:cNvSpPr>
            <a:spLocks noChangeAspect="1" noChangeArrowheads="1"/>
          </p:cNvSpPr>
          <p:nvPr userDrawn="1"/>
        </p:nvSpPr>
        <p:spPr bwMode="auto">
          <a:xfrm>
            <a:off x="28559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5" name="Oval 1164"/>
          <p:cNvSpPr>
            <a:spLocks noChangeAspect="1" noChangeArrowheads="1"/>
          </p:cNvSpPr>
          <p:nvPr userDrawn="1"/>
        </p:nvSpPr>
        <p:spPr bwMode="auto">
          <a:xfrm>
            <a:off x="29749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6" name="Oval 1165"/>
          <p:cNvSpPr>
            <a:spLocks noChangeAspect="1" noChangeArrowheads="1"/>
          </p:cNvSpPr>
          <p:nvPr userDrawn="1"/>
        </p:nvSpPr>
        <p:spPr bwMode="auto">
          <a:xfrm>
            <a:off x="46307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7" name="Oval 1166"/>
          <p:cNvSpPr>
            <a:spLocks noChangeAspect="1" noChangeArrowheads="1"/>
          </p:cNvSpPr>
          <p:nvPr userDrawn="1"/>
        </p:nvSpPr>
        <p:spPr bwMode="auto">
          <a:xfrm>
            <a:off x="474980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8" name="Oval 1167"/>
          <p:cNvSpPr>
            <a:spLocks noChangeAspect="1" noChangeArrowheads="1"/>
          </p:cNvSpPr>
          <p:nvPr userDrawn="1"/>
        </p:nvSpPr>
        <p:spPr bwMode="auto">
          <a:xfrm>
            <a:off x="48672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69" name="Oval 1168"/>
          <p:cNvSpPr>
            <a:spLocks noChangeAspect="1" noChangeArrowheads="1"/>
          </p:cNvSpPr>
          <p:nvPr userDrawn="1"/>
        </p:nvSpPr>
        <p:spPr bwMode="auto">
          <a:xfrm>
            <a:off x="49863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0" name="Oval 1169"/>
          <p:cNvSpPr>
            <a:spLocks noChangeAspect="1" noChangeArrowheads="1"/>
          </p:cNvSpPr>
          <p:nvPr userDrawn="1"/>
        </p:nvSpPr>
        <p:spPr bwMode="auto">
          <a:xfrm>
            <a:off x="71151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1" name="Oval 1170"/>
          <p:cNvSpPr>
            <a:spLocks noChangeAspect="1" noChangeArrowheads="1"/>
          </p:cNvSpPr>
          <p:nvPr userDrawn="1"/>
        </p:nvSpPr>
        <p:spPr bwMode="auto">
          <a:xfrm>
            <a:off x="72342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2" name="Oval 1171"/>
          <p:cNvSpPr>
            <a:spLocks noChangeAspect="1" noChangeArrowheads="1"/>
          </p:cNvSpPr>
          <p:nvPr userDrawn="1"/>
        </p:nvSpPr>
        <p:spPr bwMode="auto">
          <a:xfrm>
            <a:off x="73517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3" name="Oval 1172"/>
          <p:cNvSpPr>
            <a:spLocks noChangeAspect="1" noChangeArrowheads="1"/>
          </p:cNvSpPr>
          <p:nvPr userDrawn="1"/>
        </p:nvSpPr>
        <p:spPr bwMode="auto">
          <a:xfrm>
            <a:off x="74707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4" name="Oval 1173"/>
          <p:cNvSpPr>
            <a:spLocks noChangeAspect="1" noChangeArrowheads="1"/>
          </p:cNvSpPr>
          <p:nvPr userDrawn="1"/>
        </p:nvSpPr>
        <p:spPr bwMode="auto">
          <a:xfrm>
            <a:off x="758825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5" name="Oval 1174"/>
          <p:cNvSpPr>
            <a:spLocks noChangeAspect="1" noChangeArrowheads="1"/>
          </p:cNvSpPr>
          <p:nvPr userDrawn="1"/>
        </p:nvSpPr>
        <p:spPr bwMode="auto">
          <a:xfrm>
            <a:off x="77073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6" name="Oval 1175"/>
          <p:cNvSpPr>
            <a:spLocks noChangeAspect="1" noChangeArrowheads="1"/>
          </p:cNvSpPr>
          <p:nvPr userDrawn="1"/>
        </p:nvSpPr>
        <p:spPr bwMode="auto">
          <a:xfrm>
            <a:off x="782478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7" name="Oval 1176"/>
          <p:cNvSpPr>
            <a:spLocks noChangeAspect="1" noChangeArrowheads="1"/>
          </p:cNvSpPr>
          <p:nvPr userDrawn="1"/>
        </p:nvSpPr>
        <p:spPr bwMode="auto">
          <a:xfrm>
            <a:off x="794385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8" name="Oval 1177"/>
          <p:cNvSpPr>
            <a:spLocks noChangeAspect="1" noChangeArrowheads="1"/>
          </p:cNvSpPr>
          <p:nvPr userDrawn="1"/>
        </p:nvSpPr>
        <p:spPr bwMode="auto">
          <a:xfrm>
            <a:off x="806132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79" name="Oval 1178"/>
          <p:cNvSpPr>
            <a:spLocks noChangeAspect="1" noChangeArrowheads="1"/>
          </p:cNvSpPr>
          <p:nvPr userDrawn="1"/>
        </p:nvSpPr>
        <p:spPr bwMode="auto">
          <a:xfrm>
            <a:off x="250190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0" name="Oval 1179"/>
          <p:cNvSpPr>
            <a:spLocks noChangeAspect="1" noChangeArrowheads="1"/>
          </p:cNvSpPr>
          <p:nvPr userDrawn="1"/>
        </p:nvSpPr>
        <p:spPr bwMode="auto">
          <a:xfrm>
            <a:off x="26193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1" name="Oval 1180"/>
          <p:cNvSpPr>
            <a:spLocks noChangeAspect="1" noChangeArrowheads="1"/>
          </p:cNvSpPr>
          <p:nvPr userDrawn="1"/>
        </p:nvSpPr>
        <p:spPr bwMode="auto">
          <a:xfrm>
            <a:off x="27384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2" name="Oval 1181"/>
          <p:cNvSpPr>
            <a:spLocks noChangeAspect="1" noChangeArrowheads="1"/>
          </p:cNvSpPr>
          <p:nvPr userDrawn="1"/>
        </p:nvSpPr>
        <p:spPr bwMode="auto">
          <a:xfrm>
            <a:off x="2855913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3" name="Oval 1182"/>
          <p:cNvSpPr>
            <a:spLocks noChangeAspect="1" noChangeArrowheads="1"/>
          </p:cNvSpPr>
          <p:nvPr userDrawn="1"/>
        </p:nvSpPr>
        <p:spPr bwMode="auto">
          <a:xfrm>
            <a:off x="29749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4" name="Oval 1183"/>
          <p:cNvSpPr>
            <a:spLocks noChangeAspect="1" noChangeArrowheads="1"/>
          </p:cNvSpPr>
          <p:nvPr userDrawn="1"/>
        </p:nvSpPr>
        <p:spPr bwMode="auto">
          <a:xfrm>
            <a:off x="474980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5" name="Oval 1184"/>
          <p:cNvSpPr>
            <a:spLocks noChangeAspect="1" noChangeArrowheads="1"/>
          </p:cNvSpPr>
          <p:nvPr userDrawn="1"/>
        </p:nvSpPr>
        <p:spPr bwMode="auto">
          <a:xfrm>
            <a:off x="48672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6" name="Oval 1185"/>
          <p:cNvSpPr>
            <a:spLocks noChangeAspect="1" noChangeArrowheads="1"/>
          </p:cNvSpPr>
          <p:nvPr userDrawn="1"/>
        </p:nvSpPr>
        <p:spPr bwMode="auto">
          <a:xfrm>
            <a:off x="49863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7" name="Oval 1186"/>
          <p:cNvSpPr>
            <a:spLocks noChangeAspect="1" noChangeArrowheads="1"/>
          </p:cNvSpPr>
          <p:nvPr userDrawn="1"/>
        </p:nvSpPr>
        <p:spPr bwMode="auto">
          <a:xfrm>
            <a:off x="71151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8" name="Oval 1187"/>
          <p:cNvSpPr>
            <a:spLocks noChangeAspect="1" noChangeArrowheads="1"/>
          </p:cNvSpPr>
          <p:nvPr userDrawn="1"/>
        </p:nvSpPr>
        <p:spPr bwMode="auto">
          <a:xfrm>
            <a:off x="72342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89" name="Oval 1188"/>
          <p:cNvSpPr>
            <a:spLocks noChangeAspect="1" noChangeArrowheads="1"/>
          </p:cNvSpPr>
          <p:nvPr userDrawn="1"/>
        </p:nvSpPr>
        <p:spPr bwMode="auto">
          <a:xfrm>
            <a:off x="758825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0" name="Oval 1189"/>
          <p:cNvSpPr>
            <a:spLocks noChangeAspect="1" noChangeArrowheads="1"/>
          </p:cNvSpPr>
          <p:nvPr userDrawn="1"/>
        </p:nvSpPr>
        <p:spPr bwMode="auto">
          <a:xfrm>
            <a:off x="7707313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1" name="Oval 1190"/>
          <p:cNvSpPr>
            <a:spLocks noChangeAspect="1" noChangeArrowheads="1"/>
          </p:cNvSpPr>
          <p:nvPr userDrawn="1"/>
        </p:nvSpPr>
        <p:spPr bwMode="auto">
          <a:xfrm>
            <a:off x="782478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2" name="Oval 1191"/>
          <p:cNvSpPr>
            <a:spLocks noChangeAspect="1" noChangeArrowheads="1"/>
          </p:cNvSpPr>
          <p:nvPr userDrawn="1"/>
        </p:nvSpPr>
        <p:spPr bwMode="auto">
          <a:xfrm>
            <a:off x="794385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3" name="Oval 1192"/>
          <p:cNvSpPr>
            <a:spLocks noChangeAspect="1" noChangeArrowheads="1"/>
          </p:cNvSpPr>
          <p:nvPr userDrawn="1"/>
        </p:nvSpPr>
        <p:spPr bwMode="auto">
          <a:xfrm>
            <a:off x="250190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4" name="Oval 1193"/>
          <p:cNvSpPr>
            <a:spLocks noChangeAspect="1" noChangeArrowheads="1"/>
          </p:cNvSpPr>
          <p:nvPr userDrawn="1"/>
        </p:nvSpPr>
        <p:spPr bwMode="auto">
          <a:xfrm>
            <a:off x="2619375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5" name="Oval 1194"/>
          <p:cNvSpPr>
            <a:spLocks noChangeAspect="1" noChangeArrowheads="1"/>
          </p:cNvSpPr>
          <p:nvPr userDrawn="1"/>
        </p:nvSpPr>
        <p:spPr bwMode="auto">
          <a:xfrm>
            <a:off x="2738438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6" name="Oval 1195"/>
          <p:cNvSpPr>
            <a:spLocks noChangeAspect="1" noChangeArrowheads="1"/>
          </p:cNvSpPr>
          <p:nvPr userDrawn="1"/>
        </p:nvSpPr>
        <p:spPr bwMode="auto">
          <a:xfrm>
            <a:off x="285591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7" name="Oval 1196"/>
          <p:cNvSpPr>
            <a:spLocks noChangeAspect="1" noChangeArrowheads="1"/>
          </p:cNvSpPr>
          <p:nvPr userDrawn="1"/>
        </p:nvSpPr>
        <p:spPr bwMode="auto">
          <a:xfrm>
            <a:off x="474980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8" name="Oval 1197"/>
          <p:cNvSpPr>
            <a:spLocks noChangeAspect="1" noChangeArrowheads="1"/>
          </p:cNvSpPr>
          <p:nvPr userDrawn="1"/>
        </p:nvSpPr>
        <p:spPr bwMode="auto">
          <a:xfrm>
            <a:off x="770731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99" name="Oval 1198"/>
          <p:cNvSpPr>
            <a:spLocks noChangeAspect="1" noChangeArrowheads="1"/>
          </p:cNvSpPr>
          <p:nvPr userDrawn="1"/>
        </p:nvSpPr>
        <p:spPr bwMode="auto">
          <a:xfrm>
            <a:off x="7824788" y="55403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0" name="Oval 1199"/>
          <p:cNvSpPr>
            <a:spLocks noChangeAspect="1" noChangeArrowheads="1"/>
          </p:cNvSpPr>
          <p:nvPr userDrawn="1"/>
        </p:nvSpPr>
        <p:spPr bwMode="auto">
          <a:xfrm>
            <a:off x="794385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1" name="Oval 1200"/>
          <p:cNvSpPr>
            <a:spLocks noChangeAspect="1" noChangeArrowheads="1"/>
          </p:cNvSpPr>
          <p:nvPr userDrawn="1"/>
        </p:nvSpPr>
        <p:spPr bwMode="auto">
          <a:xfrm>
            <a:off x="865346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2" name="Oval 1201"/>
          <p:cNvSpPr>
            <a:spLocks noChangeAspect="1" noChangeArrowheads="1"/>
          </p:cNvSpPr>
          <p:nvPr userDrawn="1"/>
        </p:nvSpPr>
        <p:spPr bwMode="auto">
          <a:xfrm>
            <a:off x="2501900" y="56499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3" name="Oval 1202"/>
          <p:cNvSpPr>
            <a:spLocks noChangeAspect="1" noChangeArrowheads="1"/>
          </p:cNvSpPr>
          <p:nvPr userDrawn="1"/>
        </p:nvSpPr>
        <p:spPr bwMode="auto">
          <a:xfrm>
            <a:off x="2619375" y="56499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4" name="Oval 1203"/>
          <p:cNvSpPr>
            <a:spLocks noChangeAspect="1" noChangeArrowheads="1"/>
          </p:cNvSpPr>
          <p:nvPr userDrawn="1"/>
        </p:nvSpPr>
        <p:spPr bwMode="auto">
          <a:xfrm>
            <a:off x="2738438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5" name="Oval 1204"/>
          <p:cNvSpPr>
            <a:spLocks noChangeAspect="1" noChangeArrowheads="1"/>
          </p:cNvSpPr>
          <p:nvPr userDrawn="1"/>
        </p:nvSpPr>
        <p:spPr bwMode="auto">
          <a:xfrm>
            <a:off x="7824788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6" name="Oval 1205"/>
          <p:cNvSpPr>
            <a:spLocks noChangeAspect="1" noChangeArrowheads="1"/>
          </p:cNvSpPr>
          <p:nvPr userDrawn="1"/>
        </p:nvSpPr>
        <p:spPr bwMode="auto">
          <a:xfrm>
            <a:off x="7943850" y="56499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7" name="Oval 1206"/>
          <p:cNvSpPr>
            <a:spLocks noChangeAspect="1" noChangeArrowheads="1"/>
          </p:cNvSpPr>
          <p:nvPr userDrawn="1"/>
        </p:nvSpPr>
        <p:spPr bwMode="auto">
          <a:xfrm>
            <a:off x="8653463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8" name="Oval 1207"/>
          <p:cNvSpPr>
            <a:spLocks noChangeAspect="1" noChangeArrowheads="1"/>
          </p:cNvSpPr>
          <p:nvPr userDrawn="1"/>
        </p:nvSpPr>
        <p:spPr bwMode="auto">
          <a:xfrm>
            <a:off x="250190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09" name="Oval 1208"/>
          <p:cNvSpPr>
            <a:spLocks noChangeAspect="1" noChangeArrowheads="1"/>
          </p:cNvSpPr>
          <p:nvPr userDrawn="1"/>
        </p:nvSpPr>
        <p:spPr bwMode="auto">
          <a:xfrm>
            <a:off x="2619375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0" name="Oval 1209"/>
          <p:cNvSpPr>
            <a:spLocks noChangeAspect="1" noChangeArrowheads="1"/>
          </p:cNvSpPr>
          <p:nvPr userDrawn="1"/>
        </p:nvSpPr>
        <p:spPr bwMode="auto">
          <a:xfrm>
            <a:off x="794385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1" name="Oval 1210"/>
          <p:cNvSpPr>
            <a:spLocks noChangeAspect="1" noChangeArrowheads="1"/>
          </p:cNvSpPr>
          <p:nvPr userDrawn="1"/>
        </p:nvSpPr>
        <p:spPr bwMode="auto">
          <a:xfrm>
            <a:off x="853440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2" name="Oval 1211"/>
          <p:cNvSpPr>
            <a:spLocks noChangeAspect="1" noChangeArrowheads="1"/>
          </p:cNvSpPr>
          <p:nvPr userDrawn="1"/>
        </p:nvSpPr>
        <p:spPr bwMode="auto">
          <a:xfrm>
            <a:off x="2501900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3" name="Oval 1212"/>
          <p:cNvSpPr>
            <a:spLocks noChangeAspect="1" noChangeArrowheads="1"/>
          </p:cNvSpPr>
          <p:nvPr userDrawn="1"/>
        </p:nvSpPr>
        <p:spPr bwMode="auto">
          <a:xfrm>
            <a:off x="2619375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4" name="Oval 1213"/>
          <p:cNvSpPr>
            <a:spLocks noChangeAspect="1" noChangeArrowheads="1"/>
          </p:cNvSpPr>
          <p:nvPr userDrawn="1"/>
        </p:nvSpPr>
        <p:spPr bwMode="auto">
          <a:xfrm>
            <a:off x="8416925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5" name="Oval 1214"/>
          <p:cNvSpPr>
            <a:spLocks noChangeAspect="1" noChangeArrowheads="1"/>
          </p:cNvSpPr>
          <p:nvPr userDrawn="1"/>
        </p:nvSpPr>
        <p:spPr bwMode="auto">
          <a:xfrm>
            <a:off x="2501900" y="59769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6" name="Oval 1215"/>
          <p:cNvSpPr>
            <a:spLocks noChangeAspect="1" noChangeArrowheads="1"/>
          </p:cNvSpPr>
          <p:nvPr userDrawn="1"/>
        </p:nvSpPr>
        <p:spPr bwMode="auto">
          <a:xfrm>
            <a:off x="2619375" y="59769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7" name="Oval 1216"/>
          <p:cNvSpPr>
            <a:spLocks noChangeAspect="1" noChangeArrowheads="1"/>
          </p:cNvSpPr>
          <p:nvPr userDrawn="1"/>
        </p:nvSpPr>
        <p:spPr bwMode="auto">
          <a:xfrm>
            <a:off x="2501900" y="60864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8" name="Oval 1217"/>
          <p:cNvSpPr>
            <a:spLocks noChangeAspect="1" noChangeArrowheads="1"/>
          </p:cNvSpPr>
          <p:nvPr userDrawn="1"/>
        </p:nvSpPr>
        <p:spPr bwMode="auto">
          <a:xfrm>
            <a:off x="2501900" y="61960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19" name="Oval 1218"/>
          <p:cNvSpPr>
            <a:spLocks noChangeAspect="1" noChangeArrowheads="1"/>
          </p:cNvSpPr>
          <p:nvPr userDrawn="1"/>
        </p:nvSpPr>
        <p:spPr bwMode="auto">
          <a:xfrm>
            <a:off x="2619375" y="61960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20" name="Oval 1219"/>
          <p:cNvSpPr>
            <a:spLocks noChangeAspect="1" noChangeArrowheads="1"/>
          </p:cNvSpPr>
          <p:nvPr userDrawn="1"/>
        </p:nvSpPr>
        <p:spPr bwMode="auto">
          <a:xfrm>
            <a:off x="40401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222" name="Rectangle 1245"/>
          <p:cNvSpPr>
            <a:spLocks noChangeArrowheads="1"/>
          </p:cNvSpPr>
          <p:nvPr userDrawn="1"/>
        </p:nvSpPr>
        <p:spPr bwMode="auto">
          <a:xfrm>
            <a:off x="-1" y="1268761"/>
            <a:ext cx="9145589" cy="5184428"/>
          </a:xfrm>
          <a:prstGeom prst="rect">
            <a:avLst/>
          </a:prstGeom>
          <a:gradFill flip="none" rotWithShape="1">
            <a:gsLst>
              <a:gs pos="0">
                <a:srgbClr val="3366FF"/>
              </a:gs>
              <a:gs pos="81000">
                <a:srgbClr val="85C2FF"/>
              </a:gs>
              <a:gs pos="100000">
                <a:srgbClr val="CCECFF"/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none" lIns="198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GB" altLang="en-US" sz="1400" dirty="0" smtClean="0">
              <a:solidFill>
                <a:srgbClr val="FFFF99"/>
              </a:solidFill>
            </a:endParaRPr>
          </a:p>
        </p:txBody>
      </p:sp>
      <p:sp>
        <p:nvSpPr>
          <p:cNvPr id="1221" name="Oval 1220"/>
          <p:cNvSpPr>
            <a:spLocks noChangeAspect="1" noChangeArrowheads="1"/>
          </p:cNvSpPr>
          <p:nvPr userDrawn="1"/>
        </p:nvSpPr>
        <p:spPr bwMode="auto">
          <a:xfrm>
            <a:off x="41576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60475" y="2249488"/>
            <a:ext cx="6048375" cy="153987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60475" y="4030663"/>
            <a:ext cx="6048375" cy="6223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23" name="Rectangle 1222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453188"/>
            <a:ext cx="5148263" cy="4048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pic>
        <p:nvPicPr>
          <p:cNvPr id="2" name="Picture 2" descr="C:\Users\benes\Pictures\ILO-background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" y="0"/>
            <a:ext cx="1469996" cy="128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15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26DFC-6A18-4820-A7A7-8EBDF9BFC0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470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2400" b="1" cap="none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4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9A619-24C0-450F-87D1-E98776E12E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95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341438"/>
            <a:ext cx="403860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341438"/>
            <a:ext cx="403860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CC7AE-8A78-4BDB-8416-A7FD2F1154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22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44624"/>
            <a:ext cx="7427168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6C44B-2A69-4933-9BDC-974DC39F12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603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FBFE7-D4C2-4B92-AE3F-46C0A49923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877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E916A-7BAA-4D2E-927D-73B3F12AB8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615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44" descr="ilostatisticsppl-bar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30"/>
          <p:cNvSpPr>
            <a:spLocks noChangeArrowheads="1"/>
          </p:cNvSpPr>
          <p:nvPr userDrawn="1"/>
        </p:nvSpPr>
        <p:spPr bwMode="auto">
          <a:xfrm>
            <a:off x="0" y="547688"/>
            <a:ext cx="9144000" cy="5761037"/>
          </a:xfrm>
          <a:prstGeom prst="rect">
            <a:avLst/>
          </a:prstGeom>
          <a:gradFill rotWithShape="1">
            <a:gsLst>
              <a:gs pos="0">
                <a:srgbClr val="5E9EFF">
                  <a:alpha val="0"/>
                </a:srgbClr>
              </a:gs>
              <a:gs pos="50000">
                <a:srgbClr val="5E9EFF">
                  <a:gamma/>
                  <a:tint val="20000"/>
                  <a:invGamma/>
                  <a:alpha val="82001"/>
                </a:srgbClr>
              </a:gs>
              <a:gs pos="100000">
                <a:srgbClr val="5E9EFF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GB" i="1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" name="Oval 15"/>
          <p:cNvSpPr>
            <a:spLocks noChangeAspect="1" noChangeArrowheads="1"/>
          </p:cNvSpPr>
          <p:nvPr userDrawn="1"/>
        </p:nvSpPr>
        <p:spPr bwMode="auto">
          <a:xfrm>
            <a:off x="226536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" name="Oval 16"/>
          <p:cNvSpPr>
            <a:spLocks noChangeAspect="1" noChangeArrowheads="1"/>
          </p:cNvSpPr>
          <p:nvPr userDrawn="1"/>
        </p:nvSpPr>
        <p:spPr bwMode="auto">
          <a:xfrm>
            <a:off x="238283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" name="Oval 17"/>
          <p:cNvSpPr>
            <a:spLocks noChangeAspect="1" noChangeArrowheads="1"/>
          </p:cNvSpPr>
          <p:nvPr userDrawn="1"/>
        </p:nvSpPr>
        <p:spPr bwMode="auto">
          <a:xfrm>
            <a:off x="250190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" name="Oval 18"/>
          <p:cNvSpPr>
            <a:spLocks noChangeAspect="1" noChangeArrowheads="1"/>
          </p:cNvSpPr>
          <p:nvPr userDrawn="1"/>
        </p:nvSpPr>
        <p:spPr bwMode="auto">
          <a:xfrm>
            <a:off x="26193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" name="Oval 19"/>
          <p:cNvSpPr>
            <a:spLocks noChangeAspect="1" noChangeArrowheads="1"/>
          </p:cNvSpPr>
          <p:nvPr userDrawn="1"/>
        </p:nvSpPr>
        <p:spPr bwMode="auto">
          <a:xfrm>
            <a:off x="29749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" name="Oval 20"/>
          <p:cNvSpPr>
            <a:spLocks noChangeAspect="1" noChangeArrowheads="1"/>
          </p:cNvSpPr>
          <p:nvPr userDrawn="1"/>
        </p:nvSpPr>
        <p:spPr bwMode="auto">
          <a:xfrm>
            <a:off x="309403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" name="Oval 21"/>
          <p:cNvSpPr>
            <a:spLocks noChangeAspect="1" noChangeArrowheads="1"/>
          </p:cNvSpPr>
          <p:nvPr userDrawn="1"/>
        </p:nvSpPr>
        <p:spPr bwMode="auto">
          <a:xfrm>
            <a:off x="321151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" name="Oval 22"/>
          <p:cNvSpPr>
            <a:spLocks noChangeAspect="1" noChangeArrowheads="1"/>
          </p:cNvSpPr>
          <p:nvPr userDrawn="1"/>
        </p:nvSpPr>
        <p:spPr bwMode="auto">
          <a:xfrm>
            <a:off x="33305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" name="Oval 23"/>
          <p:cNvSpPr>
            <a:spLocks noChangeAspect="1" noChangeArrowheads="1"/>
          </p:cNvSpPr>
          <p:nvPr userDrawn="1"/>
        </p:nvSpPr>
        <p:spPr bwMode="auto">
          <a:xfrm>
            <a:off x="344805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" name="Oval 24"/>
          <p:cNvSpPr>
            <a:spLocks noChangeAspect="1" noChangeArrowheads="1"/>
          </p:cNvSpPr>
          <p:nvPr userDrawn="1"/>
        </p:nvSpPr>
        <p:spPr bwMode="auto">
          <a:xfrm>
            <a:off x="356711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" name="Oval 25"/>
          <p:cNvSpPr>
            <a:spLocks noChangeAspect="1" noChangeArrowheads="1"/>
          </p:cNvSpPr>
          <p:nvPr userDrawn="1"/>
        </p:nvSpPr>
        <p:spPr bwMode="auto">
          <a:xfrm>
            <a:off x="368458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" name="Oval 26"/>
          <p:cNvSpPr>
            <a:spLocks noChangeAspect="1" noChangeArrowheads="1"/>
          </p:cNvSpPr>
          <p:nvPr userDrawn="1"/>
        </p:nvSpPr>
        <p:spPr bwMode="auto">
          <a:xfrm>
            <a:off x="380365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" name="Oval 27"/>
          <p:cNvSpPr>
            <a:spLocks noChangeAspect="1" noChangeArrowheads="1"/>
          </p:cNvSpPr>
          <p:nvPr userDrawn="1"/>
        </p:nvSpPr>
        <p:spPr bwMode="auto">
          <a:xfrm>
            <a:off x="392112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" name="Oval 28"/>
          <p:cNvSpPr>
            <a:spLocks noChangeAspect="1" noChangeArrowheads="1"/>
          </p:cNvSpPr>
          <p:nvPr userDrawn="1"/>
        </p:nvSpPr>
        <p:spPr bwMode="auto">
          <a:xfrm>
            <a:off x="664210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" name="Oval 29"/>
          <p:cNvSpPr>
            <a:spLocks noChangeAspect="1" noChangeArrowheads="1"/>
          </p:cNvSpPr>
          <p:nvPr userDrawn="1"/>
        </p:nvSpPr>
        <p:spPr bwMode="auto">
          <a:xfrm>
            <a:off x="202882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" name="Oval 30"/>
          <p:cNvSpPr>
            <a:spLocks noChangeAspect="1" noChangeArrowheads="1"/>
          </p:cNvSpPr>
          <p:nvPr userDrawn="1"/>
        </p:nvSpPr>
        <p:spPr bwMode="auto">
          <a:xfrm>
            <a:off x="21463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" name="Oval 31"/>
          <p:cNvSpPr>
            <a:spLocks noChangeAspect="1" noChangeArrowheads="1"/>
          </p:cNvSpPr>
          <p:nvPr userDrawn="1"/>
        </p:nvSpPr>
        <p:spPr bwMode="auto">
          <a:xfrm>
            <a:off x="226536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" name="Oval 32"/>
          <p:cNvSpPr>
            <a:spLocks noChangeAspect="1" noChangeArrowheads="1"/>
          </p:cNvSpPr>
          <p:nvPr userDrawn="1"/>
        </p:nvSpPr>
        <p:spPr bwMode="auto">
          <a:xfrm>
            <a:off x="23828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" name="Oval 33"/>
          <p:cNvSpPr>
            <a:spLocks noChangeAspect="1" noChangeArrowheads="1"/>
          </p:cNvSpPr>
          <p:nvPr userDrawn="1"/>
        </p:nvSpPr>
        <p:spPr bwMode="auto">
          <a:xfrm>
            <a:off x="25019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" name="Oval 34"/>
          <p:cNvSpPr>
            <a:spLocks noChangeAspect="1" noChangeArrowheads="1"/>
          </p:cNvSpPr>
          <p:nvPr userDrawn="1"/>
        </p:nvSpPr>
        <p:spPr bwMode="auto">
          <a:xfrm>
            <a:off x="27384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" name="Oval 35"/>
          <p:cNvSpPr>
            <a:spLocks noChangeAspect="1" noChangeArrowheads="1"/>
          </p:cNvSpPr>
          <p:nvPr userDrawn="1"/>
        </p:nvSpPr>
        <p:spPr bwMode="auto">
          <a:xfrm>
            <a:off x="28559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" name="Oval 36"/>
          <p:cNvSpPr>
            <a:spLocks noChangeAspect="1" noChangeArrowheads="1"/>
          </p:cNvSpPr>
          <p:nvPr userDrawn="1"/>
        </p:nvSpPr>
        <p:spPr bwMode="auto">
          <a:xfrm>
            <a:off x="297497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" name="Oval 37"/>
          <p:cNvSpPr>
            <a:spLocks noChangeAspect="1" noChangeArrowheads="1"/>
          </p:cNvSpPr>
          <p:nvPr userDrawn="1"/>
        </p:nvSpPr>
        <p:spPr bwMode="auto">
          <a:xfrm>
            <a:off x="30940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" name="Oval 38"/>
          <p:cNvSpPr>
            <a:spLocks noChangeAspect="1" noChangeArrowheads="1"/>
          </p:cNvSpPr>
          <p:nvPr userDrawn="1"/>
        </p:nvSpPr>
        <p:spPr bwMode="auto">
          <a:xfrm>
            <a:off x="32115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" name="Oval 39"/>
          <p:cNvSpPr>
            <a:spLocks noChangeAspect="1" noChangeArrowheads="1"/>
          </p:cNvSpPr>
          <p:nvPr userDrawn="1"/>
        </p:nvSpPr>
        <p:spPr bwMode="auto">
          <a:xfrm>
            <a:off x="333057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" name="Oval 40"/>
          <p:cNvSpPr>
            <a:spLocks noChangeAspect="1" noChangeArrowheads="1"/>
          </p:cNvSpPr>
          <p:nvPr userDrawn="1"/>
        </p:nvSpPr>
        <p:spPr bwMode="auto">
          <a:xfrm>
            <a:off x="344805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" name="Oval 41"/>
          <p:cNvSpPr>
            <a:spLocks noChangeAspect="1" noChangeArrowheads="1"/>
          </p:cNvSpPr>
          <p:nvPr userDrawn="1"/>
        </p:nvSpPr>
        <p:spPr bwMode="auto">
          <a:xfrm>
            <a:off x="35671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" name="Oval 42"/>
          <p:cNvSpPr>
            <a:spLocks noChangeAspect="1" noChangeArrowheads="1"/>
          </p:cNvSpPr>
          <p:nvPr userDrawn="1"/>
        </p:nvSpPr>
        <p:spPr bwMode="auto">
          <a:xfrm>
            <a:off x="3684588" y="14986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" name="Oval 43"/>
          <p:cNvSpPr>
            <a:spLocks noChangeAspect="1" noChangeArrowheads="1"/>
          </p:cNvSpPr>
          <p:nvPr userDrawn="1"/>
        </p:nvSpPr>
        <p:spPr bwMode="auto">
          <a:xfrm>
            <a:off x="380365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" name="Oval 44"/>
          <p:cNvSpPr>
            <a:spLocks noChangeAspect="1" noChangeArrowheads="1"/>
          </p:cNvSpPr>
          <p:nvPr userDrawn="1"/>
        </p:nvSpPr>
        <p:spPr bwMode="auto">
          <a:xfrm>
            <a:off x="46307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" name="Oval 45"/>
          <p:cNvSpPr>
            <a:spLocks noChangeAspect="1" noChangeArrowheads="1"/>
          </p:cNvSpPr>
          <p:nvPr userDrawn="1"/>
        </p:nvSpPr>
        <p:spPr bwMode="auto">
          <a:xfrm>
            <a:off x="47498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" name="Oval 46"/>
          <p:cNvSpPr>
            <a:spLocks noChangeAspect="1" noChangeArrowheads="1"/>
          </p:cNvSpPr>
          <p:nvPr userDrawn="1"/>
        </p:nvSpPr>
        <p:spPr bwMode="auto">
          <a:xfrm>
            <a:off x="652462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" name="Oval 47"/>
          <p:cNvSpPr>
            <a:spLocks noChangeAspect="1" noChangeArrowheads="1"/>
          </p:cNvSpPr>
          <p:nvPr userDrawn="1"/>
        </p:nvSpPr>
        <p:spPr bwMode="auto">
          <a:xfrm>
            <a:off x="6642100" y="14986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" name="Oval 48"/>
          <p:cNvSpPr>
            <a:spLocks noChangeAspect="1" noChangeArrowheads="1"/>
          </p:cNvSpPr>
          <p:nvPr userDrawn="1"/>
        </p:nvSpPr>
        <p:spPr bwMode="auto">
          <a:xfrm>
            <a:off x="676116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" name="Oval 49"/>
          <p:cNvSpPr>
            <a:spLocks noChangeAspect="1" noChangeArrowheads="1"/>
          </p:cNvSpPr>
          <p:nvPr userDrawn="1"/>
        </p:nvSpPr>
        <p:spPr bwMode="auto">
          <a:xfrm>
            <a:off x="13192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" name="Oval 50"/>
          <p:cNvSpPr>
            <a:spLocks noChangeAspect="1" noChangeArrowheads="1"/>
          </p:cNvSpPr>
          <p:nvPr userDrawn="1"/>
        </p:nvSpPr>
        <p:spPr bwMode="auto">
          <a:xfrm>
            <a:off x="14366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" name="Oval 51"/>
          <p:cNvSpPr>
            <a:spLocks noChangeAspect="1" noChangeArrowheads="1"/>
          </p:cNvSpPr>
          <p:nvPr userDrawn="1"/>
        </p:nvSpPr>
        <p:spPr bwMode="auto">
          <a:xfrm>
            <a:off x="155575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" name="Oval 52"/>
          <p:cNvSpPr>
            <a:spLocks noChangeAspect="1" noChangeArrowheads="1"/>
          </p:cNvSpPr>
          <p:nvPr userDrawn="1"/>
        </p:nvSpPr>
        <p:spPr bwMode="auto">
          <a:xfrm>
            <a:off x="167322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" name="Oval 53"/>
          <p:cNvSpPr>
            <a:spLocks noChangeAspect="1" noChangeArrowheads="1"/>
          </p:cNvSpPr>
          <p:nvPr userDrawn="1"/>
        </p:nvSpPr>
        <p:spPr bwMode="auto">
          <a:xfrm>
            <a:off x="17922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" name="Oval 54"/>
          <p:cNvSpPr>
            <a:spLocks noChangeAspect="1" noChangeArrowheads="1"/>
          </p:cNvSpPr>
          <p:nvPr userDrawn="1"/>
        </p:nvSpPr>
        <p:spPr bwMode="auto">
          <a:xfrm>
            <a:off x="202882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" name="Oval 55"/>
          <p:cNvSpPr>
            <a:spLocks noChangeAspect="1" noChangeArrowheads="1"/>
          </p:cNvSpPr>
          <p:nvPr userDrawn="1"/>
        </p:nvSpPr>
        <p:spPr bwMode="auto">
          <a:xfrm>
            <a:off x="214630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" name="Oval 56"/>
          <p:cNvSpPr>
            <a:spLocks noChangeAspect="1" noChangeArrowheads="1"/>
          </p:cNvSpPr>
          <p:nvPr userDrawn="1"/>
        </p:nvSpPr>
        <p:spPr bwMode="auto">
          <a:xfrm>
            <a:off x="226536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" name="Oval 57"/>
          <p:cNvSpPr>
            <a:spLocks noChangeAspect="1" noChangeArrowheads="1"/>
          </p:cNvSpPr>
          <p:nvPr userDrawn="1"/>
        </p:nvSpPr>
        <p:spPr bwMode="auto">
          <a:xfrm>
            <a:off x="23828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" name="Oval 58"/>
          <p:cNvSpPr>
            <a:spLocks noChangeAspect="1" noChangeArrowheads="1"/>
          </p:cNvSpPr>
          <p:nvPr userDrawn="1"/>
        </p:nvSpPr>
        <p:spPr bwMode="auto">
          <a:xfrm>
            <a:off x="26193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" name="Oval 59"/>
          <p:cNvSpPr>
            <a:spLocks noChangeAspect="1" noChangeArrowheads="1"/>
          </p:cNvSpPr>
          <p:nvPr userDrawn="1"/>
        </p:nvSpPr>
        <p:spPr bwMode="auto">
          <a:xfrm>
            <a:off x="27384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" name="Oval 60"/>
          <p:cNvSpPr>
            <a:spLocks noChangeAspect="1" noChangeArrowheads="1"/>
          </p:cNvSpPr>
          <p:nvPr userDrawn="1"/>
        </p:nvSpPr>
        <p:spPr bwMode="auto">
          <a:xfrm>
            <a:off x="28559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" name="Oval 61"/>
          <p:cNvSpPr>
            <a:spLocks noChangeAspect="1" noChangeArrowheads="1"/>
          </p:cNvSpPr>
          <p:nvPr userDrawn="1"/>
        </p:nvSpPr>
        <p:spPr bwMode="auto">
          <a:xfrm>
            <a:off x="29749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" name="Oval 62"/>
          <p:cNvSpPr>
            <a:spLocks noChangeAspect="1" noChangeArrowheads="1"/>
          </p:cNvSpPr>
          <p:nvPr userDrawn="1"/>
        </p:nvSpPr>
        <p:spPr bwMode="auto">
          <a:xfrm>
            <a:off x="30940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" name="Oval 63"/>
          <p:cNvSpPr>
            <a:spLocks noChangeAspect="1" noChangeArrowheads="1"/>
          </p:cNvSpPr>
          <p:nvPr userDrawn="1"/>
        </p:nvSpPr>
        <p:spPr bwMode="auto">
          <a:xfrm>
            <a:off x="32115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" name="Oval 64"/>
          <p:cNvSpPr>
            <a:spLocks noChangeAspect="1" noChangeArrowheads="1"/>
          </p:cNvSpPr>
          <p:nvPr userDrawn="1"/>
        </p:nvSpPr>
        <p:spPr bwMode="auto">
          <a:xfrm>
            <a:off x="33305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" name="Oval 65"/>
          <p:cNvSpPr>
            <a:spLocks noChangeAspect="1" noChangeArrowheads="1"/>
          </p:cNvSpPr>
          <p:nvPr userDrawn="1"/>
        </p:nvSpPr>
        <p:spPr bwMode="auto">
          <a:xfrm>
            <a:off x="344805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" name="Oval 66"/>
          <p:cNvSpPr>
            <a:spLocks noChangeAspect="1" noChangeArrowheads="1"/>
          </p:cNvSpPr>
          <p:nvPr userDrawn="1"/>
        </p:nvSpPr>
        <p:spPr bwMode="auto">
          <a:xfrm>
            <a:off x="35671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" name="Oval 67"/>
          <p:cNvSpPr>
            <a:spLocks noChangeAspect="1" noChangeArrowheads="1"/>
          </p:cNvSpPr>
          <p:nvPr userDrawn="1"/>
        </p:nvSpPr>
        <p:spPr bwMode="auto">
          <a:xfrm>
            <a:off x="36845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" name="Oval 68"/>
          <p:cNvSpPr>
            <a:spLocks noChangeAspect="1" noChangeArrowheads="1"/>
          </p:cNvSpPr>
          <p:nvPr userDrawn="1"/>
        </p:nvSpPr>
        <p:spPr bwMode="auto">
          <a:xfrm>
            <a:off x="46307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" name="Oval 69"/>
          <p:cNvSpPr>
            <a:spLocks noChangeAspect="1" noChangeArrowheads="1"/>
          </p:cNvSpPr>
          <p:nvPr userDrawn="1"/>
        </p:nvSpPr>
        <p:spPr bwMode="auto">
          <a:xfrm>
            <a:off x="676116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" name="Oval 70"/>
          <p:cNvSpPr>
            <a:spLocks noChangeAspect="1" noChangeArrowheads="1"/>
          </p:cNvSpPr>
          <p:nvPr userDrawn="1"/>
        </p:nvSpPr>
        <p:spPr bwMode="auto">
          <a:xfrm>
            <a:off x="68786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" name="Oval 71"/>
          <p:cNvSpPr>
            <a:spLocks noChangeAspect="1" noChangeArrowheads="1"/>
          </p:cNvSpPr>
          <p:nvPr userDrawn="1"/>
        </p:nvSpPr>
        <p:spPr bwMode="auto">
          <a:xfrm>
            <a:off x="12001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" name="Oval 72"/>
          <p:cNvSpPr>
            <a:spLocks noChangeAspect="1" noChangeArrowheads="1"/>
          </p:cNvSpPr>
          <p:nvPr userDrawn="1"/>
        </p:nvSpPr>
        <p:spPr bwMode="auto">
          <a:xfrm>
            <a:off x="13192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" name="Oval 73"/>
          <p:cNvSpPr>
            <a:spLocks noChangeAspect="1" noChangeArrowheads="1"/>
          </p:cNvSpPr>
          <p:nvPr userDrawn="1"/>
        </p:nvSpPr>
        <p:spPr bwMode="auto">
          <a:xfrm>
            <a:off x="14366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" name="Oval 74"/>
          <p:cNvSpPr>
            <a:spLocks noChangeAspect="1" noChangeArrowheads="1"/>
          </p:cNvSpPr>
          <p:nvPr userDrawn="1"/>
        </p:nvSpPr>
        <p:spPr bwMode="auto">
          <a:xfrm>
            <a:off x="15557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" name="Oval 75"/>
          <p:cNvSpPr>
            <a:spLocks noChangeAspect="1" noChangeArrowheads="1"/>
          </p:cNvSpPr>
          <p:nvPr userDrawn="1"/>
        </p:nvSpPr>
        <p:spPr bwMode="auto">
          <a:xfrm>
            <a:off x="1673225" y="17176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" name="Oval 76"/>
          <p:cNvSpPr>
            <a:spLocks noChangeAspect="1" noChangeArrowheads="1"/>
          </p:cNvSpPr>
          <p:nvPr userDrawn="1"/>
        </p:nvSpPr>
        <p:spPr bwMode="auto">
          <a:xfrm>
            <a:off x="17922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" name="Oval 77"/>
          <p:cNvSpPr>
            <a:spLocks noChangeAspect="1" noChangeArrowheads="1"/>
          </p:cNvSpPr>
          <p:nvPr userDrawn="1"/>
        </p:nvSpPr>
        <p:spPr bwMode="auto">
          <a:xfrm>
            <a:off x="19097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" name="Oval 78"/>
          <p:cNvSpPr>
            <a:spLocks noChangeAspect="1" noChangeArrowheads="1"/>
          </p:cNvSpPr>
          <p:nvPr userDrawn="1"/>
        </p:nvSpPr>
        <p:spPr bwMode="auto">
          <a:xfrm>
            <a:off x="202882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" name="Oval 79"/>
          <p:cNvSpPr>
            <a:spLocks noChangeAspect="1" noChangeArrowheads="1"/>
          </p:cNvSpPr>
          <p:nvPr userDrawn="1"/>
        </p:nvSpPr>
        <p:spPr bwMode="auto">
          <a:xfrm>
            <a:off x="21463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" name="Oval 80"/>
          <p:cNvSpPr>
            <a:spLocks noChangeAspect="1" noChangeArrowheads="1"/>
          </p:cNvSpPr>
          <p:nvPr userDrawn="1"/>
        </p:nvSpPr>
        <p:spPr bwMode="auto">
          <a:xfrm>
            <a:off x="22653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" name="Oval 81"/>
          <p:cNvSpPr>
            <a:spLocks noChangeAspect="1" noChangeArrowheads="1"/>
          </p:cNvSpPr>
          <p:nvPr userDrawn="1"/>
        </p:nvSpPr>
        <p:spPr bwMode="auto">
          <a:xfrm>
            <a:off x="26193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" name="Oval 82"/>
          <p:cNvSpPr>
            <a:spLocks noChangeAspect="1" noChangeArrowheads="1"/>
          </p:cNvSpPr>
          <p:nvPr userDrawn="1"/>
        </p:nvSpPr>
        <p:spPr bwMode="auto">
          <a:xfrm>
            <a:off x="27384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" name="Oval 83"/>
          <p:cNvSpPr>
            <a:spLocks noChangeAspect="1" noChangeArrowheads="1"/>
          </p:cNvSpPr>
          <p:nvPr userDrawn="1"/>
        </p:nvSpPr>
        <p:spPr bwMode="auto">
          <a:xfrm>
            <a:off x="28559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" name="Oval 84"/>
          <p:cNvSpPr>
            <a:spLocks noChangeAspect="1" noChangeArrowheads="1"/>
          </p:cNvSpPr>
          <p:nvPr userDrawn="1"/>
        </p:nvSpPr>
        <p:spPr bwMode="auto">
          <a:xfrm>
            <a:off x="29749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" name="Oval 85"/>
          <p:cNvSpPr>
            <a:spLocks noChangeAspect="1" noChangeArrowheads="1"/>
          </p:cNvSpPr>
          <p:nvPr userDrawn="1"/>
        </p:nvSpPr>
        <p:spPr bwMode="auto">
          <a:xfrm>
            <a:off x="30940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" name="Oval 86"/>
          <p:cNvSpPr>
            <a:spLocks noChangeAspect="1" noChangeArrowheads="1"/>
          </p:cNvSpPr>
          <p:nvPr userDrawn="1"/>
        </p:nvSpPr>
        <p:spPr bwMode="auto">
          <a:xfrm>
            <a:off x="32115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" name="Oval 87"/>
          <p:cNvSpPr>
            <a:spLocks noChangeAspect="1" noChangeArrowheads="1"/>
          </p:cNvSpPr>
          <p:nvPr userDrawn="1"/>
        </p:nvSpPr>
        <p:spPr bwMode="auto">
          <a:xfrm>
            <a:off x="33305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" name="Oval 88"/>
          <p:cNvSpPr>
            <a:spLocks noChangeAspect="1" noChangeArrowheads="1"/>
          </p:cNvSpPr>
          <p:nvPr userDrawn="1"/>
        </p:nvSpPr>
        <p:spPr bwMode="auto">
          <a:xfrm>
            <a:off x="34480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" name="Oval 89"/>
          <p:cNvSpPr>
            <a:spLocks noChangeAspect="1" noChangeArrowheads="1"/>
          </p:cNvSpPr>
          <p:nvPr userDrawn="1"/>
        </p:nvSpPr>
        <p:spPr bwMode="auto">
          <a:xfrm>
            <a:off x="35671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" name="Oval 90"/>
          <p:cNvSpPr>
            <a:spLocks noChangeAspect="1" noChangeArrowheads="1"/>
          </p:cNvSpPr>
          <p:nvPr userDrawn="1"/>
        </p:nvSpPr>
        <p:spPr bwMode="auto">
          <a:xfrm>
            <a:off x="36845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" name="Oval 91"/>
          <p:cNvSpPr>
            <a:spLocks noChangeAspect="1" noChangeArrowheads="1"/>
          </p:cNvSpPr>
          <p:nvPr userDrawn="1"/>
        </p:nvSpPr>
        <p:spPr bwMode="auto">
          <a:xfrm>
            <a:off x="581342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" name="Oval 92"/>
          <p:cNvSpPr>
            <a:spLocks noChangeAspect="1" noChangeArrowheads="1"/>
          </p:cNvSpPr>
          <p:nvPr userDrawn="1"/>
        </p:nvSpPr>
        <p:spPr bwMode="auto">
          <a:xfrm>
            <a:off x="59324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" name="Oval 93"/>
          <p:cNvSpPr>
            <a:spLocks noChangeAspect="1" noChangeArrowheads="1"/>
          </p:cNvSpPr>
          <p:nvPr userDrawn="1"/>
        </p:nvSpPr>
        <p:spPr bwMode="auto">
          <a:xfrm>
            <a:off x="66421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" name="Oval 94"/>
          <p:cNvSpPr>
            <a:spLocks noChangeAspect="1" noChangeArrowheads="1"/>
          </p:cNvSpPr>
          <p:nvPr userDrawn="1"/>
        </p:nvSpPr>
        <p:spPr bwMode="auto">
          <a:xfrm>
            <a:off x="67611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" name="Oval 95"/>
          <p:cNvSpPr>
            <a:spLocks noChangeAspect="1" noChangeArrowheads="1"/>
          </p:cNvSpPr>
          <p:nvPr userDrawn="1"/>
        </p:nvSpPr>
        <p:spPr bwMode="auto">
          <a:xfrm>
            <a:off x="68786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" name="Oval 96"/>
          <p:cNvSpPr>
            <a:spLocks noChangeAspect="1" noChangeArrowheads="1"/>
          </p:cNvSpPr>
          <p:nvPr userDrawn="1"/>
        </p:nvSpPr>
        <p:spPr bwMode="auto">
          <a:xfrm>
            <a:off x="69977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" name="Oval 97"/>
          <p:cNvSpPr>
            <a:spLocks noChangeAspect="1" noChangeArrowheads="1"/>
          </p:cNvSpPr>
          <p:nvPr userDrawn="1"/>
        </p:nvSpPr>
        <p:spPr bwMode="auto">
          <a:xfrm>
            <a:off x="77073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" name="Oval 98"/>
          <p:cNvSpPr>
            <a:spLocks noChangeAspect="1" noChangeArrowheads="1"/>
          </p:cNvSpPr>
          <p:nvPr userDrawn="1"/>
        </p:nvSpPr>
        <p:spPr bwMode="auto">
          <a:xfrm>
            <a:off x="78247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" name="Oval 99"/>
          <p:cNvSpPr>
            <a:spLocks noChangeAspect="1" noChangeArrowheads="1"/>
          </p:cNvSpPr>
          <p:nvPr userDrawn="1"/>
        </p:nvSpPr>
        <p:spPr bwMode="auto">
          <a:xfrm>
            <a:off x="79438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" name="Oval 100"/>
          <p:cNvSpPr>
            <a:spLocks noChangeAspect="1" noChangeArrowheads="1"/>
          </p:cNvSpPr>
          <p:nvPr userDrawn="1"/>
        </p:nvSpPr>
        <p:spPr bwMode="auto">
          <a:xfrm>
            <a:off x="12001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" name="Oval 101"/>
          <p:cNvSpPr>
            <a:spLocks noChangeAspect="1" noChangeArrowheads="1"/>
          </p:cNvSpPr>
          <p:nvPr userDrawn="1"/>
        </p:nvSpPr>
        <p:spPr bwMode="auto">
          <a:xfrm>
            <a:off x="13192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" name="Oval 102"/>
          <p:cNvSpPr>
            <a:spLocks noChangeAspect="1" noChangeArrowheads="1"/>
          </p:cNvSpPr>
          <p:nvPr userDrawn="1"/>
        </p:nvSpPr>
        <p:spPr bwMode="auto">
          <a:xfrm>
            <a:off x="14366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" name="Oval 103"/>
          <p:cNvSpPr>
            <a:spLocks noChangeAspect="1" noChangeArrowheads="1"/>
          </p:cNvSpPr>
          <p:nvPr userDrawn="1"/>
        </p:nvSpPr>
        <p:spPr bwMode="auto">
          <a:xfrm>
            <a:off x="15557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" name="Oval 104"/>
          <p:cNvSpPr>
            <a:spLocks noChangeAspect="1" noChangeArrowheads="1"/>
          </p:cNvSpPr>
          <p:nvPr userDrawn="1"/>
        </p:nvSpPr>
        <p:spPr bwMode="auto">
          <a:xfrm>
            <a:off x="16732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" name="Oval 105"/>
          <p:cNvSpPr>
            <a:spLocks noChangeAspect="1" noChangeArrowheads="1"/>
          </p:cNvSpPr>
          <p:nvPr userDrawn="1"/>
        </p:nvSpPr>
        <p:spPr bwMode="auto">
          <a:xfrm>
            <a:off x="17922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" name="Oval 106"/>
          <p:cNvSpPr>
            <a:spLocks noChangeAspect="1" noChangeArrowheads="1"/>
          </p:cNvSpPr>
          <p:nvPr userDrawn="1"/>
        </p:nvSpPr>
        <p:spPr bwMode="auto">
          <a:xfrm>
            <a:off x="19097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" name="Oval 107"/>
          <p:cNvSpPr>
            <a:spLocks noChangeAspect="1" noChangeArrowheads="1"/>
          </p:cNvSpPr>
          <p:nvPr userDrawn="1"/>
        </p:nvSpPr>
        <p:spPr bwMode="auto">
          <a:xfrm>
            <a:off x="20288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" name="Oval 108"/>
          <p:cNvSpPr>
            <a:spLocks noChangeAspect="1" noChangeArrowheads="1"/>
          </p:cNvSpPr>
          <p:nvPr userDrawn="1"/>
        </p:nvSpPr>
        <p:spPr bwMode="auto">
          <a:xfrm>
            <a:off x="21463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" name="Oval 109"/>
          <p:cNvSpPr>
            <a:spLocks noChangeAspect="1" noChangeArrowheads="1"/>
          </p:cNvSpPr>
          <p:nvPr userDrawn="1"/>
        </p:nvSpPr>
        <p:spPr bwMode="auto">
          <a:xfrm>
            <a:off x="22653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" name="Oval 110"/>
          <p:cNvSpPr>
            <a:spLocks noChangeAspect="1" noChangeArrowheads="1"/>
          </p:cNvSpPr>
          <p:nvPr userDrawn="1"/>
        </p:nvSpPr>
        <p:spPr bwMode="auto">
          <a:xfrm>
            <a:off x="29749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" name="Oval 111"/>
          <p:cNvSpPr>
            <a:spLocks noChangeAspect="1" noChangeArrowheads="1"/>
          </p:cNvSpPr>
          <p:nvPr userDrawn="1"/>
        </p:nvSpPr>
        <p:spPr bwMode="auto">
          <a:xfrm>
            <a:off x="30940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" name="Oval 112"/>
          <p:cNvSpPr>
            <a:spLocks noChangeAspect="1" noChangeArrowheads="1"/>
          </p:cNvSpPr>
          <p:nvPr userDrawn="1"/>
        </p:nvSpPr>
        <p:spPr bwMode="auto">
          <a:xfrm>
            <a:off x="32115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" name="Oval 113"/>
          <p:cNvSpPr>
            <a:spLocks noChangeAspect="1" noChangeArrowheads="1"/>
          </p:cNvSpPr>
          <p:nvPr userDrawn="1"/>
        </p:nvSpPr>
        <p:spPr bwMode="auto">
          <a:xfrm>
            <a:off x="33305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" name="Oval 114"/>
          <p:cNvSpPr>
            <a:spLocks noChangeAspect="1" noChangeArrowheads="1"/>
          </p:cNvSpPr>
          <p:nvPr userDrawn="1"/>
        </p:nvSpPr>
        <p:spPr bwMode="auto">
          <a:xfrm>
            <a:off x="34480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" name="Oval 115"/>
          <p:cNvSpPr>
            <a:spLocks noChangeAspect="1" noChangeArrowheads="1"/>
          </p:cNvSpPr>
          <p:nvPr userDrawn="1"/>
        </p:nvSpPr>
        <p:spPr bwMode="auto">
          <a:xfrm>
            <a:off x="35671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" name="Oval 116"/>
          <p:cNvSpPr>
            <a:spLocks noChangeAspect="1" noChangeArrowheads="1"/>
          </p:cNvSpPr>
          <p:nvPr userDrawn="1"/>
        </p:nvSpPr>
        <p:spPr bwMode="auto">
          <a:xfrm>
            <a:off x="36845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" name="Oval 117"/>
          <p:cNvSpPr>
            <a:spLocks noChangeAspect="1" noChangeArrowheads="1"/>
          </p:cNvSpPr>
          <p:nvPr userDrawn="1"/>
        </p:nvSpPr>
        <p:spPr bwMode="auto">
          <a:xfrm>
            <a:off x="56959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" name="Oval 118"/>
          <p:cNvSpPr>
            <a:spLocks noChangeAspect="1" noChangeArrowheads="1"/>
          </p:cNvSpPr>
          <p:nvPr userDrawn="1"/>
        </p:nvSpPr>
        <p:spPr bwMode="auto">
          <a:xfrm>
            <a:off x="62880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" name="Oval 119"/>
          <p:cNvSpPr>
            <a:spLocks noChangeAspect="1" noChangeArrowheads="1"/>
          </p:cNvSpPr>
          <p:nvPr userDrawn="1"/>
        </p:nvSpPr>
        <p:spPr bwMode="auto">
          <a:xfrm>
            <a:off x="64055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" name="Oval 120"/>
          <p:cNvSpPr>
            <a:spLocks noChangeAspect="1" noChangeArrowheads="1"/>
          </p:cNvSpPr>
          <p:nvPr userDrawn="1"/>
        </p:nvSpPr>
        <p:spPr bwMode="auto">
          <a:xfrm>
            <a:off x="65246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" name="Oval 121"/>
          <p:cNvSpPr>
            <a:spLocks noChangeAspect="1" noChangeArrowheads="1"/>
          </p:cNvSpPr>
          <p:nvPr userDrawn="1"/>
        </p:nvSpPr>
        <p:spPr bwMode="auto">
          <a:xfrm>
            <a:off x="66421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" name="Oval 122"/>
          <p:cNvSpPr>
            <a:spLocks noChangeAspect="1" noChangeArrowheads="1"/>
          </p:cNvSpPr>
          <p:nvPr userDrawn="1"/>
        </p:nvSpPr>
        <p:spPr bwMode="auto">
          <a:xfrm>
            <a:off x="67611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" name="Oval 123"/>
          <p:cNvSpPr>
            <a:spLocks noChangeAspect="1" noChangeArrowheads="1"/>
          </p:cNvSpPr>
          <p:nvPr userDrawn="1"/>
        </p:nvSpPr>
        <p:spPr bwMode="auto">
          <a:xfrm>
            <a:off x="68786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" name="Oval 124"/>
          <p:cNvSpPr>
            <a:spLocks noChangeAspect="1" noChangeArrowheads="1"/>
          </p:cNvSpPr>
          <p:nvPr userDrawn="1"/>
        </p:nvSpPr>
        <p:spPr bwMode="auto">
          <a:xfrm>
            <a:off x="69977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" name="Oval 125"/>
          <p:cNvSpPr>
            <a:spLocks noChangeAspect="1" noChangeArrowheads="1"/>
          </p:cNvSpPr>
          <p:nvPr userDrawn="1"/>
        </p:nvSpPr>
        <p:spPr bwMode="auto">
          <a:xfrm>
            <a:off x="71151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" name="Oval 126"/>
          <p:cNvSpPr>
            <a:spLocks noChangeAspect="1" noChangeArrowheads="1"/>
          </p:cNvSpPr>
          <p:nvPr userDrawn="1"/>
        </p:nvSpPr>
        <p:spPr bwMode="auto">
          <a:xfrm>
            <a:off x="72342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" name="Oval 127"/>
          <p:cNvSpPr>
            <a:spLocks noChangeAspect="1" noChangeArrowheads="1"/>
          </p:cNvSpPr>
          <p:nvPr userDrawn="1"/>
        </p:nvSpPr>
        <p:spPr bwMode="auto">
          <a:xfrm>
            <a:off x="73517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" name="Oval 128"/>
          <p:cNvSpPr>
            <a:spLocks noChangeAspect="1" noChangeArrowheads="1"/>
          </p:cNvSpPr>
          <p:nvPr userDrawn="1"/>
        </p:nvSpPr>
        <p:spPr bwMode="auto">
          <a:xfrm>
            <a:off x="77073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" name="Oval 129"/>
          <p:cNvSpPr>
            <a:spLocks noChangeAspect="1" noChangeArrowheads="1"/>
          </p:cNvSpPr>
          <p:nvPr userDrawn="1"/>
        </p:nvSpPr>
        <p:spPr bwMode="auto">
          <a:xfrm>
            <a:off x="12001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2" name="Oval 130"/>
          <p:cNvSpPr>
            <a:spLocks noChangeAspect="1" noChangeArrowheads="1"/>
          </p:cNvSpPr>
          <p:nvPr userDrawn="1"/>
        </p:nvSpPr>
        <p:spPr bwMode="auto">
          <a:xfrm>
            <a:off x="13192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3" name="Oval 131"/>
          <p:cNvSpPr>
            <a:spLocks noChangeAspect="1" noChangeArrowheads="1"/>
          </p:cNvSpPr>
          <p:nvPr userDrawn="1"/>
        </p:nvSpPr>
        <p:spPr bwMode="auto">
          <a:xfrm>
            <a:off x="14366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4" name="Oval 132"/>
          <p:cNvSpPr>
            <a:spLocks noChangeAspect="1" noChangeArrowheads="1"/>
          </p:cNvSpPr>
          <p:nvPr userDrawn="1"/>
        </p:nvSpPr>
        <p:spPr bwMode="auto">
          <a:xfrm>
            <a:off x="15557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5" name="Oval 133"/>
          <p:cNvSpPr>
            <a:spLocks noChangeAspect="1" noChangeArrowheads="1"/>
          </p:cNvSpPr>
          <p:nvPr userDrawn="1"/>
        </p:nvSpPr>
        <p:spPr bwMode="auto">
          <a:xfrm>
            <a:off x="16732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6" name="Oval 134"/>
          <p:cNvSpPr>
            <a:spLocks noChangeAspect="1" noChangeArrowheads="1"/>
          </p:cNvSpPr>
          <p:nvPr userDrawn="1"/>
        </p:nvSpPr>
        <p:spPr bwMode="auto">
          <a:xfrm>
            <a:off x="17922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7" name="Oval 135"/>
          <p:cNvSpPr>
            <a:spLocks noChangeAspect="1" noChangeArrowheads="1"/>
          </p:cNvSpPr>
          <p:nvPr userDrawn="1"/>
        </p:nvSpPr>
        <p:spPr bwMode="auto">
          <a:xfrm>
            <a:off x="19097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8" name="Oval 136"/>
          <p:cNvSpPr>
            <a:spLocks noChangeAspect="1" noChangeArrowheads="1"/>
          </p:cNvSpPr>
          <p:nvPr userDrawn="1"/>
        </p:nvSpPr>
        <p:spPr bwMode="auto">
          <a:xfrm>
            <a:off x="20288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9" name="Oval 137"/>
          <p:cNvSpPr>
            <a:spLocks noChangeAspect="1" noChangeArrowheads="1"/>
          </p:cNvSpPr>
          <p:nvPr userDrawn="1"/>
        </p:nvSpPr>
        <p:spPr bwMode="auto">
          <a:xfrm>
            <a:off x="21463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0" name="Oval 138"/>
          <p:cNvSpPr>
            <a:spLocks noChangeAspect="1" noChangeArrowheads="1"/>
          </p:cNvSpPr>
          <p:nvPr userDrawn="1"/>
        </p:nvSpPr>
        <p:spPr bwMode="auto">
          <a:xfrm>
            <a:off x="22653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1" name="Oval 139"/>
          <p:cNvSpPr>
            <a:spLocks noChangeAspect="1" noChangeArrowheads="1"/>
          </p:cNvSpPr>
          <p:nvPr userDrawn="1"/>
        </p:nvSpPr>
        <p:spPr bwMode="auto">
          <a:xfrm>
            <a:off x="23828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2" name="Oval 140"/>
          <p:cNvSpPr>
            <a:spLocks noChangeAspect="1" noChangeArrowheads="1"/>
          </p:cNvSpPr>
          <p:nvPr userDrawn="1"/>
        </p:nvSpPr>
        <p:spPr bwMode="auto">
          <a:xfrm>
            <a:off x="29749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3" name="Oval 141"/>
          <p:cNvSpPr>
            <a:spLocks noChangeAspect="1" noChangeArrowheads="1"/>
          </p:cNvSpPr>
          <p:nvPr userDrawn="1"/>
        </p:nvSpPr>
        <p:spPr bwMode="auto">
          <a:xfrm>
            <a:off x="30940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4" name="Oval 142"/>
          <p:cNvSpPr>
            <a:spLocks noChangeAspect="1" noChangeArrowheads="1"/>
          </p:cNvSpPr>
          <p:nvPr userDrawn="1"/>
        </p:nvSpPr>
        <p:spPr bwMode="auto">
          <a:xfrm>
            <a:off x="3211513" y="193516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5" name="Oval 143"/>
          <p:cNvSpPr>
            <a:spLocks noChangeAspect="1" noChangeArrowheads="1"/>
          </p:cNvSpPr>
          <p:nvPr userDrawn="1"/>
        </p:nvSpPr>
        <p:spPr bwMode="auto">
          <a:xfrm>
            <a:off x="33305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6" name="Oval 144"/>
          <p:cNvSpPr>
            <a:spLocks noChangeAspect="1" noChangeArrowheads="1"/>
          </p:cNvSpPr>
          <p:nvPr userDrawn="1"/>
        </p:nvSpPr>
        <p:spPr bwMode="auto">
          <a:xfrm>
            <a:off x="34480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7" name="Oval 145"/>
          <p:cNvSpPr>
            <a:spLocks noChangeAspect="1" noChangeArrowheads="1"/>
          </p:cNvSpPr>
          <p:nvPr userDrawn="1"/>
        </p:nvSpPr>
        <p:spPr bwMode="auto">
          <a:xfrm>
            <a:off x="35671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8" name="Oval 146"/>
          <p:cNvSpPr>
            <a:spLocks noChangeAspect="1" noChangeArrowheads="1"/>
          </p:cNvSpPr>
          <p:nvPr userDrawn="1"/>
        </p:nvSpPr>
        <p:spPr bwMode="auto">
          <a:xfrm>
            <a:off x="36845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39" name="Oval 147"/>
          <p:cNvSpPr>
            <a:spLocks noChangeAspect="1" noChangeArrowheads="1"/>
          </p:cNvSpPr>
          <p:nvPr userDrawn="1"/>
        </p:nvSpPr>
        <p:spPr bwMode="auto">
          <a:xfrm>
            <a:off x="47498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0" name="Oval 148"/>
          <p:cNvSpPr>
            <a:spLocks noChangeAspect="1" noChangeArrowheads="1"/>
          </p:cNvSpPr>
          <p:nvPr userDrawn="1"/>
        </p:nvSpPr>
        <p:spPr bwMode="auto">
          <a:xfrm>
            <a:off x="48672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1" name="Oval 149"/>
          <p:cNvSpPr>
            <a:spLocks noChangeAspect="1" noChangeArrowheads="1"/>
          </p:cNvSpPr>
          <p:nvPr userDrawn="1"/>
        </p:nvSpPr>
        <p:spPr bwMode="auto">
          <a:xfrm>
            <a:off x="49863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2" name="Oval 150"/>
          <p:cNvSpPr>
            <a:spLocks noChangeAspect="1" noChangeArrowheads="1"/>
          </p:cNvSpPr>
          <p:nvPr userDrawn="1"/>
        </p:nvSpPr>
        <p:spPr bwMode="auto">
          <a:xfrm>
            <a:off x="55768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3" name="Oval 151"/>
          <p:cNvSpPr>
            <a:spLocks noChangeAspect="1" noChangeArrowheads="1"/>
          </p:cNvSpPr>
          <p:nvPr userDrawn="1"/>
        </p:nvSpPr>
        <p:spPr bwMode="auto">
          <a:xfrm>
            <a:off x="60515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4" name="Oval 152"/>
          <p:cNvSpPr>
            <a:spLocks noChangeAspect="1" noChangeArrowheads="1"/>
          </p:cNvSpPr>
          <p:nvPr userDrawn="1"/>
        </p:nvSpPr>
        <p:spPr bwMode="auto">
          <a:xfrm>
            <a:off x="61690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5" name="Oval 153"/>
          <p:cNvSpPr>
            <a:spLocks noChangeAspect="1" noChangeArrowheads="1"/>
          </p:cNvSpPr>
          <p:nvPr userDrawn="1"/>
        </p:nvSpPr>
        <p:spPr bwMode="auto">
          <a:xfrm>
            <a:off x="62880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6" name="Oval 154"/>
          <p:cNvSpPr>
            <a:spLocks noChangeAspect="1" noChangeArrowheads="1"/>
          </p:cNvSpPr>
          <p:nvPr userDrawn="1"/>
        </p:nvSpPr>
        <p:spPr bwMode="auto">
          <a:xfrm>
            <a:off x="64055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7" name="Oval 155"/>
          <p:cNvSpPr>
            <a:spLocks noChangeAspect="1" noChangeArrowheads="1"/>
          </p:cNvSpPr>
          <p:nvPr userDrawn="1"/>
        </p:nvSpPr>
        <p:spPr bwMode="auto">
          <a:xfrm>
            <a:off x="65246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8" name="Oval 156"/>
          <p:cNvSpPr>
            <a:spLocks noChangeAspect="1" noChangeArrowheads="1"/>
          </p:cNvSpPr>
          <p:nvPr userDrawn="1"/>
        </p:nvSpPr>
        <p:spPr bwMode="auto">
          <a:xfrm>
            <a:off x="66421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49" name="Oval 157"/>
          <p:cNvSpPr>
            <a:spLocks noChangeAspect="1" noChangeArrowheads="1"/>
          </p:cNvSpPr>
          <p:nvPr userDrawn="1"/>
        </p:nvSpPr>
        <p:spPr bwMode="auto">
          <a:xfrm>
            <a:off x="67611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0" name="Oval 158"/>
          <p:cNvSpPr>
            <a:spLocks noChangeAspect="1" noChangeArrowheads="1"/>
          </p:cNvSpPr>
          <p:nvPr userDrawn="1"/>
        </p:nvSpPr>
        <p:spPr bwMode="auto">
          <a:xfrm>
            <a:off x="68786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1" name="Oval 159"/>
          <p:cNvSpPr>
            <a:spLocks noChangeAspect="1" noChangeArrowheads="1"/>
          </p:cNvSpPr>
          <p:nvPr userDrawn="1"/>
        </p:nvSpPr>
        <p:spPr bwMode="auto">
          <a:xfrm>
            <a:off x="69977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2" name="Oval 160"/>
          <p:cNvSpPr>
            <a:spLocks noChangeAspect="1" noChangeArrowheads="1"/>
          </p:cNvSpPr>
          <p:nvPr userDrawn="1"/>
        </p:nvSpPr>
        <p:spPr bwMode="auto">
          <a:xfrm>
            <a:off x="71151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3" name="Oval 161"/>
          <p:cNvSpPr>
            <a:spLocks noChangeAspect="1" noChangeArrowheads="1"/>
          </p:cNvSpPr>
          <p:nvPr userDrawn="1"/>
        </p:nvSpPr>
        <p:spPr bwMode="auto">
          <a:xfrm>
            <a:off x="72342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4" name="Oval 162"/>
          <p:cNvSpPr>
            <a:spLocks noChangeAspect="1" noChangeArrowheads="1"/>
          </p:cNvSpPr>
          <p:nvPr userDrawn="1"/>
        </p:nvSpPr>
        <p:spPr bwMode="auto">
          <a:xfrm>
            <a:off x="73517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5" name="Oval 163"/>
          <p:cNvSpPr>
            <a:spLocks noChangeAspect="1" noChangeArrowheads="1"/>
          </p:cNvSpPr>
          <p:nvPr userDrawn="1"/>
        </p:nvSpPr>
        <p:spPr bwMode="auto">
          <a:xfrm>
            <a:off x="74707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6" name="Oval 164"/>
          <p:cNvSpPr>
            <a:spLocks noChangeAspect="1" noChangeArrowheads="1"/>
          </p:cNvSpPr>
          <p:nvPr userDrawn="1"/>
        </p:nvSpPr>
        <p:spPr bwMode="auto">
          <a:xfrm>
            <a:off x="75882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7" name="Oval 165"/>
          <p:cNvSpPr>
            <a:spLocks noChangeAspect="1" noChangeArrowheads="1"/>
          </p:cNvSpPr>
          <p:nvPr userDrawn="1"/>
        </p:nvSpPr>
        <p:spPr bwMode="auto">
          <a:xfrm>
            <a:off x="77073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8" name="Oval 166"/>
          <p:cNvSpPr>
            <a:spLocks noChangeAspect="1" noChangeArrowheads="1"/>
          </p:cNvSpPr>
          <p:nvPr userDrawn="1"/>
        </p:nvSpPr>
        <p:spPr bwMode="auto">
          <a:xfrm>
            <a:off x="78247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59" name="Oval 167"/>
          <p:cNvSpPr>
            <a:spLocks noChangeAspect="1" noChangeArrowheads="1"/>
          </p:cNvSpPr>
          <p:nvPr userDrawn="1"/>
        </p:nvSpPr>
        <p:spPr bwMode="auto">
          <a:xfrm>
            <a:off x="79438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0" name="Oval 168"/>
          <p:cNvSpPr>
            <a:spLocks noChangeAspect="1" noChangeArrowheads="1"/>
          </p:cNvSpPr>
          <p:nvPr userDrawn="1"/>
        </p:nvSpPr>
        <p:spPr bwMode="auto">
          <a:xfrm>
            <a:off x="6096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1" name="Oval 169"/>
          <p:cNvSpPr>
            <a:spLocks noChangeAspect="1" noChangeArrowheads="1"/>
          </p:cNvSpPr>
          <p:nvPr userDrawn="1"/>
        </p:nvSpPr>
        <p:spPr bwMode="auto">
          <a:xfrm>
            <a:off x="7270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2" name="Oval 170"/>
          <p:cNvSpPr>
            <a:spLocks noChangeAspect="1" noChangeArrowheads="1"/>
          </p:cNvSpPr>
          <p:nvPr userDrawn="1"/>
        </p:nvSpPr>
        <p:spPr bwMode="auto">
          <a:xfrm>
            <a:off x="8461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3" name="Oval 171"/>
          <p:cNvSpPr>
            <a:spLocks noChangeAspect="1" noChangeArrowheads="1"/>
          </p:cNvSpPr>
          <p:nvPr userDrawn="1"/>
        </p:nvSpPr>
        <p:spPr bwMode="auto">
          <a:xfrm>
            <a:off x="9636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4" name="Oval 172"/>
          <p:cNvSpPr>
            <a:spLocks noChangeAspect="1" noChangeArrowheads="1"/>
          </p:cNvSpPr>
          <p:nvPr userDrawn="1"/>
        </p:nvSpPr>
        <p:spPr bwMode="auto">
          <a:xfrm>
            <a:off x="10826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5" name="Oval 173"/>
          <p:cNvSpPr>
            <a:spLocks noChangeAspect="1" noChangeArrowheads="1"/>
          </p:cNvSpPr>
          <p:nvPr userDrawn="1"/>
        </p:nvSpPr>
        <p:spPr bwMode="auto">
          <a:xfrm>
            <a:off x="12001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6" name="Oval 174"/>
          <p:cNvSpPr>
            <a:spLocks noChangeAspect="1" noChangeArrowheads="1"/>
          </p:cNvSpPr>
          <p:nvPr userDrawn="1"/>
        </p:nvSpPr>
        <p:spPr bwMode="auto">
          <a:xfrm>
            <a:off x="13192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7" name="Oval 175"/>
          <p:cNvSpPr>
            <a:spLocks noChangeAspect="1" noChangeArrowheads="1"/>
          </p:cNvSpPr>
          <p:nvPr userDrawn="1"/>
        </p:nvSpPr>
        <p:spPr bwMode="auto">
          <a:xfrm>
            <a:off x="14366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8" name="Oval 176"/>
          <p:cNvSpPr>
            <a:spLocks noChangeAspect="1" noChangeArrowheads="1"/>
          </p:cNvSpPr>
          <p:nvPr userDrawn="1"/>
        </p:nvSpPr>
        <p:spPr bwMode="auto">
          <a:xfrm>
            <a:off x="15557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69" name="Oval 177"/>
          <p:cNvSpPr>
            <a:spLocks noChangeAspect="1" noChangeArrowheads="1"/>
          </p:cNvSpPr>
          <p:nvPr userDrawn="1"/>
        </p:nvSpPr>
        <p:spPr bwMode="auto">
          <a:xfrm>
            <a:off x="16732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0" name="Oval 178"/>
          <p:cNvSpPr>
            <a:spLocks noChangeAspect="1" noChangeArrowheads="1"/>
          </p:cNvSpPr>
          <p:nvPr userDrawn="1"/>
        </p:nvSpPr>
        <p:spPr bwMode="auto">
          <a:xfrm>
            <a:off x="17922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1" name="Oval 179"/>
          <p:cNvSpPr>
            <a:spLocks noChangeAspect="1" noChangeArrowheads="1"/>
          </p:cNvSpPr>
          <p:nvPr userDrawn="1"/>
        </p:nvSpPr>
        <p:spPr bwMode="auto">
          <a:xfrm>
            <a:off x="19097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2" name="Oval 180"/>
          <p:cNvSpPr>
            <a:spLocks noChangeAspect="1" noChangeArrowheads="1"/>
          </p:cNvSpPr>
          <p:nvPr userDrawn="1"/>
        </p:nvSpPr>
        <p:spPr bwMode="auto">
          <a:xfrm>
            <a:off x="20288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3" name="Oval 181"/>
          <p:cNvSpPr>
            <a:spLocks noChangeAspect="1" noChangeArrowheads="1"/>
          </p:cNvSpPr>
          <p:nvPr userDrawn="1"/>
        </p:nvSpPr>
        <p:spPr bwMode="auto">
          <a:xfrm>
            <a:off x="21463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4" name="Oval 182"/>
          <p:cNvSpPr>
            <a:spLocks noChangeAspect="1" noChangeArrowheads="1"/>
          </p:cNvSpPr>
          <p:nvPr userDrawn="1"/>
        </p:nvSpPr>
        <p:spPr bwMode="auto">
          <a:xfrm>
            <a:off x="22653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5" name="Oval 183"/>
          <p:cNvSpPr>
            <a:spLocks noChangeAspect="1" noChangeArrowheads="1"/>
          </p:cNvSpPr>
          <p:nvPr userDrawn="1"/>
        </p:nvSpPr>
        <p:spPr bwMode="auto">
          <a:xfrm>
            <a:off x="23828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6" name="Oval 184"/>
          <p:cNvSpPr>
            <a:spLocks noChangeAspect="1" noChangeArrowheads="1"/>
          </p:cNvSpPr>
          <p:nvPr userDrawn="1"/>
        </p:nvSpPr>
        <p:spPr bwMode="auto">
          <a:xfrm>
            <a:off x="25019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7" name="Oval 185"/>
          <p:cNvSpPr>
            <a:spLocks noChangeAspect="1" noChangeArrowheads="1"/>
          </p:cNvSpPr>
          <p:nvPr userDrawn="1"/>
        </p:nvSpPr>
        <p:spPr bwMode="auto">
          <a:xfrm>
            <a:off x="26193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8" name="Oval 186"/>
          <p:cNvSpPr>
            <a:spLocks noChangeAspect="1" noChangeArrowheads="1"/>
          </p:cNvSpPr>
          <p:nvPr userDrawn="1"/>
        </p:nvSpPr>
        <p:spPr bwMode="auto">
          <a:xfrm>
            <a:off x="30940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79" name="Oval 187"/>
          <p:cNvSpPr>
            <a:spLocks noChangeAspect="1" noChangeArrowheads="1"/>
          </p:cNvSpPr>
          <p:nvPr userDrawn="1"/>
        </p:nvSpPr>
        <p:spPr bwMode="auto">
          <a:xfrm>
            <a:off x="32115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0" name="Oval 188"/>
          <p:cNvSpPr>
            <a:spLocks noChangeAspect="1" noChangeArrowheads="1"/>
          </p:cNvSpPr>
          <p:nvPr userDrawn="1"/>
        </p:nvSpPr>
        <p:spPr bwMode="auto">
          <a:xfrm>
            <a:off x="33305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1" name="Oval 189"/>
          <p:cNvSpPr>
            <a:spLocks noChangeAspect="1" noChangeArrowheads="1"/>
          </p:cNvSpPr>
          <p:nvPr userDrawn="1"/>
        </p:nvSpPr>
        <p:spPr bwMode="auto">
          <a:xfrm>
            <a:off x="34480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2" name="Oval 190"/>
          <p:cNvSpPr>
            <a:spLocks noChangeAspect="1" noChangeArrowheads="1"/>
          </p:cNvSpPr>
          <p:nvPr userDrawn="1"/>
        </p:nvSpPr>
        <p:spPr bwMode="auto">
          <a:xfrm>
            <a:off x="35671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3" name="Oval 191"/>
          <p:cNvSpPr>
            <a:spLocks noChangeAspect="1" noChangeArrowheads="1"/>
          </p:cNvSpPr>
          <p:nvPr userDrawn="1"/>
        </p:nvSpPr>
        <p:spPr bwMode="auto">
          <a:xfrm>
            <a:off x="46307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4" name="Oval 192"/>
          <p:cNvSpPr>
            <a:spLocks noChangeAspect="1" noChangeArrowheads="1"/>
          </p:cNvSpPr>
          <p:nvPr userDrawn="1"/>
        </p:nvSpPr>
        <p:spPr bwMode="auto">
          <a:xfrm>
            <a:off x="47498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5" name="Oval 193"/>
          <p:cNvSpPr>
            <a:spLocks noChangeAspect="1" noChangeArrowheads="1"/>
          </p:cNvSpPr>
          <p:nvPr userDrawn="1"/>
        </p:nvSpPr>
        <p:spPr bwMode="auto">
          <a:xfrm>
            <a:off x="48672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6" name="Oval 194"/>
          <p:cNvSpPr>
            <a:spLocks noChangeAspect="1" noChangeArrowheads="1"/>
          </p:cNvSpPr>
          <p:nvPr userDrawn="1"/>
        </p:nvSpPr>
        <p:spPr bwMode="auto">
          <a:xfrm>
            <a:off x="49863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7" name="Oval 195"/>
          <p:cNvSpPr>
            <a:spLocks noChangeAspect="1" noChangeArrowheads="1"/>
          </p:cNvSpPr>
          <p:nvPr userDrawn="1"/>
        </p:nvSpPr>
        <p:spPr bwMode="auto">
          <a:xfrm>
            <a:off x="51038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8" name="Oval 196"/>
          <p:cNvSpPr>
            <a:spLocks noChangeAspect="1" noChangeArrowheads="1"/>
          </p:cNvSpPr>
          <p:nvPr userDrawn="1"/>
        </p:nvSpPr>
        <p:spPr bwMode="auto">
          <a:xfrm>
            <a:off x="55768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89" name="Oval 197"/>
          <p:cNvSpPr>
            <a:spLocks noChangeAspect="1" noChangeArrowheads="1"/>
          </p:cNvSpPr>
          <p:nvPr userDrawn="1"/>
        </p:nvSpPr>
        <p:spPr bwMode="auto">
          <a:xfrm>
            <a:off x="56959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0" name="Oval 198"/>
          <p:cNvSpPr>
            <a:spLocks noChangeAspect="1" noChangeArrowheads="1"/>
          </p:cNvSpPr>
          <p:nvPr userDrawn="1"/>
        </p:nvSpPr>
        <p:spPr bwMode="auto">
          <a:xfrm>
            <a:off x="58134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1" name="Oval 199"/>
          <p:cNvSpPr>
            <a:spLocks noChangeAspect="1" noChangeArrowheads="1"/>
          </p:cNvSpPr>
          <p:nvPr userDrawn="1"/>
        </p:nvSpPr>
        <p:spPr bwMode="auto">
          <a:xfrm>
            <a:off x="59324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2" name="Oval 200"/>
          <p:cNvSpPr>
            <a:spLocks noChangeAspect="1" noChangeArrowheads="1"/>
          </p:cNvSpPr>
          <p:nvPr userDrawn="1"/>
        </p:nvSpPr>
        <p:spPr bwMode="auto">
          <a:xfrm>
            <a:off x="60515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3" name="Oval 201"/>
          <p:cNvSpPr>
            <a:spLocks noChangeAspect="1" noChangeArrowheads="1"/>
          </p:cNvSpPr>
          <p:nvPr userDrawn="1"/>
        </p:nvSpPr>
        <p:spPr bwMode="auto">
          <a:xfrm>
            <a:off x="61690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4" name="Oval 202"/>
          <p:cNvSpPr>
            <a:spLocks noChangeAspect="1" noChangeArrowheads="1"/>
          </p:cNvSpPr>
          <p:nvPr userDrawn="1"/>
        </p:nvSpPr>
        <p:spPr bwMode="auto">
          <a:xfrm>
            <a:off x="62880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5" name="Oval 203"/>
          <p:cNvSpPr>
            <a:spLocks noChangeAspect="1" noChangeArrowheads="1"/>
          </p:cNvSpPr>
          <p:nvPr userDrawn="1"/>
        </p:nvSpPr>
        <p:spPr bwMode="auto">
          <a:xfrm>
            <a:off x="64055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6" name="Oval 204"/>
          <p:cNvSpPr>
            <a:spLocks noChangeAspect="1" noChangeArrowheads="1"/>
          </p:cNvSpPr>
          <p:nvPr userDrawn="1"/>
        </p:nvSpPr>
        <p:spPr bwMode="auto">
          <a:xfrm>
            <a:off x="65246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7" name="Oval 205"/>
          <p:cNvSpPr>
            <a:spLocks noChangeAspect="1" noChangeArrowheads="1"/>
          </p:cNvSpPr>
          <p:nvPr userDrawn="1"/>
        </p:nvSpPr>
        <p:spPr bwMode="auto">
          <a:xfrm>
            <a:off x="66421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8" name="Oval 206"/>
          <p:cNvSpPr>
            <a:spLocks noChangeAspect="1" noChangeArrowheads="1"/>
          </p:cNvSpPr>
          <p:nvPr userDrawn="1"/>
        </p:nvSpPr>
        <p:spPr bwMode="auto">
          <a:xfrm>
            <a:off x="67611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99" name="Oval 207"/>
          <p:cNvSpPr>
            <a:spLocks noChangeAspect="1" noChangeArrowheads="1"/>
          </p:cNvSpPr>
          <p:nvPr userDrawn="1"/>
        </p:nvSpPr>
        <p:spPr bwMode="auto">
          <a:xfrm>
            <a:off x="6878638" y="20447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0" name="Oval 208"/>
          <p:cNvSpPr>
            <a:spLocks noChangeAspect="1" noChangeArrowheads="1"/>
          </p:cNvSpPr>
          <p:nvPr userDrawn="1"/>
        </p:nvSpPr>
        <p:spPr bwMode="auto">
          <a:xfrm>
            <a:off x="69977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1" name="Oval 209"/>
          <p:cNvSpPr>
            <a:spLocks noChangeAspect="1" noChangeArrowheads="1"/>
          </p:cNvSpPr>
          <p:nvPr userDrawn="1"/>
        </p:nvSpPr>
        <p:spPr bwMode="auto">
          <a:xfrm>
            <a:off x="71151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2" name="Oval 210"/>
          <p:cNvSpPr>
            <a:spLocks noChangeAspect="1" noChangeArrowheads="1"/>
          </p:cNvSpPr>
          <p:nvPr userDrawn="1"/>
        </p:nvSpPr>
        <p:spPr bwMode="auto">
          <a:xfrm>
            <a:off x="72342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3" name="Oval 211"/>
          <p:cNvSpPr>
            <a:spLocks noChangeAspect="1" noChangeArrowheads="1"/>
          </p:cNvSpPr>
          <p:nvPr userDrawn="1"/>
        </p:nvSpPr>
        <p:spPr bwMode="auto">
          <a:xfrm>
            <a:off x="73517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4" name="Oval 212"/>
          <p:cNvSpPr>
            <a:spLocks noChangeAspect="1" noChangeArrowheads="1"/>
          </p:cNvSpPr>
          <p:nvPr userDrawn="1"/>
        </p:nvSpPr>
        <p:spPr bwMode="auto">
          <a:xfrm>
            <a:off x="74707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5" name="Oval 213"/>
          <p:cNvSpPr>
            <a:spLocks noChangeAspect="1" noChangeArrowheads="1"/>
          </p:cNvSpPr>
          <p:nvPr userDrawn="1"/>
        </p:nvSpPr>
        <p:spPr bwMode="auto">
          <a:xfrm>
            <a:off x="75882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6" name="Oval 214"/>
          <p:cNvSpPr>
            <a:spLocks noChangeAspect="1" noChangeArrowheads="1"/>
          </p:cNvSpPr>
          <p:nvPr userDrawn="1"/>
        </p:nvSpPr>
        <p:spPr bwMode="auto">
          <a:xfrm>
            <a:off x="77073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7" name="Oval 215"/>
          <p:cNvSpPr>
            <a:spLocks noChangeAspect="1" noChangeArrowheads="1"/>
          </p:cNvSpPr>
          <p:nvPr userDrawn="1"/>
        </p:nvSpPr>
        <p:spPr bwMode="auto">
          <a:xfrm>
            <a:off x="78247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8" name="Oval 216"/>
          <p:cNvSpPr>
            <a:spLocks noChangeAspect="1" noChangeArrowheads="1"/>
          </p:cNvSpPr>
          <p:nvPr userDrawn="1"/>
        </p:nvSpPr>
        <p:spPr bwMode="auto">
          <a:xfrm>
            <a:off x="79438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09" name="Oval 217"/>
          <p:cNvSpPr>
            <a:spLocks noChangeAspect="1" noChangeArrowheads="1"/>
          </p:cNvSpPr>
          <p:nvPr userDrawn="1"/>
        </p:nvSpPr>
        <p:spPr bwMode="auto">
          <a:xfrm>
            <a:off x="80613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0" name="Oval 218"/>
          <p:cNvSpPr>
            <a:spLocks noChangeAspect="1" noChangeArrowheads="1"/>
          </p:cNvSpPr>
          <p:nvPr userDrawn="1"/>
        </p:nvSpPr>
        <p:spPr bwMode="auto">
          <a:xfrm>
            <a:off x="8180388" y="20447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1" name="Oval 219"/>
          <p:cNvSpPr>
            <a:spLocks noChangeAspect="1" noChangeArrowheads="1"/>
          </p:cNvSpPr>
          <p:nvPr userDrawn="1"/>
        </p:nvSpPr>
        <p:spPr bwMode="auto">
          <a:xfrm>
            <a:off x="82978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2" name="Oval 220"/>
          <p:cNvSpPr>
            <a:spLocks noChangeAspect="1" noChangeArrowheads="1"/>
          </p:cNvSpPr>
          <p:nvPr userDrawn="1"/>
        </p:nvSpPr>
        <p:spPr bwMode="auto">
          <a:xfrm>
            <a:off x="84169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3" name="Oval 221"/>
          <p:cNvSpPr>
            <a:spLocks noChangeAspect="1" noChangeArrowheads="1"/>
          </p:cNvSpPr>
          <p:nvPr userDrawn="1"/>
        </p:nvSpPr>
        <p:spPr bwMode="auto">
          <a:xfrm>
            <a:off x="85344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4" name="Oval 222"/>
          <p:cNvSpPr>
            <a:spLocks noChangeAspect="1" noChangeArrowheads="1"/>
          </p:cNvSpPr>
          <p:nvPr userDrawn="1"/>
        </p:nvSpPr>
        <p:spPr bwMode="auto">
          <a:xfrm>
            <a:off x="86534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5" name="Oval 223"/>
          <p:cNvSpPr>
            <a:spLocks noChangeAspect="1" noChangeArrowheads="1"/>
          </p:cNvSpPr>
          <p:nvPr userDrawn="1"/>
        </p:nvSpPr>
        <p:spPr bwMode="auto">
          <a:xfrm>
            <a:off x="87709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6" name="Oval 224"/>
          <p:cNvSpPr>
            <a:spLocks noChangeAspect="1" noChangeArrowheads="1"/>
          </p:cNvSpPr>
          <p:nvPr userDrawn="1"/>
        </p:nvSpPr>
        <p:spPr bwMode="auto">
          <a:xfrm>
            <a:off x="2540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7" name="Oval 225"/>
          <p:cNvSpPr>
            <a:spLocks noChangeAspect="1" noChangeArrowheads="1"/>
          </p:cNvSpPr>
          <p:nvPr userDrawn="1"/>
        </p:nvSpPr>
        <p:spPr bwMode="auto">
          <a:xfrm>
            <a:off x="3730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8" name="Oval 226"/>
          <p:cNvSpPr>
            <a:spLocks noChangeAspect="1" noChangeArrowheads="1"/>
          </p:cNvSpPr>
          <p:nvPr userDrawn="1"/>
        </p:nvSpPr>
        <p:spPr bwMode="auto">
          <a:xfrm>
            <a:off x="4905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19" name="Oval 227"/>
          <p:cNvSpPr>
            <a:spLocks noChangeAspect="1" noChangeArrowheads="1"/>
          </p:cNvSpPr>
          <p:nvPr userDrawn="1"/>
        </p:nvSpPr>
        <p:spPr bwMode="auto">
          <a:xfrm>
            <a:off x="6096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0" name="Oval 228"/>
          <p:cNvSpPr>
            <a:spLocks noChangeAspect="1" noChangeArrowheads="1"/>
          </p:cNvSpPr>
          <p:nvPr userDrawn="1"/>
        </p:nvSpPr>
        <p:spPr bwMode="auto">
          <a:xfrm>
            <a:off x="7270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1" name="Oval 229"/>
          <p:cNvSpPr>
            <a:spLocks noChangeAspect="1" noChangeArrowheads="1"/>
          </p:cNvSpPr>
          <p:nvPr userDrawn="1"/>
        </p:nvSpPr>
        <p:spPr bwMode="auto">
          <a:xfrm>
            <a:off x="8461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2" name="Oval 230"/>
          <p:cNvSpPr>
            <a:spLocks noChangeAspect="1" noChangeArrowheads="1"/>
          </p:cNvSpPr>
          <p:nvPr userDrawn="1"/>
        </p:nvSpPr>
        <p:spPr bwMode="auto">
          <a:xfrm>
            <a:off x="9636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3" name="Oval 231"/>
          <p:cNvSpPr>
            <a:spLocks noChangeAspect="1" noChangeArrowheads="1"/>
          </p:cNvSpPr>
          <p:nvPr userDrawn="1"/>
        </p:nvSpPr>
        <p:spPr bwMode="auto">
          <a:xfrm>
            <a:off x="10826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4" name="Oval 232"/>
          <p:cNvSpPr>
            <a:spLocks noChangeAspect="1" noChangeArrowheads="1"/>
          </p:cNvSpPr>
          <p:nvPr userDrawn="1"/>
        </p:nvSpPr>
        <p:spPr bwMode="auto">
          <a:xfrm>
            <a:off x="12001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5" name="Oval 233"/>
          <p:cNvSpPr>
            <a:spLocks noChangeAspect="1" noChangeArrowheads="1"/>
          </p:cNvSpPr>
          <p:nvPr userDrawn="1"/>
        </p:nvSpPr>
        <p:spPr bwMode="auto">
          <a:xfrm>
            <a:off x="13192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6" name="Oval 234"/>
          <p:cNvSpPr>
            <a:spLocks noChangeAspect="1" noChangeArrowheads="1"/>
          </p:cNvSpPr>
          <p:nvPr userDrawn="1"/>
        </p:nvSpPr>
        <p:spPr bwMode="auto">
          <a:xfrm>
            <a:off x="14366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7" name="Oval 235"/>
          <p:cNvSpPr>
            <a:spLocks noChangeAspect="1" noChangeArrowheads="1"/>
          </p:cNvSpPr>
          <p:nvPr userDrawn="1"/>
        </p:nvSpPr>
        <p:spPr bwMode="auto">
          <a:xfrm>
            <a:off x="15557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8" name="Oval 236"/>
          <p:cNvSpPr>
            <a:spLocks noChangeAspect="1" noChangeArrowheads="1"/>
          </p:cNvSpPr>
          <p:nvPr userDrawn="1"/>
        </p:nvSpPr>
        <p:spPr bwMode="auto">
          <a:xfrm>
            <a:off x="16732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29" name="Oval 237"/>
          <p:cNvSpPr>
            <a:spLocks noChangeAspect="1" noChangeArrowheads="1"/>
          </p:cNvSpPr>
          <p:nvPr userDrawn="1"/>
        </p:nvSpPr>
        <p:spPr bwMode="auto">
          <a:xfrm>
            <a:off x="17922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0" name="Oval 238"/>
          <p:cNvSpPr>
            <a:spLocks noChangeAspect="1" noChangeArrowheads="1"/>
          </p:cNvSpPr>
          <p:nvPr userDrawn="1"/>
        </p:nvSpPr>
        <p:spPr bwMode="auto">
          <a:xfrm>
            <a:off x="19097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1" name="Oval 239"/>
          <p:cNvSpPr>
            <a:spLocks noChangeAspect="1" noChangeArrowheads="1"/>
          </p:cNvSpPr>
          <p:nvPr userDrawn="1"/>
        </p:nvSpPr>
        <p:spPr bwMode="auto">
          <a:xfrm>
            <a:off x="20288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2" name="Oval 240"/>
          <p:cNvSpPr>
            <a:spLocks noChangeAspect="1" noChangeArrowheads="1"/>
          </p:cNvSpPr>
          <p:nvPr userDrawn="1"/>
        </p:nvSpPr>
        <p:spPr bwMode="auto">
          <a:xfrm>
            <a:off x="21463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3" name="Oval 241"/>
          <p:cNvSpPr>
            <a:spLocks noChangeAspect="1" noChangeArrowheads="1"/>
          </p:cNvSpPr>
          <p:nvPr userDrawn="1"/>
        </p:nvSpPr>
        <p:spPr bwMode="auto">
          <a:xfrm>
            <a:off x="23828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4" name="Oval 242"/>
          <p:cNvSpPr>
            <a:spLocks noChangeAspect="1" noChangeArrowheads="1"/>
          </p:cNvSpPr>
          <p:nvPr userDrawn="1"/>
        </p:nvSpPr>
        <p:spPr bwMode="auto">
          <a:xfrm>
            <a:off x="25019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5" name="Oval 243"/>
          <p:cNvSpPr>
            <a:spLocks noChangeAspect="1" noChangeArrowheads="1"/>
          </p:cNvSpPr>
          <p:nvPr userDrawn="1"/>
        </p:nvSpPr>
        <p:spPr bwMode="auto">
          <a:xfrm>
            <a:off x="26193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6" name="Oval 244"/>
          <p:cNvSpPr>
            <a:spLocks noChangeAspect="1" noChangeArrowheads="1"/>
          </p:cNvSpPr>
          <p:nvPr userDrawn="1"/>
        </p:nvSpPr>
        <p:spPr bwMode="auto">
          <a:xfrm>
            <a:off x="30940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7" name="Oval 245"/>
          <p:cNvSpPr>
            <a:spLocks noChangeAspect="1" noChangeArrowheads="1"/>
          </p:cNvSpPr>
          <p:nvPr userDrawn="1"/>
        </p:nvSpPr>
        <p:spPr bwMode="auto">
          <a:xfrm>
            <a:off x="32115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8" name="Oval 246"/>
          <p:cNvSpPr>
            <a:spLocks noChangeAspect="1" noChangeArrowheads="1"/>
          </p:cNvSpPr>
          <p:nvPr userDrawn="1"/>
        </p:nvSpPr>
        <p:spPr bwMode="auto">
          <a:xfrm>
            <a:off x="33305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39" name="Oval 247"/>
          <p:cNvSpPr>
            <a:spLocks noChangeAspect="1" noChangeArrowheads="1"/>
          </p:cNvSpPr>
          <p:nvPr userDrawn="1"/>
        </p:nvSpPr>
        <p:spPr bwMode="auto">
          <a:xfrm>
            <a:off x="38036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0" name="Oval 248"/>
          <p:cNvSpPr>
            <a:spLocks noChangeAspect="1" noChangeArrowheads="1"/>
          </p:cNvSpPr>
          <p:nvPr userDrawn="1"/>
        </p:nvSpPr>
        <p:spPr bwMode="auto">
          <a:xfrm>
            <a:off x="46307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1" name="Oval 249"/>
          <p:cNvSpPr>
            <a:spLocks noChangeAspect="1" noChangeArrowheads="1"/>
          </p:cNvSpPr>
          <p:nvPr userDrawn="1"/>
        </p:nvSpPr>
        <p:spPr bwMode="auto">
          <a:xfrm>
            <a:off x="47498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2" name="Oval 250"/>
          <p:cNvSpPr>
            <a:spLocks noChangeAspect="1" noChangeArrowheads="1"/>
          </p:cNvSpPr>
          <p:nvPr userDrawn="1"/>
        </p:nvSpPr>
        <p:spPr bwMode="auto">
          <a:xfrm>
            <a:off x="48672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3" name="Oval 251"/>
          <p:cNvSpPr>
            <a:spLocks noChangeAspect="1" noChangeArrowheads="1"/>
          </p:cNvSpPr>
          <p:nvPr userDrawn="1"/>
        </p:nvSpPr>
        <p:spPr bwMode="auto">
          <a:xfrm>
            <a:off x="49863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4" name="Oval 252"/>
          <p:cNvSpPr>
            <a:spLocks noChangeAspect="1" noChangeArrowheads="1"/>
          </p:cNvSpPr>
          <p:nvPr userDrawn="1"/>
        </p:nvSpPr>
        <p:spPr bwMode="auto">
          <a:xfrm>
            <a:off x="51038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5" name="Oval 253"/>
          <p:cNvSpPr>
            <a:spLocks noChangeAspect="1" noChangeArrowheads="1"/>
          </p:cNvSpPr>
          <p:nvPr userDrawn="1"/>
        </p:nvSpPr>
        <p:spPr bwMode="auto">
          <a:xfrm>
            <a:off x="52228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6" name="Oval 254"/>
          <p:cNvSpPr>
            <a:spLocks noChangeAspect="1" noChangeArrowheads="1"/>
          </p:cNvSpPr>
          <p:nvPr userDrawn="1"/>
        </p:nvSpPr>
        <p:spPr bwMode="auto">
          <a:xfrm>
            <a:off x="53403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7" name="Oval 255"/>
          <p:cNvSpPr>
            <a:spLocks noChangeAspect="1" noChangeArrowheads="1"/>
          </p:cNvSpPr>
          <p:nvPr userDrawn="1"/>
        </p:nvSpPr>
        <p:spPr bwMode="auto">
          <a:xfrm>
            <a:off x="54594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8" name="Oval 256"/>
          <p:cNvSpPr>
            <a:spLocks noChangeAspect="1" noChangeArrowheads="1"/>
          </p:cNvSpPr>
          <p:nvPr userDrawn="1"/>
        </p:nvSpPr>
        <p:spPr bwMode="auto">
          <a:xfrm>
            <a:off x="55768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49" name="Oval 257"/>
          <p:cNvSpPr>
            <a:spLocks noChangeAspect="1" noChangeArrowheads="1"/>
          </p:cNvSpPr>
          <p:nvPr userDrawn="1"/>
        </p:nvSpPr>
        <p:spPr bwMode="auto">
          <a:xfrm>
            <a:off x="56959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0" name="Oval 258"/>
          <p:cNvSpPr>
            <a:spLocks noChangeAspect="1" noChangeArrowheads="1"/>
          </p:cNvSpPr>
          <p:nvPr userDrawn="1"/>
        </p:nvSpPr>
        <p:spPr bwMode="auto">
          <a:xfrm>
            <a:off x="58134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1" name="Oval 259"/>
          <p:cNvSpPr>
            <a:spLocks noChangeAspect="1" noChangeArrowheads="1"/>
          </p:cNvSpPr>
          <p:nvPr userDrawn="1"/>
        </p:nvSpPr>
        <p:spPr bwMode="auto">
          <a:xfrm>
            <a:off x="59324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2" name="Oval 260"/>
          <p:cNvSpPr>
            <a:spLocks noChangeAspect="1" noChangeArrowheads="1"/>
          </p:cNvSpPr>
          <p:nvPr userDrawn="1"/>
        </p:nvSpPr>
        <p:spPr bwMode="auto">
          <a:xfrm>
            <a:off x="60515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3" name="Oval 261"/>
          <p:cNvSpPr>
            <a:spLocks noChangeAspect="1" noChangeArrowheads="1"/>
          </p:cNvSpPr>
          <p:nvPr userDrawn="1"/>
        </p:nvSpPr>
        <p:spPr bwMode="auto">
          <a:xfrm>
            <a:off x="61690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4" name="Oval 262"/>
          <p:cNvSpPr>
            <a:spLocks noChangeAspect="1" noChangeArrowheads="1"/>
          </p:cNvSpPr>
          <p:nvPr userDrawn="1"/>
        </p:nvSpPr>
        <p:spPr bwMode="auto">
          <a:xfrm>
            <a:off x="62880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5" name="Oval 263"/>
          <p:cNvSpPr>
            <a:spLocks noChangeAspect="1" noChangeArrowheads="1"/>
          </p:cNvSpPr>
          <p:nvPr userDrawn="1"/>
        </p:nvSpPr>
        <p:spPr bwMode="auto">
          <a:xfrm>
            <a:off x="64055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6" name="Oval 264"/>
          <p:cNvSpPr>
            <a:spLocks noChangeAspect="1" noChangeArrowheads="1"/>
          </p:cNvSpPr>
          <p:nvPr userDrawn="1"/>
        </p:nvSpPr>
        <p:spPr bwMode="auto">
          <a:xfrm>
            <a:off x="65246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7" name="Oval 265"/>
          <p:cNvSpPr>
            <a:spLocks noChangeAspect="1" noChangeArrowheads="1"/>
          </p:cNvSpPr>
          <p:nvPr userDrawn="1"/>
        </p:nvSpPr>
        <p:spPr bwMode="auto">
          <a:xfrm>
            <a:off x="66421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8" name="Oval 266"/>
          <p:cNvSpPr>
            <a:spLocks noChangeAspect="1" noChangeArrowheads="1"/>
          </p:cNvSpPr>
          <p:nvPr userDrawn="1"/>
        </p:nvSpPr>
        <p:spPr bwMode="auto">
          <a:xfrm>
            <a:off x="6761163" y="21542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59" name="Oval 267"/>
          <p:cNvSpPr>
            <a:spLocks noChangeAspect="1" noChangeArrowheads="1"/>
          </p:cNvSpPr>
          <p:nvPr userDrawn="1"/>
        </p:nvSpPr>
        <p:spPr bwMode="auto">
          <a:xfrm>
            <a:off x="68786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0" name="Oval 268"/>
          <p:cNvSpPr>
            <a:spLocks noChangeAspect="1" noChangeArrowheads="1"/>
          </p:cNvSpPr>
          <p:nvPr userDrawn="1"/>
        </p:nvSpPr>
        <p:spPr bwMode="auto">
          <a:xfrm>
            <a:off x="69977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1" name="Oval 269"/>
          <p:cNvSpPr>
            <a:spLocks noChangeAspect="1" noChangeArrowheads="1"/>
          </p:cNvSpPr>
          <p:nvPr userDrawn="1"/>
        </p:nvSpPr>
        <p:spPr bwMode="auto">
          <a:xfrm>
            <a:off x="71151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2" name="Oval 270"/>
          <p:cNvSpPr>
            <a:spLocks noChangeAspect="1" noChangeArrowheads="1"/>
          </p:cNvSpPr>
          <p:nvPr userDrawn="1"/>
        </p:nvSpPr>
        <p:spPr bwMode="auto">
          <a:xfrm>
            <a:off x="7234238" y="21542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3" name="Oval 271"/>
          <p:cNvSpPr>
            <a:spLocks noChangeAspect="1" noChangeArrowheads="1"/>
          </p:cNvSpPr>
          <p:nvPr userDrawn="1"/>
        </p:nvSpPr>
        <p:spPr bwMode="auto">
          <a:xfrm>
            <a:off x="73517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4" name="Oval 272"/>
          <p:cNvSpPr>
            <a:spLocks noChangeAspect="1" noChangeArrowheads="1"/>
          </p:cNvSpPr>
          <p:nvPr userDrawn="1"/>
        </p:nvSpPr>
        <p:spPr bwMode="auto">
          <a:xfrm>
            <a:off x="74707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5" name="Oval 273"/>
          <p:cNvSpPr>
            <a:spLocks noChangeAspect="1" noChangeArrowheads="1"/>
          </p:cNvSpPr>
          <p:nvPr userDrawn="1"/>
        </p:nvSpPr>
        <p:spPr bwMode="auto">
          <a:xfrm>
            <a:off x="75882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6" name="Oval 274"/>
          <p:cNvSpPr>
            <a:spLocks noChangeAspect="1" noChangeArrowheads="1"/>
          </p:cNvSpPr>
          <p:nvPr userDrawn="1"/>
        </p:nvSpPr>
        <p:spPr bwMode="auto">
          <a:xfrm>
            <a:off x="77073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7" name="Oval 275"/>
          <p:cNvSpPr>
            <a:spLocks noChangeAspect="1" noChangeArrowheads="1"/>
          </p:cNvSpPr>
          <p:nvPr userDrawn="1"/>
        </p:nvSpPr>
        <p:spPr bwMode="auto">
          <a:xfrm>
            <a:off x="78247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8" name="Oval 276"/>
          <p:cNvSpPr>
            <a:spLocks noChangeAspect="1" noChangeArrowheads="1"/>
          </p:cNvSpPr>
          <p:nvPr userDrawn="1"/>
        </p:nvSpPr>
        <p:spPr bwMode="auto">
          <a:xfrm>
            <a:off x="79438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69" name="Oval 277"/>
          <p:cNvSpPr>
            <a:spLocks noChangeAspect="1" noChangeArrowheads="1"/>
          </p:cNvSpPr>
          <p:nvPr userDrawn="1"/>
        </p:nvSpPr>
        <p:spPr bwMode="auto">
          <a:xfrm>
            <a:off x="80613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0" name="Oval 278"/>
          <p:cNvSpPr>
            <a:spLocks noChangeAspect="1" noChangeArrowheads="1"/>
          </p:cNvSpPr>
          <p:nvPr userDrawn="1"/>
        </p:nvSpPr>
        <p:spPr bwMode="auto">
          <a:xfrm>
            <a:off x="81803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1" name="Oval 279"/>
          <p:cNvSpPr>
            <a:spLocks noChangeAspect="1" noChangeArrowheads="1"/>
          </p:cNvSpPr>
          <p:nvPr userDrawn="1"/>
        </p:nvSpPr>
        <p:spPr bwMode="auto">
          <a:xfrm>
            <a:off x="82978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2" name="Oval 280"/>
          <p:cNvSpPr>
            <a:spLocks noChangeAspect="1" noChangeArrowheads="1"/>
          </p:cNvSpPr>
          <p:nvPr userDrawn="1"/>
        </p:nvSpPr>
        <p:spPr bwMode="auto">
          <a:xfrm>
            <a:off x="84169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3" name="Oval 281"/>
          <p:cNvSpPr>
            <a:spLocks noChangeAspect="1" noChangeArrowheads="1"/>
          </p:cNvSpPr>
          <p:nvPr userDrawn="1"/>
        </p:nvSpPr>
        <p:spPr bwMode="auto">
          <a:xfrm>
            <a:off x="85344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4" name="Oval 282"/>
          <p:cNvSpPr>
            <a:spLocks noChangeAspect="1" noChangeArrowheads="1"/>
          </p:cNvSpPr>
          <p:nvPr userDrawn="1"/>
        </p:nvSpPr>
        <p:spPr bwMode="auto">
          <a:xfrm>
            <a:off x="86534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5" name="Oval 283"/>
          <p:cNvSpPr>
            <a:spLocks noChangeAspect="1" noChangeArrowheads="1"/>
          </p:cNvSpPr>
          <p:nvPr userDrawn="1"/>
        </p:nvSpPr>
        <p:spPr bwMode="auto">
          <a:xfrm>
            <a:off x="87709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6" name="Oval 284"/>
          <p:cNvSpPr>
            <a:spLocks noChangeAspect="1" noChangeArrowheads="1"/>
          </p:cNvSpPr>
          <p:nvPr userDrawn="1"/>
        </p:nvSpPr>
        <p:spPr bwMode="auto">
          <a:xfrm>
            <a:off x="88900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7" name="Oval 285"/>
          <p:cNvSpPr>
            <a:spLocks noChangeAspect="1" noChangeArrowheads="1"/>
          </p:cNvSpPr>
          <p:nvPr userDrawn="1"/>
        </p:nvSpPr>
        <p:spPr bwMode="auto">
          <a:xfrm>
            <a:off x="2540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8" name="Oval 286"/>
          <p:cNvSpPr>
            <a:spLocks noChangeAspect="1" noChangeArrowheads="1"/>
          </p:cNvSpPr>
          <p:nvPr userDrawn="1"/>
        </p:nvSpPr>
        <p:spPr bwMode="auto">
          <a:xfrm>
            <a:off x="3730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79" name="Oval 287"/>
          <p:cNvSpPr>
            <a:spLocks noChangeAspect="1" noChangeArrowheads="1"/>
          </p:cNvSpPr>
          <p:nvPr userDrawn="1"/>
        </p:nvSpPr>
        <p:spPr bwMode="auto">
          <a:xfrm>
            <a:off x="4905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0" name="Oval 288"/>
          <p:cNvSpPr>
            <a:spLocks noChangeAspect="1" noChangeArrowheads="1"/>
          </p:cNvSpPr>
          <p:nvPr userDrawn="1"/>
        </p:nvSpPr>
        <p:spPr bwMode="auto">
          <a:xfrm>
            <a:off x="6096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1" name="Oval 289"/>
          <p:cNvSpPr>
            <a:spLocks noChangeAspect="1" noChangeArrowheads="1"/>
          </p:cNvSpPr>
          <p:nvPr userDrawn="1"/>
        </p:nvSpPr>
        <p:spPr bwMode="auto">
          <a:xfrm>
            <a:off x="7270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2" name="Oval 290"/>
          <p:cNvSpPr>
            <a:spLocks noChangeAspect="1" noChangeArrowheads="1"/>
          </p:cNvSpPr>
          <p:nvPr userDrawn="1"/>
        </p:nvSpPr>
        <p:spPr bwMode="auto">
          <a:xfrm>
            <a:off x="8461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3" name="Oval 291"/>
          <p:cNvSpPr>
            <a:spLocks noChangeAspect="1" noChangeArrowheads="1"/>
          </p:cNvSpPr>
          <p:nvPr userDrawn="1"/>
        </p:nvSpPr>
        <p:spPr bwMode="auto">
          <a:xfrm>
            <a:off x="9636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4" name="Oval 292"/>
          <p:cNvSpPr>
            <a:spLocks noChangeAspect="1" noChangeArrowheads="1"/>
          </p:cNvSpPr>
          <p:nvPr userDrawn="1"/>
        </p:nvSpPr>
        <p:spPr bwMode="auto">
          <a:xfrm>
            <a:off x="10826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5" name="Oval 293"/>
          <p:cNvSpPr>
            <a:spLocks noChangeAspect="1" noChangeArrowheads="1"/>
          </p:cNvSpPr>
          <p:nvPr userDrawn="1"/>
        </p:nvSpPr>
        <p:spPr bwMode="auto">
          <a:xfrm>
            <a:off x="12001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6" name="Oval 294"/>
          <p:cNvSpPr>
            <a:spLocks noChangeAspect="1" noChangeArrowheads="1"/>
          </p:cNvSpPr>
          <p:nvPr userDrawn="1"/>
        </p:nvSpPr>
        <p:spPr bwMode="auto">
          <a:xfrm>
            <a:off x="13192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7" name="Oval 295"/>
          <p:cNvSpPr>
            <a:spLocks noChangeAspect="1" noChangeArrowheads="1"/>
          </p:cNvSpPr>
          <p:nvPr userDrawn="1"/>
        </p:nvSpPr>
        <p:spPr bwMode="auto">
          <a:xfrm>
            <a:off x="14366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8" name="Oval 296"/>
          <p:cNvSpPr>
            <a:spLocks noChangeAspect="1" noChangeArrowheads="1"/>
          </p:cNvSpPr>
          <p:nvPr userDrawn="1"/>
        </p:nvSpPr>
        <p:spPr bwMode="auto">
          <a:xfrm>
            <a:off x="15557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89" name="Oval 297"/>
          <p:cNvSpPr>
            <a:spLocks noChangeAspect="1" noChangeArrowheads="1"/>
          </p:cNvSpPr>
          <p:nvPr userDrawn="1"/>
        </p:nvSpPr>
        <p:spPr bwMode="auto">
          <a:xfrm>
            <a:off x="16732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0" name="Oval 298"/>
          <p:cNvSpPr>
            <a:spLocks noChangeAspect="1" noChangeArrowheads="1"/>
          </p:cNvSpPr>
          <p:nvPr userDrawn="1"/>
        </p:nvSpPr>
        <p:spPr bwMode="auto">
          <a:xfrm>
            <a:off x="17922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1" name="Oval 299"/>
          <p:cNvSpPr>
            <a:spLocks noChangeAspect="1" noChangeArrowheads="1"/>
          </p:cNvSpPr>
          <p:nvPr userDrawn="1"/>
        </p:nvSpPr>
        <p:spPr bwMode="auto">
          <a:xfrm>
            <a:off x="19097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2" name="Oval 300"/>
          <p:cNvSpPr>
            <a:spLocks noChangeAspect="1" noChangeArrowheads="1"/>
          </p:cNvSpPr>
          <p:nvPr userDrawn="1"/>
        </p:nvSpPr>
        <p:spPr bwMode="auto">
          <a:xfrm>
            <a:off x="20288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3" name="Oval 301"/>
          <p:cNvSpPr>
            <a:spLocks noChangeAspect="1" noChangeArrowheads="1"/>
          </p:cNvSpPr>
          <p:nvPr userDrawn="1"/>
        </p:nvSpPr>
        <p:spPr bwMode="auto">
          <a:xfrm>
            <a:off x="21463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4" name="Oval 302"/>
          <p:cNvSpPr>
            <a:spLocks noChangeAspect="1" noChangeArrowheads="1"/>
          </p:cNvSpPr>
          <p:nvPr userDrawn="1"/>
        </p:nvSpPr>
        <p:spPr bwMode="auto">
          <a:xfrm>
            <a:off x="25019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5" name="Oval 303"/>
          <p:cNvSpPr>
            <a:spLocks noChangeAspect="1" noChangeArrowheads="1"/>
          </p:cNvSpPr>
          <p:nvPr userDrawn="1"/>
        </p:nvSpPr>
        <p:spPr bwMode="auto">
          <a:xfrm>
            <a:off x="26193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6" name="Oval 304"/>
          <p:cNvSpPr>
            <a:spLocks noChangeAspect="1" noChangeArrowheads="1"/>
          </p:cNvSpPr>
          <p:nvPr userDrawn="1"/>
        </p:nvSpPr>
        <p:spPr bwMode="auto">
          <a:xfrm>
            <a:off x="30940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7" name="Oval 305"/>
          <p:cNvSpPr>
            <a:spLocks noChangeAspect="1" noChangeArrowheads="1"/>
          </p:cNvSpPr>
          <p:nvPr userDrawn="1"/>
        </p:nvSpPr>
        <p:spPr bwMode="auto">
          <a:xfrm>
            <a:off x="32115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8" name="Oval 306"/>
          <p:cNvSpPr>
            <a:spLocks noChangeAspect="1" noChangeArrowheads="1"/>
          </p:cNvSpPr>
          <p:nvPr userDrawn="1"/>
        </p:nvSpPr>
        <p:spPr bwMode="auto">
          <a:xfrm>
            <a:off x="38036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299" name="Oval 307"/>
          <p:cNvSpPr>
            <a:spLocks noChangeAspect="1" noChangeArrowheads="1"/>
          </p:cNvSpPr>
          <p:nvPr userDrawn="1"/>
        </p:nvSpPr>
        <p:spPr bwMode="auto">
          <a:xfrm>
            <a:off x="39211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0" name="Oval 308"/>
          <p:cNvSpPr>
            <a:spLocks noChangeAspect="1" noChangeArrowheads="1"/>
          </p:cNvSpPr>
          <p:nvPr userDrawn="1"/>
        </p:nvSpPr>
        <p:spPr bwMode="auto">
          <a:xfrm>
            <a:off x="45132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1" name="Oval 309"/>
          <p:cNvSpPr>
            <a:spLocks noChangeAspect="1" noChangeArrowheads="1"/>
          </p:cNvSpPr>
          <p:nvPr userDrawn="1"/>
        </p:nvSpPr>
        <p:spPr bwMode="auto">
          <a:xfrm>
            <a:off x="46307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2" name="Oval 310"/>
          <p:cNvSpPr>
            <a:spLocks noChangeAspect="1" noChangeArrowheads="1"/>
          </p:cNvSpPr>
          <p:nvPr userDrawn="1"/>
        </p:nvSpPr>
        <p:spPr bwMode="auto">
          <a:xfrm>
            <a:off x="4749800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3" name="Oval 311"/>
          <p:cNvSpPr>
            <a:spLocks noChangeAspect="1" noChangeArrowheads="1"/>
          </p:cNvSpPr>
          <p:nvPr userDrawn="1"/>
        </p:nvSpPr>
        <p:spPr bwMode="auto">
          <a:xfrm>
            <a:off x="48672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4" name="Oval 312"/>
          <p:cNvSpPr>
            <a:spLocks noChangeAspect="1" noChangeArrowheads="1"/>
          </p:cNvSpPr>
          <p:nvPr userDrawn="1"/>
        </p:nvSpPr>
        <p:spPr bwMode="auto">
          <a:xfrm>
            <a:off x="49863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5" name="Oval 313"/>
          <p:cNvSpPr>
            <a:spLocks noChangeAspect="1" noChangeArrowheads="1"/>
          </p:cNvSpPr>
          <p:nvPr userDrawn="1"/>
        </p:nvSpPr>
        <p:spPr bwMode="auto">
          <a:xfrm>
            <a:off x="51038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6" name="Oval 314"/>
          <p:cNvSpPr>
            <a:spLocks noChangeAspect="1" noChangeArrowheads="1"/>
          </p:cNvSpPr>
          <p:nvPr userDrawn="1"/>
        </p:nvSpPr>
        <p:spPr bwMode="auto">
          <a:xfrm>
            <a:off x="5222875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7" name="Oval 315"/>
          <p:cNvSpPr>
            <a:spLocks noChangeAspect="1" noChangeArrowheads="1"/>
          </p:cNvSpPr>
          <p:nvPr userDrawn="1"/>
        </p:nvSpPr>
        <p:spPr bwMode="auto">
          <a:xfrm>
            <a:off x="53403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8" name="Oval 316"/>
          <p:cNvSpPr>
            <a:spLocks noChangeAspect="1" noChangeArrowheads="1"/>
          </p:cNvSpPr>
          <p:nvPr userDrawn="1"/>
        </p:nvSpPr>
        <p:spPr bwMode="auto">
          <a:xfrm>
            <a:off x="54594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09" name="Oval 317"/>
          <p:cNvSpPr>
            <a:spLocks noChangeAspect="1" noChangeArrowheads="1"/>
          </p:cNvSpPr>
          <p:nvPr userDrawn="1"/>
        </p:nvSpPr>
        <p:spPr bwMode="auto">
          <a:xfrm>
            <a:off x="55768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0" name="Oval 318"/>
          <p:cNvSpPr>
            <a:spLocks noChangeAspect="1" noChangeArrowheads="1"/>
          </p:cNvSpPr>
          <p:nvPr userDrawn="1"/>
        </p:nvSpPr>
        <p:spPr bwMode="auto">
          <a:xfrm>
            <a:off x="56959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1" name="Oval 319"/>
          <p:cNvSpPr>
            <a:spLocks noChangeAspect="1" noChangeArrowheads="1"/>
          </p:cNvSpPr>
          <p:nvPr userDrawn="1"/>
        </p:nvSpPr>
        <p:spPr bwMode="auto">
          <a:xfrm>
            <a:off x="58134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2" name="Oval 320"/>
          <p:cNvSpPr>
            <a:spLocks noChangeAspect="1" noChangeArrowheads="1"/>
          </p:cNvSpPr>
          <p:nvPr userDrawn="1"/>
        </p:nvSpPr>
        <p:spPr bwMode="auto">
          <a:xfrm>
            <a:off x="59324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3" name="Oval 321"/>
          <p:cNvSpPr>
            <a:spLocks noChangeAspect="1" noChangeArrowheads="1"/>
          </p:cNvSpPr>
          <p:nvPr userDrawn="1"/>
        </p:nvSpPr>
        <p:spPr bwMode="auto">
          <a:xfrm>
            <a:off x="60515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4" name="Oval 322"/>
          <p:cNvSpPr>
            <a:spLocks noChangeAspect="1" noChangeArrowheads="1"/>
          </p:cNvSpPr>
          <p:nvPr userDrawn="1"/>
        </p:nvSpPr>
        <p:spPr bwMode="auto">
          <a:xfrm>
            <a:off x="61690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5" name="Oval 323"/>
          <p:cNvSpPr>
            <a:spLocks noChangeAspect="1" noChangeArrowheads="1"/>
          </p:cNvSpPr>
          <p:nvPr userDrawn="1"/>
        </p:nvSpPr>
        <p:spPr bwMode="auto">
          <a:xfrm>
            <a:off x="62880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6" name="Oval 324"/>
          <p:cNvSpPr>
            <a:spLocks noChangeAspect="1" noChangeArrowheads="1"/>
          </p:cNvSpPr>
          <p:nvPr userDrawn="1"/>
        </p:nvSpPr>
        <p:spPr bwMode="auto">
          <a:xfrm>
            <a:off x="64055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7" name="Oval 325"/>
          <p:cNvSpPr>
            <a:spLocks noChangeAspect="1" noChangeArrowheads="1"/>
          </p:cNvSpPr>
          <p:nvPr userDrawn="1"/>
        </p:nvSpPr>
        <p:spPr bwMode="auto">
          <a:xfrm>
            <a:off x="65246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8" name="Oval 326"/>
          <p:cNvSpPr>
            <a:spLocks noChangeAspect="1" noChangeArrowheads="1"/>
          </p:cNvSpPr>
          <p:nvPr userDrawn="1"/>
        </p:nvSpPr>
        <p:spPr bwMode="auto">
          <a:xfrm>
            <a:off x="66421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19" name="Oval 327"/>
          <p:cNvSpPr>
            <a:spLocks noChangeAspect="1" noChangeArrowheads="1"/>
          </p:cNvSpPr>
          <p:nvPr userDrawn="1"/>
        </p:nvSpPr>
        <p:spPr bwMode="auto">
          <a:xfrm>
            <a:off x="67611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0" name="Oval 328"/>
          <p:cNvSpPr>
            <a:spLocks noChangeAspect="1" noChangeArrowheads="1"/>
          </p:cNvSpPr>
          <p:nvPr userDrawn="1"/>
        </p:nvSpPr>
        <p:spPr bwMode="auto">
          <a:xfrm>
            <a:off x="68786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1" name="Oval 329"/>
          <p:cNvSpPr>
            <a:spLocks noChangeAspect="1" noChangeArrowheads="1"/>
          </p:cNvSpPr>
          <p:nvPr userDrawn="1"/>
        </p:nvSpPr>
        <p:spPr bwMode="auto">
          <a:xfrm>
            <a:off x="69977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2" name="Oval 330"/>
          <p:cNvSpPr>
            <a:spLocks noChangeAspect="1" noChangeArrowheads="1"/>
          </p:cNvSpPr>
          <p:nvPr userDrawn="1"/>
        </p:nvSpPr>
        <p:spPr bwMode="auto">
          <a:xfrm>
            <a:off x="71151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3" name="Oval 331"/>
          <p:cNvSpPr>
            <a:spLocks noChangeAspect="1" noChangeArrowheads="1"/>
          </p:cNvSpPr>
          <p:nvPr userDrawn="1"/>
        </p:nvSpPr>
        <p:spPr bwMode="auto">
          <a:xfrm>
            <a:off x="72342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4" name="Oval 332"/>
          <p:cNvSpPr>
            <a:spLocks noChangeAspect="1" noChangeArrowheads="1"/>
          </p:cNvSpPr>
          <p:nvPr userDrawn="1"/>
        </p:nvSpPr>
        <p:spPr bwMode="auto">
          <a:xfrm>
            <a:off x="73517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5" name="Oval 333"/>
          <p:cNvSpPr>
            <a:spLocks noChangeAspect="1" noChangeArrowheads="1"/>
          </p:cNvSpPr>
          <p:nvPr userDrawn="1"/>
        </p:nvSpPr>
        <p:spPr bwMode="auto">
          <a:xfrm>
            <a:off x="74707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6" name="Oval 334"/>
          <p:cNvSpPr>
            <a:spLocks noChangeAspect="1" noChangeArrowheads="1"/>
          </p:cNvSpPr>
          <p:nvPr userDrawn="1"/>
        </p:nvSpPr>
        <p:spPr bwMode="auto">
          <a:xfrm>
            <a:off x="75882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7" name="Oval 335"/>
          <p:cNvSpPr>
            <a:spLocks noChangeAspect="1" noChangeArrowheads="1"/>
          </p:cNvSpPr>
          <p:nvPr userDrawn="1"/>
        </p:nvSpPr>
        <p:spPr bwMode="auto">
          <a:xfrm>
            <a:off x="77073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8" name="Oval 336"/>
          <p:cNvSpPr>
            <a:spLocks noChangeAspect="1" noChangeArrowheads="1"/>
          </p:cNvSpPr>
          <p:nvPr userDrawn="1"/>
        </p:nvSpPr>
        <p:spPr bwMode="auto">
          <a:xfrm>
            <a:off x="78247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29" name="Oval 337"/>
          <p:cNvSpPr>
            <a:spLocks noChangeAspect="1" noChangeArrowheads="1"/>
          </p:cNvSpPr>
          <p:nvPr userDrawn="1"/>
        </p:nvSpPr>
        <p:spPr bwMode="auto">
          <a:xfrm>
            <a:off x="79438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0" name="Oval 338"/>
          <p:cNvSpPr>
            <a:spLocks noChangeAspect="1" noChangeArrowheads="1"/>
          </p:cNvSpPr>
          <p:nvPr userDrawn="1"/>
        </p:nvSpPr>
        <p:spPr bwMode="auto">
          <a:xfrm>
            <a:off x="80613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1" name="Oval 339"/>
          <p:cNvSpPr>
            <a:spLocks noChangeAspect="1" noChangeArrowheads="1"/>
          </p:cNvSpPr>
          <p:nvPr userDrawn="1"/>
        </p:nvSpPr>
        <p:spPr bwMode="auto">
          <a:xfrm>
            <a:off x="81803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2" name="Oval 340"/>
          <p:cNvSpPr>
            <a:spLocks noChangeAspect="1" noChangeArrowheads="1"/>
          </p:cNvSpPr>
          <p:nvPr userDrawn="1"/>
        </p:nvSpPr>
        <p:spPr bwMode="auto">
          <a:xfrm>
            <a:off x="82978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3" name="Oval 341"/>
          <p:cNvSpPr>
            <a:spLocks noChangeAspect="1" noChangeArrowheads="1"/>
          </p:cNvSpPr>
          <p:nvPr userDrawn="1"/>
        </p:nvSpPr>
        <p:spPr bwMode="auto">
          <a:xfrm>
            <a:off x="8416925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4" name="Oval 342"/>
          <p:cNvSpPr>
            <a:spLocks noChangeAspect="1" noChangeArrowheads="1"/>
          </p:cNvSpPr>
          <p:nvPr userDrawn="1"/>
        </p:nvSpPr>
        <p:spPr bwMode="auto">
          <a:xfrm>
            <a:off x="85344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5" name="Oval 343"/>
          <p:cNvSpPr>
            <a:spLocks noChangeAspect="1" noChangeArrowheads="1"/>
          </p:cNvSpPr>
          <p:nvPr userDrawn="1"/>
        </p:nvSpPr>
        <p:spPr bwMode="auto">
          <a:xfrm>
            <a:off x="86534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6" name="Oval 344"/>
          <p:cNvSpPr>
            <a:spLocks noChangeAspect="1" noChangeArrowheads="1"/>
          </p:cNvSpPr>
          <p:nvPr userDrawn="1"/>
        </p:nvSpPr>
        <p:spPr bwMode="auto">
          <a:xfrm>
            <a:off x="1365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7" name="Oval 345"/>
          <p:cNvSpPr>
            <a:spLocks noChangeAspect="1" noChangeArrowheads="1"/>
          </p:cNvSpPr>
          <p:nvPr userDrawn="1"/>
        </p:nvSpPr>
        <p:spPr bwMode="auto">
          <a:xfrm>
            <a:off x="2540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8" name="Oval 346"/>
          <p:cNvSpPr>
            <a:spLocks noChangeAspect="1" noChangeArrowheads="1"/>
          </p:cNvSpPr>
          <p:nvPr userDrawn="1"/>
        </p:nvSpPr>
        <p:spPr bwMode="auto">
          <a:xfrm>
            <a:off x="3730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39" name="Oval 347"/>
          <p:cNvSpPr>
            <a:spLocks noChangeAspect="1" noChangeArrowheads="1"/>
          </p:cNvSpPr>
          <p:nvPr userDrawn="1"/>
        </p:nvSpPr>
        <p:spPr bwMode="auto">
          <a:xfrm>
            <a:off x="490538" y="22637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0" name="Oval 348"/>
          <p:cNvSpPr>
            <a:spLocks noChangeAspect="1" noChangeArrowheads="1"/>
          </p:cNvSpPr>
          <p:nvPr userDrawn="1"/>
        </p:nvSpPr>
        <p:spPr bwMode="auto">
          <a:xfrm>
            <a:off x="6096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1" name="Oval 349"/>
          <p:cNvSpPr>
            <a:spLocks noChangeAspect="1" noChangeArrowheads="1"/>
          </p:cNvSpPr>
          <p:nvPr userDrawn="1"/>
        </p:nvSpPr>
        <p:spPr bwMode="auto">
          <a:xfrm>
            <a:off x="7270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2" name="Oval 350"/>
          <p:cNvSpPr>
            <a:spLocks noChangeAspect="1" noChangeArrowheads="1"/>
          </p:cNvSpPr>
          <p:nvPr userDrawn="1"/>
        </p:nvSpPr>
        <p:spPr bwMode="auto">
          <a:xfrm>
            <a:off x="8461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3" name="Oval 351"/>
          <p:cNvSpPr>
            <a:spLocks noChangeAspect="1" noChangeArrowheads="1"/>
          </p:cNvSpPr>
          <p:nvPr userDrawn="1"/>
        </p:nvSpPr>
        <p:spPr bwMode="auto">
          <a:xfrm>
            <a:off x="9636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4" name="Oval 352"/>
          <p:cNvSpPr>
            <a:spLocks noChangeAspect="1" noChangeArrowheads="1"/>
          </p:cNvSpPr>
          <p:nvPr userDrawn="1"/>
        </p:nvSpPr>
        <p:spPr bwMode="auto">
          <a:xfrm>
            <a:off x="10826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5" name="Oval 353"/>
          <p:cNvSpPr>
            <a:spLocks noChangeAspect="1" noChangeArrowheads="1"/>
          </p:cNvSpPr>
          <p:nvPr userDrawn="1"/>
        </p:nvSpPr>
        <p:spPr bwMode="auto">
          <a:xfrm>
            <a:off x="12001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6" name="Oval 354"/>
          <p:cNvSpPr>
            <a:spLocks noChangeAspect="1" noChangeArrowheads="1"/>
          </p:cNvSpPr>
          <p:nvPr userDrawn="1"/>
        </p:nvSpPr>
        <p:spPr bwMode="auto">
          <a:xfrm>
            <a:off x="13192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7" name="Oval 355"/>
          <p:cNvSpPr>
            <a:spLocks noChangeAspect="1" noChangeArrowheads="1"/>
          </p:cNvSpPr>
          <p:nvPr userDrawn="1"/>
        </p:nvSpPr>
        <p:spPr bwMode="auto">
          <a:xfrm>
            <a:off x="14366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8" name="Oval 356"/>
          <p:cNvSpPr>
            <a:spLocks noChangeAspect="1" noChangeArrowheads="1"/>
          </p:cNvSpPr>
          <p:nvPr userDrawn="1"/>
        </p:nvSpPr>
        <p:spPr bwMode="auto">
          <a:xfrm>
            <a:off x="15557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49" name="Oval 357"/>
          <p:cNvSpPr>
            <a:spLocks noChangeAspect="1" noChangeArrowheads="1"/>
          </p:cNvSpPr>
          <p:nvPr userDrawn="1"/>
        </p:nvSpPr>
        <p:spPr bwMode="auto">
          <a:xfrm>
            <a:off x="1673225" y="23733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0" name="Oval 358"/>
          <p:cNvSpPr>
            <a:spLocks noChangeAspect="1" noChangeArrowheads="1"/>
          </p:cNvSpPr>
          <p:nvPr userDrawn="1"/>
        </p:nvSpPr>
        <p:spPr bwMode="auto">
          <a:xfrm>
            <a:off x="17922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1" name="Oval 359"/>
          <p:cNvSpPr>
            <a:spLocks noChangeAspect="1" noChangeArrowheads="1"/>
          </p:cNvSpPr>
          <p:nvPr userDrawn="1"/>
        </p:nvSpPr>
        <p:spPr bwMode="auto">
          <a:xfrm>
            <a:off x="19097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2" name="Oval 360"/>
          <p:cNvSpPr>
            <a:spLocks noChangeAspect="1" noChangeArrowheads="1"/>
          </p:cNvSpPr>
          <p:nvPr userDrawn="1"/>
        </p:nvSpPr>
        <p:spPr bwMode="auto">
          <a:xfrm>
            <a:off x="23828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3" name="Oval 361"/>
          <p:cNvSpPr>
            <a:spLocks noChangeAspect="1" noChangeArrowheads="1"/>
          </p:cNvSpPr>
          <p:nvPr userDrawn="1"/>
        </p:nvSpPr>
        <p:spPr bwMode="auto">
          <a:xfrm>
            <a:off x="32115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4" name="Oval 362"/>
          <p:cNvSpPr>
            <a:spLocks noChangeAspect="1" noChangeArrowheads="1"/>
          </p:cNvSpPr>
          <p:nvPr userDrawn="1"/>
        </p:nvSpPr>
        <p:spPr bwMode="auto">
          <a:xfrm>
            <a:off x="36845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5" name="Oval 363"/>
          <p:cNvSpPr>
            <a:spLocks noChangeAspect="1" noChangeArrowheads="1"/>
          </p:cNvSpPr>
          <p:nvPr userDrawn="1"/>
        </p:nvSpPr>
        <p:spPr bwMode="auto">
          <a:xfrm>
            <a:off x="43942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6" name="Oval 364"/>
          <p:cNvSpPr>
            <a:spLocks noChangeAspect="1" noChangeArrowheads="1"/>
          </p:cNvSpPr>
          <p:nvPr userDrawn="1"/>
        </p:nvSpPr>
        <p:spPr bwMode="auto">
          <a:xfrm>
            <a:off x="45132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7" name="Oval 365"/>
          <p:cNvSpPr>
            <a:spLocks noChangeAspect="1" noChangeArrowheads="1"/>
          </p:cNvSpPr>
          <p:nvPr userDrawn="1"/>
        </p:nvSpPr>
        <p:spPr bwMode="auto">
          <a:xfrm>
            <a:off x="46307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8" name="Oval 366"/>
          <p:cNvSpPr>
            <a:spLocks noChangeAspect="1" noChangeArrowheads="1"/>
          </p:cNvSpPr>
          <p:nvPr userDrawn="1"/>
        </p:nvSpPr>
        <p:spPr bwMode="auto">
          <a:xfrm>
            <a:off x="48672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59" name="Oval 367"/>
          <p:cNvSpPr>
            <a:spLocks noChangeAspect="1" noChangeArrowheads="1"/>
          </p:cNvSpPr>
          <p:nvPr userDrawn="1"/>
        </p:nvSpPr>
        <p:spPr bwMode="auto">
          <a:xfrm>
            <a:off x="49863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0" name="Oval 368"/>
          <p:cNvSpPr>
            <a:spLocks noChangeAspect="1" noChangeArrowheads="1"/>
          </p:cNvSpPr>
          <p:nvPr userDrawn="1"/>
        </p:nvSpPr>
        <p:spPr bwMode="auto">
          <a:xfrm>
            <a:off x="51038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1" name="Oval 369"/>
          <p:cNvSpPr>
            <a:spLocks noChangeAspect="1" noChangeArrowheads="1"/>
          </p:cNvSpPr>
          <p:nvPr userDrawn="1"/>
        </p:nvSpPr>
        <p:spPr bwMode="auto">
          <a:xfrm>
            <a:off x="52228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2" name="Oval 370"/>
          <p:cNvSpPr>
            <a:spLocks noChangeAspect="1" noChangeArrowheads="1"/>
          </p:cNvSpPr>
          <p:nvPr userDrawn="1"/>
        </p:nvSpPr>
        <p:spPr bwMode="auto">
          <a:xfrm>
            <a:off x="53403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3" name="Oval 371"/>
          <p:cNvSpPr>
            <a:spLocks noChangeAspect="1" noChangeArrowheads="1"/>
          </p:cNvSpPr>
          <p:nvPr userDrawn="1"/>
        </p:nvSpPr>
        <p:spPr bwMode="auto">
          <a:xfrm>
            <a:off x="54594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4" name="Oval 372"/>
          <p:cNvSpPr>
            <a:spLocks noChangeAspect="1" noChangeArrowheads="1"/>
          </p:cNvSpPr>
          <p:nvPr userDrawn="1"/>
        </p:nvSpPr>
        <p:spPr bwMode="auto">
          <a:xfrm>
            <a:off x="55768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5" name="Oval 373"/>
          <p:cNvSpPr>
            <a:spLocks noChangeAspect="1" noChangeArrowheads="1"/>
          </p:cNvSpPr>
          <p:nvPr userDrawn="1"/>
        </p:nvSpPr>
        <p:spPr bwMode="auto">
          <a:xfrm>
            <a:off x="56959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6" name="Oval 374"/>
          <p:cNvSpPr>
            <a:spLocks noChangeAspect="1" noChangeArrowheads="1"/>
          </p:cNvSpPr>
          <p:nvPr userDrawn="1"/>
        </p:nvSpPr>
        <p:spPr bwMode="auto">
          <a:xfrm>
            <a:off x="58134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7" name="Oval 375"/>
          <p:cNvSpPr>
            <a:spLocks noChangeAspect="1" noChangeArrowheads="1"/>
          </p:cNvSpPr>
          <p:nvPr userDrawn="1"/>
        </p:nvSpPr>
        <p:spPr bwMode="auto">
          <a:xfrm>
            <a:off x="59324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8" name="Oval 376"/>
          <p:cNvSpPr>
            <a:spLocks noChangeAspect="1" noChangeArrowheads="1"/>
          </p:cNvSpPr>
          <p:nvPr userDrawn="1"/>
        </p:nvSpPr>
        <p:spPr bwMode="auto">
          <a:xfrm>
            <a:off x="60515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69" name="Oval 377"/>
          <p:cNvSpPr>
            <a:spLocks noChangeAspect="1" noChangeArrowheads="1"/>
          </p:cNvSpPr>
          <p:nvPr userDrawn="1"/>
        </p:nvSpPr>
        <p:spPr bwMode="auto">
          <a:xfrm>
            <a:off x="61690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0" name="Oval 378"/>
          <p:cNvSpPr>
            <a:spLocks noChangeAspect="1" noChangeArrowheads="1"/>
          </p:cNvSpPr>
          <p:nvPr userDrawn="1"/>
        </p:nvSpPr>
        <p:spPr bwMode="auto">
          <a:xfrm>
            <a:off x="62880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1" name="Oval 379"/>
          <p:cNvSpPr>
            <a:spLocks noChangeAspect="1" noChangeArrowheads="1"/>
          </p:cNvSpPr>
          <p:nvPr userDrawn="1"/>
        </p:nvSpPr>
        <p:spPr bwMode="auto">
          <a:xfrm>
            <a:off x="64055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2" name="Oval 380"/>
          <p:cNvSpPr>
            <a:spLocks noChangeAspect="1" noChangeArrowheads="1"/>
          </p:cNvSpPr>
          <p:nvPr userDrawn="1"/>
        </p:nvSpPr>
        <p:spPr bwMode="auto">
          <a:xfrm>
            <a:off x="65246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3" name="Oval 381"/>
          <p:cNvSpPr>
            <a:spLocks noChangeAspect="1" noChangeArrowheads="1"/>
          </p:cNvSpPr>
          <p:nvPr userDrawn="1"/>
        </p:nvSpPr>
        <p:spPr bwMode="auto">
          <a:xfrm>
            <a:off x="66421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4" name="Oval 382"/>
          <p:cNvSpPr>
            <a:spLocks noChangeAspect="1" noChangeArrowheads="1"/>
          </p:cNvSpPr>
          <p:nvPr userDrawn="1"/>
        </p:nvSpPr>
        <p:spPr bwMode="auto">
          <a:xfrm>
            <a:off x="67611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5" name="Oval 383"/>
          <p:cNvSpPr>
            <a:spLocks noChangeAspect="1" noChangeArrowheads="1"/>
          </p:cNvSpPr>
          <p:nvPr userDrawn="1"/>
        </p:nvSpPr>
        <p:spPr bwMode="auto">
          <a:xfrm>
            <a:off x="68786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6" name="Oval 384"/>
          <p:cNvSpPr>
            <a:spLocks noChangeAspect="1" noChangeArrowheads="1"/>
          </p:cNvSpPr>
          <p:nvPr userDrawn="1"/>
        </p:nvSpPr>
        <p:spPr bwMode="auto">
          <a:xfrm>
            <a:off x="69977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7" name="Oval 385"/>
          <p:cNvSpPr>
            <a:spLocks noChangeAspect="1" noChangeArrowheads="1"/>
          </p:cNvSpPr>
          <p:nvPr userDrawn="1"/>
        </p:nvSpPr>
        <p:spPr bwMode="auto">
          <a:xfrm>
            <a:off x="71151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8" name="Oval 386"/>
          <p:cNvSpPr>
            <a:spLocks noChangeAspect="1" noChangeArrowheads="1"/>
          </p:cNvSpPr>
          <p:nvPr userDrawn="1"/>
        </p:nvSpPr>
        <p:spPr bwMode="auto">
          <a:xfrm>
            <a:off x="72342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79" name="Oval 387"/>
          <p:cNvSpPr>
            <a:spLocks noChangeAspect="1" noChangeArrowheads="1"/>
          </p:cNvSpPr>
          <p:nvPr userDrawn="1"/>
        </p:nvSpPr>
        <p:spPr bwMode="auto">
          <a:xfrm>
            <a:off x="73517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0" name="Oval 388"/>
          <p:cNvSpPr>
            <a:spLocks noChangeAspect="1" noChangeArrowheads="1"/>
          </p:cNvSpPr>
          <p:nvPr userDrawn="1"/>
        </p:nvSpPr>
        <p:spPr bwMode="auto">
          <a:xfrm>
            <a:off x="74707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1" name="Oval 389"/>
          <p:cNvSpPr>
            <a:spLocks noChangeAspect="1" noChangeArrowheads="1"/>
          </p:cNvSpPr>
          <p:nvPr userDrawn="1"/>
        </p:nvSpPr>
        <p:spPr bwMode="auto">
          <a:xfrm>
            <a:off x="75882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2" name="Oval 390"/>
          <p:cNvSpPr>
            <a:spLocks noChangeAspect="1" noChangeArrowheads="1"/>
          </p:cNvSpPr>
          <p:nvPr userDrawn="1"/>
        </p:nvSpPr>
        <p:spPr bwMode="auto">
          <a:xfrm>
            <a:off x="77073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3" name="Oval 391"/>
          <p:cNvSpPr>
            <a:spLocks noChangeAspect="1" noChangeArrowheads="1"/>
          </p:cNvSpPr>
          <p:nvPr userDrawn="1"/>
        </p:nvSpPr>
        <p:spPr bwMode="auto">
          <a:xfrm>
            <a:off x="78247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4" name="Oval 392"/>
          <p:cNvSpPr>
            <a:spLocks noChangeAspect="1" noChangeArrowheads="1"/>
          </p:cNvSpPr>
          <p:nvPr userDrawn="1"/>
        </p:nvSpPr>
        <p:spPr bwMode="auto">
          <a:xfrm>
            <a:off x="79438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5" name="Oval 393"/>
          <p:cNvSpPr>
            <a:spLocks noChangeAspect="1" noChangeArrowheads="1"/>
          </p:cNvSpPr>
          <p:nvPr userDrawn="1"/>
        </p:nvSpPr>
        <p:spPr bwMode="auto">
          <a:xfrm>
            <a:off x="80613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6" name="Oval 394"/>
          <p:cNvSpPr>
            <a:spLocks noChangeAspect="1" noChangeArrowheads="1"/>
          </p:cNvSpPr>
          <p:nvPr userDrawn="1"/>
        </p:nvSpPr>
        <p:spPr bwMode="auto">
          <a:xfrm>
            <a:off x="81803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7" name="Oval 395"/>
          <p:cNvSpPr>
            <a:spLocks noChangeAspect="1" noChangeArrowheads="1"/>
          </p:cNvSpPr>
          <p:nvPr userDrawn="1"/>
        </p:nvSpPr>
        <p:spPr bwMode="auto">
          <a:xfrm>
            <a:off x="82978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8" name="Oval 396"/>
          <p:cNvSpPr>
            <a:spLocks noChangeAspect="1" noChangeArrowheads="1"/>
          </p:cNvSpPr>
          <p:nvPr userDrawn="1"/>
        </p:nvSpPr>
        <p:spPr bwMode="auto">
          <a:xfrm>
            <a:off x="84169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89" name="Oval 397"/>
          <p:cNvSpPr>
            <a:spLocks noChangeAspect="1" noChangeArrowheads="1"/>
          </p:cNvSpPr>
          <p:nvPr userDrawn="1"/>
        </p:nvSpPr>
        <p:spPr bwMode="auto">
          <a:xfrm>
            <a:off x="85344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0" name="Oval 398"/>
          <p:cNvSpPr>
            <a:spLocks noChangeAspect="1" noChangeArrowheads="1"/>
          </p:cNvSpPr>
          <p:nvPr userDrawn="1"/>
        </p:nvSpPr>
        <p:spPr bwMode="auto">
          <a:xfrm>
            <a:off x="1365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1" name="Oval 399"/>
          <p:cNvSpPr>
            <a:spLocks noChangeAspect="1" noChangeArrowheads="1"/>
          </p:cNvSpPr>
          <p:nvPr userDrawn="1"/>
        </p:nvSpPr>
        <p:spPr bwMode="auto">
          <a:xfrm>
            <a:off x="2540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2" name="Oval 400"/>
          <p:cNvSpPr>
            <a:spLocks noChangeAspect="1" noChangeArrowheads="1"/>
          </p:cNvSpPr>
          <p:nvPr userDrawn="1"/>
        </p:nvSpPr>
        <p:spPr bwMode="auto">
          <a:xfrm>
            <a:off x="3730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3" name="Oval 401"/>
          <p:cNvSpPr>
            <a:spLocks noChangeAspect="1" noChangeArrowheads="1"/>
          </p:cNvSpPr>
          <p:nvPr userDrawn="1"/>
        </p:nvSpPr>
        <p:spPr bwMode="auto">
          <a:xfrm>
            <a:off x="4905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4" name="Oval 402"/>
          <p:cNvSpPr>
            <a:spLocks noChangeAspect="1" noChangeArrowheads="1"/>
          </p:cNvSpPr>
          <p:nvPr userDrawn="1"/>
        </p:nvSpPr>
        <p:spPr bwMode="auto">
          <a:xfrm>
            <a:off x="9636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5" name="Oval 403"/>
          <p:cNvSpPr>
            <a:spLocks noChangeAspect="1" noChangeArrowheads="1"/>
          </p:cNvSpPr>
          <p:nvPr userDrawn="1"/>
        </p:nvSpPr>
        <p:spPr bwMode="auto">
          <a:xfrm>
            <a:off x="10826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6" name="Oval 404"/>
          <p:cNvSpPr>
            <a:spLocks noChangeAspect="1" noChangeArrowheads="1"/>
          </p:cNvSpPr>
          <p:nvPr userDrawn="1"/>
        </p:nvSpPr>
        <p:spPr bwMode="auto">
          <a:xfrm>
            <a:off x="12001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7" name="Oval 405"/>
          <p:cNvSpPr>
            <a:spLocks noChangeAspect="1" noChangeArrowheads="1"/>
          </p:cNvSpPr>
          <p:nvPr userDrawn="1"/>
        </p:nvSpPr>
        <p:spPr bwMode="auto">
          <a:xfrm>
            <a:off x="13192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8" name="Oval 406"/>
          <p:cNvSpPr>
            <a:spLocks noChangeAspect="1" noChangeArrowheads="1"/>
          </p:cNvSpPr>
          <p:nvPr userDrawn="1"/>
        </p:nvSpPr>
        <p:spPr bwMode="auto">
          <a:xfrm>
            <a:off x="1436688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399" name="Oval 407"/>
          <p:cNvSpPr>
            <a:spLocks noChangeAspect="1" noChangeArrowheads="1"/>
          </p:cNvSpPr>
          <p:nvPr userDrawn="1"/>
        </p:nvSpPr>
        <p:spPr bwMode="auto">
          <a:xfrm>
            <a:off x="15557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0" name="Oval 408"/>
          <p:cNvSpPr>
            <a:spLocks noChangeAspect="1" noChangeArrowheads="1"/>
          </p:cNvSpPr>
          <p:nvPr userDrawn="1"/>
        </p:nvSpPr>
        <p:spPr bwMode="auto">
          <a:xfrm>
            <a:off x="16732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1" name="Oval 409"/>
          <p:cNvSpPr>
            <a:spLocks noChangeAspect="1" noChangeArrowheads="1"/>
          </p:cNvSpPr>
          <p:nvPr userDrawn="1"/>
        </p:nvSpPr>
        <p:spPr bwMode="auto">
          <a:xfrm>
            <a:off x="17922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2" name="Oval 410"/>
          <p:cNvSpPr>
            <a:spLocks noChangeAspect="1" noChangeArrowheads="1"/>
          </p:cNvSpPr>
          <p:nvPr userDrawn="1"/>
        </p:nvSpPr>
        <p:spPr bwMode="auto">
          <a:xfrm>
            <a:off x="19097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3" name="Oval 411"/>
          <p:cNvSpPr>
            <a:spLocks noChangeAspect="1" noChangeArrowheads="1"/>
          </p:cNvSpPr>
          <p:nvPr userDrawn="1"/>
        </p:nvSpPr>
        <p:spPr bwMode="auto">
          <a:xfrm>
            <a:off x="23828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4" name="Oval 412"/>
          <p:cNvSpPr>
            <a:spLocks noChangeAspect="1" noChangeArrowheads="1"/>
          </p:cNvSpPr>
          <p:nvPr userDrawn="1"/>
        </p:nvSpPr>
        <p:spPr bwMode="auto">
          <a:xfrm>
            <a:off x="25019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5" name="Oval 413"/>
          <p:cNvSpPr>
            <a:spLocks noChangeAspect="1" noChangeArrowheads="1"/>
          </p:cNvSpPr>
          <p:nvPr userDrawn="1"/>
        </p:nvSpPr>
        <p:spPr bwMode="auto">
          <a:xfrm>
            <a:off x="2619375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6" name="Oval 414"/>
          <p:cNvSpPr>
            <a:spLocks noChangeAspect="1" noChangeArrowheads="1"/>
          </p:cNvSpPr>
          <p:nvPr userDrawn="1"/>
        </p:nvSpPr>
        <p:spPr bwMode="auto">
          <a:xfrm>
            <a:off x="4157663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7" name="Oval 415"/>
          <p:cNvSpPr>
            <a:spLocks noChangeAspect="1" noChangeArrowheads="1"/>
          </p:cNvSpPr>
          <p:nvPr userDrawn="1"/>
        </p:nvSpPr>
        <p:spPr bwMode="auto">
          <a:xfrm>
            <a:off x="43942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8" name="Oval 416"/>
          <p:cNvSpPr>
            <a:spLocks noChangeAspect="1" noChangeArrowheads="1"/>
          </p:cNvSpPr>
          <p:nvPr userDrawn="1"/>
        </p:nvSpPr>
        <p:spPr bwMode="auto">
          <a:xfrm>
            <a:off x="4513263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09" name="Oval 417"/>
          <p:cNvSpPr>
            <a:spLocks noChangeAspect="1" noChangeArrowheads="1"/>
          </p:cNvSpPr>
          <p:nvPr userDrawn="1"/>
        </p:nvSpPr>
        <p:spPr bwMode="auto">
          <a:xfrm>
            <a:off x="46307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0" name="Oval 418"/>
          <p:cNvSpPr>
            <a:spLocks noChangeAspect="1" noChangeArrowheads="1"/>
          </p:cNvSpPr>
          <p:nvPr userDrawn="1"/>
        </p:nvSpPr>
        <p:spPr bwMode="auto">
          <a:xfrm>
            <a:off x="48672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1" name="Oval 419"/>
          <p:cNvSpPr>
            <a:spLocks noChangeAspect="1" noChangeArrowheads="1"/>
          </p:cNvSpPr>
          <p:nvPr userDrawn="1"/>
        </p:nvSpPr>
        <p:spPr bwMode="auto">
          <a:xfrm>
            <a:off x="49863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2" name="Oval 420"/>
          <p:cNvSpPr>
            <a:spLocks noChangeAspect="1" noChangeArrowheads="1"/>
          </p:cNvSpPr>
          <p:nvPr userDrawn="1"/>
        </p:nvSpPr>
        <p:spPr bwMode="auto">
          <a:xfrm>
            <a:off x="51038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3" name="Oval 421"/>
          <p:cNvSpPr>
            <a:spLocks noChangeAspect="1" noChangeArrowheads="1"/>
          </p:cNvSpPr>
          <p:nvPr userDrawn="1"/>
        </p:nvSpPr>
        <p:spPr bwMode="auto">
          <a:xfrm>
            <a:off x="5222875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4" name="Oval 422"/>
          <p:cNvSpPr>
            <a:spLocks noChangeAspect="1" noChangeArrowheads="1"/>
          </p:cNvSpPr>
          <p:nvPr userDrawn="1"/>
        </p:nvSpPr>
        <p:spPr bwMode="auto">
          <a:xfrm>
            <a:off x="53403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5" name="Oval 423"/>
          <p:cNvSpPr>
            <a:spLocks noChangeAspect="1" noChangeArrowheads="1"/>
          </p:cNvSpPr>
          <p:nvPr userDrawn="1"/>
        </p:nvSpPr>
        <p:spPr bwMode="auto">
          <a:xfrm>
            <a:off x="54594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6" name="Oval 424"/>
          <p:cNvSpPr>
            <a:spLocks noChangeAspect="1" noChangeArrowheads="1"/>
          </p:cNvSpPr>
          <p:nvPr userDrawn="1"/>
        </p:nvSpPr>
        <p:spPr bwMode="auto">
          <a:xfrm>
            <a:off x="55768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7" name="Oval 425"/>
          <p:cNvSpPr>
            <a:spLocks noChangeAspect="1" noChangeArrowheads="1"/>
          </p:cNvSpPr>
          <p:nvPr userDrawn="1"/>
        </p:nvSpPr>
        <p:spPr bwMode="auto">
          <a:xfrm>
            <a:off x="56959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8" name="Oval 426"/>
          <p:cNvSpPr>
            <a:spLocks noChangeAspect="1" noChangeArrowheads="1"/>
          </p:cNvSpPr>
          <p:nvPr userDrawn="1"/>
        </p:nvSpPr>
        <p:spPr bwMode="auto">
          <a:xfrm>
            <a:off x="58134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19" name="Oval 427"/>
          <p:cNvSpPr>
            <a:spLocks noChangeAspect="1" noChangeArrowheads="1"/>
          </p:cNvSpPr>
          <p:nvPr userDrawn="1"/>
        </p:nvSpPr>
        <p:spPr bwMode="auto">
          <a:xfrm>
            <a:off x="59324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0" name="Oval 428"/>
          <p:cNvSpPr>
            <a:spLocks noChangeAspect="1" noChangeArrowheads="1"/>
          </p:cNvSpPr>
          <p:nvPr userDrawn="1"/>
        </p:nvSpPr>
        <p:spPr bwMode="auto">
          <a:xfrm>
            <a:off x="6051550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1" name="Oval 429"/>
          <p:cNvSpPr>
            <a:spLocks noChangeAspect="1" noChangeArrowheads="1"/>
          </p:cNvSpPr>
          <p:nvPr userDrawn="1"/>
        </p:nvSpPr>
        <p:spPr bwMode="auto">
          <a:xfrm>
            <a:off x="61690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2" name="Oval 430"/>
          <p:cNvSpPr>
            <a:spLocks noChangeAspect="1" noChangeArrowheads="1"/>
          </p:cNvSpPr>
          <p:nvPr userDrawn="1"/>
        </p:nvSpPr>
        <p:spPr bwMode="auto">
          <a:xfrm>
            <a:off x="62880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3" name="Oval 431"/>
          <p:cNvSpPr>
            <a:spLocks noChangeAspect="1" noChangeArrowheads="1"/>
          </p:cNvSpPr>
          <p:nvPr userDrawn="1"/>
        </p:nvSpPr>
        <p:spPr bwMode="auto">
          <a:xfrm>
            <a:off x="64055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4" name="Oval 432"/>
          <p:cNvSpPr>
            <a:spLocks noChangeAspect="1" noChangeArrowheads="1"/>
          </p:cNvSpPr>
          <p:nvPr userDrawn="1"/>
        </p:nvSpPr>
        <p:spPr bwMode="auto">
          <a:xfrm>
            <a:off x="65246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5" name="Oval 433"/>
          <p:cNvSpPr>
            <a:spLocks noChangeAspect="1" noChangeArrowheads="1"/>
          </p:cNvSpPr>
          <p:nvPr userDrawn="1"/>
        </p:nvSpPr>
        <p:spPr bwMode="auto">
          <a:xfrm>
            <a:off x="66421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6" name="Oval 434"/>
          <p:cNvSpPr>
            <a:spLocks noChangeAspect="1" noChangeArrowheads="1"/>
          </p:cNvSpPr>
          <p:nvPr userDrawn="1"/>
        </p:nvSpPr>
        <p:spPr bwMode="auto">
          <a:xfrm>
            <a:off x="67611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7" name="Oval 435"/>
          <p:cNvSpPr>
            <a:spLocks noChangeAspect="1" noChangeArrowheads="1"/>
          </p:cNvSpPr>
          <p:nvPr userDrawn="1"/>
        </p:nvSpPr>
        <p:spPr bwMode="auto">
          <a:xfrm>
            <a:off x="68786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8" name="Oval 436"/>
          <p:cNvSpPr>
            <a:spLocks noChangeAspect="1" noChangeArrowheads="1"/>
          </p:cNvSpPr>
          <p:nvPr userDrawn="1"/>
        </p:nvSpPr>
        <p:spPr bwMode="auto">
          <a:xfrm>
            <a:off x="69977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29" name="Oval 437"/>
          <p:cNvSpPr>
            <a:spLocks noChangeAspect="1" noChangeArrowheads="1"/>
          </p:cNvSpPr>
          <p:nvPr userDrawn="1"/>
        </p:nvSpPr>
        <p:spPr bwMode="auto">
          <a:xfrm>
            <a:off x="71151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0" name="Oval 438"/>
          <p:cNvSpPr>
            <a:spLocks noChangeAspect="1" noChangeArrowheads="1"/>
          </p:cNvSpPr>
          <p:nvPr userDrawn="1"/>
        </p:nvSpPr>
        <p:spPr bwMode="auto">
          <a:xfrm>
            <a:off x="72342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1" name="Oval 439"/>
          <p:cNvSpPr>
            <a:spLocks noChangeAspect="1" noChangeArrowheads="1"/>
          </p:cNvSpPr>
          <p:nvPr userDrawn="1"/>
        </p:nvSpPr>
        <p:spPr bwMode="auto">
          <a:xfrm>
            <a:off x="73517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2" name="Oval 440"/>
          <p:cNvSpPr>
            <a:spLocks noChangeAspect="1" noChangeArrowheads="1"/>
          </p:cNvSpPr>
          <p:nvPr userDrawn="1"/>
        </p:nvSpPr>
        <p:spPr bwMode="auto">
          <a:xfrm>
            <a:off x="74707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3" name="Oval 441"/>
          <p:cNvSpPr>
            <a:spLocks noChangeAspect="1" noChangeArrowheads="1"/>
          </p:cNvSpPr>
          <p:nvPr userDrawn="1"/>
        </p:nvSpPr>
        <p:spPr bwMode="auto">
          <a:xfrm>
            <a:off x="75882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4" name="Oval 442"/>
          <p:cNvSpPr>
            <a:spLocks noChangeAspect="1" noChangeArrowheads="1"/>
          </p:cNvSpPr>
          <p:nvPr userDrawn="1"/>
        </p:nvSpPr>
        <p:spPr bwMode="auto">
          <a:xfrm>
            <a:off x="77073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5" name="Oval 443"/>
          <p:cNvSpPr>
            <a:spLocks noChangeAspect="1" noChangeArrowheads="1"/>
          </p:cNvSpPr>
          <p:nvPr userDrawn="1"/>
        </p:nvSpPr>
        <p:spPr bwMode="auto">
          <a:xfrm>
            <a:off x="81803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6" name="Oval 444"/>
          <p:cNvSpPr>
            <a:spLocks noChangeAspect="1" noChangeArrowheads="1"/>
          </p:cNvSpPr>
          <p:nvPr userDrawn="1"/>
        </p:nvSpPr>
        <p:spPr bwMode="auto">
          <a:xfrm>
            <a:off x="82978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7" name="Oval 445"/>
          <p:cNvSpPr>
            <a:spLocks noChangeAspect="1" noChangeArrowheads="1"/>
          </p:cNvSpPr>
          <p:nvPr userDrawn="1"/>
        </p:nvSpPr>
        <p:spPr bwMode="auto">
          <a:xfrm>
            <a:off x="2540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8" name="Oval 446"/>
          <p:cNvSpPr>
            <a:spLocks noChangeAspect="1" noChangeArrowheads="1"/>
          </p:cNvSpPr>
          <p:nvPr userDrawn="1"/>
        </p:nvSpPr>
        <p:spPr bwMode="auto">
          <a:xfrm>
            <a:off x="3730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39" name="Oval 447"/>
          <p:cNvSpPr>
            <a:spLocks noChangeAspect="1" noChangeArrowheads="1"/>
          </p:cNvSpPr>
          <p:nvPr userDrawn="1"/>
        </p:nvSpPr>
        <p:spPr bwMode="auto">
          <a:xfrm>
            <a:off x="4905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0" name="Oval 448"/>
          <p:cNvSpPr>
            <a:spLocks noChangeAspect="1" noChangeArrowheads="1"/>
          </p:cNvSpPr>
          <p:nvPr userDrawn="1"/>
        </p:nvSpPr>
        <p:spPr bwMode="auto">
          <a:xfrm>
            <a:off x="9636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1" name="Oval 449"/>
          <p:cNvSpPr>
            <a:spLocks noChangeAspect="1" noChangeArrowheads="1"/>
          </p:cNvSpPr>
          <p:nvPr userDrawn="1"/>
        </p:nvSpPr>
        <p:spPr bwMode="auto">
          <a:xfrm>
            <a:off x="10826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2" name="Oval 450"/>
          <p:cNvSpPr>
            <a:spLocks noChangeAspect="1" noChangeArrowheads="1"/>
          </p:cNvSpPr>
          <p:nvPr userDrawn="1"/>
        </p:nvSpPr>
        <p:spPr bwMode="auto">
          <a:xfrm>
            <a:off x="12001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3" name="Oval 451"/>
          <p:cNvSpPr>
            <a:spLocks noChangeAspect="1" noChangeArrowheads="1"/>
          </p:cNvSpPr>
          <p:nvPr userDrawn="1"/>
        </p:nvSpPr>
        <p:spPr bwMode="auto">
          <a:xfrm>
            <a:off x="1319213" y="25908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4" name="Oval 452"/>
          <p:cNvSpPr>
            <a:spLocks noChangeAspect="1" noChangeArrowheads="1"/>
          </p:cNvSpPr>
          <p:nvPr userDrawn="1"/>
        </p:nvSpPr>
        <p:spPr bwMode="auto">
          <a:xfrm>
            <a:off x="14366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5" name="Oval 453"/>
          <p:cNvSpPr>
            <a:spLocks noChangeAspect="1" noChangeArrowheads="1"/>
          </p:cNvSpPr>
          <p:nvPr userDrawn="1"/>
        </p:nvSpPr>
        <p:spPr bwMode="auto">
          <a:xfrm>
            <a:off x="15557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6" name="Oval 454"/>
          <p:cNvSpPr>
            <a:spLocks noChangeAspect="1" noChangeArrowheads="1"/>
          </p:cNvSpPr>
          <p:nvPr userDrawn="1"/>
        </p:nvSpPr>
        <p:spPr bwMode="auto">
          <a:xfrm>
            <a:off x="16732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7" name="Oval 455"/>
          <p:cNvSpPr>
            <a:spLocks noChangeAspect="1" noChangeArrowheads="1"/>
          </p:cNvSpPr>
          <p:nvPr userDrawn="1"/>
        </p:nvSpPr>
        <p:spPr bwMode="auto">
          <a:xfrm>
            <a:off x="17922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8" name="Oval 456"/>
          <p:cNvSpPr>
            <a:spLocks noChangeAspect="1" noChangeArrowheads="1"/>
          </p:cNvSpPr>
          <p:nvPr userDrawn="1"/>
        </p:nvSpPr>
        <p:spPr bwMode="auto">
          <a:xfrm>
            <a:off x="19097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49" name="Oval 457"/>
          <p:cNvSpPr>
            <a:spLocks noChangeAspect="1" noChangeArrowheads="1"/>
          </p:cNvSpPr>
          <p:nvPr userDrawn="1"/>
        </p:nvSpPr>
        <p:spPr bwMode="auto">
          <a:xfrm>
            <a:off x="20288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0" name="Oval 458"/>
          <p:cNvSpPr>
            <a:spLocks noChangeAspect="1" noChangeArrowheads="1"/>
          </p:cNvSpPr>
          <p:nvPr userDrawn="1"/>
        </p:nvSpPr>
        <p:spPr bwMode="auto">
          <a:xfrm>
            <a:off x="23828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1" name="Oval 459"/>
          <p:cNvSpPr>
            <a:spLocks noChangeAspect="1" noChangeArrowheads="1"/>
          </p:cNvSpPr>
          <p:nvPr userDrawn="1"/>
        </p:nvSpPr>
        <p:spPr bwMode="auto">
          <a:xfrm>
            <a:off x="25019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2" name="Oval 460"/>
          <p:cNvSpPr>
            <a:spLocks noChangeAspect="1" noChangeArrowheads="1"/>
          </p:cNvSpPr>
          <p:nvPr userDrawn="1"/>
        </p:nvSpPr>
        <p:spPr bwMode="auto">
          <a:xfrm>
            <a:off x="26193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3" name="Oval 461"/>
          <p:cNvSpPr>
            <a:spLocks noChangeAspect="1" noChangeArrowheads="1"/>
          </p:cNvSpPr>
          <p:nvPr userDrawn="1"/>
        </p:nvSpPr>
        <p:spPr bwMode="auto">
          <a:xfrm>
            <a:off x="27384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4" name="Oval 462"/>
          <p:cNvSpPr>
            <a:spLocks noChangeAspect="1" noChangeArrowheads="1"/>
          </p:cNvSpPr>
          <p:nvPr userDrawn="1"/>
        </p:nvSpPr>
        <p:spPr bwMode="auto">
          <a:xfrm>
            <a:off x="41576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5" name="Oval 463"/>
          <p:cNvSpPr>
            <a:spLocks noChangeAspect="1" noChangeArrowheads="1"/>
          </p:cNvSpPr>
          <p:nvPr userDrawn="1"/>
        </p:nvSpPr>
        <p:spPr bwMode="auto">
          <a:xfrm>
            <a:off x="45132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6" name="Oval 464"/>
          <p:cNvSpPr>
            <a:spLocks noChangeAspect="1" noChangeArrowheads="1"/>
          </p:cNvSpPr>
          <p:nvPr userDrawn="1"/>
        </p:nvSpPr>
        <p:spPr bwMode="auto">
          <a:xfrm>
            <a:off x="48672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7" name="Oval 465"/>
          <p:cNvSpPr>
            <a:spLocks noChangeAspect="1" noChangeArrowheads="1"/>
          </p:cNvSpPr>
          <p:nvPr userDrawn="1"/>
        </p:nvSpPr>
        <p:spPr bwMode="auto">
          <a:xfrm>
            <a:off x="49863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8" name="Oval 466"/>
          <p:cNvSpPr>
            <a:spLocks noChangeAspect="1" noChangeArrowheads="1"/>
          </p:cNvSpPr>
          <p:nvPr userDrawn="1"/>
        </p:nvSpPr>
        <p:spPr bwMode="auto">
          <a:xfrm>
            <a:off x="51038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59" name="Oval 467"/>
          <p:cNvSpPr>
            <a:spLocks noChangeAspect="1" noChangeArrowheads="1"/>
          </p:cNvSpPr>
          <p:nvPr userDrawn="1"/>
        </p:nvSpPr>
        <p:spPr bwMode="auto">
          <a:xfrm>
            <a:off x="52228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0" name="Oval 468"/>
          <p:cNvSpPr>
            <a:spLocks noChangeAspect="1" noChangeArrowheads="1"/>
          </p:cNvSpPr>
          <p:nvPr userDrawn="1"/>
        </p:nvSpPr>
        <p:spPr bwMode="auto">
          <a:xfrm>
            <a:off x="53403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1" name="Oval 469"/>
          <p:cNvSpPr>
            <a:spLocks noChangeAspect="1" noChangeArrowheads="1"/>
          </p:cNvSpPr>
          <p:nvPr userDrawn="1"/>
        </p:nvSpPr>
        <p:spPr bwMode="auto">
          <a:xfrm>
            <a:off x="54594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2" name="Oval 470"/>
          <p:cNvSpPr>
            <a:spLocks noChangeAspect="1" noChangeArrowheads="1"/>
          </p:cNvSpPr>
          <p:nvPr userDrawn="1"/>
        </p:nvSpPr>
        <p:spPr bwMode="auto">
          <a:xfrm>
            <a:off x="55768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3" name="Oval 471"/>
          <p:cNvSpPr>
            <a:spLocks noChangeAspect="1" noChangeArrowheads="1"/>
          </p:cNvSpPr>
          <p:nvPr userDrawn="1"/>
        </p:nvSpPr>
        <p:spPr bwMode="auto">
          <a:xfrm>
            <a:off x="56959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4" name="Oval 472"/>
          <p:cNvSpPr>
            <a:spLocks noChangeAspect="1" noChangeArrowheads="1"/>
          </p:cNvSpPr>
          <p:nvPr userDrawn="1"/>
        </p:nvSpPr>
        <p:spPr bwMode="auto">
          <a:xfrm>
            <a:off x="58134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5" name="Oval 473"/>
          <p:cNvSpPr>
            <a:spLocks noChangeAspect="1" noChangeArrowheads="1"/>
          </p:cNvSpPr>
          <p:nvPr userDrawn="1"/>
        </p:nvSpPr>
        <p:spPr bwMode="auto">
          <a:xfrm>
            <a:off x="59324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6" name="Oval 474"/>
          <p:cNvSpPr>
            <a:spLocks noChangeAspect="1" noChangeArrowheads="1"/>
          </p:cNvSpPr>
          <p:nvPr userDrawn="1"/>
        </p:nvSpPr>
        <p:spPr bwMode="auto">
          <a:xfrm>
            <a:off x="60515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7" name="Oval 475"/>
          <p:cNvSpPr>
            <a:spLocks noChangeAspect="1" noChangeArrowheads="1"/>
          </p:cNvSpPr>
          <p:nvPr userDrawn="1"/>
        </p:nvSpPr>
        <p:spPr bwMode="auto">
          <a:xfrm>
            <a:off x="61690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8" name="Oval 476"/>
          <p:cNvSpPr>
            <a:spLocks noChangeAspect="1" noChangeArrowheads="1"/>
          </p:cNvSpPr>
          <p:nvPr userDrawn="1"/>
        </p:nvSpPr>
        <p:spPr bwMode="auto">
          <a:xfrm>
            <a:off x="62880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69" name="Oval 477"/>
          <p:cNvSpPr>
            <a:spLocks noChangeAspect="1" noChangeArrowheads="1"/>
          </p:cNvSpPr>
          <p:nvPr userDrawn="1"/>
        </p:nvSpPr>
        <p:spPr bwMode="auto">
          <a:xfrm>
            <a:off x="64055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0" name="Oval 478"/>
          <p:cNvSpPr>
            <a:spLocks noChangeAspect="1" noChangeArrowheads="1"/>
          </p:cNvSpPr>
          <p:nvPr userDrawn="1"/>
        </p:nvSpPr>
        <p:spPr bwMode="auto">
          <a:xfrm>
            <a:off x="65246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1" name="Oval 479"/>
          <p:cNvSpPr>
            <a:spLocks noChangeAspect="1" noChangeArrowheads="1"/>
          </p:cNvSpPr>
          <p:nvPr userDrawn="1"/>
        </p:nvSpPr>
        <p:spPr bwMode="auto">
          <a:xfrm>
            <a:off x="66421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2" name="Oval 480"/>
          <p:cNvSpPr>
            <a:spLocks noChangeAspect="1" noChangeArrowheads="1"/>
          </p:cNvSpPr>
          <p:nvPr userDrawn="1"/>
        </p:nvSpPr>
        <p:spPr bwMode="auto">
          <a:xfrm>
            <a:off x="67611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3" name="Oval 481"/>
          <p:cNvSpPr>
            <a:spLocks noChangeAspect="1" noChangeArrowheads="1"/>
          </p:cNvSpPr>
          <p:nvPr userDrawn="1"/>
        </p:nvSpPr>
        <p:spPr bwMode="auto">
          <a:xfrm>
            <a:off x="68786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4" name="Oval 482"/>
          <p:cNvSpPr>
            <a:spLocks noChangeAspect="1" noChangeArrowheads="1"/>
          </p:cNvSpPr>
          <p:nvPr userDrawn="1"/>
        </p:nvSpPr>
        <p:spPr bwMode="auto">
          <a:xfrm>
            <a:off x="69977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5" name="Oval 483"/>
          <p:cNvSpPr>
            <a:spLocks noChangeAspect="1" noChangeArrowheads="1"/>
          </p:cNvSpPr>
          <p:nvPr userDrawn="1"/>
        </p:nvSpPr>
        <p:spPr bwMode="auto">
          <a:xfrm>
            <a:off x="71151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6" name="Oval 484"/>
          <p:cNvSpPr>
            <a:spLocks noChangeAspect="1" noChangeArrowheads="1"/>
          </p:cNvSpPr>
          <p:nvPr userDrawn="1"/>
        </p:nvSpPr>
        <p:spPr bwMode="auto">
          <a:xfrm>
            <a:off x="72342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7" name="Oval 485"/>
          <p:cNvSpPr>
            <a:spLocks noChangeAspect="1" noChangeArrowheads="1"/>
          </p:cNvSpPr>
          <p:nvPr userDrawn="1"/>
        </p:nvSpPr>
        <p:spPr bwMode="auto">
          <a:xfrm>
            <a:off x="73517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8" name="Oval 486"/>
          <p:cNvSpPr>
            <a:spLocks noChangeAspect="1" noChangeArrowheads="1"/>
          </p:cNvSpPr>
          <p:nvPr userDrawn="1"/>
        </p:nvSpPr>
        <p:spPr bwMode="auto">
          <a:xfrm>
            <a:off x="7470775" y="25908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79" name="Oval 487"/>
          <p:cNvSpPr>
            <a:spLocks noChangeAspect="1" noChangeArrowheads="1"/>
          </p:cNvSpPr>
          <p:nvPr userDrawn="1"/>
        </p:nvSpPr>
        <p:spPr bwMode="auto">
          <a:xfrm>
            <a:off x="75882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0" name="Oval 488"/>
          <p:cNvSpPr>
            <a:spLocks noChangeAspect="1" noChangeArrowheads="1"/>
          </p:cNvSpPr>
          <p:nvPr userDrawn="1"/>
        </p:nvSpPr>
        <p:spPr bwMode="auto">
          <a:xfrm>
            <a:off x="81803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1" name="Oval 489"/>
          <p:cNvSpPr>
            <a:spLocks noChangeAspect="1" noChangeArrowheads="1"/>
          </p:cNvSpPr>
          <p:nvPr userDrawn="1"/>
        </p:nvSpPr>
        <p:spPr bwMode="auto">
          <a:xfrm>
            <a:off x="8316913" y="25654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2" name="Oval 490"/>
          <p:cNvSpPr>
            <a:spLocks noChangeAspect="1" noChangeArrowheads="1"/>
          </p:cNvSpPr>
          <p:nvPr userDrawn="1"/>
        </p:nvSpPr>
        <p:spPr bwMode="auto">
          <a:xfrm>
            <a:off x="2540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3" name="Oval 491"/>
          <p:cNvSpPr>
            <a:spLocks noChangeAspect="1" noChangeArrowheads="1"/>
          </p:cNvSpPr>
          <p:nvPr userDrawn="1"/>
        </p:nvSpPr>
        <p:spPr bwMode="auto">
          <a:xfrm>
            <a:off x="9636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4" name="Oval 492"/>
          <p:cNvSpPr>
            <a:spLocks noChangeAspect="1" noChangeArrowheads="1"/>
          </p:cNvSpPr>
          <p:nvPr userDrawn="1"/>
        </p:nvSpPr>
        <p:spPr bwMode="auto">
          <a:xfrm>
            <a:off x="10826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5" name="Oval 493"/>
          <p:cNvSpPr>
            <a:spLocks noChangeAspect="1" noChangeArrowheads="1"/>
          </p:cNvSpPr>
          <p:nvPr userDrawn="1"/>
        </p:nvSpPr>
        <p:spPr bwMode="auto">
          <a:xfrm>
            <a:off x="12001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6" name="Oval 494"/>
          <p:cNvSpPr>
            <a:spLocks noChangeAspect="1" noChangeArrowheads="1"/>
          </p:cNvSpPr>
          <p:nvPr userDrawn="1"/>
        </p:nvSpPr>
        <p:spPr bwMode="auto">
          <a:xfrm>
            <a:off x="13192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7" name="Oval 495"/>
          <p:cNvSpPr>
            <a:spLocks noChangeAspect="1" noChangeArrowheads="1"/>
          </p:cNvSpPr>
          <p:nvPr userDrawn="1"/>
        </p:nvSpPr>
        <p:spPr bwMode="auto">
          <a:xfrm>
            <a:off x="14366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8" name="Oval 496"/>
          <p:cNvSpPr>
            <a:spLocks noChangeAspect="1" noChangeArrowheads="1"/>
          </p:cNvSpPr>
          <p:nvPr userDrawn="1"/>
        </p:nvSpPr>
        <p:spPr bwMode="auto">
          <a:xfrm>
            <a:off x="15557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89" name="Oval 497"/>
          <p:cNvSpPr>
            <a:spLocks noChangeAspect="1" noChangeArrowheads="1"/>
          </p:cNvSpPr>
          <p:nvPr userDrawn="1"/>
        </p:nvSpPr>
        <p:spPr bwMode="auto">
          <a:xfrm>
            <a:off x="16732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0" name="Oval 498"/>
          <p:cNvSpPr>
            <a:spLocks noChangeAspect="1" noChangeArrowheads="1"/>
          </p:cNvSpPr>
          <p:nvPr userDrawn="1"/>
        </p:nvSpPr>
        <p:spPr bwMode="auto">
          <a:xfrm>
            <a:off x="17922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1" name="Oval 499"/>
          <p:cNvSpPr>
            <a:spLocks noChangeAspect="1" noChangeArrowheads="1"/>
          </p:cNvSpPr>
          <p:nvPr userDrawn="1"/>
        </p:nvSpPr>
        <p:spPr bwMode="auto">
          <a:xfrm>
            <a:off x="19097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2" name="Oval 500"/>
          <p:cNvSpPr>
            <a:spLocks noChangeAspect="1" noChangeArrowheads="1"/>
          </p:cNvSpPr>
          <p:nvPr userDrawn="1"/>
        </p:nvSpPr>
        <p:spPr bwMode="auto">
          <a:xfrm>
            <a:off x="20288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3" name="Oval 501"/>
          <p:cNvSpPr>
            <a:spLocks noChangeAspect="1" noChangeArrowheads="1"/>
          </p:cNvSpPr>
          <p:nvPr userDrawn="1"/>
        </p:nvSpPr>
        <p:spPr bwMode="auto">
          <a:xfrm>
            <a:off x="21463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4" name="Oval 502"/>
          <p:cNvSpPr>
            <a:spLocks noChangeAspect="1" noChangeArrowheads="1"/>
          </p:cNvSpPr>
          <p:nvPr userDrawn="1"/>
        </p:nvSpPr>
        <p:spPr bwMode="auto">
          <a:xfrm>
            <a:off x="22653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5" name="Oval 503"/>
          <p:cNvSpPr>
            <a:spLocks noChangeAspect="1" noChangeArrowheads="1"/>
          </p:cNvSpPr>
          <p:nvPr userDrawn="1"/>
        </p:nvSpPr>
        <p:spPr bwMode="auto">
          <a:xfrm>
            <a:off x="23828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6" name="Oval 504"/>
          <p:cNvSpPr>
            <a:spLocks noChangeAspect="1" noChangeArrowheads="1"/>
          </p:cNvSpPr>
          <p:nvPr userDrawn="1"/>
        </p:nvSpPr>
        <p:spPr bwMode="auto">
          <a:xfrm>
            <a:off x="25019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7" name="Oval 505"/>
          <p:cNvSpPr>
            <a:spLocks noChangeAspect="1" noChangeArrowheads="1"/>
          </p:cNvSpPr>
          <p:nvPr userDrawn="1"/>
        </p:nvSpPr>
        <p:spPr bwMode="auto">
          <a:xfrm>
            <a:off x="26193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8" name="Oval 506"/>
          <p:cNvSpPr>
            <a:spLocks noChangeAspect="1" noChangeArrowheads="1"/>
          </p:cNvSpPr>
          <p:nvPr userDrawn="1"/>
        </p:nvSpPr>
        <p:spPr bwMode="auto">
          <a:xfrm>
            <a:off x="27384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499" name="Oval 507"/>
          <p:cNvSpPr>
            <a:spLocks noChangeAspect="1" noChangeArrowheads="1"/>
          </p:cNvSpPr>
          <p:nvPr userDrawn="1"/>
        </p:nvSpPr>
        <p:spPr bwMode="auto">
          <a:xfrm>
            <a:off x="28559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0" name="Oval 508"/>
          <p:cNvSpPr>
            <a:spLocks noChangeAspect="1" noChangeArrowheads="1"/>
          </p:cNvSpPr>
          <p:nvPr userDrawn="1"/>
        </p:nvSpPr>
        <p:spPr bwMode="auto">
          <a:xfrm>
            <a:off x="40401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1" name="Oval 509"/>
          <p:cNvSpPr>
            <a:spLocks noChangeAspect="1" noChangeArrowheads="1"/>
          </p:cNvSpPr>
          <p:nvPr userDrawn="1"/>
        </p:nvSpPr>
        <p:spPr bwMode="auto">
          <a:xfrm>
            <a:off x="41576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2" name="Oval 510"/>
          <p:cNvSpPr>
            <a:spLocks noChangeAspect="1" noChangeArrowheads="1"/>
          </p:cNvSpPr>
          <p:nvPr userDrawn="1"/>
        </p:nvSpPr>
        <p:spPr bwMode="auto">
          <a:xfrm>
            <a:off x="42767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3" name="Oval 511"/>
          <p:cNvSpPr>
            <a:spLocks noChangeAspect="1" noChangeArrowheads="1"/>
          </p:cNvSpPr>
          <p:nvPr userDrawn="1"/>
        </p:nvSpPr>
        <p:spPr bwMode="auto">
          <a:xfrm>
            <a:off x="43942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4" name="Oval 512"/>
          <p:cNvSpPr>
            <a:spLocks noChangeAspect="1" noChangeArrowheads="1"/>
          </p:cNvSpPr>
          <p:nvPr userDrawn="1"/>
        </p:nvSpPr>
        <p:spPr bwMode="auto">
          <a:xfrm>
            <a:off x="45132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5" name="Oval 513"/>
          <p:cNvSpPr>
            <a:spLocks noChangeAspect="1" noChangeArrowheads="1"/>
          </p:cNvSpPr>
          <p:nvPr userDrawn="1"/>
        </p:nvSpPr>
        <p:spPr bwMode="auto">
          <a:xfrm>
            <a:off x="46307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6" name="Oval 514"/>
          <p:cNvSpPr>
            <a:spLocks noChangeAspect="1" noChangeArrowheads="1"/>
          </p:cNvSpPr>
          <p:nvPr userDrawn="1"/>
        </p:nvSpPr>
        <p:spPr bwMode="auto">
          <a:xfrm>
            <a:off x="47498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7" name="Oval 515"/>
          <p:cNvSpPr>
            <a:spLocks noChangeAspect="1" noChangeArrowheads="1"/>
          </p:cNvSpPr>
          <p:nvPr userDrawn="1"/>
        </p:nvSpPr>
        <p:spPr bwMode="auto">
          <a:xfrm>
            <a:off x="48672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8" name="Oval 516"/>
          <p:cNvSpPr>
            <a:spLocks noChangeAspect="1" noChangeArrowheads="1"/>
          </p:cNvSpPr>
          <p:nvPr userDrawn="1"/>
        </p:nvSpPr>
        <p:spPr bwMode="auto">
          <a:xfrm>
            <a:off x="49863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09" name="Oval 517"/>
          <p:cNvSpPr>
            <a:spLocks noChangeAspect="1" noChangeArrowheads="1"/>
          </p:cNvSpPr>
          <p:nvPr userDrawn="1"/>
        </p:nvSpPr>
        <p:spPr bwMode="auto">
          <a:xfrm>
            <a:off x="51038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0" name="Oval 518"/>
          <p:cNvSpPr>
            <a:spLocks noChangeAspect="1" noChangeArrowheads="1"/>
          </p:cNvSpPr>
          <p:nvPr userDrawn="1"/>
        </p:nvSpPr>
        <p:spPr bwMode="auto">
          <a:xfrm>
            <a:off x="52228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1" name="Oval 519"/>
          <p:cNvSpPr>
            <a:spLocks noChangeAspect="1" noChangeArrowheads="1"/>
          </p:cNvSpPr>
          <p:nvPr userDrawn="1"/>
        </p:nvSpPr>
        <p:spPr bwMode="auto">
          <a:xfrm>
            <a:off x="53403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2" name="Oval 520"/>
          <p:cNvSpPr>
            <a:spLocks noChangeAspect="1" noChangeArrowheads="1"/>
          </p:cNvSpPr>
          <p:nvPr userDrawn="1"/>
        </p:nvSpPr>
        <p:spPr bwMode="auto">
          <a:xfrm>
            <a:off x="54594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3" name="Oval 521"/>
          <p:cNvSpPr>
            <a:spLocks noChangeAspect="1" noChangeArrowheads="1"/>
          </p:cNvSpPr>
          <p:nvPr userDrawn="1"/>
        </p:nvSpPr>
        <p:spPr bwMode="auto">
          <a:xfrm>
            <a:off x="55768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4" name="Oval 522"/>
          <p:cNvSpPr>
            <a:spLocks noChangeAspect="1" noChangeArrowheads="1"/>
          </p:cNvSpPr>
          <p:nvPr userDrawn="1"/>
        </p:nvSpPr>
        <p:spPr bwMode="auto">
          <a:xfrm>
            <a:off x="56959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5" name="Oval 523"/>
          <p:cNvSpPr>
            <a:spLocks noChangeAspect="1" noChangeArrowheads="1"/>
          </p:cNvSpPr>
          <p:nvPr userDrawn="1"/>
        </p:nvSpPr>
        <p:spPr bwMode="auto">
          <a:xfrm>
            <a:off x="58134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6" name="Oval 524"/>
          <p:cNvSpPr>
            <a:spLocks noChangeAspect="1" noChangeArrowheads="1"/>
          </p:cNvSpPr>
          <p:nvPr userDrawn="1"/>
        </p:nvSpPr>
        <p:spPr bwMode="auto">
          <a:xfrm>
            <a:off x="59324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7" name="Oval 525"/>
          <p:cNvSpPr>
            <a:spLocks noChangeAspect="1" noChangeArrowheads="1"/>
          </p:cNvSpPr>
          <p:nvPr userDrawn="1"/>
        </p:nvSpPr>
        <p:spPr bwMode="auto">
          <a:xfrm>
            <a:off x="60515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8" name="Oval 526"/>
          <p:cNvSpPr>
            <a:spLocks noChangeAspect="1" noChangeArrowheads="1"/>
          </p:cNvSpPr>
          <p:nvPr userDrawn="1"/>
        </p:nvSpPr>
        <p:spPr bwMode="auto">
          <a:xfrm>
            <a:off x="61690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19" name="Oval 527"/>
          <p:cNvSpPr>
            <a:spLocks noChangeAspect="1" noChangeArrowheads="1"/>
          </p:cNvSpPr>
          <p:nvPr userDrawn="1"/>
        </p:nvSpPr>
        <p:spPr bwMode="auto">
          <a:xfrm>
            <a:off x="62880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0" name="Oval 528"/>
          <p:cNvSpPr>
            <a:spLocks noChangeAspect="1" noChangeArrowheads="1"/>
          </p:cNvSpPr>
          <p:nvPr userDrawn="1"/>
        </p:nvSpPr>
        <p:spPr bwMode="auto">
          <a:xfrm>
            <a:off x="64055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1" name="Oval 529"/>
          <p:cNvSpPr>
            <a:spLocks noChangeAspect="1" noChangeArrowheads="1"/>
          </p:cNvSpPr>
          <p:nvPr userDrawn="1"/>
        </p:nvSpPr>
        <p:spPr bwMode="auto">
          <a:xfrm>
            <a:off x="65246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2" name="Oval 530"/>
          <p:cNvSpPr>
            <a:spLocks noChangeAspect="1" noChangeArrowheads="1"/>
          </p:cNvSpPr>
          <p:nvPr userDrawn="1"/>
        </p:nvSpPr>
        <p:spPr bwMode="auto">
          <a:xfrm>
            <a:off x="6642100" y="27003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3" name="Oval 531"/>
          <p:cNvSpPr>
            <a:spLocks noChangeAspect="1" noChangeArrowheads="1"/>
          </p:cNvSpPr>
          <p:nvPr userDrawn="1"/>
        </p:nvSpPr>
        <p:spPr bwMode="auto">
          <a:xfrm>
            <a:off x="67611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4" name="Oval 532"/>
          <p:cNvSpPr>
            <a:spLocks noChangeAspect="1" noChangeArrowheads="1"/>
          </p:cNvSpPr>
          <p:nvPr userDrawn="1"/>
        </p:nvSpPr>
        <p:spPr bwMode="auto">
          <a:xfrm>
            <a:off x="68786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5" name="Oval 533"/>
          <p:cNvSpPr>
            <a:spLocks noChangeAspect="1" noChangeArrowheads="1"/>
          </p:cNvSpPr>
          <p:nvPr userDrawn="1"/>
        </p:nvSpPr>
        <p:spPr bwMode="auto">
          <a:xfrm>
            <a:off x="69977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6" name="Oval 534"/>
          <p:cNvSpPr>
            <a:spLocks noChangeAspect="1" noChangeArrowheads="1"/>
          </p:cNvSpPr>
          <p:nvPr userDrawn="1"/>
        </p:nvSpPr>
        <p:spPr bwMode="auto">
          <a:xfrm>
            <a:off x="71151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7" name="Oval 535"/>
          <p:cNvSpPr>
            <a:spLocks noChangeAspect="1" noChangeArrowheads="1"/>
          </p:cNvSpPr>
          <p:nvPr userDrawn="1"/>
        </p:nvSpPr>
        <p:spPr bwMode="auto">
          <a:xfrm>
            <a:off x="72342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8" name="Oval 536"/>
          <p:cNvSpPr>
            <a:spLocks noChangeAspect="1" noChangeArrowheads="1"/>
          </p:cNvSpPr>
          <p:nvPr userDrawn="1"/>
        </p:nvSpPr>
        <p:spPr bwMode="auto">
          <a:xfrm>
            <a:off x="73517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29" name="Oval 537"/>
          <p:cNvSpPr>
            <a:spLocks noChangeAspect="1" noChangeArrowheads="1"/>
          </p:cNvSpPr>
          <p:nvPr userDrawn="1"/>
        </p:nvSpPr>
        <p:spPr bwMode="auto">
          <a:xfrm>
            <a:off x="74707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0" name="Oval 538"/>
          <p:cNvSpPr>
            <a:spLocks noChangeAspect="1" noChangeArrowheads="1"/>
          </p:cNvSpPr>
          <p:nvPr userDrawn="1"/>
        </p:nvSpPr>
        <p:spPr bwMode="auto">
          <a:xfrm>
            <a:off x="75882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1" name="Oval 539"/>
          <p:cNvSpPr>
            <a:spLocks noChangeAspect="1" noChangeArrowheads="1"/>
          </p:cNvSpPr>
          <p:nvPr userDrawn="1"/>
        </p:nvSpPr>
        <p:spPr bwMode="auto">
          <a:xfrm>
            <a:off x="7707313" y="27003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2" name="Oval 540"/>
          <p:cNvSpPr>
            <a:spLocks noChangeAspect="1" noChangeArrowheads="1"/>
          </p:cNvSpPr>
          <p:nvPr userDrawn="1"/>
        </p:nvSpPr>
        <p:spPr bwMode="auto">
          <a:xfrm>
            <a:off x="78247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3" name="Oval 541"/>
          <p:cNvSpPr>
            <a:spLocks noChangeAspect="1" noChangeArrowheads="1"/>
          </p:cNvSpPr>
          <p:nvPr userDrawn="1"/>
        </p:nvSpPr>
        <p:spPr bwMode="auto">
          <a:xfrm>
            <a:off x="8180388" y="27003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4" name="Oval 542"/>
          <p:cNvSpPr>
            <a:spLocks noChangeAspect="1" noChangeArrowheads="1"/>
          </p:cNvSpPr>
          <p:nvPr userDrawn="1"/>
        </p:nvSpPr>
        <p:spPr bwMode="auto">
          <a:xfrm>
            <a:off x="12001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5" name="Oval 543"/>
          <p:cNvSpPr>
            <a:spLocks noChangeAspect="1" noChangeArrowheads="1"/>
          </p:cNvSpPr>
          <p:nvPr userDrawn="1"/>
        </p:nvSpPr>
        <p:spPr bwMode="auto">
          <a:xfrm>
            <a:off x="13192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6" name="Oval 544"/>
          <p:cNvSpPr>
            <a:spLocks noChangeAspect="1" noChangeArrowheads="1"/>
          </p:cNvSpPr>
          <p:nvPr userDrawn="1"/>
        </p:nvSpPr>
        <p:spPr bwMode="auto">
          <a:xfrm>
            <a:off x="14366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7" name="Oval 545"/>
          <p:cNvSpPr>
            <a:spLocks noChangeAspect="1" noChangeArrowheads="1"/>
          </p:cNvSpPr>
          <p:nvPr userDrawn="1"/>
        </p:nvSpPr>
        <p:spPr bwMode="auto">
          <a:xfrm>
            <a:off x="15557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8" name="Oval 546"/>
          <p:cNvSpPr>
            <a:spLocks noChangeAspect="1" noChangeArrowheads="1"/>
          </p:cNvSpPr>
          <p:nvPr userDrawn="1"/>
        </p:nvSpPr>
        <p:spPr bwMode="auto">
          <a:xfrm>
            <a:off x="16732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39" name="Oval 547"/>
          <p:cNvSpPr>
            <a:spLocks noChangeAspect="1" noChangeArrowheads="1"/>
          </p:cNvSpPr>
          <p:nvPr userDrawn="1"/>
        </p:nvSpPr>
        <p:spPr bwMode="auto">
          <a:xfrm>
            <a:off x="17922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0" name="Oval 548"/>
          <p:cNvSpPr>
            <a:spLocks noChangeAspect="1" noChangeArrowheads="1"/>
          </p:cNvSpPr>
          <p:nvPr userDrawn="1"/>
        </p:nvSpPr>
        <p:spPr bwMode="auto">
          <a:xfrm>
            <a:off x="19097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1" name="Oval 549"/>
          <p:cNvSpPr>
            <a:spLocks noChangeAspect="1" noChangeArrowheads="1"/>
          </p:cNvSpPr>
          <p:nvPr userDrawn="1"/>
        </p:nvSpPr>
        <p:spPr bwMode="auto">
          <a:xfrm>
            <a:off x="20288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2" name="Oval 550"/>
          <p:cNvSpPr>
            <a:spLocks noChangeAspect="1" noChangeArrowheads="1"/>
          </p:cNvSpPr>
          <p:nvPr userDrawn="1"/>
        </p:nvSpPr>
        <p:spPr bwMode="auto">
          <a:xfrm>
            <a:off x="21463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3" name="Oval 551"/>
          <p:cNvSpPr>
            <a:spLocks noChangeAspect="1" noChangeArrowheads="1"/>
          </p:cNvSpPr>
          <p:nvPr userDrawn="1"/>
        </p:nvSpPr>
        <p:spPr bwMode="auto">
          <a:xfrm>
            <a:off x="22653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4" name="Oval 552"/>
          <p:cNvSpPr>
            <a:spLocks noChangeAspect="1" noChangeArrowheads="1"/>
          </p:cNvSpPr>
          <p:nvPr userDrawn="1"/>
        </p:nvSpPr>
        <p:spPr bwMode="auto">
          <a:xfrm>
            <a:off x="23828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5" name="Oval 553"/>
          <p:cNvSpPr>
            <a:spLocks noChangeAspect="1" noChangeArrowheads="1"/>
          </p:cNvSpPr>
          <p:nvPr userDrawn="1"/>
        </p:nvSpPr>
        <p:spPr bwMode="auto">
          <a:xfrm>
            <a:off x="25019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6" name="Oval 554"/>
          <p:cNvSpPr>
            <a:spLocks noChangeAspect="1" noChangeArrowheads="1"/>
          </p:cNvSpPr>
          <p:nvPr userDrawn="1"/>
        </p:nvSpPr>
        <p:spPr bwMode="auto">
          <a:xfrm>
            <a:off x="26193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7" name="Oval 555"/>
          <p:cNvSpPr>
            <a:spLocks noChangeAspect="1" noChangeArrowheads="1"/>
          </p:cNvSpPr>
          <p:nvPr userDrawn="1"/>
        </p:nvSpPr>
        <p:spPr bwMode="auto">
          <a:xfrm>
            <a:off x="27384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8" name="Oval 556"/>
          <p:cNvSpPr>
            <a:spLocks noChangeAspect="1" noChangeArrowheads="1"/>
          </p:cNvSpPr>
          <p:nvPr userDrawn="1"/>
        </p:nvSpPr>
        <p:spPr bwMode="auto">
          <a:xfrm>
            <a:off x="28559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49" name="Oval 557"/>
          <p:cNvSpPr>
            <a:spLocks noChangeAspect="1" noChangeArrowheads="1"/>
          </p:cNvSpPr>
          <p:nvPr userDrawn="1"/>
        </p:nvSpPr>
        <p:spPr bwMode="auto">
          <a:xfrm>
            <a:off x="41576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0" name="Oval 558"/>
          <p:cNvSpPr>
            <a:spLocks noChangeAspect="1" noChangeArrowheads="1"/>
          </p:cNvSpPr>
          <p:nvPr userDrawn="1"/>
        </p:nvSpPr>
        <p:spPr bwMode="auto">
          <a:xfrm>
            <a:off x="42767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1" name="Oval 559"/>
          <p:cNvSpPr>
            <a:spLocks noChangeAspect="1" noChangeArrowheads="1"/>
          </p:cNvSpPr>
          <p:nvPr userDrawn="1"/>
        </p:nvSpPr>
        <p:spPr bwMode="auto">
          <a:xfrm>
            <a:off x="43942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2" name="Oval 560"/>
          <p:cNvSpPr>
            <a:spLocks noChangeAspect="1" noChangeArrowheads="1"/>
          </p:cNvSpPr>
          <p:nvPr userDrawn="1"/>
        </p:nvSpPr>
        <p:spPr bwMode="auto">
          <a:xfrm>
            <a:off x="45132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3" name="Oval 561"/>
          <p:cNvSpPr>
            <a:spLocks noChangeAspect="1" noChangeArrowheads="1"/>
          </p:cNvSpPr>
          <p:nvPr userDrawn="1"/>
        </p:nvSpPr>
        <p:spPr bwMode="auto">
          <a:xfrm>
            <a:off x="46307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4" name="Oval 562"/>
          <p:cNvSpPr>
            <a:spLocks noChangeAspect="1" noChangeArrowheads="1"/>
          </p:cNvSpPr>
          <p:nvPr userDrawn="1"/>
        </p:nvSpPr>
        <p:spPr bwMode="auto">
          <a:xfrm>
            <a:off x="47498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5" name="Oval 563"/>
          <p:cNvSpPr>
            <a:spLocks noChangeAspect="1" noChangeArrowheads="1"/>
          </p:cNvSpPr>
          <p:nvPr userDrawn="1"/>
        </p:nvSpPr>
        <p:spPr bwMode="auto">
          <a:xfrm>
            <a:off x="48672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6" name="Oval 564"/>
          <p:cNvSpPr>
            <a:spLocks noChangeAspect="1" noChangeArrowheads="1"/>
          </p:cNvSpPr>
          <p:nvPr userDrawn="1"/>
        </p:nvSpPr>
        <p:spPr bwMode="auto">
          <a:xfrm>
            <a:off x="49863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7" name="Oval 565"/>
          <p:cNvSpPr>
            <a:spLocks noChangeAspect="1" noChangeArrowheads="1"/>
          </p:cNvSpPr>
          <p:nvPr userDrawn="1"/>
        </p:nvSpPr>
        <p:spPr bwMode="auto">
          <a:xfrm>
            <a:off x="51038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8" name="Oval 566"/>
          <p:cNvSpPr>
            <a:spLocks noChangeAspect="1" noChangeArrowheads="1"/>
          </p:cNvSpPr>
          <p:nvPr userDrawn="1"/>
        </p:nvSpPr>
        <p:spPr bwMode="auto">
          <a:xfrm>
            <a:off x="52228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59" name="Oval 567"/>
          <p:cNvSpPr>
            <a:spLocks noChangeAspect="1" noChangeArrowheads="1"/>
          </p:cNvSpPr>
          <p:nvPr userDrawn="1"/>
        </p:nvSpPr>
        <p:spPr bwMode="auto">
          <a:xfrm>
            <a:off x="53403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0" name="Oval 568"/>
          <p:cNvSpPr>
            <a:spLocks noChangeAspect="1" noChangeArrowheads="1"/>
          </p:cNvSpPr>
          <p:nvPr userDrawn="1"/>
        </p:nvSpPr>
        <p:spPr bwMode="auto">
          <a:xfrm>
            <a:off x="54594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1" name="Oval 569"/>
          <p:cNvSpPr>
            <a:spLocks noChangeAspect="1" noChangeArrowheads="1"/>
          </p:cNvSpPr>
          <p:nvPr userDrawn="1"/>
        </p:nvSpPr>
        <p:spPr bwMode="auto">
          <a:xfrm>
            <a:off x="55768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2" name="Oval 570"/>
          <p:cNvSpPr>
            <a:spLocks noChangeAspect="1" noChangeArrowheads="1"/>
          </p:cNvSpPr>
          <p:nvPr userDrawn="1"/>
        </p:nvSpPr>
        <p:spPr bwMode="auto">
          <a:xfrm>
            <a:off x="56959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3" name="Oval 571"/>
          <p:cNvSpPr>
            <a:spLocks noChangeAspect="1" noChangeArrowheads="1"/>
          </p:cNvSpPr>
          <p:nvPr userDrawn="1"/>
        </p:nvSpPr>
        <p:spPr bwMode="auto">
          <a:xfrm>
            <a:off x="58134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4" name="Oval 572"/>
          <p:cNvSpPr>
            <a:spLocks noChangeAspect="1" noChangeArrowheads="1"/>
          </p:cNvSpPr>
          <p:nvPr userDrawn="1"/>
        </p:nvSpPr>
        <p:spPr bwMode="auto">
          <a:xfrm>
            <a:off x="59324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5" name="Oval 573"/>
          <p:cNvSpPr>
            <a:spLocks noChangeAspect="1" noChangeArrowheads="1"/>
          </p:cNvSpPr>
          <p:nvPr userDrawn="1"/>
        </p:nvSpPr>
        <p:spPr bwMode="auto">
          <a:xfrm>
            <a:off x="60515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6" name="Oval 574"/>
          <p:cNvSpPr>
            <a:spLocks noChangeAspect="1" noChangeArrowheads="1"/>
          </p:cNvSpPr>
          <p:nvPr userDrawn="1"/>
        </p:nvSpPr>
        <p:spPr bwMode="auto">
          <a:xfrm>
            <a:off x="61690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7" name="Oval 575"/>
          <p:cNvSpPr>
            <a:spLocks noChangeAspect="1" noChangeArrowheads="1"/>
          </p:cNvSpPr>
          <p:nvPr userDrawn="1"/>
        </p:nvSpPr>
        <p:spPr bwMode="auto">
          <a:xfrm>
            <a:off x="62880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8" name="Oval 576"/>
          <p:cNvSpPr>
            <a:spLocks noChangeAspect="1" noChangeArrowheads="1"/>
          </p:cNvSpPr>
          <p:nvPr userDrawn="1"/>
        </p:nvSpPr>
        <p:spPr bwMode="auto">
          <a:xfrm>
            <a:off x="64055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69" name="Oval 577"/>
          <p:cNvSpPr>
            <a:spLocks noChangeAspect="1" noChangeArrowheads="1"/>
          </p:cNvSpPr>
          <p:nvPr userDrawn="1"/>
        </p:nvSpPr>
        <p:spPr bwMode="auto">
          <a:xfrm>
            <a:off x="65246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0" name="Oval 578"/>
          <p:cNvSpPr>
            <a:spLocks noChangeAspect="1" noChangeArrowheads="1"/>
          </p:cNvSpPr>
          <p:nvPr userDrawn="1"/>
        </p:nvSpPr>
        <p:spPr bwMode="auto">
          <a:xfrm>
            <a:off x="66421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1" name="Oval 579"/>
          <p:cNvSpPr>
            <a:spLocks noChangeAspect="1" noChangeArrowheads="1"/>
          </p:cNvSpPr>
          <p:nvPr userDrawn="1"/>
        </p:nvSpPr>
        <p:spPr bwMode="auto">
          <a:xfrm>
            <a:off x="67611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2" name="Oval 580"/>
          <p:cNvSpPr>
            <a:spLocks noChangeAspect="1" noChangeArrowheads="1"/>
          </p:cNvSpPr>
          <p:nvPr userDrawn="1"/>
        </p:nvSpPr>
        <p:spPr bwMode="auto">
          <a:xfrm>
            <a:off x="68786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3" name="Oval 581"/>
          <p:cNvSpPr>
            <a:spLocks noChangeAspect="1" noChangeArrowheads="1"/>
          </p:cNvSpPr>
          <p:nvPr userDrawn="1"/>
        </p:nvSpPr>
        <p:spPr bwMode="auto">
          <a:xfrm>
            <a:off x="69977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4" name="Oval 582"/>
          <p:cNvSpPr>
            <a:spLocks noChangeAspect="1" noChangeArrowheads="1"/>
          </p:cNvSpPr>
          <p:nvPr userDrawn="1"/>
        </p:nvSpPr>
        <p:spPr bwMode="auto">
          <a:xfrm>
            <a:off x="71151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5" name="Oval 583"/>
          <p:cNvSpPr>
            <a:spLocks noChangeAspect="1" noChangeArrowheads="1"/>
          </p:cNvSpPr>
          <p:nvPr userDrawn="1"/>
        </p:nvSpPr>
        <p:spPr bwMode="auto">
          <a:xfrm>
            <a:off x="72342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6" name="Oval 584"/>
          <p:cNvSpPr>
            <a:spLocks noChangeAspect="1" noChangeArrowheads="1"/>
          </p:cNvSpPr>
          <p:nvPr userDrawn="1"/>
        </p:nvSpPr>
        <p:spPr bwMode="auto">
          <a:xfrm>
            <a:off x="73517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7" name="Oval 585"/>
          <p:cNvSpPr>
            <a:spLocks noChangeAspect="1" noChangeArrowheads="1"/>
          </p:cNvSpPr>
          <p:nvPr userDrawn="1"/>
        </p:nvSpPr>
        <p:spPr bwMode="auto">
          <a:xfrm>
            <a:off x="7470775" y="28098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8" name="Oval 586"/>
          <p:cNvSpPr>
            <a:spLocks noChangeAspect="1" noChangeArrowheads="1"/>
          </p:cNvSpPr>
          <p:nvPr userDrawn="1"/>
        </p:nvSpPr>
        <p:spPr bwMode="auto">
          <a:xfrm>
            <a:off x="75882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79" name="Oval 587"/>
          <p:cNvSpPr>
            <a:spLocks noChangeAspect="1" noChangeArrowheads="1"/>
          </p:cNvSpPr>
          <p:nvPr userDrawn="1"/>
        </p:nvSpPr>
        <p:spPr bwMode="auto">
          <a:xfrm>
            <a:off x="77073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0" name="Oval 588"/>
          <p:cNvSpPr>
            <a:spLocks noChangeAspect="1" noChangeArrowheads="1"/>
          </p:cNvSpPr>
          <p:nvPr userDrawn="1"/>
        </p:nvSpPr>
        <p:spPr bwMode="auto">
          <a:xfrm>
            <a:off x="78247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1" name="Oval 589"/>
          <p:cNvSpPr>
            <a:spLocks noChangeAspect="1" noChangeArrowheads="1"/>
          </p:cNvSpPr>
          <p:nvPr userDrawn="1"/>
        </p:nvSpPr>
        <p:spPr bwMode="auto">
          <a:xfrm>
            <a:off x="81803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2" name="Oval 590"/>
          <p:cNvSpPr>
            <a:spLocks noChangeAspect="1" noChangeArrowheads="1"/>
          </p:cNvSpPr>
          <p:nvPr userDrawn="1"/>
        </p:nvSpPr>
        <p:spPr bwMode="auto">
          <a:xfrm>
            <a:off x="12001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3" name="Oval 591"/>
          <p:cNvSpPr>
            <a:spLocks noChangeAspect="1" noChangeArrowheads="1"/>
          </p:cNvSpPr>
          <p:nvPr userDrawn="1"/>
        </p:nvSpPr>
        <p:spPr bwMode="auto">
          <a:xfrm>
            <a:off x="13192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4" name="Oval 592"/>
          <p:cNvSpPr>
            <a:spLocks noChangeAspect="1" noChangeArrowheads="1"/>
          </p:cNvSpPr>
          <p:nvPr userDrawn="1"/>
        </p:nvSpPr>
        <p:spPr bwMode="auto">
          <a:xfrm>
            <a:off x="14366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5" name="Oval 593"/>
          <p:cNvSpPr>
            <a:spLocks noChangeAspect="1" noChangeArrowheads="1"/>
          </p:cNvSpPr>
          <p:nvPr userDrawn="1"/>
        </p:nvSpPr>
        <p:spPr bwMode="auto">
          <a:xfrm>
            <a:off x="15557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6" name="Oval 594"/>
          <p:cNvSpPr>
            <a:spLocks noChangeAspect="1" noChangeArrowheads="1"/>
          </p:cNvSpPr>
          <p:nvPr userDrawn="1"/>
        </p:nvSpPr>
        <p:spPr bwMode="auto">
          <a:xfrm>
            <a:off x="16732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7" name="Oval 595"/>
          <p:cNvSpPr>
            <a:spLocks noChangeAspect="1" noChangeArrowheads="1"/>
          </p:cNvSpPr>
          <p:nvPr userDrawn="1"/>
        </p:nvSpPr>
        <p:spPr bwMode="auto">
          <a:xfrm>
            <a:off x="17922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8" name="Oval 596"/>
          <p:cNvSpPr>
            <a:spLocks noChangeAspect="1" noChangeArrowheads="1"/>
          </p:cNvSpPr>
          <p:nvPr userDrawn="1"/>
        </p:nvSpPr>
        <p:spPr bwMode="auto">
          <a:xfrm>
            <a:off x="19097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89" name="Oval 597"/>
          <p:cNvSpPr>
            <a:spLocks noChangeAspect="1" noChangeArrowheads="1"/>
          </p:cNvSpPr>
          <p:nvPr userDrawn="1"/>
        </p:nvSpPr>
        <p:spPr bwMode="auto">
          <a:xfrm>
            <a:off x="20288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0" name="Oval 598"/>
          <p:cNvSpPr>
            <a:spLocks noChangeAspect="1" noChangeArrowheads="1"/>
          </p:cNvSpPr>
          <p:nvPr userDrawn="1"/>
        </p:nvSpPr>
        <p:spPr bwMode="auto">
          <a:xfrm>
            <a:off x="21463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1" name="Oval 599"/>
          <p:cNvSpPr>
            <a:spLocks noChangeAspect="1" noChangeArrowheads="1"/>
          </p:cNvSpPr>
          <p:nvPr userDrawn="1"/>
        </p:nvSpPr>
        <p:spPr bwMode="auto">
          <a:xfrm>
            <a:off x="22653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2" name="Oval 600"/>
          <p:cNvSpPr>
            <a:spLocks noChangeAspect="1" noChangeArrowheads="1"/>
          </p:cNvSpPr>
          <p:nvPr userDrawn="1"/>
        </p:nvSpPr>
        <p:spPr bwMode="auto">
          <a:xfrm>
            <a:off x="23828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3" name="Oval 601"/>
          <p:cNvSpPr>
            <a:spLocks noChangeAspect="1" noChangeArrowheads="1"/>
          </p:cNvSpPr>
          <p:nvPr userDrawn="1"/>
        </p:nvSpPr>
        <p:spPr bwMode="auto">
          <a:xfrm>
            <a:off x="25019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4" name="Oval 602"/>
          <p:cNvSpPr>
            <a:spLocks noChangeAspect="1" noChangeArrowheads="1"/>
          </p:cNvSpPr>
          <p:nvPr userDrawn="1"/>
        </p:nvSpPr>
        <p:spPr bwMode="auto">
          <a:xfrm>
            <a:off x="26193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5" name="Oval 603"/>
          <p:cNvSpPr>
            <a:spLocks noChangeAspect="1" noChangeArrowheads="1"/>
          </p:cNvSpPr>
          <p:nvPr userDrawn="1"/>
        </p:nvSpPr>
        <p:spPr bwMode="auto">
          <a:xfrm>
            <a:off x="27384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6" name="Oval 604"/>
          <p:cNvSpPr>
            <a:spLocks noChangeAspect="1" noChangeArrowheads="1"/>
          </p:cNvSpPr>
          <p:nvPr userDrawn="1"/>
        </p:nvSpPr>
        <p:spPr bwMode="auto">
          <a:xfrm>
            <a:off x="28559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7" name="Oval 605"/>
          <p:cNvSpPr>
            <a:spLocks noChangeAspect="1" noChangeArrowheads="1"/>
          </p:cNvSpPr>
          <p:nvPr userDrawn="1"/>
        </p:nvSpPr>
        <p:spPr bwMode="auto">
          <a:xfrm>
            <a:off x="42767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8" name="Oval 606"/>
          <p:cNvSpPr>
            <a:spLocks noChangeAspect="1" noChangeArrowheads="1"/>
          </p:cNvSpPr>
          <p:nvPr userDrawn="1"/>
        </p:nvSpPr>
        <p:spPr bwMode="auto">
          <a:xfrm>
            <a:off x="43942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599" name="Oval 607"/>
          <p:cNvSpPr>
            <a:spLocks noChangeAspect="1" noChangeArrowheads="1"/>
          </p:cNvSpPr>
          <p:nvPr userDrawn="1"/>
        </p:nvSpPr>
        <p:spPr bwMode="auto">
          <a:xfrm>
            <a:off x="45132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0" name="Oval 608"/>
          <p:cNvSpPr>
            <a:spLocks noChangeAspect="1" noChangeArrowheads="1"/>
          </p:cNvSpPr>
          <p:nvPr userDrawn="1"/>
        </p:nvSpPr>
        <p:spPr bwMode="auto">
          <a:xfrm>
            <a:off x="46307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1" name="Oval 609"/>
          <p:cNvSpPr>
            <a:spLocks noChangeAspect="1" noChangeArrowheads="1"/>
          </p:cNvSpPr>
          <p:nvPr userDrawn="1"/>
        </p:nvSpPr>
        <p:spPr bwMode="auto">
          <a:xfrm>
            <a:off x="47498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2" name="Oval 610"/>
          <p:cNvSpPr>
            <a:spLocks noChangeAspect="1" noChangeArrowheads="1"/>
          </p:cNvSpPr>
          <p:nvPr userDrawn="1"/>
        </p:nvSpPr>
        <p:spPr bwMode="auto">
          <a:xfrm>
            <a:off x="48672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3" name="Oval 611"/>
          <p:cNvSpPr>
            <a:spLocks noChangeAspect="1" noChangeArrowheads="1"/>
          </p:cNvSpPr>
          <p:nvPr userDrawn="1"/>
        </p:nvSpPr>
        <p:spPr bwMode="auto">
          <a:xfrm>
            <a:off x="49863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4" name="Oval 612"/>
          <p:cNvSpPr>
            <a:spLocks noChangeAspect="1" noChangeArrowheads="1"/>
          </p:cNvSpPr>
          <p:nvPr userDrawn="1"/>
        </p:nvSpPr>
        <p:spPr bwMode="auto">
          <a:xfrm>
            <a:off x="51038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5" name="Oval 613"/>
          <p:cNvSpPr>
            <a:spLocks noChangeAspect="1" noChangeArrowheads="1"/>
          </p:cNvSpPr>
          <p:nvPr userDrawn="1"/>
        </p:nvSpPr>
        <p:spPr bwMode="auto">
          <a:xfrm>
            <a:off x="52228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6" name="Oval 614"/>
          <p:cNvSpPr>
            <a:spLocks noChangeAspect="1" noChangeArrowheads="1"/>
          </p:cNvSpPr>
          <p:nvPr userDrawn="1"/>
        </p:nvSpPr>
        <p:spPr bwMode="auto">
          <a:xfrm>
            <a:off x="53403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7" name="Oval 615"/>
          <p:cNvSpPr>
            <a:spLocks noChangeAspect="1" noChangeArrowheads="1"/>
          </p:cNvSpPr>
          <p:nvPr userDrawn="1"/>
        </p:nvSpPr>
        <p:spPr bwMode="auto">
          <a:xfrm>
            <a:off x="54594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8" name="Oval 616"/>
          <p:cNvSpPr>
            <a:spLocks noChangeAspect="1" noChangeArrowheads="1"/>
          </p:cNvSpPr>
          <p:nvPr userDrawn="1"/>
        </p:nvSpPr>
        <p:spPr bwMode="auto">
          <a:xfrm>
            <a:off x="55768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09" name="Oval 617"/>
          <p:cNvSpPr>
            <a:spLocks noChangeAspect="1" noChangeArrowheads="1"/>
          </p:cNvSpPr>
          <p:nvPr userDrawn="1"/>
        </p:nvSpPr>
        <p:spPr bwMode="auto">
          <a:xfrm>
            <a:off x="56959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0" name="Oval 618"/>
          <p:cNvSpPr>
            <a:spLocks noChangeAspect="1" noChangeArrowheads="1"/>
          </p:cNvSpPr>
          <p:nvPr userDrawn="1"/>
        </p:nvSpPr>
        <p:spPr bwMode="auto">
          <a:xfrm>
            <a:off x="58134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1" name="Oval 619"/>
          <p:cNvSpPr>
            <a:spLocks noChangeAspect="1" noChangeArrowheads="1"/>
          </p:cNvSpPr>
          <p:nvPr userDrawn="1"/>
        </p:nvSpPr>
        <p:spPr bwMode="auto">
          <a:xfrm>
            <a:off x="59324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2" name="Oval 620"/>
          <p:cNvSpPr>
            <a:spLocks noChangeAspect="1" noChangeArrowheads="1"/>
          </p:cNvSpPr>
          <p:nvPr userDrawn="1"/>
        </p:nvSpPr>
        <p:spPr bwMode="auto">
          <a:xfrm>
            <a:off x="60515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3" name="Oval 621"/>
          <p:cNvSpPr>
            <a:spLocks noChangeAspect="1" noChangeArrowheads="1"/>
          </p:cNvSpPr>
          <p:nvPr userDrawn="1"/>
        </p:nvSpPr>
        <p:spPr bwMode="auto">
          <a:xfrm>
            <a:off x="61690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4" name="Oval 622"/>
          <p:cNvSpPr>
            <a:spLocks noChangeAspect="1" noChangeArrowheads="1"/>
          </p:cNvSpPr>
          <p:nvPr userDrawn="1"/>
        </p:nvSpPr>
        <p:spPr bwMode="auto">
          <a:xfrm>
            <a:off x="62880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5" name="Oval 623"/>
          <p:cNvSpPr>
            <a:spLocks noChangeAspect="1" noChangeArrowheads="1"/>
          </p:cNvSpPr>
          <p:nvPr userDrawn="1"/>
        </p:nvSpPr>
        <p:spPr bwMode="auto">
          <a:xfrm>
            <a:off x="64055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6" name="Oval 624"/>
          <p:cNvSpPr>
            <a:spLocks noChangeAspect="1" noChangeArrowheads="1"/>
          </p:cNvSpPr>
          <p:nvPr userDrawn="1"/>
        </p:nvSpPr>
        <p:spPr bwMode="auto">
          <a:xfrm>
            <a:off x="65246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7" name="Oval 625"/>
          <p:cNvSpPr>
            <a:spLocks noChangeAspect="1" noChangeArrowheads="1"/>
          </p:cNvSpPr>
          <p:nvPr userDrawn="1"/>
        </p:nvSpPr>
        <p:spPr bwMode="auto">
          <a:xfrm>
            <a:off x="66421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8" name="Oval 626"/>
          <p:cNvSpPr>
            <a:spLocks noChangeAspect="1" noChangeArrowheads="1"/>
          </p:cNvSpPr>
          <p:nvPr userDrawn="1"/>
        </p:nvSpPr>
        <p:spPr bwMode="auto">
          <a:xfrm>
            <a:off x="67611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19" name="Oval 627"/>
          <p:cNvSpPr>
            <a:spLocks noChangeAspect="1" noChangeArrowheads="1"/>
          </p:cNvSpPr>
          <p:nvPr userDrawn="1"/>
        </p:nvSpPr>
        <p:spPr bwMode="auto">
          <a:xfrm>
            <a:off x="68786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0" name="Oval 628"/>
          <p:cNvSpPr>
            <a:spLocks noChangeAspect="1" noChangeArrowheads="1"/>
          </p:cNvSpPr>
          <p:nvPr userDrawn="1"/>
        </p:nvSpPr>
        <p:spPr bwMode="auto">
          <a:xfrm>
            <a:off x="69977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1" name="Oval 629"/>
          <p:cNvSpPr>
            <a:spLocks noChangeAspect="1" noChangeArrowheads="1"/>
          </p:cNvSpPr>
          <p:nvPr userDrawn="1"/>
        </p:nvSpPr>
        <p:spPr bwMode="auto">
          <a:xfrm>
            <a:off x="71151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2" name="Oval 630"/>
          <p:cNvSpPr>
            <a:spLocks noChangeAspect="1" noChangeArrowheads="1"/>
          </p:cNvSpPr>
          <p:nvPr userDrawn="1"/>
        </p:nvSpPr>
        <p:spPr bwMode="auto">
          <a:xfrm>
            <a:off x="72342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3" name="Oval 631"/>
          <p:cNvSpPr>
            <a:spLocks noChangeAspect="1" noChangeArrowheads="1"/>
          </p:cNvSpPr>
          <p:nvPr userDrawn="1"/>
        </p:nvSpPr>
        <p:spPr bwMode="auto">
          <a:xfrm>
            <a:off x="73517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4" name="Oval 632"/>
          <p:cNvSpPr>
            <a:spLocks noChangeAspect="1" noChangeArrowheads="1"/>
          </p:cNvSpPr>
          <p:nvPr userDrawn="1"/>
        </p:nvSpPr>
        <p:spPr bwMode="auto">
          <a:xfrm>
            <a:off x="74707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5" name="Oval 633"/>
          <p:cNvSpPr>
            <a:spLocks noChangeAspect="1" noChangeArrowheads="1"/>
          </p:cNvSpPr>
          <p:nvPr userDrawn="1"/>
        </p:nvSpPr>
        <p:spPr bwMode="auto">
          <a:xfrm>
            <a:off x="75882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6" name="Oval 634"/>
          <p:cNvSpPr>
            <a:spLocks noChangeAspect="1" noChangeArrowheads="1"/>
          </p:cNvSpPr>
          <p:nvPr userDrawn="1"/>
        </p:nvSpPr>
        <p:spPr bwMode="auto">
          <a:xfrm>
            <a:off x="77073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7" name="Oval 635"/>
          <p:cNvSpPr>
            <a:spLocks noChangeAspect="1" noChangeArrowheads="1"/>
          </p:cNvSpPr>
          <p:nvPr userDrawn="1"/>
        </p:nvSpPr>
        <p:spPr bwMode="auto">
          <a:xfrm>
            <a:off x="78247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8" name="Oval 636"/>
          <p:cNvSpPr>
            <a:spLocks noChangeAspect="1" noChangeArrowheads="1"/>
          </p:cNvSpPr>
          <p:nvPr userDrawn="1"/>
        </p:nvSpPr>
        <p:spPr bwMode="auto">
          <a:xfrm>
            <a:off x="79438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29" name="Oval 637"/>
          <p:cNvSpPr>
            <a:spLocks noChangeAspect="1" noChangeArrowheads="1"/>
          </p:cNvSpPr>
          <p:nvPr userDrawn="1"/>
        </p:nvSpPr>
        <p:spPr bwMode="auto">
          <a:xfrm>
            <a:off x="1200150" y="30289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0" name="Oval 638"/>
          <p:cNvSpPr>
            <a:spLocks noChangeAspect="1" noChangeArrowheads="1"/>
          </p:cNvSpPr>
          <p:nvPr userDrawn="1"/>
        </p:nvSpPr>
        <p:spPr bwMode="auto">
          <a:xfrm>
            <a:off x="13192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1" name="Oval 639"/>
          <p:cNvSpPr>
            <a:spLocks noChangeAspect="1" noChangeArrowheads="1"/>
          </p:cNvSpPr>
          <p:nvPr userDrawn="1"/>
        </p:nvSpPr>
        <p:spPr bwMode="auto">
          <a:xfrm>
            <a:off x="14366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2" name="Oval 640"/>
          <p:cNvSpPr>
            <a:spLocks noChangeAspect="1" noChangeArrowheads="1"/>
          </p:cNvSpPr>
          <p:nvPr userDrawn="1"/>
        </p:nvSpPr>
        <p:spPr bwMode="auto">
          <a:xfrm>
            <a:off x="15557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3" name="Oval 641"/>
          <p:cNvSpPr>
            <a:spLocks noChangeAspect="1" noChangeArrowheads="1"/>
          </p:cNvSpPr>
          <p:nvPr userDrawn="1"/>
        </p:nvSpPr>
        <p:spPr bwMode="auto">
          <a:xfrm>
            <a:off x="16732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4" name="Oval 642"/>
          <p:cNvSpPr>
            <a:spLocks noChangeAspect="1" noChangeArrowheads="1"/>
          </p:cNvSpPr>
          <p:nvPr userDrawn="1"/>
        </p:nvSpPr>
        <p:spPr bwMode="auto">
          <a:xfrm>
            <a:off x="17922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5" name="Oval 643"/>
          <p:cNvSpPr>
            <a:spLocks noChangeAspect="1" noChangeArrowheads="1"/>
          </p:cNvSpPr>
          <p:nvPr userDrawn="1"/>
        </p:nvSpPr>
        <p:spPr bwMode="auto">
          <a:xfrm>
            <a:off x="19097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6" name="Oval 644"/>
          <p:cNvSpPr>
            <a:spLocks noChangeAspect="1" noChangeArrowheads="1"/>
          </p:cNvSpPr>
          <p:nvPr userDrawn="1"/>
        </p:nvSpPr>
        <p:spPr bwMode="auto">
          <a:xfrm>
            <a:off x="20288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7" name="Oval 645"/>
          <p:cNvSpPr>
            <a:spLocks noChangeAspect="1" noChangeArrowheads="1"/>
          </p:cNvSpPr>
          <p:nvPr userDrawn="1"/>
        </p:nvSpPr>
        <p:spPr bwMode="auto">
          <a:xfrm>
            <a:off x="21463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8" name="Oval 646"/>
          <p:cNvSpPr>
            <a:spLocks noChangeAspect="1" noChangeArrowheads="1"/>
          </p:cNvSpPr>
          <p:nvPr userDrawn="1"/>
        </p:nvSpPr>
        <p:spPr bwMode="auto">
          <a:xfrm>
            <a:off x="22653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39" name="Oval 647"/>
          <p:cNvSpPr>
            <a:spLocks noChangeAspect="1" noChangeArrowheads="1"/>
          </p:cNvSpPr>
          <p:nvPr userDrawn="1"/>
        </p:nvSpPr>
        <p:spPr bwMode="auto">
          <a:xfrm>
            <a:off x="23828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0" name="Oval 648"/>
          <p:cNvSpPr>
            <a:spLocks noChangeAspect="1" noChangeArrowheads="1"/>
          </p:cNvSpPr>
          <p:nvPr userDrawn="1"/>
        </p:nvSpPr>
        <p:spPr bwMode="auto">
          <a:xfrm>
            <a:off x="25019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1" name="Oval 649"/>
          <p:cNvSpPr>
            <a:spLocks noChangeAspect="1" noChangeArrowheads="1"/>
          </p:cNvSpPr>
          <p:nvPr userDrawn="1"/>
        </p:nvSpPr>
        <p:spPr bwMode="auto">
          <a:xfrm>
            <a:off x="26193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2" name="Oval 650"/>
          <p:cNvSpPr>
            <a:spLocks noChangeAspect="1" noChangeArrowheads="1"/>
          </p:cNvSpPr>
          <p:nvPr userDrawn="1"/>
        </p:nvSpPr>
        <p:spPr bwMode="auto">
          <a:xfrm>
            <a:off x="42767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3" name="Oval 651"/>
          <p:cNvSpPr>
            <a:spLocks noChangeAspect="1" noChangeArrowheads="1"/>
          </p:cNvSpPr>
          <p:nvPr userDrawn="1"/>
        </p:nvSpPr>
        <p:spPr bwMode="auto">
          <a:xfrm>
            <a:off x="43942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4" name="Oval 652"/>
          <p:cNvSpPr>
            <a:spLocks noChangeAspect="1" noChangeArrowheads="1"/>
          </p:cNvSpPr>
          <p:nvPr userDrawn="1"/>
        </p:nvSpPr>
        <p:spPr bwMode="auto">
          <a:xfrm>
            <a:off x="45132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5" name="Oval 653"/>
          <p:cNvSpPr>
            <a:spLocks noChangeAspect="1" noChangeArrowheads="1"/>
          </p:cNvSpPr>
          <p:nvPr userDrawn="1"/>
        </p:nvSpPr>
        <p:spPr bwMode="auto">
          <a:xfrm>
            <a:off x="46307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6" name="Oval 654"/>
          <p:cNvSpPr>
            <a:spLocks noChangeAspect="1" noChangeArrowheads="1"/>
          </p:cNvSpPr>
          <p:nvPr userDrawn="1"/>
        </p:nvSpPr>
        <p:spPr bwMode="auto">
          <a:xfrm>
            <a:off x="47498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7" name="Oval 655"/>
          <p:cNvSpPr>
            <a:spLocks noChangeAspect="1" noChangeArrowheads="1"/>
          </p:cNvSpPr>
          <p:nvPr userDrawn="1"/>
        </p:nvSpPr>
        <p:spPr bwMode="auto">
          <a:xfrm>
            <a:off x="48672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8" name="Oval 656"/>
          <p:cNvSpPr>
            <a:spLocks noChangeAspect="1" noChangeArrowheads="1"/>
          </p:cNvSpPr>
          <p:nvPr userDrawn="1"/>
        </p:nvSpPr>
        <p:spPr bwMode="auto">
          <a:xfrm>
            <a:off x="49863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49" name="Oval 657"/>
          <p:cNvSpPr>
            <a:spLocks noChangeAspect="1" noChangeArrowheads="1"/>
          </p:cNvSpPr>
          <p:nvPr userDrawn="1"/>
        </p:nvSpPr>
        <p:spPr bwMode="auto">
          <a:xfrm>
            <a:off x="52228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0" name="Oval 658"/>
          <p:cNvSpPr>
            <a:spLocks noChangeAspect="1" noChangeArrowheads="1"/>
          </p:cNvSpPr>
          <p:nvPr userDrawn="1"/>
        </p:nvSpPr>
        <p:spPr bwMode="auto">
          <a:xfrm>
            <a:off x="53403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1" name="Oval 659"/>
          <p:cNvSpPr>
            <a:spLocks noChangeAspect="1" noChangeArrowheads="1"/>
          </p:cNvSpPr>
          <p:nvPr userDrawn="1"/>
        </p:nvSpPr>
        <p:spPr bwMode="auto">
          <a:xfrm>
            <a:off x="54594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2" name="Oval 660"/>
          <p:cNvSpPr>
            <a:spLocks noChangeAspect="1" noChangeArrowheads="1"/>
          </p:cNvSpPr>
          <p:nvPr userDrawn="1"/>
        </p:nvSpPr>
        <p:spPr bwMode="auto">
          <a:xfrm>
            <a:off x="55768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3" name="Oval 661"/>
          <p:cNvSpPr>
            <a:spLocks noChangeAspect="1" noChangeArrowheads="1"/>
          </p:cNvSpPr>
          <p:nvPr userDrawn="1"/>
        </p:nvSpPr>
        <p:spPr bwMode="auto">
          <a:xfrm>
            <a:off x="56959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4" name="Oval 662"/>
          <p:cNvSpPr>
            <a:spLocks noChangeAspect="1" noChangeArrowheads="1"/>
          </p:cNvSpPr>
          <p:nvPr userDrawn="1"/>
        </p:nvSpPr>
        <p:spPr bwMode="auto">
          <a:xfrm>
            <a:off x="59324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5" name="Oval 663"/>
          <p:cNvSpPr>
            <a:spLocks noChangeAspect="1" noChangeArrowheads="1"/>
          </p:cNvSpPr>
          <p:nvPr userDrawn="1"/>
        </p:nvSpPr>
        <p:spPr bwMode="auto">
          <a:xfrm>
            <a:off x="60515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6" name="Oval 664"/>
          <p:cNvSpPr>
            <a:spLocks noChangeAspect="1" noChangeArrowheads="1"/>
          </p:cNvSpPr>
          <p:nvPr userDrawn="1"/>
        </p:nvSpPr>
        <p:spPr bwMode="auto">
          <a:xfrm>
            <a:off x="61690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7" name="Oval 665"/>
          <p:cNvSpPr>
            <a:spLocks noChangeAspect="1" noChangeArrowheads="1"/>
          </p:cNvSpPr>
          <p:nvPr userDrawn="1"/>
        </p:nvSpPr>
        <p:spPr bwMode="auto">
          <a:xfrm>
            <a:off x="62880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8" name="Oval 666"/>
          <p:cNvSpPr>
            <a:spLocks noChangeAspect="1" noChangeArrowheads="1"/>
          </p:cNvSpPr>
          <p:nvPr userDrawn="1"/>
        </p:nvSpPr>
        <p:spPr bwMode="auto">
          <a:xfrm>
            <a:off x="64055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59" name="Oval 667"/>
          <p:cNvSpPr>
            <a:spLocks noChangeAspect="1" noChangeArrowheads="1"/>
          </p:cNvSpPr>
          <p:nvPr userDrawn="1"/>
        </p:nvSpPr>
        <p:spPr bwMode="auto">
          <a:xfrm>
            <a:off x="65246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0" name="Oval 668"/>
          <p:cNvSpPr>
            <a:spLocks noChangeAspect="1" noChangeArrowheads="1"/>
          </p:cNvSpPr>
          <p:nvPr userDrawn="1"/>
        </p:nvSpPr>
        <p:spPr bwMode="auto">
          <a:xfrm>
            <a:off x="66421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1" name="Oval 669"/>
          <p:cNvSpPr>
            <a:spLocks noChangeAspect="1" noChangeArrowheads="1"/>
          </p:cNvSpPr>
          <p:nvPr userDrawn="1"/>
        </p:nvSpPr>
        <p:spPr bwMode="auto">
          <a:xfrm>
            <a:off x="67611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2" name="Oval 670"/>
          <p:cNvSpPr>
            <a:spLocks noChangeAspect="1" noChangeArrowheads="1"/>
          </p:cNvSpPr>
          <p:nvPr userDrawn="1"/>
        </p:nvSpPr>
        <p:spPr bwMode="auto">
          <a:xfrm>
            <a:off x="68786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3" name="Oval 671"/>
          <p:cNvSpPr>
            <a:spLocks noChangeAspect="1" noChangeArrowheads="1"/>
          </p:cNvSpPr>
          <p:nvPr userDrawn="1"/>
        </p:nvSpPr>
        <p:spPr bwMode="auto">
          <a:xfrm>
            <a:off x="69977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4" name="Oval 672"/>
          <p:cNvSpPr>
            <a:spLocks noChangeAspect="1" noChangeArrowheads="1"/>
          </p:cNvSpPr>
          <p:nvPr userDrawn="1"/>
        </p:nvSpPr>
        <p:spPr bwMode="auto">
          <a:xfrm>
            <a:off x="71151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5" name="Oval 673"/>
          <p:cNvSpPr>
            <a:spLocks noChangeAspect="1" noChangeArrowheads="1"/>
          </p:cNvSpPr>
          <p:nvPr userDrawn="1"/>
        </p:nvSpPr>
        <p:spPr bwMode="auto">
          <a:xfrm>
            <a:off x="72342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6" name="Oval 674"/>
          <p:cNvSpPr>
            <a:spLocks noChangeAspect="1" noChangeArrowheads="1"/>
          </p:cNvSpPr>
          <p:nvPr userDrawn="1"/>
        </p:nvSpPr>
        <p:spPr bwMode="auto">
          <a:xfrm>
            <a:off x="73517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7" name="Oval 675"/>
          <p:cNvSpPr>
            <a:spLocks noChangeAspect="1" noChangeArrowheads="1"/>
          </p:cNvSpPr>
          <p:nvPr userDrawn="1"/>
        </p:nvSpPr>
        <p:spPr bwMode="auto">
          <a:xfrm>
            <a:off x="74707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8" name="Oval 676"/>
          <p:cNvSpPr>
            <a:spLocks noChangeAspect="1" noChangeArrowheads="1"/>
          </p:cNvSpPr>
          <p:nvPr userDrawn="1"/>
        </p:nvSpPr>
        <p:spPr bwMode="auto">
          <a:xfrm>
            <a:off x="75882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69" name="Oval 677"/>
          <p:cNvSpPr>
            <a:spLocks noChangeAspect="1" noChangeArrowheads="1"/>
          </p:cNvSpPr>
          <p:nvPr userDrawn="1"/>
        </p:nvSpPr>
        <p:spPr bwMode="auto">
          <a:xfrm>
            <a:off x="12001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0" name="Oval 678"/>
          <p:cNvSpPr>
            <a:spLocks noChangeAspect="1" noChangeArrowheads="1"/>
          </p:cNvSpPr>
          <p:nvPr userDrawn="1"/>
        </p:nvSpPr>
        <p:spPr bwMode="auto">
          <a:xfrm>
            <a:off x="13192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1" name="Oval 679"/>
          <p:cNvSpPr>
            <a:spLocks noChangeAspect="1" noChangeArrowheads="1"/>
          </p:cNvSpPr>
          <p:nvPr userDrawn="1"/>
        </p:nvSpPr>
        <p:spPr bwMode="auto">
          <a:xfrm>
            <a:off x="14366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2" name="Oval 680"/>
          <p:cNvSpPr>
            <a:spLocks noChangeAspect="1" noChangeArrowheads="1"/>
          </p:cNvSpPr>
          <p:nvPr userDrawn="1"/>
        </p:nvSpPr>
        <p:spPr bwMode="auto">
          <a:xfrm>
            <a:off x="15557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3" name="Oval 681"/>
          <p:cNvSpPr>
            <a:spLocks noChangeAspect="1" noChangeArrowheads="1"/>
          </p:cNvSpPr>
          <p:nvPr userDrawn="1"/>
        </p:nvSpPr>
        <p:spPr bwMode="auto">
          <a:xfrm>
            <a:off x="16732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4" name="Oval 682"/>
          <p:cNvSpPr>
            <a:spLocks noChangeAspect="1" noChangeArrowheads="1"/>
          </p:cNvSpPr>
          <p:nvPr userDrawn="1"/>
        </p:nvSpPr>
        <p:spPr bwMode="auto">
          <a:xfrm>
            <a:off x="17922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5" name="Oval 683"/>
          <p:cNvSpPr>
            <a:spLocks noChangeAspect="1" noChangeArrowheads="1"/>
          </p:cNvSpPr>
          <p:nvPr userDrawn="1"/>
        </p:nvSpPr>
        <p:spPr bwMode="auto">
          <a:xfrm>
            <a:off x="19097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6" name="Oval 684"/>
          <p:cNvSpPr>
            <a:spLocks noChangeAspect="1" noChangeArrowheads="1"/>
          </p:cNvSpPr>
          <p:nvPr userDrawn="1"/>
        </p:nvSpPr>
        <p:spPr bwMode="auto">
          <a:xfrm>
            <a:off x="20288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7" name="Oval 685"/>
          <p:cNvSpPr>
            <a:spLocks noChangeAspect="1" noChangeArrowheads="1"/>
          </p:cNvSpPr>
          <p:nvPr userDrawn="1"/>
        </p:nvSpPr>
        <p:spPr bwMode="auto">
          <a:xfrm>
            <a:off x="21463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8" name="Oval 686"/>
          <p:cNvSpPr>
            <a:spLocks noChangeAspect="1" noChangeArrowheads="1"/>
          </p:cNvSpPr>
          <p:nvPr userDrawn="1"/>
        </p:nvSpPr>
        <p:spPr bwMode="auto">
          <a:xfrm>
            <a:off x="2268538" y="314166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79" name="Oval 687"/>
          <p:cNvSpPr>
            <a:spLocks noChangeAspect="1" noChangeArrowheads="1"/>
          </p:cNvSpPr>
          <p:nvPr userDrawn="1"/>
        </p:nvSpPr>
        <p:spPr bwMode="auto">
          <a:xfrm>
            <a:off x="23828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0" name="Oval 688"/>
          <p:cNvSpPr>
            <a:spLocks noChangeAspect="1" noChangeArrowheads="1"/>
          </p:cNvSpPr>
          <p:nvPr userDrawn="1"/>
        </p:nvSpPr>
        <p:spPr bwMode="auto">
          <a:xfrm>
            <a:off x="25019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1" name="Oval 689"/>
          <p:cNvSpPr>
            <a:spLocks noChangeAspect="1" noChangeArrowheads="1"/>
          </p:cNvSpPr>
          <p:nvPr userDrawn="1"/>
        </p:nvSpPr>
        <p:spPr bwMode="auto">
          <a:xfrm>
            <a:off x="40401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2" name="Oval 690"/>
          <p:cNvSpPr>
            <a:spLocks noChangeAspect="1" noChangeArrowheads="1"/>
          </p:cNvSpPr>
          <p:nvPr userDrawn="1"/>
        </p:nvSpPr>
        <p:spPr bwMode="auto">
          <a:xfrm>
            <a:off x="41576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3" name="Oval 691"/>
          <p:cNvSpPr>
            <a:spLocks noChangeAspect="1" noChangeArrowheads="1"/>
          </p:cNvSpPr>
          <p:nvPr userDrawn="1"/>
        </p:nvSpPr>
        <p:spPr bwMode="auto">
          <a:xfrm>
            <a:off x="42767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4" name="Oval 692"/>
          <p:cNvSpPr>
            <a:spLocks noChangeAspect="1" noChangeArrowheads="1"/>
          </p:cNvSpPr>
          <p:nvPr userDrawn="1"/>
        </p:nvSpPr>
        <p:spPr bwMode="auto">
          <a:xfrm>
            <a:off x="46307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5" name="Oval 693"/>
          <p:cNvSpPr>
            <a:spLocks noChangeAspect="1" noChangeArrowheads="1"/>
          </p:cNvSpPr>
          <p:nvPr userDrawn="1"/>
        </p:nvSpPr>
        <p:spPr bwMode="auto">
          <a:xfrm>
            <a:off x="47498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6" name="Oval 694"/>
          <p:cNvSpPr>
            <a:spLocks noChangeAspect="1" noChangeArrowheads="1"/>
          </p:cNvSpPr>
          <p:nvPr userDrawn="1"/>
        </p:nvSpPr>
        <p:spPr bwMode="auto">
          <a:xfrm>
            <a:off x="48672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7" name="Oval 695"/>
          <p:cNvSpPr>
            <a:spLocks noChangeAspect="1" noChangeArrowheads="1"/>
          </p:cNvSpPr>
          <p:nvPr userDrawn="1"/>
        </p:nvSpPr>
        <p:spPr bwMode="auto">
          <a:xfrm>
            <a:off x="49863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8" name="Oval 696"/>
          <p:cNvSpPr>
            <a:spLocks noChangeAspect="1" noChangeArrowheads="1"/>
          </p:cNvSpPr>
          <p:nvPr userDrawn="1"/>
        </p:nvSpPr>
        <p:spPr bwMode="auto">
          <a:xfrm>
            <a:off x="51038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89" name="Oval 697"/>
          <p:cNvSpPr>
            <a:spLocks noChangeAspect="1" noChangeArrowheads="1"/>
          </p:cNvSpPr>
          <p:nvPr userDrawn="1"/>
        </p:nvSpPr>
        <p:spPr bwMode="auto">
          <a:xfrm>
            <a:off x="52228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0" name="Oval 698"/>
          <p:cNvSpPr>
            <a:spLocks noChangeAspect="1" noChangeArrowheads="1"/>
          </p:cNvSpPr>
          <p:nvPr userDrawn="1"/>
        </p:nvSpPr>
        <p:spPr bwMode="auto">
          <a:xfrm>
            <a:off x="53403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1" name="Oval 699"/>
          <p:cNvSpPr>
            <a:spLocks noChangeAspect="1" noChangeArrowheads="1"/>
          </p:cNvSpPr>
          <p:nvPr userDrawn="1"/>
        </p:nvSpPr>
        <p:spPr bwMode="auto">
          <a:xfrm>
            <a:off x="54594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2" name="Oval 700"/>
          <p:cNvSpPr>
            <a:spLocks noChangeAspect="1" noChangeArrowheads="1"/>
          </p:cNvSpPr>
          <p:nvPr userDrawn="1"/>
        </p:nvSpPr>
        <p:spPr bwMode="auto">
          <a:xfrm>
            <a:off x="56959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3" name="Oval 701"/>
          <p:cNvSpPr>
            <a:spLocks noChangeAspect="1" noChangeArrowheads="1"/>
          </p:cNvSpPr>
          <p:nvPr userDrawn="1"/>
        </p:nvSpPr>
        <p:spPr bwMode="auto">
          <a:xfrm>
            <a:off x="58134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4" name="Oval 702"/>
          <p:cNvSpPr>
            <a:spLocks noChangeAspect="1" noChangeArrowheads="1"/>
          </p:cNvSpPr>
          <p:nvPr userDrawn="1"/>
        </p:nvSpPr>
        <p:spPr bwMode="auto">
          <a:xfrm>
            <a:off x="59324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5" name="Oval 703"/>
          <p:cNvSpPr>
            <a:spLocks noChangeAspect="1" noChangeArrowheads="1"/>
          </p:cNvSpPr>
          <p:nvPr userDrawn="1"/>
        </p:nvSpPr>
        <p:spPr bwMode="auto">
          <a:xfrm>
            <a:off x="60515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6" name="Oval 704"/>
          <p:cNvSpPr>
            <a:spLocks noChangeAspect="1" noChangeArrowheads="1"/>
          </p:cNvSpPr>
          <p:nvPr userDrawn="1"/>
        </p:nvSpPr>
        <p:spPr bwMode="auto">
          <a:xfrm>
            <a:off x="6169025" y="31369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7" name="Oval 705"/>
          <p:cNvSpPr>
            <a:spLocks noChangeAspect="1" noChangeArrowheads="1"/>
          </p:cNvSpPr>
          <p:nvPr userDrawn="1"/>
        </p:nvSpPr>
        <p:spPr bwMode="auto">
          <a:xfrm>
            <a:off x="62880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8" name="Oval 706"/>
          <p:cNvSpPr>
            <a:spLocks noChangeAspect="1" noChangeArrowheads="1"/>
          </p:cNvSpPr>
          <p:nvPr userDrawn="1"/>
        </p:nvSpPr>
        <p:spPr bwMode="auto">
          <a:xfrm>
            <a:off x="64055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699" name="Oval 707"/>
          <p:cNvSpPr>
            <a:spLocks noChangeAspect="1" noChangeArrowheads="1"/>
          </p:cNvSpPr>
          <p:nvPr userDrawn="1"/>
        </p:nvSpPr>
        <p:spPr bwMode="auto">
          <a:xfrm>
            <a:off x="65246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0" name="Oval 708"/>
          <p:cNvSpPr>
            <a:spLocks noChangeAspect="1" noChangeArrowheads="1"/>
          </p:cNvSpPr>
          <p:nvPr userDrawn="1"/>
        </p:nvSpPr>
        <p:spPr bwMode="auto">
          <a:xfrm>
            <a:off x="66421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1" name="Oval 709"/>
          <p:cNvSpPr>
            <a:spLocks noChangeAspect="1" noChangeArrowheads="1"/>
          </p:cNvSpPr>
          <p:nvPr userDrawn="1"/>
        </p:nvSpPr>
        <p:spPr bwMode="auto">
          <a:xfrm>
            <a:off x="67611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2" name="Oval 710"/>
          <p:cNvSpPr>
            <a:spLocks noChangeAspect="1" noChangeArrowheads="1"/>
          </p:cNvSpPr>
          <p:nvPr userDrawn="1"/>
        </p:nvSpPr>
        <p:spPr bwMode="auto">
          <a:xfrm>
            <a:off x="68786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3" name="Oval 711"/>
          <p:cNvSpPr>
            <a:spLocks noChangeAspect="1" noChangeArrowheads="1"/>
          </p:cNvSpPr>
          <p:nvPr userDrawn="1"/>
        </p:nvSpPr>
        <p:spPr bwMode="auto">
          <a:xfrm>
            <a:off x="69977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4" name="Oval 712"/>
          <p:cNvSpPr>
            <a:spLocks noChangeAspect="1" noChangeArrowheads="1"/>
          </p:cNvSpPr>
          <p:nvPr userDrawn="1"/>
        </p:nvSpPr>
        <p:spPr bwMode="auto">
          <a:xfrm>
            <a:off x="71151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5" name="Oval 713"/>
          <p:cNvSpPr>
            <a:spLocks noChangeAspect="1" noChangeArrowheads="1"/>
          </p:cNvSpPr>
          <p:nvPr userDrawn="1"/>
        </p:nvSpPr>
        <p:spPr bwMode="auto">
          <a:xfrm>
            <a:off x="72342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6" name="Oval 714"/>
          <p:cNvSpPr>
            <a:spLocks noChangeAspect="1" noChangeArrowheads="1"/>
          </p:cNvSpPr>
          <p:nvPr userDrawn="1"/>
        </p:nvSpPr>
        <p:spPr bwMode="auto">
          <a:xfrm>
            <a:off x="73517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7" name="Oval 715"/>
          <p:cNvSpPr>
            <a:spLocks noChangeAspect="1" noChangeArrowheads="1"/>
          </p:cNvSpPr>
          <p:nvPr userDrawn="1"/>
        </p:nvSpPr>
        <p:spPr bwMode="auto">
          <a:xfrm>
            <a:off x="74707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8" name="Oval 716"/>
          <p:cNvSpPr>
            <a:spLocks noChangeAspect="1" noChangeArrowheads="1"/>
          </p:cNvSpPr>
          <p:nvPr userDrawn="1"/>
        </p:nvSpPr>
        <p:spPr bwMode="auto">
          <a:xfrm>
            <a:off x="77073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09" name="Oval 717"/>
          <p:cNvSpPr>
            <a:spLocks noChangeAspect="1" noChangeArrowheads="1"/>
          </p:cNvSpPr>
          <p:nvPr userDrawn="1"/>
        </p:nvSpPr>
        <p:spPr bwMode="auto">
          <a:xfrm>
            <a:off x="12001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0" name="Oval 718"/>
          <p:cNvSpPr>
            <a:spLocks noChangeAspect="1" noChangeArrowheads="1"/>
          </p:cNvSpPr>
          <p:nvPr userDrawn="1"/>
        </p:nvSpPr>
        <p:spPr bwMode="auto">
          <a:xfrm>
            <a:off x="13192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1" name="Oval 719"/>
          <p:cNvSpPr>
            <a:spLocks noChangeAspect="1" noChangeArrowheads="1"/>
          </p:cNvSpPr>
          <p:nvPr userDrawn="1"/>
        </p:nvSpPr>
        <p:spPr bwMode="auto">
          <a:xfrm>
            <a:off x="14366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2" name="Oval 720"/>
          <p:cNvSpPr>
            <a:spLocks noChangeAspect="1" noChangeArrowheads="1"/>
          </p:cNvSpPr>
          <p:nvPr userDrawn="1"/>
        </p:nvSpPr>
        <p:spPr bwMode="auto">
          <a:xfrm>
            <a:off x="15557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3" name="Oval 721"/>
          <p:cNvSpPr>
            <a:spLocks noChangeAspect="1" noChangeArrowheads="1"/>
          </p:cNvSpPr>
          <p:nvPr userDrawn="1"/>
        </p:nvSpPr>
        <p:spPr bwMode="auto">
          <a:xfrm>
            <a:off x="16732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4" name="Oval 722"/>
          <p:cNvSpPr>
            <a:spLocks noChangeAspect="1" noChangeArrowheads="1"/>
          </p:cNvSpPr>
          <p:nvPr userDrawn="1"/>
        </p:nvSpPr>
        <p:spPr bwMode="auto">
          <a:xfrm>
            <a:off x="17922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5" name="Oval 723"/>
          <p:cNvSpPr>
            <a:spLocks noChangeAspect="1" noChangeArrowheads="1"/>
          </p:cNvSpPr>
          <p:nvPr userDrawn="1"/>
        </p:nvSpPr>
        <p:spPr bwMode="auto">
          <a:xfrm>
            <a:off x="19097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6" name="Oval 724"/>
          <p:cNvSpPr>
            <a:spLocks noChangeAspect="1" noChangeArrowheads="1"/>
          </p:cNvSpPr>
          <p:nvPr userDrawn="1"/>
        </p:nvSpPr>
        <p:spPr bwMode="auto">
          <a:xfrm>
            <a:off x="20288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7" name="Oval 725"/>
          <p:cNvSpPr>
            <a:spLocks noChangeAspect="1" noChangeArrowheads="1"/>
          </p:cNvSpPr>
          <p:nvPr userDrawn="1"/>
        </p:nvSpPr>
        <p:spPr bwMode="auto">
          <a:xfrm>
            <a:off x="2146300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8" name="Oval 726"/>
          <p:cNvSpPr>
            <a:spLocks noChangeAspect="1" noChangeArrowheads="1"/>
          </p:cNvSpPr>
          <p:nvPr userDrawn="1"/>
        </p:nvSpPr>
        <p:spPr bwMode="auto">
          <a:xfrm>
            <a:off x="2265363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19" name="Oval 727"/>
          <p:cNvSpPr>
            <a:spLocks noChangeAspect="1" noChangeArrowheads="1"/>
          </p:cNvSpPr>
          <p:nvPr userDrawn="1"/>
        </p:nvSpPr>
        <p:spPr bwMode="auto">
          <a:xfrm>
            <a:off x="23828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0" name="Oval 728"/>
          <p:cNvSpPr>
            <a:spLocks noChangeAspect="1" noChangeArrowheads="1"/>
          </p:cNvSpPr>
          <p:nvPr userDrawn="1"/>
        </p:nvSpPr>
        <p:spPr bwMode="auto">
          <a:xfrm>
            <a:off x="404018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1" name="Oval 729"/>
          <p:cNvSpPr>
            <a:spLocks noChangeAspect="1" noChangeArrowheads="1"/>
          </p:cNvSpPr>
          <p:nvPr userDrawn="1"/>
        </p:nvSpPr>
        <p:spPr bwMode="auto">
          <a:xfrm>
            <a:off x="41576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2" name="Oval 730"/>
          <p:cNvSpPr>
            <a:spLocks noChangeAspect="1" noChangeArrowheads="1"/>
          </p:cNvSpPr>
          <p:nvPr userDrawn="1"/>
        </p:nvSpPr>
        <p:spPr bwMode="auto">
          <a:xfrm>
            <a:off x="463073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3" name="Oval 731"/>
          <p:cNvSpPr>
            <a:spLocks noChangeAspect="1" noChangeArrowheads="1"/>
          </p:cNvSpPr>
          <p:nvPr userDrawn="1"/>
        </p:nvSpPr>
        <p:spPr bwMode="auto">
          <a:xfrm>
            <a:off x="48672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4" name="Oval 732"/>
          <p:cNvSpPr>
            <a:spLocks noChangeAspect="1" noChangeArrowheads="1"/>
          </p:cNvSpPr>
          <p:nvPr userDrawn="1"/>
        </p:nvSpPr>
        <p:spPr bwMode="auto">
          <a:xfrm>
            <a:off x="498633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5" name="Oval 733"/>
          <p:cNvSpPr>
            <a:spLocks noChangeAspect="1" noChangeArrowheads="1"/>
          </p:cNvSpPr>
          <p:nvPr userDrawn="1"/>
        </p:nvSpPr>
        <p:spPr bwMode="auto">
          <a:xfrm>
            <a:off x="51038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6" name="Oval 734"/>
          <p:cNvSpPr>
            <a:spLocks noChangeAspect="1" noChangeArrowheads="1"/>
          </p:cNvSpPr>
          <p:nvPr userDrawn="1"/>
        </p:nvSpPr>
        <p:spPr bwMode="auto">
          <a:xfrm>
            <a:off x="52228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7" name="Oval 735"/>
          <p:cNvSpPr>
            <a:spLocks noChangeAspect="1" noChangeArrowheads="1"/>
          </p:cNvSpPr>
          <p:nvPr userDrawn="1"/>
        </p:nvSpPr>
        <p:spPr bwMode="auto">
          <a:xfrm>
            <a:off x="53403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8" name="Oval 736"/>
          <p:cNvSpPr>
            <a:spLocks noChangeAspect="1" noChangeArrowheads="1"/>
          </p:cNvSpPr>
          <p:nvPr userDrawn="1"/>
        </p:nvSpPr>
        <p:spPr bwMode="auto">
          <a:xfrm>
            <a:off x="54594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29" name="Oval 737"/>
          <p:cNvSpPr>
            <a:spLocks noChangeAspect="1" noChangeArrowheads="1"/>
          </p:cNvSpPr>
          <p:nvPr userDrawn="1"/>
        </p:nvSpPr>
        <p:spPr bwMode="auto">
          <a:xfrm>
            <a:off x="56959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0" name="Oval 738"/>
          <p:cNvSpPr>
            <a:spLocks noChangeAspect="1" noChangeArrowheads="1"/>
          </p:cNvSpPr>
          <p:nvPr userDrawn="1"/>
        </p:nvSpPr>
        <p:spPr bwMode="auto">
          <a:xfrm>
            <a:off x="58134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1" name="Oval 739"/>
          <p:cNvSpPr>
            <a:spLocks noChangeAspect="1" noChangeArrowheads="1"/>
          </p:cNvSpPr>
          <p:nvPr userDrawn="1"/>
        </p:nvSpPr>
        <p:spPr bwMode="auto">
          <a:xfrm>
            <a:off x="59324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2" name="Oval 740"/>
          <p:cNvSpPr>
            <a:spLocks noChangeAspect="1" noChangeArrowheads="1"/>
          </p:cNvSpPr>
          <p:nvPr userDrawn="1"/>
        </p:nvSpPr>
        <p:spPr bwMode="auto">
          <a:xfrm>
            <a:off x="6051550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3" name="Oval 741"/>
          <p:cNvSpPr>
            <a:spLocks noChangeAspect="1" noChangeArrowheads="1"/>
          </p:cNvSpPr>
          <p:nvPr userDrawn="1"/>
        </p:nvSpPr>
        <p:spPr bwMode="auto">
          <a:xfrm>
            <a:off x="61690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4" name="Oval 742"/>
          <p:cNvSpPr>
            <a:spLocks noChangeAspect="1" noChangeArrowheads="1"/>
          </p:cNvSpPr>
          <p:nvPr userDrawn="1"/>
        </p:nvSpPr>
        <p:spPr bwMode="auto">
          <a:xfrm>
            <a:off x="62880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5" name="Oval 743"/>
          <p:cNvSpPr>
            <a:spLocks noChangeAspect="1" noChangeArrowheads="1"/>
          </p:cNvSpPr>
          <p:nvPr userDrawn="1"/>
        </p:nvSpPr>
        <p:spPr bwMode="auto">
          <a:xfrm>
            <a:off x="64055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6" name="Oval 744"/>
          <p:cNvSpPr>
            <a:spLocks noChangeAspect="1" noChangeArrowheads="1"/>
          </p:cNvSpPr>
          <p:nvPr userDrawn="1"/>
        </p:nvSpPr>
        <p:spPr bwMode="auto">
          <a:xfrm>
            <a:off x="65246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7" name="Oval 745"/>
          <p:cNvSpPr>
            <a:spLocks noChangeAspect="1" noChangeArrowheads="1"/>
          </p:cNvSpPr>
          <p:nvPr userDrawn="1"/>
        </p:nvSpPr>
        <p:spPr bwMode="auto">
          <a:xfrm>
            <a:off x="664210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8" name="Oval 746"/>
          <p:cNvSpPr>
            <a:spLocks noChangeAspect="1" noChangeArrowheads="1"/>
          </p:cNvSpPr>
          <p:nvPr userDrawn="1"/>
        </p:nvSpPr>
        <p:spPr bwMode="auto">
          <a:xfrm>
            <a:off x="67611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39" name="Oval 747"/>
          <p:cNvSpPr>
            <a:spLocks noChangeAspect="1" noChangeArrowheads="1"/>
          </p:cNvSpPr>
          <p:nvPr userDrawn="1"/>
        </p:nvSpPr>
        <p:spPr bwMode="auto">
          <a:xfrm>
            <a:off x="68786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0" name="Oval 748"/>
          <p:cNvSpPr>
            <a:spLocks noChangeAspect="1" noChangeArrowheads="1"/>
          </p:cNvSpPr>
          <p:nvPr userDrawn="1"/>
        </p:nvSpPr>
        <p:spPr bwMode="auto">
          <a:xfrm>
            <a:off x="699770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1" name="Oval 749"/>
          <p:cNvSpPr>
            <a:spLocks noChangeAspect="1" noChangeArrowheads="1"/>
          </p:cNvSpPr>
          <p:nvPr userDrawn="1"/>
        </p:nvSpPr>
        <p:spPr bwMode="auto">
          <a:xfrm>
            <a:off x="7115175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2" name="Oval 750"/>
          <p:cNvSpPr>
            <a:spLocks noChangeAspect="1" noChangeArrowheads="1"/>
          </p:cNvSpPr>
          <p:nvPr userDrawn="1"/>
        </p:nvSpPr>
        <p:spPr bwMode="auto">
          <a:xfrm>
            <a:off x="72342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3" name="Oval 751"/>
          <p:cNvSpPr>
            <a:spLocks noChangeAspect="1" noChangeArrowheads="1"/>
          </p:cNvSpPr>
          <p:nvPr userDrawn="1"/>
        </p:nvSpPr>
        <p:spPr bwMode="auto">
          <a:xfrm>
            <a:off x="74707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4" name="Oval 752"/>
          <p:cNvSpPr>
            <a:spLocks noChangeAspect="1" noChangeArrowheads="1"/>
          </p:cNvSpPr>
          <p:nvPr userDrawn="1"/>
        </p:nvSpPr>
        <p:spPr bwMode="auto">
          <a:xfrm>
            <a:off x="77073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5" name="Oval 753"/>
          <p:cNvSpPr>
            <a:spLocks noChangeAspect="1" noChangeArrowheads="1"/>
          </p:cNvSpPr>
          <p:nvPr userDrawn="1"/>
        </p:nvSpPr>
        <p:spPr bwMode="auto">
          <a:xfrm>
            <a:off x="13192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6" name="Oval 754"/>
          <p:cNvSpPr>
            <a:spLocks noChangeAspect="1" noChangeArrowheads="1"/>
          </p:cNvSpPr>
          <p:nvPr userDrawn="1"/>
        </p:nvSpPr>
        <p:spPr bwMode="auto">
          <a:xfrm>
            <a:off x="14366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7" name="Oval 755"/>
          <p:cNvSpPr>
            <a:spLocks noChangeAspect="1" noChangeArrowheads="1"/>
          </p:cNvSpPr>
          <p:nvPr userDrawn="1"/>
        </p:nvSpPr>
        <p:spPr bwMode="auto">
          <a:xfrm>
            <a:off x="15557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8" name="Oval 756"/>
          <p:cNvSpPr>
            <a:spLocks noChangeAspect="1" noChangeArrowheads="1"/>
          </p:cNvSpPr>
          <p:nvPr userDrawn="1"/>
        </p:nvSpPr>
        <p:spPr bwMode="auto">
          <a:xfrm>
            <a:off x="16732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49" name="Oval 757"/>
          <p:cNvSpPr>
            <a:spLocks noChangeAspect="1" noChangeArrowheads="1"/>
          </p:cNvSpPr>
          <p:nvPr userDrawn="1"/>
        </p:nvSpPr>
        <p:spPr bwMode="auto">
          <a:xfrm>
            <a:off x="1792288" y="33559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0" name="Oval 758"/>
          <p:cNvSpPr>
            <a:spLocks noChangeAspect="1" noChangeArrowheads="1"/>
          </p:cNvSpPr>
          <p:nvPr userDrawn="1"/>
        </p:nvSpPr>
        <p:spPr bwMode="auto">
          <a:xfrm>
            <a:off x="19097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1" name="Oval 759"/>
          <p:cNvSpPr>
            <a:spLocks noChangeAspect="1" noChangeArrowheads="1"/>
          </p:cNvSpPr>
          <p:nvPr userDrawn="1"/>
        </p:nvSpPr>
        <p:spPr bwMode="auto">
          <a:xfrm>
            <a:off x="20288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2" name="Oval 760"/>
          <p:cNvSpPr>
            <a:spLocks noChangeAspect="1" noChangeArrowheads="1"/>
          </p:cNvSpPr>
          <p:nvPr userDrawn="1"/>
        </p:nvSpPr>
        <p:spPr bwMode="auto">
          <a:xfrm>
            <a:off x="21463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3" name="Oval 761"/>
          <p:cNvSpPr>
            <a:spLocks noChangeAspect="1" noChangeArrowheads="1"/>
          </p:cNvSpPr>
          <p:nvPr userDrawn="1"/>
        </p:nvSpPr>
        <p:spPr bwMode="auto">
          <a:xfrm>
            <a:off x="22653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4" name="Oval 762"/>
          <p:cNvSpPr>
            <a:spLocks noChangeAspect="1" noChangeArrowheads="1"/>
          </p:cNvSpPr>
          <p:nvPr userDrawn="1"/>
        </p:nvSpPr>
        <p:spPr bwMode="auto">
          <a:xfrm>
            <a:off x="41576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5" name="Oval 763"/>
          <p:cNvSpPr>
            <a:spLocks noChangeAspect="1" noChangeArrowheads="1"/>
          </p:cNvSpPr>
          <p:nvPr userDrawn="1"/>
        </p:nvSpPr>
        <p:spPr bwMode="auto">
          <a:xfrm>
            <a:off x="42767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6" name="Oval 764"/>
          <p:cNvSpPr>
            <a:spLocks noChangeAspect="1" noChangeArrowheads="1"/>
          </p:cNvSpPr>
          <p:nvPr userDrawn="1"/>
        </p:nvSpPr>
        <p:spPr bwMode="auto">
          <a:xfrm>
            <a:off x="43942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7" name="Oval 765"/>
          <p:cNvSpPr>
            <a:spLocks noChangeAspect="1" noChangeArrowheads="1"/>
          </p:cNvSpPr>
          <p:nvPr userDrawn="1"/>
        </p:nvSpPr>
        <p:spPr bwMode="auto">
          <a:xfrm>
            <a:off x="45132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8" name="Oval 766"/>
          <p:cNvSpPr>
            <a:spLocks noChangeAspect="1" noChangeArrowheads="1"/>
          </p:cNvSpPr>
          <p:nvPr userDrawn="1"/>
        </p:nvSpPr>
        <p:spPr bwMode="auto">
          <a:xfrm>
            <a:off x="522287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59" name="Oval 767"/>
          <p:cNvSpPr>
            <a:spLocks noChangeAspect="1" noChangeArrowheads="1"/>
          </p:cNvSpPr>
          <p:nvPr userDrawn="1"/>
        </p:nvSpPr>
        <p:spPr bwMode="auto">
          <a:xfrm>
            <a:off x="53403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0" name="Oval 768"/>
          <p:cNvSpPr>
            <a:spLocks noChangeAspect="1" noChangeArrowheads="1"/>
          </p:cNvSpPr>
          <p:nvPr userDrawn="1"/>
        </p:nvSpPr>
        <p:spPr bwMode="auto">
          <a:xfrm>
            <a:off x="54594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1" name="Oval 769"/>
          <p:cNvSpPr>
            <a:spLocks noChangeAspect="1" noChangeArrowheads="1"/>
          </p:cNvSpPr>
          <p:nvPr userDrawn="1"/>
        </p:nvSpPr>
        <p:spPr bwMode="auto">
          <a:xfrm>
            <a:off x="55768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2" name="Oval 770"/>
          <p:cNvSpPr>
            <a:spLocks noChangeAspect="1" noChangeArrowheads="1"/>
          </p:cNvSpPr>
          <p:nvPr userDrawn="1"/>
        </p:nvSpPr>
        <p:spPr bwMode="auto">
          <a:xfrm>
            <a:off x="56959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3" name="Oval 771"/>
          <p:cNvSpPr>
            <a:spLocks noChangeAspect="1" noChangeArrowheads="1"/>
          </p:cNvSpPr>
          <p:nvPr userDrawn="1"/>
        </p:nvSpPr>
        <p:spPr bwMode="auto">
          <a:xfrm>
            <a:off x="58134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4" name="Oval 772"/>
          <p:cNvSpPr>
            <a:spLocks noChangeAspect="1" noChangeArrowheads="1"/>
          </p:cNvSpPr>
          <p:nvPr userDrawn="1"/>
        </p:nvSpPr>
        <p:spPr bwMode="auto">
          <a:xfrm>
            <a:off x="59324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5" name="Oval 773"/>
          <p:cNvSpPr>
            <a:spLocks noChangeAspect="1" noChangeArrowheads="1"/>
          </p:cNvSpPr>
          <p:nvPr userDrawn="1"/>
        </p:nvSpPr>
        <p:spPr bwMode="auto">
          <a:xfrm>
            <a:off x="60515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6" name="Oval 774"/>
          <p:cNvSpPr>
            <a:spLocks noChangeAspect="1" noChangeArrowheads="1"/>
          </p:cNvSpPr>
          <p:nvPr userDrawn="1"/>
        </p:nvSpPr>
        <p:spPr bwMode="auto">
          <a:xfrm>
            <a:off x="61690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7" name="Oval 775"/>
          <p:cNvSpPr>
            <a:spLocks noChangeAspect="1" noChangeArrowheads="1"/>
          </p:cNvSpPr>
          <p:nvPr userDrawn="1"/>
        </p:nvSpPr>
        <p:spPr bwMode="auto">
          <a:xfrm>
            <a:off x="62880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8" name="Oval 776"/>
          <p:cNvSpPr>
            <a:spLocks noChangeAspect="1" noChangeArrowheads="1"/>
          </p:cNvSpPr>
          <p:nvPr userDrawn="1"/>
        </p:nvSpPr>
        <p:spPr bwMode="auto">
          <a:xfrm>
            <a:off x="64055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69" name="Oval 777"/>
          <p:cNvSpPr>
            <a:spLocks noChangeAspect="1" noChangeArrowheads="1"/>
          </p:cNvSpPr>
          <p:nvPr userDrawn="1"/>
        </p:nvSpPr>
        <p:spPr bwMode="auto">
          <a:xfrm>
            <a:off x="65246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0" name="Oval 778"/>
          <p:cNvSpPr>
            <a:spLocks noChangeAspect="1" noChangeArrowheads="1"/>
          </p:cNvSpPr>
          <p:nvPr userDrawn="1"/>
        </p:nvSpPr>
        <p:spPr bwMode="auto">
          <a:xfrm>
            <a:off x="66421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1" name="Oval 779"/>
          <p:cNvSpPr>
            <a:spLocks noChangeAspect="1" noChangeArrowheads="1"/>
          </p:cNvSpPr>
          <p:nvPr userDrawn="1"/>
        </p:nvSpPr>
        <p:spPr bwMode="auto">
          <a:xfrm>
            <a:off x="67611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2" name="Oval 780"/>
          <p:cNvSpPr>
            <a:spLocks noChangeAspect="1" noChangeArrowheads="1"/>
          </p:cNvSpPr>
          <p:nvPr userDrawn="1"/>
        </p:nvSpPr>
        <p:spPr bwMode="auto">
          <a:xfrm>
            <a:off x="6878638" y="33559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3" name="Oval 781"/>
          <p:cNvSpPr>
            <a:spLocks noChangeAspect="1" noChangeArrowheads="1"/>
          </p:cNvSpPr>
          <p:nvPr userDrawn="1"/>
        </p:nvSpPr>
        <p:spPr bwMode="auto">
          <a:xfrm>
            <a:off x="69977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4" name="Oval 782"/>
          <p:cNvSpPr>
            <a:spLocks noChangeAspect="1" noChangeArrowheads="1"/>
          </p:cNvSpPr>
          <p:nvPr userDrawn="1"/>
        </p:nvSpPr>
        <p:spPr bwMode="auto">
          <a:xfrm>
            <a:off x="711517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5" name="Oval 783"/>
          <p:cNvSpPr>
            <a:spLocks noChangeAspect="1" noChangeArrowheads="1"/>
          </p:cNvSpPr>
          <p:nvPr userDrawn="1"/>
        </p:nvSpPr>
        <p:spPr bwMode="auto">
          <a:xfrm>
            <a:off x="723423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6" name="Oval 784"/>
          <p:cNvSpPr>
            <a:spLocks noChangeAspect="1" noChangeArrowheads="1"/>
          </p:cNvSpPr>
          <p:nvPr userDrawn="1"/>
        </p:nvSpPr>
        <p:spPr bwMode="auto">
          <a:xfrm>
            <a:off x="75882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7" name="Oval 785"/>
          <p:cNvSpPr>
            <a:spLocks noChangeAspect="1" noChangeArrowheads="1"/>
          </p:cNvSpPr>
          <p:nvPr userDrawn="1"/>
        </p:nvSpPr>
        <p:spPr bwMode="auto">
          <a:xfrm>
            <a:off x="77073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8" name="Oval 786"/>
          <p:cNvSpPr>
            <a:spLocks noChangeAspect="1" noChangeArrowheads="1"/>
          </p:cNvSpPr>
          <p:nvPr userDrawn="1"/>
        </p:nvSpPr>
        <p:spPr bwMode="auto">
          <a:xfrm>
            <a:off x="14366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79" name="Oval 787"/>
          <p:cNvSpPr>
            <a:spLocks noChangeAspect="1" noChangeArrowheads="1"/>
          </p:cNvSpPr>
          <p:nvPr userDrawn="1"/>
        </p:nvSpPr>
        <p:spPr bwMode="auto">
          <a:xfrm>
            <a:off x="15557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0" name="Oval 788"/>
          <p:cNvSpPr>
            <a:spLocks noChangeAspect="1" noChangeArrowheads="1"/>
          </p:cNvSpPr>
          <p:nvPr userDrawn="1"/>
        </p:nvSpPr>
        <p:spPr bwMode="auto">
          <a:xfrm>
            <a:off x="16732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1" name="Oval 789"/>
          <p:cNvSpPr>
            <a:spLocks noChangeAspect="1" noChangeArrowheads="1"/>
          </p:cNvSpPr>
          <p:nvPr userDrawn="1"/>
        </p:nvSpPr>
        <p:spPr bwMode="auto">
          <a:xfrm>
            <a:off x="17922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2" name="Oval 790"/>
          <p:cNvSpPr>
            <a:spLocks noChangeAspect="1" noChangeArrowheads="1"/>
          </p:cNvSpPr>
          <p:nvPr userDrawn="1"/>
        </p:nvSpPr>
        <p:spPr bwMode="auto">
          <a:xfrm>
            <a:off x="19097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3" name="Oval 791"/>
          <p:cNvSpPr>
            <a:spLocks noChangeAspect="1" noChangeArrowheads="1"/>
          </p:cNvSpPr>
          <p:nvPr userDrawn="1"/>
        </p:nvSpPr>
        <p:spPr bwMode="auto">
          <a:xfrm>
            <a:off x="20288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4" name="Oval 792"/>
          <p:cNvSpPr>
            <a:spLocks noChangeAspect="1" noChangeArrowheads="1"/>
          </p:cNvSpPr>
          <p:nvPr userDrawn="1"/>
        </p:nvSpPr>
        <p:spPr bwMode="auto">
          <a:xfrm>
            <a:off x="21463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5" name="Oval 793"/>
          <p:cNvSpPr>
            <a:spLocks noChangeAspect="1" noChangeArrowheads="1"/>
          </p:cNvSpPr>
          <p:nvPr userDrawn="1"/>
        </p:nvSpPr>
        <p:spPr bwMode="auto">
          <a:xfrm>
            <a:off x="22653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6" name="Oval 794"/>
          <p:cNvSpPr>
            <a:spLocks noChangeAspect="1" noChangeArrowheads="1"/>
          </p:cNvSpPr>
          <p:nvPr userDrawn="1"/>
        </p:nvSpPr>
        <p:spPr bwMode="auto">
          <a:xfrm>
            <a:off x="40401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7" name="Oval 795"/>
          <p:cNvSpPr>
            <a:spLocks noChangeAspect="1" noChangeArrowheads="1"/>
          </p:cNvSpPr>
          <p:nvPr userDrawn="1"/>
        </p:nvSpPr>
        <p:spPr bwMode="auto">
          <a:xfrm>
            <a:off x="41576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8" name="Oval 796"/>
          <p:cNvSpPr>
            <a:spLocks noChangeAspect="1" noChangeArrowheads="1"/>
          </p:cNvSpPr>
          <p:nvPr userDrawn="1"/>
        </p:nvSpPr>
        <p:spPr bwMode="auto">
          <a:xfrm>
            <a:off x="42767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89" name="Oval 797"/>
          <p:cNvSpPr>
            <a:spLocks noChangeAspect="1" noChangeArrowheads="1"/>
          </p:cNvSpPr>
          <p:nvPr userDrawn="1"/>
        </p:nvSpPr>
        <p:spPr bwMode="auto">
          <a:xfrm>
            <a:off x="43942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0" name="Oval 798"/>
          <p:cNvSpPr>
            <a:spLocks noChangeAspect="1" noChangeArrowheads="1"/>
          </p:cNvSpPr>
          <p:nvPr userDrawn="1"/>
        </p:nvSpPr>
        <p:spPr bwMode="auto">
          <a:xfrm>
            <a:off x="45132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1" name="Oval 799"/>
          <p:cNvSpPr>
            <a:spLocks noChangeAspect="1" noChangeArrowheads="1"/>
          </p:cNvSpPr>
          <p:nvPr userDrawn="1"/>
        </p:nvSpPr>
        <p:spPr bwMode="auto">
          <a:xfrm>
            <a:off x="46307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2" name="Oval 800"/>
          <p:cNvSpPr>
            <a:spLocks noChangeAspect="1" noChangeArrowheads="1"/>
          </p:cNvSpPr>
          <p:nvPr userDrawn="1"/>
        </p:nvSpPr>
        <p:spPr bwMode="auto">
          <a:xfrm>
            <a:off x="47498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3" name="Oval 801"/>
          <p:cNvSpPr>
            <a:spLocks noChangeAspect="1" noChangeArrowheads="1"/>
          </p:cNvSpPr>
          <p:nvPr userDrawn="1"/>
        </p:nvSpPr>
        <p:spPr bwMode="auto">
          <a:xfrm>
            <a:off x="48672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4" name="Oval 802"/>
          <p:cNvSpPr>
            <a:spLocks noChangeAspect="1" noChangeArrowheads="1"/>
          </p:cNvSpPr>
          <p:nvPr userDrawn="1"/>
        </p:nvSpPr>
        <p:spPr bwMode="auto">
          <a:xfrm>
            <a:off x="49863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5" name="Oval 803"/>
          <p:cNvSpPr>
            <a:spLocks noChangeAspect="1" noChangeArrowheads="1"/>
          </p:cNvSpPr>
          <p:nvPr userDrawn="1"/>
        </p:nvSpPr>
        <p:spPr bwMode="auto">
          <a:xfrm>
            <a:off x="52228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6" name="Oval 804"/>
          <p:cNvSpPr>
            <a:spLocks noChangeAspect="1" noChangeArrowheads="1"/>
          </p:cNvSpPr>
          <p:nvPr userDrawn="1"/>
        </p:nvSpPr>
        <p:spPr bwMode="auto">
          <a:xfrm>
            <a:off x="53403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7" name="Oval 805"/>
          <p:cNvSpPr>
            <a:spLocks noChangeAspect="1" noChangeArrowheads="1"/>
          </p:cNvSpPr>
          <p:nvPr userDrawn="1"/>
        </p:nvSpPr>
        <p:spPr bwMode="auto">
          <a:xfrm>
            <a:off x="545941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8" name="Oval 806"/>
          <p:cNvSpPr>
            <a:spLocks noChangeAspect="1" noChangeArrowheads="1"/>
          </p:cNvSpPr>
          <p:nvPr userDrawn="1"/>
        </p:nvSpPr>
        <p:spPr bwMode="auto">
          <a:xfrm>
            <a:off x="55768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799" name="Oval 807"/>
          <p:cNvSpPr>
            <a:spLocks noChangeAspect="1" noChangeArrowheads="1"/>
          </p:cNvSpPr>
          <p:nvPr userDrawn="1"/>
        </p:nvSpPr>
        <p:spPr bwMode="auto">
          <a:xfrm>
            <a:off x="56959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0" name="Oval 808"/>
          <p:cNvSpPr>
            <a:spLocks noChangeAspect="1" noChangeArrowheads="1"/>
          </p:cNvSpPr>
          <p:nvPr userDrawn="1"/>
        </p:nvSpPr>
        <p:spPr bwMode="auto">
          <a:xfrm>
            <a:off x="58134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1" name="Oval 809"/>
          <p:cNvSpPr>
            <a:spLocks noChangeAspect="1" noChangeArrowheads="1"/>
          </p:cNvSpPr>
          <p:nvPr userDrawn="1"/>
        </p:nvSpPr>
        <p:spPr bwMode="auto">
          <a:xfrm>
            <a:off x="59324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2" name="Oval 810"/>
          <p:cNvSpPr>
            <a:spLocks noChangeAspect="1" noChangeArrowheads="1"/>
          </p:cNvSpPr>
          <p:nvPr userDrawn="1"/>
        </p:nvSpPr>
        <p:spPr bwMode="auto">
          <a:xfrm>
            <a:off x="60515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3" name="Oval 811"/>
          <p:cNvSpPr>
            <a:spLocks noChangeAspect="1" noChangeArrowheads="1"/>
          </p:cNvSpPr>
          <p:nvPr userDrawn="1"/>
        </p:nvSpPr>
        <p:spPr bwMode="auto">
          <a:xfrm>
            <a:off x="6169025" y="34655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4" name="Oval 812"/>
          <p:cNvSpPr>
            <a:spLocks noChangeAspect="1" noChangeArrowheads="1"/>
          </p:cNvSpPr>
          <p:nvPr userDrawn="1"/>
        </p:nvSpPr>
        <p:spPr bwMode="auto">
          <a:xfrm>
            <a:off x="62880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5" name="Oval 813"/>
          <p:cNvSpPr>
            <a:spLocks noChangeAspect="1" noChangeArrowheads="1"/>
          </p:cNvSpPr>
          <p:nvPr userDrawn="1"/>
        </p:nvSpPr>
        <p:spPr bwMode="auto">
          <a:xfrm>
            <a:off x="64055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6" name="Oval 814"/>
          <p:cNvSpPr>
            <a:spLocks noChangeAspect="1" noChangeArrowheads="1"/>
          </p:cNvSpPr>
          <p:nvPr userDrawn="1"/>
        </p:nvSpPr>
        <p:spPr bwMode="auto">
          <a:xfrm>
            <a:off x="65246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7" name="Oval 815"/>
          <p:cNvSpPr>
            <a:spLocks noChangeAspect="1" noChangeArrowheads="1"/>
          </p:cNvSpPr>
          <p:nvPr userDrawn="1"/>
        </p:nvSpPr>
        <p:spPr bwMode="auto">
          <a:xfrm>
            <a:off x="66421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8" name="Oval 816"/>
          <p:cNvSpPr>
            <a:spLocks noChangeAspect="1" noChangeArrowheads="1"/>
          </p:cNvSpPr>
          <p:nvPr userDrawn="1"/>
        </p:nvSpPr>
        <p:spPr bwMode="auto">
          <a:xfrm>
            <a:off x="67611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09" name="Oval 817"/>
          <p:cNvSpPr>
            <a:spLocks noChangeAspect="1" noChangeArrowheads="1"/>
          </p:cNvSpPr>
          <p:nvPr userDrawn="1"/>
        </p:nvSpPr>
        <p:spPr bwMode="auto">
          <a:xfrm>
            <a:off x="68786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0" name="Oval 818"/>
          <p:cNvSpPr>
            <a:spLocks noChangeAspect="1" noChangeArrowheads="1"/>
          </p:cNvSpPr>
          <p:nvPr userDrawn="1"/>
        </p:nvSpPr>
        <p:spPr bwMode="auto">
          <a:xfrm>
            <a:off x="69977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1" name="Oval 819"/>
          <p:cNvSpPr>
            <a:spLocks noChangeAspect="1" noChangeArrowheads="1"/>
          </p:cNvSpPr>
          <p:nvPr userDrawn="1"/>
        </p:nvSpPr>
        <p:spPr bwMode="auto">
          <a:xfrm>
            <a:off x="71151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2" name="Oval 820"/>
          <p:cNvSpPr>
            <a:spLocks noChangeAspect="1" noChangeArrowheads="1"/>
          </p:cNvSpPr>
          <p:nvPr userDrawn="1"/>
        </p:nvSpPr>
        <p:spPr bwMode="auto">
          <a:xfrm>
            <a:off x="72342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3" name="Oval 821"/>
          <p:cNvSpPr>
            <a:spLocks noChangeAspect="1" noChangeArrowheads="1"/>
          </p:cNvSpPr>
          <p:nvPr userDrawn="1"/>
        </p:nvSpPr>
        <p:spPr bwMode="auto">
          <a:xfrm>
            <a:off x="14366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4" name="Oval 822"/>
          <p:cNvSpPr>
            <a:spLocks noChangeAspect="1" noChangeArrowheads="1"/>
          </p:cNvSpPr>
          <p:nvPr userDrawn="1"/>
        </p:nvSpPr>
        <p:spPr bwMode="auto">
          <a:xfrm>
            <a:off x="1555750" y="35750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5" name="Oval 823"/>
          <p:cNvSpPr>
            <a:spLocks noChangeAspect="1" noChangeArrowheads="1"/>
          </p:cNvSpPr>
          <p:nvPr userDrawn="1"/>
        </p:nvSpPr>
        <p:spPr bwMode="auto">
          <a:xfrm>
            <a:off x="16732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6" name="Oval 824"/>
          <p:cNvSpPr>
            <a:spLocks noChangeAspect="1" noChangeArrowheads="1"/>
          </p:cNvSpPr>
          <p:nvPr userDrawn="1"/>
        </p:nvSpPr>
        <p:spPr bwMode="auto">
          <a:xfrm>
            <a:off x="17922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7" name="Oval 825"/>
          <p:cNvSpPr>
            <a:spLocks noChangeAspect="1" noChangeArrowheads="1"/>
          </p:cNvSpPr>
          <p:nvPr userDrawn="1"/>
        </p:nvSpPr>
        <p:spPr bwMode="auto">
          <a:xfrm>
            <a:off x="22653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8" name="Oval 826"/>
          <p:cNvSpPr>
            <a:spLocks noChangeAspect="1" noChangeArrowheads="1"/>
          </p:cNvSpPr>
          <p:nvPr userDrawn="1"/>
        </p:nvSpPr>
        <p:spPr bwMode="auto">
          <a:xfrm>
            <a:off x="40401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19" name="Oval 827"/>
          <p:cNvSpPr>
            <a:spLocks noChangeAspect="1" noChangeArrowheads="1"/>
          </p:cNvSpPr>
          <p:nvPr userDrawn="1"/>
        </p:nvSpPr>
        <p:spPr bwMode="auto">
          <a:xfrm>
            <a:off x="41576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0" name="Oval 828"/>
          <p:cNvSpPr>
            <a:spLocks noChangeAspect="1" noChangeArrowheads="1"/>
          </p:cNvSpPr>
          <p:nvPr userDrawn="1"/>
        </p:nvSpPr>
        <p:spPr bwMode="auto">
          <a:xfrm>
            <a:off x="42767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1" name="Oval 829"/>
          <p:cNvSpPr>
            <a:spLocks noChangeAspect="1" noChangeArrowheads="1"/>
          </p:cNvSpPr>
          <p:nvPr userDrawn="1"/>
        </p:nvSpPr>
        <p:spPr bwMode="auto">
          <a:xfrm>
            <a:off x="43942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2" name="Oval 830"/>
          <p:cNvSpPr>
            <a:spLocks noChangeAspect="1" noChangeArrowheads="1"/>
          </p:cNvSpPr>
          <p:nvPr userDrawn="1"/>
        </p:nvSpPr>
        <p:spPr bwMode="auto">
          <a:xfrm>
            <a:off x="45132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3" name="Oval 831"/>
          <p:cNvSpPr>
            <a:spLocks noChangeAspect="1" noChangeArrowheads="1"/>
          </p:cNvSpPr>
          <p:nvPr userDrawn="1"/>
        </p:nvSpPr>
        <p:spPr bwMode="auto">
          <a:xfrm>
            <a:off x="46307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4" name="Oval 832"/>
          <p:cNvSpPr>
            <a:spLocks noChangeAspect="1" noChangeArrowheads="1"/>
          </p:cNvSpPr>
          <p:nvPr userDrawn="1"/>
        </p:nvSpPr>
        <p:spPr bwMode="auto">
          <a:xfrm>
            <a:off x="47498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5" name="Oval 833"/>
          <p:cNvSpPr>
            <a:spLocks noChangeAspect="1" noChangeArrowheads="1"/>
          </p:cNvSpPr>
          <p:nvPr userDrawn="1"/>
        </p:nvSpPr>
        <p:spPr bwMode="auto">
          <a:xfrm>
            <a:off x="48672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6" name="Oval 834"/>
          <p:cNvSpPr>
            <a:spLocks noChangeAspect="1" noChangeArrowheads="1"/>
          </p:cNvSpPr>
          <p:nvPr userDrawn="1"/>
        </p:nvSpPr>
        <p:spPr bwMode="auto">
          <a:xfrm>
            <a:off x="49863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7" name="Oval 835"/>
          <p:cNvSpPr>
            <a:spLocks noChangeAspect="1" noChangeArrowheads="1"/>
          </p:cNvSpPr>
          <p:nvPr userDrawn="1"/>
        </p:nvSpPr>
        <p:spPr bwMode="auto">
          <a:xfrm>
            <a:off x="510381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8" name="Oval 836"/>
          <p:cNvSpPr>
            <a:spLocks noChangeAspect="1" noChangeArrowheads="1"/>
          </p:cNvSpPr>
          <p:nvPr userDrawn="1"/>
        </p:nvSpPr>
        <p:spPr bwMode="auto">
          <a:xfrm>
            <a:off x="52228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29" name="Oval 837"/>
          <p:cNvSpPr>
            <a:spLocks noChangeAspect="1" noChangeArrowheads="1"/>
          </p:cNvSpPr>
          <p:nvPr userDrawn="1"/>
        </p:nvSpPr>
        <p:spPr bwMode="auto">
          <a:xfrm>
            <a:off x="53403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0" name="Oval 838"/>
          <p:cNvSpPr>
            <a:spLocks noChangeAspect="1" noChangeArrowheads="1"/>
          </p:cNvSpPr>
          <p:nvPr userDrawn="1"/>
        </p:nvSpPr>
        <p:spPr bwMode="auto">
          <a:xfrm>
            <a:off x="545941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1" name="Oval 839"/>
          <p:cNvSpPr>
            <a:spLocks noChangeAspect="1" noChangeArrowheads="1"/>
          </p:cNvSpPr>
          <p:nvPr userDrawn="1"/>
        </p:nvSpPr>
        <p:spPr bwMode="auto">
          <a:xfrm>
            <a:off x="55768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2" name="Oval 840"/>
          <p:cNvSpPr>
            <a:spLocks noChangeAspect="1" noChangeArrowheads="1"/>
          </p:cNvSpPr>
          <p:nvPr userDrawn="1"/>
        </p:nvSpPr>
        <p:spPr bwMode="auto">
          <a:xfrm>
            <a:off x="56959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3" name="Oval 841"/>
          <p:cNvSpPr>
            <a:spLocks noChangeAspect="1" noChangeArrowheads="1"/>
          </p:cNvSpPr>
          <p:nvPr userDrawn="1"/>
        </p:nvSpPr>
        <p:spPr bwMode="auto">
          <a:xfrm>
            <a:off x="58134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4" name="Oval 842"/>
          <p:cNvSpPr>
            <a:spLocks noChangeAspect="1" noChangeArrowheads="1"/>
          </p:cNvSpPr>
          <p:nvPr userDrawn="1"/>
        </p:nvSpPr>
        <p:spPr bwMode="auto">
          <a:xfrm>
            <a:off x="59324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5" name="Oval 843"/>
          <p:cNvSpPr>
            <a:spLocks noChangeAspect="1" noChangeArrowheads="1"/>
          </p:cNvSpPr>
          <p:nvPr userDrawn="1"/>
        </p:nvSpPr>
        <p:spPr bwMode="auto">
          <a:xfrm>
            <a:off x="60515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6" name="Oval 844"/>
          <p:cNvSpPr>
            <a:spLocks noChangeAspect="1" noChangeArrowheads="1"/>
          </p:cNvSpPr>
          <p:nvPr userDrawn="1"/>
        </p:nvSpPr>
        <p:spPr bwMode="auto">
          <a:xfrm>
            <a:off x="61690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7" name="Oval 845"/>
          <p:cNvSpPr>
            <a:spLocks noChangeAspect="1" noChangeArrowheads="1"/>
          </p:cNvSpPr>
          <p:nvPr userDrawn="1"/>
        </p:nvSpPr>
        <p:spPr bwMode="auto">
          <a:xfrm>
            <a:off x="62880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8" name="Oval 846"/>
          <p:cNvSpPr>
            <a:spLocks noChangeAspect="1" noChangeArrowheads="1"/>
          </p:cNvSpPr>
          <p:nvPr userDrawn="1"/>
        </p:nvSpPr>
        <p:spPr bwMode="auto">
          <a:xfrm>
            <a:off x="64055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39" name="Oval 847"/>
          <p:cNvSpPr>
            <a:spLocks noChangeAspect="1" noChangeArrowheads="1"/>
          </p:cNvSpPr>
          <p:nvPr userDrawn="1"/>
        </p:nvSpPr>
        <p:spPr bwMode="auto">
          <a:xfrm>
            <a:off x="65246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0" name="Oval 848"/>
          <p:cNvSpPr>
            <a:spLocks noChangeAspect="1" noChangeArrowheads="1"/>
          </p:cNvSpPr>
          <p:nvPr userDrawn="1"/>
        </p:nvSpPr>
        <p:spPr bwMode="auto">
          <a:xfrm>
            <a:off x="66421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1" name="Oval 849"/>
          <p:cNvSpPr>
            <a:spLocks noChangeAspect="1" noChangeArrowheads="1"/>
          </p:cNvSpPr>
          <p:nvPr userDrawn="1"/>
        </p:nvSpPr>
        <p:spPr bwMode="auto">
          <a:xfrm>
            <a:off x="67611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2" name="Oval 850"/>
          <p:cNvSpPr>
            <a:spLocks noChangeAspect="1" noChangeArrowheads="1"/>
          </p:cNvSpPr>
          <p:nvPr userDrawn="1"/>
        </p:nvSpPr>
        <p:spPr bwMode="auto">
          <a:xfrm>
            <a:off x="68786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3" name="Oval 851"/>
          <p:cNvSpPr>
            <a:spLocks noChangeAspect="1" noChangeArrowheads="1"/>
          </p:cNvSpPr>
          <p:nvPr userDrawn="1"/>
        </p:nvSpPr>
        <p:spPr bwMode="auto">
          <a:xfrm>
            <a:off x="69977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4" name="Oval 852"/>
          <p:cNvSpPr>
            <a:spLocks noChangeAspect="1" noChangeArrowheads="1"/>
          </p:cNvSpPr>
          <p:nvPr userDrawn="1"/>
        </p:nvSpPr>
        <p:spPr bwMode="auto">
          <a:xfrm>
            <a:off x="71151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5" name="Oval 853"/>
          <p:cNvSpPr>
            <a:spLocks noChangeAspect="1" noChangeArrowheads="1"/>
          </p:cNvSpPr>
          <p:nvPr userDrawn="1"/>
        </p:nvSpPr>
        <p:spPr bwMode="auto">
          <a:xfrm>
            <a:off x="72342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6" name="Oval 854"/>
          <p:cNvSpPr>
            <a:spLocks noChangeAspect="1" noChangeArrowheads="1"/>
          </p:cNvSpPr>
          <p:nvPr userDrawn="1"/>
        </p:nvSpPr>
        <p:spPr bwMode="auto">
          <a:xfrm>
            <a:off x="15557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7" name="Oval 855"/>
          <p:cNvSpPr>
            <a:spLocks noChangeAspect="1" noChangeArrowheads="1"/>
          </p:cNvSpPr>
          <p:nvPr userDrawn="1"/>
        </p:nvSpPr>
        <p:spPr bwMode="auto">
          <a:xfrm>
            <a:off x="16732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8" name="Oval 856"/>
          <p:cNvSpPr>
            <a:spLocks noChangeAspect="1" noChangeArrowheads="1"/>
          </p:cNvSpPr>
          <p:nvPr userDrawn="1"/>
        </p:nvSpPr>
        <p:spPr bwMode="auto">
          <a:xfrm>
            <a:off x="17922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49" name="Oval 857"/>
          <p:cNvSpPr>
            <a:spLocks noChangeAspect="1" noChangeArrowheads="1"/>
          </p:cNvSpPr>
          <p:nvPr userDrawn="1"/>
        </p:nvSpPr>
        <p:spPr bwMode="auto">
          <a:xfrm>
            <a:off x="39211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0" name="Oval 858"/>
          <p:cNvSpPr>
            <a:spLocks noChangeAspect="1" noChangeArrowheads="1"/>
          </p:cNvSpPr>
          <p:nvPr userDrawn="1"/>
        </p:nvSpPr>
        <p:spPr bwMode="auto">
          <a:xfrm>
            <a:off x="40401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1" name="Oval 859"/>
          <p:cNvSpPr>
            <a:spLocks noChangeAspect="1" noChangeArrowheads="1"/>
          </p:cNvSpPr>
          <p:nvPr userDrawn="1"/>
        </p:nvSpPr>
        <p:spPr bwMode="auto">
          <a:xfrm>
            <a:off x="41576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2" name="Oval 860"/>
          <p:cNvSpPr>
            <a:spLocks noChangeAspect="1" noChangeArrowheads="1"/>
          </p:cNvSpPr>
          <p:nvPr userDrawn="1"/>
        </p:nvSpPr>
        <p:spPr bwMode="auto">
          <a:xfrm>
            <a:off x="42767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3" name="Oval 861"/>
          <p:cNvSpPr>
            <a:spLocks noChangeAspect="1" noChangeArrowheads="1"/>
          </p:cNvSpPr>
          <p:nvPr userDrawn="1"/>
        </p:nvSpPr>
        <p:spPr bwMode="auto">
          <a:xfrm>
            <a:off x="43942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4" name="Oval 862"/>
          <p:cNvSpPr>
            <a:spLocks noChangeAspect="1" noChangeArrowheads="1"/>
          </p:cNvSpPr>
          <p:nvPr userDrawn="1"/>
        </p:nvSpPr>
        <p:spPr bwMode="auto">
          <a:xfrm>
            <a:off x="45132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5" name="Oval 863"/>
          <p:cNvSpPr>
            <a:spLocks noChangeAspect="1" noChangeArrowheads="1"/>
          </p:cNvSpPr>
          <p:nvPr userDrawn="1"/>
        </p:nvSpPr>
        <p:spPr bwMode="auto">
          <a:xfrm>
            <a:off x="4630738" y="36830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6" name="Oval 864"/>
          <p:cNvSpPr>
            <a:spLocks noChangeAspect="1" noChangeArrowheads="1"/>
          </p:cNvSpPr>
          <p:nvPr userDrawn="1"/>
        </p:nvSpPr>
        <p:spPr bwMode="auto">
          <a:xfrm>
            <a:off x="47498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7" name="Oval 865"/>
          <p:cNvSpPr>
            <a:spLocks noChangeAspect="1" noChangeArrowheads="1"/>
          </p:cNvSpPr>
          <p:nvPr userDrawn="1"/>
        </p:nvSpPr>
        <p:spPr bwMode="auto">
          <a:xfrm>
            <a:off x="48672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8" name="Oval 866"/>
          <p:cNvSpPr>
            <a:spLocks noChangeAspect="1" noChangeArrowheads="1"/>
          </p:cNvSpPr>
          <p:nvPr userDrawn="1"/>
        </p:nvSpPr>
        <p:spPr bwMode="auto">
          <a:xfrm>
            <a:off x="49863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59" name="Oval 867"/>
          <p:cNvSpPr>
            <a:spLocks noChangeAspect="1" noChangeArrowheads="1"/>
          </p:cNvSpPr>
          <p:nvPr userDrawn="1"/>
        </p:nvSpPr>
        <p:spPr bwMode="auto">
          <a:xfrm>
            <a:off x="510381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0" name="Oval 868"/>
          <p:cNvSpPr>
            <a:spLocks noChangeAspect="1" noChangeArrowheads="1"/>
          </p:cNvSpPr>
          <p:nvPr userDrawn="1"/>
        </p:nvSpPr>
        <p:spPr bwMode="auto">
          <a:xfrm>
            <a:off x="52228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1" name="Oval 869"/>
          <p:cNvSpPr>
            <a:spLocks noChangeAspect="1" noChangeArrowheads="1"/>
          </p:cNvSpPr>
          <p:nvPr userDrawn="1"/>
        </p:nvSpPr>
        <p:spPr bwMode="auto">
          <a:xfrm>
            <a:off x="53403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2" name="Oval 870"/>
          <p:cNvSpPr>
            <a:spLocks noChangeAspect="1" noChangeArrowheads="1"/>
          </p:cNvSpPr>
          <p:nvPr userDrawn="1"/>
        </p:nvSpPr>
        <p:spPr bwMode="auto">
          <a:xfrm>
            <a:off x="545941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3" name="Oval 871"/>
          <p:cNvSpPr>
            <a:spLocks noChangeAspect="1" noChangeArrowheads="1"/>
          </p:cNvSpPr>
          <p:nvPr userDrawn="1"/>
        </p:nvSpPr>
        <p:spPr bwMode="auto">
          <a:xfrm>
            <a:off x="55768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4" name="Oval 872"/>
          <p:cNvSpPr>
            <a:spLocks noChangeAspect="1" noChangeArrowheads="1"/>
          </p:cNvSpPr>
          <p:nvPr userDrawn="1"/>
        </p:nvSpPr>
        <p:spPr bwMode="auto">
          <a:xfrm>
            <a:off x="5695950" y="36830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5" name="Oval 873"/>
          <p:cNvSpPr>
            <a:spLocks noChangeAspect="1" noChangeArrowheads="1"/>
          </p:cNvSpPr>
          <p:nvPr userDrawn="1"/>
        </p:nvSpPr>
        <p:spPr bwMode="auto">
          <a:xfrm>
            <a:off x="58134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6" name="Oval 874"/>
          <p:cNvSpPr>
            <a:spLocks noChangeAspect="1" noChangeArrowheads="1"/>
          </p:cNvSpPr>
          <p:nvPr userDrawn="1"/>
        </p:nvSpPr>
        <p:spPr bwMode="auto">
          <a:xfrm>
            <a:off x="59324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7" name="Oval 875"/>
          <p:cNvSpPr>
            <a:spLocks noChangeAspect="1" noChangeArrowheads="1"/>
          </p:cNvSpPr>
          <p:nvPr userDrawn="1"/>
        </p:nvSpPr>
        <p:spPr bwMode="auto">
          <a:xfrm>
            <a:off x="60515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8" name="Oval 876"/>
          <p:cNvSpPr>
            <a:spLocks noChangeAspect="1" noChangeArrowheads="1"/>
          </p:cNvSpPr>
          <p:nvPr userDrawn="1"/>
        </p:nvSpPr>
        <p:spPr bwMode="auto">
          <a:xfrm>
            <a:off x="61690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69" name="Oval 877"/>
          <p:cNvSpPr>
            <a:spLocks noChangeAspect="1" noChangeArrowheads="1"/>
          </p:cNvSpPr>
          <p:nvPr userDrawn="1"/>
        </p:nvSpPr>
        <p:spPr bwMode="auto">
          <a:xfrm>
            <a:off x="62880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0" name="Oval 878"/>
          <p:cNvSpPr>
            <a:spLocks noChangeAspect="1" noChangeArrowheads="1"/>
          </p:cNvSpPr>
          <p:nvPr userDrawn="1"/>
        </p:nvSpPr>
        <p:spPr bwMode="auto">
          <a:xfrm>
            <a:off x="64055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1" name="Oval 879"/>
          <p:cNvSpPr>
            <a:spLocks noChangeAspect="1" noChangeArrowheads="1"/>
          </p:cNvSpPr>
          <p:nvPr userDrawn="1"/>
        </p:nvSpPr>
        <p:spPr bwMode="auto">
          <a:xfrm>
            <a:off x="65246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2" name="Oval 880"/>
          <p:cNvSpPr>
            <a:spLocks noChangeAspect="1" noChangeArrowheads="1"/>
          </p:cNvSpPr>
          <p:nvPr userDrawn="1"/>
        </p:nvSpPr>
        <p:spPr bwMode="auto">
          <a:xfrm>
            <a:off x="66421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3" name="Oval 881"/>
          <p:cNvSpPr>
            <a:spLocks noChangeAspect="1" noChangeArrowheads="1"/>
          </p:cNvSpPr>
          <p:nvPr userDrawn="1"/>
        </p:nvSpPr>
        <p:spPr bwMode="auto">
          <a:xfrm>
            <a:off x="67611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4" name="Oval 882"/>
          <p:cNvSpPr>
            <a:spLocks noChangeAspect="1" noChangeArrowheads="1"/>
          </p:cNvSpPr>
          <p:nvPr userDrawn="1"/>
        </p:nvSpPr>
        <p:spPr bwMode="auto">
          <a:xfrm>
            <a:off x="68786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5" name="Oval 883"/>
          <p:cNvSpPr>
            <a:spLocks noChangeAspect="1" noChangeArrowheads="1"/>
          </p:cNvSpPr>
          <p:nvPr userDrawn="1"/>
        </p:nvSpPr>
        <p:spPr bwMode="auto">
          <a:xfrm>
            <a:off x="69977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6" name="Oval 884"/>
          <p:cNvSpPr>
            <a:spLocks noChangeAspect="1" noChangeArrowheads="1"/>
          </p:cNvSpPr>
          <p:nvPr userDrawn="1"/>
        </p:nvSpPr>
        <p:spPr bwMode="auto">
          <a:xfrm>
            <a:off x="71151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7" name="Oval 885"/>
          <p:cNvSpPr>
            <a:spLocks noChangeAspect="1" noChangeArrowheads="1"/>
          </p:cNvSpPr>
          <p:nvPr userDrawn="1"/>
        </p:nvSpPr>
        <p:spPr bwMode="auto">
          <a:xfrm>
            <a:off x="72342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8" name="Oval 886"/>
          <p:cNvSpPr>
            <a:spLocks noChangeAspect="1" noChangeArrowheads="1"/>
          </p:cNvSpPr>
          <p:nvPr userDrawn="1"/>
        </p:nvSpPr>
        <p:spPr bwMode="auto">
          <a:xfrm>
            <a:off x="16732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79" name="Oval 887"/>
          <p:cNvSpPr>
            <a:spLocks noChangeAspect="1" noChangeArrowheads="1"/>
          </p:cNvSpPr>
          <p:nvPr userDrawn="1"/>
        </p:nvSpPr>
        <p:spPr bwMode="auto">
          <a:xfrm>
            <a:off x="17922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0" name="Oval 888"/>
          <p:cNvSpPr>
            <a:spLocks noChangeAspect="1" noChangeArrowheads="1"/>
          </p:cNvSpPr>
          <p:nvPr userDrawn="1"/>
        </p:nvSpPr>
        <p:spPr bwMode="auto">
          <a:xfrm>
            <a:off x="20288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1" name="Oval 889"/>
          <p:cNvSpPr>
            <a:spLocks noChangeAspect="1" noChangeArrowheads="1"/>
          </p:cNvSpPr>
          <p:nvPr userDrawn="1"/>
        </p:nvSpPr>
        <p:spPr bwMode="auto">
          <a:xfrm>
            <a:off x="2265363" y="37925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2" name="Oval 890"/>
          <p:cNvSpPr>
            <a:spLocks noChangeAspect="1" noChangeArrowheads="1"/>
          </p:cNvSpPr>
          <p:nvPr userDrawn="1"/>
        </p:nvSpPr>
        <p:spPr bwMode="auto">
          <a:xfrm>
            <a:off x="39211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3" name="Oval 891"/>
          <p:cNvSpPr>
            <a:spLocks noChangeAspect="1" noChangeArrowheads="1"/>
          </p:cNvSpPr>
          <p:nvPr userDrawn="1"/>
        </p:nvSpPr>
        <p:spPr bwMode="auto">
          <a:xfrm>
            <a:off x="40401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4" name="Oval 892"/>
          <p:cNvSpPr>
            <a:spLocks noChangeAspect="1" noChangeArrowheads="1"/>
          </p:cNvSpPr>
          <p:nvPr userDrawn="1"/>
        </p:nvSpPr>
        <p:spPr bwMode="auto">
          <a:xfrm>
            <a:off x="41576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5" name="Oval 893"/>
          <p:cNvSpPr>
            <a:spLocks noChangeAspect="1" noChangeArrowheads="1"/>
          </p:cNvSpPr>
          <p:nvPr userDrawn="1"/>
        </p:nvSpPr>
        <p:spPr bwMode="auto">
          <a:xfrm>
            <a:off x="42767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6" name="Oval 894"/>
          <p:cNvSpPr>
            <a:spLocks noChangeAspect="1" noChangeArrowheads="1"/>
          </p:cNvSpPr>
          <p:nvPr userDrawn="1"/>
        </p:nvSpPr>
        <p:spPr bwMode="auto">
          <a:xfrm>
            <a:off x="4394200" y="37925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7" name="Oval 895"/>
          <p:cNvSpPr>
            <a:spLocks noChangeAspect="1" noChangeArrowheads="1"/>
          </p:cNvSpPr>
          <p:nvPr userDrawn="1"/>
        </p:nvSpPr>
        <p:spPr bwMode="auto">
          <a:xfrm>
            <a:off x="45132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8" name="Oval 896"/>
          <p:cNvSpPr>
            <a:spLocks noChangeAspect="1" noChangeArrowheads="1"/>
          </p:cNvSpPr>
          <p:nvPr userDrawn="1"/>
        </p:nvSpPr>
        <p:spPr bwMode="auto">
          <a:xfrm>
            <a:off x="46307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89" name="Oval 897"/>
          <p:cNvSpPr>
            <a:spLocks noChangeAspect="1" noChangeArrowheads="1"/>
          </p:cNvSpPr>
          <p:nvPr userDrawn="1"/>
        </p:nvSpPr>
        <p:spPr bwMode="auto">
          <a:xfrm>
            <a:off x="474980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0" name="Oval 898"/>
          <p:cNvSpPr>
            <a:spLocks noChangeAspect="1" noChangeArrowheads="1"/>
          </p:cNvSpPr>
          <p:nvPr userDrawn="1"/>
        </p:nvSpPr>
        <p:spPr bwMode="auto">
          <a:xfrm>
            <a:off x="486727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1" name="Oval 899"/>
          <p:cNvSpPr>
            <a:spLocks noChangeAspect="1" noChangeArrowheads="1"/>
          </p:cNvSpPr>
          <p:nvPr userDrawn="1"/>
        </p:nvSpPr>
        <p:spPr bwMode="auto">
          <a:xfrm>
            <a:off x="49863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2" name="Oval 900"/>
          <p:cNvSpPr>
            <a:spLocks noChangeAspect="1" noChangeArrowheads="1"/>
          </p:cNvSpPr>
          <p:nvPr userDrawn="1"/>
        </p:nvSpPr>
        <p:spPr bwMode="auto">
          <a:xfrm>
            <a:off x="510381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3" name="Oval 901"/>
          <p:cNvSpPr>
            <a:spLocks noChangeAspect="1" noChangeArrowheads="1"/>
          </p:cNvSpPr>
          <p:nvPr userDrawn="1"/>
        </p:nvSpPr>
        <p:spPr bwMode="auto">
          <a:xfrm>
            <a:off x="53403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4" name="Oval 902"/>
          <p:cNvSpPr>
            <a:spLocks noChangeAspect="1" noChangeArrowheads="1"/>
          </p:cNvSpPr>
          <p:nvPr userDrawn="1"/>
        </p:nvSpPr>
        <p:spPr bwMode="auto">
          <a:xfrm>
            <a:off x="545941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5" name="Oval 903"/>
          <p:cNvSpPr>
            <a:spLocks noChangeAspect="1" noChangeArrowheads="1"/>
          </p:cNvSpPr>
          <p:nvPr userDrawn="1"/>
        </p:nvSpPr>
        <p:spPr bwMode="auto">
          <a:xfrm>
            <a:off x="55768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6" name="Oval 904"/>
          <p:cNvSpPr>
            <a:spLocks noChangeAspect="1" noChangeArrowheads="1"/>
          </p:cNvSpPr>
          <p:nvPr userDrawn="1"/>
        </p:nvSpPr>
        <p:spPr bwMode="auto">
          <a:xfrm>
            <a:off x="56959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7" name="Oval 905"/>
          <p:cNvSpPr>
            <a:spLocks noChangeAspect="1" noChangeArrowheads="1"/>
          </p:cNvSpPr>
          <p:nvPr userDrawn="1"/>
        </p:nvSpPr>
        <p:spPr bwMode="auto">
          <a:xfrm>
            <a:off x="60515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8" name="Oval 906"/>
          <p:cNvSpPr>
            <a:spLocks noChangeAspect="1" noChangeArrowheads="1"/>
          </p:cNvSpPr>
          <p:nvPr userDrawn="1"/>
        </p:nvSpPr>
        <p:spPr bwMode="auto">
          <a:xfrm>
            <a:off x="6169025" y="37925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899" name="Oval 907"/>
          <p:cNvSpPr>
            <a:spLocks noChangeAspect="1" noChangeArrowheads="1"/>
          </p:cNvSpPr>
          <p:nvPr userDrawn="1"/>
        </p:nvSpPr>
        <p:spPr bwMode="auto">
          <a:xfrm>
            <a:off x="62880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0" name="Oval 908"/>
          <p:cNvSpPr>
            <a:spLocks noChangeAspect="1" noChangeArrowheads="1"/>
          </p:cNvSpPr>
          <p:nvPr userDrawn="1"/>
        </p:nvSpPr>
        <p:spPr bwMode="auto">
          <a:xfrm>
            <a:off x="64055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1" name="Oval 909"/>
          <p:cNvSpPr>
            <a:spLocks noChangeAspect="1" noChangeArrowheads="1"/>
          </p:cNvSpPr>
          <p:nvPr userDrawn="1"/>
        </p:nvSpPr>
        <p:spPr bwMode="auto">
          <a:xfrm>
            <a:off x="664210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2" name="Oval 910"/>
          <p:cNvSpPr>
            <a:spLocks noChangeAspect="1" noChangeArrowheads="1"/>
          </p:cNvSpPr>
          <p:nvPr userDrawn="1"/>
        </p:nvSpPr>
        <p:spPr bwMode="auto">
          <a:xfrm>
            <a:off x="67611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3" name="Oval 911"/>
          <p:cNvSpPr>
            <a:spLocks noChangeAspect="1" noChangeArrowheads="1"/>
          </p:cNvSpPr>
          <p:nvPr userDrawn="1"/>
        </p:nvSpPr>
        <p:spPr bwMode="auto">
          <a:xfrm>
            <a:off x="68786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4" name="Oval 912"/>
          <p:cNvSpPr>
            <a:spLocks noChangeAspect="1" noChangeArrowheads="1"/>
          </p:cNvSpPr>
          <p:nvPr userDrawn="1"/>
        </p:nvSpPr>
        <p:spPr bwMode="auto">
          <a:xfrm>
            <a:off x="16732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5" name="Oval 913"/>
          <p:cNvSpPr>
            <a:spLocks noChangeAspect="1" noChangeArrowheads="1"/>
          </p:cNvSpPr>
          <p:nvPr userDrawn="1"/>
        </p:nvSpPr>
        <p:spPr bwMode="auto">
          <a:xfrm>
            <a:off x="17922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6" name="Oval 914"/>
          <p:cNvSpPr>
            <a:spLocks noChangeAspect="1" noChangeArrowheads="1"/>
          </p:cNvSpPr>
          <p:nvPr userDrawn="1"/>
        </p:nvSpPr>
        <p:spPr bwMode="auto">
          <a:xfrm>
            <a:off x="19097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7" name="Oval 915"/>
          <p:cNvSpPr>
            <a:spLocks noChangeAspect="1" noChangeArrowheads="1"/>
          </p:cNvSpPr>
          <p:nvPr userDrawn="1"/>
        </p:nvSpPr>
        <p:spPr bwMode="auto">
          <a:xfrm>
            <a:off x="20288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8" name="Oval 916"/>
          <p:cNvSpPr>
            <a:spLocks noChangeAspect="1" noChangeArrowheads="1"/>
          </p:cNvSpPr>
          <p:nvPr userDrawn="1"/>
        </p:nvSpPr>
        <p:spPr bwMode="auto">
          <a:xfrm>
            <a:off x="25019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09" name="Oval 917"/>
          <p:cNvSpPr>
            <a:spLocks noChangeAspect="1" noChangeArrowheads="1"/>
          </p:cNvSpPr>
          <p:nvPr userDrawn="1"/>
        </p:nvSpPr>
        <p:spPr bwMode="auto">
          <a:xfrm>
            <a:off x="39211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0" name="Oval 918"/>
          <p:cNvSpPr>
            <a:spLocks noChangeAspect="1" noChangeArrowheads="1"/>
          </p:cNvSpPr>
          <p:nvPr userDrawn="1"/>
        </p:nvSpPr>
        <p:spPr bwMode="auto">
          <a:xfrm>
            <a:off x="40401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1" name="Oval 919"/>
          <p:cNvSpPr>
            <a:spLocks noChangeAspect="1" noChangeArrowheads="1"/>
          </p:cNvSpPr>
          <p:nvPr userDrawn="1"/>
        </p:nvSpPr>
        <p:spPr bwMode="auto">
          <a:xfrm>
            <a:off x="41576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2" name="Oval 920"/>
          <p:cNvSpPr>
            <a:spLocks noChangeAspect="1" noChangeArrowheads="1"/>
          </p:cNvSpPr>
          <p:nvPr userDrawn="1"/>
        </p:nvSpPr>
        <p:spPr bwMode="auto">
          <a:xfrm>
            <a:off x="42767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3" name="Oval 921"/>
          <p:cNvSpPr>
            <a:spLocks noChangeAspect="1" noChangeArrowheads="1"/>
          </p:cNvSpPr>
          <p:nvPr userDrawn="1"/>
        </p:nvSpPr>
        <p:spPr bwMode="auto">
          <a:xfrm>
            <a:off x="43942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4" name="Oval 922"/>
          <p:cNvSpPr>
            <a:spLocks noChangeAspect="1" noChangeArrowheads="1"/>
          </p:cNvSpPr>
          <p:nvPr userDrawn="1"/>
        </p:nvSpPr>
        <p:spPr bwMode="auto">
          <a:xfrm>
            <a:off x="45132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5" name="Oval 923"/>
          <p:cNvSpPr>
            <a:spLocks noChangeAspect="1" noChangeArrowheads="1"/>
          </p:cNvSpPr>
          <p:nvPr userDrawn="1"/>
        </p:nvSpPr>
        <p:spPr bwMode="auto">
          <a:xfrm>
            <a:off x="46307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6" name="Oval 924"/>
          <p:cNvSpPr>
            <a:spLocks noChangeAspect="1" noChangeArrowheads="1"/>
          </p:cNvSpPr>
          <p:nvPr userDrawn="1"/>
        </p:nvSpPr>
        <p:spPr bwMode="auto">
          <a:xfrm>
            <a:off x="47498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7" name="Oval 925"/>
          <p:cNvSpPr>
            <a:spLocks noChangeAspect="1" noChangeArrowheads="1"/>
          </p:cNvSpPr>
          <p:nvPr userDrawn="1"/>
        </p:nvSpPr>
        <p:spPr bwMode="auto">
          <a:xfrm>
            <a:off x="486727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8" name="Oval 926"/>
          <p:cNvSpPr>
            <a:spLocks noChangeAspect="1" noChangeArrowheads="1"/>
          </p:cNvSpPr>
          <p:nvPr userDrawn="1"/>
        </p:nvSpPr>
        <p:spPr bwMode="auto">
          <a:xfrm>
            <a:off x="4986338" y="39020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19" name="Oval 927"/>
          <p:cNvSpPr>
            <a:spLocks noChangeAspect="1" noChangeArrowheads="1"/>
          </p:cNvSpPr>
          <p:nvPr userDrawn="1"/>
        </p:nvSpPr>
        <p:spPr bwMode="auto">
          <a:xfrm>
            <a:off x="51038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0" name="Oval 928"/>
          <p:cNvSpPr>
            <a:spLocks noChangeAspect="1" noChangeArrowheads="1"/>
          </p:cNvSpPr>
          <p:nvPr userDrawn="1"/>
        </p:nvSpPr>
        <p:spPr bwMode="auto">
          <a:xfrm>
            <a:off x="534035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1" name="Oval 929"/>
          <p:cNvSpPr>
            <a:spLocks noChangeAspect="1" noChangeArrowheads="1"/>
          </p:cNvSpPr>
          <p:nvPr userDrawn="1"/>
        </p:nvSpPr>
        <p:spPr bwMode="auto">
          <a:xfrm>
            <a:off x="54594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2" name="Oval 930"/>
          <p:cNvSpPr>
            <a:spLocks noChangeAspect="1" noChangeArrowheads="1"/>
          </p:cNvSpPr>
          <p:nvPr userDrawn="1"/>
        </p:nvSpPr>
        <p:spPr bwMode="auto">
          <a:xfrm>
            <a:off x="55768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3" name="Oval 931"/>
          <p:cNvSpPr>
            <a:spLocks noChangeAspect="1" noChangeArrowheads="1"/>
          </p:cNvSpPr>
          <p:nvPr userDrawn="1"/>
        </p:nvSpPr>
        <p:spPr bwMode="auto">
          <a:xfrm>
            <a:off x="61690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4" name="Oval 932"/>
          <p:cNvSpPr>
            <a:spLocks noChangeAspect="1" noChangeArrowheads="1"/>
          </p:cNvSpPr>
          <p:nvPr userDrawn="1"/>
        </p:nvSpPr>
        <p:spPr bwMode="auto">
          <a:xfrm>
            <a:off x="6288088" y="39020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5" name="Oval 933"/>
          <p:cNvSpPr>
            <a:spLocks noChangeAspect="1" noChangeArrowheads="1"/>
          </p:cNvSpPr>
          <p:nvPr userDrawn="1"/>
        </p:nvSpPr>
        <p:spPr bwMode="auto">
          <a:xfrm>
            <a:off x="66421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6" name="Oval 934"/>
          <p:cNvSpPr>
            <a:spLocks noChangeAspect="1" noChangeArrowheads="1"/>
          </p:cNvSpPr>
          <p:nvPr userDrawn="1"/>
        </p:nvSpPr>
        <p:spPr bwMode="auto">
          <a:xfrm>
            <a:off x="67611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7" name="Oval 935"/>
          <p:cNvSpPr>
            <a:spLocks noChangeAspect="1" noChangeArrowheads="1"/>
          </p:cNvSpPr>
          <p:nvPr userDrawn="1"/>
        </p:nvSpPr>
        <p:spPr bwMode="auto">
          <a:xfrm>
            <a:off x="68786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8" name="Oval 936"/>
          <p:cNvSpPr>
            <a:spLocks noChangeAspect="1" noChangeArrowheads="1"/>
          </p:cNvSpPr>
          <p:nvPr userDrawn="1"/>
        </p:nvSpPr>
        <p:spPr bwMode="auto">
          <a:xfrm>
            <a:off x="69977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29" name="Oval 937"/>
          <p:cNvSpPr>
            <a:spLocks noChangeAspect="1" noChangeArrowheads="1"/>
          </p:cNvSpPr>
          <p:nvPr userDrawn="1"/>
        </p:nvSpPr>
        <p:spPr bwMode="auto">
          <a:xfrm>
            <a:off x="72342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0" name="Oval 938"/>
          <p:cNvSpPr>
            <a:spLocks noChangeAspect="1" noChangeArrowheads="1"/>
          </p:cNvSpPr>
          <p:nvPr userDrawn="1"/>
        </p:nvSpPr>
        <p:spPr bwMode="auto">
          <a:xfrm>
            <a:off x="73517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1" name="Oval 939"/>
          <p:cNvSpPr>
            <a:spLocks noChangeAspect="1" noChangeArrowheads="1"/>
          </p:cNvSpPr>
          <p:nvPr userDrawn="1"/>
        </p:nvSpPr>
        <p:spPr bwMode="auto">
          <a:xfrm>
            <a:off x="20288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2" name="Oval 940"/>
          <p:cNvSpPr>
            <a:spLocks noChangeAspect="1" noChangeArrowheads="1"/>
          </p:cNvSpPr>
          <p:nvPr userDrawn="1"/>
        </p:nvSpPr>
        <p:spPr bwMode="auto">
          <a:xfrm>
            <a:off x="21463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3" name="Oval 941"/>
          <p:cNvSpPr>
            <a:spLocks noChangeAspect="1" noChangeArrowheads="1"/>
          </p:cNvSpPr>
          <p:nvPr userDrawn="1"/>
        </p:nvSpPr>
        <p:spPr bwMode="auto">
          <a:xfrm>
            <a:off x="39211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4" name="Oval 942"/>
          <p:cNvSpPr>
            <a:spLocks noChangeAspect="1" noChangeArrowheads="1"/>
          </p:cNvSpPr>
          <p:nvPr userDrawn="1"/>
        </p:nvSpPr>
        <p:spPr bwMode="auto">
          <a:xfrm>
            <a:off x="404018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5" name="Oval 943"/>
          <p:cNvSpPr>
            <a:spLocks noChangeAspect="1" noChangeArrowheads="1"/>
          </p:cNvSpPr>
          <p:nvPr userDrawn="1"/>
        </p:nvSpPr>
        <p:spPr bwMode="auto">
          <a:xfrm>
            <a:off x="41576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6" name="Oval 944"/>
          <p:cNvSpPr>
            <a:spLocks noChangeAspect="1" noChangeArrowheads="1"/>
          </p:cNvSpPr>
          <p:nvPr userDrawn="1"/>
        </p:nvSpPr>
        <p:spPr bwMode="auto">
          <a:xfrm>
            <a:off x="42767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7" name="Oval 945"/>
          <p:cNvSpPr>
            <a:spLocks noChangeAspect="1" noChangeArrowheads="1"/>
          </p:cNvSpPr>
          <p:nvPr userDrawn="1"/>
        </p:nvSpPr>
        <p:spPr bwMode="auto">
          <a:xfrm>
            <a:off x="43942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8" name="Oval 946"/>
          <p:cNvSpPr>
            <a:spLocks noChangeAspect="1" noChangeArrowheads="1"/>
          </p:cNvSpPr>
          <p:nvPr userDrawn="1"/>
        </p:nvSpPr>
        <p:spPr bwMode="auto">
          <a:xfrm>
            <a:off x="45132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39" name="Oval 947"/>
          <p:cNvSpPr>
            <a:spLocks noChangeAspect="1" noChangeArrowheads="1"/>
          </p:cNvSpPr>
          <p:nvPr userDrawn="1"/>
        </p:nvSpPr>
        <p:spPr bwMode="auto">
          <a:xfrm>
            <a:off x="46307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0" name="Oval 948"/>
          <p:cNvSpPr>
            <a:spLocks noChangeAspect="1" noChangeArrowheads="1"/>
          </p:cNvSpPr>
          <p:nvPr userDrawn="1"/>
        </p:nvSpPr>
        <p:spPr bwMode="auto">
          <a:xfrm>
            <a:off x="47498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1" name="Oval 949"/>
          <p:cNvSpPr>
            <a:spLocks noChangeAspect="1" noChangeArrowheads="1"/>
          </p:cNvSpPr>
          <p:nvPr userDrawn="1"/>
        </p:nvSpPr>
        <p:spPr bwMode="auto">
          <a:xfrm>
            <a:off x="486727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2" name="Oval 950"/>
          <p:cNvSpPr>
            <a:spLocks noChangeAspect="1" noChangeArrowheads="1"/>
          </p:cNvSpPr>
          <p:nvPr userDrawn="1"/>
        </p:nvSpPr>
        <p:spPr bwMode="auto">
          <a:xfrm>
            <a:off x="49863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3" name="Oval 951"/>
          <p:cNvSpPr>
            <a:spLocks noChangeAspect="1" noChangeArrowheads="1"/>
          </p:cNvSpPr>
          <p:nvPr userDrawn="1"/>
        </p:nvSpPr>
        <p:spPr bwMode="auto">
          <a:xfrm>
            <a:off x="510381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4" name="Oval 952"/>
          <p:cNvSpPr>
            <a:spLocks noChangeAspect="1" noChangeArrowheads="1"/>
          </p:cNvSpPr>
          <p:nvPr userDrawn="1"/>
        </p:nvSpPr>
        <p:spPr bwMode="auto">
          <a:xfrm>
            <a:off x="522287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5" name="Oval 953"/>
          <p:cNvSpPr>
            <a:spLocks noChangeAspect="1" noChangeArrowheads="1"/>
          </p:cNvSpPr>
          <p:nvPr userDrawn="1"/>
        </p:nvSpPr>
        <p:spPr bwMode="auto">
          <a:xfrm>
            <a:off x="61690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6" name="Oval 954"/>
          <p:cNvSpPr>
            <a:spLocks noChangeAspect="1" noChangeArrowheads="1"/>
          </p:cNvSpPr>
          <p:nvPr userDrawn="1"/>
        </p:nvSpPr>
        <p:spPr bwMode="auto">
          <a:xfrm>
            <a:off x="628808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7" name="Oval 955"/>
          <p:cNvSpPr>
            <a:spLocks noChangeAspect="1" noChangeArrowheads="1"/>
          </p:cNvSpPr>
          <p:nvPr userDrawn="1"/>
        </p:nvSpPr>
        <p:spPr bwMode="auto">
          <a:xfrm>
            <a:off x="67611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8" name="Oval 956"/>
          <p:cNvSpPr>
            <a:spLocks noChangeAspect="1" noChangeArrowheads="1"/>
          </p:cNvSpPr>
          <p:nvPr userDrawn="1"/>
        </p:nvSpPr>
        <p:spPr bwMode="auto">
          <a:xfrm>
            <a:off x="68786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49" name="Oval 957"/>
          <p:cNvSpPr>
            <a:spLocks noChangeAspect="1" noChangeArrowheads="1"/>
          </p:cNvSpPr>
          <p:nvPr userDrawn="1"/>
        </p:nvSpPr>
        <p:spPr bwMode="auto">
          <a:xfrm>
            <a:off x="735171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0" name="Oval 958"/>
          <p:cNvSpPr>
            <a:spLocks noChangeAspect="1" noChangeArrowheads="1"/>
          </p:cNvSpPr>
          <p:nvPr userDrawn="1"/>
        </p:nvSpPr>
        <p:spPr bwMode="auto">
          <a:xfrm>
            <a:off x="21463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1" name="Oval 959"/>
          <p:cNvSpPr>
            <a:spLocks noChangeAspect="1" noChangeArrowheads="1"/>
          </p:cNvSpPr>
          <p:nvPr userDrawn="1"/>
        </p:nvSpPr>
        <p:spPr bwMode="auto">
          <a:xfrm>
            <a:off x="22653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2" name="Oval 960"/>
          <p:cNvSpPr>
            <a:spLocks noChangeAspect="1" noChangeArrowheads="1"/>
          </p:cNvSpPr>
          <p:nvPr userDrawn="1"/>
        </p:nvSpPr>
        <p:spPr bwMode="auto">
          <a:xfrm>
            <a:off x="23828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3" name="Oval 961"/>
          <p:cNvSpPr>
            <a:spLocks noChangeAspect="1" noChangeArrowheads="1"/>
          </p:cNvSpPr>
          <p:nvPr userDrawn="1"/>
        </p:nvSpPr>
        <p:spPr bwMode="auto">
          <a:xfrm>
            <a:off x="25019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4" name="Oval 962"/>
          <p:cNvSpPr>
            <a:spLocks noChangeAspect="1" noChangeArrowheads="1"/>
          </p:cNvSpPr>
          <p:nvPr userDrawn="1"/>
        </p:nvSpPr>
        <p:spPr bwMode="auto">
          <a:xfrm>
            <a:off x="26193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5" name="Oval 963"/>
          <p:cNvSpPr>
            <a:spLocks noChangeAspect="1" noChangeArrowheads="1"/>
          </p:cNvSpPr>
          <p:nvPr userDrawn="1"/>
        </p:nvSpPr>
        <p:spPr bwMode="auto">
          <a:xfrm>
            <a:off x="39211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6" name="Oval 964"/>
          <p:cNvSpPr>
            <a:spLocks noChangeAspect="1" noChangeArrowheads="1"/>
          </p:cNvSpPr>
          <p:nvPr userDrawn="1"/>
        </p:nvSpPr>
        <p:spPr bwMode="auto">
          <a:xfrm>
            <a:off x="404018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7" name="Oval 965"/>
          <p:cNvSpPr>
            <a:spLocks noChangeAspect="1" noChangeArrowheads="1"/>
          </p:cNvSpPr>
          <p:nvPr userDrawn="1"/>
        </p:nvSpPr>
        <p:spPr bwMode="auto">
          <a:xfrm>
            <a:off x="41576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8" name="Oval 966"/>
          <p:cNvSpPr>
            <a:spLocks noChangeAspect="1" noChangeArrowheads="1"/>
          </p:cNvSpPr>
          <p:nvPr userDrawn="1"/>
        </p:nvSpPr>
        <p:spPr bwMode="auto">
          <a:xfrm>
            <a:off x="42767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59" name="Oval 967"/>
          <p:cNvSpPr>
            <a:spLocks noChangeAspect="1" noChangeArrowheads="1"/>
          </p:cNvSpPr>
          <p:nvPr userDrawn="1"/>
        </p:nvSpPr>
        <p:spPr bwMode="auto">
          <a:xfrm>
            <a:off x="43942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0" name="Oval 968"/>
          <p:cNvSpPr>
            <a:spLocks noChangeAspect="1" noChangeArrowheads="1"/>
          </p:cNvSpPr>
          <p:nvPr userDrawn="1"/>
        </p:nvSpPr>
        <p:spPr bwMode="auto">
          <a:xfrm>
            <a:off x="45132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1" name="Oval 969"/>
          <p:cNvSpPr>
            <a:spLocks noChangeAspect="1" noChangeArrowheads="1"/>
          </p:cNvSpPr>
          <p:nvPr userDrawn="1"/>
        </p:nvSpPr>
        <p:spPr bwMode="auto">
          <a:xfrm>
            <a:off x="46307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2" name="Oval 970"/>
          <p:cNvSpPr>
            <a:spLocks noChangeAspect="1" noChangeArrowheads="1"/>
          </p:cNvSpPr>
          <p:nvPr userDrawn="1"/>
        </p:nvSpPr>
        <p:spPr bwMode="auto">
          <a:xfrm>
            <a:off x="47498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3" name="Oval 971"/>
          <p:cNvSpPr>
            <a:spLocks noChangeAspect="1" noChangeArrowheads="1"/>
          </p:cNvSpPr>
          <p:nvPr userDrawn="1"/>
        </p:nvSpPr>
        <p:spPr bwMode="auto">
          <a:xfrm>
            <a:off x="48672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4" name="Oval 972"/>
          <p:cNvSpPr>
            <a:spLocks noChangeAspect="1" noChangeArrowheads="1"/>
          </p:cNvSpPr>
          <p:nvPr userDrawn="1"/>
        </p:nvSpPr>
        <p:spPr bwMode="auto">
          <a:xfrm>
            <a:off x="49863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5" name="Oval 973"/>
          <p:cNvSpPr>
            <a:spLocks noChangeAspect="1" noChangeArrowheads="1"/>
          </p:cNvSpPr>
          <p:nvPr userDrawn="1"/>
        </p:nvSpPr>
        <p:spPr bwMode="auto">
          <a:xfrm>
            <a:off x="51038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6" name="Oval 974"/>
          <p:cNvSpPr>
            <a:spLocks noChangeAspect="1" noChangeArrowheads="1"/>
          </p:cNvSpPr>
          <p:nvPr userDrawn="1"/>
        </p:nvSpPr>
        <p:spPr bwMode="auto">
          <a:xfrm>
            <a:off x="52228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7" name="Oval 975"/>
          <p:cNvSpPr>
            <a:spLocks noChangeAspect="1" noChangeArrowheads="1"/>
          </p:cNvSpPr>
          <p:nvPr userDrawn="1"/>
        </p:nvSpPr>
        <p:spPr bwMode="auto">
          <a:xfrm>
            <a:off x="534035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8" name="Oval 976"/>
          <p:cNvSpPr>
            <a:spLocks noChangeAspect="1" noChangeArrowheads="1"/>
          </p:cNvSpPr>
          <p:nvPr userDrawn="1"/>
        </p:nvSpPr>
        <p:spPr bwMode="auto">
          <a:xfrm>
            <a:off x="54594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69" name="Oval 977"/>
          <p:cNvSpPr>
            <a:spLocks noChangeAspect="1" noChangeArrowheads="1"/>
          </p:cNvSpPr>
          <p:nvPr userDrawn="1"/>
        </p:nvSpPr>
        <p:spPr bwMode="auto">
          <a:xfrm>
            <a:off x="557688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0" name="Oval 978"/>
          <p:cNvSpPr>
            <a:spLocks noChangeAspect="1" noChangeArrowheads="1"/>
          </p:cNvSpPr>
          <p:nvPr userDrawn="1"/>
        </p:nvSpPr>
        <p:spPr bwMode="auto">
          <a:xfrm>
            <a:off x="61690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1" name="Oval 979"/>
          <p:cNvSpPr>
            <a:spLocks noChangeAspect="1" noChangeArrowheads="1"/>
          </p:cNvSpPr>
          <p:nvPr userDrawn="1"/>
        </p:nvSpPr>
        <p:spPr bwMode="auto">
          <a:xfrm>
            <a:off x="67611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2" name="Oval 980"/>
          <p:cNvSpPr>
            <a:spLocks noChangeAspect="1" noChangeArrowheads="1"/>
          </p:cNvSpPr>
          <p:nvPr userDrawn="1"/>
        </p:nvSpPr>
        <p:spPr bwMode="auto">
          <a:xfrm>
            <a:off x="68786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3" name="Oval 981"/>
          <p:cNvSpPr>
            <a:spLocks noChangeAspect="1" noChangeArrowheads="1"/>
          </p:cNvSpPr>
          <p:nvPr userDrawn="1"/>
        </p:nvSpPr>
        <p:spPr bwMode="auto">
          <a:xfrm>
            <a:off x="73517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4" name="Oval 982"/>
          <p:cNvSpPr>
            <a:spLocks noChangeAspect="1" noChangeArrowheads="1"/>
          </p:cNvSpPr>
          <p:nvPr userDrawn="1"/>
        </p:nvSpPr>
        <p:spPr bwMode="auto">
          <a:xfrm>
            <a:off x="23828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5" name="Oval 983"/>
          <p:cNvSpPr>
            <a:spLocks noChangeAspect="1" noChangeArrowheads="1"/>
          </p:cNvSpPr>
          <p:nvPr userDrawn="1"/>
        </p:nvSpPr>
        <p:spPr bwMode="auto">
          <a:xfrm>
            <a:off x="25019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6" name="Oval 984"/>
          <p:cNvSpPr>
            <a:spLocks noChangeAspect="1" noChangeArrowheads="1"/>
          </p:cNvSpPr>
          <p:nvPr userDrawn="1"/>
        </p:nvSpPr>
        <p:spPr bwMode="auto">
          <a:xfrm>
            <a:off x="26193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7" name="Oval 985"/>
          <p:cNvSpPr>
            <a:spLocks noChangeAspect="1" noChangeArrowheads="1"/>
          </p:cNvSpPr>
          <p:nvPr userDrawn="1"/>
        </p:nvSpPr>
        <p:spPr bwMode="auto">
          <a:xfrm>
            <a:off x="27384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8" name="Oval 986"/>
          <p:cNvSpPr>
            <a:spLocks noChangeAspect="1" noChangeArrowheads="1"/>
          </p:cNvSpPr>
          <p:nvPr userDrawn="1"/>
        </p:nvSpPr>
        <p:spPr bwMode="auto">
          <a:xfrm>
            <a:off x="404018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79" name="Oval 987"/>
          <p:cNvSpPr>
            <a:spLocks noChangeAspect="1" noChangeArrowheads="1"/>
          </p:cNvSpPr>
          <p:nvPr userDrawn="1"/>
        </p:nvSpPr>
        <p:spPr bwMode="auto">
          <a:xfrm>
            <a:off x="41576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0" name="Oval 988"/>
          <p:cNvSpPr>
            <a:spLocks noChangeAspect="1" noChangeArrowheads="1"/>
          </p:cNvSpPr>
          <p:nvPr userDrawn="1"/>
        </p:nvSpPr>
        <p:spPr bwMode="auto">
          <a:xfrm>
            <a:off x="427672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1" name="Oval 989"/>
          <p:cNvSpPr>
            <a:spLocks noChangeAspect="1" noChangeArrowheads="1"/>
          </p:cNvSpPr>
          <p:nvPr userDrawn="1"/>
        </p:nvSpPr>
        <p:spPr bwMode="auto">
          <a:xfrm>
            <a:off x="43942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2" name="Oval 990"/>
          <p:cNvSpPr>
            <a:spLocks noChangeAspect="1" noChangeArrowheads="1"/>
          </p:cNvSpPr>
          <p:nvPr userDrawn="1"/>
        </p:nvSpPr>
        <p:spPr bwMode="auto">
          <a:xfrm>
            <a:off x="45132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3" name="Oval 991"/>
          <p:cNvSpPr>
            <a:spLocks noChangeAspect="1" noChangeArrowheads="1"/>
          </p:cNvSpPr>
          <p:nvPr userDrawn="1"/>
        </p:nvSpPr>
        <p:spPr bwMode="auto">
          <a:xfrm>
            <a:off x="46307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4" name="Oval 992"/>
          <p:cNvSpPr>
            <a:spLocks noChangeAspect="1" noChangeArrowheads="1"/>
          </p:cNvSpPr>
          <p:nvPr userDrawn="1"/>
        </p:nvSpPr>
        <p:spPr bwMode="auto">
          <a:xfrm>
            <a:off x="47498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5" name="Oval 993"/>
          <p:cNvSpPr>
            <a:spLocks noChangeAspect="1" noChangeArrowheads="1"/>
          </p:cNvSpPr>
          <p:nvPr userDrawn="1"/>
        </p:nvSpPr>
        <p:spPr bwMode="auto">
          <a:xfrm>
            <a:off x="48672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6" name="Oval 994"/>
          <p:cNvSpPr>
            <a:spLocks noChangeAspect="1" noChangeArrowheads="1"/>
          </p:cNvSpPr>
          <p:nvPr userDrawn="1"/>
        </p:nvSpPr>
        <p:spPr bwMode="auto">
          <a:xfrm>
            <a:off x="49863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7" name="Oval 995"/>
          <p:cNvSpPr>
            <a:spLocks noChangeAspect="1" noChangeArrowheads="1"/>
          </p:cNvSpPr>
          <p:nvPr userDrawn="1"/>
        </p:nvSpPr>
        <p:spPr bwMode="auto">
          <a:xfrm>
            <a:off x="51038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8" name="Oval 996"/>
          <p:cNvSpPr>
            <a:spLocks noChangeAspect="1" noChangeArrowheads="1"/>
          </p:cNvSpPr>
          <p:nvPr userDrawn="1"/>
        </p:nvSpPr>
        <p:spPr bwMode="auto">
          <a:xfrm>
            <a:off x="52228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89" name="Oval 997"/>
          <p:cNvSpPr>
            <a:spLocks noChangeAspect="1" noChangeArrowheads="1"/>
          </p:cNvSpPr>
          <p:nvPr userDrawn="1"/>
        </p:nvSpPr>
        <p:spPr bwMode="auto">
          <a:xfrm>
            <a:off x="534035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0" name="Oval 998"/>
          <p:cNvSpPr>
            <a:spLocks noChangeAspect="1" noChangeArrowheads="1"/>
          </p:cNvSpPr>
          <p:nvPr userDrawn="1"/>
        </p:nvSpPr>
        <p:spPr bwMode="auto">
          <a:xfrm>
            <a:off x="54594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1" name="Oval 999"/>
          <p:cNvSpPr>
            <a:spLocks noChangeAspect="1" noChangeArrowheads="1"/>
          </p:cNvSpPr>
          <p:nvPr userDrawn="1"/>
        </p:nvSpPr>
        <p:spPr bwMode="auto">
          <a:xfrm>
            <a:off x="628808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2" name="Oval 1000"/>
          <p:cNvSpPr>
            <a:spLocks noChangeAspect="1" noChangeArrowheads="1"/>
          </p:cNvSpPr>
          <p:nvPr userDrawn="1"/>
        </p:nvSpPr>
        <p:spPr bwMode="auto">
          <a:xfrm>
            <a:off x="67611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3" name="Oval 1001"/>
          <p:cNvSpPr>
            <a:spLocks noChangeAspect="1" noChangeArrowheads="1"/>
          </p:cNvSpPr>
          <p:nvPr userDrawn="1"/>
        </p:nvSpPr>
        <p:spPr bwMode="auto">
          <a:xfrm>
            <a:off x="73517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4" name="Oval 1002"/>
          <p:cNvSpPr>
            <a:spLocks noChangeAspect="1" noChangeArrowheads="1"/>
          </p:cNvSpPr>
          <p:nvPr userDrawn="1"/>
        </p:nvSpPr>
        <p:spPr bwMode="auto">
          <a:xfrm>
            <a:off x="23828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5" name="Oval 1003"/>
          <p:cNvSpPr>
            <a:spLocks noChangeAspect="1" noChangeArrowheads="1"/>
          </p:cNvSpPr>
          <p:nvPr userDrawn="1"/>
        </p:nvSpPr>
        <p:spPr bwMode="auto">
          <a:xfrm>
            <a:off x="250190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6" name="Oval 1004"/>
          <p:cNvSpPr>
            <a:spLocks noChangeAspect="1" noChangeArrowheads="1"/>
          </p:cNvSpPr>
          <p:nvPr userDrawn="1"/>
        </p:nvSpPr>
        <p:spPr bwMode="auto">
          <a:xfrm>
            <a:off x="26193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7" name="Oval 1005"/>
          <p:cNvSpPr>
            <a:spLocks noChangeAspect="1" noChangeArrowheads="1"/>
          </p:cNvSpPr>
          <p:nvPr userDrawn="1"/>
        </p:nvSpPr>
        <p:spPr bwMode="auto">
          <a:xfrm>
            <a:off x="27384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8" name="Oval 1006"/>
          <p:cNvSpPr>
            <a:spLocks noChangeAspect="1" noChangeArrowheads="1"/>
          </p:cNvSpPr>
          <p:nvPr userDrawn="1"/>
        </p:nvSpPr>
        <p:spPr bwMode="auto">
          <a:xfrm>
            <a:off x="285591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999" name="Oval 1007"/>
          <p:cNvSpPr>
            <a:spLocks noChangeAspect="1" noChangeArrowheads="1"/>
          </p:cNvSpPr>
          <p:nvPr userDrawn="1"/>
        </p:nvSpPr>
        <p:spPr bwMode="auto">
          <a:xfrm>
            <a:off x="29749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0" name="Oval 1008"/>
          <p:cNvSpPr>
            <a:spLocks noChangeAspect="1" noChangeArrowheads="1"/>
          </p:cNvSpPr>
          <p:nvPr userDrawn="1"/>
        </p:nvSpPr>
        <p:spPr bwMode="auto">
          <a:xfrm>
            <a:off x="451326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1" name="Oval 1009"/>
          <p:cNvSpPr>
            <a:spLocks noChangeAspect="1" noChangeArrowheads="1"/>
          </p:cNvSpPr>
          <p:nvPr userDrawn="1"/>
        </p:nvSpPr>
        <p:spPr bwMode="auto">
          <a:xfrm>
            <a:off x="46307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2" name="Oval 1010"/>
          <p:cNvSpPr>
            <a:spLocks noChangeAspect="1" noChangeArrowheads="1"/>
          </p:cNvSpPr>
          <p:nvPr userDrawn="1"/>
        </p:nvSpPr>
        <p:spPr bwMode="auto">
          <a:xfrm>
            <a:off x="474980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3" name="Oval 1011"/>
          <p:cNvSpPr>
            <a:spLocks noChangeAspect="1" noChangeArrowheads="1"/>
          </p:cNvSpPr>
          <p:nvPr userDrawn="1"/>
        </p:nvSpPr>
        <p:spPr bwMode="auto">
          <a:xfrm>
            <a:off x="48672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4" name="Oval 1012"/>
          <p:cNvSpPr>
            <a:spLocks noChangeAspect="1" noChangeArrowheads="1"/>
          </p:cNvSpPr>
          <p:nvPr userDrawn="1"/>
        </p:nvSpPr>
        <p:spPr bwMode="auto">
          <a:xfrm>
            <a:off x="49863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5" name="Oval 1013"/>
          <p:cNvSpPr>
            <a:spLocks noChangeAspect="1" noChangeArrowheads="1"/>
          </p:cNvSpPr>
          <p:nvPr userDrawn="1"/>
        </p:nvSpPr>
        <p:spPr bwMode="auto">
          <a:xfrm>
            <a:off x="5103813" y="4338638"/>
            <a:ext cx="90487" cy="90487"/>
          </a:xfrm>
          <a:prstGeom prst="ellipse">
            <a:avLst/>
          </a:prstGeom>
          <a:solidFill>
            <a:srgbClr val="FFFF99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6" name="Oval 1014"/>
          <p:cNvSpPr>
            <a:spLocks noChangeAspect="1" noChangeArrowheads="1"/>
          </p:cNvSpPr>
          <p:nvPr userDrawn="1"/>
        </p:nvSpPr>
        <p:spPr bwMode="auto">
          <a:xfrm>
            <a:off x="52228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7" name="Oval 1015"/>
          <p:cNvSpPr>
            <a:spLocks noChangeAspect="1" noChangeArrowheads="1"/>
          </p:cNvSpPr>
          <p:nvPr userDrawn="1"/>
        </p:nvSpPr>
        <p:spPr bwMode="auto">
          <a:xfrm>
            <a:off x="534035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8" name="Oval 1016"/>
          <p:cNvSpPr>
            <a:spLocks noChangeAspect="1" noChangeArrowheads="1"/>
          </p:cNvSpPr>
          <p:nvPr userDrawn="1"/>
        </p:nvSpPr>
        <p:spPr bwMode="auto">
          <a:xfrm>
            <a:off x="545941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09" name="Oval 1017"/>
          <p:cNvSpPr>
            <a:spLocks noChangeAspect="1" noChangeArrowheads="1"/>
          </p:cNvSpPr>
          <p:nvPr userDrawn="1"/>
        </p:nvSpPr>
        <p:spPr bwMode="auto">
          <a:xfrm>
            <a:off x="676116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0" name="Oval 1018"/>
          <p:cNvSpPr>
            <a:spLocks noChangeAspect="1" noChangeArrowheads="1"/>
          </p:cNvSpPr>
          <p:nvPr userDrawn="1"/>
        </p:nvSpPr>
        <p:spPr bwMode="auto">
          <a:xfrm>
            <a:off x="71151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1" name="Oval 1019"/>
          <p:cNvSpPr>
            <a:spLocks noChangeAspect="1" noChangeArrowheads="1"/>
          </p:cNvSpPr>
          <p:nvPr userDrawn="1"/>
        </p:nvSpPr>
        <p:spPr bwMode="auto">
          <a:xfrm>
            <a:off x="22653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2" name="Oval 1020"/>
          <p:cNvSpPr>
            <a:spLocks noChangeAspect="1" noChangeArrowheads="1"/>
          </p:cNvSpPr>
          <p:nvPr userDrawn="1"/>
        </p:nvSpPr>
        <p:spPr bwMode="auto">
          <a:xfrm>
            <a:off x="23828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3" name="Oval 1021"/>
          <p:cNvSpPr>
            <a:spLocks noChangeAspect="1" noChangeArrowheads="1"/>
          </p:cNvSpPr>
          <p:nvPr userDrawn="1"/>
        </p:nvSpPr>
        <p:spPr bwMode="auto">
          <a:xfrm>
            <a:off x="25019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4" name="Oval 1022"/>
          <p:cNvSpPr>
            <a:spLocks noChangeAspect="1" noChangeArrowheads="1"/>
          </p:cNvSpPr>
          <p:nvPr userDrawn="1"/>
        </p:nvSpPr>
        <p:spPr bwMode="auto">
          <a:xfrm>
            <a:off x="26193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5" name="Oval 1023"/>
          <p:cNvSpPr>
            <a:spLocks noChangeAspect="1" noChangeArrowheads="1"/>
          </p:cNvSpPr>
          <p:nvPr userDrawn="1"/>
        </p:nvSpPr>
        <p:spPr bwMode="auto">
          <a:xfrm>
            <a:off x="27384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6" name="Oval 1024"/>
          <p:cNvSpPr>
            <a:spLocks noChangeAspect="1" noChangeArrowheads="1"/>
          </p:cNvSpPr>
          <p:nvPr userDrawn="1"/>
        </p:nvSpPr>
        <p:spPr bwMode="auto">
          <a:xfrm>
            <a:off x="285591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7" name="Oval 1025"/>
          <p:cNvSpPr>
            <a:spLocks noChangeAspect="1" noChangeArrowheads="1"/>
          </p:cNvSpPr>
          <p:nvPr userDrawn="1"/>
        </p:nvSpPr>
        <p:spPr bwMode="auto">
          <a:xfrm>
            <a:off x="29749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8" name="Oval 1026"/>
          <p:cNvSpPr>
            <a:spLocks noChangeAspect="1" noChangeArrowheads="1"/>
          </p:cNvSpPr>
          <p:nvPr userDrawn="1"/>
        </p:nvSpPr>
        <p:spPr bwMode="auto">
          <a:xfrm>
            <a:off x="30940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19" name="Oval 1027"/>
          <p:cNvSpPr>
            <a:spLocks noChangeAspect="1" noChangeArrowheads="1"/>
          </p:cNvSpPr>
          <p:nvPr userDrawn="1"/>
        </p:nvSpPr>
        <p:spPr bwMode="auto">
          <a:xfrm>
            <a:off x="45132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0" name="Oval 1028"/>
          <p:cNvSpPr>
            <a:spLocks noChangeAspect="1" noChangeArrowheads="1"/>
          </p:cNvSpPr>
          <p:nvPr userDrawn="1"/>
        </p:nvSpPr>
        <p:spPr bwMode="auto">
          <a:xfrm>
            <a:off x="46307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1" name="Oval 1029"/>
          <p:cNvSpPr>
            <a:spLocks noChangeAspect="1" noChangeArrowheads="1"/>
          </p:cNvSpPr>
          <p:nvPr userDrawn="1"/>
        </p:nvSpPr>
        <p:spPr bwMode="auto">
          <a:xfrm>
            <a:off x="47498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2" name="Oval 1021"/>
          <p:cNvSpPr>
            <a:spLocks noChangeAspect="1" noChangeArrowheads="1"/>
          </p:cNvSpPr>
          <p:nvPr userDrawn="1"/>
        </p:nvSpPr>
        <p:spPr bwMode="auto">
          <a:xfrm>
            <a:off x="48672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3" name="Oval 1022"/>
          <p:cNvSpPr>
            <a:spLocks noChangeAspect="1" noChangeArrowheads="1"/>
          </p:cNvSpPr>
          <p:nvPr userDrawn="1"/>
        </p:nvSpPr>
        <p:spPr bwMode="auto">
          <a:xfrm>
            <a:off x="49863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4" name="Oval 1023"/>
          <p:cNvSpPr>
            <a:spLocks noChangeAspect="1" noChangeArrowheads="1"/>
          </p:cNvSpPr>
          <p:nvPr userDrawn="1"/>
        </p:nvSpPr>
        <p:spPr bwMode="auto">
          <a:xfrm>
            <a:off x="510381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5" name="Oval 1024"/>
          <p:cNvSpPr>
            <a:spLocks noChangeAspect="1" noChangeArrowheads="1"/>
          </p:cNvSpPr>
          <p:nvPr userDrawn="1"/>
        </p:nvSpPr>
        <p:spPr bwMode="auto">
          <a:xfrm>
            <a:off x="52228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6" name="Oval 1025"/>
          <p:cNvSpPr>
            <a:spLocks noChangeAspect="1" noChangeArrowheads="1"/>
          </p:cNvSpPr>
          <p:nvPr userDrawn="1"/>
        </p:nvSpPr>
        <p:spPr bwMode="auto">
          <a:xfrm>
            <a:off x="534035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7" name="Oval 1026"/>
          <p:cNvSpPr>
            <a:spLocks noChangeAspect="1" noChangeArrowheads="1"/>
          </p:cNvSpPr>
          <p:nvPr userDrawn="1"/>
        </p:nvSpPr>
        <p:spPr bwMode="auto">
          <a:xfrm>
            <a:off x="67611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8" name="Oval 1027"/>
          <p:cNvSpPr>
            <a:spLocks noChangeAspect="1" noChangeArrowheads="1"/>
          </p:cNvSpPr>
          <p:nvPr userDrawn="1"/>
        </p:nvSpPr>
        <p:spPr bwMode="auto">
          <a:xfrm>
            <a:off x="69977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29" name="Oval 1028"/>
          <p:cNvSpPr>
            <a:spLocks noChangeAspect="1" noChangeArrowheads="1"/>
          </p:cNvSpPr>
          <p:nvPr userDrawn="1"/>
        </p:nvSpPr>
        <p:spPr bwMode="auto">
          <a:xfrm>
            <a:off x="71151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0" name="Oval 1029"/>
          <p:cNvSpPr>
            <a:spLocks noChangeAspect="1" noChangeArrowheads="1"/>
          </p:cNvSpPr>
          <p:nvPr userDrawn="1"/>
        </p:nvSpPr>
        <p:spPr bwMode="auto">
          <a:xfrm>
            <a:off x="72342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1" name="Oval 1030"/>
          <p:cNvSpPr>
            <a:spLocks noChangeAspect="1" noChangeArrowheads="1"/>
          </p:cNvSpPr>
          <p:nvPr userDrawn="1"/>
        </p:nvSpPr>
        <p:spPr bwMode="auto">
          <a:xfrm>
            <a:off x="226536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2" name="Oval 1031"/>
          <p:cNvSpPr>
            <a:spLocks noChangeAspect="1" noChangeArrowheads="1"/>
          </p:cNvSpPr>
          <p:nvPr userDrawn="1"/>
        </p:nvSpPr>
        <p:spPr bwMode="auto">
          <a:xfrm>
            <a:off x="2382838" y="455771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3" name="Oval 1032"/>
          <p:cNvSpPr>
            <a:spLocks noChangeAspect="1" noChangeArrowheads="1"/>
          </p:cNvSpPr>
          <p:nvPr userDrawn="1"/>
        </p:nvSpPr>
        <p:spPr bwMode="auto">
          <a:xfrm>
            <a:off x="2501900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4" name="Oval 1033"/>
          <p:cNvSpPr>
            <a:spLocks noChangeAspect="1" noChangeArrowheads="1"/>
          </p:cNvSpPr>
          <p:nvPr userDrawn="1"/>
        </p:nvSpPr>
        <p:spPr bwMode="auto">
          <a:xfrm>
            <a:off x="26193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5" name="Oval 1034"/>
          <p:cNvSpPr>
            <a:spLocks noChangeAspect="1" noChangeArrowheads="1"/>
          </p:cNvSpPr>
          <p:nvPr userDrawn="1"/>
        </p:nvSpPr>
        <p:spPr bwMode="auto">
          <a:xfrm>
            <a:off x="27384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6" name="Oval 1035"/>
          <p:cNvSpPr>
            <a:spLocks noChangeAspect="1" noChangeArrowheads="1"/>
          </p:cNvSpPr>
          <p:nvPr userDrawn="1"/>
        </p:nvSpPr>
        <p:spPr bwMode="auto">
          <a:xfrm>
            <a:off x="28559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7" name="Oval 1036"/>
          <p:cNvSpPr>
            <a:spLocks noChangeAspect="1" noChangeArrowheads="1"/>
          </p:cNvSpPr>
          <p:nvPr userDrawn="1"/>
        </p:nvSpPr>
        <p:spPr bwMode="auto">
          <a:xfrm>
            <a:off x="2974975" y="45577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8" name="Oval 1037"/>
          <p:cNvSpPr>
            <a:spLocks noChangeAspect="1" noChangeArrowheads="1"/>
          </p:cNvSpPr>
          <p:nvPr userDrawn="1"/>
        </p:nvSpPr>
        <p:spPr bwMode="auto">
          <a:xfrm>
            <a:off x="30940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39" name="Oval 1038"/>
          <p:cNvSpPr>
            <a:spLocks noChangeAspect="1" noChangeArrowheads="1"/>
          </p:cNvSpPr>
          <p:nvPr userDrawn="1"/>
        </p:nvSpPr>
        <p:spPr bwMode="auto">
          <a:xfrm>
            <a:off x="32115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0" name="Oval 1039"/>
          <p:cNvSpPr>
            <a:spLocks noChangeAspect="1" noChangeArrowheads="1"/>
          </p:cNvSpPr>
          <p:nvPr userDrawn="1"/>
        </p:nvSpPr>
        <p:spPr bwMode="auto">
          <a:xfrm>
            <a:off x="33305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1" name="Oval 1040"/>
          <p:cNvSpPr>
            <a:spLocks noChangeAspect="1" noChangeArrowheads="1"/>
          </p:cNvSpPr>
          <p:nvPr userDrawn="1"/>
        </p:nvSpPr>
        <p:spPr bwMode="auto">
          <a:xfrm>
            <a:off x="46307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2" name="Oval 1041"/>
          <p:cNvSpPr>
            <a:spLocks noChangeAspect="1" noChangeArrowheads="1"/>
          </p:cNvSpPr>
          <p:nvPr userDrawn="1"/>
        </p:nvSpPr>
        <p:spPr bwMode="auto">
          <a:xfrm>
            <a:off x="4749800" y="45577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3" name="Oval 1042"/>
          <p:cNvSpPr>
            <a:spLocks noChangeAspect="1" noChangeArrowheads="1"/>
          </p:cNvSpPr>
          <p:nvPr userDrawn="1"/>
        </p:nvSpPr>
        <p:spPr bwMode="auto">
          <a:xfrm>
            <a:off x="48672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4" name="Oval 1043"/>
          <p:cNvSpPr>
            <a:spLocks noChangeAspect="1" noChangeArrowheads="1"/>
          </p:cNvSpPr>
          <p:nvPr userDrawn="1"/>
        </p:nvSpPr>
        <p:spPr bwMode="auto">
          <a:xfrm>
            <a:off x="49863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5" name="Oval 1044"/>
          <p:cNvSpPr>
            <a:spLocks noChangeAspect="1" noChangeArrowheads="1"/>
          </p:cNvSpPr>
          <p:nvPr userDrawn="1"/>
        </p:nvSpPr>
        <p:spPr bwMode="auto">
          <a:xfrm>
            <a:off x="51038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6" name="Oval 1045"/>
          <p:cNvSpPr>
            <a:spLocks noChangeAspect="1" noChangeArrowheads="1"/>
          </p:cNvSpPr>
          <p:nvPr userDrawn="1"/>
        </p:nvSpPr>
        <p:spPr bwMode="auto">
          <a:xfrm>
            <a:off x="52228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7" name="Oval 1046"/>
          <p:cNvSpPr>
            <a:spLocks noChangeAspect="1" noChangeArrowheads="1"/>
          </p:cNvSpPr>
          <p:nvPr userDrawn="1"/>
        </p:nvSpPr>
        <p:spPr bwMode="auto">
          <a:xfrm>
            <a:off x="6878638" y="455771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8" name="Oval 1047"/>
          <p:cNvSpPr>
            <a:spLocks noChangeAspect="1" noChangeArrowheads="1"/>
          </p:cNvSpPr>
          <p:nvPr userDrawn="1"/>
        </p:nvSpPr>
        <p:spPr bwMode="auto">
          <a:xfrm>
            <a:off x="72342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49" name="Oval 1048"/>
          <p:cNvSpPr>
            <a:spLocks noChangeAspect="1" noChangeArrowheads="1"/>
          </p:cNvSpPr>
          <p:nvPr userDrawn="1"/>
        </p:nvSpPr>
        <p:spPr bwMode="auto">
          <a:xfrm>
            <a:off x="7588250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0" name="Oval 1049"/>
          <p:cNvSpPr>
            <a:spLocks noChangeAspect="1" noChangeArrowheads="1"/>
          </p:cNvSpPr>
          <p:nvPr userDrawn="1"/>
        </p:nvSpPr>
        <p:spPr bwMode="auto">
          <a:xfrm>
            <a:off x="77073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1" name="Oval 1050"/>
          <p:cNvSpPr>
            <a:spLocks noChangeAspect="1" noChangeArrowheads="1"/>
          </p:cNvSpPr>
          <p:nvPr userDrawn="1"/>
        </p:nvSpPr>
        <p:spPr bwMode="auto">
          <a:xfrm>
            <a:off x="782478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2" name="Oval 1051"/>
          <p:cNvSpPr>
            <a:spLocks noChangeAspect="1" noChangeArrowheads="1"/>
          </p:cNvSpPr>
          <p:nvPr userDrawn="1"/>
        </p:nvSpPr>
        <p:spPr bwMode="auto">
          <a:xfrm>
            <a:off x="23828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3" name="Oval 1052"/>
          <p:cNvSpPr>
            <a:spLocks noChangeAspect="1" noChangeArrowheads="1"/>
          </p:cNvSpPr>
          <p:nvPr userDrawn="1"/>
        </p:nvSpPr>
        <p:spPr bwMode="auto">
          <a:xfrm>
            <a:off x="2501900" y="46672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4" name="Oval 1053"/>
          <p:cNvSpPr>
            <a:spLocks noChangeAspect="1" noChangeArrowheads="1"/>
          </p:cNvSpPr>
          <p:nvPr userDrawn="1"/>
        </p:nvSpPr>
        <p:spPr bwMode="auto">
          <a:xfrm>
            <a:off x="26193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5" name="Oval 1054"/>
          <p:cNvSpPr>
            <a:spLocks noChangeAspect="1" noChangeArrowheads="1"/>
          </p:cNvSpPr>
          <p:nvPr userDrawn="1"/>
        </p:nvSpPr>
        <p:spPr bwMode="auto">
          <a:xfrm>
            <a:off x="27384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6" name="Oval 1055"/>
          <p:cNvSpPr>
            <a:spLocks noChangeAspect="1" noChangeArrowheads="1"/>
          </p:cNvSpPr>
          <p:nvPr userDrawn="1"/>
        </p:nvSpPr>
        <p:spPr bwMode="auto">
          <a:xfrm>
            <a:off x="28559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7" name="Oval 1056"/>
          <p:cNvSpPr>
            <a:spLocks noChangeAspect="1" noChangeArrowheads="1"/>
          </p:cNvSpPr>
          <p:nvPr userDrawn="1"/>
        </p:nvSpPr>
        <p:spPr bwMode="auto">
          <a:xfrm>
            <a:off x="29749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8" name="Oval 1057"/>
          <p:cNvSpPr>
            <a:spLocks noChangeAspect="1" noChangeArrowheads="1"/>
          </p:cNvSpPr>
          <p:nvPr userDrawn="1"/>
        </p:nvSpPr>
        <p:spPr bwMode="auto">
          <a:xfrm>
            <a:off x="30940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59" name="Oval 1058"/>
          <p:cNvSpPr>
            <a:spLocks noChangeAspect="1" noChangeArrowheads="1"/>
          </p:cNvSpPr>
          <p:nvPr userDrawn="1"/>
        </p:nvSpPr>
        <p:spPr bwMode="auto">
          <a:xfrm>
            <a:off x="32115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0" name="Oval 1059"/>
          <p:cNvSpPr>
            <a:spLocks noChangeAspect="1" noChangeArrowheads="1"/>
          </p:cNvSpPr>
          <p:nvPr userDrawn="1"/>
        </p:nvSpPr>
        <p:spPr bwMode="auto">
          <a:xfrm>
            <a:off x="33305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1" name="Oval 1060"/>
          <p:cNvSpPr>
            <a:spLocks noChangeAspect="1" noChangeArrowheads="1"/>
          </p:cNvSpPr>
          <p:nvPr userDrawn="1"/>
        </p:nvSpPr>
        <p:spPr bwMode="auto">
          <a:xfrm>
            <a:off x="4630738" y="46672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2" name="Oval 1061"/>
          <p:cNvSpPr>
            <a:spLocks noChangeAspect="1" noChangeArrowheads="1"/>
          </p:cNvSpPr>
          <p:nvPr userDrawn="1"/>
        </p:nvSpPr>
        <p:spPr bwMode="auto">
          <a:xfrm>
            <a:off x="4749800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3" name="Oval 1062"/>
          <p:cNvSpPr>
            <a:spLocks noChangeAspect="1" noChangeArrowheads="1"/>
          </p:cNvSpPr>
          <p:nvPr userDrawn="1"/>
        </p:nvSpPr>
        <p:spPr bwMode="auto">
          <a:xfrm>
            <a:off x="48672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4" name="Oval 1063"/>
          <p:cNvSpPr>
            <a:spLocks noChangeAspect="1" noChangeArrowheads="1"/>
          </p:cNvSpPr>
          <p:nvPr userDrawn="1"/>
        </p:nvSpPr>
        <p:spPr bwMode="auto">
          <a:xfrm>
            <a:off x="49863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5" name="Oval 1064"/>
          <p:cNvSpPr>
            <a:spLocks noChangeAspect="1" noChangeArrowheads="1"/>
          </p:cNvSpPr>
          <p:nvPr userDrawn="1"/>
        </p:nvSpPr>
        <p:spPr bwMode="auto">
          <a:xfrm>
            <a:off x="51038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6" name="Oval 1065"/>
          <p:cNvSpPr>
            <a:spLocks noChangeAspect="1" noChangeArrowheads="1"/>
          </p:cNvSpPr>
          <p:nvPr userDrawn="1"/>
        </p:nvSpPr>
        <p:spPr bwMode="auto">
          <a:xfrm>
            <a:off x="52228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7" name="Oval 1066"/>
          <p:cNvSpPr>
            <a:spLocks noChangeAspect="1" noChangeArrowheads="1"/>
          </p:cNvSpPr>
          <p:nvPr userDrawn="1"/>
        </p:nvSpPr>
        <p:spPr bwMode="auto">
          <a:xfrm>
            <a:off x="6997700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8" name="Oval 1067"/>
          <p:cNvSpPr>
            <a:spLocks noChangeAspect="1" noChangeArrowheads="1"/>
          </p:cNvSpPr>
          <p:nvPr userDrawn="1"/>
        </p:nvSpPr>
        <p:spPr bwMode="auto">
          <a:xfrm>
            <a:off x="71151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69" name="Oval 1068"/>
          <p:cNvSpPr>
            <a:spLocks noChangeAspect="1" noChangeArrowheads="1"/>
          </p:cNvSpPr>
          <p:nvPr userDrawn="1"/>
        </p:nvSpPr>
        <p:spPr bwMode="auto">
          <a:xfrm>
            <a:off x="782478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0" name="Oval 1069"/>
          <p:cNvSpPr>
            <a:spLocks noChangeAspect="1" noChangeArrowheads="1"/>
          </p:cNvSpPr>
          <p:nvPr userDrawn="1"/>
        </p:nvSpPr>
        <p:spPr bwMode="auto">
          <a:xfrm>
            <a:off x="23828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1" name="Oval 1070"/>
          <p:cNvSpPr>
            <a:spLocks noChangeAspect="1" noChangeArrowheads="1"/>
          </p:cNvSpPr>
          <p:nvPr userDrawn="1"/>
        </p:nvSpPr>
        <p:spPr bwMode="auto">
          <a:xfrm>
            <a:off x="250190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2" name="Oval 1071"/>
          <p:cNvSpPr>
            <a:spLocks noChangeAspect="1" noChangeArrowheads="1"/>
          </p:cNvSpPr>
          <p:nvPr userDrawn="1"/>
        </p:nvSpPr>
        <p:spPr bwMode="auto">
          <a:xfrm>
            <a:off x="26193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3" name="Oval 1072"/>
          <p:cNvSpPr>
            <a:spLocks noChangeAspect="1" noChangeArrowheads="1"/>
          </p:cNvSpPr>
          <p:nvPr userDrawn="1"/>
        </p:nvSpPr>
        <p:spPr bwMode="auto">
          <a:xfrm>
            <a:off x="27384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4" name="Oval 1073"/>
          <p:cNvSpPr>
            <a:spLocks noChangeAspect="1" noChangeArrowheads="1"/>
          </p:cNvSpPr>
          <p:nvPr userDrawn="1"/>
        </p:nvSpPr>
        <p:spPr bwMode="auto">
          <a:xfrm>
            <a:off x="2855913" y="477678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5" name="Oval 1074"/>
          <p:cNvSpPr>
            <a:spLocks noChangeAspect="1" noChangeArrowheads="1"/>
          </p:cNvSpPr>
          <p:nvPr userDrawn="1"/>
        </p:nvSpPr>
        <p:spPr bwMode="auto">
          <a:xfrm>
            <a:off x="29749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6" name="Oval 1075"/>
          <p:cNvSpPr>
            <a:spLocks noChangeAspect="1" noChangeArrowheads="1"/>
          </p:cNvSpPr>
          <p:nvPr userDrawn="1"/>
        </p:nvSpPr>
        <p:spPr bwMode="auto">
          <a:xfrm>
            <a:off x="30940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7" name="Oval 1076"/>
          <p:cNvSpPr>
            <a:spLocks noChangeAspect="1" noChangeArrowheads="1"/>
          </p:cNvSpPr>
          <p:nvPr userDrawn="1"/>
        </p:nvSpPr>
        <p:spPr bwMode="auto">
          <a:xfrm>
            <a:off x="3211513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8" name="Oval 1077"/>
          <p:cNvSpPr>
            <a:spLocks noChangeAspect="1" noChangeArrowheads="1"/>
          </p:cNvSpPr>
          <p:nvPr userDrawn="1"/>
        </p:nvSpPr>
        <p:spPr bwMode="auto">
          <a:xfrm>
            <a:off x="33305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79" name="Oval 1078"/>
          <p:cNvSpPr>
            <a:spLocks noChangeAspect="1" noChangeArrowheads="1"/>
          </p:cNvSpPr>
          <p:nvPr userDrawn="1"/>
        </p:nvSpPr>
        <p:spPr bwMode="auto">
          <a:xfrm>
            <a:off x="46307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0" name="Oval 1079"/>
          <p:cNvSpPr>
            <a:spLocks noChangeAspect="1" noChangeArrowheads="1"/>
          </p:cNvSpPr>
          <p:nvPr userDrawn="1"/>
        </p:nvSpPr>
        <p:spPr bwMode="auto">
          <a:xfrm>
            <a:off x="474980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1" name="Oval 1080"/>
          <p:cNvSpPr>
            <a:spLocks noChangeAspect="1" noChangeArrowheads="1"/>
          </p:cNvSpPr>
          <p:nvPr userDrawn="1"/>
        </p:nvSpPr>
        <p:spPr bwMode="auto">
          <a:xfrm>
            <a:off x="48672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2" name="Oval 1081"/>
          <p:cNvSpPr>
            <a:spLocks noChangeAspect="1" noChangeArrowheads="1"/>
          </p:cNvSpPr>
          <p:nvPr userDrawn="1"/>
        </p:nvSpPr>
        <p:spPr bwMode="auto">
          <a:xfrm>
            <a:off x="49863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3" name="Oval 1082"/>
          <p:cNvSpPr>
            <a:spLocks noChangeAspect="1" noChangeArrowheads="1"/>
          </p:cNvSpPr>
          <p:nvPr userDrawn="1"/>
        </p:nvSpPr>
        <p:spPr bwMode="auto">
          <a:xfrm>
            <a:off x="5103813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4" name="Oval 1083"/>
          <p:cNvSpPr>
            <a:spLocks noChangeAspect="1" noChangeArrowheads="1"/>
          </p:cNvSpPr>
          <p:nvPr userDrawn="1"/>
        </p:nvSpPr>
        <p:spPr bwMode="auto">
          <a:xfrm>
            <a:off x="5222875" y="477678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5" name="Oval 1084"/>
          <p:cNvSpPr>
            <a:spLocks noChangeAspect="1" noChangeArrowheads="1"/>
          </p:cNvSpPr>
          <p:nvPr userDrawn="1"/>
        </p:nvSpPr>
        <p:spPr bwMode="auto">
          <a:xfrm>
            <a:off x="758825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6" name="Oval 1085"/>
          <p:cNvSpPr>
            <a:spLocks noChangeAspect="1" noChangeArrowheads="1"/>
          </p:cNvSpPr>
          <p:nvPr userDrawn="1"/>
        </p:nvSpPr>
        <p:spPr bwMode="auto">
          <a:xfrm>
            <a:off x="250190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7" name="Oval 1086"/>
          <p:cNvSpPr>
            <a:spLocks noChangeAspect="1" noChangeArrowheads="1"/>
          </p:cNvSpPr>
          <p:nvPr userDrawn="1"/>
        </p:nvSpPr>
        <p:spPr bwMode="auto">
          <a:xfrm>
            <a:off x="26193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8" name="Oval 1087"/>
          <p:cNvSpPr>
            <a:spLocks noChangeAspect="1" noChangeArrowheads="1"/>
          </p:cNvSpPr>
          <p:nvPr userDrawn="1"/>
        </p:nvSpPr>
        <p:spPr bwMode="auto">
          <a:xfrm>
            <a:off x="27384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89" name="Oval 1088"/>
          <p:cNvSpPr>
            <a:spLocks noChangeAspect="1" noChangeArrowheads="1"/>
          </p:cNvSpPr>
          <p:nvPr userDrawn="1"/>
        </p:nvSpPr>
        <p:spPr bwMode="auto">
          <a:xfrm>
            <a:off x="28559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0" name="Oval 1089"/>
          <p:cNvSpPr>
            <a:spLocks noChangeAspect="1" noChangeArrowheads="1"/>
          </p:cNvSpPr>
          <p:nvPr userDrawn="1"/>
        </p:nvSpPr>
        <p:spPr bwMode="auto">
          <a:xfrm>
            <a:off x="29749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1" name="Oval 1090"/>
          <p:cNvSpPr>
            <a:spLocks noChangeAspect="1" noChangeArrowheads="1"/>
          </p:cNvSpPr>
          <p:nvPr userDrawn="1"/>
        </p:nvSpPr>
        <p:spPr bwMode="auto">
          <a:xfrm>
            <a:off x="30940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2" name="Oval 1091"/>
          <p:cNvSpPr>
            <a:spLocks noChangeAspect="1" noChangeArrowheads="1"/>
          </p:cNvSpPr>
          <p:nvPr userDrawn="1"/>
        </p:nvSpPr>
        <p:spPr bwMode="auto">
          <a:xfrm>
            <a:off x="3211513" y="48847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3" name="Oval 1092"/>
          <p:cNvSpPr>
            <a:spLocks noChangeAspect="1" noChangeArrowheads="1"/>
          </p:cNvSpPr>
          <p:nvPr userDrawn="1"/>
        </p:nvSpPr>
        <p:spPr bwMode="auto">
          <a:xfrm>
            <a:off x="46307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4" name="Oval 1093"/>
          <p:cNvSpPr>
            <a:spLocks noChangeAspect="1" noChangeArrowheads="1"/>
          </p:cNvSpPr>
          <p:nvPr userDrawn="1"/>
        </p:nvSpPr>
        <p:spPr bwMode="auto">
          <a:xfrm>
            <a:off x="474980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5" name="Oval 1094"/>
          <p:cNvSpPr>
            <a:spLocks noChangeAspect="1" noChangeArrowheads="1"/>
          </p:cNvSpPr>
          <p:nvPr userDrawn="1"/>
        </p:nvSpPr>
        <p:spPr bwMode="auto">
          <a:xfrm>
            <a:off x="48672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6" name="Oval 1095"/>
          <p:cNvSpPr>
            <a:spLocks noChangeAspect="1" noChangeArrowheads="1"/>
          </p:cNvSpPr>
          <p:nvPr userDrawn="1"/>
        </p:nvSpPr>
        <p:spPr bwMode="auto">
          <a:xfrm>
            <a:off x="49863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7" name="Oval 1096"/>
          <p:cNvSpPr>
            <a:spLocks noChangeAspect="1" noChangeArrowheads="1"/>
          </p:cNvSpPr>
          <p:nvPr userDrawn="1"/>
        </p:nvSpPr>
        <p:spPr bwMode="auto">
          <a:xfrm>
            <a:off x="51038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8" name="Oval 1097"/>
          <p:cNvSpPr>
            <a:spLocks noChangeAspect="1" noChangeArrowheads="1"/>
          </p:cNvSpPr>
          <p:nvPr userDrawn="1"/>
        </p:nvSpPr>
        <p:spPr bwMode="auto">
          <a:xfrm>
            <a:off x="52228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099" name="Oval 1098"/>
          <p:cNvSpPr>
            <a:spLocks noChangeAspect="1" noChangeArrowheads="1"/>
          </p:cNvSpPr>
          <p:nvPr userDrawn="1"/>
        </p:nvSpPr>
        <p:spPr bwMode="auto">
          <a:xfrm>
            <a:off x="54594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0" name="Oval 1099"/>
          <p:cNvSpPr>
            <a:spLocks noChangeAspect="1" noChangeArrowheads="1"/>
          </p:cNvSpPr>
          <p:nvPr userDrawn="1"/>
        </p:nvSpPr>
        <p:spPr bwMode="auto">
          <a:xfrm>
            <a:off x="74707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1" name="Oval 1100"/>
          <p:cNvSpPr>
            <a:spLocks noChangeAspect="1" noChangeArrowheads="1"/>
          </p:cNvSpPr>
          <p:nvPr userDrawn="1"/>
        </p:nvSpPr>
        <p:spPr bwMode="auto">
          <a:xfrm>
            <a:off x="758825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2" name="Oval 1101"/>
          <p:cNvSpPr>
            <a:spLocks noChangeAspect="1" noChangeArrowheads="1"/>
          </p:cNvSpPr>
          <p:nvPr userDrawn="1"/>
        </p:nvSpPr>
        <p:spPr bwMode="auto">
          <a:xfrm>
            <a:off x="782478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3" name="Oval 1102"/>
          <p:cNvSpPr>
            <a:spLocks noChangeAspect="1" noChangeArrowheads="1"/>
          </p:cNvSpPr>
          <p:nvPr userDrawn="1"/>
        </p:nvSpPr>
        <p:spPr bwMode="auto">
          <a:xfrm>
            <a:off x="26193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4" name="Oval 1103"/>
          <p:cNvSpPr>
            <a:spLocks noChangeAspect="1" noChangeArrowheads="1"/>
          </p:cNvSpPr>
          <p:nvPr userDrawn="1"/>
        </p:nvSpPr>
        <p:spPr bwMode="auto">
          <a:xfrm>
            <a:off x="27384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5" name="Oval 1104"/>
          <p:cNvSpPr>
            <a:spLocks noChangeAspect="1" noChangeArrowheads="1"/>
          </p:cNvSpPr>
          <p:nvPr userDrawn="1"/>
        </p:nvSpPr>
        <p:spPr bwMode="auto">
          <a:xfrm>
            <a:off x="28559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6" name="Oval 1105"/>
          <p:cNvSpPr>
            <a:spLocks noChangeAspect="1" noChangeArrowheads="1"/>
          </p:cNvSpPr>
          <p:nvPr userDrawn="1"/>
        </p:nvSpPr>
        <p:spPr bwMode="auto">
          <a:xfrm>
            <a:off x="2974975" y="49942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7" name="Oval 1106"/>
          <p:cNvSpPr>
            <a:spLocks noChangeAspect="1" noChangeArrowheads="1"/>
          </p:cNvSpPr>
          <p:nvPr userDrawn="1"/>
        </p:nvSpPr>
        <p:spPr bwMode="auto">
          <a:xfrm>
            <a:off x="30940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8" name="Oval 1107"/>
          <p:cNvSpPr>
            <a:spLocks noChangeAspect="1" noChangeArrowheads="1"/>
          </p:cNvSpPr>
          <p:nvPr userDrawn="1"/>
        </p:nvSpPr>
        <p:spPr bwMode="auto">
          <a:xfrm>
            <a:off x="32115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09" name="Oval 1108"/>
          <p:cNvSpPr>
            <a:spLocks noChangeAspect="1" noChangeArrowheads="1"/>
          </p:cNvSpPr>
          <p:nvPr userDrawn="1"/>
        </p:nvSpPr>
        <p:spPr bwMode="auto">
          <a:xfrm>
            <a:off x="46307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0" name="Oval 1109"/>
          <p:cNvSpPr>
            <a:spLocks noChangeAspect="1" noChangeArrowheads="1"/>
          </p:cNvSpPr>
          <p:nvPr userDrawn="1"/>
        </p:nvSpPr>
        <p:spPr bwMode="auto">
          <a:xfrm>
            <a:off x="4749800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1" name="Oval 1110"/>
          <p:cNvSpPr>
            <a:spLocks noChangeAspect="1" noChangeArrowheads="1"/>
          </p:cNvSpPr>
          <p:nvPr userDrawn="1"/>
        </p:nvSpPr>
        <p:spPr bwMode="auto">
          <a:xfrm>
            <a:off x="4867275" y="49942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2" name="Oval 1111"/>
          <p:cNvSpPr>
            <a:spLocks noChangeAspect="1" noChangeArrowheads="1"/>
          </p:cNvSpPr>
          <p:nvPr userDrawn="1"/>
        </p:nvSpPr>
        <p:spPr bwMode="auto">
          <a:xfrm>
            <a:off x="49863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3" name="Oval 1112"/>
          <p:cNvSpPr>
            <a:spLocks noChangeAspect="1" noChangeArrowheads="1"/>
          </p:cNvSpPr>
          <p:nvPr userDrawn="1"/>
        </p:nvSpPr>
        <p:spPr bwMode="auto">
          <a:xfrm>
            <a:off x="51038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4" name="Oval 1113"/>
          <p:cNvSpPr>
            <a:spLocks noChangeAspect="1" noChangeArrowheads="1"/>
          </p:cNvSpPr>
          <p:nvPr userDrawn="1"/>
        </p:nvSpPr>
        <p:spPr bwMode="auto">
          <a:xfrm>
            <a:off x="52228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5" name="Oval 1114"/>
          <p:cNvSpPr>
            <a:spLocks noChangeAspect="1" noChangeArrowheads="1"/>
          </p:cNvSpPr>
          <p:nvPr userDrawn="1"/>
        </p:nvSpPr>
        <p:spPr bwMode="auto">
          <a:xfrm>
            <a:off x="5459413" y="49942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6" name="Oval 1115"/>
          <p:cNvSpPr>
            <a:spLocks noChangeAspect="1" noChangeArrowheads="1"/>
          </p:cNvSpPr>
          <p:nvPr userDrawn="1"/>
        </p:nvSpPr>
        <p:spPr bwMode="auto">
          <a:xfrm>
            <a:off x="73517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7" name="Oval 1116"/>
          <p:cNvSpPr>
            <a:spLocks noChangeAspect="1" noChangeArrowheads="1"/>
          </p:cNvSpPr>
          <p:nvPr userDrawn="1"/>
        </p:nvSpPr>
        <p:spPr bwMode="auto">
          <a:xfrm>
            <a:off x="74707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8" name="Oval 1117"/>
          <p:cNvSpPr>
            <a:spLocks noChangeAspect="1" noChangeArrowheads="1"/>
          </p:cNvSpPr>
          <p:nvPr userDrawn="1"/>
        </p:nvSpPr>
        <p:spPr bwMode="auto">
          <a:xfrm>
            <a:off x="7588250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19" name="Oval 1118"/>
          <p:cNvSpPr>
            <a:spLocks noChangeAspect="1" noChangeArrowheads="1"/>
          </p:cNvSpPr>
          <p:nvPr userDrawn="1"/>
        </p:nvSpPr>
        <p:spPr bwMode="auto">
          <a:xfrm>
            <a:off x="77073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0" name="Oval 1119"/>
          <p:cNvSpPr>
            <a:spLocks noChangeAspect="1" noChangeArrowheads="1"/>
          </p:cNvSpPr>
          <p:nvPr userDrawn="1"/>
        </p:nvSpPr>
        <p:spPr bwMode="auto">
          <a:xfrm>
            <a:off x="782478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1" name="Oval 1120"/>
          <p:cNvSpPr>
            <a:spLocks noChangeAspect="1" noChangeArrowheads="1"/>
          </p:cNvSpPr>
          <p:nvPr userDrawn="1"/>
        </p:nvSpPr>
        <p:spPr bwMode="auto">
          <a:xfrm>
            <a:off x="26193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2" name="Oval 1121"/>
          <p:cNvSpPr>
            <a:spLocks noChangeAspect="1" noChangeArrowheads="1"/>
          </p:cNvSpPr>
          <p:nvPr userDrawn="1"/>
        </p:nvSpPr>
        <p:spPr bwMode="auto">
          <a:xfrm>
            <a:off x="27384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3" name="Oval 1122"/>
          <p:cNvSpPr>
            <a:spLocks noChangeAspect="1" noChangeArrowheads="1"/>
          </p:cNvSpPr>
          <p:nvPr userDrawn="1"/>
        </p:nvSpPr>
        <p:spPr bwMode="auto">
          <a:xfrm>
            <a:off x="28559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4" name="Oval 1123"/>
          <p:cNvSpPr>
            <a:spLocks noChangeAspect="1" noChangeArrowheads="1"/>
          </p:cNvSpPr>
          <p:nvPr userDrawn="1"/>
        </p:nvSpPr>
        <p:spPr bwMode="auto">
          <a:xfrm>
            <a:off x="29749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5" name="Oval 1124"/>
          <p:cNvSpPr>
            <a:spLocks noChangeAspect="1" noChangeArrowheads="1"/>
          </p:cNvSpPr>
          <p:nvPr userDrawn="1"/>
        </p:nvSpPr>
        <p:spPr bwMode="auto">
          <a:xfrm>
            <a:off x="30940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6" name="Oval 1125"/>
          <p:cNvSpPr>
            <a:spLocks noChangeAspect="1" noChangeArrowheads="1"/>
          </p:cNvSpPr>
          <p:nvPr userDrawn="1"/>
        </p:nvSpPr>
        <p:spPr bwMode="auto">
          <a:xfrm>
            <a:off x="32115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7" name="Oval 1126"/>
          <p:cNvSpPr>
            <a:spLocks noChangeAspect="1" noChangeArrowheads="1"/>
          </p:cNvSpPr>
          <p:nvPr userDrawn="1"/>
        </p:nvSpPr>
        <p:spPr bwMode="auto">
          <a:xfrm>
            <a:off x="46307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8" name="Oval 1127"/>
          <p:cNvSpPr>
            <a:spLocks noChangeAspect="1" noChangeArrowheads="1"/>
          </p:cNvSpPr>
          <p:nvPr userDrawn="1"/>
        </p:nvSpPr>
        <p:spPr bwMode="auto">
          <a:xfrm>
            <a:off x="4749800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29" name="Oval 1128"/>
          <p:cNvSpPr>
            <a:spLocks noChangeAspect="1" noChangeArrowheads="1"/>
          </p:cNvSpPr>
          <p:nvPr userDrawn="1"/>
        </p:nvSpPr>
        <p:spPr bwMode="auto">
          <a:xfrm>
            <a:off x="48672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0" name="Oval 1129"/>
          <p:cNvSpPr>
            <a:spLocks noChangeAspect="1" noChangeArrowheads="1"/>
          </p:cNvSpPr>
          <p:nvPr userDrawn="1"/>
        </p:nvSpPr>
        <p:spPr bwMode="auto">
          <a:xfrm>
            <a:off x="49863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1" name="Oval 1130"/>
          <p:cNvSpPr>
            <a:spLocks noChangeAspect="1" noChangeArrowheads="1"/>
          </p:cNvSpPr>
          <p:nvPr userDrawn="1"/>
        </p:nvSpPr>
        <p:spPr bwMode="auto">
          <a:xfrm>
            <a:off x="51038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2" name="Oval 1131"/>
          <p:cNvSpPr>
            <a:spLocks noChangeAspect="1" noChangeArrowheads="1"/>
          </p:cNvSpPr>
          <p:nvPr userDrawn="1"/>
        </p:nvSpPr>
        <p:spPr bwMode="auto">
          <a:xfrm>
            <a:off x="54594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3" name="Oval 1132"/>
          <p:cNvSpPr>
            <a:spLocks noChangeAspect="1" noChangeArrowheads="1"/>
          </p:cNvSpPr>
          <p:nvPr userDrawn="1"/>
        </p:nvSpPr>
        <p:spPr bwMode="auto">
          <a:xfrm>
            <a:off x="72342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4" name="Oval 1133"/>
          <p:cNvSpPr>
            <a:spLocks noChangeAspect="1" noChangeArrowheads="1"/>
          </p:cNvSpPr>
          <p:nvPr userDrawn="1"/>
        </p:nvSpPr>
        <p:spPr bwMode="auto">
          <a:xfrm>
            <a:off x="73517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5" name="Oval 1134"/>
          <p:cNvSpPr>
            <a:spLocks noChangeAspect="1" noChangeArrowheads="1"/>
          </p:cNvSpPr>
          <p:nvPr userDrawn="1"/>
        </p:nvSpPr>
        <p:spPr bwMode="auto">
          <a:xfrm>
            <a:off x="74707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6" name="Oval 1135"/>
          <p:cNvSpPr>
            <a:spLocks noChangeAspect="1" noChangeArrowheads="1"/>
          </p:cNvSpPr>
          <p:nvPr userDrawn="1"/>
        </p:nvSpPr>
        <p:spPr bwMode="auto">
          <a:xfrm>
            <a:off x="7588250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7" name="Oval 1136"/>
          <p:cNvSpPr>
            <a:spLocks noChangeAspect="1" noChangeArrowheads="1"/>
          </p:cNvSpPr>
          <p:nvPr userDrawn="1"/>
        </p:nvSpPr>
        <p:spPr bwMode="auto">
          <a:xfrm>
            <a:off x="77073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8" name="Oval 1137"/>
          <p:cNvSpPr>
            <a:spLocks noChangeAspect="1" noChangeArrowheads="1"/>
          </p:cNvSpPr>
          <p:nvPr userDrawn="1"/>
        </p:nvSpPr>
        <p:spPr bwMode="auto">
          <a:xfrm>
            <a:off x="782478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39" name="Oval 1138"/>
          <p:cNvSpPr>
            <a:spLocks noChangeAspect="1" noChangeArrowheads="1"/>
          </p:cNvSpPr>
          <p:nvPr userDrawn="1"/>
        </p:nvSpPr>
        <p:spPr bwMode="auto">
          <a:xfrm>
            <a:off x="7943850" y="51038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0" name="Oval 1139"/>
          <p:cNvSpPr>
            <a:spLocks noChangeAspect="1" noChangeArrowheads="1"/>
          </p:cNvSpPr>
          <p:nvPr userDrawn="1"/>
        </p:nvSpPr>
        <p:spPr bwMode="auto">
          <a:xfrm>
            <a:off x="2501900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1" name="Oval 1140"/>
          <p:cNvSpPr>
            <a:spLocks noChangeAspect="1" noChangeArrowheads="1"/>
          </p:cNvSpPr>
          <p:nvPr userDrawn="1"/>
        </p:nvSpPr>
        <p:spPr bwMode="auto">
          <a:xfrm>
            <a:off x="26193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2" name="Oval 1141"/>
          <p:cNvSpPr>
            <a:spLocks noChangeAspect="1" noChangeArrowheads="1"/>
          </p:cNvSpPr>
          <p:nvPr userDrawn="1"/>
        </p:nvSpPr>
        <p:spPr bwMode="auto">
          <a:xfrm>
            <a:off x="27384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3" name="Oval 1142"/>
          <p:cNvSpPr>
            <a:spLocks noChangeAspect="1" noChangeArrowheads="1"/>
          </p:cNvSpPr>
          <p:nvPr userDrawn="1"/>
        </p:nvSpPr>
        <p:spPr bwMode="auto">
          <a:xfrm>
            <a:off x="28559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4" name="Oval 1143"/>
          <p:cNvSpPr>
            <a:spLocks noChangeAspect="1" noChangeArrowheads="1"/>
          </p:cNvSpPr>
          <p:nvPr userDrawn="1"/>
        </p:nvSpPr>
        <p:spPr bwMode="auto">
          <a:xfrm>
            <a:off x="29749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5" name="Oval 1144"/>
          <p:cNvSpPr>
            <a:spLocks noChangeAspect="1" noChangeArrowheads="1"/>
          </p:cNvSpPr>
          <p:nvPr userDrawn="1"/>
        </p:nvSpPr>
        <p:spPr bwMode="auto">
          <a:xfrm>
            <a:off x="30940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6" name="Oval 1145"/>
          <p:cNvSpPr>
            <a:spLocks noChangeAspect="1" noChangeArrowheads="1"/>
          </p:cNvSpPr>
          <p:nvPr userDrawn="1"/>
        </p:nvSpPr>
        <p:spPr bwMode="auto">
          <a:xfrm>
            <a:off x="46307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7" name="Oval 1146"/>
          <p:cNvSpPr>
            <a:spLocks noChangeAspect="1" noChangeArrowheads="1"/>
          </p:cNvSpPr>
          <p:nvPr userDrawn="1"/>
        </p:nvSpPr>
        <p:spPr bwMode="auto">
          <a:xfrm>
            <a:off x="4749800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8" name="Oval 1147"/>
          <p:cNvSpPr>
            <a:spLocks noChangeAspect="1" noChangeArrowheads="1"/>
          </p:cNvSpPr>
          <p:nvPr userDrawn="1"/>
        </p:nvSpPr>
        <p:spPr bwMode="auto">
          <a:xfrm>
            <a:off x="48672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49" name="Oval 1148"/>
          <p:cNvSpPr>
            <a:spLocks noChangeAspect="1" noChangeArrowheads="1"/>
          </p:cNvSpPr>
          <p:nvPr userDrawn="1"/>
        </p:nvSpPr>
        <p:spPr bwMode="auto">
          <a:xfrm>
            <a:off x="49863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0" name="Oval 1149"/>
          <p:cNvSpPr>
            <a:spLocks noChangeAspect="1" noChangeArrowheads="1"/>
          </p:cNvSpPr>
          <p:nvPr userDrawn="1"/>
        </p:nvSpPr>
        <p:spPr bwMode="auto">
          <a:xfrm>
            <a:off x="51038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1" name="Oval 1150"/>
          <p:cNvSpPr>
            <a:spLocks noChangeAspect="1" noChangeArrowheads="1"/>
          </p:cNvSpPr>
          <p:nvPr userDrawn="1"/>
        </p:nvSpPr>
        <p:spPr bwMode="auto">
          <a:xfrm>
            <a:off x="54594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2" name="Oval 1151"/>
          <p:cNvSpPr>
            <a:spLocks noChangeAspect="1" noChangeArrowheads="1"/>
          </p:cNvSpPr>
          <p:nvPr userDrawn="1"/>
        </p:nvSpPr>
        <p:spPr bwMode="auto">
          <a:xfrm>
            <a:off x="71151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3" name="Oval 1152"/>
          <p:cNvSpPr>
            <a:spLocks noChangeAspect="1" noChangeArrowheads="1"/>
          </p:cNvSpPr>
          <p:nvPr userDrawn="1"/>
        </p:nvSpPr>
        <p:spPr bwMode="auto">
          <a:xfrm>
            <a:off x="72342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4" name="Oval 1153"/>
          <p:cNvSpPr>
            <a:spLocks noChangeAspect="1" noChangeArrowheads="1"/>
          </p:cNvSpPr>
          <p:nvPr userDrawn="1"/>
        </p:nvSpPr>
        <p:spPr bwMode="auto">
          <a:xfrm>
            <a:off x="73517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5" name="Oval 1154"/>
          <p:cNvSpPr>
            <a:spLocks noChangeAspect="1" noChangeArrowheads="1"/>
          </p:cNvSpPr>
          <p:nvPr userDrawn="1"/>
        </p:nvSpPr>
        <p:spPr bwMode="auto">
          <a:xfrm>
            <a:off x="74707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6" name="Oval 1155"/>
          <p:cNvSpPr>
            <a:spLocks noChangeAspect="1" noChangeArrowheads="1"/>
          </p:cNvSpPr>
          <p:nvPr userDrawn="1"/>
        </p:nvSpPr>
        <p:spPr bwMode="auto">
          <a:xfrm>
            <a:off x="7588250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7" name="Oval 1156"/>
          <p:cNvSpPr>
            <a:spLocks noChangeAspect="1" noChangeArrowheads="1"/>
          </p:cNvSpPr>
          <p:nvPr userDrawn="1"/>
        </p:nvSpPr>
        <p:spPr bwMode="auto">
          <a:xfrm>
            <a:off x="77073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8" name="Oval 1157"/>
          <p:cNvSpPr>
            <a:spLocks noChangeAspect="1" noChangeArrowheads="1"/>
          </p:cNvSpPr>
          <p:nvPr userDrawn="1"/>
        </p:nvSpPr>
        <p:spPr bwMode="auto">
          <a:xfrm>
            <a:off x="782478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59" name="Oval 1158"/>
          <p:cNvSpPr>
            <a:spLocks noChangeAspect="1" noChangeArrowheads="1"/>
          </p:cNvSpPr>
          <p:nvPr userDrawn="1"/>
        </p:nvSpPr>
        <p:spPr bwMode="auto">
          <a:xfrm>
            <a:off x="7943850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0" name="Oval 1159"/>
          <p:cNvSpPr>
            <a:spLocks noChangeAspect="1" noChangeArrowheads="1"/>
          </p:cNvSpPr>
          <p:nvPr userDrawn="1"/>
        </p:nvSpPr>
        <p:spPr bwMode="auto">
          <a:xfrm>
            <a:off x="8061325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1" name="Oval 1160"/>
          <p:cNvSpPr>
            <a:spLocks noChangeAspect="1" noChangeArrowheads="1"/>
          </p:cNvSpPr>
          <p:nvPr userDrawn="1"/>
        </p:nvSpPr>
        <p:spPr bwMode="auto">
          <a:xfrm>
            <a:off x="250190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2" name="Oval 1161"/>
          <p:cNvSpPr>
            <a:spLocks noChangeAspect="1" noChangeArrowheads="1"/>
          </p:cNvSpPr>
          <p:nvPr userDrawn="1"/>
        </p:nvSpPr>
        <p:spPr bwMode="auto">
          <a:xfrm>
            <a:off x="26193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3" name="Oval 1162"/>
          <p:cNvSpPr>
            <a:spLocks noChangeAspect="1" noChangeArrowheads="1"/>
          </p:cNvSpPr>
          <p:nvPr userDrawn="1"/>
        </p:nvSpPr>
        <p:spPr bwMode="auto">
          <a:xfrm>
            <a:off x="27384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4" name="Oval 1163"/>
          <p:cNvSpPr>
            <a:spLocks noChangeAspect="1" noChangeArrowheads="1"/>
          </p:cNvSpPr>
          <p:nvPr userDrawn="1"/>
        </p:nvSpPr>
        <p:spPr bwMode="auto">
          <a:xfrm>
            <a:off x="28559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5" name="Oval 1164"/>
          <p:cNvSpPr>
            <a:spLocks noChangeAspect="1" noChangeArrowheads="1"/>
          </p:cNvSpPr>
          <p:nvPr userDrawn="1"/>
        </p:nvSpPr>
        <p:spPr bwMode="auto">
          <a:xfrm>
            <a:off x="29749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6" name="Oval 1165"/>
          <p:cNvSpPr>
            <a:spLocks noChangeAspect="1" noChangeArrowheads="1"/>
          </p:cNvSpPr>
          <p:nvPr userDrawn="1"/>
        </p:nvSpPr>
        <p:spPr bwMode="auto">
          <a:xfrm>
            <a:off x="46307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7" name="Oval 1166"/>
          <p:cNvSpPr>
            <a:spLocks noChangeAspect="1" noChangeArrowheads="1"/>
          </p:cNvSpPr>
          <p:nvPr userDrawn="1"/>
        </p:nvSpPr>
        <p:spPr bwMode="auto">
          <a:xfrm>
            <a:off x="474980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8" name="Oval 1167"/>
          <p:cNvSpPr>
            <a:spLocks noChangeAspect="1" noChangeArrowheads="1"/>
          </p:cNvSpPr>
          <p:nvPr userDrawn="1"/>
        </p:nvSpPr>
        <p:spPr bwMode="auto">
          <a:xfrm>
            <a:off x="48672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69" name="Oval 1168"/>
          <p:cNvSpPr>
            <a:spLocks noChangeAspect="1" noChangeArrowheads="1"/>
          </p:cNvSpPr>
          <p:nvPr userDrawn="1"/>
        </p:nvSpPr>
        <p:spPr bwMode="auto">
          <a:xfrm>
            <a:off x="49863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0" name="Oval 1169"/>
          <p:cNvSpPr>
            <a:spLocks noChangeAspect="1" noChangeArrowheads="1"/>
          </p:cNvSpPr>
          <p:nvPr userDrawn="1"/>
        </p:nvSpPr>
        <p:spPr bwMode="auto">
          <a:xfrm>
            <a:off x="71151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1" name="Oval 1170"/>
          <p:cNvSpPr>
            <a:spLocks noChangeAspect="1" noChangeArrowheads="1"/>
          </p:cNvSpPr>
          <p:nvPr userDrawn="1"/>
        </p:nvSpPr>
        <p:spPr bwMode="auto">
          <a:xfrm>
            <a:off x="72342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2" name="Oval 1171"/>
          <p:cNvSpPr>
            <a:spLocks noChangeAspect="1" noChangeArrowheads="1"/>
          </p:cNvSpPr>
          <p:nvPr userDrawn="1"/>
        </p:nvSpPr>
        <p:spPr bwMode="auto">
          <a:xfrm>
            <a:off x="73517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3" name="Oval 1172"/>
          <p:cNvSpPr>
            <a:spLocks noChangeAspect="1" noChangeArrowheads="1"/>
          </p:cNvSpPr>
          <p:nvPr userDrawn="1"/>
        </p:nvSpPr>
        <p:spPr bwMode="auto">
          <a:xfrm>
            <a:off x="74707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4" name="Oval 1173"/>
          <p:cNvSpPr>
            <a:spLocks noChangeAspect="1" noChangeArrowheads="1"/>
          </p:cNvSpPr>
          <p:nvPr userDrawn="1"/>
        </p:nvSpPr>
        <p:spPr bwMode="auto">
          <a:xfrm>
            <a:off x="758825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5" name="Oval 1174"/>
          <p:cNvSpPr>
            <a:spLocks noChangeAspect="1" noChangeArrowheads="1"/>
          </p:cNvSpPr>
          <p:nvPr userDrawn="1"/>
        </p:nvSpPr>
        <p:spPr bwMode="auto">
          <a:xfrm>
            <a:off x="77073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6" name="Oval 1175"/>
          <p:cNvSpPr>
            <a:spLocks noChangeAspect="1" noChangeArrowheads="1"/>
          </p:cNvSpPr>
          <p:nvPr userDrawn="1"/>
        </p:nvSpPr>
        <p:spPr bwMode="auto">
          <a:xfrm>
            <a:off x="782478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7" name="Oval 1176"/>
          <p:cNvSpPr>
            <a:spLocks noChangeAspect="1" noChangeArrowheads="1"/>
          </p:cNvSpPr>
          <p:nvPr userDrawn="1"/>
        </p:nvSpPr>
        <p:spPr bwMode="auto">
          <a:xfrm>
            <a:off x="794385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8" name="Oval 1177"/>
          <p:cNvSpPr>
            <a:spLocks noChangeAspect="1" noChangeArrowheads="1"/>
          </p:cNvSpPr>
          <p:nvPr userDrawn="1"/>
        </p:nvSpPr>
        <p:spPr bwMode="auto">
          <a:xfrm>
            <a:off x="806132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79" name="Oval 1178"/>
          <p:cNvSpPr>
            <a:spLocks noChangeAspect="1" noChangeArrowheads="1"/>
          </p:cNvSpPr>
          <p:nvPr userDrawn="1"/>
        </p:nvSpPr>
        <p:spPr bwMode="auto">
          <a:xfrm>
            <a:off x="250190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0" name="Oval 1179"/>
          <p:cNvSpPr>
            <a:spLocks noChangeAspect="1" noChangeArrowheads="1"/>
          </p:cNvSpPr>
          <p:nvPr userDrawn="1"/>
        </p:nvSpPr>
        <p:spPr bwMode="auto">
          <a:xfrm>
            <a:off x="26193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1" name="Oval 1180"/>
          <p:cNvSpPr>
            <a:spLocks noChangeAspect="1" noChangeArrowheads="1"/>
          </p:cNvSpPr>
          <p:nvPr userDrawn="1"/>
        </p:nvSpPr>
        <p:spPr bwMode="auto">
          <a:xfrm>
            <a:off x="27384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2" name="Oval 1181"/>
          <p:cNvSpPr>
            <a:spLocks noChangeAspect="1" noChangeArrowheads="1"/>
          </p:cNvSpPr>
          <p:nvPr userDrawn="1"/>
        </p:nvSpPr>
        <p:spPr bwMode="auto">
          <a:xfrm>
            <a:off x="2855913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3" name="Oval 1182"/>
          <p:cNvSpPr>
            <a:spLocks noChangeAspect="1" noChangeArrowheads="1"/>
          </p:cNvSpPr>
          <p:nvPr userDrawn="1"/>
        </p:nvSpPr>
        <p:spPr bwMode="auto">
          <a:xfrm>
            <a:off x="29749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4" name="Oval 1183"/>
          <p:cNvSpPr>
            <a:spLocks noChangeAspect="1" noChangeArrowheads="1"/>
          </p:cNvSpPr>
          <p:nvPr userDrawn="1"/>
        </p:nvSpPr>
        <p:spPr bwMode="auto">
          <a:xfrm>
            <a:off x="474980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5" name="Oval 1184"/>
          <p:cNvSpPr>
            <a:spLocks noChangeAspect="1" noChangeArrowheads="1"/>
          </p:cNvSpPr>
          <p:nvPr userDrawn="1"/>
        </p:nvSpPr>
        <p:spPr bwMode="auto">
          <a:xfrm>
            <a:off x="48672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6" name="Oval 1185"/>
          <p:cNvSpPr>
            <a:spLocks noChangeAspect="1" noChangeArrowheads="1"/>
          </p:cNvSpPr>
          <p:nvPr userDrawn="1"/>
        </p:nvSpPr>
        <p:spPr bwMode="auto">
          <a:xfrm>
            <a:off x="49863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7" name="Oval 1186"/>
          <p:cNvSpPr>
            <a:spLocks noChangeAspect="1" noChangeArrowheads="1"/>
          </p:cNvSpPr>
          <p:nvPr userDrawn="1"/>
        </p:nvSpPr>
        <p:spPr bwMode="auto">
          <a:xfrm>
            <a:off x="71151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8" name="Oval 1187"/>
          <p:cNvSpPr>
            <a:spLocks noChangeAspect="1" noChangeArrowheads="1"/>
          </p:cNvSpPr>
          <p:nvPr userDrawn="1"/>
        </p:nvSpPr>
        <p:spPr bwMode="auto">
          <a:xfrm>
            <a:off x="72342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89" name="Oval 1188"/>
          <p:cNvSpPr>
            <a:spLocks noChangeAspect="1" noChangeArrowheads="1"/>
          </p:cNvSpPr>
          <p:nvPr userDrawn="1"/>
        </p:nvSpPr>
        <p:spPr bwMode="auto">
          <a:xfrm>
            <a:off x="758825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0" name="Oval 1189"/>
          <p:cNvSpPr>
            <a:spLocks noChangeAspect="1" noChangeArrowheads="1"/>
          </p:cNvSpPr>
          <p:nvPr userDrawn="1"/>
        </p:nvSpPr>
        <p:spPr bwMode="auto">
          <a:xfrm>
            <a:off x="7707313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1" name="Oval 1190"/>
          <p:cNvSpPr>
            <a:spLocks noChangeAspect="1" noChangeArrowheads="1"/>
          </p:cNvSpPr>
          <p:nvPr userDrawn="1"/>
        </p:nvSpPr>
        <p:spPr bwMode="auto">
          <a:xfrm>
            <a:off x="782478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2" name="Oval 1191"/>
          <p:cNvSpPr>
            <a:spLocks noChangeAspect="1" noChangeArrowheads="1"/>
          </p:cNvSpPr>
          <p:nvPr userDrawn="1"/>
        </p:nvSpPr>
        <p:spPr bwMode="auto">
          <a:xfrm>
            <a:off x="794385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3" name="Oval 1192"/>
          <p:cNvSpPr>
            <a:spLocks noChangeAspect="1" noChangeArrowheads="1"/>
          </p:cNvSpPr>
          <p:nvPr userDrawn="1"/>
        </p:nvSpPr>
        <p:spPr bwMode="auto">
          <a:xfrm>
            <a:off x="250190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4" name="Oval 1193"/>
          <p:cNvSpPr>
            <a:spLocks noChangeAspect="1" noChangeArrowheads="1"/>
          </p:cNvSpPr>
          <p:nvPr userDrawn="1"/>
        </p:nvSpPr>
        <p:spPr bwMode="auto">
          <a:xfrm>
            <a:off x="2619375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5" name="Oval 1194"/>
          <p:cNvSpPr>
            <a:spLocks noChangeAspect="1" noChangeArrowheads="1"/>
          </p:cNvSpPr>
          <p:nvPr userDrawn="1"/>
        </p:nvSpPr>
        <p:spPr bwMode="auto">
          <a:xfrm>
            <a:off x="2738438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6" name="Oval 1195"/>
          <p:cNvSpPr>
            <a:spLocks noChangeAspect="1" noChangeArrowheads="1"/>
          </p:cNvSpPr>
          <p:nvPr userDrawn="1"/>
        </p:nvSpPr>
        <p:spPr bwMode="auto">
          <a:xfrm>
            <a:off x="285591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7" name="Oval 1196"/>
          <p:cNvSpPr>
            <a:spLocks noChangeAspect="1" noChangeArrowheads="1"/>
          </p:cNvSpPr>
          <p:nvPr userDrawn="1"/>
        </p:nvSpPr>
        <p:spPr bwMode="auto">
          <a:xfrm>
            <a:off x="474980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8" name="Oval 1197"/>
          <p:cNvSpPr>
            <a:spLocks noChangeAspect="1" noChangeArrowheads="1"/>
          </p:cNvSpPr>
          <p:nvPr userDrawn="1"/>
        </p:nvSpPr>
        <p:spPr bwMode="auto">
          <a:xfrm>
            <a:off x="770731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199" name="Oval 1198"/>
          <p:cNvSpPr>
            <a:spLocks noChangeAspect="1" noChangeArrowheads="1"/>
          </p:cNvSpPr>
          <p:nvPr userDrawn="1"/>
        </p:nvSpPr>
        <p:spPr bwMode="auto">
          <a:xfrm>
            <a:off x="7824788" y="55403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0" name="Oval 1199"/>
          <p:cNvSpPr>
            <a:spLocks noChangeAspect="1" noChangeArrowheads="1"/>
          </p:cNvSpPr>
          <p:nvPr userDrawn="1"/>
        </p:nvSpPr>
        <p:spPr bwMode="auto">
          <a:xfrm>
            <a:off x="794385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1" name="Oval 1200"/>
          <p:cNvSpPr>
            <a:spLocks noChangeAspect="1" noChangeArrowheads="1"/>
          </p:cNvSpPr>
          <p:nvPr userDrawn="1"/>
        </p:nvSpPr>
        <p:spPr bwMode="auto">
          <a:xfrm>
            <a:off x="865346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2" name="Oval 1201"/>
          <p:cNvSpPr>
            <a:spLocks noChangeAspect="1" noChangeArrowheads="1"/>
          </p:cNvSpPr>
          <p:nvPr userDrawn="1"/>
        </p:nvSpPr>
        <p:spPr bwMode="auto">
          <a:xfrm>
            <a:off x="2501900" y="56499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3" name="Oval 1202"/>
          <p:cNvSpPr>
            <a:spLocks noChangeAspect="1" noChangeArrowheads="1"/>
          </p:cNvSpPr>
          <p:nvPr userDrawn="1"/>
        </p:nvSpPr>
        <p:spPr bwMode="auto">
          <a:xfrm>
            <a:off x="2619375" y="56499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4" name="Oval 1203"/>
          <p:cNvSpPr>
            <a:spLocks noChangeAspect="1" noChangeArrowheads="1"/>
          </p:cNvSpPr>
          <p:nvPr userDrawn="1"/>
        </p:nvSpPr>
        <p:spPr bwMode="auto">
          <a:xfrm>
            <a:off x="2738438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5" name="Oval 1204"/>
          <p:cNvSpPr>
            <a:spLocks noChangeAspect="1" noChangeArrowheads="1"/>
          </p:cNvSpPr>
          <p:nvPr userDrawn="1"/>
        </p:nvSpPr>
        <p:spPr bwMode="auto">
          <a:xfrm>
            <a:off x="7824788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6" name="Oval 1205"/>
          <p:cNvSpPr>
            <a:spLocks noChangeAspect="1" noChangeArrowheads="1"/>
          </p:cNvSpPr>
          <p:nvPr userDrawn="1"/>
        </p:nvSpPr>
        <p:spPr bwMode="auto">
          <a:xfrm>
            <a:off x="7943850" y="56499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7" name="Oval 1206"/>
          <p:cNvSpPr>
            <a:spLocks noChangeAspect="1" noChangeArrowheads="1"/>
          </p:cNvSpPr>
          <p:nvPr userDrawn="1"/>
        </p:nvSpPr>
        <p:spPr bwMode="auto">
          <a:xfrm>
            <a:off x="8653463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8" name="Oval 1207"/>
          <p:cNvSpPr>
            <a:spLocks noChangeAspect="1" noChangeArrowheads="1"/>
          </p:cNvSpPr>
          <p:nvPr userDrawn="1"/>
        </p:nvSpPr>
        <p:spPr bwMode="auto">
          <a:xfrm>
            <a:off x="250190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09" name="Oval 1208"/>
          <p:cNvSpPr>
            <a:spLocks noChangeAspect="1" noChangeArrowheads="1"/>
          </p:cNvSpPr>
          <p:nvPr userDrawn="1"/>
        </p:nvSpPr>
        <p:spPr bwMode="auto">
          <a:xfrm>
            <a:off x="2619375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0" name="Oval 1209"/>
          <p:cNvSpPr>
            <a:spLocks noChangeAspect="1" noChangeArrowheads="1"/>
          </p:cNvSpPr>
          <p:nvPr userDrawn="1"/>
        </p:nvSpPr>
        <p:spPr bwMode="auto">
          <a:xfrm>
            <a:off x="794385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1" name="Oval 1210"/>
          <p:cNvSpPr>
            <a:spLocks noChangeAspect="1" noChangeArrowheads="1"/>
          </p:cNvSpPr>
          <p:nvPr userDrawn="1"/>
        </p:nvSpPr>
        <p:spPr bwMode="auto">
          <a:xfrm>
            <a:off x="853440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2" name="Oval 1211"/>
          <p:cNvSpPr>
            <a:spLocks noChangeAspect="1" noChangeArrowheads="1"/>
          </p:cNvSpPr>
          <p:nvPr userDrawn="1"/>
        </p:nvSpPr>
        <p:spPr bwMode="auto">
          <a:xfrm>
            <a:off x="2501900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3" name="Oval 1212"/>
          <p:cNvSpPr>
            <a:spLocks noChangeAspect="1" noChangeArrowheads="1"/>
          </p:cNvSpPr>
          <p:nvPr userDrawn="1"/>
        </p:nvSpPr>
        <p:spPr bwMode="auto">
          <a:xfrm>
            <a:off x="2619375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4" name="Oval 1213"/>
          <p:cNvSpPr>
            <a:spLocks noChangeAspect="1" noChangeArrowheads="1"/>
          </p:cNvSpPr>
          <p:nvPr userDrawn="1"/>
        </p:nvSpPr>
        <p:spPr bwMode="auto">
          <a:xfrm>
            <a:off x="8416925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5" name="Oval 1214"/>
          <p:cNvSpPr>
            <a:spLocks noChangeAspect="1" noChangeArrowheads="1"/>
          </p:cNvSpPr>
          <p:nvPr userDrawn="1"/>
        </p:nvSpPr>
        <p:spPr bwMode="auto">
          <a:xfrm>
            <a:off x="2501900" y="59769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6" name="Oval 1215"/>
          <p:cNvSpPr>
            <a:spLocks noChangeAspect="1" noChangeArrowheads="1"/>
          </p:cNvSpPr>
          <p:nvPr userDrawn="1"/>
        </p:nvSpPr>
        <p:spPr bwMode="auto">
          <a:xfrm>
            <a:off x="2619375" y="59769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7" name="Oval 1216"/>
          <p:cNvSpPr>
            <a:spLocks noChangeAspect="1" noChangeArrowheads="1"/>
          </p:cNvSpPr>
          <p:nvPr userDrawn="1"/>
        </p:nvSpPr>
        <p:spPr bwMode="auto">
          <a:xfrm>
            <a:off x="2501900" y="60864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8" name="Oval 1217"/>
          <p:cNvSpPr>
            <a:spLocks noChangeAspect="1" noChangeArrowheads="1"/>
          </p:cNvSpPr>
          <p:nvPr userDrawn="1"/>
        </p:nvSpPr>
        <p:spPr bwMode="auto">
          <a:xfrm>
            <a:off x="2501900" y="61960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19" name="Oval 1218"/>
          <p:cNvSpPr>
            <a:spLocks noChangeAspect="1" noChangeArrowheads="1"/>
          </p:cNvSpPr>
          <p:nvPr userDrawn="1"/>
        </p:nvSpPr>
        <p:spPr bwMode="auto">
          <a:xfrm>
            <a:off x="2619375" y="61960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20" name="Oval 1219"/>
          <p:cNvSpPr>
            <a:spLocks noChangeAspect="1" noChangeArrowheads="1"/>
          </p:cNvSpPr>
          <p:nvPr userDrawn="1"/>
        </p:nvSpPr>
        <p:spPr bwMode="auto">
          <a:xfrm>
            <a:off x="40401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21" name="Oval 1220"/>
          <p:cNvSpPr>
            <a:spLocks noChangeAspect="1" noChangeArrowheads="1"/>
          </p:cNvSpPr>
          <p:nvPr userDrawn="1"/>
        </p:nvSpPr>
        <p:spPr bwMode="auto">
          <a:xfrm>
            <a:off x="41576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sp>
        <p:nvSpPr>
          <p:cNvPr id="1222" name="Rectangle 1221"/>
          <p:cNvSpPr>
            <a:spLocks noChangeArrowheads="1"/>
          </p:cNvSpPr>
          <p:nvPr userDrawn="1"/>
        </p:nvSpPr>
        <p:spPr bwMode="auto">
          <a:xfrm>
            <a:off x="5148263" y="5373688"/>
            <a:ext cx="3995737" cy="10795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98000" anchor="ctr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600" dirty="0" smtClean="0">
                <a:solidFill>
                  <a:srgbClr val="FFFF99"/>
                </a:solidFill>
                <a:latin typeface="Lucida Sans Unicode" pitchFamily="34" charset="0"/>
              </a:rPr>
              <a:t>Side event of the 45</a:t>
            </a:r>
            <a:r>
              <a:rPr lang="en-GB" sz="1600" baseline="30000" dirty="0" smtClean="0">
                <a:solidFill>
                  <a:srgbClr val="FFFF99"/>
                </a:solidFill>
                <a:latin typeface="Lucida Sans Unicode" pitchFamily="34" charset="0"/>
              </a:rPr>
              <a:t>th</a:t>
            </a:r>
            <a:r>
              <a:rPr lang="en-GB" sz="1600" dirty="0" smtClean="0">
                <a:solidFill>
                  <a:srgbClr val="FFFF99"/>
                </a:solidFill>
                <a:latin typeface="Lucida Sans Unicode" pitchFamily="34" charset="0"/>
              </a:rPr>
              <a:t> Session, </a:t>
            </a:r>
          </a:p>
          <a:p>
            <a:pPr>
              <a:defRPr/>
            </a:pPr>
            <a:r>
              <a:rPr lang="en-GB" sz="1600" dirty="0" smtClean="0">
                <a:solidFill>
                  <a:srgbClr val="FFFF99"/>
                </a:solidFill>
                <a:latin typeface="Lucida Sans Unicode" pitchFamily="34" charset="0"/>
              </a:rPr>
              <a:t>United Nations Statistics Commission</a:t>
            </a:r>
          </a:p>
          <a:p>
            <a:pPr>
              <a:defRPr/>
            </a:pPr>
            <a:endParaRPr lang="en-GB" sz="800" i="1" dirty="0">
              <a:solidFill>
                <a:srgbClr val="FFFF99"/>
              </a:solidFill>
              <a:cs typeface="Arial" charset="0"/>
            </a:endParaRPr>
          </a:p>
          <a:p>
            <a:pPr>
              <a:defRPr/>
            </a:pPr>
            <a:r>
              <a:rPr lang="en-GB" sz="1400" i="1" dirty="0" smtClean="0">
                <a:solidFill>
                  <a:srgbClr val="FFFF99"/>
                </a:solidFill>
              </a:rPr>
              <a:t>New York 4-7 March 2014</a:t>
            </a:r>
            <a:endParaRPr lang="en-GB" sz="1400" dirty="0" smtClean="0">
              <a:solidFill>
                <a:srgbClr val="FFFF99"/>
              </a:solidFill>
              <a:latin typeface="Lucida Sans Unicode" pitchFamily="34" charset="0"/>
            </a:endParaRP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60475" y="2249488"/>
            <a:ext cx="6048375" cy="153987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60475" y="4030663"/>
            <a:ext cx="6048375" cy="6223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23" name="Rectangle 1222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453188"/>
            <a:ext cx="5148263" cy="4048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</p:spTree>
    <p:extLst>
      <p:ext uri="{BB962C8B-B14F-4D97-AF65-F5344CB8AC3E}">
        <p14:creationId xmlns:p14="http://schemas.microsoft.com/office/powerpoint/2010/main" val="2324920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67FA36-F9EA-4B88-A93C-4EFBCAD0B5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387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6E1D8-6BBC-45D8-89D5-C074F81DB4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888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341438"/>
            <a:ext cx="403860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341438"/>
            <a:ext cx="403860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0D90F-557E-4F50-B490-5D46FC6656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426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66BB3-A2CE-4C85-AD76-58E0A430F8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158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60338-0486-4461-866F-B737B22C79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777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8E30F-EB04-443D-8ACF-C4B9D647426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323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46054-0F3B-427D-AC6E-DB83989F49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507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1EC64-3117-4AF4-8CE3-E64A23BCE75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810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2E28E-04CC-4785-A4B5-12F11CF61DE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7602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2438" y="115888"/>
            <a:ext cx="2111375" cy="62658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115888"/>
            <a:ext cx="6181725" cy="62658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37A03-43A6-4A02-B28E-1445FD06DD0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9332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5819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1341438"/>
            <a:ext cx="4038600" cy="5040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341438"/>
            <a:ext cx="4038600" cy="5040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A22D4-81FE-4F2F-A688-A2B00EEF41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758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5819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341438"/>
            <a:ext cx="8229600" cy="2443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8313" y="3937000"/>
            <a:ext cx="8229600" cy="2444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0F2EC-ECF4-4455-BFEE-AB21279CFB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890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5819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8313" y="1341438"/>
            <a:ext cx="8229600" cy="5040312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B377D-3E44-4FB4-A5DF-F01B60BFB1F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745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331913" y="115888"/>
            <a:ext cx="75819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8313" y="1341438"/>
            <a:ext cx="4038600" cy="2443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341438"/>
            <a:ext cx="4038600" cy="2443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313" y="3937000"/>
            <a:ext cx="4038600" cy="2444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9313" y="3937000"/>
            <a:ext cx="4038600" cy="2444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A4064-BC2A-466E-AC6B-23B5E5D90C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2606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44" descr="ilostatisticsppl-bar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30"/>
          <p:cNvSpPr>
            <a:spLocks noChangeArrowheads="1"/>
          </p:cNvSpPr>
          <p:nvPr userDrawn="1"/>
        </p:nvSpPr>
        <p:spPr bwMode="auto">
          <a:xfrm>
            <a:off x="0" y="547688"/>
            <a:ext cx="9144000" cy="5761037"/>
          </a:xfrm>
          <a:prstGeom prst="rect">
            <a:avLst/>
          </a:prstGeom>
          <a:gradFill rotWithShape="1">
            <a:gsLst>
              <a:gs pos="0">
                <a:srgbClr val="5E9EFF">
                  <a:alpha val="0"/>
                </a:srgbClr>
              </a:gs>
              <a:gs pos="50000">
                <a:srgbClr val="5E9EFF">
                  <a:gamma/>
                  <a:tint val="20000"/>
                  <a:invGamma/>
                  <a:alpha val="82001"/>
                </a:srgbClr>
              </a:gs>
              <a:gs pos="100000">
                <a:srgbClr val="5E9EFF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" name="Oval 15"/>
          <p:cNvSpPr>
            <a:spLocks noChangeAspect="1" noChangeArrowheads="1"/>
          </p:cNvSpPr>
          <p:nvPr userDrawn="1"/>
        </p:nvSpPr>
        <p:spPr bwMode="auto">
          <a:xfrm>
            <a:off x="226536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" name="Oval 16"/>
          <p:cNvSpPr>
            <a:spLocks noChangeAspect="1" noChangeArrowheads="1"/>
          </p:cNvSpPr>
          <p:nvPr userDrawn="1"/>
        </p:nvSpPr>
        <p:spPr bwMode="auto">
          <a:xfrm>
            <a:off x="238283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" name="Oval 17"/>
          <p:cNvSpPr>
            <a:spLocks noChangeAspect="1" noChangeArrowheads="1"/>
          </p:cNvSpPr>
          <p:nvPr userDrawn="1"/>
        </p:nvSpPr>
        <p:spPr bwMode="auto">
          <a:xfrm>
            <a:off x="250190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" name="Oval 18"/>
          <p:cNvSpPr>
            <a:spLocks noChangeAspect="1" noChangeArrowheads="1"/>
          </p:cNvSpPr>
          <p:nvPr userDrawn="1"/>
        </p:nvSpPr>
        <p:spPr bwMode="auto">
          <a:xfrm>
            <a:off x="26193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" name="Oval 19"/>
          <p:cNvSpPr>
            <a:spLocks noChangeAspect="1" noChangeArrowheads="1"/>
          </p:cNvSpPr>
          <p:nvPr userDrawn="1"/>
        </p:nvSpPr>
        <p:spPr bwMode="auto">
          <a:xfrm>
            <a:off x="29749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" name="Oval 20"/>
          <p:cNvSpPr>
            <a:spLocks noChangeAspect="1" noChangeArrowheads="1"/>
          </p:cNvSpPr>
          <p:nvPr userDrawn="1"/>
        </p:nvSpPr>
        <p:spPr bwMode="auto">
          <a:xfrm>
            <a:off x="309403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3" name="Oval 21"/>
          <p:cNvSpPr>
            <a:spLocks noChangeAspect="1" noChangeArrowheads="1"/>
          </p:cNvSpPr>
          <p:nvPr userDrawn="1"/>
        </p:nvSpPr>
        <p:spPr bwMode="auto">
          <a:xfrm>
            <a:off x="321151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4" name="Oval 22"/>
          <p:cNvSpPr>
            <a:spLocks noChangeAspect="1" noChangeArrowheads="1"/>
          </p:cNvSpPr>
          <p:nvPr userDrawn="1"/>
        </p:nvSpPr>
        <p:spPr bwMode="auto">
          <a:xfrm>
            <a:off x="333057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5" name="Oval 23"/>
          <p:cNvSpPr>
            <a:spLocks noChangeAspect="1" noChangeArrowheads="1"/>
          </p:cNvSpPr>
          <p:nvPr userDrawn="1"/>
        </p:nvSpPr>
        <p:spPr bwMode="auto">
          <a:xfrm>
            <a:off x="344805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6" name="Oval 24"/>
          <p:cNvSpPr>
            <a:spLocks noChangeAspect="1" noChangeArrowheads="1"/>
          </p:cNvSpPr>
          <p:nvPr userDrawn="1"/>
        </p:nvSpPr>
        <p:spPr bwMode="auto">
          <a:xfrm>
            <a:off x="3567113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7" name="Oval 25"/>
          <p:cNvSpPr>
            <a:spLocks noChangeAspect="1" noChangeArrowheads="1"/>
          </p:cNvSpPr>
          <p:nvPr userDrawn="1"/>
        </p:nvSpPr>
        <p:spPr bwMode="auto">
          <a:xfrm>
            <a:off x="3684588" y="13890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8" name="Oval 26"/>
          <p:cNvSpPr>
            <a:spLocks noChangeAspect="1" noChangeArrowheads="1"/>
          </p:cNvSpPr>
          <p:nvPr userDrawn="1"/>
        </p:nvSpPr>
        <p:spPr bwMode="auto">
          <a:xfrm>
            <a:off x="380365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9" name="Oval 27"/>
          <p:cNvSpPr>
            <a:spLocks noChangeAspect="1" noChangeArrowheads="1"/>
          </p:cNvSpPr>
          <p:nvPr userDrawn="1"/>
        </p:nvSpPr>
        <p:spPr bwMode="auto">
          <a:xfrm>
            <a:off x="3921125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0" name="Oval 28"/>
          <p:cNvSpPr>
            <a:spLocks noChangeAspect="1" noChangeArrowheads="1"/>
          </p:cNvSpPr>
          <p:nvPr userDrawn="1"/>
        </p:nvSpPr>
        <p:spPr bwMode="auto">
          <a:xfrm>
            <a:off x="6642100" y="13890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1" name="Oval 29"/>
          <p:cNvSpPr>
            <a:spLocks noChangeAspect="1" noChangeArrowheads="1"/>
          </p:cNvSpPr>
          <p:nvPr userDrawn="1"/>
        </p:nvSpPr>
        <p:spPr bwMode="auto">
          <a:xfrm>
            <a:off x="202882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2" name="Oval 30"/>
          <p:cNvSpPr>
            <a:spLocks noChangeAspect="1" noChangeArrowheads="1"/>
          </p:cNvSpPr>
          <p:nvPr userDrawn="1"/>
        </p:nvSpPr>
        <p:spPr bwMode="auto">
          <a:xfrm>
            <a:off x="21463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3" name="Oval 31"/>
          <p:cNvSpPr>
            <a:spLocks noChangeAspect="1" noChangeArrowheads="1"/>
          </p:cNvSpPr>
          <p:nvPr userDrawn="1"/>
        </p:nvSpPr>
        <p:spPr bwMode="auto">
          <a:xfrm>
            <a:off x="226536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4" name="Oval 32"/>
          <p:cNvSpPr>
            <a:spLocks noChangeAspect="1" noChangeArrowheads="1"/>
          </p:cNvSpPr>
          <p:nvPr userDrawn="1"/>
        </p:nvSpPr>
        <p:spPr bwMode="auto">
          <a:xfrm>
            <a:off x="23828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5" name="Oval 33"/>
          <p:cNvSpPr>
            <a:spLocks noChangeAspect="1" noChangeArrowheads="1"/>
          </p:cNvSpPr>
          <p:nvPr userDrawn="1"/>
        </p:nvSpPr>
        <p:spPr bwMode="auto">
          <a:xfrm>
            <a:off x="25019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6" name="Oval 34"/>
          <p:cNvSpPr>
            <a:spLocks noChangeAspect="1" noChangeArrowheads="1"/>
          </p:cNvSpPr>
          <p:nvPr userDrawn="1"/>
        </p:nvSpPr>
        <p:spPr bwMode="auto">
          <a:xfrm>
            <a:off x="27384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7" name="Oval 35"/>
          <p:cNvSpPr>
            <a:spLocks noChangeAspect="1" noChangeArrowheads="1"/>
          </p:cNvSpPr>
          <p:nvPr userDrawn="1"/>
        </p:nvSpPr>
        <p:spPr bwMode="auto">
          <a:xfrm>
            <a:off x="28559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8" name="Oval 36"/>
          <p:cNvSpPr>
            <a:spLocks noChangeAspect="1" noChangeArrowheads="1"/>
          </p:cNvSpPr>
          <p:nvPr userDrawn="1"/>
        </p:nvSpPr>
        <p:spPr bwMode="auto">
          <a:xfrm>
            <a:off x="297497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" name="Oval 37"/>
          <p:cNvSpPr>
            <a:spLocks noChangeAspect="1" noChangeArrowheads="1"/>
          </p:cNvSpPr>
          <p:nvPr userDrawn="1"/>
        </p:nvSpPr>
        <p:spPr bwMode="auto">
          <a:xfrm>
            <a:off x="30940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0" name="Oval 38"/>
          <p:cNvSpPr>
            <a:spLocks noChangeAspect="1" noChangeArrowheads="1"/>
          </p:cNvSpPr>
          <p:nvPr userDrawn="1"/>
        </p:nvSpPr>
        <p:spPr bwMode="auto">
          <a:xfrm>
            <a:off x="32115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1" name="Oval 39"/>
          <p:cNvSpPr>
            <a:spLocks noChangeAspect="1" noChangeArrowheads="1"/>
          </p:cNvSpPr>
          <p:nvPr userDrawn="1"/>
        </p:nvSpPr>
        <p:spPr bwMode="auto">
          <a:xfrm>
            <a:off x="333057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2" name="Oval 40"/>
          <p:cNvSpPr>
            <a:spLocks noChangeAspect="1" noChangeArrowheads="1"/>
          </p:cNvSpPr>
          <p:nvPr userDrawn="1"/>
        </p:nvSpPr>
        <p:spPr bwMode="auto">
          <a:xfrm>
            <a:off x="344805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3" name="Oval 41"/>
          <p:cNvSpPr>
            <a:spLocks noChangeAspect="1" noChangeArrowheads="1"/>
          </p:cNvSpPr>
          <p:nvPr userDrawn="1"/>
        </p:nvSpPr>
        <p:spPr bwMode="auto">
          <a:xfrm>
            <a:off x="356711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4" name="Oval 42"/>
          <p:cNvSpPr>
            <a:spLocks noChangeAspect="1" noChangeArrowheads="1"/>
          </p:cNvSpPr>
          <p:nvPr userDrawn="1"/>
        </p:nvSpPr>
        <p:spPr bwMode="auto">
          <a:xfrm>
            <a:off x="3684588" y="14986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5" name="Oval 43"/>
          <p:cNvSpPr>
            <a:spLocks noChangeAspect="1" noChangeArrowheads="1"/>
          </p:cNvSpPr>
          <p:nvPr userDrawn="1"/>
        </p:nvSpPr>
        <p:spPr bwMode="auto">
          <a:xfrm>
            <a:off x="380365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6" name="Oval 44"/>
          <p:cNvSpPr>
            <a:spLocks noChangeAspect="1" noChangeArrowheads="1"/>
          </p:cNvSpPr>
          <p:nvPr userDrawn="1"/>
        </p:nvSpPr>
        <p:spPr bwMode="auto">
          <a:xfrm>
            <a:off x="4630738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7" name="Oval 45"/>
          <p:cNvSpPr>
            <a:spLocks noChangeAspect="1" noChangeArrowheads="1"/>
          </p:cNvSpPr>
          <p:nvPr userDrawn="1"/>
        </p:nvSpPr>
        <p:spPr bwMode="auto">
          <a:xfrm>
            <a:off x="4749800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8" name="Oval 46"/>
          <p:cNvSpPr>
            <a:spLocks noChangeAspect="1" noChangeArrowheads="1"/>
          </p:cNvSpPr>
          <p:nvPr userDrawn="1"/>
        </p:nvSpPr>
        <p:spPr bwMode="auto">
          <a:xfrm>
            <a:off x="6524625" y="14986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9" name="Oval 47"/>
          <p:cNvSpPr>
            <a:spLocks noChangeAspect="1" noChangeArrowheads="1"/>
          </p:cNvSpPr>
          <p:nvPr userDrawn="1"/>
        </p:nvSpPr>
        <p:spPr bwMode="auto">
          <a:xfrm>
            <a:off x="6642100" y="14986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0" name="Oval 48"/>
          <p:cNvSpPr>
            <a:spLocks noChangeAspect="1" noChangeArrowheads="1"/>
          </p:cNvSpPr>
          <p:nvPr userDrawn="1"/>
        </p:nvSpPr>
        <p:spPr bwMode="auto">
          <a:xfrm>
            <a:off x="6761163" y="14986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" name="Oval 49"/>
          <p:cNvSpPr>
            <a:spLocks noChangeAspect="1" noChangeArrowheads="1"/>
          </p:cNvSpPr>
          <p:nvPr userDrawn="1"/>
        </p:nvSpPr>
        <p:spPr bwMode="auto">
          <a:xfrm>
            <a:off x="13192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2" name="Oval 50"/>
          <p:cNvSpPr>
            <a:spLocks noChangeAspect="1" noChangeArrowheads="1"/>
          </p:cNvSpPr>
          <p:nvPr userDrawn="1"/>
        </p:nvSpPr>
        <p:spPr bwMode="auto">
          <a:xfrm>
            <a:off x="14366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3" name="Oval 51"/>
          <p:cNvSpPr>
            <a:spLocks noChangeAspect="1" noChangeArrowheads="1"/>
          </p:cNvSpPr>
          <p:nvPr userDrawn="1"/>
        </p:nvSpPr>
        <p:spPr bwMode="auto">
          <a:xfrm>
            <a:off x="155575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" name="Oval 52"/>
          <p:cNvSpPr>
            <a:spLocks noChangeAspect="1" noChangeArrowheads="1"/>
          </p:cNvSpPr>
          <p:nvPr userDrawn="1"/>
        </p:nvSpPr>
        <p:spPr bwMode="auto">
          <a:xfrm>
            <a:off x="167322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5" name="Oval 53"/>
          <p:cNvSpPr>
            <a:spLocks noChangeAspect="1" noChangeArrowheads="1"/>
          </p:cNvSpPr>
          <p:nvPr userDrawn="1"/>
        </p:nvSpPr>
        <p:spPr bwMode="auto">
          <a:xfrm>
            <a:off x="17922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6" name="Oval 54"/>
          <p:cNvSpPr>
            <a:spLocks noChangeAspect="1" noChangeArrowheads="1"/>
          </p:cNvSpPr>
          <p:nvPr userDrawn="1"/>
        </p:nvSpPr>
        <p:spPr bwMode="auto">
          <a:xfrm>
            <a:off x="202882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7" name="Oval 55"/>
          <p:cNvSpPr>
            <a:spLocks noChangeAspect="1" noChangeArrowheads="1"/>
          </p:cNvSpPr>
          <p:nvPr userDrawn="1"/>
        </p:nvSpPr>
        <p:spPr bwMode="auto">
          <a:xfrm>
            <a:off x="214630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8" name="Oval 56"/>
          <p:cNvSpPr>
            <a:spLocks noChangeAspect="1" noChangeArrowheads="1"/>
          </p:cNvSpPr>
          <p:nvPr userDrawn="1"/>
        </p:nvSpPr>
        <p:spPr bwMode="auto">
          <a:xfrm>
            <a:off x="226536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9" name="Oval 57"/>
          <p:cNvSpPr>
            <a:spLocks noChangeAspect="1" noChangeArrowheads="1"/>
          </p:cNvSpPr>
          <p:nvPr userDrawn="1"/>
        </p:nvSpPr>
        <p:spPr bwMode="auto">
          <a:xfrm>
            <a:off x="23828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0" name="Oval 58"/>
          <p:cNvSpPr>
            <a:spLocks noChangeAspect="1" noChangeArrowheads="1"/>
          </p:cNvSpPr>
          <p:nvPr userDrawn="1"/>
        </p:nvSpPr>
        <p:spPr bwMode="auto">
          <a:xfrm>
            <a:off x="26193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1" name="Oval 59"/>
          <p:cNvSpPr>
            <a:spLocks noChangeAspect="1" noChangeArrowheads="1"/>
          </p:cNvSpPr>
          <p:nvPr userDrawn="1"/>
        </p:nvSpPr>
        <p:spPr bwMode="auto">
          <a:xfrm>
            <a:off x="27384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2" name="Oval 60"/>
          <p:cNvSpPr>
            <a:spLocks noChangeAspect="1" noChangeArrowheads="1"/>
          </p:cNvSpPr>
          <p:nvPr userDrawn="1"/>
        </p:nvSpPr>
        <p:spPr bwMode="auto">
          <a:xfrm>
            <a:off x="28559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3" name="Oval 61"/>
          <p:cNvSpPr>
            <a:spLocks noChangeAspect="1" noChangeArrowheads="1"/>
          </p:cNvSpPr>
          <p:nvPr userDrawn="1"/>
        </p:nvSpPr>
        <p:spPr bwMode="auto">
          <a:xfrm>
            <a:off x="29749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4" name="Oval 62"/>
          <p:cNvSpPr>
            <a:spLocks noChangeAspect="1" noChangeArrowheads="1"/>
          </p:cNvSpPr>
          <p:nvPr userDrawn="1"/>
        </p:nvSpPr>
        <p:spPr bwMode="auto">
          <a:xfrm>
            <a:off x="30940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5" name="Oval 63"/>
          <p:cNvSpPr>
            <a:spLocks noChangeAspect="1" noChangeArrowheads="1"/>
          </p:cNvSpPr>
          <p:nvPr userDrawn="1"/>
        </p:nvSpPr>
        <p:spPr bwMode="auto">
          <a:xfrm>
            <a:off x="32115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6" name="Oval 64"/>
          <p:cNvSpPr>
            <a:spLocks noChangeAspect="1" noChangeArrowheads="1"/>
          </p:cNvSpPr>
          <p:nvPr userDrawn="1"/>
        </p:nvSpPr>
        <p:spPr bwMode="auto">
          <a:xfrm>
            <a:off x="3330575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7" name="Oval 65"/>
          <p:cNvSpPr>
            <a:spLocks noChangeAspect="1" noChangeArrowheads="1"/>
          </p:cNvSpPr>
          <p:nvPr userDrawn="1"/>
        </p:nvSpPr>
        <p:spPr bwMode="auto">
          <a:xfrm>
            <a:off x="3448050" y="16081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8" name="Oval 66"/>
          <p:cNvSpPr>
            <a:spLocks noChangeAspect="1" noChangeArrowheads="1"/>
          </p:cNvSpPr>
          <p:nvPr userDrawn="1"/>
        </p:nvSpPr>
        <p:spPr bwMode="auto">
          <a:xfrm>
            <a:off x="356711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9" name="Oval 67"/>
          <p:cNvSpPr>
            <a:spLocks noChangeAspect="1" noChangeArrowheads="1"/>
          </p:cNvSpPr>
          <p:nvPr userDrawn="1"/>
        </p:nvSpPr>
        <p:spPr bwMode="auto">
          <a:xfrm>
            <a:off x="368458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0" name="Oval 68"/>
          <p:cNvSpPr>
            <a:spLocks noChangeAspect="1" noChangeArrowheads="1"/>
          </p:cNvSpPr>
          <p:nvPr userDrawn="1"/>
        </p:nvSpPr>
        <p:spPr bwMode="auto">
          <a:xfrm>
            <a:off x="46307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1" name="Oval 69"/>
          <p:cNvSpPr>
            <a:spLocks noChangeAspect="1" noChangeArrowheads="1"/>
          </p:cNvSpPr>
          <p:nvPr userDrawn="1"/>
        </p:nvSpPr>
        <p:spPr bwMode="auto">
          <a:xfrm>
            <a:off x="6761163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2" name="Oval 70"/>
          <p:cNvSpPr>
            <a:spLocks noChangeAspect="1" noChangeArrowheads="1"/>
          </p:cNvSpPr>
          <p:nvPr userDrawn="1"/>
        </p:nvSpPr>
        <p:spPr bwMode="auto">
          <a:xfrm>
            <a:off x="6878638" y="16081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3" name="Oval 71"/>
          <p:cNvSpPr>
            <a:spLocks noChangeAspect="1" noChangeArrowheads="1"/>
          </p:cNvSpPr>
          <p:nvPr userDrawn="1"/>
        </p:nvSpPr>
        <p:spPr bwMode="auto">
          <a:xfrm>
            <a:off x="12001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4" name="Oval 72"/>
          <p:cNvSpPr>
            <a:spLocks noChangeAspect="1" noChangeArrowheads="1"/>
          </p:cNvSpPr>
          <p:nvPr userDrawn="1"/>
        </p:nvSpPr>
        <p:spPr bwMode="auto">
          <a:xfrm>
            <a:off x="13192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5" name="Oval 73"/>
          <p:cNvSpPr>
            <a:spLocks noChangeAspect="1" noChangeArrowheads="1"/>
          </p:cNvSpPr>
          <p:nvPr userDrawn="1"/>
        </p:nvSpPr>
        <p:spPr bwMode="auto">
          <a:xfrm>
            <a:off x="14366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6" name="Oval 74"/>
          <p:cNvSpPr>
            <a:spLocks noChangeAspect="1" noChangeArrowheads="1"/>
          </p:cNvSpPr>
          <p:nvPr userDrawn="1"/>
        </p:nvSpPr>
        <p:spPr bwMode="auto">
          <a:xfrm>
            <a:off x="15557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7" name="Oval 75"/>
          <p:cNvSpPr>
            <a:spLocks noChangeAspect="1" noChangeArrowheads="1"/>
          </p:cNvSpPr>
          <p:nvPr userDrawn="1"/>
        </p:nvSpPr>
        <p:spPr bwMode="auto">
          <a:xfrm>
            <a:off x="1673225" y="17176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8" name="Oval 76"/>
          <p:cNvSpPr>
            <a:spLocks noChangeAspect="1" noChangeArrowheads="1"/>
          </p:cNvSpPr>
          <p:nvPr userDrawn="1"/>
        </p:nvSpPr>
        <p:spPr bwMode="auto">
          <a:xfrm>
            <a:off x="17922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9" name="Oval 77"/>
          <p:cNvSpPr>
            <a:spLocks noChangeAspect="1" noChangeArrowheads="1"/>
          </p:cNvSpPr>
          <p:nvPr userDrawn="1"/>
        </p:nvSpPr>
        <p:spPr bwMode="auto">
          <a:xfrm>
            <a:off x="19097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0" name="Oval 78"/>
          <p:cNvSpPr>
            <a:spLocks noChangeAspect="1" noChangeArrowheads="1"/>
          </p:cNvSpPr>
          <p:nvPr userDrawn="1"/>
        </p:nvSpPr>
        <p:spPr bwMode="auto">
          <a:xfrm>
            <a:off x="202882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1" name="Oval 79"/>
          <p:cNvSpPr>
            <a:spLocks noChangeAspect="1" noChangeArrowheads="1"/>
          </p:cNvSpPr>
          <p:nvPr userDrawn="1"/>
        </p:nvSpPr>
        <p:spPr bwMode="auto">
          <a:xfrm>
            <a:off x="21463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2" name="Oval 80"/>
          <p:cNvSpPr>
            <a:spLocks noChangeAspect="1" noChangeArrowheads="1"/>
          </p:cNvSpPr>
          <p:nvPr userDrawn="1"/>
        </p:nvSpPr>
        <p:spPr bwMode="auto">
          <a:xfrm>
            <a:off x="22653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3" name="Oval 81"/>
          <p:cNvSpPr>
            <a:spLocks noChangeAspect="1" noChangeArrowheads="1"/>
          </p:cNvSpPr>
          <p:nvPr userDrawn="1"/>
        </p:nvSpPr>
        <p:spPr bwMode="auto">
          <a:xfrm>
            <a:off x="26193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4" name="Oval 82"/>
          <p:cNvSpPr>
            <a:spLocks noChangeAspect="1" noChangeArrowheads="1"/>
          </p:cNvSpPr>
          <p:nvPr userDrawn="1"/>
        </p:nvSpPr>
        <p:spPr bwMode="auto">
          <a:xfrm>
            <a:off x="27384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5" name="Oval 83"/>
          <p:cNvSpPr>
            <a:spLocks noChangeAspect="1" noChangeArrowheads="1"/>
          </p:cNvSpPr>
          <p:nvPr userDrawn="1"/>
        </p:nvSpPr>
        <p:spPr bwMode="auto">
          <a:xfrm>
            <a:off x="28559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6" name="Oval 84"/>
          <p:cNvSpPr>
            <a:spLocks noChangeAspect="1" noChangeArrowheads="1"/>
          </p:cNvSpPr>
          <p:nvPr userDrawn="1"/>
        </p:nvSpPr>
        <p:spPr bwMode="auto">
          <a:xfrm>
            <a:off x="29749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7" name="Oval 85"/>
          <p:cNvSpPr>
            <a:spLocks noChangeAspect="1" noChangeArrowheads="1"/>
          </p:cNvSpPr>
          <p:nvPr userDrawn="1"/>
        </p:nvSpPr>
        <p:spPr bwMode="auto">
          <a:xfrm>
            <a:off x="30940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8" name="Oval 86"/>
          <p:cNvSpPr>
            <a:spLocks noChangeAspect="1" noChangeArrowheads="1"/>
          </p:cNvSpPr>
          <p:nvPr userDrawn="1"/>
        </p:nvSpPr>
        <p:spPr bwMode="auto">
          <a:xfrm>
            <a:off x="32115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9" name="Oval 87"/>
          <p:cNvSpPr>
            <a:spLocks noChangeAspect="1" noChangeArrowheads="1"/>
          </p:cNvSpPr>
          <p:nvPr userDrawn="1"/>
        </p:nvSpPr>
        <p:spPr bwMode="auto">
          <a:xfrm>
            <a:off x="333057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0" name="Oval 88"/>
          <p:cNvSpPr>
            <a:spLocks noChangeAspect="1" noChangeArrowheads="1"/>
          </p:cNvSpPr>
          <p:nvPr userDrawn="1"/>
        </p:nvSpPr>
        <p:spPr bwMode="auto">
          <a:xfrm>
            <a:off x="34480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1" name="Oval 89"/>
          <p:cNvSpPr>
            <a:spLocks noChangeAspect="1" noChangeArrowheads="1"/>
          </p:cNvSpPr>
          <p:nvPr userDrawn="1"/>
        </p:nvSpPr>
        <p:spPr bwMode="auto">
          <a:xfrm>
            <a:off x="35671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" name="Oval 90"/>
          <p:cNvSpPr>
            <a:spLocks noChangeAspect="1" noChangeArrowheads="1"/>
          </p:cNvSpPr>
          <p:nvPr userDrawn="1"/>
        </p:nvSpPr>
        <p:spPr bwMode="auto">
          <a:xfrm>
            <a:off x="36845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3" name="Oval 91"/>
          <p:cNvSpPr>
            <a:spLocks noChangeAspect="1" noChangeArrowheads="1"/>
          </p:cNvSpPr>
          <p:nvPr userDrawn="1"/>
        </p:nvSpPr>
        <p:spPr bwMode="auto">
          <a:xfrm>
            <a:off x="5813425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4" name="Oval 92"/>
          <p:cNvSpPr>
            <a:spLocks noChangeAspect="1" noChangeArrowheads="1"/>
          </p:cNvSpPr>
          <p:nvPr userDrawn="1"/>
        </p:nvSpPr>
        <p:spPr bwMode="auto">
          <a:xfrm>
            <a:off x="59324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5" name="Oval 93"/>
          <p:cNvSpPr>
            <a:spLocks noChangeAspect="1" noChangeArrowheads="1"/>
          </p:cNvSpPr>
          <p:nvPr userDrawn="1"/>
        </p:nvSpPr>
        <p:spPr bwMode="auto">
          <a:xfrm>
            <a:off x="66421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6" name="Oval 94"/>
          <p:cNvSpPr>
            <a:spLocks noChangeAspect="1" noChangeArrowheads="1"/>
          </p:cNvSpPr>
          <p:nvPr userDrawn="1"/>
        </p:nvSpPr>
        <p:spPr bwMode="auto">
          <a:xfrm>
            <a:off x="676116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7" name="Oval 95"/>
          <p:cNvSpPr>
            <a:spLocks noChangeAspect="1" noChangeArrowheads="1"/>
          </p:cNvSpPr>
          <p:nvPr userDrawn="1"/>
        </p:nvSpPr>
        <p:spPr bwMode="auto">
          <a:xfrm>
            <a:off x="687863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8" name="Oval 96"/>
          <p:cNvSpPr>
            <a:spLocks noChangeAspect="1" noChangeArrowheads="1"/>
          </p:cNvSpPr>
          <p:nvPr userDrawn="1"/>
        </p:nvSpPr>
        <p:spPr bwMode="auto">
          <a:xfrm>
            <a:off x="699770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9" name="Oval 97"/>
          <p:cNvSpPr>
            <a:spLocks noChangeAspect="1" noChangeArrowheads="1"/>
          </p:cNvSpPr>
          <p:nvPr userDrawn="1"/>
        </p:nvSpPr>
        <p:spPr bwMode="auto">
          <a:xfrm>
            <a:off x="7707313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0" name="Oval 98"/>
          <p:cNvSpPr>
            <a:spLocks noChangeAspect="1" noChangeArrowheads="1"/>
          </p:cNvSpPr>
          <p:nvPr userDrawn="1"/>
        </p:nvSpPr>
        <p:spPr bwMode="auto">
          <a:xfrm>
            <a:off x="7824788" y="17176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1" name="Oval 99"/>
          <p:cNvSpPr>
            <a:spLocks noChangeAspect="1" noChangeArrowheads="1"/>
          </p:cNvSpPr>
          <p:nvPr userDrawn="1"/>
        </p:nvSpPr>
        <p:spPr bwMode="auto">
          <a:xfrm>
            <a:off x="7943850" y="17176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2" name="Oval 100"/>
          <p:cNvSpPr>
            <a:spLocks noChangeAspect="1" noChangeArrowheads="1"/>
          </p:cNvSpPr>
          <p:nvPr userDrawn="1"/>
        </p:nvSpPr>
        <p:spPr bwMode="auto">
          <a:xfrm>
            <a:off x="12001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3" name="Oval 101"/>
          <p:cNvSpPr>
            <a:spLocks noChangeAspect="1" noChangeArrowheads="1"/>
          </p:cNvSpPr>
          <p:nvPr userDrawn="1"/>
        </p:nvSpPr>
        <p:spPr bwMode="auto">
          <a:xfrm>
            <a:off x="13192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4" name="Oval 102"/>
          <p:cNvSpPr>
            <a:spLocks noChangeAspect="1" noChangeArrowheads="1"/>
          </p:cNvSpPr>
          <p:nvPr userDrawn="1"/>
        </p:nvSpPr>
        <p:spPr bwMode="auto">
          <a:xfrm>
            <a:off x="14366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5" name="Oval 103"/>
          <p:cNvSpPr>
            <a:spLocks noChangeAspect="1" noChangeArrowheads="1"/>
          </p:cNvSpPr>
          <p:nvPr userDrawn="1"/>
        </p:nvSpPr>
        <p:spPr bwMode="auto">
          <a:xfrm>
            <a:off x="15557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6" name="Oval 104"/>
          <p:cNvSpPr>
            <a:spLocks noChangeAspect="1" noChangeArrowheads="1"/>
          </p:cNvSpPr>
          <p:nvPr userDrawn="1"/>
        </p:nvSpPr>
        <p:spPr bwMode="auto">
          <a:xfrm>
            <a:off x="16732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7" name="Oval 105"/>
          <p:cNvSpPr>
            <a:spLocks noChangeAspect="1" noChangeArrowheads="1"/>
          </p:cNvSpPr>
          <p:nvPr userDrawn="1"/>
        </p:nvSpPr>
        <p:spPr bwMode="auto">
          <a:xfrm>
            <a:off x="17922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8" name="Oval 106"/>
          <p:cNvSpPr>
            <a:spLocks noChangeAspect="1" noChangeArrowheads="1"/>
          </p:cNvSpPr>
          <p:nvPr userDrawn="1"/>
        </p:nvSpPr>
        <p:spPr bwMode="auto">
          <a:xfrm>
            <a:off x="19097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9" name="Oval 107"/>
          <p:cNvSpPr>
            <a:spLocks noChangeAspect="1" noChangeArrowheads="1"/>
          </p:cNvSpPr>
          <p:nvPr userDrawn="1"/>
        </p:nvSpPr>
        <p:spPr bwMode="auto">
          <a:xfrm>
            <a:off x="20288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0" name="Oval 108"/>
          <p:cNvSpPr>
            <a:spLocks noChangeAspect="1" noChangeArrowheads="1"/>
          </p:cNvSpPr>
          <p:nvPr userDrawn="1"/>
        </p:nvSpPr>
        <p:spPr bwMode="auto">
          <a:xfrm>
            <a:off x="21463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1" name="Oval 109"/>
          <p:cNvSpPr>
            <a:spLocks noChangeAspect="1" noChangeArrowheads="1"/>
          </p:cNvSpPr>
          <p:nvPr userDrawn="1"/>
        </p:nvSpPr>
        <p:spPr bwMode="auto">
          <a:xfrm>
            <a:off x="22653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" name="Oval 110"/>
          <p:cNvSpPr>
            <a:spLocks noChangeAspect="1" noChangeArrowheads="1"/>
          </p:cNvSpPr>
          <p:nvPr userDrawn="1"/>
        </p:nvSpPr>
        <p:spPr bwMode="auto">
          <a:xfrm>
            <a:off x="29749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" name="Oval 111"/>
          <p:cNvSpPr>
            <a:spLocks noChangeAspect="1" noChangeArrowheads="1"/>
          </p:cNvSpPr>
          <p:nvPr userDrawn="1"/>
        </p:nvSpPr>
        <p:spPr bwMode="auto">
          <a:xfrm>
            <a:off x="30940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4" name="Oval 112"/>
          <p:cNvSpPr>
            <a:spLocks noChangeAspect="1" noChangeArrowheads="1"/>
          </p:cNvSpPr>
          <p:nvPr userDrawn="1"/>
        </p:nvSpPr>
        <p:spPr bwMode="auto">
          <a:xfrm>
            <a:off x="32115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5" name="Oval 113"/>
          <p:cNvSpPr>
            <a:spLocks noChangeAspect="1" noChangeArrowheads="1"/>
          </p:cNvSpPr>
          <p:nvPr userDrawn="1"/>
        </p:nvSpPr>
        <p:spPr bwMode="auto">
          <a:xfrm>
            <a:off x="33305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6" name="Oval 114"/>
          <p:cNvSpPr>
            <a:spLocks noChangeAspect="1" noChangeArrowheads="1"/>
          </p:cNvSpPr>
          <p:nvPr userDrawn="1"/>
        </p:nvSpPr>
        <p:spPr bwMode="auto">
          <a:xfrm>
            <a:off x="34480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7" name="Oval 115"/>
          <p:cNvSpPr>
            <a:spLocks noChangeAspect="1" noChangeArrowheads="1"/>
          </p:cNvSpPr>
          <p:nvPr userDrawn="1"/>
        </p:nvSpPr>
        <p:spPr bwMode="auto">
          <a:xfrm>
            <a:off x="35671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8" name="Oval 116"/>
          <p:cNvSpPr>
            <a:spLocks noChangeAspect="1" noChangeArrowheads="1"/>
          </p:cNvSpPr>
          <p:nvPr userDrawn="1"/>
        </p:nvSpPr>
        <p:spPr bwMode="auto">
          <a:xfrm>
            <a:off x="36845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9" name="Oval 117"/>
          <p:cNvSpPr>
            <a:spLocks noChangeAspect="1" noChangeArrowheads="1"/>
          </p:cNvSpPr>
          <p:nvPr userDrawn="1"/>
        </p:nvSpPr>
        <p:spPr bwMode="auto">
          <a:xfrm>
            <a:off x="569595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0" name="Oval 118"/>
          <p:cNvSpPr>
            <a:spLocks noChangeAspect="1" noChangeArrowheads="1"/>
          </p:cNvSpPr>
          <p:nvPr userDrawn="1"/>
        </p:nvSpPr>
        <p:spPr bwMode="auto">
          <a:xfrm>
            <a:off x="628808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1" name="Oval 119"/>
          <p:cNvSpPr>
            <a:spLocks noChangeAspect="1" noChangeArrowheads="1"/>
          </p:cNvSpPr>
          <p:nvPr userDrawn="1"/>
        </p:nvSpPr>
        <p:spPr bwMode="auto">
          <a:xfrm>
            <a:off x="64055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2" name="Oval 120"/>
          <p:cNvSpPr>
            <a:spLocks noChangeAspect="1" noChangeArrowheads="1"/>
          </p:cNvSpPr>
          <p:nvPr userDrawn="1"/>
        </p:nvSpPr>
        <p:spPr bwMode="auto">
          <a:xfrm>
            <a:off x="652462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3" name="Oval 121"/>
          <p:cNvSpPr>
            <a:spLocks noChangeAspect="1" noChangeArrowheads="1"/>
          </p:cNvSpPr>
          <p:nvPr userDrawn="1"/>
        </p:nvSpPr>
        <p:spPr bwMode="auto">
          <a:xfrm>
            <a:off x="66421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4" name="Oval 122"/>
          <p:cNvSpPr>
            <a:spLocks noChangeAspect="1" noChangeArrowheads="1"/>
          </p:cNvSpPr>
          <p:nvPr userDrawn="1"/>
        </p:nvSpPr>
        <p:spPr bwMode="auto">
          <a:xfrm>
            <a:off x="676116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5" name="Oval 123"/>
          <p:cNvSpPr>
            <a:spLocks noChangeAspect="1" noChangeArrowheads="1"/>
          </p:cNvSpPr>
          <p:nvPr userDrawn="1"/>
        </p:nvSpPr>
        <p:spPr bwMode="auto">
          <a:xfrm>
            <a:off x="68786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6" name="Oval 124"/>
          <p:cNvSpPr>
            <a:spLocks noChangeAspect="1" noChangeArrowheads="1"/>
          </p:cNvSpPr>
          <p:nvPr userDrawn="1"/>
        </p:nvSpPr>
        <p:spPr bwMode="auto">
          <a:xfrm>
            <a:off x="6997700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7" name="Oval 125"/>
          <p:cNvSpPr>
            <a:spLocks noChangeAspect="1" noChangeArrowheads="1"/>
          </p:cNvSpPr>
          <p:nvPr userDrawn="1"/>
        </p:nvSpPr>
        <p:spPr bwMode="auto">
          <a:xfrm>
            <a:off x="7115175" y="18272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8" name="Oval 126"/>
          <p:cNvSpPr>
            <a:spLocks noChangeAspect="1" noChangeArrowheads="1"/>
          </p:cNvSpPr>
          <p:nvPr userDrawn="1"/>
        </p:nvSpPr>
        <p:spPr bwMode="auto">
          <a:xfrm>
            <a:off x="7234238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9" name="Oval 127"/>
          <p:cNvSpPr>
            <a:spLocks noChangeAspect="1" noChangeArrowheads="1"/>
          </p:cNvSpPr>
          <p:nvPr userDrawn="1"/>
        </p:nvSpPr>
        <p:spPr bwMode="auto">
          <a:xfrm>
            <a:off x="73517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0" name="Oval 128"/>
          <p:cNvSpPr>
            <a:spLocks noChangeAspect="1" noChangeArrowheads="1"/>
          </p:cNvSpPr>
          <p:nvPr userDrawn="1"/>
        </p:nvSpPr>
        <p:spPr bwMode="auto">
          <a:xfrm>
            <a:off x="7707313" y="18272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1" name="Oval 129"/>
          <p:cNvSpPr>
            <a:spLocks noChangeAspect="1" noChangeArrowheads="1"/>
          </p:cNvSpPr>
          <p:nvPr userDrawn="1"/>
        </p:nvSpPr>
        <p:spPr bwMode="auto">
          <a:xfrm>
            <a:off x="12001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2" name="Oval 130"/>
          <p:cNvSpPr>
            <a:spLocks noChangeAspect="1" noChangeArrowheads="1"/>
          </p:cNvSpPr>
          <p:nvPr userDrawn="1"/>
        </p:nvSpPr>
        <p:spPr bwMode="auto">
          <a:xfrm>
            <a:off x="13192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3" name="Oval 131"/>
          <p:cNvSpPr>
            <a:spLocks noChangeAspect="1" noChangeArrowheads="1"/>
          </p:cNvSpPr>
          <p:nvPr userDrawn="1"/>
        </p:nvSpPr>
        <p:spPr bwMode="auto">
          <a:xfrm>
            <a:off x="14366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4" name="Oval 132"/>
          <p:cNvSpPr>
            <a:spLocks noChangeAspect="1" noChangeArrowheads="1"/>
          </p:cNvSpPr>
          <p:nvPr userDrawn="1"/>
        </p:nvSpPr>
        <p:spPr bwMode="auto">
          <a:xfrm>
            <a:off x="15557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5" name="Oval 133"/>
          <p:cNvSpPr>
            <a:spLocks noChangeAspect="1" noChangeArrowheads="1"/>
          </p:cNvSpPr>
          <p:nvPr userDrawn="1"/>
        </p:nvSpPr>
        <p:spPr bwMode="auto">
          <a:xfrm>
            <a:off x="16732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6" name="Oval 134"/>
          <p:cNvSpPr>
            <a:spLocks noChangeAspect="1" noChangeArrowheads="1"/>
          </p:cNvSpPr>
          <p:nvPr userDrawn="1"/>
        </p:nvSpPr>
        <p:spPr bwMode="auto">
          <a:xfrm>
            <a:off x="17922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7" name="Oval 135"/>
          <p:cNvSpPr>
            <a:spLocks noChangeAspect="1" noChangeArrowheads="1"/>
          </p:cNvSpPr>
          <p:nvPr userDrawn="1"/>
        </p:nvSpPr>
        <p:spPr bwMode="auto">
          <a:xfrm>
            <a:off x="19097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8" name="Oval 136"/>
          <p:cNvSpPr>
            <a:spLocks noChangeAspect="1" noChangeArrowheads="1"/>
          </p:cNvSpPr>
          <p:nvPr userDrawn="1"/>
        </p:nvSpPr>
        <p:spPr bwMode="auto">
          <a:xfrm>
            <a:off x="20288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9" name="Oval 137"/>
          <p:cNvSpPr>
            <a:spLocks noChangeAspect="1" noChangeArrowheads="1"/>
          </p:cNvSpPr>
          <p:nvPr userDrawn="1"/>
        </p:nvSpPr>
        <p:spPr bwMode="auto">
          <a:xfrm>
            <a:off x="21463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30" name="Oval 138"/>
          <p:cNvSpPr>
            <a:spLocks noChangeAspect="1" noChangeArrowheads="1"/>
          </p:cNvSpPr>
          <p:nvPr userDrawn="1"/>
        </p:nvSpPr>
        <p:spPr bwMode="auto">
          <a:xfrm>
            <a:off x="22653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31" name="Oval 139"/>
          <p:cNvSpPr>
            <a:spLocks noChangeAspect="1" noChangeArrowheads="1"/>
          </p:cNvSpPr>
          <p:nvPr userDrawn="1"/>
        </p:nvSpPr>
        <p:spPr bwMode="auto">
          <a:xfrm>
            <a:off x="23828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32" name="Oval 140"/>
          <p:cNvSpPr>
            <a:spLocks noChangeAspect="1" noChangeArrowheads="1"/>
          </p:cNvSpPr>
          <p:nvPr userDrawn="1"/>
        </p:nvSpPr>
        <p:spPr bwMode="auto">
          <a:xfrm>
            <a:off x="29749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33" name="Oval 141"/>
          <p:cNvSpPr>
            <a:spLocks noChangeAspect="1" noChangeArrowheads="1"/>
          </p:cNvSpPr>
          <p:nvPr userDrawn="1"/>
        </p:nvSpPr>
        <p:spPr bwMode="auto">
          <a:xfrm>
            <a:off x="30940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34" name="Oval 142"/>
          <p:cNvSpPr>
            <a:spLocks noChangeAspect="1" noChangeArrowheads="1"/>
          </p:cNvSpPr>
          <p:nvPr userDrawn="1"/>
        </p:nvSpPr>
        <p:spPr bwMode="auto">
          <a:xfrm>
            <a:off x="3211513" y="193516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35" name="Oval 143"/>
          <p:cNvSpPr>
            <a:spLocks noChangeAspect="1" noChangeArrowheads="1"/>
          </p:cNvSpPr>
          <p:nvPr userDrawn="1"/>
        </p:nvSpPr>
        <p:spPr bwMode="auto">
          <a:xfrm>
            <a:off x="33305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36" name="Oval 144"/>
          <p:cNvSpPr>
            <a:spLocks noChangeAspect="1" noChangeArrowheads="1"/>
          </p:cNvSpPr>
          <p:nvPr userDrawn="1"/>
        </p:nvSpPr>
        <p:spPr bwMode="auto">
          <a:xfrm>
            <a:off x="34480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37" name="Oval 145"/>
          <p:cNvSpPr>
            <a:spLocks noChangeAspect="1" noChangeArrowheads="1"/>
          </p:cNvSpPr>
          <p:nvPr userDrawn="1"/>
        </p:nvSpPr>
        <p:spPr bwMode="auto">
          <a:xfrm>
            <a:off x="35671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38" name="Oval 146"/>
          <p:cNvSpPr>
            <a:spLocks noChangeAspect="1" noChangeArrowheads="1"/>
          </p:cNvSpPr>
          <p:nvPr userDrawn="1"/>
        </p:nvSpPr>
        <p:spPr bwMode="auto">
          <a:xfrm>
            <a:off x="36845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39" name="Oval 147"/>
          <p:cNvSpPr>
            <a:spLocks noChangeAspect="1" noChangeArrowheads="1"/>
          </p:cNvSpPr>
          <p:nvPr userDrawn="1"/>
        </p:nvSpPr>
        <p:spPr bwMode="auto">
          <a:xfrm>
            <a:off x="47498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40" name="Oval 148"/>
          <p:cNvSpPr>
            <a:spLocks noChangeAspect="1" noChangeArrowheads="1"/>
          </p:cNvSpPr>
          <p:nvPr userDrawn="1"/>
        </p:nvSpPr>
        <p:spPr bwMode="auto">
          <a:xfrm>
            <a:off x="48672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41" name="Oval 149"/>
          <p:cNvSpPr>
            <a:spLocks noChangeAspect="1" noChangeArrowheads="1"/>
          </p:cNvSpPr>
          <p:nvPr userDrawn="1"/>
        </p:nvSpPr>
        <p:spPr bwMode="auto">
          <a:xfrm>
            <a:off x="49863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42" name="Oval 150"/>
          <p:cNvSpPr>
            <a:spLocks noChangeAspect="1" noChangeArrowheads="1"/>
          </p:cNvSpPr>
          <p:nvPr userDrawn="1"/>
        </p:nvSpPr>
        <p:spPr bwMode="auto">
          <a:xfrm>
            <a:off x="55768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43" name="Oval 151"/>
          <p:cNvSpPr>
            <a:spLocks noChangeAspect="1" noChangeArrowheads="1"/>
          </p:cNvSpPr>
          <p:nvPr userDrawn="1"/>
        </p:nvSpPr>
        <p:spPr bwMode="auto">
          <a:xfrm>
            <a:off x="60515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44" name="Oval 152"/>
          <p:cNvSpPr>
            <a:spLocks noChangeAspect="1" noChangeArrowheads="1"/>
          </p:cNvSpPr>
          <p:nvPr userDrawn="1"/>
        </p:nvSpPr>
        <p:spPr bwMode="auto">
          <a:xfrm>
            <a:off x="61690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45" name="Oval 153"/>
          <p:cNvSpPr>
            <a:spLocks noChangeAspect="1" noChangeArrowheads="1"/>
          </p:cNvSpPr>
          <p:nvPr userDrawn="1"/>
        </p:nvSpPr>
        <p:spPr bwMode="auto">
          <a:xfrm>
            <a:off x="62880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46" name="Oval 154"/>
          <p:cNvSpPr>
            <a:spLocks noChangeAspect="1" noChangeArrowheads="1"/>
          </p:cNvSpPr>
          <p:nvPr userDrawn="1"/>
        </p:nvSpPr>
        <p:spPr bwMode="auto">
          <a:xfrm>
            <a:off x="64055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47" name="Oval 155"/>
          <p:cNvSpPr>
            <a:spLocks noChangeAspect="1" noChangeArrowheads="1"/>
          </p:cNvSpPr>
          <p:nvPr userDrawn="1"/>
        </p:nvSpPr>
        <p:spPr bwMode="auto">
          <a:xfrm>
            <a:off x="652462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48" name="Oval 156"/>
          <p:cNvSpPr>
            <a:spLocks noChangeAspect="1" noChangeArrowheads="1"/>
          </p:cNvSpPr>
          <p:nvPr userDrawn="1"/>
        </p:nvSpPr>
        <p:spPr bwMode="auto">
          <a:xfrm>
            <a:off x="66421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49" name="Oval 157"/>
          <p:cNvSpPr>
            <a:spLocks noChangeAspect="1" noChangeArrowheads="1"/>
          </p:cNvSpPr>
          <p:nvPr userDrawn="1"/>
        </p:nvSpPr>
        <p:spPr bwMode="auto">
          <a:xfrm>
            <a:off x="676116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50" name="Oval 158"/>
          <p:cNvSpPr>
            <a:spLocks noChangeAspect="1" noChangeArrowheads="1"/>
          </p:cNvSpPr>
          <p:nvPr userDrawn="1"/>
        </p:nvSpPr>
        <p:spPr bwMode="auto">
          <a:xfrm>
            <a:off x="68786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51" name="Oval 159"/>
          <p:cNvSpPr>
            <a:spLocks noChangeAspect="1" noChangeArrowheads="1"/>
          </p:cNvSpPr>
          <p:nvPr userDrawn="1"/>
        </p:nvSpPr>
        <p:spPr bwMode="auto">
          <a:xfrm>
            <a:off x="699770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52" name="Oval 160"/>
          <p:cNvSpPr>
            <a:spLocks noChangeAspect="1" noChangeArrowheads="1"/>
          </p:cNvSpPr>
          <p:nvPr userDrawn="1"/>
        </p:nvSpPr>
        <p:spPr bwMode="auto">
          <a:xfrm>
            <a:off x="71151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53" name="Oval 161"/>
          <p:cNvSpPr>
            <a:spLocks noChangeAspect="1" noChangeArrowheads="1"/>
          </p:cNvSpPr>
          <p:nvPr userDrawn="1"/>
        </p:nvSpPr>
        <p:spPr bwMode="auto">
          <a:xfrm>
            <a:off x="723423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54" name="Oval 162"/>
          <p:cNvSpPr>
            <a:spLocks noChangeAspect="1" noChangeArrowheads="1"/>
          </p:cNvSpPr>
          <p:nvPr userDrawn="1"/>
        </p:nvSpPr>
        <p:spPr bwMode="auto">
          <a:xfrm>
            <a:off x="73517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55" name="Oval 163"/>
          <p:cNvSpPr>
            <a:spLocks noChangeAspect="1" noChangeArrowheads="1"/>
          </p:cNvSpPr>
          <p:nvPr userDrawn="1"/>
        </p:nvSpPr>
        <p:spPr bwMode="auto">
          <a:xfrm>
            <a:off x="7470775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56" name="Oval 164"/>
          <p:cNvSpPr>
            <a:spLocks noChangeAspect="1" noChangeArrowheads="1"/>
          </p:cNvSpPr>
          <p:nvPr userDrawn="1"/>
        </p:nvSpPr>
        <p:spPr bwMode="auto">
          <a:xfrm>
            <a:off x="75882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57" name="Oval 165"/>
          <p:cNvSpPr>
            <a:spLocks noChangeAspect="1" noChangeArrowheads="1"/>
          </p:cNvSpPr>
          <p:nvPr userDrawn="1"/>
        </p:nvSpPr>
        <p:spPr bwMode="auto">
          <a:xfrm>
            <a:off x="7707313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58" name="Oval 166"/>
          <p:cNvSpPr>
            <a:spLocks noChangeAspect="1" noChangeArrowheads="1"/>
          </p:cNvSpPr>
          <p:nvPr userDrawn="1"/>
        </p:nvSpPr>
        <p:spPr bwMode="auto">
          <a:xfrm>
            <a:off x="7824788" y="193516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59" name="Oval 167"/>
          <p:cNvSpPr>
            <a:spLocks noChangeAspect="1" noChangeArrowheads="1"/>
          </p:cNvSpPr>
          <p:nvPr userDrawn="1"/>
        </p:nvSpPr>
        <p:spPr bwMode="auto">
          <a:xfrm>
            <a:off x="7943850" y="193516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60" name="Oval 168"/>
          <p:cNvSpPr>
            <a:spLocks noChangeAspect="1" noChangeArrowheads="1"/>
          </p:cNvSpPr>
          <p:nvPr userDrawn="1"/>
        </p:nvSpPr>
        <p:spPr bwMode="auto">
          <a:xfrm>
            <a:off x="6096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61" name="Oval 169"/>
          <p:cNvSpPr>
            <a:spLocks noChangeAspect="1" noChangeArrowheads="1"/>
          </p:cNvSpPr>
          <p:nvPr userDrawn="1"/>
        </p:nvSpPr>
        <p:spPr bwMode="auto">
          <a:xfrm>
            <a:off x="7270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62" name="Oval 170"/>
          <p:cNvSpPr>
            <a:spLocks noChangeAspect="1" noChangeArrowheads="1"/>
          </p:cNvSpPr>
          <p:nvPr userDrawn="1"/>
        </p:nvSpPr>
        <p:spPr bwMode="auto">
          <a:xfrm>
            <a:off x="8461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63" name="Oval 171"/>
          <p:cNvSpPr>
            <a:spLocks noChangeAspect="1" noChangeArrowheads="1"/>
          </p:cNvSpPr>
          <p:nvPr userDrawn="1"/>
        </p:nvSpPr>
        <p:spPr bwMode="auto">
          <a:xfrm>
            <a:off x="9636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64" name="Oval 172"/>
          <p:cNvSpPr>
            <a:spLocks noChangeAspect="1" noChangeArrowheads="1"/>
          </p:cNvSpPr>
          <p:nvPr userDrawn="1"/>
        </p:nvSpPr>
        <p:spPr bwMode="auto">
          <a:xfrm>
            <a:off x="10826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65" name="Oval 173"/>
          <p:cNvSpPr>
            <a:spLocks noChangeAspect="1" noChangeArrowheads="1"/>
          </p:cNvSpPr>
          <p:nvPr userDrawn="1"/>
        </p:nvSpPr>
        <p:spPr bwMode="auto">
          <a:xfrm>
            <a:off x="12001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66" name="Oval 174"/>
          <p:cNvSpPr>
            <a:spLocks noChangeAspect="1" noChangeArrowheads="1"/>
          </p:cNvSpPr>
          <p:nvPr userDrawn="1"/>
        </p:nvSpPr>
        <p:spPr bwMode="auto">
          <a:xfrm>
            <a:off x="13192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67" name="Oval 175"/>
          <p:cNvSpPr>
            <a:spLocks noChangeAspect="1" noChangeArrowheads="1"/>
          </p:cNvSpPr>
          <p:nvPr userDrawn="1"/>
        </p:nvSpPr>
        <p:spPr bwMode="auto">
          <a:xfrm>
            <a:off x="14366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68" name="Oval 176"/>
          <p:cNvSpPr>
            <a:spLocks noChangeAspect="1" noChangeArrowheads="1"/>
          </p:cNvSpPr>
          <p:nvPr userDrawn="1"/>
        </p:nvSpPr>
        <p:spPr bwMode="auto">
          <a:xfrm>
            <a:off x="15557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69" name="Oval 177"/>
          <p:cNvSpPr>
            <a:spLocks noChangeAspect="1" noChangeArrowheads="1"/>
          </p:cNvSpPr>
          <p:nvPr userDrawn="1"/>
        </p:nvSpPr>
        <p:spPr bwMode="auto">
          <a:xfrm>
            <a:off x="16732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70" name="Oval 178"/>
          <p:cNvSpPr>
            <a:spLocks noChangeAspect="1" noChangeArrowheads="1"/>
          </p:cNvSpPr>
          <p:nvPr userDrawn="1"/>
        </p:nvSpPr>
        <p:spPr bwMode="auto">
          <a:xfrm>
            <a:off x="17922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71" name="Oval 179"/>
          <p:cNvSpPr>
            <a:spLocks noChangeAspect="1" noChangeArrowheads="1"/>
          </p:cNvSpPr>
          <p:nvPr userDrawn="1"/>
        </p:nvSpPr>
        <p:spPr bwMode="auto">
          <a:xfrm>
            <a:off x="19097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72" name="Oval 180"/>
          <p:cNvSpPr>
            <a:spLocks noChangeAspect="1" noChangeArrowheads="1"/>
          </p:cNvSpPr>
          <p:nvPr userDrawn="1"/>
        </p:nvSpPr>
        <p:spPr bwMode="auto">
          <a:xfrm>
            <a:off x="20288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73" name="Oval 181"/>
          <p:cNvSpPr>
            <a:spLocks noChangeAspect="1" noChangeArrowheads="1"/>
          </p:cNvSpPr>
          <p:nvPr userDrawn="1"/>
        </p:nvSpPr>
        <p:spPr bwMode="auto">
          <a:xfrm>
            <a:off x="21463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74" name="Oval 182"/>
          <p:cNvSpPr>
            <a:spLocks noChangeAspect="1" noChangeArrowheads="1"/>
          </p:cNvSpPr>
          <p:nvPr userDrawn="1"/>
        </p:nvSpPr>
        <p:spPr bwMode="auto">
          <a:xfrm>
            <a:off x="22653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75" name="Oval 183"/>
          <p:cNvSpPr>
            <a:spLocks noChangeAspect="1" noChangeArrowheads="1"/>
          </p:cNvSpPr>
          <p:nvPr userDrawn="1"/>
        </p:nvSpPr>
        <p:spPr bwMode="auto">
          <a:xfrm>
            <a:off x="23828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76" name="Oval 184"/>
          <p:cNvSpPr>
            <a:spLocks noChangeAspect="1" noChangeArrowheads="1"/>
          </p:cNvSpPr>
          <p:nvPr userDrawn="1"/>
        </p:nvSpPr>
        <p:spPr bwMode="auto">
          <a:xfrm>
            <a:off x="25019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77" name="Oval 185"/>
          <p:cNvSpPr>
            <a:spLocks noChangeAspect="1" noChangeArrowheads="1"/>
          </p:cNvSpPr>
          <p:nvPr userDrawn="1"/>
        </p:nvSpPr>
        <p:spPr bwMode="auto">
          <a:xfrm>
            <a:off x="26193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78" name="Oval 186"/>
          <p:cNvSpPr>
            <a:spLocks noChangeAspect="1" noChangeArrowheads="1"/>
          </p:cNvSpPr>
          <p:nvPr userDrawn="1"/>
        </p:nvSpPr>
        <p:spPr bwMode="auto">
          <a:xfrm>
            <a:off x="30940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79" name="Oval 187"/>
          <p:cNvSpPr>
            <a:spLocks noChangeAspect="1" noChangeArrowheads="1"/>
          </p:cNvSpPr>
          <p:nvPr userDrawn="1"/>
        </p:nvSpPr>
        <p:spPr bwMode="auto">
          <a:xfrm>
            <a:off x="32115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80" name="Oval 188"/>
          <p:cNvSpPr>
            <a:spLocks noChangeAspect="1" noChangeArrowheads="1"/>
          </p:cNvSpPr>
          <p:nvPr userDrawn="1"/>
        </p:nvSpPr>
        <p:spPr bwMode="auto">
          <a:xfrm>
            <a:off x="33305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81" name="Oval 189"/>
          <p:cNvSpPr>
            <a:spLocks noChangeAspect="1" noChangeArrowheads="1"/>
          </p:cNvSpPr>
          <p:nvPr userDrawn="1"/>
        </p:nvSpPr>
        <p:spPr bwMode="auto">
          <a:xfrm>
            <a:off x="34480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82" name="Oval 190"/>
          <p:cNvSpPr>
            <a:spLocks noChangeAspect="1" noChangeArrowheads="1"/>
          </p:cNvSpPr>
          <p:nvPr userDrawn="1"/>
        </p:nvSpPr>
        <p:spPr bwMode="auto">
          <a:xfrm>
            <a:off x="35671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83" name="Oval 191"/>
          <p:cNvSpPr>
            <a:spLocks noChangeAspect="1" noChangeArrowheads="1"/>
          </p:cNvSpPr>
          <p:nvPr userDrawn="1"/>
        </p:nvSpPr>
        <p:spPr bwMode="auto">
          <a:xfrm>
            <a:off x="46307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84" name="Oval 192"/>
          <p:cNvSpPr>
            <a:spLocks noChangeAspect="1" noChangeArrowheads="1"/>
          </p:cNvSpPr>
          <p:nvPr userDrawn="1"/>
        </p:nvSpPr>
        <p:spPr bwMode="auto">
          <a:xfrm>
            <a:off x="47498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85" name="Oval 193"/>
          <p:cNvSpPr>
            <a:spLocks noChangeAspect="1" noChangeArrowheads="1"/>
          </p:cNvSpPr>
          <p:nvPr userDrawn="1"/>
        </p:nvSpPr>
        <p:spPr bwMode="auto">
          <a:xfrm>
            <a:off x="48672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86" name="Oval 194"/>
          <p:cNvSpPr>
            <a:spLocks noChangeAspect="1" noChangeArrowheads="1"/>
          </p:cNvSpPr>
          <p:nvPr userDrawn="1"/>
        </p:nvSpPr>
        <p:spPr bwMode="auto">
          <a:xfrm>
            <a:off x="49863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87" name="Oval 195"/>
          <p:cNvSpPr>
            <a:spLocks noChangeAspect="1" noChangeArrowheads="1"/>
          </p:cNvSpPr>
          <p:nvPr userDrawn="1"/>
        </p:nvSpPr>
        <p:spPr bwMode="auto">
          <a:xfrm>
            <a:off x="51038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88" name="Oval 196"/>
          <p:cNvSpPr>
            <a:spLocks noChangeAspect="1" noChangeArrowheads="1"/>
          </p:cNvSpPr>
          <p:nvPr userDrawn="1"/>
        </p:nvSpPr>
        <p:spPr bwMode="auto">
          <a:xfrm>
            <a:off x="55768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89" name="Oval 197"/>
          <p:cNvSpPr>
            <a:spLocks noChangeAspect="1" noChangeArrowheads="1"/>
          </p:cNvSpPr>
          <p:nvPr userDrawn="1"/>
        </p:nvSpPr>
        <p:spPr bwMode="auto">
          <a:xfrm>
            <a:off x="56959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90" name="Oval 198"/>
          <p:cNvSpPr>
            <a:spLocks noChangeAspect="1" noChangeArrowheads="1"/>
          </p:cNvSpPr>
          <p:nvPr userDrawn="1"/>
        </p:nvSpPr>
        <p:spPr bwMode="auto">
          <a:xfrm>
            <a:off x="58134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91" name="Oval 199"/>
          <p:cNvSpPr>
            <a:spLocks noChangeAspect="1" noChangeArrowheads="1"/>
          </p:cNvSpPr>
          <p:nvPr userDrawn="1"/>
        </p:nvSpPr>
        <p:spPr bwMode="auto">
          <a:xfrm>
            <a:off x="59324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92" name="Oval 200"/>
          <p:cNvSpPr>
            <a:spLocks noChangeAspect="1" noChangeArrowheads="1"/>
          </p:cNvSpPr>
          <p:nvPr userDrawn="1"/>
        </p:nvSpPr>
        <p:spPr bwMode="auto">
          <a:xfrm>
            <a:off x="60515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93" name="Oval 201"/>
          <p:cNvSpPr>
            <a:spLocks noChangeAspect="1" noChangeArrowheads="1"/>
          </p:cNvSpPr>
          <p:nvPr userDrawn="1"/>
        </p:nvSpPr>
        <p:spPr bwMode="auto">
          <a:xfrm>
            <a:off x="61690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94" name="Oval 202"/>
          <p:cNvSpPr>
            <a:spLocks noChangeAspect="1" noChangeArrowheads="1"/>
          </p:cNvSpPr>
          <p:nvPr userDrawn="1"/>
        </p:nvSpPr>
        <p:spPr bwMode="auto">
          <a:xfrm>
            <a:off x="62880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95" name="Oval 203"/>
          <p:cNvSpPr>
            <a:spLocks noChangeAspect="1" noChangeArrowheads="1"/>
          </p:cNvSpPr>
          <p:nvPr userDrawn="1"/>
        </p:nvSpPr>
        <p:spPr bwMode="auto">
          <a:xfrm>
            <a:off x="64055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96" name="Oval 204"/>
          <p:cNvSpPr>
            <a:spLocks noChangeAspect="1" noChangeArrowheads="1"/>
          </p:cNvSpPr>
          <p:nvPr userDrawn="1"/>
        </p:nvSpPr>
        <p:spPr bwMode="auto">
          <a:xfrm>
            <a:off x="65246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97" name="Oval 205"/>
          <p:cNvSpPr>
            <a:spLocks noChangeAspect="1" noChangeArrowheads="1"/>
          </p:cNvSpPr>
          <p:nvPr userDrawn="1"/>
        </p:nvSpPr>
        <p:spPr bwMode="auto">
          <a:xfrm>
            <a:off x="66421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98" name="Oval 206"/>
          <p:cNvSpPr>
            <a:spLocks noChangeAspect="1" noChangeArrowheads="1"/>
          </p:cNvSpPr>
          <p:nvPr userDrawn="1"/>
        </p:nvSpPr>
        <p:spPr bwMode="auto">
          <a:xfrm>
            <a:off x="67611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99" name="Oval 207"/>
          <p:cNvSpPr>
            <a:spLocks noChangeAspect="1" noChangeArrowheads="1"/>
          </p:cNvSpPr>
          <p:nvPr userDrawn="1"/>
        </p:nvSpPr>
        <p:spPr bwMode="auto">
          <a:xfrm>
            <a:off x="6878638" y="20447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00" name="Oval 208"/>
          <p:cNvSpPr>
            <a:spLocks noChangeAspect="1" noChangeArrowheads="1"/>
          </p:cNvSpPr>
          <p:nvPr userDrawn="1"/>
        </p:nvSpPr>
        <p:spPr bwMode="auto">
          <a:xfrm>
            <a:off x="69977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01" name="Oval 209"/>
          <p:cNvSpPr>
            <a:spLocks noChangeAspect="1" noChangeArrowheads="1"/>
          </p:cNvSpPr>
          <p:nvPr userDrawn="1"/>
        </p:nvSpPr>
        <p:spPr bwMode="auto">
          <a:xfrm>
            <a:off x="71151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02" name="Oval 210"/>
          <p:cNvSpPr>
            <a:spLocks noChangeAspect="1" noChangeArrowheads="1"/>
          </p:cNvSpPr>
          <p:nvPr userDrawn="1"/>
        </p:nvSpPr>
        <p:spPr bwMode="auto">
          <a:xfrm>
            <a:off x="72342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03" name="Oval 211"/>
          <p:cNvSpPr>
            <a:spLocks noChangeAspect="1" noChangeArrowheads="1"/>
          </p:cNvSpPr>
          <p:nvPr userDrawn="1"/>
        </p:nvSpPr>
        <p:spPr bwMode="auto">
          <a:xfrm>
            <a:off x="73517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04" name="Oval 212"/>
          <p:cNvSpPr>
            <a:spLocks noChangeAspect="1" noChangeArrowheads="1"/>
          </p:cNvSpPr>
          <p:nvPr userDrawn="1"/>
        </p:nvSpPr>
        <p:spPr bwMode="auto">
          <a:xfrm>
            <a:off x="747077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05" name="Oval 213"/>
          <p:cNvSpPr>
            <a:spLocks noChangeAspect="1" noChangeArrowheads="1"/>
          </p:cNvSpPr>
          <p:nvPr userDrawn="1"/>
        </p:nvSpPr>
        <p:spPr bwMode="auto">
          <a:xfrm>
            <a:off x="75882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06" name="Oval 214"/>
          <p:cNvSpPr>
            <a:spLocks noChangeAspect="1" noChangeArrowheads="1"/>
          </p:cNvSpPr>
          <p:nvPr userDrawn="1"/>
        </p:nvSpPr>
        <p:spPr bwMode="auto">
          <a:xfrm>
            <a:off x="770731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07" name="Oval 215"/>
          <p:cNvSpPr>
            <a:spLocks noChangeAspect="1" noChangeArrowheads="1"/>
          </p:cNvSpPr>
          <p:nvPr userDrawn="1"/>
        </p:nvSpPr>
        <p:spPr bwMode="auto">
          <a:xfrm>
            <a:off x="782478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08" name="Oval 216"/>
          <p:cNvSpPr>
            <a:spLocks noChangeAspect="1" noChangeArrowheads="1"/>
          </p:cNvSpPr>
          <p:nvPr userDrawn="1"/>
        </p:nvSpPr>
        <p:spPr bwMode="auto">
          <a:xfrm>
            <a:off x="794385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09" name="Oval 217"/>
          <p:cNvSpPr>
            <a:spLocks noChangeAspect="1" noChangeArrowheads="1"/>
          </p:cNvSpPr>
          <p:nvPr userDrawn="1"/>
        </p:nvSpPr>
        <p:spPr bwMode="auto">
          <a:xfrm>
            <a:off x="80613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10" name="Oval 218"/>
          <p:cNvSpPr>
            <a:spLocks noChangeAspect="1" noChangeArrowheads="1"/>
          </p:cNvSpPr>
          <p:nvPr userDrawn="1"/>
        </p:nvSpPr>
        <p:spPr bwMode="auto">
          <a:xfrm>
            <a:off x="8180388" y="20447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11" name="Oval 219"/>
          <p:cNvSpPr>
            <a:spLocks noChangeAspect="1" noChangeArrowheads="1"/>
          </p:cNvSpPr>
          <p:nvPr userDrawn="1"/>
        </p:nvSpPr>
        <p:spPr bwMode="auto">
          <a:xfrm>
            <a:off x="82978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12" name="Oval 220"/>
          <p:cNvSpPr>
            <a:spLocks noChangeAspect="1" noChangeArrowheads="1"/>
          </p:cNvSpPr>
          <p:nvPr userDrawn="1"/>
        </p:nvSpPr>
        <p:spPr bwMode="auto">
          <a:xfrm>
            <a:off x="8416925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13" name="Oval 221"/>
          <p:cNvSpPr>
            <a:spLocks noChangeAspect="1" noChangeArrowheads="1"/>
          </p:cNvSpPr>
          <p:nvPr userDrawn="1"/>
        </p:nvSpPr>
        <p:spPr bwMode="auto">
          <a:xfrm>
            <a:off x="85344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14" name="Oval 222"/>
          <p:cNvSpPr>
            <a:spLocks noChangeAspect="1" noChangeArrowheads="1"/>
          </p:cNvSpPr>
          <p:nvPr userDrawn="1"/>
        </p:nvSpPr>
        <p:spPr bwMode="auto">
          <a:xfrm>
            <a:off x="86534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15" name="Oval 223"/>
          <p:cNvSpPr>
            <a:spLocks noChangeAspect="1" noChangeArrowheads="1"/>
          </p:cNvSpPr>
          <p:nvPr userDrawn="1"/>
        </p:nvSpPr>
        <p:spPr bwMode="auto">
          <a:xfrm>
            <a:off x="87709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16" name="Oval 224"/>
          <p:cNvSpPr>
            <a:spLocks noChangeAspect="1" noChangeArrowheads="1"/>
          </p:cNvSpPr>
          <p:nvPr userDrawn="1"/>
        </p:nvSpPr>
        <p:spPr bwMode="auto">
          <a:xfrm>
            <a:off x="254000" y="20447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17" name="Oval 225"/>
          <p:cNvSpPr>
            <a:spLocks noChangeAspect="1" noChangeArrowheads="1"/>
          </p:cNvSpPr>
          <p:nvPr userDrawn="1"/>
        </p:nvSpPr>
        <p:spPr bwMode="auto">
          <a:xfrm>
            <a:off x="373063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18" name="Oval 226"/>
          <p:cNvSpPr>
            <a:spLocks noChangeAspect="1" noChangeArrowheads="1"/>
          </p:cNvSpPr>
          <p:nvPr userDrawn="1"/>
        </p:nvSpPr>
        <p:spPr bwMode="auto">
          <a:xfrm>
            <a:off x="490538" y="20447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19" name="Oval 227"/>
          <p:cNvSpPr>
            <a:spLocks noChangeAspect="1" noChangeArrowheads="1"/>
          </p:cNvSpPr>
          <p:nvPr userDrawn="1"/>
        </p:nvSpPr>
        <p:spPr bwMode="auto">
          <a:xfrm>
            <a:off x="6096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20" name="Oval 228"/>
          <p:cNvSpPr>
            <a:spLocks noChangeAspect="1" noChangeArrowheads="1"/>
          </p:cNvSpPr>
          <p:nvPr userDrawn="1"/>
        </p:nvSpPr>
        <p:spPr bwMode="auto">
          <a:xfrm>
            <a:off x="7270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21" name="Oval 229"/>
          <p:cNvSpPr>
            <a:spLocks noChangeAspect="1" noChangeArrowheads="1"/>
          </p:cNvSpPr>
          <p:nvPr userDrawn="1"/>
        </p:nvSpPr>
        <p:spPr bwMode="auto">
          <a:xfrm>
            <a:off x="8461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22" name="Oval 230"/>
          <p:cNvSpPr>
            <a:spLocks noChangeAspect="1" noChangeArrowheads="1"/>
          </p:cNvSpPr>
          <p:nvPr userDrawn="1"/>
        </p:nvSpPr>
        <p:spPr bwMode="auto">
          <a:xfrm>
            <a:off x="9636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23" name="Oval 231"/>
          <p:cNvSpPr>
            <a:spLocks noChangeAspect="1" noChangeArrowheads="1"/>
          </p:cNvSpPr>
          <p:nvPr userDrawn="1"/>
        </p:nvSpPr>
        <p:spPr bwMode="auto">
          <a:xfrm>
            <a:off x="10826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24" name="Oval 232"/>
          <p:cNvSpPr>
            <a:spLocks noChangeAspect="1" noChangeArrowheads="1"/>
          </p:cNvSpPr>
          <p:nvPr userDrawn="1"/>
        </p:nvSpPr>
        <p:spPr bwMode="auto">
          <a:xfrm>
            <a:off x="12001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25" name="Oval 233"/>
          <p:cNvSpPr>
            <a:spLocks noChangeAspect="1" noChangeArrowheads="1"/>
          </p:cNvSpPr>
          <p:nvPr userDrawn="1"/>
        </p:nvSpPr>
        <p:spPr bwMode="auto">
          <a:xfrm>
            <a:off x="13192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26" name="Oval 234"/>
          <p:cNvSpPr>
            <a:spLocks noChangeAspect="1" noChangeArrowheads="1"/>
          </p:cNvSpPr>
          <p:nvPr userDrawn="1"/>
        </p:nvSpPr>
        <p:spPr bwMode="auto">
          <a:xfrm>
            <a:off x="14366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27" name="Oval 235"/>
          <p:cNvSpPr>
            <a:spLocks noChangeAspect="1" noChangeArrowheads="1"/>
          </p:cNvSpPr>
          <p:nvPr userDrawn="1"/>
        </p:nvSpPr>
        <p:spPr bwMode="auto">
          <a:xfrm>
            <a:off x="15557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28" name="Oval 236"/>
          <p:cNvSpPr>
            <a:spLocks noChangeAspect="1" noChangeArrowheads="1"/>
          </p:cNvSpPr>
          <p:nvPr userDrawn="1"/>
        </p:nvSpPr>
        <p:spPr bwMode="auto">
          <a:xfrm>
            <a:off x="16732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29" name="Oval 237"/>
          <p:cNvSpPr>
            <a:spLocks noChangeAspect="1" noChangeArrowheads="1"/>
          </p:cNvSpPr>
          <p:nvPr userDrawn="1"/>
        </p:nvSpPr>
        <p:spPr bwMode="auto">
          <a:xfrm>
            <a:off x="17922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30" name="Oval 238"/>
          <p:cNvSpPr>
            <a:spLocks noChangeAspect="1" noChangeArrowheads="1"/>
          </p:cNvSpPr>
          <p:nvPr userDrawn="1"/>
        </p:nvSpPr>
        <p:spPr bwMode="auto">
          <a:xfrm>
            <a:off x="19097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31" name="Oval 239"/>
          <p:cNvSpPr>
            <a:spLocks noChangeAspect="1" noChangeArrowheads="1"/>
          </p:cNvSpPr>
          <p:nvPr userDrawn="1"/>
        </p:nvSpPr>
        <p:spPr bwMode="auto">
          <a:xfrm>
            <a:off x="20288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32" name="Oval 240"/>
          <p:cNvSpPr>
            <a:spLocks noChangeAspect="1" noChangeArrowheads="1"/>
          </p:cNvSpPr>
          <p:nvPr userDrawn="1"/>
        </p:nvSpPr>
        <p:spPr bwMode="auto">
          <a:xfrm>
            <a:off x="21463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33" name="Oval 241"/>
          <p:cNvSpPr>
            <a:spLocks noChangeAspect="1" noChangeArrowheads="1"/>
          </p:cNvSpPr>
          <p:nvPr userDrawn="1"/>
        </p:nvSpPr>
        <p:spPr bwMode="auto">
          <a:xfrm>
            <a:off x="23828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34" name="Oval 242"/>
          <p:cNvSpPr>
            <a:spLocks noChangeAspect="1" noChangeArrowheads="1"/>
          </p:cNvSpPr>
          <p:nvPr userDrawn="1"/>
        </p:nvSpPr>
        <p:spPr bwMode="auto">
          <a:xfrm>
            <a:off x="25019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35" name="Oval 243"/>
          <p:cNvSpPr>
            <a:spLocks noChangeAspect="1" noChangeArrowheads="1"/>
          </p:cNvSpPr>
          <p:nvPr userDrawn="1"/>
        </p:nvSpPr>
        <p:spPr bwMode="auto">
          <a:xfrm>
            <a:off x="26193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36" name="Oval 244"/>
          <p:cNvSpPr>
            <a:spLocks noChangeAspect="1" noChangeArrowheads="1"/>
          </p:cNvSpPr>
          <p:nvPr userDrawn="1"/>
        </p:nvSpPr>
        <p:spPr bwMode="auto">
          <a:xfrm>
            <a:off x="30940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37" name="Oval 245"/>
          <p:cNvSpPr>
            <a:spLocks noChangeAspect="1" noChangeArrowheads="1"/>
          </p:cNvSpPr>
          <p:nvPr userDrawn="1"/>
        </p:nvSpPr>
        <p:spPr bwMode="auto">
          <a:xfrm>
            <a:off x="32115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38" name="Oval 246"/>
          <p:cNvSpPr>
            <a:spLocks noChangeAspect="1" noChangeArrowheads="1"/>
          </p:cNvSpPr>
          <p:nvPr userDrawn="1"/>
        </p:nvSpPr>
        <p:spPr bwMode="auto">
          <a:xfrm>
            <a:off x="33305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39" name="Oval 247"/>
          <p:cNvSpPr>
            <a:spLocks noChangeAspect="1" noChangeArrowheads="1"/>
          </p:cNvSpPr>
          <p:nvPr userDrawn="1"/>
        </p:nvSpPr>
        <p:spPr bwMode="auto">
          <a:xfrm>
            <a:off x="38036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40" name="Oval 248"/>
          <p:cNvSpPr>
            <a:spLocks noChangeAspect="1" noChangeArrowheads="1"/>
          </p:cNvSpPr>
          <p:nvPr userDrawn="1"/>
        </p:nvSpPr>
        <p:spPr bwMode="auto">
          <a:xfrm>
            <a:off x="46307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41" name="Oval 249"/>
          <p:cNvSpPr>
            <a:spLocks noChangeAspect="1" noChangeArrowheads="1"/>
          </p:cNvSpPr>
          <p:nvPr userDrawn="1"/>
        </p:nvSpPr>
        <p:spPr bwMode="auto">
          <a:xfrm>
            <a:off x="47498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42" name="Oval 250"/>
          <p:cNvSpPr>
            <a:spLocks noChangeAspect="1" noChangeArrowheads="1"/>
          </p:cNvSpPr>
          <p:nvPr userDrawn="1"/>
        </p:nvSpPr>
        <p:spPr bwMode="auto">
          <a:xfrm>
            <a:off x="48672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43" name="Oval 251"/>
          <p:cNvSpPr>
            <a:spLocks noChangeAspect="1" noChangeArrowheads="1"/>
          </p:cNvSpPr>
          <p:nvPr userDrawn="1"/>
        </p:nvSpPr>
        <p:spPr bwMode="auto">
          <a:xfrm>
            <a:off x="49863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44" name="Oval 252"/>
          <p:cNvSpPr>
            <a:spLocks noChangeAspect="1" noChangeArrowheads="1"/>
          </p:cNvSpPr>
          <p:nvPr userDrawn="1"/>
        </p:nvSpPr>
        <p:spPr bwMode="auto">
          <a:xfrm>
            <a:off x="51038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45" name="Oval 253"/>
          <p:cNvSpPr>
            <a:spLocks noChangeAspect="1" noChangeArrowheads="1"/>
          </p:cNvSpPr>
          <p:nvPr userDrawn="1"/>
        </p:nvSpPr>
        <p:spPr bwMode="auto">
          <a:xfrm>
            <a:off x="52228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46" name="Oval 254"/>
          <p:cNvSpPr>
            <a:spLocks noChangeAspect="1" noChangeArrowheads="1"/>
          </p:cNvSpPr>
          <p:nvPr userDrawn="1"/>
        </p:nvSpPr>
        <p:spPr bwMode="auto">
          <a:xfrm>
            <a:off x="53403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47" name="Oval 255"/>
          <p:cNvSpPr>
            <a:spLocks noChangeAspect="1" noChangeArrowheads="1"/>
          </p:cNvSpPr>
          <p:nvPr userDrawn="1"/>
        </p:nvSpPr>
        <p:spPr bwMode="auto">
          <a:xfrm>
            <a:off x="54594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48" name="Oval 256"/>
          <p:cNvSpPr>
            <a:spLocks noChangeAspect="1" noChangeArrowheads="1"/>
          </p:cNvSpPr>
          <p:nvPr userDrawn="1"/>
        </p:nvSpPr>
        <p:spPr bwMode="auto">
          <a:xfrm>
            <a:off x="55768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49" name="Oval 257"/>
          <p:cNvSpPr>
            <a:spLocks noChangeAspect="1" noChangeArrowheads="1"/>
          </p:cNvSpPr>
          <p:nvPr userDrawn="1"/>
        </p:nvSpPr>
        <p:spPr bwMode="auto">
          <a:xfrm>
            <a:off x="56959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50" name="Oval 258"/>
          <p:cNvSpPr>
            <a:spLocks noChangeAspect="1" noChangeArrowheads="1"/>
          </p:cNvSpPr>
          <p:nvPr userDrawn="1"/>
        </p:nvSpPr>
        <p:spPr bwMode="auto">
          <a:xfrm>
            <a:off x="58134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51" name="Oval 259"/>
          <p:cNvSpPr>
            <a:spLocks noChangeAspect="1" noChangeArrowheads="1"/>
          </p:cNvSpPr>
          <p:nvPr userDrawn="1"/>
        </p:nvSpPr>
        <p:spPr bwMode="auto">
          <a:xfrm>
            <a:off x="59324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52" name="Oval 260"/>
          <p:cNvSpPr>
            <a:spLocks noChangeAspect="1" noChangeArrowheads="1"/>
          </p:cNvSpPr>
          <p:nvPr userDrawn="1"/>
        </p:nvSpPr>
        <p:spPr bwMode="auto">
          <a:xfrm>
            <a:off x="60515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53" name="Oval 261"/>
          <p:cNvSpPr>
            <a:spLocks noChangeAspect="1" noChangeArrowheads="1"/>
          </p:cNvSpPr>
          <p:nvPr userDrawn="1"/>
        </p:nvSpPr>
        <p:spPr bwMode="auto">
          <a:xfrm>
            <a:off x="61690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54" name="Oval 262"/>
          <p:cNvSpPr>
            <a:spLocks noChangeAspect="1" noChangeArrowheads="1"/>
          </p:cNvSpPr>
          <p:nvPr userDrawn="1"/>
        </p:nvSpPr>
        <p:spPr bwMode="auto">
          <a:xfrm>
            <a:off x="62880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55" name="Oval 263"/>
          <p:cNvSpPr>
            <a:spLocks noChangeAspect="1" noChangeArrowheads="1"/>
          </p:cNvSpPr>
          <p:nvPr userDrawn="1"/>
        </p:nvSpPr>
        <p:spPr bwMode="auto">
          <a:xfrm>
            <a:off x="64055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56" name="Oval 264"/>
          <p:cNvSpPr>
            <a:spLocks noChangeAspect="1" noChangeArrowheads="1"/>
          </p:cNvSpPr>
          <p:nvPr userDrawn="1"/>
        </p:nvSpPr>
        <p:spPr bwMode="auto">
          <a:xfrm>
            <a:off x="65246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57" name="Oval 265"/>
          <p:cNvSpPr>
            <a:spLocks noChangeAspect="1" noChangeArrowheads="1"/>
          </p:cNvSpPr>
          <p:nvPr userDrawn="1"/>
        </p:nvSpPr>
        <p:spPr bwMode="auto">
          <a:xfrm>
            <a:off x="66421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58" name="Oval 266"/>
          <p:cNvSpPr>
            <a:spLocks noChangeAspect="1" noChangeArrowheads="1"/>
          </p:cNvSpPr>
          <p:nvPr userDrawn="1"/>
        </p:nvSpPr>
        <p:spPr bwMode="auto">
          <a:xfrm>
            <a:off x="6761163" y="21542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59" name="Oval 267"/>
          <p:cNvSpPr>
            <a:spLocks noChangeAspect="1" noChangeArrowheads="1"/>
          </p:cNvSpPr>
          <p:nvPr userDrawn="1"/>
        </p:nvSpPr>
        <p:spPr bwMode="auto">
          <a:xfrm>
            <a:off x="68786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60" name="Oval 268"/>
          <p:cNvSpPr>
            <a:spLocks noChangeAspect="1" noChangeArrowheads="1"/>
          </p:cNvSpPr>
          <p:nvPr userDrawn="1"/>
        </p:nvSpPr>
        <p:spPr bwMode="auto">
          <a:xfrm>
            <a:off x="69977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61" name="Oval 269"/>
          <p:cNvSpPr>
            <a:spLocks noChangeAspect="1" noChangeArrowheads="1"/>
          </p:cNvSpPr>
          <p:nvPr userDrawn="1"/>
        </p:nvSpPr>
        <p:spPr bwMode="auto">
          <a:xfrm>
            <a:off x="71151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62" name="Oval 270"/>
          <p:cNvSpPr>
            <a:spLocks noChangeAspect="1" noChangeArrowheads="1"/>
          </p:cNvSpPr>
          <p:nvPr userDrawn="1"/>
        </p:nvSpPr>
        <p:spPr bwMode="auto">
          <a:xfrm>
            <a:off x="7234238" y="21542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63" name="Oval 271"/>
          <p:cNvSpPr>
            <a:spLocks noChangeAspect="1" noChangeArrowheads="1"/>
          </p:cNvSpPr>
          <p:nvPr userDrawn="1"/>
        </p:nvSpPr>
        <p:spPr bwMode="auto">
          <a:xfrm>
            <a:off x="73517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64" name="Oval 272"/>
          <p:cNvSpPr>
            <a:spLocks noChangeAspect="1" noChangeArrowheads="1"/>
          </p:cNvSpPr>
          <p:nvPr userDrawn="1"/>
        </p:nvSpPr>
        <p:spPr bwMode="auto">
          <a:xfrm>
            <a:off x="747077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65" name="Oval 273"/>
          <p:cNvSpPr>
            <a:spLocks noChangeAspect="1" noChangeArrowheads="1"/>
          </p:cNvSpPr>
          <p:nvPr userDrawn="1"/>
        </p:nvSpPr>
        <p:spPr bwMode="auto">
          <a:xfrm>
            <a:off x="75882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66" name="Oval 274"/>
          <p:cNvSpPr>
            <a:spLocks noChangeAspect="1" noChangeArrowheads="1"/>
          </p:cNvSpPr>
          <p:nvPr userDrawn="1"/>
        </p:nvSpPr>
        <p:spPr bwMode="auto">
          <a:xfrm>
            <a:off x="770731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67" name="Oval 275"/>
          <p:cNvSpPr>
            <a:spLocks noChangeAspect="1" noChangeArrowheads="1"/>
          </p:cNvSpPr>
          <p:nvPr userDrawn="1"/>
        </p:nvSpPr>
        <p:spPr bwMode="auto">
          <a:xfrm>
            <a:off x="78247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68" name="Oval 276"/>
          <p:cNvSpPr>
            <a:spLocks noChangeAspect="1" noChangeArrowheads="1"/>
          </p:cNvSpPr>
          <p:nvPr userDrawn="1"/>
        </p:nvSpPr>
        <p:spPr bwMode="auto">
          <a:xfrm>
            <a:off x="794385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69" name="Oval 277"/>
          <p:cNvSpPr>
            <a:spLocks noChangeAspect="1" noChangeArrowheads="1"/>
          </p:cNvSpPr>
          <p:nvPr userDrawn="1"/>
        </p:nvSpPr>
        <p:spPr bwMode="auto">
          <a:xfrm>
            <a:off x="80613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70" name="Oval 278"/>
          <p:cNvSpPr>
            <a:spLocks noChangeAspect="1" noChangeArrowheads="1"/>
          </p:cNvSpPr>
          <p:nvPr userDrawn="1"/>
        </p:nvSpPr>
        <p:spPr bwMode="auto">
          <a:xfrm>
            <a:off x="818038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71" name="Oval 279"/>
          <p:cNvSpPr>
            <a:spLocks noChangeAspect="1" noChangeArrowheads="1"/>
          </p:cNvSpPr>
          <p:nvPr userDrawn="1"/>
        </p:nvSpPr>
        <p:spPr bwMode="auto">
          <a:xfrm>
            <a:off x="82978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72" name="Oval 280"/>
          <p:cNvSpPr>
            <a:spLocks noChangeAspect="1" noChangeArrowheads="1"/>
          </p:cNvSpPr>
          <p:nvPr userDrawn="1"/>
        </p:nvSpPr>
        <p:spPr bwMode="auto">
          <a:xfrm>
            <a:off x="8416925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73" name="Oval 281"/>
          <p:cNvSpPr>
            <a:spLocks noChangeAspect="1" noChangeArrowheads="1"/>
          </p:cNvSpPr>
          <p:nvPr userDrawn="1"/>
        </p:nvSpPr>
        <p:spPr bwMode="auto">
          <a:xfrm>
            <a:off x="85344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74" name="Oval 282"/>
          <p:cNvSpPr>
            <a:spLocks noChangeAspect="1" noChangeArrowheads="1"/>
          </p:cNvSpPr>
          <p:nvPr userDrawn="1"/>
        </p:nvSpPr>
        <p:spPr bwMode="auto">
          <a:xfrm>
            <a:off x="86534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75" name="Oval 283"/>
          <p:cNvSpPr>
            <a:spLocks noChangeAspect="1" noChangeArrowheads="1"/>
          </p:cNvSpPr>
          <p:nvPr userDrawn="1"/>
        </p:nvSpPr>
        <p:spPr bwMode="auto">
          <a:xfrm>
            <a:off x="87709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76" name="Oval 284"/>
          <p:cNvSpPr>
            <a:spLocks noChangeAspect="1" noChangeArrowheads="1"/>
          </p:cNvSpPr>
          <p:nvPr userDrawn="1"/>
        </p:nvSpPr>
        <p:spPr bwMode="auto">
          <a:xfrm>
            <a:off x="88900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77" name="Oval 285"/>
          <p:cNvSpPr>
            <a:spLocks noChangeAspect="1" noChangeArrowheads="1"/>
          </p:cNvSpPr>
          <p:nvPr userDrawn="1"/>
        </p:nvSpPr>
        <p:spPr bwMode="auto">
          <a:xfrm>
            <a:off x="254000" y="21542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78" name="Oval 286"/>
          <p:cNvSpPr>
            <a:spLocks noChangeAspect="1" noChangeArrowheads="1"/>
          </p:cNvSpPr>
          <p:nvPr userDrawn="1"/>
        </p:nvSpPr>
        <p:spPr bwMode="auto">
          <a:xfrm>
            <a:off x="373063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79" name="Oval 287"/>
          <p:cNvSpPr>
            <a:spLocks noChangeAspect="1" noChangeArrowheads="1"/>
          </p:cNvSpPr>
          <p:nvPr userDrawn="1"/>
        </p:nvSpPr>
        <p:spPr bwMode="auto">
          <a:xfrm>
            <a:off x="490538" y="21542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80" name="Oval 288"/>
          <p:cNvSpPr>
            <a:spLocks noChangeAspect="1" noChangeArrowheads="1"/>
          </p:cNvSpPr>
          <p:nvPr userDrawn="1"/>
        </p:nvSpPr>
        <p:spPr bwMode="auto">
          <a:xfrm>
            <a:off x="6096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81" name="Oval 289"/>
          <p:cNvSpPr>
            <a:spLocks noChangeAspect="1" noChangeArrowheads="1"/>
          </p:cNvSpPr>
          <p:nvPr userDrawn="1"/>
        </p:nvSpPr>
        <p:spPr bwMode="auto">
          <a:xfrm>
            <a:off x="7270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82" name="Oval 290"/>
          <p:cNvSpPr>
            <a:spLocks noChangeAspect="1" noChangeArrowheads="1"/>
          </p:cNvSpPr>
          <p:nvPr userDrawn="1"/>
        </p:nvSpPr>
        <p:spPr bwMode="auto">
          <a:xfrm>
            <a:off x="8461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83" name="Oval 291"/>
          <p:cNvSpPr>
            <a:spLocks noChangeAspect="1" noChangeArrowheads="1"/>
          </p:cNvSpPr>
          <p:nvPr userDrawn="1"/>
        </p:nvSpPr>
        <p:spPr bwMode="auto">
          <a:xfrm>
            <a:off x="9636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84" name="Oval 292"/>
          <p:cNvSpPr>
            <a:spLocks noChangeAspect="1" noChangeArrowheads="1"/>
          </p:cNvSpPr>
          <p:nvPr userDrawn="1"/>
        </p:nvSpPr>
        <p:spPr bwMode="auto">
          <a:xfrm>
            <a:off x="10826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85" name="Oval 293"/>
          <p:cNvSpPr>
            <a:spLocks noChangeAspect="1" noChangeArrowheads="1"/>
          </p:cNvSpPr>
          <p:nvPr userDrawn="1"/>
        </p:nvSpPr>
        <p:spPr bwMode="auto">
          <a:xfrm>
            <a:off x="12001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86" name="Oval 294"/>
          <p:cNvSpPr>
            <a:spLocks noChangeAspect="1" noChangeArrowheads="1"/>
          </p:cNvSpPr>
          <p:nvPr userDrawn="1"/>
        </p:nvSpPr>
        <p:spPr bwMode="auto">
          <a:xfrm>
            <a:off x="13192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87" name="Oval 295"/>
          <p:cNvSpPr>
            <a:spLocks noChangeAspect="1" noChangeArrowheads="1"/>
          </p:cNvSpPr>
          <p:nvPr userDrawn="1"/>
        </p:nvSpPr>
        <p:spPr bwMode="auto">
          <a:xfrm>
            <a:off x="14366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88" name="Oval 296"/>
          <p:cNvSpPr>
            <a:spLocks noChangeAspect="1" noChangeArrowheads="1"/>
          </p:cNvSpPr>
          <p:nvPr userDrawn="1"/>
        </p:nvSpPr>
        <p:spPr bwMode="auto">
          <a:xfrm>
            <a:off x="15557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89" name="Oval 297"/>
          <p:cNvSpPr>
            <a:spLocks noChangeAspect="1" noChangeArrowheads="1"/>
          </p:cNvSpPr>
          <p:nvPr userDrawn="1"/>
        </p:nvSpPr>
        <p:spPr bwMode="auto">
          <a:xfrm>
            <a:off x="16732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0" name="Oval 298"/>
          <p:cNvSpPr>
            <a:spLocks noChangeAspect="1" noChangeArrowheads="1"/>
          </p:cNvSpPr>
          <p:nvPr userDrawn="1"/>
        </p:nvSpPr>
        <p:spPr bwMode="auto">
          <a:xfrm>
            <a:off x="17922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1" name="Oval 299"/>
          <p:cNvSpPr>
            <a:spLocks noChangeAspect="1" noChangeArrowheads="1"/>
          </p:cNvSpPr>
          <p:nvPr userDrawn="1"/>
        </p:nvSpPr>
        <p:spPr bwMode="auto">
          <a:xfrm>
            <a:off x="19097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2" name="Oval 300"/>
          <p:cNvSpPr>
            <a:spLocks noChangeAspect="1" noChangeArrowheads="1"/>
          </p:cNvSpPr>
          <p:nvPr userDrawn="1"/>
        </p:nvSpPr>
        <p:spPr bwMode="auto">
          <a:xfrm>
            <a:off x="20288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3" name="Oval 301"/>
          <p:cNvSpPr>
            <a:spLocks noChangeAspect="1" noChangeArrowheads="1"/>
          </p:cNvSpPr>
          <p:nvPr userDrawn="1"/>
        </p:nvSpPr>
        <p:spPr bwMode="auto">
          <a:xfrm>
            <a:off x="21463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4" name="Oval 302"/>
          <p:cNvSpPr>
            <a:spLocks noChangeAspect="1" noChangeArrowheads="1"/>
          </p:cNvSpPr>
          <p:nvPr userDrawn="1"/>
        </p:nvSpPr>
        <p:spPr bwMode="auto">
          <a:xfrm>
            <a:off x="25019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5" name="Oval 303"/>
          <p:cNvSpPr>
            <a:spLocks noChangeAspect="1" noChangeArrowheads="1"/>
          </p:cNvSpPr>
          <p:nvPr userDrawn="1"/>
        </p:nvSpPr>
        <p:spPr bwMode="auto">
          <a:xfrm>
            <a:off x="26193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6" name="Oval 304"/>
          <p:cNvSpPr>
            <a:spLocks noChangeAspect="1" noChangeArrowheads="1"/>
          </p:cNvSpPr>
          <p:nvPr userDrawn="1"/>
        </p:nvSpPr>
        <p:spPr bwMode="auto">
          <a:xfrm>
            <a:off x="30940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7" name="Oval 305"/>
          <p:cNvSpPr>
            <a:spLocks noChangeAspect="1" noChangeArrowheads="1"/>
          </p:cNvSpPr>
          <p:nvPr userDrawn="1"/>
        </p:nvSpPr>
        <p:spPr bwMode="auto">
          <a:xfrm>
            <a:off x="32115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8" name="Oval 306"/>
          <p:cNvSpPr>
            <a:spLocks noChangeAspect="1" noChangeArrowheads="1"/>
          </p:cNvSpPr>
          <p:nvPr userDrawn="1"/>
        </p:nvSpPr>
        <p:spPr bwMode="auto">
          <a:xfrm>
            <a:off x="38036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9" name="Oval 307"/>
          <p:cNvSpPr>
            <a:spLocks noChangeAspect="1" noChangeArrowheads="1"/>
          </p:cNvSpPr>
          <p:nvPr userDrawn="1"/>
        </p:nvSpPr>
        <p:spPr bwMode="auto">
          <a:xfrm>
            <a:off x="39211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00" name="Oval 308"/>
          <p:cNvSpPr>
            <a:spLocks noChangeAspect="1" noChangeArrowheads="1"/>
          </p:cNvSpPr>
          <p:nvPr userDrawn="1"/>
        </p:nvSpPr>
        <p:spPr bwMode="auto">
          <a:xfrm>
            <a:off x="45132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01" name="Oval 309"/>
          <p:cNvSpPr>
            <a:spLocks noChangeAspect="1" noChangeArrowheads="1"/>
          </p:cNvSpPr>
          <p:nvPr userDrawn="1"/>
        </p:nvSpPr>
        <p:spPr bwMode="auto">
          <a:xfrm>
            <a:off x="46307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02" name="Oval 310"/>
          <p:cNvSpPr>
            <a:spLocks noChangeAspect="1" noChangeArrowheads="1"/>
          </p:cNvSpPr>
          <p:nvPr userDrawn="1"/>
        </p:nvSpPr>
        <p:spPr bwMode="auto">
          <a:xfrm>
            <a:off x="4749800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03" name="Oval 311"/>
          <p:cNvSpPr>
            <a:spLocks noChangeAspect="1" noChangeArrowheads="1"/>
          </p:cNvSpPr>
          <p:nvPr userDrawn="1"/>
        </p:nvSpPr>
        <p:spPr bwMode="auto">
          <a:xfrm>
            <a:off x="48672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04" name="Oval 312"/>
          <p:cNvSpPr>
            <a:spLocks noChangeAspect="1" noChangeArrowheads="1"/>
          </p:cNvSpPr>
          <p:nvPr userDrawn="1"/>
        </p:nvSpPr>
        <p:spPr bwMode="auto">
          <a:xfrm>
            <a:off x="49863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05" name="Oval 313"/>
          <p:cNvSpPr>
            <a:spLocks noChangeAspect="1" noChangeArrowheads="1"/>
          </p:cNvSpPr>
          <p:nvPr userDrawn="1"/>
        </p:nvSpPr>
        <p:spPr bwMode="auto">
          <a:xfrm>
            <a:off x="51038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06" name="Oval 314"/>
          <p:cNvSpPr>
            <a:spLocks noChangeAspect="1" noChangeArrowheads="1"/>
          </p:cNvSpPr>
          <p:nvPr userDrawn="1"/>
        </p:nvSpPr>
        <p:spPr bwMode="auto">
          <a:xfrm>
            <a:off x="5222875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07" name="Oval 315"/>
          <p:cNvSpPr>
            <a:spLocks noChangeAspect="1" noChangeArrowheads="1"/>
          </p:cNvSpPr>
          <p:nvPr userDrawn="1"/>
        </p:nvSpPr>
        <p:spPr bwMode="auto">
          <a:xfrm>
            <a:off x="53403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08" name="Oval 316"/>
          <p:cNvSpPr>
            <a:spLocks noChangeAspect="1" noChangeArrowheads="1"/>
          </p:cNvSpPr>
          <p:nvPr userDrawn="1"/>
        </p:nvSpPr>
        <p:spPr bwMode="auto">
          <a:xfrm>
            <a:off x="54594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09" name="Oval 317"/>
          <p:cNvSpPr>
            <a:spLocks noChangeAspect="1" noChangeArrowheads="1"/>
          </p:cNvSpPr>
          <p:nvPr userDrawn="1"/>
        </p:nvSpPr>
        <p:spPr bwMode="auto">
          <a:xfrm>
            <a:off x="55768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10" name="Oval 318"/>
          <p:cNvSpPr>
            <a:spLocks noChangeAspect="1" noChangeArrowheads="1"/>
          </p:cNvSpPr>
          <p:nvPr userDrawn="1"/>
        </p:nvSpPr>
        <p:spPr bwMode="auto">
          <a:xfrm>
            <a:off x="56959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11" name="Oval 319"/>
          <p:cNvSpPr>
            <a:spLocks noChangeAspect="1" noChangeArrowheads="1"/>
          </p:cNvSpPr>
          <p:nvPr userDrawn="1"/>
        </p:nvSpPr>
        <p:spPr bwMode="auto">
          <a:xfrm>
            <a:off x="58134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12" name="Oval 320"/>
          <p:cNvSpPr>
            <a:spLocks noChangeAspect="1" noChangeArrowheads="1"/>
          </p:cNvSpPr>
          <p:nvPr userDrawn="1"/>
        </p:nvSpPr>
        <p:spPr bwMode="auto">
          <a:xfrm>
            <a:off x="59324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13" name="Oval 321"/>
          <p:cNvSpPr>
            <a:spLocks noChangeAspect="1" noChangeArrowheads="1"/>
          </p:cNvSpPr>
          <p:nvPr userDrawn="1"/>
        </p:nvSpPr>
        <p:spPr bwMode="auto">
          <a:xfrm>
            <a:off x="60515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14" name="Oval 322"/>
          <p:cNvSpPr>
            <a:spLocks noChangeAspect="1" noChangeArrowheads="1"/>
          </p:cNvSpPr>
          <p:nvPr userDrawn="1"/>
        </p:nvSpPr>
        <p:spPr bwMode="auto">
          <a:xfrm>
            <a:off x="61690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15" name="Oval 323"/>
          <p:cNvSpPr>
            <a:spLocks noChangeAspect="1" noChangeArrowheads="1"/>
          </p:cNvSpPr>
          <p:nvPr userDrawn="1"/>
        </p:nvSpPr>
        <p:spPr bwMode="auto">
          <a:xfrm>
            <a:off x="62880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16" name="Oval 324"/>
          <p:cNvSpPr>
            <a:spLocks noChangeAspect="1" noChangeArrowheads="1"/>
          </p:cNvSpPr>
          <p:nvPr userDrawn="1"/>
        </p:nvSpPr>
        <p:spPr bwMode="auto">
          <a:xfrm>
            <a:off x="64055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17" name="Oval 325"/>
          <p:cNvSpPr>
            <a:spLocks noChangeAspect="1" noChangeArrowheads="1"/>
          </p:cNvSpPr>
          <p:nvPr userDrawn="1"/>
        </p:nvSpPr>
        <p:spPr bwMode="auto">
          <a:xfrm>
            <a:off x="65246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18" name="Oval 326"/>
          <p:cNvSpPr>
            <a:spLocks noChangeAspect="1" noChangeArrowheads="1"/>
          </p:cNvSpPr>
          <p:nvPr userDrawn="1"/>
        </p:nvSpPr>
        <p:spPr bwMode="auto">
          <a:xfrm>
            <a:off x="66421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19" name="Oval 327"/>
          <p:cNvSpPr>
            <a:spLocks noChangeAspect="1" noChangeArrowheads="1"/>
          </p:cNvSpPr>
          <p:nvPr userDrawn="1"/>
        </p:nvSpPr>
        <p:spPr bwMode="auto">
          <a:xfrm>
            <a:off x="67611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20" name="Oval 328"/>
          <p:cNvSpPr>
            <a:spLocks noChangeAspect="1" noChangeArrowheads="1"/>
          </p:cNvSpPr>
          <p:nvPr userDrawn="1"/>
        </p:nvSpPr>
        <p:spPr bwMode="auto">
          <a:xfrm>
            <a:off x="68786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21" name="Oval 329"/>
          <p:cNvSpPr>
            <a:spLocks noChangeAspect="1" noChangeArrowheads="1"/>
          </p:cNvSpPr>
          <p:nvPr userDrawn="1"/>
        </p:nvSpPr>
        <p:spPr bwMode="auto">
          <a:xfrm>
            <a:off x="69977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22" name="Oval 330"/>
          <p:cNvSpPr>
            <a:spLocks noChangeAspect="1" noChangeArrowheads="1"/>
          </p:cNvSpPr>
          <p:nvPr userDrawn="1"/>
        </p:nvSpPr>
        <p:spPr bwMode="auto">
          <a:xfrm>
            <a:off x="71151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23" name="Oval 331"/>
          <p:cNvSpPr>
            <a:spLocks noChangeAspect="1" noChangeArrowheads="1"/>
          </p:cNvSpPr>
          <p:nvPr userDrawn="1"/>
        </p:nvSpPr>
        <p:spPr bwMode="auto">
          <a:xfrm>
            <a:off x="723423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24" name="Oval 332"/>
          <p:cNvSpPr>
            <a:spLocks noChangeAspect="1" noChangeArrowheads="1"/>
          </p:cNvSpPr>
          <p:nvPr userDrawn="1"/>
        </p:nvSpPr>
        <p:spPr bwMode="auto">
          <a:xfrm>
            <a:off x="73517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25" name="Oval 333"/>
          <p:cNvSpPr>
            <a:spLocks noChangeAspect="1" noChangeArrowheads="1"/>
          </p:cNvSpPr>
          <p:nvPr userDrawn="1"/>
        </p:nvSpPr>
        <p:spPr bwMode="auto">
          <a:xfrm>
            <a:off x="747077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26" name="Oval 334"/>
          <p:cNvSpPr>
            <a:spLocks noChangeAspect="1" noChangeArrowheads="1"/>
          </p:cNvSpPr>
          <p:nvPr userDrawn="1"/>
        </p:nvSpPr>
        <p:spPr bwMode="auto">
          <a:xfrm>
            <a:off x="75882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27" name="Oval 335"/>
          <p:cNvSpPr>
            <a:spLocks noChangeAspect="1" noChangeArrowheads="1"/>
          </p:cNvSpPr>
          <p:nvPr userDrawn="1"/>
        </p:nvSpPr>
        <p:spPr bwMode="auto">
          <a:xfrm>
            <a:off x="770731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28" name="Oval 336"/>
          <p:cNvSpPr>
            <a:spLocks noChangeAspect="1" noChangeArrowheads="1"/>
          </p:cNvSpPr>
          <p:nvPr userDrawn="1"/>
        </p:nvSpPr>
        <p:spPr bwMode="auto">
          <a:xfrm>
            <a:off x="78247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29" name="Oval 337"/>
          <p:cNvSpPr>
            <a:spLocks noChangeAspect="1" noChangeArrowheads="1"/>
          </p:cNvSpPr>
          <p:nvPr userDrawn="1"/>
        </p:nvSpPr>
        <p:spPr bwMode="auto">
          <a:xfrm>
            <a:off x="794385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30" name="Oval 338"/>
          <p:cNvSpPr>
            <a:spLocks noChangeAspect="1" noChangeArrowheads="1"/>
          </p:cNvSpPr>
          <p:nvPr userDrawn="1"/>
        </p:nvSpPr>
        <p:spPr bwMode="auto">
          <a:xfrm>
            <a:off x="80613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31" name="Oval 339"/>
          <p:cNvSpPr>
            <a:spLocks noChangeAspect="1" noChangeArrowheads="1"/>
          </p:cNvSpPr>
          <p:nvPr userDrawn="1"/>
        </p:nvSpPr>
        <p:spPr bwMode="auto">
          <a:xfrm>
            <a:off x="81803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32" name="Oval 340"/>
          <p:cNvSpPr>
            <a:spLocks noChangeAspect="1" noChangeArrowheads="1"/>
          </p:cNvSpPr>
          <p:nvPr userDrawn="1"/>
        </p:nvSpPr>
        <p:spPr bwMode="auto">
          <a:xfrm>
            <a:off x="82978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33" name="Oval 341"/>
          <p:cNvSpPr>
            <a:spLocks noChangeAspect="1" noChangeArrowheads="1"/>
          </p:cNvSpPr>
          <p:nvPr userDrawn="1"/>
        </p:nvSpPr>
        <p:spPr bwMode="auto">
          <a:xfrm>
            <a:off x="8416925" y="22637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34" name="Oval 342"/>
          <p:cNvSpPr>
            <a:spLocks noChangeAspect="1" noChangeArrowheads="1"/>
          </p:cNvSpPr>
          <p:nvPr userDrawn="1"/>
        </p:nvSpPr>
        <p:spPr bwMode="auto">
          <a:xfrm>
            <a:off x="85344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35" name="Oval 343"/>
          <p:cNvSpPr>
            <a:spLocks noChangeAspect="1" noChangeArrowheads="1"/>
          </p:cNvSpPr>
          <p:nvPr userDrawn="1"/>
        </p:nvSpPr>
        <p:spPr bwMode="auto">
          <a:xfrm>
            <a:off x="86534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36" name="Oval 344"/>
          <p:cNvSpPr>
            <a:spLocks noChangeAspect="1" noChangeArrowheads="1"/>
          </p:cNvSpPr>
          <p:nvPr userDrawn="1"/>
        </p:nvSpPr>
        <p:spPr bwMode="auto">
          <a:xfrm>
            <a:off x="136525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37" name="Oval 345"/>
          <p:cNvSpPr>
            <a:spLocks noChangeAspect="1" noChangeArrowheads="1"/>
          </p:cNvSpPr>
          <p:nvPr userDrawn="1"/>
        </p:nvSpPr>
        <p:spPr bwMode="auto">
          <a:xfrm>
            <a:off x="254000" y="22637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38" name="Oval 346"/>
          <p:cNvSpPr>
            <a:spLocks noChangeAspect="1" noChangeArrowheads="1"/>
          </p:cNvSpPr>
          <p:nvPr userDrawn="1"/>
        </p:nvSpPr>
        <p:spPr bwMode="auto">
          <a:xfrm>
            <a:off x="373063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39" name="Oval 347"/>
          <p:cNvSpPr>
            <a:spLocks noChangeAspect="1" noChangeArrowheads="1"/>
          </p:cNvSpPr>
          <p:nvPr userDrawn="1"/>
        </p:nvSpPr>
        <p:spPr bwMode="auto">
          <a:xfrm>
            <a:off x="490538" y="22637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40" name="Oval 348"/>
          <p:cNvSpPr>
            <a:spLocks noChangeAspect="1" noChangeArrowheads="1"/>
          </p:cNvSpPr>
          <p:nvPr userDrawn="1"/>
        </p:nvSpPr>
        <p:spPr bwMode="auto">
          <a:xfrm>
            <a:off x="6096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41" name="Oval 349"/>
          <p:cNvSpPr>
            <a:spLocks noChangeAspect="1" noChangeArrowheads="1"/>
          </p:cNvSpPr>
          <p:nvPr userDrawn="1"/>
        </p:nvSpPr>
        <p:spPr bwMode="auto">
          <a:xfrm>
            <a:off x="7270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42" name="Oval 350"/>
          <p:cNvSpPr>
            <a:spLocks noChangeAspect="1" noChangeArrowheads="1"/>
          </p:cNvSpPr>
          <p:nvPr userDrawn="1"/>
        </p:nvSpPr>
        <p:spPr bwMode="auto">
          <a:xfrm>
            <a:off x="8461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43" name="Oval 351"/>
          <p:cNvSpPr>
            <a:spLocks noChangeAspect="1" noChangeArrowheads="1"/>
          </p:cNvSpPr>
          <p:nvPr userDrawn="1"/>
        </p:nvSpPr>
        <p:spPr bwMode="auto">
          <a:xfrm>
            <a:off x="9636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44" name="Oval 352"/>
          <p:cNvSpPr>
            <a:spLocks noChangeAspect="1" noChangeArrowheads="1"/>
          </p:cNvSpPr>
          <p:nvPr userDrawn="1"/>
        </p:nvSpPr>
        <p:spPr bwMode="auto">
          <a:xfrm>
            <a:off x="10826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45" name="Oval 353"/>
          <p:cNvSpPr>
            <a:spLocks noChangeAspect="1" noChangeArrowheads="1"/>
          </p:cNvSpPr>
          <p:nvPr userDrawn="1"/>
        </p:nvSpPr>
        <p:spPr bwMode="auto">
          <a:xfrm>
            <a:off x="12001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46" name="Oval 354"/>
          <p:cNvSpPr>
            <a:spLocks noChangeAspect="1" noChangeArrowheads="1"/>
          </p:cNvSpPr>
          <p:nvPr userDrawn="1"/>
        </p:nvSpPr>
        <p:spPr bwMode="auto">
          <a:xfrm>
            <a:off x="13192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47" name="Oval 355"/>
          <p:cNvSpPr>
            <a:spLocks noChangeAspect="1" noChangeArrowheads="1"/>
          </p:cNvSpPr>
          <p:nvPr userDrawn="1"/>
        </p:nvSpPr>
        <p:spPr bwMode="auto">
          <a:xfrm>
            <a:off x="14366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48" name="Oval 356"/>
          <p:cNvSpPr>
            <a:spLocks noChangeAspect="1" noChangeArrowheads="1"/>
          </p:cNvSpPr>
          <p:nvPr userDrawn="1"/>
        </p:nvSpPr>
        <p:spPr bwMode="auto">
          <a:xfrm>
            <a:off x="15557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49" name="Oval 357"/>
          <p:cNvSpPr>
            <a:spLocks noChangeAspect="1" noChangeArrowheads="1"/>
          </p:cNvSpPr>
          <p:nvPr userDrawn="1"/>
        </p:nvSpPr>
        <p:spPr bwMode="auto">
          <a:xfrm>
            <a:off x="1673225" y="23733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50" name="Oval 358"/>
          <p:cNvSpPr>
            <a:spLocks noChangeAspect="1" noChangeArrowheads="1"/>
          </p:cNvSpPr>
          <p:nvPr userDrawn="1"/>
        </p:nvSpPr>
        <p:spPr bwMode="auto">
          <a:xfrm>
            <a:off x="17922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51" name="Oval 359"/>
          <p:cNvSpPr>
            <a:spLocks noChangeAspect="1" noChangeArrowheads="1"/>
          </p:cNvSpPr>
          <p:nvPr userDrawn="1"/>
        </p:nvSpPr>
        <p:spPr bwMode="auto">
          <a:xfrm>
            <a:off x="19097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52" name="Oval 360"/>
          <p:cNvSpPr>
            <a:spLocks noChangeAspect="1" noChangeArrowheads="1"/>
          </p:cNvSpPr>
          <p:nvPr userDrawn="1"/>
        </p:nvSpPr>
        <p:spPr bwMode="auto">
          <a:xfrm>
            <a:off x="23828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53" name="Oval 361"/>
          <p:cNvSpPr>
            <a:spLocks noChangeAspect="1" noChangeArrowheads="1"/>
          </p:cNvSpPr>
          <p:nvPr userDrawn="1"/>
        </p:nvSpPr>
        <p:spPr bwMode="auto">
          <a:xfrm>
            <a:off x="32115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54" name="Oval 362"/>
          <p:cNvSpPr>
            <a:spLocks noChangeAspect="1" noChangeArrowheads="1"/>
          </p:cNvSpPr>
          <p:nvPr userDrawn="1"/>
        </p:nvSpPr>
        <p:spPr bwMode="auto">
          <a:xfrm>
            <a:off x="3684588" y="22637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55" name="Oval 363"/>
          <p:cNvSpPr>
            <a:spLocks noChangeAspect="1" noChangeArrowheads="1"/>
          </p:cNvSpPr>
          <p:nvPr userDrawn="1"/>
        </p:nvSpPr>
        <p:spPr bwMode="auto">
          <a:xfrm>
            <a:off x="43942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56" name="Oval 364"/>
          <p:cNvSpPr>
            <a:spLocks noChangeAspect="1" noChangeArrowheads="1"/>
          </p:cNvSpPr>
          <p:nvPr userDrawn="1"/>
        </p:nvSpPr>
        <p:spPr bwMode="auto">
          <a:xfrm>
            <a:off x="45132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57" name="Oval 365"/>
          <p:cNvSpPr>
            <a:spLocks noChangeAspect="1" noChangeArrowheads="1"/>
          </p:cNvSpPr>
          <p:nvPr userDrawn="1"/>
        </p:nvSpPr>
        <p:spPr bwMode="auto">
          <a:xfrm>
            <a:off x="46307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58" name="Oval 366"/>
          <p:cNvSpPr>
            <a:spLocks noChangeAspect="1" noChangeArrowheads="1"/>
          </p:cNvSpPr>
          <p:nvPr userDrawn="1"/>
        </p:nvSpPr>
        <p:spPr bwMode="auto">
          <a:xfrm>
            <a:off x="48672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59" name="Oval 367"/>
          <p:cNvSpPr>
            <a:spLocks noChangeAspect="1" noChangeArrowheads="1"/>
          </p:cNvSpPr>
          <p:nvPr userDrawn="1"/>
        </p:nvSpPr>
        <p:spPr bwMode="auto">
          <a:xfrm>
            <a:off x="49863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60" name="Oval 368"/>
          <p:cNvSpPr>
            <a:spLocks noChangeAspect="1" noChangeArrowheads="1"/>
          </p:cNvSpPr>
          <p:nvPr userDrawn="1"/>
        </p:nvSpPr>
        <p:spPr bwMode="auto">
          <a:xfrm>
            <a:off x="51038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61" name="Oval 369"/>
          <p:cNvSpPr>
            <a:spLocks noChangeAspect="1" noChangeArrowheads="1"/>
          </p:cNvSpPr>
          <p:nvPr userDrawn="1"/>
        </p:nvSpPr>
        <p:spPr bwMode="auto">
          <a:xfrm>
            <a:off x="52228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62" name="Oval 370"/>
          <p:cNvSpPr>
            <a:spLocks noChangeAspect="1" noChangeArrowheads="1"/>
          </p:cNvSpPr>
          <p:nvPr userDrawn="1"/>
        </p:nvSpPr>
        <p:spPr bwMode="auto">
          <a:xfrm>
            <a:off x="53403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63" name="Oval 371"/>
          <p:cNvSpPr>
            <a:spLocks noChangeAspect="1" noChangeArrowheads="1"/>
          </p:cNvSpPr>
          <p:nvPr userDrawn="1"/>
        </p:nvSpPr>
        <p:spPr bwMode="auto">
          <a:xfrm>
            <a:off x="54594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64" name="Oval 372"/>
          <p:cNvSpPr>
            <a:spLocks noChangeAspect="1" noChangeArrowheads="1"/>
          </p:cNvSpPr>
          <p:nvPr userDrawn="1"/>
        </p:nvSpPr>
        <p:spPr bwMode="auto">
          <a:xfrm>
            <a:off x="55768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65" name="Oval 373"/>
          <p:cNvSpPr>
            <a:spLocks noChangeAspect="1" noChangeArrowheads="1"/>
          </p:cNvSpPr>
          <p:nvPr userDrawn="1"/>
        </p:nvSpPr>
        <p:spPr bwMode="auto">
          <a:xfrm>
            <a:off x="56959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66" name="Oval 374"/>
          <p:cNvSpPr>
            <a:spLocks noChangeAspect="1" noChangeArrowheads="1"/>
          </p:cNvSpPr>
          <p:nvPr userDrawn="1"/>
        </p:nvSpPr>
        <p:spPr bwMode="auto">
          <a:xfrm>
            <a:off x="58134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67" name="Oval 375"/>
          <p:cNvSpPr>
            <a:spLocks noChangeAspect="1" noChangeArrowheads="1"/>
          </p:cNvSpPr>
          <p:nvPr userDrawn="1"/>
        </p:nvSpPr>
        <p:spPr bwMode="auto">
          <a:xfrm>
            <a:off x="59324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68" name="Oval 376"/>
          <p:cNvSpPr>
            <a:spLocks noChangeAspect="1" noChangeArrowheads="1"/>
          </p:cNvSpPr>
          <p:nvPr userDrawn="1"/>
        </p:nvSpPr>
        <p:spPr bwMode="auto">
          <a:xfrm>
            <a:off x="60515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69" name="Oval 377"/>
          <p:cNvSpPr>
            <a:spLocks noChangeAspect="1" noChangeArrowheads="1"/>
          </p:cNvSpPr>
          <p:nvPr userDrawn="1"/>
        </p:nvSpPr>
        <p:spPr bwMode="auto">
          <a:xfrm>
            <a:off x="61690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70" name="Oval 378"/>
          <p:cNvSpPr>
            <a:spLocks noChangeAspect="1" noChangeArrowheads="1"/>
          </p:cNvSpPr>
          <p:nvPr userDrawn="1"/>
        </p:nvSpPr>
        <p:spPr bwMode="auto">
          <a:xfrm>
            <a:off x="62880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71" name="Oval 379"/>
          <p:cNvSpPr>
            <a:spLocks noChangeAspect="1" noChangeArrowheads="1"/>
          </p:cNvSpPr>
          <p:nvPr userDrawn="1"/>
        </p:nvSpPr>
        <p:spPr bwMode="auto">
          <a:xfrm>
            <a:off x="64055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72" name="Oval 380"/>
          <p:cNvSpPr>
            <a:spLocks noChangeAspect="1" noChangeArrowheads="1"/>
          </p:cNvSpPr>
          <p:nvPr userDrawn="1"/>
        </p:nvSpPr>
        <p:spPr bwMode="auto">
          <a:xfrm>
            <a:off x="65246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73" name="Oval 381"/>
          <p:cNvSpPr>
            <a:spLocks noChangeAspect="1" noChangeArrowheads="1"/>
          </p:cNvSpPr>
          <p:nvPr userDrawn="1"/>
        </p:nvSpPr>
        <p:spPr bwMode="auto">
          <a:xfrm>
            <a:off x="66421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74" name="Oval 382"/>
          <p:cNvSpPr>
            <a:spLocks noChangeAspect="1" noChangeArrowheads="1"/>
          </p:cNvSpPr>
          <p:nvPr userDrawn="1"/>
        </p:nvSpPr>
        <p:spPr bwMode="auto">
          <a:xfrm>
            <a:off x="67611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75" name="Oval 383"/>
          <p:cNvSpPr>
            <a:spLocks noChangeAspect="1" noChangeArrowheads="1"/>
          </p:cNvSpPr>
          <p:nvPr userDrawn="1"/>
        </p:nvSpPr>
        <p:spPr bwMode="auto">
          <a:xfrm>
            <a:off x="68786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76" name="Oval 384"/>
          <p:cNvSpPr>
            <a:spLocks noChangeAspect="1" noChangeArrowheads="1"/>
          </p:cNvSpPr>
          <p:nvPr userDrawn="1"/>
        </p:nvSpPr>
        <p:spPr bwMode="auto">
          <a:xfrm>
            <a:off x="69977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77" name="Oval 385"/>
          <p:cNvSpPr>
            <a:spLocks noChangeAspect="1" noChangeArrowheads="1"/>
          </p:cNvSpPr>
          <p:nvPr userDrawn="1"/>
        </p:nvSpPr>
        <p:spPr bwMode="auto">
          <a:xfrm>
            <a:off x="71151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78" name="Oval 386"/>
          <p:cNvSpPr>
            <a:spLocks noChangeAspect="1" noChangeArrowheads="1"/>
          </p:cNvSpPr>
          <p:nvPr userDrawn="1"/>
        </p:nvSpPr>
        <p:spPr bwMode="auto">
          <a:xfrm>
            <a:off x="72342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79" name="Oval 387"/>
          <p:cNvSpPr>
            <a:spLocks noChangeAspect="1" noChangeArrowheads="1"/>
          </p:cNvSpPr>
          <p:nvPr userDrawn="1"/>
        </p:nvSpPr>
        <p:spPr bwMode="auto">
          <a:xfrm>
            <a:off x="73517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80" name="Oval 388"/>
          <p:cNvSpPr>
            <a:spLocks noChangeAspect="1" noChangeArrowheads="1"/>
          </p:cNvSpPr>
          <p:nvPr userDrawn="1"/>
        </p:nvSpPr>
        <p:spPr bwMode="auto">
          <a:xfrm>
            <a:off x="747077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81" name="Oval 389"/>
          <p:cNvSpPr>
            <a:spLocks noChangeAspect="1" noChangeArrowheads="1"/>
          </p:cNvSpPr>
          <p:nvPr userDrawn="1"/>
        </p:nvSpPr>
        <p:spPr bwMode="auto">
          <a:xfrm>
            <a:off x="75882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82" name="Oval 390"/>
          <p:cNvSpPr>
            <a:spLocks noChangeAspect="1" noChangeArrowheads="1"/>
          </p:cNvSpPr>
          <p:nvPr userDrawn="1"/>
        </p:nvSpPr>
        <p:spPr bwMode="auto">
          <a:xfrm>
            <a:off x="770731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83" name="Oval 391"/>
          <p:cNvSpPr>
            <a:spLocks noChangeAspect="1" noChangeArrowheads="1"/>
          </p:cNvSpPr>
          <p:nvPr userDrawn="1"/>
        </p:nvSpPr>
        <p:spPr bwMode="auto">
          <a:xfrm>
            <a:off x="78247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84" name="Oval 392"/>
          <p:cNvSpPr>
            <a:spLocks noChangeAspect="1" noChangeArrowheads="1"/>
          </p:cNvSpPr>
          <p:nvPr userDrawn="1"/>
        </p:nvSpPr>
        <p:spPr bwMode="auto">
          <a:xfrm>
            <a:off x="794385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85" name="Oval 393"/>
          <p:cNvSpPr>
            <a:spLocks noChangeAspect="1" noChangeArrowheads="1"/>
          </p:cNvSpPr>
          <p:nvPr userDrawn="1"/>
        </p:nvSpPr>
        <p:spPr bwMode="auto">
          <a:xfrm>
            <a:off x="80613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86" name="Oval 394"/>
          <p:cNvSpPr>
            <a:spLocks noChangeAspect="1" noChangeArrowheads="1"/>
          </p:cNvSpPr>
          <p:nvPr userDrawn="1"/>
        </p:nvSpPr>
        <p:spPr bwMode="auto">
          <a:xfrm>
            <a:off x="818038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87" name="Oval 395"/>
          <p:cNvSpPr>
            <a:spLocks noChangeAspect="1" noChangeArrowheads="1"/>
          </p:cNvSpPr>
          <p:nvPr userDrawn="1"/>
        </p:nvSpPr>
        <p:spPr bwMode="auto">
          <a:xfrm>
            <a:off x="82978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88" name="Oval 396"/>
          <p:cNvSpPr>
            <a:spLocks noChangeAspect="1" noChangeArrowheads="1"/>
          </p:cNvSpPr>
          <p:nvPr userDrawn="1"/>
        </p:nvSpPr>
        <p:spPr bwMode="auto">
          <a:xfrm>
            <a:off x="84169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89" name="Oval 397"/>
          <p:cNvSpPr>
            <a:spLocks noChangeAspect="1" noChangeArrowheads="1"/>
          </p:cNvSpPr>
          <p:nvPr userDrawn="1"/>
        </p:nvSpPr>
        <p:spPr bwMode="auto">
          <a:xfrm>
            <a:off x="85344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90" name="Oval 398"/>
          <p:cNvSpPr>
            <a:spLocks noChangeAspect="1" noChangeArrowheads="1"/>
          </p:cNvSpPr>
          <p:nvPr userDrawn="1"/>
        </p:nvSpPr>
        <p:spPr bwMode="auto">
          <a:xfrm>
            <a:off x="136525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91" name="Oval 399"/>
          <p:cNvSpPr>
            <a:spLocks noChangeAspect="1" noChangeArrowheads="1"/>
          </p:cNvSpPr>
          <p:nvPr userDrawn="1"/>
        </p:nvSpPr>
        <p:spPr bwMode="auto">
          <a:xfrm>
            <a:off x="254000" y="23733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92" name="Oval 400"/>
          <p:cNvSpPr>
            <a:spLocks noChangeAspect="1" noChangeArrowheads="1"/>
          </p:cNvSpPr>
          <p:nvPr userDrawn="1"/>
        </p:nvSpPr>
        <p:spPr bwMode="auto">
          <a:xfrm>
            <a:off x="373063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93" name="Oval 401"/>
          <p:cNvSpPr>
            <a:spLocks noChangeAspect="1" noChangeArrowheads="1"/>
          </p:cNvSpPr>
          <p:nvPr userDrawn="1"/>
        </p:nvSpPr>
        <p:spPr bwMode="auto">
          <a:xfrm>
            <a:off x="490538" y="23733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94" name="Oval 402"/>
          <p:cNvSpPr>
            <a:spLocks noChangeAspect="1" noChangeArrowheads="1"/>
          </p:cNvSpPr>
          <p:nvPr userDrawn="1"/>
        </p:nvSpPr>
        <p:spPr bwMode="auto">
          <a:xfrm>
            <a:off x="9636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95" name="Oval 403"/>
          <p:cNvSpPr>
            <a:spLocks noChangeAspect="1" noChangeArrowheads="1"/>
          </p:cNvSpPr>
          <p:nvPr userDrawn="1"/>
        </p:nvSpPr>
        <p:spPr bwMode="auto">
          <a:xfrm>
            <a:off x="10826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96" name="Oval 404"/>
          <p:cNvSpPr>
            <a:spLocks noChangeAspect="1" noChangeArrowheads="1"/>
          </p:cNvSpPr>
          <p:nvPr userDrawn="1"/>
        </p:nvSpPr>
        <p:spPr bwMode="auto">
          <a:xfrm>
            <a:off x="12001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97" name="Oval 405"/>
          <p:cNvSpPr>
            <a:spLocks noChangeAspect="1" noChangeArrowheads="1"/>
          </p:cNvSpPr>
          <p:nvPr userDrawn="1"/>
        </p:nvSpPr>
        <p:spPr bwMode="auto">
          <a:xfrm>
            <a:off x="13192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98" name="Oval 406"/>
          <p:cNvSpPr>
            <a:spLocks noChangeAspect="1" noChangeArrowheads="1"/>
          </p:cNvSpPr>
          <p:nvPr userDrawn="1"/>
        </p:nvSpPr>
        <p:spPr bwMode="auto">
          <a:xfrm>
            <a:off x="1436688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99" name="Oval 407"/>
          <p:cNvSpPr>
            <a:spLocks noChangeAspect="1" noChangeArrowheads="1"/>
          </p:cNvSpPr>
          <p:nvPr userDrawn="1"/>
        </p:nvSpPr>
        <p:spPr bwMode="auto">
          <a:xfrm>
            <a:off x="15557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00" name="Oval 408"/>
          <p:cNvSpPr>
            <a:spLocks noChangeAspect="1" noChangeArrowheads="1"/>
          </p:cNvSpPr>
          <p:nvPr userDrawn="1"/>
        </p:nvSpPr>
        <p:spPr bwMode="auto">
          <a:xfrm>
            <a:off x="16732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01" name="Oval 409"/>
          <p:cNvSpPr>
            <a:spLocks noChangeAspect="1" noChangeArrowheads="1"/>
          </p:cNvSpPr>
          <p:nvPr userDrawn="1"/>
        </p:nvSpPr>
        <p:spPr bwMode="auto">
          <a:xfrm>
            <a:off x="17922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02" name="Oval 410"/>
          <p:cNvSpPr>
            <a:spLocks noChangeAspect="1" noChangeArrowheads="1"/>
          </p:cNvSpPr>
          <p:nvPr userDrawn="1"/>
        </p:nvSpPr>
        <p:spPr bwMode="auto">
          <a:xfrm>
            <a:off x="19097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03" name="Oval 411"/>
          <p:cNvSpPr>
            <a:spLocks noChangeAspect="1" noChangeArrowheads="1"/>
          </p:cNvSpPr>
          <p:nvPr userDrawn="1"/>
        </p:nvSpPr>
        <p:spPr bwMode="auto">
          <a:xfrm>
            <a:off x="23828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04" name="Oval 412"/>
          <p:cNvSpPr>
            <a:spLocks noChangeAspect="1" noChangeArrowheads="1"/>
          </p:cNvSpPr>
          <p:nvPr userDrawn="1"/>
        </p:nvSpPr>
        <p:spPr bwMode="auto">
          <a:xfrm>
            <a:off x="25019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05" name="Oval 413"/>
          <p:cNvSpPr>
            <a:spLocks noChangeAspect="1" noChangeArrowheads="1"/>
          </p:cNvSpPr>
          <p:nvPr userDrawn="1"/>
        </p:nvSpPr>
        <p:spPr bwMode="auto">
          <a:xfrm>
            <a:off x="2619375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06" name="Oval 414"/>
          <p:cNvSpPr>
            <a:spLocks noChangeAspect="1" noChangeArrowheads="1"/>
          </p:cNvSpPr>
          <p:nvPr userDrawn="1"/>
        </p:nvSpPr>
        <p:spPr bwMode="auto">
          <a:xfrm>
            <a:off x="4157663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07" name="Oval 415"/>
          <p:cNvSpPr>
            <a:spLocks noChangeAspect="1" noChangeArrowheads="1"/>
          </p:cNvSpPr>
          <p:nvPr userDrawn="1"/>
        </p:nvSpPr>
        <p:spPr bwMode="auto">
          <a:xfrm>
            <a:off x="43942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08" name="Oval 416"/>
          <p:cNvSpPr>
            <a:spLocks noChangeAspect="1" noChangeArrowheads="1"/>
          </p:cNvSpPr>
          <p:nvPr userDrawn="1"/>
        </p:nvSpPr>
        <p:spPr bwMode="auto">
          <a:xfrm>
            <a:off x="4513263" y="24828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09" name="Oval 417"/>
          <p:cNvSpPr>
            <a:spLocks noChangeAspect="1" noChangeArrowheads="1"/>
          </p:cNvSpPr>
          <p:nvPr userDrawn="1"/>
        </p:nvSpPr>
        <p:spPr bwMode="auto">
          <a:xfrm>
            <a:off x="46307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0" name="Oval 418"/>
          <p:cNvSpPr>
            <a:spLocks noChangeAspect="1" noChangeArrowheads="1"/>
          </p:cNvSpPr>
          <p:nvPr userDrawn="1"/>
        </p:nvSpPr>
        <p:spPr bwMode="auto">
          <a:xfrm>
            <a:off x="48672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1" name="Oval 419"/>
          <p:cNvSpPr>
            <a:spLocks noChangeAspect="1" noChangeArrowheads="1"/>
          </p:cNvSpPr>
          <p:nvPr userDrawn="1"/>
        </p:nvSpPr>
        <p:spPr bwMode="auto">
          <a:xfrm>
            <a:off x="49863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2" name="Oval 420"/>
          <p:cNvSpPr>
            <a:spLocks noChangeAspect="1" noChangeArrowheads="1"/>
          </p:cNvSpPr>
          <p:nvPr userDrawn="1"/>
        </p:nvSpPr>
        <p:spPr bwMode="auto">
          <a:xfrm>
            <a:off x="51038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3" name="Oval 421"/>
          <p:cNvSpPr>
            <a:spLocks noChangeAspect="1" noChangeArrowheads="1"/>
          </p:cNvSpPr>
          <p:nvPr userDrawn="1"/>
        </p:nvSpPr>
        <p:spPr bwMode="auto">
          <a:xfrm>
            <a:off x="5222875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4" name="Oval 422"/>
          <p:cNvSpPr>
            <a:spLocks noChangeAspect="1" noChangeArrowheads="1"/>
          </p:cNvSpPr>
          <p:nvPr userDrawn="1"/>
        </p:nvSpPr>
        <p:spPr bwMode="auto">
          <a:xfrm>
            <a:off x="53403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5" name="Oval 423"/>
          <p:cNvSpPr>
            <a:spLocks noChangeAspect="1" noChangeArrowheads="1"/>
          </p:cNvSpPr>
          <p:nvPr userDrawn="1"/>
        </p:nvSpPr>
        <p:spPr bwMode="auto">
          <a:xfrm>
            <a:off x="54594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6" name="Oval 424"/>
          <p:cNvSpPr>
            <a:spLocks noChangeAspect="1" noChangeArrowheads="1"/>
          </p:cNvSpPr>
          <p:nvPr userDrawn="1"/>
        </p:nvSpPr>
        <p:spPr bwMode="auto">
          <a:xfrm>
            <a:off x="55768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7" name="Oval 425"/>
          <p:cNvSpPr>
            <a:spLocks noChangeAspect="1" noChangeArrowheads="1"/>
          </p:cNvSpPr>
          <p:nvPr userDrawn="1"/>
        </p:nvSpPr>
        <p:spPr bwMode="auto">
          <a:xfrm>
            <a:off x="56959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8" name="Oval 426"/>
          <p:cNvSpPr>
            <a:spLocks noChangeAspect="1" noChangeArrowheads="1"/>
          </p:cNvSpPr>
          <p:nvPr userDrawn="1"/>
        </p:nvSpPr>
        <p:spPr bwMode="auto">
          <a:xfrm>
            <a:off x="58134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19" name="Oval 427"/>
          <p:cNvSpPr>
            <a:spLocks noChangeAspect="1" noChangeArrowheads="1"/>
          </p:cNvSpPr>
          <p:nvPr userDrawn="1"/>
        </p:nvSpPr>
        <p:spPr bwMode="auto">
          <a:xfrm>
            <a:off x="59324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20" name="Oval 428"/>
          <p:cNvSpPr>
            <a:spLocks noChangeAspect="1" noChangeArrowheads="1"/>
          </p:cNvSpPr>
          <p:nvPr userDrawn="1"/>
        </p:nvSpPr>
        <p:spPr bwMode="auto">
          <a:xfrm>
            <a:off x="6051550" y="24828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21" name="Oval 429"/>
          <p:cNvSpPr>
            <a:spLocks noChangeAspect="1" noChangeArrowheads="1"/>
          </p:cNvSpPr>
          <p:nvPr userDrawn="1"/>
        </p:nvSpPr>
        <p:spPr bwMode="auto">
          <a:xfrm>
            <a:off x="61690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22" name="Oval 430"/>
          <p:cNvSpPr>
            <a:spLocks noChangeAspect="1" noChangeArrowheads="1"/>
          </p:cNvSpPr>
          <p:nvPr userDrawn="1"/>
        </p:nvSpPr>
        <p:spPr bwMode="auto">
          <a:xfrm>
            <a:off x="62880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23" name="Oval 431"/>
          <p:cNvSpPr>
            <a:spLocks noChangeAspect="1" noChangeArrowheads="1"/>
          </p:cNvSpPr>
          <p:nvPr userDrawn="1"/>
        </p:nvSpPr>
        <p:spPr bwMode="auto">
          <a:xfrm>
            <a:off x="64055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24" name="Oval 432"/>
          <p:cNvSpPr>
            <a:spLocks noChangeAspect="1" noChangeArrowheads="1"/>
          </p:cNvSpPr>
          <p:nvPr userDrawn="1"/>
        </p:nvSpPr>
        <p:spPr bwMode="auto">
          <a:xfrm>
            <a:off x="652462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25" name="Oval 433"/>
          <p:cNvSpPr>
            <a:spLocks noChangeAspect="1" noChangeArrowheads="1"/>
          </p:cNvSpPr>
          <p:nvPr userDrawn="1"/>
        </p:nvSpPr>
        <p:spPr bwMode="auto">
          <a:xfrm>
            <a:off x="66421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26" name="Oval 434"/>
          <p:cNvSpPr>
            <a:spLocks noChangeAspect="1" noChangeArrowheads="1"/>
          </p:cNvSpPr>
          <p:nvPr userDrawn="1"/>
        </p:nvSpPr>
        <p:spPr bwMode="auto">
          <a:xfrm>
            <a:off x="67611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27" name="Oval 435"/>
          <p:cNvSpPr>
            <a:spLocks noChangeAspect="1" noChangeArrowheads="1"/>
          </p:cNvSpPr>
          <p:nvPr userDrawn="1"/>
        </p:nvSpPr>
        <p:spPr bwMode="auto">
          <a:xfrm>
            <a:off x="68786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28" name="Oval 436"/>
          <p:cNvSpPr>
            <a:spLocks noChangeAspect="1" noChangeArrowheads="1"/>
          </p:cNvSpPr>
          <p:nvPr userDrawn="1"/>
        </p:nvSpPr>
        <p:spPr bwMode="auto">
          <a:xfrm>
            <a:off x="69977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29" name="Oval 437"/>
          <p:cNvSpPr>
            <a:spLocks noChangeAspect="1" noChangeArrowheads="1"/>
          </p:cNvSpPr>
          <p:nvPr userDrawn="1"/>
        </p:nvSpPr>
        <p:spPr bwMode="auto">
          <a:xfrm>
            <a:off x="71151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30" name="Oval 438"/>
          <p:cNvSpPr>
            <a:spLocks noChangeAspect="1" noChangeArrowheads="1"/>
          </p:cNvSpPr>
          <p:nvPr userDrawn="1"/>
        </p:nvSpPr>
        <p:spPr bwMode="auto">
          <a:xfrm>
            <a:off x="72342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31" name="Oval 439"/>
          <p:cNvSpPr>
            <a:spLocks noChangeAspect="1" noChangeArrowheads="1"/>
          </p:cNvSpPr>
          <p:nvPr userDrawn="1"/>
        </p:nvSpPr>
        <p:spPr bwMode="auto">
          <a:xfrm>
            <a:off x="73517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32" name="Oval 440"/>
          <p:cNvSpPr>
            <a:spLocks noChangeAspect="1" noChangeArrowheads="1"/>
          </p:cNvSpPr>
          <p:nvPr userDrawn="1"/>
        </p:nvSpPr>
        <p:spPr bwMode="auto">
          <a:xfrm>
            <a:off x="7470775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33" name="Oval 441"/>
          <p:cNvSpPr>
            <a:spLocks noChangeAspect="1" noChangeArrowheads="1"/>
          </p:cNvSpPr>
          <p:nvPr userDrawn="1"/>
        </p:nvSpPr>
        <p:spPr bwMode="auto">
          <a:xfrm>
            <a:off x="758825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34" name="Oval 442"/>
          <p:cNvSpPr>
            <a:spLocks noChangeAspect="1" noChangeArrowheads="1"/>
          </p:cNvSpPr>
          <p:nvPr userDrawn="1"/>
        </p:nvSpPr>
        <p:spPr bwMode="auto">
          <a:xfrm>
            <a:off x="770731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35" name="Oval 443"/>
          <p:cNvSpPr>
            <a:spLocks noChangeAspect="1" noChangeArrowheads="1"/>
          </p:cNvSpPr>
          <p:nvPr userDrawn="1"/>
        </p:nvSpPr>
        <p:spPr bwMode="auto">
          <a:xfrm>
            <a:off x="818038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36" name="Oval 444"/>
          <p:cNvSpPr>
            <a:spLocks noChangeAspect="1" noChangeArrowheads="1"/>
          </p:cNvSpPr>
          <p:nvPr userDrawn="1"/>
        </p:nvSpPr>
        <p:spPr bwMode="auto">
          <a:xfrm>
            <a:off x="82978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37" name="Oval 445"/>
          <p:cNvSpPr>
            <a:spLocks noChangeAspect="1" noChangeArrowheads="1"/>
          </p:cNvSpPr>
          <p:nvPr userDrawn="1"/>
        </p:nvSpPr>
        <p:spPr bwMode="auto">
          <a:xfrm>
            <a:off x="254000" y="24828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38" name="Oval 446"/>
          <p:cNvSpPr>
            <a:spLocks noChangeAspect="1" noChangeArrowheads="1"/>
          </p:cNvSpPr>
          <p:nvPr userDrawn="1"/>
        </p:nvSpPr>
        <p:spPr bwMode="auto">
          <a:xfrm>
            <a:off x="373063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39" name="Oval 447"/>
          <p:cNvSpPr>
            <a:spLocks noChangeAspect="1" noChangeArrowheads="1"/>
          </p:cNvSpPr>
          <p:nvPr userDrawn="1"/>
        </p:nvSpPr>
        <p:spPr bwMode="auto">
          <a:xfrm>
            <a:off x="490538" y="24828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0" name="Oval 448"/>
          <p:cNvSpPr>
            <a:spLocks noChangeAspect="1" noChangeArrowheads="1"/>
          </p:cNvSpPr>
          <p:nvPr userDrawn="1"/>
        </p:nvSpPr>
        <p:spPr bwMode="auto">
          <a:xfrm>
            <a:off x="9636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1" name="Oval 449"/>
          <p:cNvSpPr>
            <a:spLocks noChangeAspect="1" noChangeArrowheads="1"/>
          </p:cNvSpPr>
          <p:nvPr userDrawn="1"/>
        </p:nvSpPr>
        <p:spPr bwMode="auto">
          <a:xfrm>
            <a:off x="10826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2" name="Oval 450"/>
          <p:cNvSpPr>
            <a:spLocks noChangeAspect="1" noChangeArrowheads="1"/>
          </p:cNvSpPr>
          <p:nvPr userDrawn="1"/>
        </p:nvSpPr>
        <p:spPr bwMode="auto">
          <a:xfrm>
            <a:off x="12001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3" name="Oval 451"/>
          <p:cNvSpPr>
            <a:spLocks noChangeAspect="1" noChangeArrowheads="1"/>
          </p:cNvSpPr>
          <p:nvPr userDrawn="1"/>
        </p:nvSpPr>
        <p:spPr bwMode="auto">
          <a:xfrm>
            <a:off x="1319213" y="25908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4" name="Oval 452"/>
          <p:cNvSpPr>
            <a:spLocks noChangeAspect="1" noChangeArrowheads="1"/>
          </p:cNvSpPr>
          <p:nvPr userDrawn="1"/>
        </p:nvSpPr>
        <p:spPr bwMode="auto">
          <a:xfrm>
            <a:off x="14366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5" name="Oval 453"/>
          <p:cNvSpPr>
            <a:spLocks noChangeAspect="1" noChangeArrowheads="1"/>
          </p:cNvSpPr>
          <p:nvPr userDrawn="1"/>
        </p:nvSpPr>
        <p:spPr bwMode="auto">
          <a:xfrm>
            <a:off x="15557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6" name="Oval 454"/>
          <p:cNvSpPr>
            <a:spLocks noChangeAspect="1" noChangeArrowheads="1"/>
          </p:cNvSpPr>
          <p:nvPr userDrawn="1"/>
        </p:nvSpPr>
        <p:spPr bwMode="auto">
          <a:xfrm>
            <a:off x="16732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7" name="Oval 455"/>
          <p:cNvSpPr>
            <a:spLocks noChangeAspect="1" noChangeArrowheads="1"/>
          </p:cNvSpPr>
          <p:nvPr userDrawn="1"/>
        </p:nvSpPr>
        <p:spPr bwMode="auto">
          <a:xfrm>
            <a:off x="17922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8" name="Oval 456"/>
          <p:cNvSpPr>
            <a:spLocks noChangeAspect="1" noChangeArrowheads="1"/>
          </p:cNvSpPr>
          <p:nvPr userDrawn="1"/>
        </p:nvSpPr>
        <p:spPr bwMode="auto">
          <a:xfrm>
            <a:off x="19097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49" name="Oval 457"/>
          <p:cNvSpPr>
            <a:spLocks noChangeAspect="1" noChangeArrowheads="1"/>
          </p:cNvSpPr>
          <p:nvPr userDrawn="1"/>
        </p:nvSpPr>
        <p:spPr bwMode="auto">
          <a:xfrm>
            <a:off x="20288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50" name="Oval 458"/>
          <p:cNvSpPr>
            <a:spLocks noChangeAspect="1" noChangeArrowheads="1"/>
          </p:cNvSpPr>
          <p:nvPr userDrawn="1"/>
        </p:nvSpPr>
        <p:spPr bwMode="auto">
          <a:xfrm>
            <a:off x="23828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51" name="Oval 459"/>
          <p:cNvSpPr>
            <a:spLocks noChangeAspect="1" noChangeArrowheads="1"/>
          </p:cNvSpPr>
          <p:nvPr userDrawn="1"/>
        </p:nvSpPr>
        <p:spPr bwMode="auto">
          <a:xfrm>
            <a:off x="25019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52" name="Oval 460"/>
          <p:cNvSpPr>
            <a:spLocks noChangeAspect="1" noChangeArrowheads="1"/>
          </p:cNvSpPr>
          <p:nvPr userDrawn="1"/>
        </p:nvSpPr>
        <p:spPr bwMode="auto">
          <a:xfrm>
            <a:off x="26193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53" name="Oval 461"/>
          <p:cNvSpPr>
            <a:spLocks noChangeAspect="1" noChangeArrowheads="1"/>
          </p:cNvSpPr>
          <p:nvPr userDrawn="1"/>
        </p:nvSpPr>
        <p:spPr bwMode="auto">
          <a:xfrm>
            <a:off x="27384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54" name="Oval 462"/>
          <p:cNvSpPr>
            <a:spLocks noChangeAspect="1" noChangeArrowheads="1"/>
          </p:cNvSpPr>
          <p:nvPr userDrawn="1"/>
        </p:nvSpPr>
        <p:spPr bwMode="auto">
          <a:xfrm>
            <a:off x="41576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55" name="Oval 463"/>
          <p:cNvSpPr>
            <a:spLocks noChangeAspect="1" noChangeArrowheads="1"/>
          </p:cNvSpPr>
          <p:nvPr userDrawn="1"/>
        </p:nvSpPr>
        <p:spPr bwMode="auto">
          <a:xfrm>
            <a:off x="45132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56" name="Oval 464"/>
          <p:cNvSpPr>
            <a:spLocks noChangeAspect="1" noChangeArrowheads="1"/>
          </p:cNvSpPr>
          <p:nvPr userDrawn="1"/>
        </p:nvSpPr>
        <p:spPr bwMode="auto">
          <a:xfrm>
            <a:off x="48672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57" name="Oval 465"/>
          <p:cNvSpPr>
            <a:spLocks noChangeAspect="1" noChangeArrowheads="1"/>
          </p:cNvSpPr>
          <p:nvPr userDrawn="1"/>
        </p:nvSpPr>
        <p:spPr bwMode="auto">
          <a:xfrm>
            <a:off x="49863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58" name="Oval 466"/>
          <p:cNvSpPr>
            <a:spLocks noChangeAspect="1" noChangeArrowheads="1"/>
          </p:cNvSpPr>
          <p:nvPr userDrawn="1"/>
        </p:nvSpPr>
        <p:spPr bwMode="auto">
          <a:xfrm>
            <a:off x="51038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59" name="Oval 467"/>
          <p:cNvSpPr>
            <a:spLocks noChangeAspect="1" noChangeArrowheads="1"/>
          </p:cNvSpPr>
          <p:nvPr userDrawn="1"/>
        </p:nvSpPr>
        <p:spPr bwMode="auto">
          <a:xfrm>
            <a:off x="52228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60" name="Oval 468"/>
          <p:cNvSpPr>
            <a:spLocks noChangeAspect="1" noChangeArrowheads="1"/>
          </p:cNvSpPr>
          <p:nvPr userDrawn="1"/>
        </p:nvSpPr>
        <p:spPr bwMode="auto">
          <a:xfrm>
            <a:off x="53403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61" name="Oval 469"/>
          <p:cNvSpPr>
            <a:spLocks noChangeAspect="1" noChangeArrowheads="1"/>
          </p:cNvSpPr>
          <p:nvPr userDrawn="1"/>
        </p:nvSpPr>
        <p:spPr bwMode="auto">
          <a:xfrm>
            <a:off x="54594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62" name="Oval 470"/>
          <p:cNvSpPr>
            <a:spLocks noChangeAspect="1" noChangeArrowheads="1"/>
          </p:cNvSpPr>
          <p:nvPr userDrawn="1"/>
        </p:nvSpPr>
        <p:spPr bwMode="auto">
          <a:xfrm>
            <a:off x="55768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63" name="Oval 471"/>
          <p:cNvSpPr>
            <a:spLocks noChangeAspect="1" noChangeArrowheads="1"/>
          </p:cNvSpPr>
          <p:nvPr userDrawn="1"/>
        </p:nvSpPr>
        <p:spPr bwMode="auto">
          <a:xfrm>
            <a:off x="56959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64" name="Oval 472"/>
          <p:cNvSpPr>
            <a:spLocks noChangeAspect="1" noChangeArrowheads="1"/>
          </p:cNvSpPr>
          <p:nvPr userDrawn="1"/>
        </p:nvSpPr>
        <p:spPr bwMode="auto">
          <a:xfrm>
            <a:off x="58134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65" name="Oval 473"/>
          <p:cNvSpPr>
            <a:spLocks noChangeAspect="1" noChangeArrowheads="1"/>
          </p:cNvSpPr>
          <p:nvPr userDrawn="1"/>
        </p:nvSpPr>
        <p:spPr bwMode="auto">
          <a:xfrm>
            <a:off x="59324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66" name="Oval 474"/>
          <p:cNvSpPr>
            <a:spLocks noChangeAspect="1" noChangeArrowheads="1"/>
          </p:cNvSpPr>
          <p:nvPr userDrawn="1"/>
        </p:nvSpPr>
        <p:spPr bwMode="auto">
          <a:xfrm>
            <a:off x="60515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67" name="Oval 475"/>
          <p:cNvSpPr>
            <a:spLocks noChangeAspect="1" noChangeArrowheads="1"/>
          </p:cNvSpPr>
          <p:nvPr userDrawn="1"/>
        </p:nvSpPr>
        <p:spPr bwMode="auto">
          <a:xfrm>
            <a:off x="61690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68" name="Oval 476"/>
          <p:cNvSpPr>
            <a:spLocks noChangeAspect="1" noChangeArrowheads="1"/>
          </p:cNvSpPr>
          <p:nvPr userDrawn="1"/>
        </p:nvSpPr>
        <p:spPr bwMode="auto">
          <a:xfrm>
            <a:off x="62880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69" name="Oval 477"/>
          <p:cNvSpPr>
            <a:spLocks noChangeAspect="1" noChangeArrowheads="1"/>
          </p:cNvSpPr>
          <p:nvPr userDrawn="1"/>
        </p:nvSpPr>
        <p:spPr bwMode="auto">
          <a:xfrm>
            <a:off x="64055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70" name="Oval 478"/>
          <p:cNvSpPr>
            <a:spLocks noChangeAspect="1" noChangeArrowheads="1"/>
          </p:cNvSpPr>
          <p:nvPr userDrawn="1"/>
        </p:nvSpPr>
        <p:spPr bwMode="auto">
          <a:xfrm>
            <a:off x="652462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71" name="Oval 479"/>
          <p:cNvSpPr>
            <a:spLocks noChangeAspect="1" noChangeArrowheads="1"/>
          </p:cNvSpPr>
          <p:nvPr userDrawn="1"/>
        </p:nvSpPr>
        <p:spPr bwMode="auto">
          <a:xfrm>
            <a:off x="66421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72" name="Oval 480"/>
          <p:cNvSpPr>
            <a:spLocks noChangeAspect="1" noChangeArrowheads="1"/>
          </p:cNvSpPr>
          <p:nvPr userDrawn="1"/>
        </p:nvSpPr>
        <p:spPr bwMode="auto">
          <a:xfrm>
            <a:off x="676116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73" name="Oval 481"/>
          <p:cNvSpPr>
            <a:spLocks noChangeAspect="1" noChangeArrowheads="1"/>
          </p:cNvSpPr>
          <p:nvPr userDrawn="1"/>
        </p:nvSpPr>
        <p:spPr bwMode="auto">
          <a:xfrm>
            <a:off x="68786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74" name="Oval 482"/>
          <p:cNvSpPr>
            <a:spLocks noChangeAspect="1" noChangeArrowheads="1"/>
          </p:cNvSpPr>
          <p:nvPr userDrawn="1"/>
        </p:nvSpPr>
        <p:spPr bwMode="auto">
          <a:xfrm>
            <a:off x="69977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75" name="Oval 483"/>
          <p:cNvSpPr>
            <a:spLocks noChangeAspect="1" noChangeArrowheads="1"/>
          </p:cNvSpPr>
          <p:nvPr userDrawn="1"/>
        </p:nvSpPr>
        <p:spPr bwMode="auto">
          <a:xfrm>
            <a:off x="7115175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76" name="Oval 484"/>
          <p:cNvSpPr>
            <a:spLocks noChangeAspect="1" noChangeArrowheads="1"/>
          </p:cNvSpPr>
          <p:nvPr userDrawn="1"/>
        </p:nvSpPr>
        <p:spPr bwMode="auto">
          <a:xfrm>
            <a:off x="723423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77" name="Oval 485"/>
          <p:cNvSpPr>
            <a:spLocks noChangeAspect="1" noChangeArrowheads="1"/>
          </p:cNvSpPr>
          <p:nvPr userDrawn="1"/>
        </p:nvSpPr>
        <p:spPr bwMode="auto">
          <a:xfrm>
            <a:off x="7351713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78" name="Oval 486"/>
          <p:cNvSpPr>
            <a:spLocks noChangeAspect="1" noChangeArrowheads="1"/>
          </p:cNvSpPr>
          <p:nvPr userDrawn="1"/>
        </p:nvSpPr>
        <p:spPr bwMode="auto">
          <a:xfrm>
            <a:off x="7470775" y="25908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79" name="Oval 487"/>
          <p:cNvSpPr>
            <a:spLocks noChangeAspect="1" noChangeArrowheads="1"/>
          </p:cNvSpPr>
          <p:nvPr userDrawn="1"/>
        </p:nvSpPr>
        <p:spPr bwMode="auto">
          <a:xfrm>
            <a:off x="758825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80" name="Oval 488"/>
          <p:cNvSpPr>
            <a:spLocks noChangeAspect="1" noChangeArrowheads="1"/>
          </p:cNvSpPr>
          <p:nvPr userDrawn="1"/>
        </p:nvSpPr>
        <p:spPr bwMode="auto">
          <a:xfrm>
            <a:off x="8180388" y="25908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81" name="Oval 489"/>
          <p:cNvSpPr>
            <a:spLocks noChangeAspect="1" noChangeArrowheads="1"/>
          </p:cNvSpPr>
          <p:nvPr userDrawn="1"/>
        </p:nvSpPr>
        <p:spPr bwMode="auto">
          <a:xfrm>
            <a:off x="8316913" y="25654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82" name="Oval 490"/>
          <p:cNvSpPr>
            <a:spLocks noChangeAspect="1" noChangeArrowheads="1"/>
          </p:cNvSpPr>
          <p:nvPr userDrawn="1"/>
        </p:nvSpPr>
        <p:spPr bwMode="auto">
          <a:xfrm>
            <a:off x="254000" y="25908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83" name="Oval 491"/>
          <p:cNvSpPr>
            <a:spLocks noChangeAspect="1" noChangeArrowheads="1"/>
          </p:cNvSpPr>
          <p:nvPr userDrawn="1"/>
        </p:nvSpPr>
        <p:spPr bwMode="auto">
          <a:xfrm>
            <a:off x="9636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84" name="Oval 492"/>
          <p:cNvSpPr>
            <a:spLocks noChangeAspect="1" noChangeArrowheads="1"/>
          </p:cNvSpPr>
          <p:nvPr userDrawn="1"/>
        </p:nvSpPr>
        <p:spPr bwMode="auto">
          <a:xfrm>
            <a:off x="10826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85" name="Oval 493"/>
          <p:cNvSpPr>
            <a:spLocks noChangeAspect="1" noChangeArrowheads="1"/>
          </p:cNvSpPr>
          <p:nvPr userDrawn="1"/>
        </p:nvSpPr>
        <p:spPr bwMode="auto">
          <a:xfrm>
            <a:off x="12001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86" name="Oval 494"/>
          <p:cNvSpPr>
            <a:spLocks noChangeAspect="1" noChangeArrowheads="1"/>
          </p:cNvSpPr>
          <p:nvPr userDrawn="1"/>
        </p:nvSpPr>
        <p:spPr bwMode="auto">
          <a:xfrm>
            <a:off x="13192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87" name="Oval 495"/>
          <p:cNvSpPr>
            <a:spLocks noChangeAspect="1" noChangeArrowheads="1"/>
          </p:cNvSpPr>
          <p:nvPr userDrawn="1"/>
        </p:nvSpPr>
        <p:spPr bwMode="auto">
          <a:xfrm>
            <a:off x="14366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88" name="Oval 496"/>
          <p:cNvSpPr>
            <a:spLocks noChangeAspect="1" noChangeArrowheads="1"/>
          </p:cNvSpPr>
          <p:nvPr userDrawn="1"/>
        </p:nvSpPr>
        <p:spPr bwMode="auto">
          <a:xfrm>
            <a:off x="15557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89" name="Oval 497"/>
          <p:cNvSpPr>
            <a:spLocks noChangeAspect="1" noChangeArrowheads="1"/>
          </p:cNvSpPr>
          <p:nvPr userDrawn="1"/>
        </p:nvSpPr>
        <p:spPr bwMode="auto">
          <a:xfrm>
            <a:off x="16732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90" name="Oval 498"/>
          <p:cNvSpPr>
            <a:spLocks noChangeAspect="1" noChangeArrowheads="1"/>
          </p:cNvSpPr>
          <p:nvPr userDrawn="1"/>
        </p:nvSpPr>
        <p:spPr bwMode="auto">
          <a:xfrm>
            <a:off x="17922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91" name="Oval 499"/>
          <p:cNvSpPr>
            <a:spLocks noChangeAspect="1" noChangeArrowheads="1"/>
          </p:cNvSpPr>
          <p:nvPr userDrawn="1"/>
        </p:nvSpPr>
        <p:spPr bwMode="auto">
          <a:xfrm>
            <a:off x="19097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92" name="Oval 500"/>
          <p:cNvSpPr>
            <a:spLocks noChangeAspect="1" noChangeArrowheads="1"/>
          </p:cNvSpPr>
          <p:nvPr userDrawn="1"/>
        </p:nvSpPr>
        <p:spPr bwMode="auto">
          <a:xfrm>
            <a:off x="20288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93" name="Oval 501"/>
          <p:cNvSpPr>
            <a:spLocks noChangeAspect="1" noChangeArrowheads="1"/>
          </p:cNvSpPr>
          <p:nvPr userDrawn="1"/>
        </p:nvSpPr>
        <p:spPr bwMode="auto">
          <a:xfrm>
            <a:off x="21463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94" name="Oval 502"/>
          <p:cNvSpPr>
            <a:spLocks noChangeAspect="1" noChangeArrowheads="1"/>
          </p:cNvSpPr>
          <p:nvPr userDrawn="1"/>
        </p:nvSpPr>
        <p:spPr bwMode="auto">
          <a:xfrm>
            <a:off x="22653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95" name="Oval 503"/>
          <p:cNvSpPr>
            <a:spLocks noChangeAspect="1" noChangeArrowheads="1"/>
          </p:cNvSpPr>
          <p:nvPr userDrawn="1"/>
        </p:nvSpPr>
        <p:spPr bwMode="auto">
          <a:xfrm>
            <a:off x="23828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96" name="Oval 504"/>
          <p:cNvSpPr>
            <a:spLocks noChangeAspect="1" noChangeArrowheads="1"/>
          </p:cNvSpPr>
          <p:nvPr userDrawn="1"/>
        </p:nvSpPr>
        <p:spPr bwMode="auto">
          <a:xfrm>
            <a:off x="25019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97" name="Oval 505"/>
          <p:cNvSpPr>
            <a:spLocks noChangeAspect="1" noChangeArrowheads="1"/>
          </p:cNvSpPr>
          <p:nvPr userDrawn="1"/>
        </p:nvSpPr>
        <p:spPr bwMode="auto">
          <a:xfrm>
            <a:off x="26193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98" name="Oval 506"/>
          <p:cNvSpPr>
            <a:spLocks noChangeAspect="1" noChangeArrowheads="1"/>
          </p:cNvSpPr>
          <p:nvPr userDrawn="1"/>
        </p:nvSpPr>
        <p:spPr bwMode="auto">
          <a:xfrm>
            <a:off x="27384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499" name="Oval 507"/>
          <p:cNvSpPr>
            <a:spLocks noChangeAspect="1" noChangeArrowheads="1"/>
          </p:cNvSpPr>
          <p:nvPr userDrawn="1"/>
        </p:nvSpPr>
        <p:spPr bwMode="auto">
          <a:xfrm>
            <a:off x="28559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00" name="Oval 508"/>
          <p:cNvSpPr>
            <a:spLocks noChangeAspect="1" noChangeArrowheads="1"/>
          </p:cNvSpPr>
          <p:nvPr userDrawn="1"/>
        </p:nvSpPr>
        <p:spPr bwMode="auto">
          <a:xfrm>
            <a:off x="40401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01" name="Oval 509"/>
          <p:cNvSpPr>
            <a:spLocks noChangeAspect="1" noChangeArrowheads="1"/>
          </p:cNvSpPr>
          <p:nvPr userDrawn="1"/>
        </p:nvSpPr>
        <p:spPr bwMode="auto">
          <a:xfrm>
            <a:off x="41576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02" name="Oval 510"/>
          <p:cNvSpPr>
            <a:spLocks noChangeAspect="1" noChangeArrowheads="1"/>
          </p:cNvSpPr>
          <p:nvPr userDrawn="1"/>
        </p:nvSpPr>
        <p:spPr bwMode="auto">
          <a:xfrm>
            <a:off x="42767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03" name="Oval 511"/>
          <p:cNvSpPr>
            <a:spLocks noChangeAspect="1" noChangeArrowheads="1"/>
          </p:cNvSpPr>
          <p:nvPr userDrawn="1"/>
        </p:nvSpPr>
        <p:spPr bwMode="auto">
          <a:xfrm>
            <a:off x="43942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04" name="Oval 512"/>
          <p:cNvSpPr>
            <a:spLocks noChangeAspect="1" noChangeArrowheads="1"/>
          </p:cNvSpPr>
          <p:nvPr userDrawn="1"/>
        </p:nvSpPr>
        <p:spPr bwMode="auto">
          <a:xfrm>
            <a:off x="45132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05" name="Oval 513"/>
          <p:cNvSpPr>
            <a:spLocks noChangeAspect="1" noChangeArrowheads="1"/>
          </p:cNvSpPr>
          <p:nvPr userDrawn="1"/>
        </p:nvSpPr>
        <p:spPr bwMode="auto">
          <a:xfrm>
            <a:off x="46307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06" name="Oval 514"/>
          <p:cNvSpPr>
            <a:spLocks noChangeAspect="1" noChangeArrowheads="1"/>
          </p:cNvSpPr>
          <p:nvPr userDrawn="1"/>
        </p:nvSpPr>
        <p:spPr bwMode="auto">
          <a:xfrm>
            <a:off x="47498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07" name="Oval 515"/>
          <p:cNvSpPr>
            <a:spLocks noChangeAspect="1" noChangeArrowheads="1"/>
          </p:cNvSpPr>
          <p:nvPr userDrawn="1"/>
        </p:nvSpPr>
        <p:spPr bwMode="auto">
          <a:xfrm>
            <a:off x="48672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08" name="Oval 516"/>
          <p:cNvSpPr>
            <a:spLocks noChangeAspect="1" noChangeArrowheads="1"/>
          </p:cNvSpPr>
          <p:nvPr userDrawn="1"/>
        </p:nvSpPr>
        <p:spPr bwMode="auto">
          <a:xfrm>
            <a:off x="49863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09" name="Oval 517"/>
          <p:cNvSpPr>
            <a:spLocks noChangeAspect="1" noChangeArrowheads="1"/>
          </p:cNvSpPr>
          <p:nvPr userDrawn="1"/>
        </p:nvSpPr>
        <p:spPr bwMode="auto">
          <a:xfrm>
            <a:off x="51038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10" name="Oval 518"/>
          <p:cNvSpPr>
            <a:spLocks noChangeAspect="1" noChangeArrowheads="1"/>
          </p:cNvSpPr>
          <p:nvPr userDrawn="1"/>
        </p:nvSpPr>
        <p:spPr bwMode="auto">
          <a:xfrm>
            <a:off x="52228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11" name="Oval 519"/>
          <p:cNvSpPr>
            <a:spLocks noChangeAspect="1" noChangeArrowheads="1"/>
          </p:cNvSpPr>
          <p:nvPr userDrawn="1"/>
        </p:nvSpPr>
        <p:spPr bwMode="auto">
          <a:xfrm>
            <a:off x="53403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12" name="Oval 520"/>
          <p:cNvSpPr>
            <a:spLocks noChangeAspect="1" noChangeArrowheads="1"/>
          </p:cNvSpPr>
          <p:nvPr userDrawn="1"/>
        </p:nvSpPr>
        <p:spPr bwMode="auto">
          <a:xfrm>
            <a:off x="54594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13" name="Oval 521"/>
          <p:cNvSpPr>
            <a:spLocks noChangeAspect="1" noChangeArrowheads="1"/>
          </p:cNvSpPr>
          <p:nvPr userDrawn="1"/>
        </p:nvSpPr>
        <p:spPr bwMode="auto">
          <a:xfrm>
            <a:off x="55768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14" name="Oval 522"/>
          <p:cNvSpPr>
            <a:spLocks noChangeAspect="1" noChangeArrowheads="1"/>
          </p:cNvSpPr>
          <p:nvPr userDrawn="1"/>
        </p:nvSpPr>
        <p:spPr bwMode="auto">
          <a:xfrm>
            <a:off x="56959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15" name="Oval 523"/>
          <p:cNvSpPr>
            <a:spLocks noChangeAspect="1" noChangeArrowheads="1"/>
          </p:cNvSpPr>
          <p:nvPr userDrawn="1"/>
        </p:nvSpPr>
        <p:spPr bwMode="auto">
          <a:xfrm>
            <a:off x="58134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16" name="Oval 524"/>
          <p:cNvSpPr>
            <a:spLocks noChangeAspect="1" noChangeArrowheads="1"/>
          </p:cNvSpPr>
          <p:nvPr userDrawn="1"/>
        </p:nvSpPr>
        <p:spPr bwMode="auto">
          <a:xfrm>
            <a:off x="59324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17" name="Oval 525"/>
          <p:cNvSpPr>
            <a:spLocks noChangeAspect="1" noChangeArrowheads="1"/>
          </p:cNvSpPr>
          <p:nvPr userDrawn="1"/>
        </p:nvSpPr>
        <p:spPr bwMode="auto">
          <a:xfrm>
            <a:off x="60515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18" name="Oval 526"/>
          <p:cNvSpPr>
            <a:spLocks noChangeAspect="1" noChangeArrowheads="1"/>
          </p:cNvSpPr>
          <p:nvPr userDrawn="1"/>
        </p:nvSpPr>
        <p:spPr bwMode="auto">
          <a:xfrm>
            <a:off x="61690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19" name="Oval 527"/>
          <p:cNvSpPr>
            <a:spLocks noChangeAspect="1" noChangeArrowheads="1"/>
          </p:cNvSpPr>
          <p:nvPr userDrawn="1"/>
        </p:nvSpPr>
        <p:spPr bwMode="auto">
          <a:xfrm>
            <a:off x="62880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20" name="Oval 528"/>
          <p:cNvSpPr>
            <a:spLocks noChangeAspect="1" noChangeArrowheads="1"/>
          </p:cNvSpPr>
          <p:nvPr userDrawn="1"/>
        </p:nvSpPr>
        <p:spPr bwMode="auto">
          <a:xfrm>
            <a:off x="64055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21" name="Oval 529"/>
          <p:cNvSpPr>
            <a:spLocks noChangeAspect="1" noChangeArrowheads="1"/>
          </p:cNvSpPr>
          <p:nvPr userDrawn="1"/>
        </p:nvSpPr>
        <p:spPr bwMode="auto">
          <a:xfrm>
            <a:off x="652462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22" name="Oval 530"/>
          <p:cNvSpPr>
            <a:spLocks noChangeAspect="1" noChangeArrowheads="1"/>
          </p:cNvSpPr>
          <p:nvPr userDrawn="1"/>
        </p:nvSpPr>
        <p:spPr bwMode="auto">
          <a:xfrm>
            <a:off x="6642100" y="27003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23" name="Oval 531"/>
          <p:cNvSpPr>
            <a:spLocks noChangeAspect="1" noChangeArrowheads="1"/>
          </p:cNvSpPr>
          <p:nvPr userDrawn="1"/>
        </p:nvSpPr>
        <p:spPr bwMode="auto">
          <a:xfrm>
            <a:off x="676116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24" name="Oval 532"/>
          <p:cNvSpPr>
            <a:spLocks noChangeAspect="1" noChangeArrowheads="1"/>
          </p:cNvSpPr>
          <p:nvPr userDrawn="1"/>
        </p:nvSpPr>
        <p:spPr bwMode="auto">
          <a:xfrm>
            <a:off x="68786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25" name="Oval 533"/>
          <p:cNvSpPr>
            <a:spLocks noChangeAspect="1" noChangeArrowheads="1"/>
          </p:cNvSpPr>
          <p:nvPr userDrawn="1"/>
        </p:nvSpPr>
        <p:spPr bwMode="auto">
          <a:xfrm>
            <a:off x="699770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26" name="Oval 534"/>
          <p:cNvSpPr>
            <a:spLocks noChangeAspect="1" noChangeArrowheads="1"/>
          </p:cNvSpPr>
          <p:nvPr userDrawn="1"/>
        </p:nvSpPr>
        <p:spPr bwMode="auto">
          <a:xfrm>
            <a:off x="71151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27" name="Oval 535"/>
          <p:cNvSpPr>
            <a:spLocks noChangeAspect="1" noChangeArrowheads="1"/>
          </p:cNvSpPr>
          <p:nvPr userDrawn="1"/>
        </p:nvSpPr>
        <p:spPr bwMode="auto">
          <a:xfrm>
            <a:off x="723423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28" name="Oval 536"/>
          <p:cNvSpPr>
            <a:spLocks noChangeAspect="1" noChangeArrowheads="1"/>
          </p:cNvSpPr>
          <p:nvPr userDrawn="1"/>
        </p:nvSpPr>
        <p:spPr bwMode="auto">
          <a:xfrm>
            <a:off x="7351713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29" name="Oval 537"/>
          <p:cNvSpPr>
            <a:spLocks noChangeAspect="1" noChangeArrowheads="1"/>
          </p:cNvSpPr>
          <p:nvPr userDrawn="1"/>
        </p:nvSpPr>
        <p:spPr bwMode="auto">
          <a:xfrm>
            <a:off x="7470775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30" name="Oval 538"/>
          <p:cNvSpPr>
            <a:spLocks noChangeAspect="1" noChangeArrowheads="1"/>
          </p:cNvSpPr>
          <p:nvPr userDrawn="1"/>
        </p:nvSpPr>
        <p:spPr bwMode="auto">
          <a:xfrm>
            <a:off x="7588250" y="27003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31" name="Oval 539"/>
          <p:cNvSpPr>
            <a:spLocks noChangeAspect="1" noChangeArrowheads="1"/>
          </p:cNvSpPr>
          <p:nvPr userDrawn="1"/>
        </p:nvSpPr>
        <p:spPr bwMode="auto">
          <a:xfrm>
            <a:off x="7707313" y="27003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32" name="Oval 540"/>
          <p:cNvSpPr>
            <a:spLocks noChangeAspect="1" noChangeArrowheads="1"/>
          </p:cNvSpPr>
          <p:nvPr userDrawn="1"/>
        </p:nvSpPr>
        <p:spPr bwMode="auto">
          <a:xfrm>
            <a:off x="7824788" y="27003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33" name="Oval 541"/>
          <p:cNvSpPr>
            <a:spLocks noChangeAspect="1" noChangeArrowheads="1"/>
          </p:cNvSpPr>
          <p:nvPr userDrawn="1"/>
        </p:nvSpPr>
        <p:spPr bwMode="auto">
          <a:xfrm>
            <a:off x="8180388" y="27003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34" name="Oval 542"/>
          <p:cNvSpPr>
            <a:spLocks noChangeAspect="1" noChangeArrowheads="1"/>
          </p:cNvSpPr>
          <p:nvPr userDrawn="1"/>
        </p:nvSpPr>
        <p:spPr bwMode="auto">
          <a:xfrm>
            <a:off x="12001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35" name="Oval 543"/>
          <p:cNvSpPr>
            <a:spLocks noChangeAspect="1" noChangeArrowheads="1"/>
          </p:cNvSpPr>
          <p:nvPr userDrawn="1"/>
        </p:nvSpPr>
        <p:spPr bwMode="auto">
          <a:xfrm>
            <a:off x="13192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36" name="Oval 544"/>
          <p:cNvSpPr>
            <a:spLocks noChangeAspect="1" noChangeArrowheads="1"/>
          </p:cNvSpPr>
          <p:nvPr userDrawn="1"/>
        </p:nvSpPr>
        <p:spPr bwMode="auto">
          <a:xfrm>
            <a:off x="14366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37" name="Oval 545"/>
          <p:cNvSpPr>
            <a:spLocks noChangeAspect="1" noChangeArrowheads="1"/>
          </p:cNvSpPr>
          <p:nvPr userDrawn="1"/>
        </p:nvSpPr>
        <p:spPr bwMode="auto">
          <a:xfrm>
            <a:off x="15557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38" name="Oval 546"/>
          <p:cNvSpPr>
            <a:spLocks noChangeAspect="1" noChangeArrowheads="1"/>
          </p:cNvSpPr>
          <p:nvPr userDrawn="1"/>
        </p:nvSpPr>
        <p:spPr bwMode="auto">
          <a:xfrm>
            <a:off x="16732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39" name="Oval 547"/>
          <p:cNvSpPr>
            <a:spLocks noChangeAspect="1" noChangeArrowheads="1"/>
          </p:cNvSpPr>
          <p:nvPr userDrawn="1"/>
        </p:nvSpPr>
        <p:spPr bwMode="auto">
          <a:xfrm>
            <a:off x="17922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40" name="Oval 548"/>
          <p:cNvSpPr>
            <a:spLocks noChangeAspect="1" noChangeArrowheads="1"/>
          </p:cNvSpPr>
          <p:nvPr userDrawn="1"/>
        </p:nvSpPr>
        <p:spPr bwMode="auto">
          <a:xfrm>
            <a:off x="19097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41" name="Oval 549"/>
          <p:cNvSpPr>
            <a:spLocks noChangeAspect="1" noChangeArrowheads="1"/>
          </p:cNvSpPr>
          <p:nvPr userDrawn="1"/>
        </p:nvSpPr>
        <p:spPr bwMode="auto">
          <a:xfrm>
            <a:off x="20288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42" name="Oval 550"/>
          <p:cNvSpPr>
            <a:spLocks noChangeAspect="1" noChangeArrowheads="1"/>
          </p:cNvSpPr>
          <p:nvPr userDrawn="1"/>
        </p:nvSpPr>
        <p:spPr bwMode="auto">
          <a:xfrm>
            <a:off x="21463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43" name="Oval 551"/>
          <p:cNvSpPr>
            <a:spLocks noChangeAspect="1" noChangeArrowheads="1"/>
          </p:cNvSpPr>
          <p:nvPr userDrawn="1"/>
        </p:nvSpPr>
        <p:spPr bwMode="auto">
          <a:xfrm>
            <a:off x="22653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44" name="Oval 552"/>
          <p:cNvSpPr>
            <a:spLocks noChangeAspect="1" noChangeArrowheads="1"/>
          </p:cNvSpPr>
          <p:nvPr userDrawn="1"/>
        </p:nvSpPr>
        <p:spPr bwMode="auto">
          <a:xfrm>
            <a:off x="23828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45" name="Oval 553"/>
          <p:cNvSpPr>
            <a:spLocks noChangeAspect="1" noChangeArrowheads="1"/>
          </p:cNvSpPr>
          <p:nvPr userDrawn="1"/>
        </p:nvSpPr>
        <p:spPr bwMode="auto">
          <a:xfrm>
            <a:off x="25019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46" name="Oval 554"/>
          <p:cNvSpPr>
            <a:spLocks noChangeAspect="1" noChangeArrowheads="1"/>
          </p:cNvSpPr>
          <p:nvPr userDrawn="1"/>
        </p:nvSpPr>
        <p:spPr bwMode="auto">
          <a:xfrm>
            <a:off x="26193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47" name="Oval 555"/>
          <p:cNvSpPr>
            <a:spLocks noChangeAspect="1" noChangeArrowheads="1"/>
          </p:cNvSpPr>
          <p:nvPr userDrawn="1"/>
        </p:nvSpPr>
        <p:spPr bwMode="auto">
          <a:xfrm>
            <a:off x="27384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48" name="Oval 556"/>
          <p:cNvSpPr>
            <a:spLocks noChangeAspect="1" noChangeArrowheads="1"/>
          </p:cNvSpPr>
          <p:nvPr userDrawn="1"/>
        </p:nvSpPr>
        <p:spPr bwMode="auto">
          <a:xfrm>
            <a:off x="28559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49" name="Oval 557"/>
          <p:cNvSpPr>
            <a:spLocks noChangeAspect="1" noChangeArrowheads="1"/>
          </p:cNvSpPr>
          <p:nvPr userDrawn="1"/>
        </p:nvSpPr>
        <p:spPr bwMode="auto">
          <a:xfrm>
            <a:off x="41576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50" name="Oval 558"/>
          <p:cNvSpPr>
            <a:spLocks noChangeAspect="1" noChangeArrowheads="1"/>
          </p:cNvSpPr>
          <p:nvPr userDrawn="1"/>
        </p:nvSpPr>
        <p:spPr bwMode="auto">
          <a:xfrm>
            <a:off x="42767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51" name="Oval 559"/>
          <p:cNvSpPr>
            <a:spLocks noChangeAspect="1" noChangeArrowheads="1"/>
          </p:cNvSpPr>
          <p:nvPr userDrawn="1"/>
        </p:nvSpPr>
        <p:spPr bwMode="auto">
          <a:xfrm>
            <a:off x="43942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52" name="Oval 560"/>
          <p:cNvSpPr>
            <a:spLocks noChangeAspect="1" noChangeArrowheads="1"/>
          </p:cNvSpPr>
          <p:nvPr userDrawn="1"/>
        </p:nvSpPr>
        <p:spPr bwMode="auto">
          <a:xfrm>
            <a:off x="45132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53" name="Oval 561"/>
          <p:cNvSpPr>
            <a:spLocks noChangeAspect="1" noChangeArrowheads="1"/>
          </p:cNvSpPr>
          <p:nvPr userDrawn="1"/>
        </p:nvSpPr>
        <p:spPr bwMode="auto">
          <a:xfrm>
            <a:off x="46307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54" name="Oval 562"/>
          <p:cNvSpPr>
            <a:spLocks noChangeAspect="1" noChangeArrowheads="1"/>
          </p:cNvSpPr>
          <p:nvPr userDrawn="1"/>
        </p:nvSpPr>
        <p:spPr bwMode="auto">
          <a:xfrm>
            <a:off x="47498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55" name="Oval 563"/>
          <p:cNvSpPr>
            <a:spLocks noChangeAspect="1" noChangeArrowheads="1"/>
          </p:cNvSpPr>
          <p:nvPr userDrawn="1"/>
        </p:nvSpPr>
        <p:spPr bwMode="auto">
          <a:xfrm>
            <a:off x="48672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56" name="Oval 564"/>
          <p:cNvSpPr>
            <a:spLocks noChangeAspect="1" noChangeArrowheads="1"/>
          </p:cNvSpPr>
          <p:nvPr userDrawn="1"/>
        </p:nvSpPr>
        <p:spPr bwMode="auto">
          <a:xfrm>
            <a:off x="49863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57" name="Oval 565"/>
          <p:cNvSpPr>
            <a:spLocks noChangeAspect="1" noChangeArrowheads="1"/>
          </p:cNvSpPr>
          <p:nvPr userDrawn="1"/>
        </p:nvSpPr>
        <p:spPr bwMode="auto">
          <a:xfrm>
            <a:off x="51038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58" name="Oval 566"/>
          <p:cNvSpPr>
            <a:spLocks noChangeAspect="1" noChangeArrowheads="1"/>
          </p:cNvSpPr>
          <p:nvPr userDrawn="1"/>
        </p:nvSpPr>
        <p:spPr bwMode="auto">
          <a:xfrm>
            <a:off x="52228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59" name="Oval 567"/>
          <p:cNvSpPr>
            <a:spLocks noChangeAspect="1" noChangeArrowheads="1"/>
          </p:cNvSpPr>
          <p:nvPr userDrawn="1"/>
        </p:nvSpPr>
        <p:spPr bwMode="auto">
          <a:xfrm>
            <a:off x="53403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60" name="Oval 568"/>
          <p:cNvSpPr>
            <a:spLocks noChangeAspect="1" noChangeArrowheads="1"/>
          </p:cNvSpPr>
          <p:nvPr userDrawn="1"/>
        </p:nvSpPr>
        <p:spPr bwMode="auto">
          <a:xfrm>
            <a:off x="54594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61" name="Oval 569"/>
          <p:cNvSpPr>
            <a:spLocks noChangeAspect="1" noChangeArrowheads="1"/>
          </p:cNvSpPr>
          <p:nvPr userDrawn="1"/>
        </p:nvSpPr>
        <p:spPr bwMode="auto">
          <a:xfrm>
            <a:off x="55768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62" name="Oval 570"/>
          <p:cNvSpPr>
            <a:spLocks noChangeAspect="1" noChangeArrowheads="1"/>
          </p:cNvSpPr>
          <p:nvPr userDrawn="1"/>
        </p:nvSpPr>
        <p:spPr bwMode="auto">
          <a:xfrm>
            <a:off x="56959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63" name="Oval 571"/>
          <p:cNvSpPr>
            <a:spLocks noChangeAspect="1" noChangeArrowheads="1"/>
          </p:cNvSpPr>
          <p:nvPr userDrawn="1"/>
        </p:nvSpPr>
        <p:spPr bwMode="auto">
          <a:xfrm>
            <a:off x="58134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64" name="Oval 572"/>
          <p:cNvSpPr>
            <a:spLocks noChangeAspect="1" noChangeArrowheads="1"/>
          </p:cNvSpPr>
          <p:nvPr userDrawn="1"/>
        </p:nvSpPr>
        <p:spPr bwMode="auto">
          <a:xfrm>
            <a:off x="59324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65" name="Oval 573"/>
          <p:cNvSpPr>
            <a:spLocks noChangeAspect="1" noChangeArrowheads="1"/>
          </p:cNvSpPr>
          <p:nvPr userDrawn="1"/>
        </p:nvSpPr>
        <p:spPr bwMode="auto">
          <a:xfrm>
            <a:off x="60515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66" name="Oval 574"/>
          <p:cNvSpPr>
            <a:spLocks noChangeAspect="1" noChangeArrowheads="1"/>
          </p:cNvSpPr>
          <p:nvPr userDrawn="1"/>
        </p:nvSpPr>
        <p:spPr bwMode="auto">
          <a:xfrm>
            <a:off x="61690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67" name="Oval 575"/>
          <p:cNvSpPr>
            <a:spLocks noChangeAspect="1" noChangeArrowheads="1"/>
          </p:cNvSpPr>
          <p:nvPr userDrawn="1"/>
        </p:nvSpPr>
        <p:spPr bwMode="auto">
          <a:xfrm>
            <a:off x="62880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68" name="Oval 576"/>
          <p:cNvSpPr>
            <a:spLocks noChangeAspect="1" noChangeArrowheads="1"/>
          </p:cNvSpPr>
          <p:nvPr userDrawn="1"/>
        </p:nvSpPr>
        <p:spPr bwMode="auto">
          <a:xfrm>
            <a:off x="64055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69" name="Oval 577"/>
          <p:cNvSpPr>
            <a:spLocks noChangeAspect="1" noChangeArrowheads="1"/>
          </p:cNvSpPr>
          <p:nvPr userDrawn="1"/>
        </p:nvSpPr>
        <p:spPr bwMode="auto">
          <a:xfrm>
            <a:off x="652462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70" name="Oval 578"/>
          <p:cNvSpPr>
            <a:spLocks noChangeAspect="1" noChangeArrowheads="1"/>
          </p:cNvSpPr>
          <p:nvPr userDrawn="1"/>
        </p:nvSpPr>
        <p:spPr bwMode="auto">
          <a:xfrm>
            <a:off x="66421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71" name="Oval 579"/>
          <p:cNvSpPr>
            <a:spLocks noChangeAspect="1" noChangeArrowheads="1"/>
          </p:cNvSpPr>
          <p:nvPr userDrawn="1"/>
        </p:nvSpPr>
        <p:spPr bwMode="auto">
          <a:xfrm>
            <a:off x="676116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72" name="Oval 580"/>
          <p:cNvSpPr>
            <a:spLocks noChangeAspect="1" noChangeArrowheads="1"/>
          </p:cNvSpPr>
          <p:nvPr userDrawn="1"/>
        </p:nvSpPr>
        <p:spPr bwMode="auto">
          <a:xfrm>
            <a:off x="68786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73" name="Oval 581"/>
          <p:cNvSpPr>
            <a:spLocks noChangeAspect="1" noChangeArrowheads="1"/>
          </p:cNvSpPr>
          <p:nvPr userDrawn="1"/>
        </p:nvSpPr>
        <p:spPr bwMode="auto">
          <a:xfrm>
            <a:off x="699770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74" name="Oval 582"/>
          <p:cNvSpPr>
            <a:spLocks noChangeAspect="1" noChangeArrowheads="1"/>
          </p:cNvSpPr>
          <p:nvPr userDrawn="1"/>
        </p:nvSpPr>
        <p:spPr bwMode="auto">
          <a:xfrm>
            <a:off x="7115175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75" name="Oval 583"/>
          <p:cNvSpPr>
            <a:spLocks noChangeAspect="1" noChangeArrowheads="1"/>
          </p:cNvSpPr>
          <p:nvPr userDrawn="1"/>
        </p:nvSpPr>
        <p:spPr bwMode="auto">
          <a:xfrm>
            <a:off x="723423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76" name="Oval 584"/>
          <p:cNvSpPr>
            <a:spLocks noChangeAspect="1" noChangeArrowheads="1"/>
          </p:cNvSpPr>
          <p:nvPr userDrawn="1"/>
        </p:nvSpPr>
        <p:spPr bwMode="auto">
          <a:xfrm>
            <a:off x="73517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77" name="Oval 585"/>
          <p:cNvSpPr>
            <a:spLocks noChangeAspect="1" noChangeArrowheads="1"/>
          </p:cNvSpPr>
          <p:nvPr userDrawn="1"/>
        </p:nvSpPr>
        <p:spPr bwMode="auto">
          <a:xfrm>
            <a:off x="7470775" y="28098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78" name="Oval 586"/>
          <p:cNvSpPr>
            <a:spLocks noChangeAspect="1" noChangeArrowheads="1"/>
          </p:cNvSpPr>
          <p:nvPr userDrawn="1"/>
        </p:nvSpPr>
        <p:spPr bwMode="auto">
          <a:xfrm>
            <a:off x="7588250" y="28098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79" name="Oval 587"/>
          <p:cNvSpPr>
            <a:spLocks noChangeAspect="1" noChangeArrowheads="1"/>
          </p:cNvSpPr>
          <p:nvPr userDrawn="1"/>
        </p:nvSpPr>
        <p:spPr bwMode="auto">
          <a:xfrm>
            <a:off x="7707313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80" name="Oval 588"/>
          <p:cNvSpPr>
            <a:spLocks noChangeAspect="1" noChangeArrowheads="1"/>
          </p:cNvSpPr>
          <p:nvPr userDrawn="1"/>
        </p:nvSpPr>
        <p:spPr bwMode="auto">
          <a:xfrm>
            <a:off x="78247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81" name="Oval 589"/>
          <p:cNvSpPr>
            <a:spLocks noChangeAspect="1" noChangeArrowheads="1"/>
          </p:cNvSpPr>
          <p:nvPr userDrawn="1"/>
        </p:nvSpPr>
        <p:spPr bwMode="auto">
          <a:xfrm>
            <a:off x="8180388" y="28098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82" name="Oval 590"/>
          <p:cNvSpPr>
            <a:spLocks noChangeAspect="1" noChangeArrowheads="1"/>
          </p:cNvSpPr>
          <p:nvPr userDrawn="1"/>
        </p:nvSpPr>
        <p:spPr bwMode="auto">
          <a:xfrm>
            <a:off x="12001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83" name="Oval 591"/>
          <p:cNvSpPr>
            <a:spLocks noChangeAspect="1" noChangeArrowheads="1"/>
          </p:cNvSpPr>
          <p:nvPr userDrawn="1"/>
        </p:nvSpPr>
        <p:spPr bwMode="auto">
          <a:xfrm>
            <a:off x="13192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84" name="Oval 592"/>
          <p:cNvSpPr>
            <a:spLocks noChangeAspect="1" noChangeArrowheads="1"/>
          </p:cNvSpPr>
          <p:nvPr userDrawn="1"/>
        </p:nvSpPr>
        <p:spPr bwMode="auto">
          <a:xfrm>
            <a:off x="14366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85" name="Oval 593"/>
          <p:cNvSpPr>
            <a:spLocks noChangeAspect="1" noChangeArrowheads="1"/>
          </p:cNvSpPr>
          <p:nvPr userDrawn="1"/>
        </p:nvSpPr>
        <p:spPr bwMode="auto">
          <a:xfrm>
            <a:off x="15557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86" name="Oval 594"/>
          <p:cNvSpPr>
            <a:spLocks noChangeAspect="1" noChangeArrowheads="1"/>
          </p:cNvSpPr>
          <p:nvPr userDrawn="1"/>
        </p:nvSpPr>
        <p:spPr bwMode="auto">
          <a:xfrm>
            <a:off x="16732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87" name="Oval 595"/>
          <p:cNvSpPr>
            <a:spLocks noChangeAspect="1" noChangeArrowheads="1"/>
          </p:cNvSpPr>
          <p:nvPr userDrawn="1"/>
        </p:nvSpPr>
        <p:spPr bwMode="auto">
          <a:xfrm>
            <a:off x="17922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88" name="Oval 596"/>
          <p:cNvSpPr>
            <a:spLocks noChangeAspect="1" noChangeArrowheads="1"/>
          </p:cNvSpPr>
          <p:nvPr userDrawn="1"/>
        </p:nvSpPr>
        <p:spPr bwMode="auto">
          <a:xfrm>
            <a:off x="19097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89" name="Oval 597"/>
          <p:cNvSpPr>
            <a:spLocks noChangeAspect="1" noChangeArrowheads="1"/>
          </p:cNvSpPr>
          <p:nvPr userDrawn="1"/>
        </p:nvSpPr>
        <p:spPr bwMode="auto">
          <a:xfrm>
            <a:off x="20288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90" name="Oval 598"/>
          <p:cNvSpPr>
            <a:spLocks noChangeAspect="1" noChangeArrowheads="1"/>
          </p:cNvSpPr>
          <p:nvPr userDrawn="1"/>
        </p:nvSpPr>
        <p:spPr bwMode="auto">
          <a:xfrm>
            <a:off x="21463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91" name="Oval 599"/>
          <p:cNvSpPr>
            <a:spLocks noChangeAspect="1" noChangeArrowheads="1"/>
          </p:cNvSpPr>
          <p:nvPr userDrawn="1"/>
        </p:nvSpPr>
        <p:spPr bwMode="auto">
          <a:xfrm>
            <a:off x="22653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92" name="Oval 600"/>
          <p:cNvSpPr>
            <a:spLocks noChangeAspect="1" noChangeArrowheads="1"/>
          </p:cNvSpPr>
          <p:nvPr userDrawn="1"/>
        </p:nvSpPr>
        <p:spPr bwMode="auto">
          <a:xfrm>
            <a:off x="23828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93" name="Oval 601"/>
          <p:cNvSpPr>
            <a:spLocks noChangeAspect="1" noChangeArrowheads="1"/>
          </p:cNvSpPr>
          <p:nvPr userDrawn="1"/>
        </p:nvSpPr>
        <p:spPr bwMode="auto">
          <a:xfrm>
            <a:off x="25019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94" name="Oval 602"/>
          <p:cNvSpPr>
            <a:spLocks noChangeAspect="1" noChangeArrowheads="1"/>
          </p:cNvSpPr>
          <p:nvPr userDrawn="1"/>
        </p:nvSpPr>
        <p:spPr bwMode="auto">
          <a:xfrm>
            <a:off x="26193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95" name="Oval 603"/>
          <p:cNvSpPr>
            <a:spLocks noChangeAspect="1" noChangeArrowheads="1"/>
          </p:cNvSpPr>
          <p:nvPr userDrawn="1"/>
        </p:nvSpPr>
        <p:spPr bwMode="auto">
          <a:xfrm>
            <a:off x="27384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96" name="Oval 604"/>
          <p:cNvSpPr>
            <a:spLocks noChangeAspect="1" noChangeArrowheads="1"/>
          </p:cNvSpPr>
          <p:nvPr userDrawn="1"/>
        </p:nvSpPr>
        <p:spPr bwMode="auto">
          <a:xfrm>
            <a:off x="28559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97" name="Oval 605"/>
          <p:cNvSpPr>
            <a:spLocks noChangeAspect="1" noChangeArrowheads="1"/>
          </p:cNvSpPr>
          <p:nvPr userDrawn="1"/>
        </p:nvSpPr>
        <p:spPr bwMode="auto">
          <a:xfrm>
            <a:off x="42767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98" name="Oval 606"/>
          <p:cNvSpPr>
            <a:spLocks noChangeAspect="1" noChangeArrowheads="1"/>
          </p:cNvSpPr>
          <p:nvPr userDrawn="1"/>
        </p:nvSpPr>
        <p:spPr bwMode="auto">
          <a:xfrm>
            <a:off x="43942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99" name="Oval 607"/>
          <p:cNvSpPr>
            <a:spLocks noChangeAspect="1" noChangeArrowheads="1"/>
          </p:cNvSpPr>
          <p:nvPr userDrawn="1"/>
        </p:nvSpPr>
        <p:spPr bwMode="auto">
          <a:xfrm>
            <a:off x="45132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00" name="Oval 608"/>
          <p:cNvSpPr>
            <a:spLocks noChangeAspect="1" noChangeArrowheads="1"/>
          </p:cNvSpPr>
          <p:nvPr userDrawn="1"/>
        </p:nvSpPr>
        <p:spPr bwMode="auto">
          <a:xfrm>
            <a:off x="46307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01" name="Oval 609"/>
          <p:cNvSpPr>
            <a:spLocks noChangeAspect="1" noChangeArrowheads="1"/>
          </p:cNvSpPr>
          <p:nvPr userDrawn="1"/>
        </p:nvSpPr>
        <p:spPr bwMode="auto">
          <a:xfrm>
            <a:off x="47498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02" name="Oval 610"/>
          <p:cNvSpPr>
            <a:spLocks noChangeAspect="1" noChangeArrowheads="1"/>
          </p:cNvSpPr>
          <p:nvPr userDrawn="1"/>
        </p:nvSpPr>
        <p:spPr bwMode="auto">
          <a:xfrm>
            <a:off x="48672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03" name="Oval 611"/>
          <p:cNvSpPr>
            <a:spLocks noChangeAspect="1" noChangeArrowheads="1"/>
          </p:cNvSpPr>
          <p:nvPr userDrawn="1"/>
        </p:nvSpPr>
        <p:spPr bwMode="auto">
          <a:xfrm>
            <a:off x="49863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04" name="Oval 612"/>
          <p:cNvSpPr>
            <a:spLocks noChangeAspect="1" noChangeArrowheads="1"/>
          </p:cNvSpPr>
          <p:nvPr userDrawn="1"/>
        </p:nvSpPr>
        <p:spPr bwMode="auto">
          <a:xfrm>
            <a:off x="51038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05" name="Oval 613"/>
          <p:cNvSpPr>
            <a:spLocks noChangeAspect="1" noChangeArrowheads="1"/>
          </p:cNvSpPr>
          <p:nvPr userDrawn="1"/>
        </p:nvSpPr>
        <p:spPr bwMode="auto">
          <a:xfrm>
            <a:off x="52228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06" name="Oval 614"/>
          <p:cNvSpPr>
            <a:spLocks noChangeAspect="1" noChangeArrowheads="1"/>
          </p:cNvSpPr>
          <p:nvPr userDrawn="1"/>
        </p:nvSpPr>
        <p:spPr bwMode="auto">
          <a:xfrm>
            <a:off x="53403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07" name="Oval 615"/>
          <p:cNvSpPr>
            <a:spLocks noChangeAspect="1" noChangeArrowheads="1"/>
          </p:cNvSpPr>
          <p:nvPr userDrawn="1"/>
        </p:nvSpPr>
        <p:spPr bwMode="auto">
          <a:xfrm>
            <a:off x="54594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08" name="Oval 616"/>
          <p:cNvSpPr>
            <a:spLocks noChangeAspect="1" noChangeArrowheads="1"/>
          </p:cNvSpPr>
          <p:nvPr userDrawn="1"/>
        </p:nvSpPr>
        <p:spPr bwMode="auto">
          <a:xfrm>
            <a:off x="55768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09" name="Oval 617"/>
          <p:cNvSpPr>
            <a:spLocks noChangeAspect="1" noChangeArrowheads="1"/>
          </p:cNvSpPr>
          <p:nvPr userDrawn="1"/>
        </p:nvSpPr>
        <p:spPr bwMode="auto">
          <a:xfrm>
            <a:off x="56959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10" name="Oval 618"/>
          <p:cNvSpPr>
            <a:spLocks noChangeAspect="1" noChangeArrowheads="1"/>
          </p:cNvSpPr>
          <p:nvPr userDrawn="1"/>
        </p:nvSpPr>
        <p:spPr bwMode="auto">
          <a:xfrm>
            <a:off x="58134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11" name="Oval 619"/>
          <p:cNvSpPr>
            <a:spLocks noChangeAspect="1" noChangeArrowheads="1"/>
          </p:cNvSpPr>
          <p:nvPr userDrawn="1"/>
        </p:nvSpPr>
        <p:spPr bwMode="auto">
          <a:xfrm>
            <a:off x="59324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12" name="Oval 620"/>
          <p:cNvSpPr>
            <a:spLocks noChangeAspect="1" noChangeArrowheads="1"/>
          </p:cNvSpPr>
          <p:nvPr userDrawn="1"/>
        </p:nvSpPr>
        <p:spPr bwMode="auto">
          <a:xfrm>
            <a:off x="60515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13" name="Oval 621"/>
          <p:cNvSpPr>
            <a:spLocks noChangeAspect="1" noChangeArrowheads="1"/>
          </p:cNvSpPr>
          <p:nvPr userDrawn="1"/>
        </p:nvSpPr>
        <p:spPr bwMode="auto">
          <a:xfrm>
            <a:off x="61690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14" name="Oval 622"/>
          <p:cNvSpPr>
            <a:spLocks noChangeAspect="1" noChangeArrowheads="1"/>
          </p:cNvSpPr>
          <p:nvPr userDrawn="1"/>
        </p:nvSpPr>
        <p:spPr bwMode="auto">
          <a:xfrm>
            <a:off x="62880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15" name="Oval 623"/>
          <p:cNvSpPr>
            <a:spLocks noChangeAspect="1" noChangeArrowheads="1"/>
          </p:cNvSpPr>
          <p:nvPr userDrawn="1"/>
        </p:nvSpPr>
        <p:spPr bwMode="auto">
          <a:xfrm>
            <a:off x="64055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16" name="Oval 624"/>
          <p:cNvSpPr>
            <a:spLocks noChangeAspect="1" noChangeArrowheads="1"/>
          </p:cNvSpPr>
          <p:nvPr userDrawn="1"/>
        </p:nvSpPr>
        <p:spPr bwMode="auto">
          <a:xfrm>
            <a:off x="652462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17" name="Oval 625"/>
          <p:cNvSpPr>
            <a:spLocks noChangeAspect="1" noChangeArrowheads="1"/>
          </p:cNvSpPr>
          <p:nvPr userDrawn="1"/>
        </p:nvSpPr>
        <p:spPr bwMode="auto">
          <a:xfrm>
            <a:off x="66421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18" name="Oval 626"/>
          <p:cNvSpPr>
            <a:spLocks noChangeAspect="1" noChangeArrowheads="1"/>
          </p:cNvSpPr>
          <p:nvPr userDrawn="1"/>
        </p:nvSpPr>
        <p:spPr bwMode="auto">
          <a:xfrm>
            <a:off x="676116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19" name="Oval 627"/>
          <p:cNvSpPr>
            <a:spLocks noChangeAspect="1" noChangeArrowheads="1"/>
          </p:cNvSpPr>
          <p:nvPr userDrawn="1"/>
        </p:nvSpPr>
        <p:spPr bwMode="auto">
          <a:xfrm>
            <a:off x="68786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20" name="Oval 628"/>
          <p:cNvSpPr>
            <a:spLocks noChangeAspect="1" noChangeArrowheads="1"/>
          </p:cNvSpPr>
          <p:nvPr userDrawn="1"/>
        </p:nvSpPr>
        <p:spPr bwMode="auto">
          <a:xfrm>
            <a:off x="699770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21" name="Oval 629"/>
          <p:cNvSpPr>
            <a:spLocks noChangeAspect="1" noChangeArrowheads="1"/>
          </p:cNvSpPr>
          <p:nvPr userDrawn="1"/>
        </p:nvSpPr>
        <p:spPr bwMode="auto">
          <a:xfrm>
            <a:off x="71151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22" name="Oval 630"/>
          <p:cNvSpPr>
            <a:spLocks noChangeAspect="1" noChangeArrowheads="1"/>
          </p:cNvSpPr>
          <p:nvPr userDrawn="1"/>
        </p:nvSpPr>
        <p:spPr bwMode="auto">
          <a:xfrm>
            <a:off x="723423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23" name="Oval 631"/>
          <p:cNvSpPr>
            <a:spLocks noChangeAspect="1" noChangeArrowheads="1"/>
          </p:cNvSpPr>
          <p:nvPr userDrawn="1"/>
        </p:nvSpPr>
        <p:spPr bwMode="auto">
          <a:xfrm>
            <a:off x="73517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24" name="Oval 632"/>
          <p:cNvSpPr>
            <a:spLocks noChangeAspect="1" noChangeArrowheads="1"/>
          </p:cNvSpPr>
          <p:nvPr userDrawn="1"/>
        </p:nvSpPr>
        <p:spPr bwMode="auto">
          <a:xfrm>
            <a:off x="7470775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25" name="Oval 633"/>
          <p:cNvSpPr>
            <a:spLocks noChangeAspect="1" noChangeArrowheads="1"/>
          </p:cNvSpPr>
          <p:nvPr userDrawn="1"/>
        </p:nvSpPr>
        <p:spPr bwMode="auto">
          <a:xfrm>
            <a:off x="75882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26" name="Oval 634"/>
          <p:cNvSpPr>
            <a:spLocks noChangeAspect="1" noChangeArrowheads="1"/>
          </p:cNvSpPr>
          <p:nvPr userDrawn="1"/>
        </p:nvSpPr>
        <p:spPr bwMode="auto">
          <a:xfrm>
            <a:off x="7707313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27" name="Oval 635"/>
          <p:cNvSpPr>
            <a:spLocks noChangeAspect="1" noChangeArrowheads="1"/>
          </p:cNvSpPr>
          <p:nvPr userDrawn="1"/>
        </p:nvSpPr>
        <p:spPr bwMode="auto">
          <a:xfrm>
            <a:off x="7824788" y="29194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28" name="Oval 636"/>
          <p:cNvSpPr>
            <a:spLocks noChangeAspect="1" noChangeArrowheads="1"/>
          </p:cNvSpPr>
          <p:nvPr userDrawn="1"/>
        </p:nvSpPr>
        <p:spPr bwMode="auto">
          <a:xfrm>
            <a:off x="7943850" y="29194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29" name="Oval 637"/>
          <p:cNvSpPr>
            <a:spLocks noChangeAspect="1" noChangeArrowheads="1"/>
          </p:cNvSpPr>
          <p:nvPr userDrawn="1"/>
        </p:nvSpPr>
        <p:spPr bwMode="auto">
          <a:xfrm>
            <a:off x="1200150" y="30289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30" name="Oval 638"/>
          <p:cNvSpPr>
            <a:spLocks noChangeAspect="1" noChangeArrowheads="1"/>
          </p:cNvSpPr>
          <p:nvPr userDrawn="1"/>
        </p:nvSpPr>
        <p:spPr bwMode="auto">
          <a:xfrm>
            <a:off x="13192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31" name="Oval 639"/>
          <p:cNvSpPr>
            <a:spLocks noChangeAspect="1" noChangeArrowheads="1"/>
          </p:cNvSpPr>
          <p:nvPr userDrawn="1"/>
        </p:nvSpPr>
        <p:spPr bwMode="auto">
          <a:xfrm>
            <a:off x="14366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32" name="Oval 640"/>
          <p:cNvSpPr>
            <a:spLocks noChangeAspect="1" noChangeArrowheads="1"/>
          </p:cNvSpPr>
          <p:nvPr userDrawn="1"/>
        </p:nvSpPr>
        <p:spPr bwMode="auto">
          <a:xfrm>
            <a:off x="15557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33" name="Oval 641"/>
          <p:cNvSpPr>
            <a:spLocks noChangeAspect="1" noChangeArrowheads="1"/>
          </p:cNvSpPr>
          <p:nvPr userDrawn="1"/>
        </p:nvSpPr>
        <p:spPr bwMode="auto">
          <a:xfrm>
            <a:off x="16732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34" name="Oval 642"/>
          <p:cNvSpPr>
            <a:spLocks noChangeAspect="1" noChangeArrowheads="1"/>
          </p:cNvSpPr>
          <p:nvPr userDrawn="1"/>
        </p:nvSpPr>
        <p:spPr bwMode="auto">
          <a:xfrm>
            <a:off x="17922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35" name="Oval 643"/>
          <p:cNvSpPr>
            <a:spLocks noChangeAspect="1" noChangeArrowheads="1"/>
          </p:cNvSpPr>
          <p:nvPr userDrawn="1"/>
        </p:nvSpPr>
        <p:spPr bwMode="auto">
          <a:xfrm>
            <a:off x="19097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36" name="Oval 644"/>
          <p:cNvSpPr>
            <a:spLocks noChangeAspect="1" noChangeArrowheads="1"/>
          </p:cNvSpPr>
          <p:nvPr userDrawn="1"/>
        </p:nvSpPr>
        <p:spPr bwMode="auto">
          <a:xfrm>
            <a:off x="20288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37" name="Oval 645"/>
          <p:cNvSpPr>
            <a:spLocks noChangeAspect="1" noChangeArrowheads="1"/>
          </p:cNvSpPr>
          <p:nvPr userDrawn="1"/>
        </p:nvSpPr>
        <p:spPr bwMode="auto">
          <a:xfrm>
            <a:off x="21463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38" name="Oval 646"/>
          <p:cNvSpPr>
            <a:spLocks noChangeAspect="1" noChangeArrowheads="1"/>
          </p:cNvSpPr>
          <p:nvPr userDrawn="1"/>
        </p:nvSpPr>
        <p:spPr bwMode="auto">
          <a:xfrm>
            <a:off x="22653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39" name="Oval 647"/>
          <p:cNvSpPr>
            <a:spLocks noChangeAspect="1" noChangeArrowheads="1"/>
          </p:cNvSpPr>
          <p:nvPr userDrawn="1"/>
        </p:nvSpPr>
        <p:spPr bwMode="auto">
          <a:xfrm>
            <a:off x="23828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40" name="Oval 648"/>
          <p:cNvSpPr>
            <a:spLocks noChangeAspect="1" noChangeArrowheads="1"/>
          </p:cNvSpPr>
          <p:nvPr userDrawn="1"/>
        </p:nvSpPr>
        <p:spPr bwMode="auto">
          <a:xfrm>
            <a:off x="25019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41" name="Oval 649"/>
          <p:cNvSpPr>
            <a:spLocks noChangeAspect="1" noChangeArrowheads="1"/>
          </p:cNvSpPr>
          <p:nvPr userDrawn="1"/>
        </p:nvSpPr>
        <p:spPr bwMode="auto">
          <a:xfrm>
            <a:off x="26193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42" name="Oval 650"/>
          <p:cNvSpPr>
            <a:spLocks noChangeAspect="1" noChangeArrowheads="1"/>
          </p:cNvSpPr>
          <p:nvPr userDrawn="1"/>
        </p:nvSpPr>
        <p:spPr bwMode="auto">
          <a:xfrm>
            <a:off x="42767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43" name="Oval 651"/>
          <p:cNvSpPr>
            <a:spLocks noChangeAspect="1" noChangeArrowheads="1"/>
          </p:cNvSpPr>
          <p:nvPr userDrawn="1"/>
        </p:nvSpPr>
        <p:spPr bwMode="auto">
          <a:xfrm>
            <a:off x="43942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44" name="Oval 652"/>
          <p:cNvSpPr>
            <a:spLocks noChangeAspect="1" noChangeArrowheads="1"/>
          </p:cNvSpPr>
          <p:nvPr userDrawn="1"/>
        </p:nvSpPr>
        <p:spPr bwMode="auto">
          <a:xfrm>
            <a:off x="45132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45" name="Oval 653"/>
          <p:cNvSpPr>
            <a:spLocks noChangeAspect="1" noChangeArrowheads="1"/>
          </p:cNvSpPr>
          <p:nvPr userDrawn="1"/>
        </p:nvSpPr>
        <p:spPr bwMode="auto">
          <a:xfrm>
            <a:off x="46307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46" name="Oval 654"/>
          <p:cNvSpPr>
            <a:spLocks noChangeAspect="1" noChangeArrowheads="1"/>
          </p:cNvSpPr>
          <p:nvPr userDrawn="1"/>
        </p:nvSpPr>
        <p:spPr bwMode="auto">
          <a:xfrm>
            <a:off x="47498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47" name="Oval 655"/>
          <p:cNvSpPr>
            <a:spLocks noChangeAspect="1" noChangeArrowheads="1"/>
          </p:cNvSpPr>
          <p:nvPr userDrawn="1"/>
        </p:nvSpPr>
        <p:spPr bwMode="auto">
          <a:xfrm>
            <a:off x="48672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48" name="Oval 656"/>
          <p:cNvSpPr>
            <a:spLocks noChangeAspect="1" noChangeArrowheads="1"/>
          </p:cNvSpPr>
          <p:nvPr userDrawn="1"/>
        </p:nvSpPr>
        <p:spPr bwMode="auto">
          <a:xfrm>
            <a:off x="49863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49" name="Oval 657"/>
          <p:cNvSpPr>
            <a:spLocks noChangeAspect="1" noChangeArrowheads="1"/>
          </p:cNvSpPr>
          <p:nvPr userDrawn="1"/>
        </p:nvSpPr>
        <p:spPr bwMode="auto">
          <a:xfrm>
            <a:off x="52228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50" name="Oval 658"/>
          <p:cNvSpPr>
            <a:spLocks noChangeAspect="1" noChangeArrowheads="1"/>
          </p:cNvSpPr>
          <p:nvPr userDrawn="1"/>
        </p:nvSpPr>
        <p:spPr bwMode="auto">
          <a:xfrm>
            <a:off x="53403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51" name="Oval 659"/>
          <p:cNvSpPr>
            <a:spLocks noChangeAspect="1" noChangeArrowheads="1"/>
          </p:cNvSpPr>
          <p:nvPr userDrawn="1"/>
        </p:nvSpPr>
        <p:spPr bwMode="auto">
          <a:xfrm>
            <a:off x="54594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52" name="Oval 660"/>
          <p:cNvSpPr>
            <a:spLocks noChangeAspect="1" noChangeArrowheads="1"/>
          </p:cNvSpPr>
          <p:nvPr userDrawn="1"/>
        </p:nvSpPr>
        <p:spPr bwMode="auto">
          <a:xfrm>
            <a:off x="55768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53" name="Oval 661"/>
          <p:cNvSpPr>
            <a:spLocks noChangeAspect="1" noChangeArrowheads="1"/>
          </p:cNvSpPr>
          <p:nvPr userDrawn="1"/>
        </p:nvSpPr>
        <p:spPr bwMode="auto">
          <a:xfrm>
            <a:off x="56959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54" name="Oval 662"/>
          <p:cNvSpPr>
            <a:spLocks noChangeAspect="1" noChangeArrowheads="1"/>
          </p:cNvSpPr>
          <p:nvPr userDrawn="1"/>
        </p:nvSpPr>
        <p:spPr bwMode="auto">
          <a:xfrm>
            <a:off x="59324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55" name="Oval 663"/>
          <p:cNvSpPr>
            <a:spLocks noChangeAspect="1" noChangeArrowheads="1"/>
          </p:cNvSpPr>
          <p:nvPr userDrawn="1"/>
        </p:nvSpPr>
        <p:spPr bwMode="auto">
          <a:xfrm>
            <a:off x="60515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56" name="Oval 664"/>
          <p:cNvSpPr>
            <a:spLocks noChangeAspect="1" noChangeArrowheads="1"/>
          </p:cNvSpPr>
          <p:nvPr userDrawn="1"/>
        </p:nvSpPr>
        <p:spPr bwMode="auto">
          <a:xfrm>
            <a:off x="61690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57" name="Oval 665"/>
          <p:cNvSpPr>
            <a:spLocks noChangeAspect="1" noChangeArrowheads="1"/>
          </p:cNvSpPr>
          <p:nvPr userDrawn="1"/>
        </p:nvSpPr>
        <p:spPr bwMode="auto">
          <a:xfrm>
            <a:off x="62880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58" name="Oval 666"/>
          <p:cNvSpPr>
            <a:spLocks noChangeAspect="1" noChangeArrowheads="1"/>
          </p:cNvSpPr>
          <p:nvPr userDrawn="1"/>
        </p:nvSpPr>
        <p:spPr bwMode="auto">
          <a:xfrm>
            <a:off x="64055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59" name="Oval 667"/>
          <p:cNvSpPr>
            <a:spLocks noChangeAspect="1" noChangeArrowheads="1"/>
          </p:cNvSpPr>
          <p:nvPr userDrawn="1"/>
        </p:nvSpPr>
        <p:spPr bwMode="auto">
          <a:xfrm>
            <a:off x="652462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60" name="Oval 668"/>
          <p:cNvSpPr>
            <a:spLocks noChangeAspect="1" noChangeArrowheads="1"/>
          </p:cNvSpPr>
          <p:nvPr userDrawn="1"/>
        </p:nvSpPr>
        <p:spPr bwMode="auto">
          <a:xfrm>
            <a:off x="66421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61" name="Oval 669"/>
          <p:cNvSpPr>
            <a:spLocks noChangeAspect="1" noChangeArrowheads="1"/>
          </p:cNvSpPr>
          <p:nvPr userDrawn="1"/>
        </p:nvSpPr>
        <p:spPr bwMode="auto">
          <a:xfrm>
            <a:off x="67611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62" name="Oval 670"/>
          <p:cNvSpPr>
            <a:spLocks noChangeAspect="1" noChangeArrowheads="1"/>
          </p:cNvSpPr>
          <p:nvPr userDrawn="1"/>
        </p:nvSpPr>
        <p:spPr bwMode="auto">
          <a:xfrm>
            <a:off x="68786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63" name="Oval 671"/>
          <p:cNvSpPr>
            <a:spLocks noChangeAspect="1" noChangeArrowheads="1"/>
          </p:cNvSpPr>
          <p:nvPr userDrawn="1"/>
        </p:nvSpPr>
        <p:spPr bwMode="auto">
          <a:xfrm>
            <a:off x="699770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64" name="Oval 672"/>
          <p:cNvSpPr>
            <a:spLocks noChangeAspect="1" noChangeArrowheads="1"/>
          </p:cNvSpPr>
          <p:nvPr userDrawn="1"/>
        </p:nvSpPr>
        <p:spPr bwMode="auto">
          <a:xfrm>
            <a:off x="71151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65" name="Oval 673"/>
          <p:cNvSpPr>
            <a:spLocks noChangeAspect="1" noChangeArrowheads="1"/>
          </p:cNvSpPr>
          <p:nvPr userDrawn="1"/>
        </p:nvSpPr>
        <p:spPr bwMode="auto">
          <a:xfrm>
            <a:off x="723423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66" name="Oval 674"/>
          <p:cNvSpPr>
            <a:spLocks noChangeAspect="1" noChangeArrowheads="1"/>
          </p:cNvSpPr>
          <p:nvPr userDrawn="1"/>
        </p:nvSpPr>
        <p:spPr bwMode="auto">
          <a:xfrm>
            <a:off x="735171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67" name="Oval 675"/>
          <p:cNvSpPr>
            <a:spLocks noChangeAspect="1" noChangeArrowheads="1"/>
          </p:cNvSpPr>
          <p:nvPr userDrawn="1"/>
        </p:nvSpPr>
        <p:spPr bwMode="auto">
          <a:xfrm>
            <a:off x="7470775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68" name="Oval 676"/>
          <p:cNvSpPr>
            <a:spLocks noChangeAspect="1" noChangeArrowheads="1"/>
          </p:cNvSpPr>
          <p:nvPr userDrawn="1"/>
        </p:nvSpPr>
        <p:spPr bwMode="auto">
          <a:xfrm>
            <a:off x="7588250" y="30289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69" name="Oval 677"/>
          <p:cNvSpPr>
            <a:spLocks noChangeAspect="1" noChangeArrowheads="1"/>
          </p:cNvSpPr>
          <p:nvPr userDrawn="1"/>
        </p:nvSpPr>
        <p:spPr bwMode="auto">
          <a:xfrm>
            <a:off x="12001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70" name="Oval 678"/>
          <p:cNvSpPr>
            <a:spLocks noChangeAspect="1" noChangeArrowheads="1"/>
          </p:cNvSpPr>
          <p:nvPr userDrawn="1"/>
        </p:nvSpPr>
        <p:spPr bwMode="auto">
          <a:xfrm>
            <a:off x="13192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71" name="Oval 679"/>
          <p:cNvSpPr>
            <a:spLocks noChangeAspect="1" noChangeArrowheads="1"/>
          </p:cNvSpPr>
          <p:nvPr userDrawn="1"/>
        </p:nvSpPr>
        <p:spPr bwMode="auto">
          <a:xfrm>
            <a:off x="14366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72" name="Oval 680"/>
          <p:cNvSpPr>
            <a:spLocks noChangeAspect="1" noChangeArrowheads="1"/>
          </p:cNvSpPr>
          <p:nvPr userDrawn="1"/>
        </p:nvSpPr>
        <p:spPr bwMode="auto">
          <a:xfrm>
            <a:off x="15557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73" name="Oval 681"/>
          <p:cNvSpPr>
            <a:spLocks noChangeAspect="1" noChangeArrowheads="1"/>
          </p:cNvSpPr>
          <p:nvPr userDrawn="1"/>
        </p:nvSpPr>
        <p:spPr bwMode="auto">
          <a:xfrm>
            <a:off x="16732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74" name="Oval 682"/>
          <p:cNvSpPr>
            <a:spLocks noChangeAspect="1" noChangeArrowheads="1"/>
          </p:cNvSpPr>
          <p:nvPr userDrawn="1"/>
        </p:nvSpPr>
        <p:spPr bwMode="auto">
          <a:xfrm>
            <a:off x="17922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75" name="Oval 683"/>
          <p:cNvSpPr>
            <a:spLocks noChangeAspect="1" noChangeArrowheads="1"/>
          </p:cNvSpPr>
          <p:nvPr userDrawn="1"/>
        </p:nvSpPr>
        <p:spPr bwMode="auto">
          <a:xfrm>
            <a:off x="19097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76" name="Oval 684"/>
          <p:cNvSpPr>
            <a:spLocks noChangeAspect="1" noChangeArrowheads="1"/>
          </p:cNvSpPr>
          <p:nvPr userDrawn="1"/>
        </p:nvSpPr>
        <p:spPr bwMode="auto">
          <a:xfrm>
            <a:off x="20288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77" name="Oval 685"/>
          <p:cNvSpPr>
            <a:spLocks noChangeAspect="1" noChangeArrowheads="1"/>
          </p:cNvSpPr>
          <p:nvPr userDrawn="1"/>
        </p:nvSpPr>
        <p:spPr bwMode="auto">
          <a:xfrm>
            <a:off x="21463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78" name="Oval 686"/>
          <p:cNvSpPr>
            <a:spLocks noChangeAspect="1" noChangeArrowheads="1"/>
          </p:cNvSpPr>
          <p:nvPr userDrawn="1"/>
        </p:nvSpPr>
        <p:spPr bwMode="auto">
          <a:xfrm>
            <a:off x="2268538" y="314166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79" name="Oval 687"/>
          <p:cNvSpPr>
            <a:spLocks noChangeAspect="1" noChangeArrowheads="1"/>
          </p:cNvSpPr>
          <p:nvPr userDrawn="1"/>
        </p:nvSpPr>
        <p:spPr bwMode="auto">
          <a:xfrm>
            <a:off x="23828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80" name="Oval 688"/>
          <p:cNvSpPr>
            <a:spLocks noChangeAspect="1" noChangeArrowheads="1"/>
          </p:cNvSpPr>
          <p:nvPr userDrawn="1"/>
        </p:nvSpPr>
        <p:spPr bwMode="auto">
          <a:xfrm>
            <a:off x="25019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81" name="Oval 689"/>
          <p:cNvSpPr>
            <a:spLocks noChangeAspect="1" noChangeArrowheads="1"/>
          </p:cNvSpPr>
          <p:nvPr userDrawn="1"/>
        </p:nvSpPr>
        <p:spPr bwMode="auto">
          <a:xfrm>
            <a:off x="40401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82" name="Oval 690"/>
          <p:cNvSpPr>
            <a:spLocks noChangeAspect="1" noChangeArrowheads="1"/>
          </p:cNvSpPr>
          <p:nvPr userDrawn="1"/>
        </p:nvSpPr>
        <p:spPr bwMode="auto">
          <a:xfrm>
            <a:off x="41576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83" name="Oval 691"/>
          <p:cNvSpPr>
            <a:spLocks noChangeAspect="1" noChangeArrowheads="1"/>
          </p:cNvSpPr>
          <p:nvPr userDrawn="1"/>
        </p:nvSpPr>
        <p:spPr bwMode="auto">
          <a:xfrm>
            <a:off x="42767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84" name="Oval 692"/>
          <p:cNvSpPr>
            <a:spLocks noChangeAspect="1" noChangeArrowheads="1"/>
          </p:cNvSpPr>
          <p:nvPr userDrawn="1"/>
        </p:nvSpPr>
        <p:spPr bwMode="auto">
          <a:xfrm>
            <a:off x="46307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85" name="Oval 693"/>
          <p:cNvSpPr>
            <a:spLocks noChangeAspect="1" noChangeArrowheads="1"/>
          </p:cNvSpPr>
          <p:nvPr userDrawn="1"/>
        </p:nvSpPr>
        <p:spPr bwMode="auto">
          <a:xfrm>
            <a:off x="47498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86" name="Oval 694"/>
          <p:cNvSpPr>
            <a:spLocks noChangeAspect="1" noChangeArrowheads="1"/>
          </p:cNvSpPr>
          <p:nvPr userDrawn="1"/>
        </p:nvSpPr>
        <p:spPr bwMode="auto">
          <a:xfrm>
            <a:off x="48672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87" name="Oval 695"/>
          <p:cNvSpPr>
            <a:spLocks noChangeAspect="1" noChangeArrowheads="1"/>
          </p:cNvSpPr>
          <p:nvPr userDrawn="1"/>
        </p:nvSpPr>
        <p:spPr bwMode="auto">
          <a:xfrm>
            <a:off x="49863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88" name="Oval 696"/>
          <p:cNvSpPr>
            <a:spLocks noChangeAspect="1" noChangeArrowheads="1"/>
          </p:cNvSpPr>
          <p:nvPr userDrawn="1"/>
        </p:nvSpPr>
        <p:spPr bwMode="auto">
          <a:xfrm>
            <a:off x="51038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89" name="Oval 697"/>
          <p:cNvSpPr>
            <a:spLocks noChangeAspect="1" noChangeArrowheads="1"/>
          </p:cNvSpPr>
          <p:nvPr userDrawn="1"/>
        </p:nvSpPr>
        <p:spPr bwMode="auto">
          <a:xfrm>
            <a:off x="52228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90" name="Oval 698"/>
          <p:cNvSpPr>
            <a:spLocks noChangeAspect="1" noChangeArrowheads="1"/>
          </p:cNvSpPr>
          <p:nvPr userDrawn="1"/>
        </p:nvSpPr>
        <p:spPr bwMode="auto">
          <a:xfrm>
            <a:off x="53403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91" name="Oval 699"/>
          <p:cNvSpPr>
            <a:spLocks noChangeAspect="1" noChangeArrowheads="1"/>
          </p:cNvSpPr>
          <p:nvPr userDrawn="1"/>
        </p:nvSpPr>
        <p:spPr bwMode="auto">
          <a:xfrm>
            <a:off x="54594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92" name="Oval 700"/>
          <p:cNvSpPr>
            <a:spLocks noChangeAspect="1" noChangeArrowheads="1"/>
          </p:cNvSpPr>
          <p:nvPr userDrawn="1"/>
        </p:nvSpPr>
        <p:spPr bwMode="auto">
          <a:xfrm>
            <a:off x="56959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93" name="Oval 701"/>
          <p:cNvSpPr>
            <a:spLocks noChangeAspect="1" noChangeArrowheads="1"/>
          </p:cNvSpPr>
          <p:nvPr userDrawn="1"/>
        </p:nvSpPr>
        <p:spPr bwMode="auto">
          <a:xfrm>
            <a:off x="58134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94" name="Oval 702"/>
          <p:cNvSpPr>
            <a:spLocks noChangeAspect="1" noChangeArrowheads="1"/>
          </p:cNvSpPr>
          <p:nvPr userDrawn="1"/>
        </p:nvSpPr>
        <p:spPr bwMode="auto">
          <a:xfrm>
            <a:off x="59324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95" name="Oval 703"/>
          <p:cNvSpPr>
            <a:spLocks noChangeAspect="1" noChangeArrowheads="1"/>
          </p:cNvSpPr>
          <p:nvPr userDrawn="1"/>
        </p:nvSpPr>
        <p:spPr bwMode="auto">
          <a:xfrm>
            <a:off x="605155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96" name="Oval 704"/>
          <p:cNvSpPr>
            <a:spLocks noChangeAspect="1" noChangeArrowheads="1"/>
          </p:cNvSpPr>
          <p:nvPr userDrawn="1"/>
        </p:nvSpPr>
        <p:spPr bwMode="auto">
          <a:xfrm>
            <a:off x="6169025" y="31369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97" name="Oval 705"/>
          <p:cNvSpPr>
            <a:spLocks noChangeAspect="1" noChangeArrowheads="1"/>
          </p:cNvSpPr>
          <p:nvPr userDrawn="1"/>
        </p:nvSpPr>
        <p:spPr bwMode="auto">
          <a:xfrm>
            <a:off x="628808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98" name="Oval 706"/>
          <p:cNvSpPr>
            <a:spLocks noChangeAspect="1" noChangeArrowheads="1"/>
          </p:cNvSpPr>
          <p:nvPr userDrawn="1"/>
        </p:nvSpPr>
        <p:spPr bwMode="auto">
          <a:xfrm>
            <a:off x="64055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99" name="Oval 707"/>
          <p:cNvSpPr>
            <a:spLocks noChangeAspect="1" noChangeArrowheads="1"/>
          </p:cNvSpPr>
          <p:nvPr userDrawn="1"/>
        </p:nvSpPr>
        <p:spPr bwMode="auto">
          <a:xfrm>
            <a:off x="652462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00" name="Oval 708"/>
          <p:cNvSpPr>
            <a:spLocks noChangeAspect="1" noChangeArrowheads="1"/>
          </p:cNvSpPr>
          <p:nvPr userDrawn="1"/>
        </p:nvSpPr>
        <p:spPr bwMode="auto">
          <a:xfrm>
            <a:off x="66421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01" name="Oval 709"/>
          <p:cNvSpPr>
            <a:spLocks noChangeAspect="1" noChangeArrowheads="1"/>
          </p:cNvSpPr>
          <p:nvPr userDrawn="1"/>
        </p:nvSpPr>
        <p:spPr bwMode="auto">
          <a:xfrm>
            <a:off x="676116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02" name="Oval 710"/>
          <p:cNvSpPr>
            <a:spLocks noChangeAspect="1" noChangeArrowheads="1"/>
          </p:cNvSpPr>
          <p:nvPr userDrawn="1"/>
        </p:nvSpPr>
        <p:spPr bwMode="auto">
          <a:xfrm>
            <a:off x="68786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03" name="Oval 711"/>
          <p:cNvSpPr>
            <a:spLocks noChangeAspect="1" noChangeArrowheads="1"/>
          </p:cNvSpPr>
          <p:nvPr userDrawn="1"/>
        </p:nvSpPr>
        <p:spPr bwMode="auto">
          <a:xfrm>
            <a:off x="6997700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04" name="Oval 712"/>
          <p:cNvSpPr>
            <a:spLocks noChangeAspect="1" noChangeArrowheads="1"/>
          </p:cNvSpPr>
          <p:nvPr userDrawn="1"/>
        </p:nvSpPr>
        <p:spPr bwMode="auto">
          <a:xfrm>
            <a:off x="71151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05" name="Oval 713"/>
          <p:cNvSpPr>
            <a:spLocks noChangeAspect="1" noChangeArrowheads="1"/>
          </p:cNvSpPr>
          <p:nvPr userDrawn="1"/>
        </p:nvSpPr>
        <p:spPr bwMode="auto">
          <a:xfrm>
            <a:off x="7234238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06" name="Oval 714"/>
          <p:cNvSpPr>
            <a:spLocks noChangeAspect="1" noChangeArrowheads="1"/>
          </p:cNvSpPr>
          <p:nvPr userDrawn="1"/>
        </p:nvSpPr>
        <p:spPr bwMode="auto">
          <a:xfrm>
            <a:off x="73517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07" name="Oval 715"/>
          <p:cNvSpPr>
            <a:spLocks noChangeAspect="1" noChangeArrowheads="1"/>
          </p:cNvSpPr>
          <p:nvPr userDrawn="1"/>
        </p:nvSpPr>
        <p:spPr bwMode="auto">
          <a:xfrm>
            <a:off x="7470775" y="31369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08" name="Oval 716"/>
          <p:cNvSpPr>
            <a:spLocks noChangeAspect="1" noChangeArrowheads="1"/>
          </p:cNvSpPr>
          <p:nvPr userDrawn="1"/>
        </p:nvSpPr>
        <p:spPr bwMode="auto">
          <a:xfrm>
            <a:off x="7707313" y="31369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09" name="Oval 717"/>
          <p:cNvSpPr>
            <a:spLocks noChangeAspect="1" noChangeArrowheads="1"/>
          </p:cNvSpPr>
          <p:nvPr userDrawn="1"/>
        </p:nvSpPr>
        <p:spPr bwMode="auto">
          <a:xfrm>
            <a:off x="12001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10" name="Oval 718"/>
          <p:cNvSpPr>
            <a:spLocks noChangeAspect="1" noChangeArrowheads="1"/>
          </p:cNvSpPr>
          <p:nvPr userDrawn="1"/>
        </p:nvSpPr>
        <p:spPr bwMode="auto">
          <a:xfrm>
            <a:off x="13192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11" name="Oval 719"/>
          <p:cNvSpPr>
            <a:spLocks noChangeAspect="1" noChangeArrowheads="1"/>
          </p:cNvSpPr>
          <p:nvPr userDrawn="1"/>
        </p:nvSpPr>
        <p:spPr bwMode="auto">
          <a:xfrm>
            <a:off x="14366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12" name="Oval 720"/>
          <p:cNvSpPr>
            <a:spLocks noChangeAspect="1" noChangeArrowheads="1"/>
          </p:cNvSpPr>
          <p:nvPr userDrawn="1"/>
        </p:nvSpPr>
        <p:spPr bwMode="auto">
          <a:xfrm>
            <a:off x="15557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13" name="Oval 721"/>
          <p:cNvSpPr>
            <a:spLocks noChangeAspect="1" noChangeArrowheads="1"/>
          </p:cNvSpPr>
          <p:nvPr userDrawn="1"/>
        </p:nvSpPr>
        <p:spPr bwMode="auto">
          <a:xfrm>
            <a:off x="16732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14" name="Oval 722"/>
          <p:cNvSpPr>
            <a:spLocks noChangeAspect="1" noChangeArrowheads="1"/>
          </p:cNvSpPr>
          <p:nvPr userDrawn="1"/>
        </p:nvSpPr>
        <p:spPr bwMode="auto">
          <a:xfrm>
            <a:off x="17922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15" name="Oval 723"/>
          <p:cNvSpPr>
            <a:spLocks noChangeAspect="1" noChangeArrowheads="1"/>
          </p:cNvSpPr>
          <p:nvPr userDrawn="1"/>
        </p:nvSpPr>
        <p:spPr bwMode="auto">
          <a:xfrm>
            <a:off x="19097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16" name="Oval 724"/>
          <p:cNvSpPr>
            <a:spLocks noChangeAspect="1" noChangeArrowheads="1"/>
          </p:cNvSpPr>
          <p:nvPr userDrawn="1"/>
        </p:nvSpPr>
        <p:spPr bwMode="auto">
          <a:xfrm>
            <a:off x="20288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17" name="Oval 725"/>
          <p:cNvSpPr>
            <a:spLocks noChangeAspect="1" noChangeArrowheads="1"/>
          </p:cNvSpPr>
          <p:nvPr userDrawn="1"/>
        </p:nvSpPr>
        <p:spPr bwMode="auto">
          <a:xfrm>
            <a:off x="2146300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18" name="Oval 726"/>
          <p:cNvSpPr>
            <a:spLocks noChangeAspect="1" noChangeArrowheads="1"/>
          </p:cNvSpPr>
          <p:nvPr userDrawn="1"/>
        </p:nvSpPr>
        <p:spPr bwMode="auto">
          <a:xfrm>
            <a:off x="2265363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19" name="Oval 727"/>
          <p:cNvSpPr>
            <a:spLocks noChangeAspect="1" noChangeArrowheads="1"/>
          </p:cNvSpPr>
          <p:nvPr userDrawn="1"/>
        </p:nvSpPr>
        <p:spPr bwMode="auto">
          <a:xfrm>
            <a:off x="23828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20" name="Oval 728"/>
          <p:cNvSpPr>
            <a:spLocks noChangeAspect="1" noChangeArrowheads="1"/>
          </p:cNvSpPr>
          <p:nvPr userDrawn="1"/>
        </p:nvSpPr>
        <p:spPr bwMode="auto">
          <a:xfrm>
            <a:off x="404018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21" name="Oval 729"/>
          <p:cNvSpPr>
            <a:spLocks noChangeAspect="1" noChangeArrowheads="1"/>
          </p:cNvSpPr>
          <p:nvPr userDrawn="1"/>
        </p:nvSpPr>
        <p:spPr bwMode="auto">
          <a:xfrm>
            <a:off x="41576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22" name="Oval 730"/>
          <p:cNvSpPr>
            <a:spLocks noChangeAspect="1" noChangeArrowheads="1"/>
          </p:cNvSpPr>
          <p:nvPr userDrawn="1"/>
        </p:nvSpPr>
        <p:spPr bwMode="auto">
          <a:xfrm>
            <a:off x="463073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23" name="Oval 731"/>
          <p:cNvSpPr>
            <a:spLocks noChangeAspect="1" noChangeArrowheads="1"/>
          </p:cNvSpPr>
          <p:nvPr userDrawn="1"/>
        </p:nvSpPr>
        <p:spPr bwMode="auto">
          <a:xfrm>
            <a:off x="48672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24" name="Oval 732"/>
          <p:cNvSpPr>
            <a:spLocks noChangeAspect="1" noChangeArrowheads="1"/>
          </p:cNvSpPr>
          <p:nvPr userDrawn="1"/>
        </p:nvSpPr>
        <p:spPr bwMode="auto">
          <a:xfrm>
            <a:off x="4986338" y="32464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25" name="Oval 733"/>
          <p:cNvSpPr>
            <a:spLocks noChangeAspect="1" noChangeArrowheads="1"/>
          </p:cNvSpPr>
          <p:nvPr userDrawn="1"/>
        </p:nvSpPr>
        <p:spPr bwMode="auto">
          <a:xfrm>
            <a:off x="51038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26" name="Oval 734"/>
          <p:cNvSpPr>
            <a:spLocks noChangeAspect="1" noChangeArrowheads="1"/>
          </p:cNvSpPr>
          <p:nvPr userDrawn="1"/>
        </p:nvSpPr>
        <p:spPr bwMode="auto">
          <a:xfrm>
            <a:off x="52228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27" name="Oval 735"/>
          <p:cNvSpPr>
            <a:spLocks noChangeAspect="1" noChangeArrowheads="1"/>
          </p:cNvSpPr>
          <p:nvPr userDrawn="1"/>
        </p:nvSpPr>
        <p:spPr bwMode="auto">
          <a:xfrm>
            <a:off x="53403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28" name="Oval 736"/>
          <p:cNvSpPr>
            <a:spLocks noChangeAspect="1" noChangeArrowheads="1"/>
          </p:cNvSpPr>
          <p:nvPr userDrawn="1"/>
        </p:nvSpPr>
        <p:spPr bwMode="auto">
          <a:xfrm>
            <a:off x="54594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29" name="Oval 737"/>
          <p:cNvSpPr>
            <a:spLocks noChangeAspect="1" noChangeArrowheads="1"/>
          </p:cNvSpPr>
          <p:nvPr userDrawn="1"/>
        </p:nvSpPr>
        <p:spPr bwMode="auto">
          <a:xfrm>
            <a:off x="569595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30" name="Oval 738"/>
          <p:cNvSpPr>
            <a:spLocks noChangeAspect="1" noChangeArrowheads="1"/>
          </p:cNvSpPr>
          <p:nvPr userDrawn="1"/>
        </p:nvSpPr>
        <p:spPr bwMode="auto">
          <a:xfrm>
            <a:off x="58134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31" name="Oval 739"/>
          <p:cNvSpPr>
            <a:spLocks noChangeAspect="1" noChangeArrowheads="1"/>
          </p:cNvSpPr>
          <p:nvPr userDrawn="1"/>
        </p:nvSpPr>
        <p:spPr bwMode="auto">
          <a:xfrm>
            <a:off x="59324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32" name="Oval 740"/>
          <p:cNvSpPr>
            <a:spLocks noChangeAspect="1" noChangeArrowheads="1"/>
          </p:cNvSpPr>
          <p:nvPr userDrawn="1"/>
        </p:nvSpPr>
        <p:spPr bwMode="auto">
          <a:xfrm>
            <a:off x="6051550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33" name="Oval 741"/>
          <p:cNvSpPr>
            <a:spLocks noChangeAspect="1" noChangeArrowheads="1"/>
          </p:cNvSpPr>
          <p:nvPr userDrawn="1"/>
        </p:nvSpPr>
        <p:spPr bwMode="auto">
          <a:xfrm>
            <a:off x="61690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34" name="Oval 742"/>
          <p:cNvSpPr>
            <a:spLocks noChangeAspect="1" noChangeArrowheads="1"/>
          </p:cNvSpPr>
          <p:nvPr userDrawn="1"/>
        </p:nvSpPr>
        <p:spPr bwMode="auto">
          <a:xfrm>
            <a:off x="628808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35" name="Oval 743"/>
          <p:cNvSpPr>
            <a:spLocks noChangeAspect="1" noChangeArrowheads="1"/>
          </p:cNvSpPr>
          <p:nvPr userDrawn="1"/>
        </p:nvSpPr>
        <p:spPr bwMode="auto">
          <a:xfrm>
            <a:off x="64055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36" name="Oval 744"/>
          <p:cNvSpPr>
            <a:spLocks noChangeAspect="1" noChangeArrowheads="1"/>
          </p:cNvSpPr>
          <p:nvPr userDrawn="1"/>
        </p:nvSpPr>
        <p:spPr bwMode="auto">
          <a:xfrm>
            <a:off x="652462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37" name="Oval 745"/>
          <p:cNvSpPr>
            <a:spLocks noChangeAspect="1" noChangeArrowheads="1"/>
          </p:cNvSpPr>
          <p:nvPr userDrawn="1"/>
        </p:nvSpPr>
        <p:spPr bwMode="auto">
          <a:xfrm>
            <a:off x="664210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38" name="Oval 746"/>
          <p:cNvSpPr>
            <a:spLocks noChangeAspect="1" noChangeArrowheads="1"/>
          </p:cNvSpPr>
          <p:nvPr userDrawn="1"/>
        </p:nvSpPr>
        <p:spPr bwMode="auto">
          <a:xfrm>
            <a:off x="676116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39" name="Oval 747"/>
          <p:cNvSpPr>
            <a:spLocks noChangeAspect="1" noChangeArrowheads="1"/>
          </p:cNvSpPr>
          <p:nvPr userDrawn="1"/>
        </p:nvSpPr>
        <p:spPr bwMode="auto">
          <a:xfrm>
            <a:off x="68786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40" name="Oval 748"/>
          <p:cNvSpPr>
            <a:spLocks noChangeAspect="1" noChangeArrowheads="1"/>
          </p:cNvSpPr>
          <p:nvPr userDrawn="1"/>
        </p:nvSpPr>
        <p:spPr bwMode="auto">
          <a:xfrm>
            <a:off x="6997700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41" name="Oval 749"/>
          <p:cNvSpPr>
            <a:spLocks noChangeAspect="1" noChangeArrowheads="1"/>
          </p:cNvSpPr>
          <p:nvPr userDrawn="1"/>
        </p:nvSpPr>
        <p:spPr bwMode="auto">
          <a:xfrm>
            <a:off x="7115175" y="32464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42" name="Oval 750"/>
          <p:cNvSpPr>
            <a:spLocks noChangeAspect="1" noChangeArrowheads="1"/>
          </p:cNvSpPr>
          <p:nvPr userDrawn="1"/>
        </p:nvSpPr>
        <p:spPr bwMode="auto">
          <a:xfrm>
            <a:off x="7234238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43" name="Oval 751"/>
          <p:cNvSpPr>
            <a:spLocks noChangeAspect="1" noChangeArrowheads="1"/>
          </p:cNvSpPr>
          <p:nvPr userDrawn="1"/>
        </p:nvSpPr>
        <p:spPr bwMode="auto">
          <a:xfrm>
            <a:off x="7470775" y="32464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44" name="Oval 752"/>
          <p:cNvSpPr>
            <a:spLocks noChangeAspect="1" noChangeArrowheads="1"/>
          </p:cNvSpPr>
          <p:nvPr userDrawn="1"/>
        </p:nvSpPr>
        <p:spPr bwMode="auto">
          <a:xfrm>
            <a:off x="7707313" y="32464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45" name="Oval 753"/>
          <p:cNvSpPr>
            <a:spLocks noChangeAspect="1" noChangeArrowheads="1"/>
          </p:cNvSpPr>
          <p:nvPr userDrawn="1"/>
        </p:nvSpPr>
        <p:spPr bwMode="auto">
          <a:xfrm>
            <a:off x="13192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46" name="Oval 754"/>
          <p:cNvSpPr>
            <a:spLocks noChangeAspect="1" noChangeArrowheads="1"/>
          </p:cNvSpPr>
          <p:nvPr userDrawn="1"/>
        </p:nvSpPr>
        <p:spPr bwMode="auto">
          <a:xfrm>
            <a:off x="14366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47" name="Oval 755"/>
          <p:cNvSpPr>
            <a:spLocks noChangeAspect="1" noChangeArrowheads="1"/>
          </p:cNvSpPr>
          <p:nvPr userDrawn="1"/>
        </p:nvSpPr>
        <p:spPr bwMode="auto">
          <a:xfrm>
            <a:off x="15557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48" name="Oval 756"/>
          <p:cNvSpPr>
            <a:spLocks noChangeAspect="1" noChangeArrowheads="1"/>
          </p:cNvSpPr>
          <p:nvPr userDrawn="1"/>
        </p:nvSpPr>
        <p:spPr bwMode="auto">
          <a:xfrm>
            <a:off x="16732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49" name="Oval 757"/>
          <p:cNvSpPr>
            <a:spLocks noChangeAspect="1" noChangeArrowheads="1"/>
          </p:cNvSpPr>
          <p:nvPr userDrawn="1"/>
        </p:nvSpPr>
        <p:spPr bwMode="auto">
          <a:xfrm>
            <a:off x="1792288" y="33559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50" name="Oval 758"/>
          <p:cNvSpPr>
            <a:spLocks noChangeAspect="1" noChangeArrowheads="1"/>
          </p:cNvSpPr>
          <p:nvPr userDrawn="1"/>
        </p:nvSpPr>
        <p:spPr bwMode="auto">
          <a:xfrm>
            <a:off x="19097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51" name="Oval 759"/>
          <p:cNvSpPr>
            <a:spLocks noChangeAspect="1" noChangeArrowheads="1"/>
          </p:cNvSpPr>
          <p:nvPr userDrawn="1"/>
        </p:nvSpPr>
        <p:spPr bwMode="auto">
          <a:xfrm>
            <a:off x="20288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52" name="Oval 760"/>
          <p:cNvSpPr>
            <a:spLocks noChangeAspect="1" noChangeArrowheads="1"/>
          </p:cNvSpPr>
          <p:nvPr userDrawn="1"/>
        </p:nvSpPr>
        <p:spPr bwMode="auto">
          <a:xfrm>
            <a:off x="21463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53" name="Oval 761"/>
          <p:cNvSpPr>
            <a:spLocks noChangeAspect="1" noChangeArrowheads="1"/>
          </p:cNvSpPr>
          <p:nvPr userDrawn="1"/>
        </p:nvSpPr>
        <p:spPr bwMode="auto">
          <a:xfrm>
            <a:off x="22653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54" name="Oval 762"/>
          <p:cNvSpPr>
            <a:spLocks noChangeAspect="1" noChangeArrowheads="1"/>
          </p:cNvSpPr>
          <p:nvPr userDrawn="1"/>
        </p:nvSpPr>
        <p:spPr bwMode="auto">
          <a:xfrm>
            <a:off x="41576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55" name="Oval 763"/>
          <p:cNvSpPr>
            <a:spLocks noChangeAspect="1" noChangeArrowheads="1"/>
          </p:cNvSpPr>
          <p:nvPr userDrawn="1"/>
        </p:nvSpPr>
        <p:spPr bwMode="auto">
          <a:xfrm>
            <a:off x="42767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56" name="Oval 764"/>
          <p:cNvSpPr>
            <a:spLocks noChangeAspect="1" noChangeArrowheads="1"/>
          </p:cNvSpPr>
          <p:nvPr userDrawn="1"/>
        </p:nvSpPr>
        <p:spPr bwMode="auto">
          <a:xfrm>
            <a:off x="43942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57" name="Oval 765"/>
          <p:cNvSpPr>
            <a:spLocks noChangeAspect="1" noChangeArrowheads="1"/>
          </p:cNvSpPr>
          <p:nvPr userDrawn="1"/>
        </p:nvSpPr>
        <p:spPr bwMode="auto">
          <a:xfrm>
            <a:off x="45132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58" name="Oval 766"/>
          <p:cNvSpPr>
            <a:spLocks noChangeAspect="1" noChangeArrowheads="1"/>
          </p:cNvSpPr>
          <p:nvPr userDrawn="1"/>
        </p:nvSpPr>
        <p:spPr bwMode="auto">
          <a:xfrm>
            <a:off x="522287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59" name="Oval 767"/>
          <p:cNvSpPr>
            <a:spLocks noChangeAspect="1" noChangeArrowheads="1"/>
          </p:cNvSpPr>
          <p:nvPr userDrawn="1"/>
        </p:nvSpPr>
        <p:spPr bwMode="auto">
          <a:xfrm>
            <a:off x="53403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60" name="Oval 768"/>
          <p:cNvSpPr>
            <a:spLocks noChangeAspect="1" noChangeArrowheads="1"/>
          </p:cNvSpPr>
          <p:nvPr userDrawn="1"/>
        </p:nvSpPr>
        <p:spPr bwMode="auto">
          <a:xfrm>
            <a:off x="54594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61" name="Oval 769"/>
          <p:cNvSpPr>
            <a:spLocks noChangeAspect="1" noChangeArrowheads="1"/>
          </p:cNvSpPr>
          <p:nvPr userDrawn="1"/>
        </p:nvSpPr>
        <p:spPr bwMode="auto">
          <a:xfrm>
            <a:off x="55768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62" name="Oval 770"/>
          <p:cNvSpPr>
            <a:spLocks noChangeAspect="1" noChangeArrowheads="1"/>
          </p:cNvSpPr>
          <p:nvPr userDrawn="1"/>
        </p:nvSpPr>
        <p:spPr bwMode="auto">
          <a:xfrm>
            <a:off x="56959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63" name="Oval 771"/>
          <p:cNvSpPr>
            <a:spLocks noChangeAspect="1" noChangeArrowheads="1"/>
          </p:cNvSpPr>
          <p:nvPr userDrawn="1"/>
        </p:nvSpPr>
        <p:spPr bwMode="auto">
          <a:xfrm>
            <a:off x="58134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64" name="Oval 772"/>
          <p:cNvSpPr>
            <a:spLocks noChangeAspect="1" noChangeArrowheads="1"/>
          </p:cNvSpPr>
          <p:nvPr userDrawn="1"/>
        </p:nvSpPr>
        <p:spPr bwMode="auto">
          <a:xfrm>
            <a:off x="59324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65" name="Oval 773"/>
          <p:cNvSpPr>
            <a:spLocks noChangeAspect="1" noChangeArrowheads="1"/>
          </p:cNvSpPr>
          <p:nvPr userDrawn="1"/>
        </p:nvSpPr>
        <p:spPr bwMode="auto">
          <a:xfrm>
            <a:off x="60515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66" name="Oval 774"/>
          <p:cNvSpPr>
            <a:spLocks noChangeAspect="1" noChangeArrowheads="1"/>
          </p:cNvSpPr>
          <p:nvPr userDrawn="1"/>
        </p:nvSpPr>
        <p:spPr bwMode="auto">
          <a:xfrm>
            <a:off x="61690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67" name="Oval 775"/>
          <p:cNvSpPr>
            <a:spLocks noChangeAspect="1" noChangeArrowheads="1"/>
          </p:cNvSpPr>
          <p:nvPr userDrawn="1"/>
        </p:nvSpPr>
        <p:spPr bwMode="auto">
          <a:xfrm>
            <a:off x="628808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68" name="Oval 776"/>
          <p:cNvSpPr>
            <a:spLocks noChangeAspect="1" noChangeArrowheads="1"/>
          </p:cNvSpPr>
          <p:nvPr userDrawn="1"/>
        </p:nvSpPr>
        <p:spPr bwMode="auto">
          <a:xfrm>
            <a:off x="64055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69" name="Oval 777"/>
          <p:cNvSpPr>
            <a:spLocks noChangeAspect="1" noChangeArrowheads="1"/>
          </p:cNvSpPr>
          <p:nvPr userDrawn="1"/>
        </p:nvSpPr>
        <p:spPr bwMode="auto">
          <a:xfrm>
            <a:off x="652462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70" name="Oval 778"/>
          <p:cNvSpPr>
            <a:spLocks noChangeAspect="1" noChangeArrowheads="1"/>
          </p:cNvSpPr>
          <p:nvPr userDrawn="1"/>
        </p:nvSpPr>
        <p:spPr bwMode="auto">
          <a:xfrm>
            <a:off x="66421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71" name="Oval 779"/>
          <p:cNvSpPr>
            <a:spLocks noChangeAspect="1" noChangeArrowheads="1"/>
          </p:cNvSpPr>
          <p:nvPr userDrawn="1"/>
        </p:nvSpPr>
        <p:spPr bwMode="auto">
          <a:xfrm>
            <a:off x="676116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72" name="Oval 780"/>
          <p:cNvSpPr>
            <a:spLocks noChangeAspect="1" noChangeArrowheads="1"/>
          </p:cNvSpPr>
          <p:nvPr userDrawn="1"/>
        </p:nvSpPr>
        <p:spPr bwMode="auto">
          <a:xfrm>
            <a:off x="6878638" y="33559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73" name="Oval 781"/>
          <p:cNvSpPr>
            <a:spLocks noChangeAspect="1" noChangeArrowheads="1"/>
          </p:cNvSpPr>
          <p:nvPr userDrawn="1"/>
        </p:nvSpPr>
        <p:spPr bwMode="auto">
          <a:xfrm>
            <a:off x="699770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74" name="Oval 782"/>
          <p:cNvSpPr>
            <a:spLocks noChangeAspect="1" noChangeArrowheads="1"/>
          </p:cNvSpPr>
          <p:nvPr userDrawn="1"/>
        </p:nvSpPr>
        <p:spPr bwMode="auto">
          <a:xfrm>
            <a:off x="7115175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75" name="Oval 783"/>
          <p:cNvSpPr>
            <a:spLocks noChangeAspect="1" noChangeArrowheads="1"/>
          </p:cNvSpPr>
          <p:nvPr userDrawn="1"/>
        </p:nvSpPr>
        <p:spPr bwMode="auto">
          <a:xfrm>
            <a:off x="7234238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76" name="Oval 784"/>
          <p:cNvSpPr>
            <a:spLocks noChangeAspect="1" noChangeArrowheads="1"/>
          </p:cNvSpPr>
          <p:nvPr userDrawn="1"/>
        </p:nvSpPr>
        <p:spPr bwMode="auto">
          <a:xfrm>
            <a:off x="7588250" y="33559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77" name="Oval 785"/>
          <p:cNvSpPr>
            <a:spLocks noChangeAspect="1" noChangeArrowheads="1"/>
          </p:cNvSpPr>
          <p:nvPr userDrawn="1"/>
        </p:nvSpPr>
        <p:spPr bwMode="auto">
          <a:xfrm>
            <a:off x="7707313" y="33559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78" name="Oval 786"/>
          <p:cNvSpPr>
            <a:spLocks noChangeAspect="1" noChangeArrowheads="1"/>
          </p:cNvSpPr>
          <p:nvPr userDrawn="1"/>
        </p:nvSpPr>
        <p:spPr bwMode="auto">
          <a:xfrm>
            <a:off x="14366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79" name="Oval 787"/>
          <p:cNvSpPr>
            <a:spLocks noChangeAspect="1" noChangeArrowheads="1"/>
          </p:cNvSpPr>
          <p:nvPr userDrawn="1"/>
        </p:nvSpPr>
        <p:spPr bwMode="auto">
          <a:xfrm>
            <a:off x="15557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80" name="Oval 788"/>
          <p:cNvSpPr>
            <a:spLocks noChangeAspect="1" noChangeArrowheads="1"/>
          </p:cNvSpPr>
          <p:nvPr userDrawn="1"/>
        </p:nvSpPr>
        <p:spPr bwMode="auto">
          <a:xfrm>
            <a:off x="16732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81" name="Oval 789"/>
          <p:cNvSpPr>
            <a:spLocks noChangeAspect="1" noChangeArrowheads="1"/>
          </p:cNvSpPr>
          <p:nvPr userDrawn="1"/>
        </p:nvSpPr>
        <p:spPr bwMode="auto">
          <a:xfrm>
            <a:off x="17922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82" name="Oval 790"/>
          <p:cNvSpPr>
            <a:spLocks noChangeAspect="1" noChangeArrowheads="1"/>
          </p:cNvSpPr>
          <p:nvPr userDrawn="1"/>
        </p:nvSpPr>
        <p:spPr bwMode="auto">
          <a:xfrm>
            <a:off x="19097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83" name="Oval 791"/>
          <p:cNvSpPr>
            <a:spLocks noChangeAspect="1" noChangeArrowheads="1"/>
          </p:cNvSpPr>
          <p:nvPr userDrawn="1"/>
        </p:nvSpPr>
        <p:spPr bwMode="auto">
          <a:xfrm>
            <a:off x="20288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84" name="Oval 792"/>
          <p:cNvSpPr>
            <a:spLocks noChangeAspect="1" noChangeArrowheads="1"/>
          </p:cNvSpPr>
          <p:nvPr userDrawn="1"/>
        </p:nvSpPr>
        <p:spPr bwMode="auto">
          <a:xfrm>
            <a:off x="21463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85" name="Oval 793"/>
          <p:cNvSpPr>
            <a:spLocks noChangeAspect="1" noChangeArrowheads="1"/>
          </p:cNvSpPr>
          <p:nvPr userDrawn="1"/>
        </p:nvSpPr>
        <p:spPr bwMode="auto">
          <a:xfrm>
            <a:off x="22653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86" name="Oval 794"/>
          <p:cNvSpPr>
            <a:spLocks noChangeAspect="1" noChangeArrowheads="1"/>
          </p:cNvSpPr>
          <p:nvPr userDrawn="1"/>
        </p:nvSpPr>
        <p:spPr bwMode="auto">
          <a:xfrm>
            <a:off x="40401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87" name="Oval 795"/>
          <p:cNvSpPr>
            <a:spLocks noChangeAspect="1" noChangeArrowheads="1"/>
          </p:cNvSpPr>
          <p:nvPr userDrawn="1"/>
        </p:nvSpPr>
        <p:spPr bwMode="auto">
          <a:xfrm>
            <a:off x="41576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88" name="Oval 796"/>
          <p:cNvSpPr>
            <a:spLocks noChangeAspect="1" noChangeArrowheads="1"/>
          </p:cNvSpPr>
          <p:nvPr userDrawn="1"/>
        </p:nvSpPr>
        <p:spPr bwMode="auto">
          <a:xfrm>
            <a:off x="42767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89" name="Oval 797"/>
          <p:cNvSpPr>
            <a:spLocks noChangeAspect="1" noChangeArrowheads="1"/>
          </p:cNvSpPr>
          <p:nvPr userDrawn="1"/>
        </p:nvSpPr>
        <p:spPr bwMode="auto">
          <a:xfrm>
            <a:off x="43942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90" name="Oval 798"/>
          <p:cNvSpPr>
            <a:spLocks noChangeAspect="1" noChangeArrowheads="1"/>
          </p:cNvSpPr>
          <p:nvPr userDrawn="1"/>
        </p:nvSpPr>
        <p:spPr bwMode="auto">
          <a:xfrm>
            <a:off x="45132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91" name="Oval 799"/>
          <p:cNvSpPr>
            <a:spLocks noChangeAspect="1" noChangeArrowheads="1"/>
          </p:cNvSpPr>
          <p:nvPr userDrawn="1"/>
        </p:nvSpPr>
        <p:spPr bwMode="auto">
          <a:xfrm>
            <a:off x="46307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92" name="Oval 800"/>
          <p:cNvSpPr>
            <a:spLocks noChangeAspect="1" noChangeArrowheads="1"/>
          </p:cNvSpPr>
          <p:nvPr userDrawn="1"/>
        </p:nvSpPr>
        <p:spPr bwMode="auto">
          <a:xfrm>
            <a:off x="47498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93" name="Oval 801"/>
          <p:cNvSpPr>
            <a:spLocks noChangeAspect="1" noChangeArrowheads="1"/>
          </p:cNvSpPr>
          <p:nvPr userDrawn="1"/>
        </p:nvSpPr>
        <p:spPr bwMode="auto">
          <a:xfrm>
            <a:off x="48672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94" name="Oval 802"/>
          <p:cNvSpPr>
            <a:spLocks noChangeAspect="1" noChangeArrowheads="1"/>
          </p:cNvSpPr>
          <p:nvPr userDrawn="1"/>
        </p:nvSpPr>
        <p:spPr bwMode="auto">
          <a:xfrm>
            <a:off x="49863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95" name="Oval 803"/>
          <p:cNvSpPr>
            <a:spLocks noChangeAspect="1" noChangeArrowheads="1"/>
          </p:cNvSpPr>
          <p:nvPr userDrawn="1"/>
        </p:nvSpPr>
        <p:spPr bwMode="auto">
          <a:xfrm>
            <a:off x="52228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96" name="Oval 804"/>
          <p:cNvSpPr>
            <a:spLocks noChangeAspect="1" noChangeArrowheads="1"/>
          </p:cNvSpPr>
          <p:nvPr userDrawn="1"/>
        </p:nvSpPr>
        <p:spPr bwMode="auto">
          <a:xfrm>
            <a:off x="53403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97" name="Oval 805"/>
          <p:cNvSpPr>
            <a:spLocks noChangeAspect="1" noChangeArrowheads="1"/>
          </p:cNvSpPr>
          <p:nvPr userDrawn="1"/>
        </p:nvSpPr>
        <p:spPr bwMode="auto">
          <a:xfrm>
            <a:off x="545941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98" name="Oval 806"/>
          <p:cNvSpPr>
            <a:spLocks noChangeAspect="1" noChangeArrowheads="1"/>
          </p:cNvSpPr>
          <p:nvPr userDrawn="1"/>
        </p:nvSpPr>
        <p:spPr bwMode="auto">
          <a:xfrm>
            <a:off x="55768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99" name="Oval 807"/>
          <p:cNvSpPr>
            <a:spLocks noChangeAspect="1" noChangeArrowheads="1"/>
          </p:cNvSpPr>
          <p:nvPr userDrawn="1"/>
        </p:nvSpPr>
        <p:spPr bwMode="auto">
          <a:xfrm>
            <a:off x="56959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00" name="Oval 808"/>
          <p:cNvSpPr>
            <a:spLocks noChangeAspect="1" noChangeArrowheads="1"/>
          </p:cNvSpPr>
          <p:nvPr userDrawn="1"/>
        </p:nvSpPr>
        <p:spPr bwMode="auto">
          <a:xfrm>
            <a:off x="58134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01" name="Oval 809"/>
          <p:cNvSpPr>
            <a:spLocks noChangeAspect="1" noChangeArrowheads="1"/>
          </p:cNvSpPr>
          <p:nvPr userDrawn="1"/>
        </p:nvSpPr>
        <p:spPr bwMode="auto">
          <a:xfrm>
            <a:off x="59324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02" name="Oval 810"/>
          <p:cNvSpPr>
            <a:spLocks noChangeAspect="1" noChangeArrowheads="1"/>
          </p:cNvSpPr>
          <p:nvPr userDrawn="1"/>
        </p:nvSpPr>
        <p:spPr bwMode="auto">
          <a:xfrm>
            <a:off x="605155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03" name="Oval 811"/>
          <p:cNvSpPr>
            <a:spLocks noChangeAspect="1" noChangeArrowheads="1"/>
          </p:cNvSpPr>
          <p:nvPr userDrawn="1"/>
        </p:nvSpPr>
        <p:spPr bwMode="auto">
          <a:xfrm>
            <a:off x="6169025" y="34655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04" name="Oval 812"/>
          <p:cNvSpPr>
            <a:spLocks noChangeAspect="1" noChangeArrowheads="1"/>
          </p:cNvSpPr>
          <p:nvPr userDrawn="1"/>
        </p:nvSpPr>
        <p:spPr bwMode="auto">
          <a:xfrm>
            <a:off x="628808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05" name="Oval 813"/>
          <p:cNvSpPr>
            <a:spLocks noChangeAspect="1" noChangeArrowheads="1"/>
          </p:cNvSpPr>
          <p:nvPr userDrawn="1"/>
        </p:nvSpPr>
        <p:spPr bwMode="auto">
          <a:xfrm>
            <a:off x="64055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06" name="Oval 814"/>
          <p:cNvSpPr>
            <a:spLocks noChangeAspect="1" noChangeArrowheads="1"/>
          </p:cNvSpPr>
          <p:nvPr userDrawn="1"/>
        </p:nvSpPr>
        <p:spPr bwMode="auto">
          <a:xfrm>
            <a:off x="652462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07" name="Oval 815"/>
          <p:cNvSpPr>
            <a:spLocks noChangeAspect="1" noChangeArrowheads="1"/>
          </p:cNvSpPr>
          <p:nvPr userDrawn="1"/>
        </p:nvSpPr>
        <p:spPr bwMode="auto">
          <a:xfrm>
            <a:off x="66421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08" name="Oval 816"/>
          <p:cNvSpPr>
            <a:spLocks noChangeAspect="1" noChangeArrowheads="1"/>
          </p:cNvSpPr>
          <p:nvPr userDrawn="1"/>
        </p:nvSpPr>
        <p:spPr bwMode="auto">
          <a:xfrm>
            <a:off x="6761163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09" name="Oval 817"/>
          <p:cNvSpPr>
            <a:spLocks noChangeAspect="1" noChangeArrowheads="1"/>
          </p:cNvSpPr>
          <p:nvPr userDrawn="1"/>
        </p:nvSpPr>
        <p:spPr bwMode="auto">
          <a:xfrm>
            <a:off x="68786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10" name="Oval 818"/>
          <p:cNvSpPr>
            <a:spLocks noChangeAspect="1" noChangeArrowheads="1"/>
          </p:cNvSpPr>
          <p:nvPr userDrawn="1"/>
        </p:nvSpPr>
        <p:spPr bwMode="auto">
          <a:xfrm>
            <a:off x="6997700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11" name="Oval 819"/>
          <p:cNvSpPr>
            <a:spLocks noChangeAspect="1" noChangeArrowheads="1"/>
          </p:cNvSpPr>
          <p:nvPr userDrawn="1"/>
        </p:nvSpPr>
        <p:spPr bwMode="auto">
          <a:xfrm>
            <a:off x="7115175" y="34655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12" name="Oval 820"/>
          <p:cNvSpPr>
            <a:spLocks noChangeAspect="1" noChangeArrowheads="1"/>
          </p:cNvSpPr>
          <p:nvPr userDrawn="1"/>
        </p:nvSpPr>
        <p:spPr bwMode="auto">
          <a:xfrm>
            <a:off x="7234238" y="34655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13" name="Oval 821"/>
          <p:cNvSpPr>
            <a:spLocks noChangeAspect="1" noChangeArrowheads="1"/>
          </p:cNvSpPr>
          <p:nvPr userDrawn="1"/>
        </p:nvSpPr>
        <p:spPr bwMode="auto">
          <a:xfrm>
            <a:off x="14366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14" name="Oval 822"/>
          <p:cNvSpPr>
            <a:spLocks noChangeAspect="1" noChangeArrowheads="1"/>
          </p:cNvSpPr>
          <p:nvPr userDrawn="1"/>
        </p:nvSpPr>
        <p:spPr bwMode="auto">
          <a:xfrm>
            <a:off x="1555750" y="35750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15" name="Oval 823"/>
          <p:cNvSpPr>
            <a:spLocks noChangeAspect="1" noChangeArrowheads="1"/>
          </p:cNvSpPr>
          <p:nvPr userDrawn="1"/>
        </p:nvSpPr>
        <p:spPr bwMode="auto">
          <a:xfrm>
            <a:off x="16732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16" name="Oval 824"/>
          <p:cNvSpPr>
            <a:spLocks noChangeAspect="1" noChangeArrowheads="1"/>
          </p:cNvSpPr>
          <p:nvPr userDrawn="1"/>
        </p:nvSpPr>
        <p:spPr bwMode="auto">
          <a:xfrm>
            <a:off x="17922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17" name="Oval 825"/>
          <p:cNvSpPr>
            <a:spLocks noChangeAspect="1" noChangeArrowheads="1"/>
          </p:cNvSpPr>
          <p:nvPr userDrawn="1"/>
        </p:nvSpPr>
        <p:spPr bwMode="auto">
          <a:xfrm>
            <a:off x="22653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18" name="Oval 826"/>
          <p:cNvSpPr>
            <a:spLocks noChangeAspect="1" noChangeArrowheads="1"/>
          </p:cNvSpPr>
          <p:nvPr userDrawn="1"/>
        </p:nvSpPr>
        <p:spPr bwMode="auto">
          <a:xfrm>
            <a:off x="40401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19" name="Oval 827"/>
          <p:cNvSpPr>
            <a:spLocks noChangeAspect="1" noChangeArrowheads="1"/>
          </p:cNvSpPr>
          <p:nvPr userDrawn="1"/>
        </p:nvSpPr>
        <p:spPr bwMode="auto">
          <a:xfrm>
            <a:off x="41576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0" name="Oval 828"/>
          <p:cNvSpPr>
            <a:spLocks noChangeAspect="1" noChangeArrowheads="1"/>
          </p:cNvSpPr>
          <p:nvPr userDrawn="1"/>
        </p:nvSpPr>
        <p:spPr bwMode="auto">
          <a:xfrm>
            <a:off x="42767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1" name="Oval 829"/>
          <p:cNvSpPr>
            <a:spLocks noChangeAspect="1" noChangeArrowheads="1"/>
          </p:cNvSpPr>
          <p:nvPr userDrawn="1"/>
        </p:nvSpPr>
        <p:spPr bwMode="auto">
          <a:xfrm>
            <a:off x="43942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2" name="Oval 830"/>
          <p:cNvSpPr>
            <a:spLocks noChangeAspect="1" noChangeArrowheads="1"/>
          </p:cNvSpPr>
          <p:nvPr userDrawn="1"/>
        </p:nvSpPr>
        <p:spPr bwMode="auto">
          <a:xfrm>
            <a:off x="45132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3" name="Oval 831"/>
          <p:cNvSpPr>
            <a:spLocks noChangeAspect="1" noChangeArrowheads="1"/>
          </p:cNvSpPr>
          <p:nvPr userDrawn="1"/>
        </p:nvSpPr>
        <p:spPr bwMode="auto">
          <a:xfrm>
            <a:off x="46307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4" name="Oval 832"/>
          <p:cNvSpPr>
            <a:spLocks noChangeAspect="1" noChangeArrowheads="1"/>
          </p:cNvSpPr>
          <p:nvPr userDrawn="1"/>
        </p:nvSpPr>
        <p:spPr bwMode="auto">
          <a:xfrm>
            <a:off x="47498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5" name="Oval 833"/>
          <p:cNvSpPr>
            <a:spLocks noChangeAspect="1" noChangeArrowheads="1"/>
          </p:cNvSpPr>
          <p:nvPr userDrawn="1"/>
        </p:nvSpPr>
        <p:spPr bwMode="auto">
          <a:xfrm>
            <a:off x="48672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6" name="Oval 834"/>
          <p:cNvSpPr>
            <a:spLocks noChangeAspect="1" noChangeArrowheads="1"/>
          </p:cNvSpPr>
          <p:nvPr userDrawn="1"/>
        </p:nvSpPr>
        <p:spPr bwMode="auto">
          <a:xfrm>
            <a:off x="49863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7" name="Oval 835"/>
          <p:cNvSpPr>
            <a:spLocks noChangeAspect="1" noChangeArrowheads="1"/>
          </p:cNvSpPr>
          <p:nvPr userDrawn="1"/>
        </p:nvSpPr>
        <p:spPr bwMode="auto">
          <a:xfrm>
            <a:off x="510381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8" name="Oval 836"/>
          <p:cNvSpPr>
            <a:spLocks noChangeAspect="1" noChangeArrowheads="1"/>
          </p:cNvSpPr>
          <p:nvPr userDrawn="1"/>
        </p:nvSpPr>
        <p:spPr bwMode="auto">
          <a:xfrm>
            <a:off x="52228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29" name="Oval 837"/>
          <p:cNvSpPr>
            <a:spLocks noChangeAspect="1" noChangeArrowheads="1"/>
          </p:cNvSpPr>
          <p:nvPr userDrawn="1"/>
        </p:nvSpPr>
        <p:spPr bwMode="auto">
          <a:xfrm>
            <a:off x="53403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30" name="Oval 838"/>
          <p:cNvSpPr>
            <a:spLocks noChangeAspect="1" noChangeArrowheads="1"/>
          </p:cNvSpPr>
          <p:nvPr userDrawn="1"/>
        </p:nvSpPr>
        <p:spPr bwMode="auto">
          <a:xfrm>
            <a:off x="545941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31" name="Oval 839"/>
          <p:cNvSpPr>
            <a:spLocks noChangeAspect="1" noChangeArrowheads="1"/>
          </p:cNvSpPr>
          <p:nvPr userDrawn="1"/>
        </p:nvSpPr>
        <p:spPr bwMode="auto">
          <a:xfrm>
            <a:off x="55768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32" name="Oval 840"/>
          <p:cNvSpPr>
            <a:spLocks noChangeAspect="1" noChangeArrowheads="1"/>
          </p:cNvSpPr>
          <p:nvPr userDrawn="1"/>
        </p:nvSpPr>
        <p:spPr bwMode="auto">
          <a:xfrm>
            <a:off x="56959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33" name="Oval 841"/>
          <p:cNvSpPr>
            <a:spLocks noChangeAspect="1" noChangeArrowheads="1"/>
          </p:cNvSpPr>
          <p:nvPr userDrawn="1"/>
        </p:nvSpPr>
        <p:spPr bwMode="auto">
          <a:xfrm>
            <a:off x="58134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34" name="Oval 842"/>
          <p:cNvSpPr>
            <a:spLocks noChangeAspect="1" noChangeArrowheads="1"/>
          </p:cNvSpPr>
          <p:nvPr userDrawn="1"/>
        </p:nvSpPr>
        <p:spPr bwMode="auto">
          <a:xfrm>
            <a:off x="59324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35" name="Oval 843"/>
          <p:cNvSpPr>
            <a:spLocks noChangeAspect="1" noChangeArrowheads="1"/>
          </p:cNvSpPr>
          <p:nvPr userDrawn="1"/>
        </p:nvSpPr>
        <p:spPr bwMode="auto">
          <a:xfrm>
            <a:off x="605155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36" name="Oval 844"/>
          <p:cNvSpPr>
            <a:spLocks noChangeAspect="1" noChangeArrowheads="1"/>
          </p:cNvSpPr>
          <p:nvPr userDrawn="1"/>
        </p:nvSpPr>
        <p:spPr bwMode="auto">
          <a:xfrm>
            <a:off x="61690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37" name="Oval 845"/>
          <p:cNvSpPr>
            <a:spLocks noChangeAspect="1" noChangeArrowheads="1"/>
          </p:cNvSpPr>
          <p:nvPr userDrawn="1"/>
        </p:nvSpPr>
        <p:spPr bwMode="auto">
          <a:xfrm>
            <a:off x="628808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38" name="Oval 846"/>
          <p:cNvSpPr>
            <a:spLocks noChangeAspect="1" noChangeArrowheads="1"/>
          </p:cNvSpPr>
          <p:nvPr userDrawn="1"/>
        </p:nvSpPr>
        <p:spPr bwMode="auto">
          <a:xfrm>
            <a:off x="64055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39" name="Oval 847"/>
          <p:cNvSpPr>
            <a:spLocks noChangeAspect="1" noChangeArrowheads="1"/>
          </p:cNvSpPr>
          <p:nvPr userDrawn="1"/>
        </p:nvSpPr>
        <p:spPr bwMode="auto">
          <a:xfrm>
            <a:off x="652462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40" name="Oval 848"/>
          <p:cNvSpPr>
            <a:spLocks noChangeAspect="1" noChangeArrowheads="1"/>
          </p:cNvSpPr>
          <p:nvPr userDrawn="1"/>
        </p:nvSpPr>
        <p:spPr bwMode="auto">
          <a:xfrm>
            <a:off x="66421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41" name="Oval 849"/>
          <p:cNvSpPr>
            <a:spLocks noChangeAspect="1" noChangeArrowheads="1"/>
          </p:cNvSpPr>
          <p:nvPr userDrawn="1"/>
        </p:nvSpPr>
        <p:spPr bwMode="auto">
          <a:xfrm>
            <a:off x="6761163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42" name="Oval 850"/>
          <p:cNvSpPr>
            <a:spLocks noChangeAspect="1" noChangeArrowheads="1"/>
          </p:cNvSpPr>
          <p:nvPr userDrawn="1"/>
        </p:nvSpPr>
        <p:spPr bwMode="auto">
          <a:xfrm>
            <a:off x="68786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43" name="Oval 851"/>
          <p:cNvSpPr>
            <a:spLocks noChangeAspect="1" noChangeArrowheads="1"/>
          </p:cNvSpPr>
          <p:nvPr userDrawn="1"/>
        </p:nvSpPr>
        <p:spPr bwMode="auto">
          <a:xfrm>
            <a:off x="6997700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44" name="Oval 852"/>
          <p:cNvSpPr>
            <a:spLocks noChangeAspect="1" noChangeArrowheads="1"/>
          </p:cNvSpPr>
          <p:nvPr userDrawn="1"/>
        </p:nvSpPr>
        <p:spPr bwMode="auto">
          <a:xfrm>
            <a:off x="7115175" y="35750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45" name="Oval 853"/>
          <p:cNvSpPr>
            <a:spLocks noChangeAspect="1" noChangeArrowheads="1"/>
          </p:cNvSpPr>
          <p:nvPr userDrawn="1"/>
        </p:nvSpPr>
        <p:spPr bwMode="auto">
          <a:xfrm>
            <a:off x="7234238" y="35750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46" name="Oval 854"/>
          <p:cNvSpPr>
            <a:spLocks noChangeAspect="1" noChangeArrowheads="1"/>
          </p:cNvSpPr>
          <p:nvPr userDrawn="1"/>
        </p:nvSpPr>
        <p:spPr bwMode="auto">
          <a:xfrm>
            <a:off x="15557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47" name="Oval 855"/>
          <p:cNvSpPr>
            <a:spLocks noChangeAspect="1" noChangeArrowheads="1"/>
          </p:cNvSpPr>
          <p:nvPr userDrawn="1"/>
        </p:nvSpPr>
        <p:spPr bwMode="auto">
          <a:xfrm>
            <a:off x="16732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48" name="Oval 856"/>
          <p:cNvSpPr>
            <a:spLocks noChangeAspect="1" noChangeArrowheads="1"/>
          </p:cNvSpPr>
          <p:nvPr userDrawn="1"/>
        </p:nvSpPr>
        <p:spPr bwMode="auto">
          <a:xfrm>
            <a:off x="17922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49" name="Oval 857"/>
          <p:cNvSpPr>
            <a:spLocks noChangeAspect="1" noChangeArrowheads="1"/>
          </p:cNvSpPr>
          <p:nvPr userDrawn="1"/>
        </p:nvSpPr>
        <p:spPr bwMode="auto">
          <a:xfrm>
            <a:off x="39211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50" name="Oval 858"/>
          <p:cNvSpPr>
            <a:spLocks noChangeAspect="1" noChangeArrowheads="1"/>
          </p:cNvSpPr>
          <p:nvPr userDrawn="1"/>
        </p:nvSpPr>
        <p:spPr bwMode="auto">
          <a:xfrm>
            <a:off x="40401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51" name="Oval 859"/>
          <p:cNvSpPr>
            <a:spLocks noChangeAspect="1" noChangeArrowheads="1"/>
          </p:cNvSpPr>
          <p:nvPr userDrawn="1"/>
        </p:nvSpPr>
        <p:spPr bwMode="auto">
          <a:xfrm>
            <a:off x="41576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52" name="Oval 860"/>
          <p:cNvSpPr>
            <a:spLocks noChangeAspect="1" noChangeArrowheads="1"/>
          </p:cNvSpPr>
          <p:nvPr userDrawn="1"/>
        </p:nvSpPr>
        <p:spPr bwMode="auto">
          <a:xfrm>
            <a:off x="42767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53" name="Oval 861"/>
          <p:cNvSpPr>
            <a:spLocks noChangeAspect="1" noChangeArrowheads="1"/>
          </p:cNvSpPr>
          <p:nvPr userDrawn="1"/>
        </p:nvSpPr>
        <p:spPr bwMode="auto">
          <a:xfrm>
            <a:off x="43942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54" name="Oval 862"/>
          <p:cNvSpPr>
            <a:spLocks noChangeAspect="1" noChangeArrowheads="1"/>
          </p:cNvSpPr>
          <p:nvPr userDrawn="1"/>
        </p:nvSpPr>
        <p:spPr bwMode="auto">
          <a:xfrm>
            <a:off x="45132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55" name="Oval 863"/>
          <p:cNvSpPr>
            <a:spLocks noChangeAspect="1" noChangeArrowheads="1"/>
          </p:cNvSpPr>
          <p:nvPr userDrawn="1"/>
        </p:nvSpPr>
        <p:spPr bwMode="auto">
          <a:xfrm>
            <a:off x="4630738" y="368300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56" name="Oval 864"/>
          <p:cNvSpPr>
            <a:spLocks noChangeAspect="1" noChangeArrowheads="1"/>
          </p:cNvSpPr>
          <p:nvPr userDrawn="1"/>
        </p:nvSpPr>
        <p:spPr bwMode="auto">
          <a:xfrm>
            <a:off x="47498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57" name="Oval 865"/>
          <p:cNvSpPr>
            <a:spLocks noChangeAspect="1" noChangeArrowheads="1"/>
          </p:cNvSpPr>
          <p:nvPr userDrawn="1"/>
        </p:nvSpPr>
        <p:spPr bwMode="auto">
          <a:xfrm>
            <a:off x="48672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58" name="Oval 866"/>
          <p:cNvSpPr>
            <a:spLocks noChangeAspect="1" noChangeArrowheads="1"/>
          </p:cNvSpPr>
          <p:nvPr userDrawn="1"/>
        </p:nvSpPr>
        <p:spPr bwMode="auto">
          <a:xfrm>
            <a:off x="49863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59" name="Oval 867"/>
          <p:cNvSpPr>
            <a:spLocks noChangeAspect="1" noChangeArrowheads="1"/>
          </p:cNvSpPr>
          <p:nvPr userDrawn="1"/>
        </p:nvSpPr>
        <p:spPr bwMode="auto">
          <a:xfrm>
            <a:off x="510381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60" name="Oval 868"/>
          <p:cNvSpPr>
            <a:spLocks noChangeAspect="1" noChangeArrowheads="1"/>
          </p:cNvSpPr>
          <p:nvPr userDrawn="1"/>
        </p:nvSpPr>
        <p:spPr bwMode="auto">
          <a:xfrm>
            <a:off x="52228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61" name="Oval 869"/>
          <p:cNvSpPr>
            <a:spLocks noChangeAspect="1" noChangeArrowheads="1"/>
          </p:cNvSpPr>
          <p:nvPr userDrawn="1"/>
        </p:nvSpPr>
        <p:spPr bwMode="auto">
          <a:xfrm>
            <a:off x="53403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62" name="Oval 870"/>
          <p:cNvSpPr>
            <a:spLocks noChangeAspect="1" noChangeArrowheads="1"/>
          </p:cNvSpPr>
          <p:nvPr userDrawn="1"/>
        </p:nvSpPr>
        <p:spPr bwMode="auto">
          <a:xfrm>
            <a:off x="545941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63" name="Oval 871"/>
          <p:cNvSpPr>
            <a:spLocks noChangeAspect="1" noChangeArrowheads="1"/>
          </p:cNvSpPr>
          <p:nvPr userDrawn="1"/>
        </p:nvSpPr>
        <p:spPr bwMode="auto">
          <a:xfrm>
            <a:off x="55768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64" name="Oval 872"/>
          <p:cNvSpPr>
            <a:spLocks noChangeAspect="1" noChangeArrowheads="1"/>
          </p:cNvSpPr>
          <p:nvPr userDrawn="1"/>
        </p:nvSpPr>
        <p:spPr bwMode="auto">
          <a:xfrm>
            <a:off x="5695950" y="368300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65" name="Oval 873"/>
          <p:cNvSpPr>
            <a:spLocks noChangeAspect="1" noChangeArrowheads="1"/>
          </p:cNvSpPr>
          <p:nvPr userDrawn="1"/>
        </p:nvSpPr>
        <p:spPr bwMode="auto">
          <a:xfrm>
            <a:off x="58134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66" name="Oval 874"/>
          <p:cNvSpPr>
            <a:spLocks noChangeAspect="1" noChangeArrowheads="1"/>
          </p:cNvSpPr>
          <p:nvPr userDrawn="1"/>
        </p:nvSpPr>
        <p:spPr bwMode="auto">
          <a:xfrm>
            <a:off x="59324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67" name="Oval 875"/>
          <p:cNvSpPr>
            <a:spLocks noChangeAspect="1" noChangeArrowheads="1"/>
          </p:cNvSpPr>
          <p:nvPr userDrawn="1"/>
        </p:nvSpPr>
        <p:spPr bwMode="auto">
          <a:xfrm>
            <a:off x="605155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68" name="Oval 876"/>
          <p:cNvSpPr>
            <a:spLocks noChangeAspect="1" noChangeArrowheads="1"/>
          </p:cNvSpPr>
          <p:nvPr userDrawn="1"/>
        </p:nvSpPr>
        <p:spPr bwMode="auto">
          <a:xfrm>
            <a:off x="61690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69" name="Oval 877"/>
          <p:cNvSpPr>
            <a:spLocks noChangeAspect="1" noChangeArrowheads="1"/>
          </p:cNvSpPr>
          <p:nvPr userDrawn="1"/>
        </p:nvSpPr>
        <p:spPr bwMode="auto">
          <a:xfrm>
            <a:off x="628808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70" name="Oval 878"/>
          <p:cNvSpPr>
            <a:spLocks noChangeAspect="1" noChangeArrowheads="1"/>
          </p:cNvSpPr>
          <p:nvPr userDrawn="1"/>
        </p:nvSpPr>
        <p:spPr bwMode="auto">
          <a:xfrm>
            <a:off x="64055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71" name="Oval 879"/>
          <p:cNvSpPr>
            <a:spLocks noChangeAspect="1" noChangeArrowheads="1"/>
          </p:cNvSpPr>
          <p:nvPr userDrawn="1"/>
        </p:nvSpPr>
        <p:spPr bwMode="auto">
          <a:xfrm>
            <a:off x="652462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72" name="Oval 880"/>
          <p:cNvSpPr>
            <a:spLocks noChangeAspect="1" noChangeArrowheads="1"/>
          </p:cNvSpPr>
          <p:nvPr userDrawn="1"/>
        </p:nvSpPr>
        <p:spPr bwMode="auto">
          <a:xfrm>
            <a:off x="66421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73" name="Oval 881"/>
          <p:cNvSpPr>
            <a:spLocks noChangeAspect="1" noChangeArrowheads="1"/>
          </p:cNvSpPr>
          <p:nvPr userDrawn="1"/>
        </p:nvSpPr>
        <p:spPr bwMode="auto">
          <a:xfrm>
            <a:off x="6761163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74" name="Oval 882"/>
          <p:cNvSpPr>
            <a:spLocks noChangeAspect="1" noChangeArrowheads="1"/>
          </p:cNvSpPr>
          <p:nvPr userDrawn="1"/>
        </p:nvSpPr>
        <p:spPr bwMode="auto">
          <a:xfrm>
            <a:off x="68786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75" name="Oval 883"/>
          <p:cNvSpPr>
            <a:spLocks noChangeAspect="1" noChangeArrowheads="1"/>
          </p:cNvSpPr>
          <p:nvPr userDrawn="1"/>
        </p:nvSpPr>
        <p:spPr bwMode="auto">
          <a:xfrm>
            <a:off x="6997700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76" name="Oval 884"/>
          <p:cNvSpPr>
            <a:spLocks noChangeAspect="1" noChangeArrowheads="1"/>
          </p:cNvSpPr>
          <p:nvPr userDrawn="1"/>
        </p:nvSpPr>
        <p:spPr bwMode="auto">
          <a:xfrm>
            <a:off x="7115175" y="36830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77" name="Oval 885"/>
          <p:cNvSpPr>
            <a:spLocks noChangeAspect="1" noChangeArrowheads="1"/>
          </p:cNvSpPr>
          <p:nvPr userDrawn="1"/>
        </p:nvSpPr>
        <p:spPr bwMode="auto">
          <a:xfrm>
            <a:off x="7234238" y="36830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78" name="Oval 886"/>
          <p:cNvSpPr>
            <a:spLocks noChangeAspect="1" noChangeArrowheads="1"/>
          </p:cNvSpPr>
          <p:nvPr userDrawn="1"/>
        </p:nvSpPr>
        <p:spPr bwMode="auto">
          <a:xfrm>
            <a:off x="16732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79" name="Oval 887"/>
          <p:cNvSpPr>
            <a:spLocks noChangeAspect="1" noChangeArrowheads="1"/>
          </p:cNvSpPr>
          <p:nvPr userDrawn="1"/>
        </p:nvSpPr>
        <p:spPr bwMode="auto">
          <a:xfrm>
            <a:off x="17922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80" name="Oval 888"/>
          <p:cNvSpPr>
            <a:spLocks noChangeAspect="1" noChangeArrowheads="1"/>
          </p:cNvSpPr>
          <p:nvPr userDrawn="1"/>
        </p:nvSpPr>
        <p:spPr bwMode="auto">
          <a:xfrm>
            <a:off x="20288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81" name="Oval 889"/>
          <p:cNvSpPr>
            <a:spLocks noChangeAspect="1" noChangeArrowheads="1"/>
          </p:cNvSpPr>
          <p:nvPr userDrawn="1"/>
        </p:nvSpPr>
        <p:spPr bwMode="auto">
          <a:xfrm>
            <a:off x="2265363" y="37925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82" name="Oval 890"/>
          <p:cNvSpPr>
            <a:spLocks noChangeAspect="1" noChangeArrowheads="1"/>
          </p:cNvSpPr>
          <p:nvPr userDrawn="1"/>
        </p:nvSpPr>
        <p:spPr bwMode="auto">
          <a:xfrm>
            <a:off x="39211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83" name="Oval 891"/>
          <p:cNvSpPr>
            <a:spLocks noChangeAspect="1" noChangeArrowheads="1"/>
          </p:cNvSpPr>
          <p:nvPr userDrawn="1"/>
        </p:nvSpPr>
        <p:spPr bwMode="auto">
          <a:xfrm>
            <a:off x="40401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84" name="Oval 892"/>
          <p:cNvSpPr>
            <a:spLocks noChangeAspect="1" noChangeArrowheads="1"/>
          </p:cNvSpPr>
          <p:nvPr userDrawn="1"/>
        </p:nvSpPr>
        <p:spPr bwMode="auto">
          <a:xfrm>
            <a:off x="41576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85" name="Oval 893"/>
          <p:cNvSpPr>
            <a:spLocks noChangeAspect="1" noChangeArrowheads="1"/>
          </p:cNvSpPr>
          <p:nvPr userDrawn="1"/>
        </p:nvSpPr>
        <p:spPr bwMode="auto">
          <a:xfrm>
            <a:off x="427672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86" name="Oval 894"/>
          <p:cNvSpPr>
            <a:spLocks noChangeAspect="1" noChangeArrowheads="1"/>
          </p:cNvSpPr>
          <p:nvPr userDrawn="1"/>
        </p:nvSpPr>
        <p:spPr bwMode="auto">
          <a:xfrm>
            <a:off x="4394200" y="37925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87" name="Oval 895"/>
          <p:cNvSpPr>
            <a:spLocks noChangeAspect="1" noChangeArrowheads="1"/>
          </p:cNvSpPr>
          <p:nvPr userDrawn="1"/>
        </p:nvSpPr>
        <p:spPr bwMode="auto">
          <a:xfrm>
            <a:off x="45132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88" name="Oval 896"/>
          <p:cNvSpPr>
            <a:spLocks noChangeAspect="1" noChangeArrowheads="1"/>
          </p:cNvSpPr>
          <p:nvPr userDrawn="1"/>
        </p:nvSpPr>
        <p:spPr bwMode="auto">
          <a:xfrm>
            <a:off x="46307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89" name="Oval 897"/>
          <p:cNvSpPr>
            <a:spLocks noChangeAspect="1" noChangeArrowheads="1"/>
          </p:cNvSpPr>
          <p:nvPr userDrawn="1"/>
        </p:nvSpPr>
        <p:spPr bwMode="auto">
          <a:xfrm>
            <a:off x="474980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90" name="Oval 898"/>
          <p:cNvSpPr>
            <a:spLocks noChangeAspect="1" noChangeArrowheads="1"/>
          </p:cNvSpPr>
          <p:nvPr userDrawn="1"/>
        </p:nvSpPr>
        <p:spPr bwMode="auto">
          <a:xfrm>
            <a:off x="4867275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91" name="Oval 899"/>
          <p:cNvSpPr>
            <a:spLocks noChangeAspect="1" noChangeArrowheads="1"/>
          </p:cNvSpPr>
          <p:nvPr userDrawn="1"/>
        </p:nvSpPr>
        <p:spPr bwMode="auto">
          <a:xfrm>
            <a:off x="49863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92" name="Oval 900"/>
          <p:cNvSpPr>
            <a:spLocks noChangeAspect="1" noChangeArrowheads="1"/>
          </p:cNvSpPr>
          <p:nvPr userDrawn="1"/>
        </p:nvSpPr>
        <p:spPr bwMode="auto">
          <a:xfrm>
            <a:off x="510381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93" name="Oval 901"/>
          <p:cNvSpPr>
            <a:spLocks noChangeAspect="1" noChangeArrowheads="1"/>
          </p:cNvSpPr>
          <p:nvPr userDrawn="1"/>
        </p:nvSpPr>
        <p:spPr bwMode="auto">
          <a:xfrm>
            <a:off x="53403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94" name="Oval 902"/>
          <p:cNvSpPr>
            <a:spLocks noChangeAspect="1" noChangeArrowheads="1"/>
          </p:cNvSpPr>
          <p:nvPr userDrawn="1"/>
        </p:nvSpPr>
        <p:spPr bwMode="auto">
          <a:xfrm>
            <a:off x="545941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95" name="Oval 903"/>
          <p:cNvSpPr>
            <a:spLocks noChangeAspect="1" noChangeArrowheads="1"/>
          </p:cNvSpPr>
          <p:nvPr userDrawn="1"/>
        </p:nvSpPr>
        <p:spPr bwMode="auto">
          <a:xfrm>
            <a:off x="55768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96" name="Oval 904"/>
          <p:cNvSpPr>
            <a:spLocks noChangeAspect="1" noChangeArrowheads="1"/>
          </p:cNvSpPr>
          <p:nvPr userDrawn="1"/>
        </p:nvSpPr>
        <p:spPr bwMode="auto">
          <a:xfrm>
            <a:off x="56959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97" name="Oval 905"/>
          <p:cNvSpPr>
            <a:spLocks noChangeAspect="1" noChangeArrowheads="1"/>
          </p:cNvSpPr>
          <p:nvPr userDrawn="1"/>
        </p:nvSpPr>
        <p:spPr bwMode="auto">
          <a:xfrm>
            <a:off x="605155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98" name="Oval 906"/>
          <p:cNvSpPr>
            <a:spLocks noChangeAspect="1" noChangeArrowheads="1"/>
          </p:cNvSpPr>
          <p:nvPr userDrawn="1"/>
        </p:nvSpPr>
        <p:spPr bwMode="auto">
          <a:xfrm>
            <a:off x="6169025" y="379253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99" name="Oval 907"/>
          <p:cNvSpPr>
            <a:spLocks noChangeAspect="1" noChangeArrowheads="1"/>
          </p:cNvSpPr>
          <p:nvPr userDrawn="1"/>
        </p:nvSpPr>
        <p:spPr bwMode="auto">
          <a:xfrm>
            <a:off x="628808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00" name="Oval 908"/>
          <p:cNvSpPr>
            <a:spLocks noChangeAspect="1" noChangeArrowheads="1"/>
          </p:cNvSpPr>
          <p:nvPr userDrawn="1"/>
        </p:nvSpPr>
        <p:spPr bwMode="auto">
          <a:xfrm>
            <a:off x="64055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01" name="Oval 909"/>
          <p:cNvSpPr>
            <a:spLocks noChangeAspect="1" noChangeArrowheads="1"/>
          </p:cNvSpPr>
          <p:nvPr userDrawn="1"/>
        </p:nvSpPr>
        <p:spPr bwMode="auto">
          <a:xfrm>
            <a:off x="6642100" y="37925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02" name="Oval 910"/>
          <p:cNvSpPr>
            <a:spLocks noChangeAspect="1" noChangeArrowheads="1"/>
          </p:cNvSpPr>
          <p:nvPr userDrawn="1"/>
        </p:nvSpPr>
        <p:spPr bwMode="auto">
          <a:xfrm>
            <a:off x="6761163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03" name="Oval 911"/>
          <p:cNvSpPr>
            <a:spLocks noChangeAspect="1" noChangeArrowheads="1"/>
          </p:cNvSpPr>
          <p:nvPr userDrawn="1"/>
        </p:nvSpPr>
        <p:spPr bwMode="auto">
          <a:xfrm>
            <a:off x="6878638" y="37925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04" name="Oval 912"/>
          <p:cNvSpPr>
            <a:spLocks noChangeAspect="1" noChangeArrowheads="1"/>
          </p:cNvSpPr>
          <p:nvPr userDrawn="1"/>
        </p:nvSpPr>
        <p:spPr bwMode="auto">
          <a:xfrm>
            <a:off x="16732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05" name="Oval 913"/>
          <p:cNvSpPr>
            <a:spLocks noChangeAspect="1" noChangeArrowheads="1"/>
          </p:cNvSpPr>
          <p:nvPr userDrawn="1"/>
        </p:nvSpPr>
        <p:spPr bwMode="auto">
          <a:xfrm>
            <a:off x="17922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06" name="Oval 914"/>
          <p:cNvSpPr>
            <a:spLocks noChangeAspect="1" noChangeArrowheads="1"/>
          </p:cNvSpPr>
          <p:nvPr userDrawn="1"/>
        </p:nvSpPr>
        <p:spPr bwMode="auto">
          <a:xfrm>
            <a:off x="19097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07" name="Oval 915"/>
          <p:cNvSpPr>
            <a:spLocks noChangeAspect="1" noChangeArrowheads="1"/>
          </p:cNvSpPr>
          <p:nvPr userDrawn="1"/>
        </p:nvSpPr>
        <p:spPr bwMode="auto">
          <a:xfrm>
            <a:off x="20288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08" name="Oval 916"/>
          <p:cNvSpPr>
            <a:spLocks noChangeAspect="1" noChangeArrowheads="1"/>
          </p:cNvSpPr>
          <p:nvPr userDrawn="1"/>
        </p:nvSpPr>
        <p:spPr bwMode="auto">
          <a:xfrm>
            <a:off x="25019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09" name="Oval 917"/>
          <p:cNvSpPr>
            <a:spLocks noChangeAspect="1" noChangeArrowheads="1"/>
          </p:cNvSpPr>
          <p:nvPr userDrawn="1"/>
        </p:nvSpPr>
        <p:spPr bwMode="auto">
          <a:xfrm>
            <a:off x="39211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10" name="Oval 918"/>
          <p:cNvSpPr>
            <a:spLocks noChangeAspect="1" noChangeArrowheads="1"/>
          </p:cNvSpPr>
          <p:nvPr userDrawn="1"/>
        </p:nvSpPr>
        <p:spPr bwMode="auto">
          <a:xfrm>
            <a:off x="40401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11" name="Oval 919"/>
          <p:cNvSpPr>
            <a:spLocks noChangeAspect="1" noChangeArrowheads="1"/>
          </p:cNvSpPr>
          <p:nvPr userDrawn="1"/>
        </p:nvSpPr>
        <p:spPr bwMode="auto">
          <a:xfrm>
            <a:off x="41576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12" name="Oval 920"/>
          <p:cNvSpPr>
            <a:spLocks noChangeAspect="1" noChangeArrowheads="1"/>
          </p:cNvSpPr>
          <p:nvPr userDrawn="1"/>
        </p:nvSpPr>
        <p:spPr bwMode="auto">
          <a:xfrm>
            <a:off x="42767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13" name="Oval 921"/>
          <p:cNvSpPr>
            <a:spLocks noChangeAspect="1" noChangeArrowheads="1"/>
          </p:cNvSpPr>
          <p:nvPr userDrawn="1"/>
        </p:nvSpPr>
        <p:spPr bwMode="auto">
          <a:xfrm>
            <a:off x="43942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14" name="Oval 922"/>
          <p:cNvSpPr>
            <a:spLocks noChangeAspect="1" noChangeArrowheads="1"/>
          </p:cNvSpPr>
          <p:nvPr userDrawn="1"/>
        </p:nvSpPr>
        <p:spPr bwMode="auto">
          <a:xfrm>
            <a:off x="45132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15" name="Oval 923"/>
          <p:cNvSpPr>
            <a:spLocks noChangeAspect="1" noChangeArrowheads="1"/>
          </p:cNvSpPr>
          <p:nvPr userDrawn="1"/>
        </p:nvSpPr>
        <p:spPr bwMode="auto">
          <a:xfrm>
            <a:off x="46307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16" name="Oval 924"/>
          <p:cNvSpPr>
            <a:spLocks noChangeAspect="1" noChangeArrowheads="1"/>
          </p:cNvSpPr>
          <p:nvPr userDrawn="1"/>
        </p:nvSpPr>
        <p:spPr bwMode="auto">
          <a:xfrm>
            <a:off x="47498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17" name="Oval 925"/>
          <p:cNvSpPr>
            <a:spLocks noChangeAspect="1" noChangeArrowheads="1"/>
          </p:cNvSpPr>
          <p:nvPr userDrawn="1"/>
        </p:nvSpPr>
        <p:spPr bwMode="auto">
          <a:xfrm>
            <a:off x="486727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18" name="Oval 926"/>
          <p:cNvSpPr>
            <a:spLocks noChangeAspect="1" noChangeArrowheads="1"/>
          </p:cNvSpPr>
          <p:nvPr userDrawn="1"/>
        </p:nvSpPr>
        <p:spPr bwMode="auto">
          <a:xfrm>
            <a:off x="4986338" y="39020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19" name="Oval 927"/>
          <p:cNvSpPr>
            <a:spLocks noChangeAspect="1" noChangeArrowheads="1"/>
          </p:cNvSpPr>
          <p:nvPr userDrawn="1"/>
        </p:nvSpPr>
        <p:spPr bwMode="auto">
          <a:xfrm>
            <a:off x="51038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20" name="Oval 928"/>
          <p:cNvSpPr>
            <a:spLocks noChangeAspect="1" noChangeArrowheads="1"/>
          </p:cNvSpPr>
          <p:nvPr userDrawn="1"/>
        </p:nvSpPr>
        <p:spPr bwMode="auto">
          <a:xfrm>
            <a:off x="534035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21" name="Oval 929"/>
          <p:cNvSpPr>
            <a:spLocks noChangeAspect="1" noChangeArrowheads="1"/>
          </p:cNvSpPr>
          <p:nvPr userDrawn="1"/>
        </p:nvSpPr>
        <p:spPr bwMode="auto">
          <a:xfrm>
            <a:off x="54594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22" name="Oval 930"/>
          <p:cNvSpPr>
            <a:spLocks noChangeAspect="1" noChangeArrowheads="1"/>
          </p:cNvSpPr>
          <p:nvPr userDrawn="1"/>
        </p:nvSpPr>
        <p:spPr bwMode="auto">
          <a:xfrm>
            <a:off x="557688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23" name="Oval 931"/>
          <p:cNvSpPr>
            <a:spLocks noChangeAspect="1" noChangeArrowheads="1"/>
          </p:cNvSpPr>
          <p:nvPr userDrawn="1"/>
        </p:nvSpPr>
        <p:spPr bwMode="auto">
          <a:xfrm>
            <a:off x="6169025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24" name="Oval 932"/>
          <p:cNvSpPr>
            <a:spLocks noChangeAspect="1" noChangeArrowheads="1"/>
          </p:cNvSpPr>
          <p:nvPr userDrawn="1"/>
        </p:nvSpPr>
        <p:spPr bwMode="auto">
          <a:xfrm>
            <a:off x="6288088" y="39020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25" name="Oval 933"/>
          <p:cNvSpPr>
            <a:spLocks noChangeAspect="1" noChangeArrowheads="1"/>
          </p:cNvSpPr>
          <p:nvPr userDrawn="1"/>
        </p:nvSpPr>
        <p:spPr bwMode="auto">
          <a:xfrm>
            <a:off x="66421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26" name="Oval 934"/>
          <p:cNvSpPr>
            <a:spLocks noChangeAspect="1" noChangeArrowheads="1"/>
          </p:cNvSpPr>
          <p:nvPr userDrawn="1"/>
        </p:nvSpPr>
        <p:spPr bwMode="auto">
          <a:xfrm>
            <a:off x="676116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27" name="Oval 935"/>
          <p:cNvSpPr>
            <a:spLocks noChangeAspect="1" noChangeArrowheads="1"/>
          </p:cNvSpPr>
          <p:nvPr userDrawn="1"/>
        </p:nvSpPr>
        <p:spPr bwMode="auto">
          <a:xfrm>
            <a:off x="68786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28" name="Oval 936"/>
          <p:cNvSpPr>
            <a:spLocks noChangeAspect="1" noChangeArrowheads="1"/>
          </p:cNvSpPr>
          <p:nvPr userDrawn="1"/>
        </p:nvSpPr>
        <p:spPr bwMode="auto">
          <a:xfrm>
            <a:off x="6997700" y="39020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29" name="Oval 937"/>
          <p:cNvSpPr>
            <a:spLocks noChangeAspect="1" noChangeArrowheads="1"/>
          </p:cNvSpPr>
          <p:nvPr userDrawn="1"/>
        </p:nvSpPr>
        <p:spPr bwMode="auto">
          <a:xfrm>
            <a:off x="7234238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30" name="Oval 938"/>
          <p:cNvSpPr>
            <a:spLocks noChangeAspect="1" noChangeArrowheads="1"/>
          </p:cNvSpPr>
          <p:nvPr userDrawn="1"/>
        </p:nvSpPr>
        <p:spPr bwMode="auto">
          <a:xfrm>
            <a:off x="7351713" y="39020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31" name="Oval 939"/>
          <p:cNvSpPr>
            <a:spLocks noChangeAspect="1" noChangeArrowheads="1"/>
          </p:cNvSpPr>
          <p:nvPr userDrawn="1"/>
        </p:nvSpPr>
        <p:spPr bwMode="auto">
          <a:xfrm>
            <a:off x="20288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32" name="Oval 940"/>
          <p:cNvSpPr>
            <a:spLocks noChangeAspect="1" noChangeArrowheads="1"/>
          </p:cNvSpPr>
          <p:nvPr userDrawn="1"/>
        </p:nvSpPr>
        <p:spPr bwMode="auto">
          <a:xfrm>
            <a:off x="21463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33" name="Oval 941"/>
          <p:cNvSpPr>
            <a:spLocks noChangeAspect="1" noChangeArrowheads="1"/>
          </p:cNvSpPr>
          <p:nvPr userDrawn="1"/>
        </p:nvSpPr>
        <p:spPr bwMode="auto">
          <a:xfrm>
            <a:off x="39211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34" name="Oval 942"/>
          <p:cNvSpPr>
            <a:spLocks noChangeAspect="1" noChangeArrowheads="1"/>
          </p:cNvSpPr>
          <p:nvPr userDrawn="1"/>
        </p:nvSpPr>
        <p:spPr bwMode="auto">
          <a:xfrm>
            <a:off x="404018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35" name="Oval 943"/>
          <p:cNvSpPr>
            <a:spLocks noChangeAspect="1" noChangeArrowheads="1"/>
          </p:cNvSpPr>
          <p:nvPr userDrawn="1"/>
        </p:nvSpPr>
        <p:spPr bwMode="auto">
          <a:xfrm>
            <a:off x="41576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36" name="Oval 944"/>
          <p:cNvSpPr>
            <a:spLocks noChangeAspect="1" noChangeArrowheads="1"/>
          </p:cNvSpPr>
          <p:nvPr userDrawn="1"/>
        </p:nvSpPr>
        <p:spPr bwMode="auto">
          <a:xfrm>
            <a:off x="42767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37" name="Oval 945"/>
          <p:cNvSpPr>
            <a:spLocks noChangeAspect="1" noChangeArrowheads="1"/>
          </p:cNvSpPr>
          <p:nvPr userDrawn="1"/>
        </p:nvSpPr>
        <p:spPr bwMode="auto">
          <a:xfrm>
            <a:off x="43942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38" name="Oval 946"/>
          <p:cNvSpPr>
            <a:spLocks noChangeAspect="1" noChangeArrowheads="1"/>
          </p:cNvSpPr>
          <p:nvPr userDrawn="1"/>
        </p:nvSpPr>
        <p:spPr bwMode="auto">
          <a:xfrm>
            <a:off x="45132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39" name="Oval 947"/>
          <p:cNvSpPr>
            <a:spLocks noChangeAspect="1" noChangeArrowheads="1"/>
          </p:cNvSpPr>
          <p:nvPr userDrawn="1"/>
        </p:nvSpPr>
        <p:spPr bwMode="auto">
          <a:xfrm>
            <a:off x="46307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40" name="Oval 948"/>
          <p:cNvSpPr>
            <a:spLocks noChangeAspect="1" noChangeArrowheads="1"/>
          </p:cNvSpPr>
          <p:nvPr userDrawn="1"/>
        </p:nvSpPr>
        <p:spPr bwMode="auto">
          <a:xfrm>
            <a:off x="4749800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41" name="Oval 949"/>
          <p:cNvSpPr>
            <a:spLocks noChangeAspect="1" noChangeArrowheads="1"/>
          </p:cNvSpPr>
          <p:nvPr userDrawn="1"/>
        </p:nvSpPr>
        <p:spPr bwMode="auto">
          <a:xfrm>
            <a:off x="486727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42" name="Oval 950"/>
          <p:cNvSpPr>
            <a:spLocks noChangeAspect="1" noChangeArrowheads="1"/>
          </p:cNvSpPr>
          <p:nvPr userDrawn="1"/>
        </p:nvSpPr>
        <p:spPr bwMode="auto">
          <a:xfrm>
            <a:off x="49863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43" name="Oval 951"/>
          <p:cNvSpPr>
            <a:spLocks noChangeAspect="1" noChangeArrowheads="1"/>
          </p:cNvSpPr>
          <p:nvPr userDrawn="1"/>
        </p:nvSpPr>
        <p:spPr bwMode="auto">
          <a:xfrm>
            <a:off x="510381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44" name="Oval 952"/>
          <p:cNvSpPr>
            <a:spLocks noChangeAspect="1" noChangeArrowheads="1"/>
          </p:cNvSpPr>
          <p:nvPr userDrawn="1"/>
        </p:nvSpPr>
        <p:spPr bwMode="auto">
          <a:xfrm>
            <a:off x="522287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45" name="Oval 953"/>
          <p:cNvSpPr>
            <a:spLocks noChangeAspect="1" noChangeArrowheads="1"/>
          </p:cNvSpPr>
          <p:nvPr userDrawn="1"/>
        </p:nvSpPr>
        <p:spPr bwMode="auto">
          <a:xfrm>
            <a:off x="6169025" y="40116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46" name="Oval 954"/>
          <p:cNvSpPr>
            <a:spLocks noChangeAspect="1" noChangeArrowheads="1"/>
          </p:cNvSpPr>
          <p:nvPr userDrawn="1"/>
        </p:nvSpPr>
        <p:spPr bwMode="auto">
          <a:xfrm>
            <a:off x="628808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47" name="Oval 955"/>
          <p:cNvSpPr>
            <a:spLocks noChangeAspect="1" noChangeArrowheads="1"/>
          </p:cNvSpPr>
          <p:nvPr userDrawn="1"/>
        </p:nvSpPr>
        <p:spPr bwMode="auto">
          <a:xfrm>
            <a:off x="676116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48" name="Oval 956"/>
          <p:cNvSpPr>
            <a:spLocks noChangeAspect="1" noChangeArrowheads="1"/>
          </p:cNvSpPr>
          <p:nvPr userDrawn="1"/>
        </p:nvSpPr>
        <p:spPr bwMode="auto">
          <a:xfrm>
            <a:off x="6878638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49" name="Oval 957"/>
          <p:cNvSpPr>
            <a:spLocks noChangeAspect="1" noChangeArrowheads="1"/>
          </p:cNvSpPr>
          <p:nvPr userDrawn="1"/>
        </p:nvSpPr>
        <p:spPr bwMode="auto">
          <a:xfrm>
            <a:off x="7351713" y="40116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50" name="Oval 958"/>
          <p:cNvSpPr>
            <a:spLocks noChangeAspect="1" noChangeArrowheads="1"/>
          </p:cNvSpPr>
          <p:nvPr userDrawn="1"/>
        </p:nvSpPr>
        <p:spPr bwMode="auto">
          <a:xfrm>
            <a:off x="21463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51" name="Oval 959"/>
          <p:cNvSpPr>
            <a:spLocks noChangeAspect="1" noChangeArrowheads="1"/>
          </p:cNvSpPr>
          <p:nvPr userDrawn="1"/>
        </p:nvSpPr>
        <p:spPr bwMode="auto">
          <a:xfrm>
            <a:off x="22653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52" name="Oval 960"/>
          <p:cNvSpPr>
            <a:spLocks noChangeAspect="1" noChangeArrowheads="1"/>
          </p:cNvSpPr>
          <p:nvPr userDrawn="1"/>
        </p:nvSpPr>
        <p:spPr bwMode="auto">
          <a:xfrm>
            <a:off x="23828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53" name="Oval 961"/>
          <p:cNvSpPr>
            <a:spLocks noChangeAspect="1" noChangeArrowheads="1"/>
          </p:cNvSpPr>
          <p:nvPr userDrawn="1"/>
        </p:nvSpPr>
        <p:spPr bwMode="auto">
          <a:xfrm>
            <a:off x="25019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54" name="Oval 962"/>
          <p:cNvSpPr>
            <a:spLocks noChangeAspect="1" noChangeArrowheads="1"/>
          </p:cNvSpPr>
          <p:nvPr userDrawn="1"/>
        </p:nvSpPr>
        <p:spPr bwMode="auto">
          <a:xfrm>
            <a:off x="26193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55" name="Oval 963"/>
          <p:cNvSpPr>
            <a:spLocks noChangeAspect="1" noChangeArrowheads="1"/>
          </p:cNvSpPr>
          <p:nvPr userDrawn="1"/>
        </p:nvSpPr>
        <p:spPr bwMode="auto">
          <a:xfrm>
            <a:off x="39211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56" name="Oval 964"/>
          <p:cNvSpPr>
            <a:spLocks noChangeAspect="1" noChangeArrowheads="1"/>
          </p:cNvSpPr>
          <p:nvPr userDrawn="1"/>
        </p:nvSpPr>
        <p:spPr bwMode="auto">
          <a:xfrm>
            <a:off x="404018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57" name="Oval 965"/>
          <p:cNvSpPr>
            <a:spLocks noChangeAspect="1" noChangeArrowheads="1"/>
          </p:cNvSpPr>
          <p:nvPr userDrawn="1"/>
        </p:nvSpPr>
        <p:spPr bwMode="auto">
          <a:xfrm>
            <a:off x="41576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58" name="Oval 966"/>
          <p:cNvSpPr>
            <a:spLocks noChangeAspect="1" noChangeArrowheads="1"/>
          </p:cNvSpPr>
          <p:nvPr userDrawn="1"/>
        </p:nvSpPr>
        <p:spPr bwMode="auto">
          <a:xfrm>
            <a:off x="42767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59" name="Oval 967"/>
          <p:cNvSpPr>
            <a:spLocks noChangeAspect="1" noChangeArrowheads="1"/>
          </p:cNvSpPr>
          <p:nvPr userDrawn="1"/>
        </p:nvSpPr>
        <p:spPr bwMode="auto">
          <a:xfrm>
            <a:off x="43942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60" name="Oval 968"/>
          <p:cNvSpPr>
            <a:spLocks noChangeAspect="1" noChangeArrowheads="1"/>
          </p:cNvSpPr>
          <p:nvPr userDrawn="1"/>
        </p:nvSpPr>
        <p:spPr bwMode="auto">
          <a:xfrm>
            <a:off x="45132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61" name="Oval 969"/>
          <p:cNvSpPr>
            <a:spLocks noChangeAspect="1" noChangeArrowheads="1"/>
          </p:cNvSpPr>
          <p:nvPr userDrawn="1"/>
        </p:nvSpPr>
        <p:spPr bwMode="auto">
          <a:xfrm>
            <a:off x="46307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62" name="Oval 970"/>
          <p:cNvSpPr>
            <a:spLocks noChangeAspect="1" noChangeArrowheads="1"/>
          </p:cNvSpPr>
          <p:nvPr userDrawn="1"/>
        </p:nvSpPr>
        <p:spPr bwMode="auto">
          <a:xfrm>
            <a:off x="474980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63" name="Oval 971"/>
          <p:cNvSpPr>
            <a:spLocks noChangeAspect="1" noChangeArrowheads="1"/>
          </p:cNvSpPr>
          <p:nvPr userDrawn="1"/>
        </p:nvSpPr>
        <p:spPr bwMode="auto">
          <a:xfrm>
            <a:off x="48672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64" name="Oval 972"/>
          <p:cNvSpPr>
            <a:spLocks noChangeAspect="1" noChangeArrowheads="1"/>
          </p:cNvSpPr>
          <p:nvPr userDrawn="1"/>
        </p:nvSpPr>
        <p:spPr bwMode="auto">
          <a:xfrm>
            <a:off x="49863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65" name="Oval 973"/>
          <p:cNvSpPr>
            <a:spLocks noChangeAspect="1" noChangeArrowheads="1"/>
          </p:cNvSpPr>
          <p:nvPr userDrawn="1"/>
        </p:nvSpPr>
        <p:spPr bwMode="auto">
          <a:xfrm>
            <a:off x="51038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66" name="Oval 974"/>
          <p:cNvSpPr>
            <a:spLocks noChangeAspect="1" noChangeArrowheads="1"/>
          </p:cNvSpPr>
          <p:nvPr userDrawn="1"/>
        </p:nvSpPr>
        <p:spPr bwMode="auto">
          <a:xfrm>
            <a:off x="522287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67" name="Oval 975"/>
          <p:cNvSpPr>
            <a:spLocks noChangeAspect="1" noChangeArrowheads="1"/>
          </p:cNvSpPr>
          <p:nvPr userDrawn="1"/>
        </p:nvSpPr>
        <p:spPr bwMode="auto">
          <a:xfrm>
            <a:off x="5340350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68" name="Oval 976"/>
          <p:cNvSpPr>
            <a:spLocks noChangeAspect="1" noChangeArrowheads="1"/>
          </p:cNvSpPr>
          <p:nvPr userDrawn="1"/>
        </p:nvSpPr>
        <p:spPr bwMode="auto">
          <a:xfrm>
            <a:off x="54594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69" name="Oval 977"/>
          <p:cNvSpPr>
            <a:spLocks noChangeAspect="1" noChangeArrowheads="1"/>
          </p:cNvSpPr>
          <p:nvPr userDrawn="1"/>
        </p:nvSpPr>
        <p:spPr bwMode="auto">
          <a:xfrm>
            <a:off x="557688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70" name="Oval 978"/>
          <p:cNvSpPr>
            <a:spLocks noChangeAspect="1" noChangeArrowheads="1"/>
          </p:cNvSpPr>
          <p:nvPr userDrawn="1"/>
        </p:nvSpPr>
        <p:spPr bwMode="auto">
          <a:xfrm>
            <a:off x="6169025" y="41211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71" name="Oval 979"/>
          <p:cNvSpPr>
            <a:spLocks noChangeAspect="1" noChangeArrowheads="1"/>
          </p:cNvSpPr>
          <p:nvPr userDrawn="1"/>
        </p:nvSpPr>
        <p:spPr bwMode="auto">
          <a:xfrm>
            <a:off x="676116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72" name="Oval 980"/>
          <p:cNvSpPr>
            <a:spLocks noChangeAspect="1" noChangeArrowheads="1"/>
          </p:cNvSpPr>
          <p:nvPr userDrawn="1"/>
        </p:nvSpPr>
        <p:spPr bwMode="auto">
          <a:xfrm>
            <a:off x="6878638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73" name="Oval 981"/>
          <p:cNvSpPr>
            <a:spLocks noChangeAspect="1" noChangeArrowheads="1"/>
          </p:cNvSpPr>
          <p:nvPr userDrawn="1"/>
        </p:nvSpPr>
        <p:spPr bwMode="auto">
          <a:xfrm>
            <a:off x="7351713" y="41211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74" name="Oval 982"/>
          <p:cNvSpPr>
            <a:spLocks noChangeAspect="1" noChangeArrowheads="1"/>
          </p:cNvSpPr>
          <p:nvPr userDrawn="1"/>
        </p:nvSpPr>
        <p:spPr bwMode="auto">
          <a:xfrm>
            <a:off x="23828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75" name="Oval 983"/>
          <p:cNvSpPr>
            <a:spLocks noChangeAspect="1" noChangeArrowheads="1"/>
          </p:cNvSpPr>
          <p:nvPr userDrawn="1"/>
        </p:nvSpPr>
        <p:spPr bwMode="auto">
          <a:xfrm>
            <a:off x="25019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76" name="Oval 984"/>
          <p:cNvSpPr>
            <a:spLocks noChangeAspect="1" noChangeArrowheads="1"/>
          </p:cNvSpPr>
          <p:nvPr userDrawn="1"/>
        </p:nvSpPr>
        <p:spPr bwMode="auto">
          <a:xfrm>
            <a:off x="26193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77" name="Oval 985"/>
          <p:cNvSpPr>
            <a:spLocks noChangeAspect="1" noChangeArrowheads="1"/>
          </p:cNvSpPr>
          <p:nvPr userDrawn="1"/>
        </p:nvSpPr>
        <p:spPr bwMode="auto">
          <a:xfrm>
            <a:off x="27384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78" name="Oval 986"/>
          <p:cNvSpPr>
            <a:spLocks noChangeAspect="1" noChangeArrowheads="1"/>
          </p:cNvSpPr>
          <p:nvPr userDrawn="1"/>
        </p:nvSpPr>
        <p:spPr bwMode="auto">
          <a:xfrm>
            <a:off x="404018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79" name="Oval 987"/>
          <p:cNvSpPr>
            <a:spLocks noChangeAspect="1" noChangeArrowheads="1"/>
          </p:cNvSpPr>
          <p:nvPr userDrawn="1"/>
        </p:nvSpPr>
        <p:spPr bwMode="auto">
          <a:xfrm>
            <a:off x="41576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80" name="Oval 988"/>
          <p:cNvSpPr>
            <a:spLocks noChangeAspect="1" noChangeArrowheads="1"/>
          </p:cNvSpPr>
          <p:nvPr userDrawn="1"/>
        </p:nvSpPr>
        <p:spPr bwMode="auto">
          <a:xfrm>
            <a:off x="427672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81" name="Oval 989"/>
          <p:cNvSpPr>
            <a:spLocks noChangeAspect="1" noChangeArrowheads="1"/>
          </p:cNvSpPr>
          <p:nvPr userDrawn="1"/>
        </p:nvSpPr>
        <p:spPr bwMode="auto">
          <a:xfrm>
            <a:off x="43942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82" name="Oval 990"/>
          <p:cNvSpPr>
            <a:spLocks noChangeAspect="1" noChangeArrowheads="1"/>
          </p:cNvSpPr>
          <p:nvPr userDrawn="1"/>
        </p:nvSpPr>
        <p:spPr bwMode="auto">
          <a:xfrm>
            <a:off x="45132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83" name="Oval 991"/>
          <p:cNvSpPr>
            <a:spLocks noChangeAspect="1" noChangeArrowheads="1"/>
          </p:cNvSpPr>
          <p:nvPr userDrawn="1"/>
        </p:nvSpPr>
        <p:spPr bwMode="auto">
          <a:xfrm>
            <a:off x="46307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84" name="Oval 992"/>
          <p:cNvSpPr>
            <a:spLocks noChangeAspect="1" noChangeArrowheads="1"/>
          </p:cNvSpPr>
          <p:nvPr userDrawn="1"/>
        </p:nvSpPr>
        <p:spPr bwMode="auto">
          <a:xfrm>
            <a:off x="474980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85" name="Oval 993"/>
          <p:cNvSpPr>
            <a:spLocks noChangeAspect="1" noChangeArrowheads="1"/>
          </p:cNvSpPr>
          <p:nvPr userDrawn="1"/>
        </p:nvSpPr>
        <p:spPr bwMode="auto">
          <a:xfrm>
            <a:off x="48672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86" name="Oval 994"/>
          <p:cNvSpPr>
            <a:spLocks noChangeAspect="1" noChangeArrowheads="1"/>
          </p:cNvSpPr>
          <p:nvPr userDrawn="1"/>
        </p:nvSpPr>
        <p:spPr bwMode="auto">
          <a:xfrm>
            <a:off x="498633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87" name="Oval 995"/>
          <p:cNvSpPr>
            <a:spLocks noChangeAspect="1" noChangeArrowheads="1"/>
          </p:cNvSpPr>
          <p:nvPr userDrawn="1"/>
        </p:nvSpPr>
        <p:spPr bwMode="auto">
          <a:xfrm>
            <a:off x="51038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88" name="Oval 996"/>
          <p:cNvSpPr>
            <a:spLocks noChangeAspect="1" noChangeArrowheads="1"/>
          </p:cNvSpPr>
          <p:nvPr userDrawn="1"/>
        </p:nvSpPr>
        <p:spPr bwMode="auto">
          <a:xfrm>
            <a:off x="5222875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89" name="Oval 997"/>
          <p:cNvSpPr>
            <a:spLocks noChangeAspect="1" noChangeArrowheads="1"/>
          </p:cNvSpPr>
          <p:nvPr userDrawn="1"/>
        </p:nvSpPr>
        <p:spPr bwMode="auto">
          <a:xfrm>
            <a:off x="5340350" y="422910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90" name="Oval 998"/>
          <p:cNvSpPr>
            <a:spLocks noChangeAspect="1" noChangeArrowheads="1"/>
          </p:cNvSpPr>
          <p:nvPr userDrawn="1"/>
        </p:nvSpPr>
        <p:spPr bwMode="auto">
          <a:xfrm>
            <a:off x="54594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91" name="Oval 999"/>
          <p:cNvSpPr>
            <a:spLocks noChangeAspect="1" noChangeArrowheads="1"/>
          </p:cNvSpPr>
          <p:nvPr userDrawn="1"/>
        </p:nvSpPr>
        <p:spPr bwMode="auto">
          <a:xfrm>
            <a:off x="6288088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92" name="Oval 1000"/>
          <p:cNvSpPr>
            <a:spLocks noChangeAspect="1" noChangeArrowheads="1"/>
          </p:cNvSpPr>
          <p:nvPr userDrawn="1"/>
        </p:nvSpPr>
        <p:spPr bwMode="auto">
          <a:xfrm>
            <a:off x="676116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93" name="Oval 1001"/>
          <p:cNvSpPr>
            <a:spLocks noChangeAspect="1" noChangeArrowheads="1"/>
          </p:cNvSpPr>
          <p:nvPr userDrawn="1"/>
        </p:nvSpPr>
        <p:spPr bwMode="auto">
          <a:xfrm>
            <a:off x="7351713" y="422910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94" name="Oval 1002"/>
          <p:cNvSpPr>
            <a:spLocks noChangeAspect="1" noChangeArrowheads="1"/>
          </p:cNvSpPr>
          <p:nvPr userDrawn="1"/>
        </p:nvSpPr>
        <p:spPr bwMode="auto">
          <a:xfrm>
            <a:off x="23828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95" name="Oval 1003"/>
          <p:cNvSpPr>
            <a:spLocks noChangeAspect="1" noChangeArrowheads="1"/>
          </p:cNvSpPr>
          <p:nvPr userDrawn="1"/>
        </p:nvSpPr>
        <p:spPr bwMode="auto">
          <a:xfrm>
            <a:off x="250190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96" name="Oval 1004"/>
          <p:cNvSpPr>
            <a:spLocks noChangeAspect="1" noChangeArrowheads="1"/>
          </p:cNvSpPr>
          <p:nvPr userDrawn="1"/>
        </p:nvSpPr>
        <p:spPr bwMode="auto">
          <a:xfrm>
            <a:off x="26193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97" name="Oval 1005"/>
          <p:cNvSpPr>
            <a:spLocks noChangeAspect="1" noChangeArrowheads="1"/>
          </p:cNvSpPr>
          <p:nvPr userDrawn="1"/>
        </p:nvSpPr>
        <p:spPr bwMode="auto">
          <a:xfrm>
            <a:off x="27384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98" name="Oval 1006"/>
          <p:cNvSpPr>
            <a:spLocks noChangeAspect="1" noChangeArrowheads="1"/>
          </p:cNvSpPr>
          <p:nvPr userDrawn="1"/>
        </p:nvSpPr>
        <p:spPr bwMode="auto">
          <a:xfrm>
            <a:off x="285591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99" name="Oval 1007"/>
          <p:cNvSpPr>
            <a:spLocks noChangeAspect="1" noChangeArrowheads="1"/>
          </p:cNvSpPr>
          <p:nvPr userDrawn="1"/>
        </p:nvSpPr>
        <p:spPr bwMode="auto">
          <a:xfrm>
            <a:off x="29749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00" name="Oval 1008"/>
          <p:cNvSpPr>
            <a:spLocks noChangeAspect="1" noChangeArrowheads="1"/>
          </p:cNvSpPr>
          <p:nvPr userDrawn="1"/>
        </p:nvSpPr>
        <p:spPr bwMode="auto">
          <a:xfrm>
            <a:off x="451326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01" name="Oval 1009"/>
          <p:cNvSpPr>
            <a:spLocks noChangeAspect="1" noChangeArrowheads="1"/>
          </p:cNvSpPr>
          <p:nvPr userDrawn="1"/>
        </p:nvSpPr>
        <p:spPr bwMode="auto">
          <a:xfrm>
            <a:off x="46307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02" name="Oval 1010"/>
          <p:cNvSpPr>
            <a:spLocks noChangeAspect="1" noChangeArrowheads="1"/>
          </p:cNvSpPr>
          <p:nvPr userDrawn="1"/>
        </p:nvSpPr>
        <p:spPr bwMode="auto">
          <a:xfrm>
            <a:off x="474980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03" name="Oval 1011"/>
          <p:cNvSpPr>
            <a:spLocks noChangeAspect="1" noChangeArrowheads="1"/>
          </p:cNvSpPr>
          <p:nvPr userDrawn="1"/>
        </p:nvSpPr>
        <p:spPr bwMode="auto">
          <a:xfrm>
            <a:off x="48672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04" name="Oval 1012"/>
          <p:cNvSpPr>
            <a:spLocks noChangeAspect="1" noChangeArrowheads="1"/>
          </p:cNvSpPr>
          <p:nvPr userDrawn="1"/>
        </p:nvSpPr>
        <p:spPr bwMode="auto">
          <a:xfrm>
            <a:off x="4986338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05" name="Oval 1013"/>
          <p:cNvSpPr>
            <a:spLocks noChangeAspect="1" noChangeArrowheads="1"/>
          </p:cNvSpPr>
          <p:nvPr userDrawn="1"/>
        </p:nvSpPr>
        <p:spPr bwMode="auto">
          <a:xfrm>
            <a:off x="5103813" y="4338638"/>
            <a:ext cx="90487" cy="90487"/>
          </a:xfrm>
          <a:prstGeom prst="ellipse">
            <a:avLst/>
          </a:prstGeom>
          <a:solidFill>
            <a:srgbClr val="FFFF99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06" name="Oval 1014"/>
          <p:cNvSpPr>
            <a:spLocks noChangeAspect="1" noChangeArrowheads="1"/>
          </p:cNvSpPr>
          <p:nvPr userDrawn="1"/>
        </p:nvSpPr>
        <p:spPr bwMode="auto">
          <a:xfrm>
            <a:off x="52228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07" name="Oval 1015"/>
          <p:cNvSpPr>
            <a:spLocks noChangeAspect="1" noChangeArrowheads="1"/>
          </p:cNvSpPr>
          <p:nvPr userDrawn="1"/>
        </p:nvSpPr>
        <p:spPr bwMode="auto">
          <a:xfrm>
            <a:off x="5340350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08" name="Oval 1016"/>
          <p:cNvSpPr>
            <a:spLocks noChangeAspect="1" noChangeArrowheads="1"/>
          </p:cNvSpPr>
          <p:nvPr userDrawn="1"/>
        </p:nvSpPr>
        <p:spPr bwMode="auto">
          <a:xfrm>
            <a:off x="545941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09" name="Oval 1017"/>
          <p:cNvSpPr>
            <a:spLocks noChangeAspect="1" noChangeArrowheads="1"/>
          </p:cNvSpPr>
          <p:nvPr userDrawn="1"/>
        </p:nvSpPr>
        <p:spPr bwMode="auto">
          <a:xfrm>
            <a:off x="6761163" y="43386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10" name="Oval 1018"/>
          <p:cNvSpPr>
            <a:spLocks noChangeAspect="1" noChangeArrowheads="1"/>
          </p:cNvSpPr>
          <p:nvPr userDrawn="1"/>
        </p:nvSpPr>
        <p:spPr bwMode="auto">
          <a:xfrm>
            <a:off x="7115175" y="43386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11" name="Oval 1019"/>
          <p:cNvSpPr>
            <a:spLocks noChangeAspect="1" noChangeArrowheads="1"/>
          </p:cNvSpPr>
          <p:nvPr userDrawn="1"/>
        </p:nvSpPr>
        <p:spPr bwMode="auto">
          <a:xfrm>
            <a:off x="22653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12" name="Oval 1020"/>
          <p:cNvSpPr>
            <a:spLocks noChangeAspect="1" noChangeArrowheads="1"/>
          </p:cNvSpPr>
          <p:nvPr userDrawn="1"/>
        </p:nvSpPr>
        <p:spPr bwMode="auto">
          <a:xfrm>
            <a:off x="23828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13" name="Oval 1021"/>
          <p:cNvSpPr>
            <a:spLocks noChangeAspect="1" noChangeArrowheads="1"/>
          </p:cNvSpPr>
          <p:nvPr userDrawn="1"/>
        </p:nvSpPr>
        <p:spPr bwMode="auto">
          <a:xfrm>
            <a:off x="25019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14" name="Oval 1022"/>
          <p:cNvSpPr>
            <a:spLocks noChangeAspect="1" noChangeArrowheads="1"/>
          </p:cNvSpPr>
          <p:nvPr userDrawn="1"/>
        </p:nvSpPr>
        <p:spPr bwMode="auto">
          <a:xfrm>
            <a:off x="26193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15" name="Oval 1023"/>
          <p:cNvSpPr>
            <a:spLocks noChangeAspect="1" noChangeArrowheads="1"/>
          </p:cNvSpPr>
          <p:nvPr userDrawn="1"/>
        </p:nvSpPr>
        <p:spPr bwMode="auto">
          <a:xfrm>
            <a:off x="27384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16" name="Oval 1024"/>
          <p:cNvSpPr>
            <a:spLocks noChangeAspect="1" noChangeArrowheads="1"/>
          </p:cNvSpPr>
          <p:nvPr userDrawn="1"/>
        </p:nvSpPr>
        <p:spPr bwMode="auto">
          <a:xfrm>
            <a:off x="285591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17" name="Oval 1025"/>
          <p:cNvSpPr>
            <a:spLocks noChangeAspect="1" noChangeArrowheads="1"/>
          </p:cNvSpPr>
          <p:nvPr userDrawn="1"/>
        </p:nvSpPr>
        <p:spPr bwMode="auto">
          <a:xfrm>
            <a:off x="29749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18" name="Oval 1026"/>
          <p:cNvSpPr>
            <a:spLocks noChangeAspect="1" noChangeArrowheads="1"/>
          </p:cNvSpPr>
          <p:nvPr userDrawn="1"/>
        </p:nvSpPr>
        <p:spPr bwMode="auto">
          <a:xfrm>
            <a:off x="30940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19" name="Oval 1027"/>
          <p:cNvSpPr>
            <a:spLocks noChangeAspect="1" noChangeArrowheads="1"/>
          </p:cNvSpPr>
          <p:nvPr userDrawn="1"/>
        </p:nvSpPr>
        <p:spPr bwMode="auto">
          <a:xfrm>
            <a:off x="45132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0" name="Oval 1028"/>
          <p:cNvSpPr>
            <a:spLocks noChangeAspect="1" noChangeArrowheads="1"/>
          </p:cNvSpPr>
          <p:nvPr userDrawn="1"/>
        </p:nvSpPr>
        <p:spPr bwMode="auto">
          <a:xfrm>
            <a:off x="46307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1" name="Oval 1029"/>
          <p:cNvSpPr>
            <a:spLocks noChangeAspect="1" noChangeArrowheads="1"/>
          </p:cNvSpPr>
          <p:nvPr userDrawn="1"/>
        </p:nvSpPr>
        <p:spPr bwMode="auto">
          <a:xfrm>
            <a:off x="47498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2" name="Oval 1021"/>
          <p:cNvSpPr>
            <a:spLocks noChangeAspect="1" noChangeArrowheads="1"/>
          </p:cNvSpPr>
          <p:nvPr userDrawn="1"/>
        </p:nvSpPr>
        <p:spPr bwMode="auto">
          <a:xfrm>
            <a:off x="48672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3" name="Oval 1022"/>
          <p:cNvSpPr>
            <a:spLocks noChangeAspect="1" noChangeArrowheads="1"/>
          </p:cNvSpPr>
          <p:nvPr userDrawn="1"/>
        </p:nvSpPr>
        <p:spPr bwMode="auto">
          <a:xfrm>
            <a:off x="49863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4" name="Oval 1023"/>
          <p:cNvSpPr>
            <a:spLocks noChangeAspect="1" noChangeArrowheads="1"/>
          </p:cNvSpPr>
          <p:nvPr userDrawn="1"/>
        </p:nvSpPr>
        <p:spPr bwMode="auto">
          <a:xfrm>
            <a:off x="510381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5" name="Oval 1024"/>
          <p:cNvSpPr>
            <a:spLocks noChangeAspect="1" noChangeArrowheads="1"/>
          </p:cNvSpPr>
          <p:nvPr userDrawn="1"/>
        </p:nvSpPr>
        <p:spPr bwMode="auto">
          <a:xfrm>
            <a:off x="52228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6" name="Oval 1025"/>
          <p:cNvSpPr>
            <a:spLocks noChangeAspect="1" noChangeArrowheads="1"/>
          </p:cNvSpPr>
          <p:nvPr userDrawn="1"/>
        </p:nvSpPr>
        <p:spPr bwMode="auto">
          <a:xfrm>
            <a:off x="534035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7" name="Oval 1026"/>
          <p:cNvSpPr>
            <a:spLocks noChangeAspect="1" noChangeArrowheads="1"/>
          </p:cNvSpPr>
          <p:nvPr userDrawn="1"/>
        </p:nvSpPr>
        <p:spPr bwMode="auto">
          <a:xfrm>
            <a:off x="6761163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8" name="Oval 1027"/>
          <p:cNvSpPr>
            <a:spLocks noChangeAspect="1" noChangeArrowheads="1"/>
          </p:cNvSpPr>
          <p:nvPr userDrawn="1"/>
        </p:nvSpPr>
        <p:spPr bwMode="auto">
          <a:xfrm>
            <a:off x="6997700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29" name="Oval 1028"/>
          <p:cNvSpPr>
            <a:spLocks noChangeAspect="1" noChangeArrowheads="1"/>
          </p:cNvSpPr>
          <p:nvPr userDrawn="1"/>
        </p:nvSpPr>
        <p:spPr bwMode="auto">
          <a:xfrm>
            <a:off x="7115175" y="44481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0" name="Oval 1029"/>
          <p:cNvSpPr>
            <a:spLocks noChangeAspect="1" noChangeArrowheads="1"/>
          </p:cNvSpPr>
          <p:nvPr userDrawn="1"/>
        </p:nvSpPr>
        <p:spPr bwMode="auto">
          <a:xfrm>
            <a:off x="7234238" y="44481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1" name="Oval 1030"/>
          <p:cNvSpPr>
            <a:spLocks noChangeAspect="1" noChangeArrowheads="1"/>
          </p:cNvSpPr>
          <p:nvPr userDrawn="1"/>
        </p:nvSpPr>
        <p:spPr bwMode="auto">
          <a:xfrm>
            <a:off x="226536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2" name="Oval 1031"/>
          <p:cNvSpPr>
            <a:spLocks noChangeAspect="1" noChangeArrowheads="1"/>
          </p:cNvSpPr>
          <p:nvPr userDrawn="1"/>
        </p:nvSpPr>
        <p:spPr bwMode="auto">
          <a:xfrm>
            <a:off x="2382838" y="455771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3" name="Oval 1032"/>
          <p:cNvSpPr>
            <a:spLocks noChangeAspect="1" noChangeArrowheads="1"/>
          </p:cNvSpPr>
          <p:nvPr userDrawn="1"/>
        </p:nvSpPr>
        <p:spPr bwMode="auto">
          <a:xfrm>
            <a:off x="2501900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4" name="Oval 1033"/>
          <p:cNvSpPr>
            <a:spLocks noChangeAspect="1" noChangeArrowheads="1"/>
          </p:cNvSpPr>
          <p:nvPr userDrawn="1"/>
        </p:nvSpPr>
        <p:spPr bwMode="auto">
          <a:xfrm>
            <a:off x="26193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5" name="Oval 1034"/>
          <p:cNvSpPr>
            <a:spLocks noChangeAspect="1" noChangeArrowheads="1"/>
          </p:cNvSpPr>
          <p:nvPr userDrawn="1"/>
        </p:nvSpPr>
        <p:spPr bwMode="auto">
          <a:xfrm>
            <a:off x="27384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6" name="Oval 1035"/>
          <p:cNvSpPr>
            <a:spLocks noChangeAspect="1" noChangeArrowheads="1"/>
          </p:cNvSpPr>
          <p:nvPr userDrawn="1"/>
        </p:nvSpPr>
        <p:spPr bwMode="auto">
          <a:xfrm>
            <a:off x="28559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7" name="Oval 1036"/>
          <p:cNvSpPr>
            <a:spLocks noChangeAspect="1" noChangeArrowheads="1"/>
          </p:cNvSpPr>
          <p:nvPr userDrawn="1"/>
        </p:nvSpPr>
        <p:spPr bwMode="auto">
          <a:xfrm>
            <a:off x="2974975" y="45577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8" name="Oval 1037"/>
          <p:cNvSpPr>
            <a:spLocks noChangeAspect="1" noChangeArrowheads="1"/>
          </p:cNvSpPr>
          <p:nvPr userDrawn="1"/>
        </p:nvSpPr>
        <p:spPr bwMode="auto">
          <a:xfrm>
            <a:off x="30940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39" name="Oval 1038"/>
          <p:cNvSpPr>
            <a:spLocks noChangeAspect="1" noChangeArrowheads="1"/>
          </p:cNvSpPr>
          <p:nvPr userDrawn="1"/>
        </p:nvSpPr>
        <p:spPr bwMode="auto">
          <a:xfrm>
            <a:off x="32115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40" name="Oval 1039"/>
          <p:cNvSpPr>
            <a:spLocks noChangeAspect="1" noChangeArrowheads="1"/>
          </p:cNvSpPr>
          <p:nvPr userDrawn="1"/>
        </p:nvSpPr>
        <p:spPr bwMode="auto">
          <a:xfrm>
            <a:off x="33305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41" name="Oval 1040"/>
          <p:cNvSpPr>
            <a:spLocks noChangeAspect="1" noChangeArrowheads="1"/>
          </p:cNvSpPr>
          <p:nvPr userDrawn="1"/>
        </p:nvSpPr>
        <p:spPr bwMode="auto">
          <a:xfrm>
            <a:off x="46307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42" name="Oval 1041"/>
          <p:cNvSpPr>
            <a:spLocks noChangeAspect="1" noChangeArrowheads="1"/>
          </p:cNvSpPr>
          <p:nvPr userDrawn="1"/>
        </p:nvSpPr>
        <p:spPr bwMode="auto">
          <a:xfrm>
            <a:off x="4749800" y="45577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43" name="Oval 1042"/>
          <p:cNvSpPr>
            <a:spLocks noChangeAspect="1" noChangeArrowheads="1"/>
          </p:cNvSpPr>
          <p:nvPr userDrawn="1"/>
        </p:nvSpPr>
        <p:spPr bwMode="auto">
          <a:xfrm>
            <a:off x="48672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44" name="Oval 1043"/>
          <p:cNvSpPr>
            <a:spLocks noChangeAspect="1" noChangeArrowheads="1"/>
          </p:cNvSpPr>
          <p:nvPr userDrawn="1"/>
        </p:nvSpPr>
        <p:spPr bwMode="auto">
          <a:xfrm>
            <a:off x="49863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45" name="Oval 1044"/>
          <p:cNvSpPr>
            <a:spLocks noChangeAspect="1" noChangeArrowheads="1"/>
          </p:cNvSpPr>
          <p:nvPr userDrawn="1"/>
        </p:nvSpPr>
        <p:spPr bwMode="auto">
          <a:xfrm>
            <a:off x="51038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46" name="Oval 1045"/>
          <p:cNvSpPr>
            <a:spLocks noChangeAspect="1" noChangeArrowheads="1"/>
          </p:cNvSpPr>
          <p:nvPr userDrawn="1"/>
        </p:nvSpPr>
        <p:spPr bwMode="auto">
          <a:xfrm>
            <a:off x="5222875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47" name="Oval 1046"/>
          <p:cNvSpPr>
            <a:spLocks noChangeAspect="1" noChangeArrowheads="1"/>
          </p:cNvSpPr>
          <p:nvPr userDrawn="1"/>
        </p:nvSpPr>
        <p:spPr bwMode="auto">
          <a:xfrm>
            <a:off x="6878638" y="4557713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48" name="Oval 1047"/>
          <p:cNvSpPr>
            <a:spLocks noChangeAspect="1" noChangeArrowheads="1"/>
          </p:cNvSpPr>
          <p:nvPr userDrawn="1"/>
        </p:nvSpPr>
        <p:spPr bwMode="auto">
          <a:xfrm>
            <a:off x="723423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49" name="Oval 1048"/>
          <p:cNvSpPr>
            <a:spLocks noChangeAspect="1" noChangeArrowheads="1"/>
          </p:cNvSpPr>
          <p:nvPr userDrawn="1"/>
        </p:nvSpPr>
        <p:spPr bwMode="auto">
          <a:xfrm>
            <a:off x="7588250" y="45577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50" name="Oval 1049"/>
          <p:cNvSpPr>
            <a:spLocks noChangeAspect="1" noChangeArrowheads="1"/>
          </p:cNvSpPr>
          <p:nvPr userDrawn="1"/>
        </p:nvSpPr>
        <p:spPr bwMode="auto">
          <a:xfrm>
            <a:off x="7707313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51" name="Oval 1050"/>
          <p:cNvSpPr>
            <a:spLocks noChangeAspect="1" noChangeArrowheads="1"/>
          </p:cNvSpPr>
          <p:nvPr userDrawn="1"/>
        </p:nvSpPr>
        <p:spPr bwMode="auto">
          <a:xfrm>
            <a:off x="7824788" y="45577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52" name="Oval 1051"/>
          <p:cNvSpPr>
            <a:spLocks noChangeAspect="1" noChangeArrowheads="1"/>
          </p:cNvSpPr>
          <p:nvPr userDrawn="1"/>
        </p:nvSpPr>
        <p:spPr bwMode="auto">
          <a:xfrm>
            <a:off x="23828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53" name="Oval 1052"/>
          <p:cNvSpPr>
            <a:spLocks noChangeAspect="1" noChangeArrowheads="1"/>
          </p:cNvSpPr>
          <p:nvPr userDrawn="1"/>
        </p:nvSpPr>
        <p:spPr bwMode="auto">
          <a:xfrm>
            <a:off x="2501900" y="46672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54" name="Oval 1053"/>
          <p:cNvSpPr>
            <a:spLocks noChangeAspect="1" noChangeArrowheads="1"/>
          </p:cNvSpPr>
          <p:nvPr userDrawn="1"/>
        </p:nvSpPr>
        <p:spPr bwMode="auto">
          <a:xfrm>
            <a:off x="26193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55" name="Oval 1054"/>
          <p:cNvSpPr>
            <a:spLocks noChangeAspect="1" noChangeArrowheads="1"/>
          </p:cNvSpPr>
          <p:nvPr userDrawn="1"/>
        </p:nvSpPr>
        <p:spPr bwMode="auto">
          <a:xfrm>
            <a:off x="27384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56" name="Oval 1055"/>
          <p:cNvSpPr>
            <a:spLocks noChangeAspect="1" noChangeArrowheads="1"/>
          </p:cNvSpPr>
          <p:nvPr userDrawn="1"/>
        </p:nvSpPr>
        <p:spPr bwMode="auto">
          <a:xfrm>
            <a:off x="28559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57" name="Oval 1056"/>
          <p:cNvSpPr>
            <a:spLocks noChangeAspect="1" noChangeArrowheads="1"/>
          </p:cNvSpPr>
          <p:nvPr userDrawn="1"/>
        </p:nvSpPr>
        <p:spPr bwMode="auto">
          <a:xfrm>
            <a:off x="29749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58" name="Oval 1057"/>
          <p:cNvSpPr>
            <a:spLocks noChangeAspect="1" noChangeArrowheads="1"/>
          </p:cNvSpPr>
          <p:nvPr userDrawn="1"/>
        </p:nvSpPr>
        <p:spPr bwMode="auto">
          <a:xfrm>
            <a:off x="30940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59" name="Oval 1058"/>
          <p:cNvSpPr>
            <a:spLocks noChangeAspect="1" noChangeArrowheads="1"/>
          </p:cNvSpPr>
          <p:nvPr userDrawn="1"/>
        </p:nvSpPr>
        <p:spPr bwMode="auto">
          <a:xfrm>
            <a:off x="32115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60" name="Oval 1059"/>
          <p:cNvSpPr>
            <a:spLocks noChangeAspect="1" noChangeArrowheads="1"/>
          </p:cNvSpPr>
          <p:nvPr userDrawn="1"/>
        </p:nvSpPr>
        <p:spPr bwMode="auto">
          <a:xfrm>
            <a:off x="33305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61" name="Oval 1060"/>
          <p:cNvSpPr>
            <a:spLocks noChangeAspect="1" noChangeArrowheads="1"/>
          </p:cNvSpPr>
          <p:nvPr userDrawn="1"/>
        </p:nvSpPr>
        <p:spPr bwMode="auto">
          <a:xfrm>
            <a:off x="4630738" y="4667250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62" name="Oval 1061"/>
          <p:cNvSpPr>
            <a:spLocks noChangeAspect="1" noChangeArrowheads="1"/>
          </p:cNvSpPr>
          <p:nvPr userDrawn="1"/>
        </p:nvSpPr>
        <p:spPr bwMode="auto">
          <a:xfrm>
            <a:off x="4749800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63" name="Oval 1062"/>
          <p:cNvSpPr>
            <a:spLocks noChangeAspect="1" noChangeArrowheads="1"/>
          </p:cNvSpPr>
          <p:nvPr userDrawn="1"/>
        </p:nvSpPr>
        <p:spPr bwMode="auto">
          <a:xfrm>
            <a:off x="48672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64" name="Oval 1063"/>
          <p:cNvSpPr>
            <a:spLocks noChangeAspect="1" noChangeArrowheads="1"/>
          </p:cNvSpPr>
          <p:nvPr userDrawn="1"/>
        </p:nvSpPr>
        <p:spPr bwMode="auto">
          <a:xfrm>
            <a:off x="498633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65" name="Oval 1064"/>
          <p:cNvSpPr>
            <a:spLocks noChangeAspect="1" noChangeArrowheads="1"/>
          </p:cNvSpPr>
          <p:nvPr userDrawn="1"/>
        </p:nvSpPr>
        <p:spPr bwMode="auto">
          <a:xfrm>
            <a:off x="5103813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66" name="Oval 1065"/>
          <p:cNvSpPr>
            <a:spLocks noChangeAspect="1" noChangeArrowheads="1"/>
          </p:cNvSpPr>
          <p:nvPr userDrawn="1"/>
        </p:nvSpPr>
        <p:spPr bwMode="auto">
          <a:xfrm>
            <a:off x="52228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67" name="Oval 1066"/>
          <p:cNvSpPr>
            <a:spLocks noChangeAspect="1" noChangeArrowheads="1"/>
          </p:cNvSpPr>
          <p:nvPr userDrawn="1"/>
        </p:nvSpPr>
        <p:spPr bwMode="auto">
          <a:xfrm>
            <a:off x="6997700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68" name="Oval 1067"/>
          <p:cNvSpPr>
            <a:spLocks noChangeAspect="1" noChangeArrowheads="1"/>
          </p:cNvSpPr>
          <p:nvPr userDrawn="1"/>
        </p:nvSpPr>
        <p:spPr bwMode="auto">
          <a:xfrm>
            <a:off x="7115175" y="46672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69" name="Oval 1068"/>
          <p:cNvSpPr>
            <a:spLocks noChangeAspect="1" noChangeArrowheads="1"/>
          </p:cNvSpPr>
          <p:nvPr userDrawn="1"/>
        </p:nvSpPr>
        <p:spPr bwMode="auto">
          <a:xfrm>
            <a:off x="7824788" y="46672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70" name="Oval 1069"/>
          <p:cNvSpPr>
            <a:spLocks noChangeAspect="1" noChangeArrowheads="1"/>
          </p:cNvSpPr>
          <p:nvPr userDrawn="1"/>
        </p:nvSpPr>
        <p:spPr bwMode="auto">
          <a:xfrm>
            <a:off x="23828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71" name="Oval 1070"/>
          <p:cNvSpPr>
            <a:spLocks noChangeAspect="1" noChangeArrowheads="1"/>
          </p:cNvSpPr>
          <p:nvPr userDrawn="1"/>
        </p:nvSpPr>
        <p:spPr bwMode="auto">
          <a:xfrm>
            <a:off x="250190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72" name="Oval 1071"/>
          <p:cNvSpPr>
            <a:spLocks noChangeAspect="1" noChangeArrowheads="1"/>
          </p:cNvSpPr>
          <p:nvPr userDrawn="1"/>
        </p:nvSpPr>
        <p:spPr bwMode="auto">
          <a:xfrm>
            <a:off x="26193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73" name="Oval 1072"/>
          <p:cNvSpPr>
            <a:spLocks noChangeAspect="1" noChangeArrowheads="1"/>
          </p:cNvSpPr>
          <p:nvPr userDrawn="1"/>
        </p:nvSpPr>
        <p:spPr bwMode="auto">
          <a:xfrm>
            <a:off x="27384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74" name="Oval 1073"/>
          <p:cNvSpPr>
            <a:spLocks noChangeAspect="1" noChangeArrowheads="1"/>
          </p:cNvSpPr>
          <p:nvPr userDrawn="1"/>
        </p:nvSpPr>
        <p:spPr bwMode="auto">
          <a:xfrm>
            <a:off x="2855913" y="477678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75" name="Oval 1074"/>
          <p:cNvSpPr>
            <a:spLocks noChangeAspect="1" noChangeArrowheads="1"/>
          </p:cNvSpPr>
          <p:nvPr userDrawn="1"/>
        </p:nvSpPr>
        <p:spPr bwMode="auto">
          <a:xfrm>
            <a:off x="29749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76" name="Oval 1075"/>
          <p:cNvSpPr>
            <a:spLocks noChangeAspect="1" noChangeArrowheads="1"/>
          </p:cNvSpPr>
          <p:nvPr userDrawn="1"/>
        </p:nvSpPr>
        <p:spPr bwMode="auto">
          <a:xfrm>
            <a:off x="30940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77" name="Oval 1076"/>
          <p:cNvSpPr>
            <a:spLocks noChangeAspect="1" noChangeArrowheads="1"/>
          </p:cNvSpPr>
          <p:nvPr userDrawn="1"/>
        </p:nvSpPr>
        <p:spPr bwMode="auto">
          <a:xfrm>
            <a:off x="3211513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78" name="Oval 1077"/>
          <p:cNvSpPr>
            <a:spLocks noChangeAspect="1" noChangeArrowheads="1"/>
          </p:cNvSpPr>
          <p:nvPr userDrawn="1"/>
        </p:nvSpPr>
        <p:spPr bwMode="auto">
          <a:xfrm>
            <a:off x="33305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79" name="Oval 1078"/>
          <p:cNvSpPr>
            <a:spLocks noChangeAspect="1" noChangeArrowheads="1"/>
          </p:cNvSpPr>
          <p:nvPr userDrawn="1"/>
        </p:nvSpPr>
        <p:spPr bwMode="auto">
          <a:xfrm>
            <a:off x="46307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80" name="Oval 1079"/>
          <p:cNvSpPr>
            <a:spLocks noChangeAspect="1" noChangeArrowheads="1"/>
          </p:cNvSpPr>
          <p:nvPr userDrawn="1"/>
        </p:nvSpPr>
        <p:spPr bwMode="auto">
          <a:xfrm>
            <a:off x="474980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81" name="Oval 1080"/>
          <p:cNvSpPr>
            <a:spLocks noChangeAspect="1" noChangeArrowheads="1"/>
          </p:cNvSpPr>
          <p:nvPr userDrawn="1"/>
        </p:nvSpPr>
        <p:spPr bwMode="auto">
          <a:xfrm>
            <a:off x="4867275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82" name="Oval 1081"/>
          <p:cNvSpPr>
            <a:spLocks noChangeAspect="1" noChangeArrowheads="1"/>
          </p:cNvSpPr>
          <p:nvPr userDrawn="1"/>
        </p:nvSpPr>
        <p:spPr bwMode="auto">
          <a:xfrm>
            <a:off x="4986338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83" name="Oval 1082"/>
          <p:cNvSpPr>
            <a:spLocks noChangeAspect="1" noChangeArrowheads="1"/>
          </p:cNvSpPr>
          <p:nvPr userDrawn="1"/>
        </p:nvSpPr>
        <p:spPr bwMode="auto">
          <a:xfrm>
            <a:off x="5103813" y="47767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84" name="Oval 1083"/>
          <p:cNvSpPr>
            <a:spLocks noChangeAspect="1" noChangeArrowheads="1"/>
          </p:cNvSpPr>
          <p:nvPr userDrawn="1"/>
        </p:nvSpPr>
        <p:spPr bwMode="auto">
          <a:xfrm>
            <a:off x="5222875" y="4776788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85" name="Oval 1084"/>
          <p:cNvSpPr>
            <a:spLocks noChangeAspect="1" noChangeArrowheads="1"/>
          </p:cNvSpPr>
          <p:nvPr userDrawn="1"/>
        </p:nvSpPr>
        <p:spPr bwMode="auto">
          <a:xfrm>
            <a:off x="7588250" y="47767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86" name="Oval 1085"/>
          <p:cNvSpPr>
            <a:spLocks noChangeAspect="1" noChangeArrowheads="1"/>
          </p:cNvSpPr>
          <p:nvPr userDrawn="1"/>
        </p:nvSpPr>
        <p:spPr bwMode="auto">
          <a:xfrm>
            <a:off x="250190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87" name="Oval 1086"/>
          <p:cNvSpPr>
            <a:spLocks noChangeAspect="1" noChangeArrowheads="1"/>
          </p:cNvSpPr>
          <p:nvPr userDrawn="1"/>
        </p:nvSpPr>
        <p:spPr bwMode="auto">
          <a:xfrm>
            <a:off x="26193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88" name="Oval 1087"/>
          <p:cNvSpPr>
            <a:spLocks noChangeAspect="1" noChangeArrowheads="1"/>
          </p:cNvSpPr>
          <p:nvPr userDrawn="1"/>
        </p:nvSpPr>
        <p:spPr bwMode="auto">
          <a:xfrm>
            <a:off x="27384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89" name="Oval 1088"/>
          <p:cNvSpPr>
            <a:spLocks noChangeAspect="1" noChangeArrowheads="1"/>
          </p:cNvSpPr>
          <p:nvPr userDrawn="1"/>
        </p:nvSpPr>
        <p:spPr bwMode="auto">
          <a:xfrm>
            <a:off x="28559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90" name="Oval 1089"/>
          <p:cNvSpPr>
            <a:spLocks noChangeAspect="1" noChangeArrowheads="1"/>
          </p:cNvSpPr>
          <p:nvPr userDrawn="1"/>
        </p:nvSpPr>
        <p:spPr bwMode="auto">
          <a:xfrm>
            <a:off x="29749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91" name="Oval 1090"/>
          <p:cNvSpPr>
            <a:spLocks noChangeAspect="1" noChangeArrowheads="1"/>
          </p:cNvSpPr>
          <p:nvPr userDrawn="1"/>
        </p:nvSpPr>
        <p:spPr bwMode="auto">
          <a:xfrm>
            <a:off x="30940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92" name="Oval 1091"/>
          <p:cNvSpPr>
            <a:spLocks noChangeAspect="1" noChangeArrowheads="1"/>
          </p:cNvSpPr>
          <p:nvPr userDrawn="1"/>
        </p:nvSpPr>
        <p:spPr bwMode="auto">
          <a:xfrm>
            <a:off x="3211513" y="4884738"/>
            <a:ext cx="90487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93" name="Oval 1092"/>
          <p:cNvSpPr>
            <a:spLocks noChangeAspect="1" noChangeArrowheads="1"/>
          </p:cNvSpPr>
          <p:nvPr userDrawn="1"/>
        </p:nvSpPr>
        <p:spPr bwMode="auto">
          <a:xfrm>
            <a:off x="46307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94" name="Oval 1093"/>
          <p:cNvSpPr>
            <a:spLocks noChangeAspect="1" noChangeArrowheads="1"/>
          </p:cNvSpPr>
          <p:nvPr userDrawn="1"/>
        </p:nvSpPr>
        <p:spPr bwMode="auto">
          <a:xfrm>
            <a:off x="474980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95" name="Oval 1094"/>
          <p:cNvSpPr>
            <a:spLocks noChangeAspect="1" noChangeArrowheads="1"/>
          </p:cNvSpPr>
          <p:nvPr userDrawn="1"/>
        </p:nvSpPr>
        <p:spPr bwMode="auto">
          <a:xfrm>
            <a:off x="48672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96" name="Oval 1095"/>
          <p:cNvSpPr>
            <a:spLocks noChangeAspect="1" noChangeArrowheads="1"/>
          </p:cNvSpPr>
          <p:nvPr userDrawn="1"/>
        </p:nvSpPr>
        <p:spPr bwMode="auto">
          <a:xfrm>
            <a:off x="498633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97" name="Oval 1096"/>
          <p:cNvSpPr>
            <a:spLocks noChangeAspect="1" noChangeArrowheads="1"/>
          </p:cNvSpPr>
          <p:nvPr userDrawn="1"/>
        </p:nvSpPr>
        <p:spPr bwMode="auto">
          <a:xfrm>
            <a:off x="51038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98" name="Oval 1097"/>
          <p:cNvSpPr>
            <a:spLocks noChangeAspect="1" noChangeArrowheads="1"/>
          </p:cNvSpPr>
          <p:nvPr userDrawn="1"/>
        </p:nvSpPr>
        <p:spPr bwMode="auto">
          <a:xfrm>
            <a:off x="52228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99" name="Oval 1098"/>
          <p:cNvSpPr>
            <a:spLocks noChangeAspect="1" noChangeArrowheads="1"/>
          </p:cNvSpPr>
          <p:nvPr userDrawn="1"/>
        </p:nvSpPr>
        <p:spPr bwMode="auto">
          <a:xfrm>
            <a:off x="5459413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00" name="Oval 1099"/>
          <p:cNvSpPr>
            <a:spLocks noChangeAspect="1" noChangeArrowheads="1"/>
          </p:cNvSpPr>
          <p:nvPr userDrawn="1"/>
        </p:nvSpPr>
        <p:spPr bwMode="auto">
          <a:xfrm>
            <a:off x="7470775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01" name="Oval 1100"/>
          <p:cNvSpPr>
            <a:spLocks noChangeAspect="1" noChangeArrowheads="1"/>
          </p:cNvSpPr>
          <p:nvPr userDrawn="1"/>
        </p:nvSpPr>
        <p:spPr bwMode="auto">
          <a:xfrm>
            <a:off x="7588250" y="48847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02" name="Oval 1101"/>
          <p:cNvSpPr>
            <a:spLocks noChangeAspect="1" noChangeArrowheads="1"/>
          </p:cNvSpPr>
          <p:nvPr userDrawn="1"/>
        </p:nvSpPr>
        <p:spPr bwMode="auto">
          <a:xfrm>
            <a:off x="7824788" y="48847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03" name="Oval 1102"/>
          <p:cNvSpPr>
            <a:spLocks noChangeAspect="1" noChangeArrowheads="1"/>
          </p:cNvSpPr>
          <p:nvPr userDrawn="1"/>
        </p:nvSpPr>
        <p:spPr bwMode="auto">
          <a:xfrm>
            <a:off x="26193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04" name="Oval 1103"/>
          <p:cNvSpPr>
            <a:spLocks noChangeAspect="1" noChangeArrowheads="1"/>
          </p:cNvSpPr>
          <p:nvPr userDrawn="1"/>
        </p:nvSpPr>
        <p:spPr bwMode="auto">
          <a:xfrm>
            <a:off x="27384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05" name="Oval 1104"/>
          <p:cNvSpPr>
            <a:spLocks noChangeAspect="1" noChangeArrowheads="1"/>
          </p:cNvSpPr>
          <p:nvPr userDrawn="1"/>
        </p:nvSpPr>
        <p:spPr bwMode="auto">
          <a:xfrm>
            <a:off x="28559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06" name="Oval 1105"/>
          <p:cNvSpPr>
            <a:spLocks noChangeAspect="1" noChangeArrowheads="1"/>
          </p:cNvSpPr>
          <p:nvPr userDrawn="1"/>
        </p:nvSpPr>
        <p:spPr bwMode="auto">
          <a:xfrm>
            <a:off x="2974975" y="49942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07" name="Oval 1106"/>
          <p:cNvSpPr>
            <a:spLocks noChangeAspect="1" noChangeArrowheads="1"/>
          </p:cNvSpPr>
          <p:nvPr userDrawn="1"/>
        </p:nvSpPr>
        <p:spPr bwMode="auto">
          <a:xfrm>
            <a:off x="30940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08" name="Oval 1107"/>
          <p:cNvSpPr>
            <a:spLocks noChangeAspect="1" noChangeArrowheads="1"/>
          </p:cNvSpPr>
          <p:nvPr userDrawn="1"/>
        </p:nvSpPr>
        <p:spPr bwMode="auto">
          <a:xfrm>
            <a:off x="32115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09" name="Oval 1108"/>
          <p:cNvSpPr>
            <a:spLocks noChangeAspect="1" noChangeArrowheads="1"/>
          </p:cNvSpPr>
          <p:nvPr userDrawn="1"/>
        </p:nvSpPr>
        <p:spPr bwMode="auto">
          <a:xfrm>
            <a:off x="46307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10" name="Oval 1109"/>
          <p:cNvSpPr>
            <a:spLocks noChangeAspect="1" noChangeArrowheads="1"/>
          </p:cNvSpPr>
          <p:nvPr userDrawn="1"/>
        </p:nvSpPr>
        <p:spPr bwMode="auto">
          <a:xfrm>
            <a:off x="4749800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11" name="Oval 1110"/>
          <p:cNvSpPr>
            <a:spLocks noChangeAspect="1" noChangeArrowheads="1"/>
          </p:cNvSpPr>
          <p:nvPr userDrawn="1"/>
        </p:nvSpPr>
        <p:spPr bwMode="auto">
          <a:xfrm>
            <a:off x="4867275" y="4994275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12" name="Oval 1111"/>
          <p:cNvSpPr>
            <a:spLocks noChangeAspect="1" noChangeArrowheads="1"/>
          </p:cNvSpPr>
          <p:nvPr userDrawn="1"/>
        </p:nvSpPr>
        <p:spPr bwMode="auto">
          <a:xfrm>
            <a:off x="498633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13" name="Oval 1112"/>
          <p:cNvSpPr>
            <a:spLocks noChangeAspect="1" noChangeArrowheads="1"/>
          </p:cNvSpPr>
          <p:nvPr userDrawn="1"/>
        </p:nvSpPr>
        <p:spPr bwMode="auto">
          <a:xfrm>
            <a:off x="51038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14" name="Oval 1113"/>
          <p:cNvSpPr>
            <a:spLocks noChangeAspect="1" noChangeArrowheads="1"/>
          </p:cNvSpPr>
          <p:nvPr userDrawn="1"/>
        </p:nvSpPr>
        <p:spPr bwMode="auto">
          <a:xfrm>
            <a:off x="52228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15" name="Oval 1114"/>
          <p:cNvSpPr>
            <a:spLocks noChangeAspect="1" noChangeArrowheads="1"/>
          </p:cNvSpPr>
          <p:nvPr userDrawn="1"/>
        </p:nvSpPr>
        <p:spPr bwMode="auto">
          <a:xfrm>
            <a:off x="5459413" y="49942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16" name="Oval 1115"/>
          <p:cNvSpPr>
            <a:spLocks noChangeAspect="1" noChangeArrowheads="1"/>
          </p:cNvSpPr>
          <p:nvPr userDrawn="1"/>
        </p:nvSpPr>
        <p:spPr bwMode="auto">
          <a:xfrm>
            <a:off x="73517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17" name="Oval 1116"/>
          <p:cNvSpPr>
            <a:spLocks noChangeAspect="1" noChangeArrowheads="1"/>
          </p:cNvSpPr>
          <p:nvPr userDrawn="1"/>
        </p:nvSpPr>
        <p:spPr bwMode="auto">
          <a:xfrm>
            <a:off x="7470775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18" name="Oval 1117"/>
          <p:cNvSpPr>
            <a:spLocks noChangeAspect="1" noChangeArrowheads="1"/>
          </p:cNvSpPr>
          <p:nvPr userDrawn="1"/>
        </p:nvSpPr>
        <p:spPr bwMode="auto">
          <a:xfrm>
            <a:off x="7588250" y="49942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19" name="Oval 1118"/>
          <p:cNvSpPr>
            <a:spLocks noChangeAspect="1" noChangeArrowheads="1"/>
          </p:cNvSpPr>
          <p:nvPr userDrawn="1"/>
        </p:nvSpPr>
        <p:spPr bwMode="auto">
          <a:xfrm>
            <a:off x="7707313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20" name="Oval 1119"/>
          <p:cNvSpPr>
            <a:spLocks noChangeAspect="1" noChangeArrowheads="1"/>
          </p:cNvSpPr>
          <p:nvPr userDrawn="1"/>
        </p:nvSpPr>
        <p:spPr bwMode="auto">
          <a:xfrm>
            <a:off x="7824788" y="49942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21" name="Oval 1120"/>
          <p:cNvSpPr>
            <a:spLocks noChangeAspect="1" noChangeArrowheads="1"/>
          </p:cNvSpPr>
          <p:nvPr userDrawn="1"/>
        </p:nvSpPr>
        <p:spPr bwMode="auto">
          <a:xfrm>
            <a:off x="26193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22" name="Oval 1121"/>
          <p:cNvSpPr>
            <a:spLocks noChangeAspect="1" noChangeArrowheads="1"/>
          </p:cNvSpPr>
          <p:nvPr userDrawn="1"/>
        </p:nvSpPr>
        <p:spPr bwMode="auto">
          <a:xfrm>
            <a:off x="27384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23" name="Oval 1122"/>
          <p:cNvSpPr>
            <a:spLocks noChangeAspect="1" noChangeArrowheads="1"/>
          </p:cNvSpPr>
          <p:nvPr userDrawn="1"/>
        </p:nvSpPr>
        <p:spPr bwMode="auto">
          <a:xfrm>
            <a:off x="28559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24" name="Oval 1123"/>
          <p:cNvSpPr>
            <a:spLocks noChangeAspect="1" noChangeArrowheads="1"/>
          </p:cNvSpPr>
          <p:nvPr userDrawn="1"/>
        </p:nvSpPr>
        <p:spPr bwMode="auto">
          <a:xfrm>
            <a:off x="29749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25" name="Oval 1124"/>
          <p:cNvSpPr>
            <a:spLocks noChangeAspect="1" noChangeArrowheads="1"/>
          </p:cNvSpPr>
          <p:nvPr userDrawn="1"/>
        </p:nvSpPr>
        <p:spPr bwMode="auto">
          <a:xfrm>
            <a:off x="30940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26" name="Oval 1125"/>
          <p:cNvSpPr>
            <a:spLocks noChangeAspect="1" noChangeArrowheads="1"/>
          </p:cNvSpPr>
          <p:nvPr userDrawn="1"/>
        </p:nvSpPr>
        <p:spPr bwMode="auto">
          <a:xfrm>
            <a:off x="32115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27" name="Oval 1126"/>
          <p:cNvSpPr>
            <a:spLocks noChangeAspect="1" noChangeArrowheads="1"/>
          </p:cNvSpPr>
          <p:nvPr userDrawn="1"/>
        </p:nvSpPr>
        <p:spPr bwMode="auto">
          <a:xfrm>
            <a:off x="46307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28" name="Oval 1127"/>
          <p:cNvSpPr>
            <a:spLocks noChangeAspect="1" noChangeArrowheads="1"/>
          </p:cNvSpPr>
          <p:nvPr userDrawn="1"/>
        </p:nvSpPr>
        <p:spPr bwMode="auto">
          <a:xfrm>
            <a:off x="4749800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29" name="Oval 1128"/>
          <p:cNvSpPr>
            <a:spLocks noChangeAspect="1" noChangeArrowheads="1"/>
          </p:cNvSpPr>
          <p:nvPr userDrawn="1"/>
        </p:nvSpPr>
        <p:spPr bwMode="auto">
          <a:xfrm>
            <a:off x="48672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30" name="Oval 1129"/>
          <p:cNvSpPr>
            <a:spLocks noChangeAspect="1" noChangeArrowheads="1"/>
          </p:cNvSpPr>
          <p:nvPr userDrawn="1"/>
        </p:nvSpPr>
        <p:spPr bwMode="auto">
          <a:xfrm>
            <a:off x="49863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31" name="Oval 1130"/>
          <p:cNvSpPr>
            <a:spLocks noChangeAspect="1" noChangeArrowheads="1"/>
          </p:cNvSpPr>
          <p:nvPr userDrawn="1"/>
        </p:nvSpPr>
        <p:spPr bwMode="auto">
          <a:xfrm>
            <a:off x="51038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32" name="Oval 1131"/>
          <p:cNvSpPr>
            <a:spLocks noChangeAspect="1" noChangeArrowheads="1"/>
          </p:cNvSpPr>
          <p:nvPr userDrawn="1"/>
        </p:nvSpPr>
        <p:spPr bwMode="auto">
          <a:xfrm>
            <a:off x="54594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33" name="Oval 1132"/>
          <p:cNvSpPr>
            <a:spLocks noChangeAspect="1" noChangeArrowheads="1"/>
          </p:cNvSpPr>
          <p:nvPr userDrawn="1"/>
        </p:nvSpPr>
        <p:spPr bwMode="auto">
          <a:xfrm>
            <a:off x="723423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34" name="Oval 1133"/>
          <p:cNvSpPr>
            <a:spLocks noChangeAspect="1" noChangeArrowheads="1"/>
          </p:cNvSpPr>
          <p:nvPr userDrawn="1"/>
        </p:nvSpPr>
        <p:spPr bwMode="auto">
          <a:xfrm>
            <a:off x="73517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35" name="Oval 1134"/>
          <p:cNvSpPr>
            <a:spLocks noChangeAspect="1" noChangeArrowheads="1"/>
          </p:cNvSpPr>
          <p:nvPr userDrawn="1"/>
        </p:nvSpPr>
        <p:spPr bwMode="auto">
          <a:xfrm>
            <a:off x="7470775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36" name="Oval 1135"/>
          <p:cNvSpPr>
            <a:spLocks noChangeAspect="1" noChangeArrowheads="1"/>
          </p:cNvSpPr>
          <p:nvPr userDrawn="1"/>
        </p:nvSpPr>
        <p:spPr bwMode="auto">
          <a:xfrm>
            <a:off x="7588250" y="51038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37" name="Oval 1136"/>
          <p:cNvSpPr>
            <a:spLocks noChangeAspect="1" noChangeArrowheads="1"/>
          </p:cNvSpPr>
          <p:nvPr userDrawn="1"/>
        </p:nvSpPr>
        <p:spPr bwMode="auto">
          <a:xfrm>
            <a:off x="7707313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38" name="Oval 1137"/>
          <p:cNvSpPr>
            <a:spLocks noChangeAspect="1" noChangeArrowheads="1"/>
          </p:cNvSpPr>
          <p:nvPr userDrawn="1"/>
        </p:nvSpPr>
        <p:spPr bwMode="auto">
          <a:xfrm>
            <a:off x="7824788" y="51038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39" name="Oval 1138"/>
          <p:cNvSpPr>
            <a:spLocks noChangeAspect="1" noChangeArrowheads="1"/>
          </p:cNvSpPr>
          <p:nvPr userDrawn="1"/>
        </p:nvSpPr>
        <p:spPr bwMode="auto">
          <a:xfrm>
            <a:off x="7943850" y="51038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40" name="Oval 1139"/>
          <p:cNvSpPr>
            <a:spLocks noChangeAspect="1" noChangeArrowheads="1"/>
          </p:cNvSpPr>
          <p:nvPr userDrawn="1"/>
        </p:nvSpPr>
        <p:spPr bwMode="auto">
          <a:xfrm>
            <a:off x="2501900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41" name="Oval 1140"/>
          <p:cNvSpPr>
            <a:spLocks noChangeAspect="1" noChangeArrowheads="1"/>
          </p:cNvSpPr>
          <p:nvPr userDrawn="1"/>
        </p:nvSpPr>
        <p:spPr bwMode="auto">
          <a:xfrm>
            <a:off x="26193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42" name="Oval 1141"/>
          <p:cNvSpPr>
            <a:spLocks noChangeAspect="1" noChangeArrowheads="1"/>
          </p:cNvSpPr>
          <p:nvPr userDrawn="1"/>
        </p:nvSpPr>
        <p:spPr bwMode="auto">
          <a:xfrm>
            <a:off x="27384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43" name="Oval 1142"/>
          <p:cNvSpPr>
            <a:spLocks noChangeAspect="1" noChangeArrowheads="1"/>
          </p:cNvSpPr>
          <p:nvPr userDrawn="1"/>
        </p:nvSpPr>
        <p:spPr bwMode="auto">
          <a:xfrm>
            <a:off x="28559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44" name="Oval 1143"/>
          <p:cNvSpPr>
            <a:spLocks noChangeAspect="1" noChangeArrowheads="1"/>
          </p:cNvSpPr>
          <p:nvPr userDrawn="1"/>
        </p:nvSpPr>
        <p:spPr bwMode="auto">
          <a:xfrm>
            <a:off x="29749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45" name="Oval 1144"/>
          <p:cNvSpPr>
            <a:spLocks noChangeAspect="1" noChangeArrowheads="1"/>
          </p:cNvSpPr>
          <p:nvPr userDrawn="1"/>
        </p:nvSpPr>
        <p:spPr bwMode="auto">
          <a:xfrm>
            <a:off x="30940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46" name="Oval 1145"/>
          <p:cNvSpPr>
            <a:spLocks noChangeAspect="1" noChangeArrowheads="1"/>
          </p:cNvSpPr>
          <p:nvPr userDrawn="1"/>
        </p:nvSpPr>
        <p:spPr bwMode="auto">
          <a:xfrm>
            <a:off x="46307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47" name="Oval 1146"/>
          <p:cNvSpPr>
            <a:spLocks noChangeAspect="1" noChangeArrowheads="1"/>
          </p:cNvSpPr>
          <p:nvPr userDrawn="1"/>
        </p:nvSpPr>
        <p:spPr bwMode="auto">
          <a:xfrm>
            <a:off x="4749800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48" name="Oval 1147"/>
          <p:cNvSpPr>
            <a:spLocks noChangeAspect="1" noChangeArrowheads="1"/>
          </p:cNvSpPr>
          <p:nvPr userDrawn="1"/>
        </p:nvSpPr>
        <p:spPr bwMode="auto">
          <a:xfrm>
            <a:off x="48672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49" name="Oval 1148"/>
          <p:cNvSpPr>
            <a:spLocks noChangeAspect="1" noChangeArrowheads="1"/>
          </p:cNvSpPr>
          <p:nvPr userDrawn="1"/>
        </p:nvSpPr>
        <p:spPr bwMode="auto">
          <a:xfrm>
            <a:off x="49863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50" name="Oval 1149"/>
          <p:cNvSpPr>
            <a:spLocks noChangeAspect="1" noChangeArrowheads="1"/>
          </p:cNvSpPr>
          <p:nvPr userDrawn="1"/>
        </p:nvSpPr>
        <p:spPr bwMode="auto">
          <a:xfrm>
            <a:off x="51038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51" name="Oval 1150"/>
          <p:cNvSpPr>
            <a:spLocks noChangeAspect="1" noChangeArrowheads="1"/>
          </p:cNvSpPr>
          <p:nvPr userDrawn="1"/>
        </p:nvSpPr>
        <p:spPr bwMode="auto">
          <a:xfrm>
            <a:off x="54594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52" name="Oval 1151"/>
          <p:cNvSpPr>
            <a:spLocks noChangeAspect="1" noChangeArrowheads="1"/>
          </p:cNvSpPr>
          <p:nvPr userDrawn="1"/>
        </p:nvSpPr>
        <p:spPr bwMode="auto">
          <a:xfrm>
            <a:off x="71151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53" name="Oval 1152"/>
          <p:cNvSpPr>
            <a:spLocks noChangeAspect="1" noChangeArrowheads="1"/>
          </p:cNvSpPr>
          <p:nvPr userDrawn="1"/>
        </p:nvSpPr>
        <p:spPr bwMode="auto">
          <a:xfrm>
            <a:off x="723423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54" name="Oval 1153"/>
          <p:cNvSpPr>
            <a:spLocks noChangeAspect="1" noChangeArrowheads="1"/>
          </p:cNvSpPr>
          <p:nvPr userDrawn="1"/>
        </p:nvSpPr>
        <p:spPr bwMode="auto">
          <a:xfrm>
            <a:off x="73517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55" name="Oval 1154"/>
          <p:cNvSpPr>
            <a:spLocks noChangeAspect="1" noChangeArrowheads="1"/>
          </p:cNvSpPr>
          <p:nvPr userDrawn="1"/>
        </p:nvSpPr>
        <p:spPr bwMode="auto">
          <a:xfrm>
            <a:off x="7470775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56" name="Oval 1155"/>
          <p:cNvSpPr>
            <a:spLocks noChangeAspect="1" noChangeArrowheads="1"/>
          </p:cNvSpPr>
          <p:nvPr userDrawn="1"/>
        </p:nvSpPr>
        <p:spPr bwMode="auto">
          <a:xfrm>
            <a:off x="7588250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57" name="Oval 1156"/>
          <p:cNvSpPr>
            <a:spLocks noChangeAspect="1" noChangeArrowheads="1"/>
          </p:cNvSpPr>
          <p:nvPr userDrawn="1"/>
        </p:nvSpPr>
        <p:spPr bwMode="auto">
          <a:xfrm>
            <a:off x="7707313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58" name="Oval 1157"/>
          <p:cNvSpPr>
            <a:spLocks noChangeAspect="1" noChangeArrowheads="1"/>
          </p:cNvSpPr>
          <p:nvPr userDrawn="1"/>
        </p:nvSpPr>
        <p:spPr bwMode="auto">
          <a:xfrm>
            <a:off x="7824788" y="52133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59" name="Oval 1158"/>
          <p:cNvSpPr>
            <a:spLocks noChangeAspect="1" noChangeArrowheads="1"/>
          </p:cNvSpPr>
          <p:nvPr userDrawn="1"/>
        </p:nvSpPr>
        <p:spPr bwMode="auto">
          <a:xfrm>
            <a:off x="7943850" y="52133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60" name="Oval 1159"/>
          <p:cNvSpPr>
            <a:spLocks noChangeAspect="1" noChangeArrowheads="1"/>
          </p:cNvSpPr>
          <p:nvPr userDrawn="1"/>
        </p:nvSpPr>
        <p:spPr bwMode="auto">
          <a:xfrm>
            <a:off x="8061325" y="5213350"/>
            <a:ext cx="90488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61" name="Oval 1160"/>
          <p:cNvSpPr>
            <a:spLocks noChangeAspect="1" noChangeArrowheads="1"/>
          </p:cNvSpPr>
          <p:nvPr userDrawn="1"/>
        </p:nvSpPr>
        <p:spPr bwMode="auto">
          <a:xfrm>
            <a:off x="250190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62" name="Oval 1161"/>
          <p:cNvSpPr>
            <a:spLocks noChangeAspect="1" noChangeArrowheads="1"/>
          </p:cNvSpPr>
          <p:nvPr userDrawn="1"/>
        </p:nvSpPr>
        <p:spPr bwMode="auto">
          <a:xfrm>
            <a:off x="26193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63" name="Oval 1162"/>
          <p:cNvSpPr>
            <a:spLocks noChangeAspect="1" noChangeArrowheads="1"/>
          </p:cNvSpPr>
          <p:nvPr userDrawn="1"/>
        </p:nvSpPr>
        <p:spPr bwMode="auto">
          <a:xfrm>
            <a:off x="27384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64" name="Oval 1163"/>
          <p:cNvSpPr>
            <a:spLocks noChangeAspect="1" noChangeArrowheads="1"/>
          </p:cNvSpPr>
          <p:nvPr userDrawn="1"/>
        </p:nvSpPr>
        <p:spPr bwMode="auto">
          <a:xfrm>
            <a:off x="28559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65" name="Oval 1164"/>
          <p:cNvSpPr>
            <a:spLocks noChangeAspect="1" noChangeArrowheads="1"/>
          </p:cNvSpPr>
          <p:nvPr userDrawn="1"/>
        </p:nvSpPr>
        <p:spPr bwMode="auto">
          <a:xfrm>
            <a:off x="29749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66" name="Oval 1165"/>
          <p:cNvSpPr>
            <a:spLocks noChangeAspect="1" noChangeArrowheads="1"/>
          </p:cNvSpPr>
          <p:nvPr userDrawn="1"/>
        </p:nvSpPr>
        <p:spPr bwMode="auto">
          <a:xfrm>
            <a:off x="46307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67" name="Oval 1166"/>
          <p:cNvSpPr>
            <a:spLocks noChangeAspect="1" noChangeArrowheads="1"/>
          </p:cNvSpPr>
          <p:nvPr userDrawn="1"/>
        </p:nvSpPr>
        <p:spPr bwMode="auto">
          <a:xfrm>
            <a:off x="474980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68" name="Oval 1167"/>
          <p:cNvSpPr>
            <a:spLocks noChangeAspect="1" noChangeArrowheads="1"/>
          </p:cNvSpPr>
          <p:nvPr userDrawn="1"/>
        </p:nvSpPr>
        <p:spPr bwMode="auto">
          <a:xfrm>
            <a:off x="48672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69" name="Oval 1168"/>
          <p:cNvSpPr>
            <a:spLocks noChangeAspect="1" noChangeArrowheads="1"/>
          </p:cNvSpPr>
          <p:nvPr userDrawn="1"/>
        </p:nvSpPr>
        <p:spPr bwMode="auto">
          <a:xfrm>
            <a:off x="49863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70" name="Oval 1169"/>
          <p:cNvSpPr>
            <a:spLocks noChangeAspect="1" noChangeArrowheads="1"/>
          </p:cNvSpPr>
          <p:nvPr userDrawn="1"/>
        </p:nvSpPr>
        <p:spPr bwMode="auto">
          <a:xfrm>
            <a:off x="71151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71" name="Oval 1170"/>
          <p:cNvSpPr>
            <a:spLocks noChangeAspect="1" noChangeArrowheads="1"/>
          </p:cNvSpPr>
          <p:nvPr userDrawn="1"/>
        </p:nvSpPr>
        <p:spPr bwMode="auto">
          <a:xfrm>
            <a:off x="723423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72" name="Oval 1171"/>
          <p:cNvSpPr>
            <a:spLocks noChangeAspect="1" noChangeArrowheads="1"/>
          </p:cNvSpPr>
          <p:nvPr userDrawn="1"/>
        </p:nvSpPr>
        <p:spPr bwMode="auto">
          <a:xfrm>
            <a:off x="73517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73" name="Oval 1172"/>
          <p:cNvSpPr>
            <a:spLocks noChangeAspect="1" noChangeArrowheads="1"/>
          </p:cNvSpPr>
          <p:nvPr userDrawn="1"/>
        </p:nvSpPr>
        <p:spPr bwMode="auto">
          <a:xfrm>
            <a:off x="747077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74" name="Oval 1173"/>
          <p:cNvSpPr>
            <a:spLocks noChangeAspect="1" noChangeArrowheads="1"/>
          </p:cNvSpPr>
          <p:nvPr userDrawn="1"/>
        </p:nvSpPr>
        <p:spPr bwMode="auto">
          <a:xfrm>
            <a:off x="758825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75" name="Oval 1174"/>
          <p:cNvSpPr>
            <a:spLocks noChangeAspect="1" noChangeArrowheads="1"/>
          </p:cNvSpPr>
          <p:nvPr userDrawn="1"/>
        </p:nvSpPr>
        <p:spPr bwMode="auto">
          <a:xfrm>
            <a:off x="7707313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76" name="Oval 1175"/>
          <p:cNvSpPr>
            <a:spLocks noChangeAspect="1" noChangeArrowheads="1"/>
          </p:cNvSpPr>
          <p:nvPr userDrawn="1"/>
        </p:nvSpPr>
        <p:spPr bwMode="auto">
          <a:xfrm>
            <a:off x="7824788" y="532288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77" name="Oval 1176"/>
          <p:cNvSpPr>
            <a:spLocks noChangeAspect="1" noChangeArrowheads="1"/>
          </p:cNvSpPr>
          <p:nvPr userDrawn="1"/>
        </p:nvSpPr>
        <p:spPr bwMode="auto">
          <a:xfrm>
            <a:off x="7943850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78" name="Oval 1177"/>
          <p:cNvSpPr>
            <a:spLocks noChangeAspect="1" noChangeArrowheads="1"/>
          </p:cNvSpPr>
          <p:nvPr userDrawn="1"/>
        </p:nvSpPr>
        <p:spPr bwMode="auto">
          <a:xfrm>
            <a:off x="8061325" y="53228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79" name="Oval 1178"/>
          <p:cNvSpPr>
            <a:spLocks noChangeAspect="1" noChangeArrowheads="1"/>
          </p:cNvSpPr>
          <p:nvPr userDrawn="1"/>
        </p:nvSpPr>
        <p:spPr bwMode="auto">
          <a:xfrm>
            <a:off x="250190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80" name="Oval 1179"/>
          <p:cNvSpPr>
            <a:spLocks noChangeAspect="1" noChangeArrowheads="1"/>
          </p:cNvSpPr>
          <p:nvPr userDrawn="1"/>
        </p:nvSpPr>
        <p:spPr bwMode="auto">
          <a:xfrm>
            <a:off x="26193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81" name="Oval 1180"/>
          <p:cNvSpPr>
            <a:spLocks noChangeAspect="1" noChangeArrowheads="1"/>
          </p:cNvSpPr>
          <p:nvPr userDrawn="1"/>
        </p:nvSpPr>
        <p:spPr bwMode="auto">
          <a:xfrm>
            <a:off x="27384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82" name="Oval 1181"/>
          <p:cNvSpPr>
            <a:spLocks noChangeAspect="1" noChangeArrowheads="1"/>
          </p:cNvSpPr>
          <p:nvPr userDrawn="1"/>
        </p:nvSpPr>
        <p:spPr bwMode="auto">
          <a:xfrm>
            <a:off x="2855913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83" name="Oval 1182"/>
          <p:cNvSpPr>
            <a:spLocks noChangeAspect="1" noChangeArrowheads="1"/>
          </p:cNvSpPr>
          <p:nvPr userDrawn="1"/>
        </p:nvSpPr>
        <p:spPr bwMode="auto">
          <a:xfrm>
            <a:off x="29749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84" name="Oval 1183"/>
          <p:cNvSpPr>
            <a:spLocks noChangeAspect="1" noChangeArrowheads="1"/>
          </p:cNvSpPr>
          <p:nvPr userDrawn="1"/>
        </p:nvSpPr>
        <p:spPr bwMode="auto">
          <a:xfrm>
            <a:off x="474980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85" name="Oval 1184"/>
          <p:cNvSpPr>
            <a:spLocks noChangeAspect="1" noChangeArrowheads="1"/>
          </p:cNvSpPr>
          <p:nvPr userDrawn="1"/>
        </p:nvSpPr>
        <p:spPr bwMode="auto">
          <a:xfrm>
            <a:off x="48672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86" name="Oval 1185"/>
          <p:cNvSpPr>
            <a:spLocks noChangeAspect="1" noChangeArrowheads="1"/>
          </p:cNvSpPr>
          <p:nvPr userDrawn="1"/>
        </p:nvSpPr>
        <p:spPr bwMode="auto">
          <a:xfrm>
            <a:off x="49863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87" name="Oval 1186"/>
          <p:cNvSpPr>
            <a:spLocks noChangeAspect="1" noChangeArrowheads="1"/>
          </p:cNvSpPr>
          <p:nvPr userDrawn="1"/>
        </p:nvSpPr>
        <p:spPr bwMode="auto">
          <a:xfrm>
            <a:off x="7115175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88" name="Oval 1187"/>
          <p:cNvSpPr>
            <a:spLocks noChangeAspect="1" noChangeArrowheads="1"/>
          </p:cNvSpPr>
          <p:nvPr userDrawn="1"/>
        </p:nvSpPr>
        <p:spPr bwMode="auto">
          <a:xfrm>
            <a:off x="723423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89" name="Oval 1188"/>
          <p:cNvSpPr>
            <a:spLocks noChangeAspect="1" noChangeArrowheads="1"/>
          </p:cNvSpPr>
          <p:nvPr userDrawn="1"/>
        </p:nvSpPr>
        <p:spPr bwMode="auto">
          <a:xfrm>
            <a:off x="758825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90" name="Oval 1189"/>
          <p:cNvSpPr>
            <a:spLocks noChangeAspect="1" noChangeArrowheads="1"/>
          </p:cNvSpPr>
          <p:nvPr userDrawn="1"/>
        </p:nvSpPr>
        <p:spPr bwMode="auto">
          <a:xfrm>
            <a:off x="7707313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91" name="Oval 1190"/>
          <p:cNvSpPr>
            <a:spLocks noChangeAspect="1" noChangeArrowheads="1"/>
          </p:cNvSpPr>
          <p:nvPr userDrawn="1"/>
        </p:nvSpPr>
        <p:spPr bwMode="auto">
          <a:xfrm>
            <a:off x="7824788" y="5430838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92" name="Oval 1191"/>
          <p:cNvSpPr>
            <a:spLocks noChangeAspect="1" noChangeArrowheads="1"/>
          </p:cNvSpPr>
          <p:nvPr userDrawn="1"/>
        </p:nvSpPr>
        <p:spPr bwMode="auto">
          <a:xfrm>
            <a:off x="7943850" y="54308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93" name="Oval 1192"/>
          <p:cNvSpPr>
            <a:spLocks noChangeAspect="1" noChangeArrowheads="1"/>
          </p:cNvSpPr>
          <p:nvPr userDrawn="1"/>
        </p:nvSpPr>
        <p:spPr bwMode="auto">
          <a:xfrm>
            <a:off x="250190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94" name="Oval 1193"/>
          <p:cNvSpPr>
            <a:spLocks noChangeAspect="1" noChangeArrowheads="1"/>
          </p:cNvSpPr>
          <p:nvPr userDrawn="1"/>
        </p:nvSpPr>
        <p:spPr bwMode="auto">
          <a:xfrm>
            <a:off x="2619375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95" name="Oval 1194"/>
          <p:cNvSpPr>
            <a:spLocks noChangeAspect="1" noChangeArrowheads="1"/>
          </p:cNvSpPr>
          <p:nvPr userDrawn="1"/>
        </p:nvSpPr>
        <p:spPr bwMode="auto">
          <a:xfrm>
            <a:off x="2738438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96" name="Oval 1195"/>
          <p:cNvSpPr>
            <a:spLocks noChangeAspect="1" noChangeArrowheads="1"/>
          </p:cNvSpPr>
          <p:nvPr userDrawn="1"/>
        </p:nvSpPr>
        <p:spPr bwMode="auto">
          <a:xfrm>
            <a:off x="285591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97" name="Oval 1196"/>
          <p:cNvSpPr>
            <a:spLocks noChangeAspect="1" noChangeArrowheads="1"/>
          </p:cNvSpPr>
          <p:nvPr userDrawn="1"/>
        </p:nvSpPr>
        <p:spPr bwMode="auto">
          <a:xfrm>
            <a:off x="474980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98" name="Oval 1197"/>
          <p:cNvSpPr>
            <a:spLocks noChangeAspect="1" noChangeArrowheads="1"/>
          </p:cNvSpPr>
          <p:nvPr userDrawn="1"/>
        </p:nvSpPr>
        <p:spPr bwMode="auto">
          <a:xfrm>
            <a:off x="770731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99" name="Oval 1198"/>
          <p:cNvSpPr>
            <a:spLocks noChangeAspect="1" noChangeArrowheads="1"/>
          </p:cNvSpPr>
          <p:nvPr userDrawn="1"/>
        </p:nvSpPr>
        <p:spPr bwMode="auto">
          <a:xfrm>
            <a:off x="7824788" y="5540375"/>
            <a:ext cx="90487" cy="90488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00" name="Oval 1199"/>
          <p:cNvSpPr>
            <a:spLocks noChangeAspect="1" noChangeArrowheads="1"/>
          </p:cNvSpPr>
          <p:nvPr userDrawn="1"/>
        </p:nvSpPr>
        <p:spPr bwMode="auto">
          <a:xfrm>
            <a:off x="7943850" y="55403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01" name="Oval 1200"/>
          <p:cNvSpPr>
            <a:spLocks noChangeAspect="1" noChangeArrowheads="1"/>
          </p:cNvSpPr>
          <p:nvPr userDrawn="1"/>
        </p:nvSpPr>
        <p:spPr bwMode="auto">
          <a:xfrm>
            <a:off x="8653463" y="5540375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02" name="Oval 1201"/>
          <p:cNvSpPr>
            <a:spLocks noChangeAspect="1" noChangeArrowheads="1"/>
          </p:cNvSpPr>
          <p:nvPr userDrawn="1"/>
        </p:nvSpPr>
        <p:spPr bwMode="auto">
          <a:xfrm>
            <a:off x="2501900" y="56499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03" name="Oval 1202"/>
          <p:cNvSpPr>
            <a:spLocks noChangeAspect="1" noChangeArrowheads="1"/>
          </p:cNvSpPr>
          <p:nvPr userDrawn="1"/>
        </p:nvSpPr>
        <p:spPr bwMode="auto">
          <a:xfrm>
            <a:off x="2619375" y="5649913"/>
            <a:ext cx="90488" cy="90487"/>
          </a:xfrm>
          <a:prstGeom prst="ellipse">
            <a:avLst/>
          </a:prstGeom>
          <a:solidFill>
            <a:srgbClr val="FFFF99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04" name="Oval 1203"/>
          <p:cNvSpPr>
            <a:spLocks noChangeAspect="1" noChangeArrowheads="1"/>
          </p:cNvSpPr>
          <p:nvPr userDrawn="1"/>
        </p:nvSpPr>
        <p:spPr bwMode="auto">
          <a:xfrm>
            <a:off x="2738438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05" name="Oval 1204"/>
          <p:cNvSpPr>
            <a:spLocks noChangeAspect="1" noChangeArrowheads="1"/>
          </p:cNvSpPr>
          <p:nvPr userDrawn="1"/>
        </p:nvSpPr>
        <p:spPr bwMode="auto">
          <a:xfrm>
            <a:off x="7824788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06" name="Oval 1205"/>
          <p:cNvSpPr>
            <a:spLocks noChangeAspect="1" noChangeArrowheads="1"/>
          </p:cNvSpPr>
          <p:nvPr userDrawn="1"/>
        </p:nvSpPr>
        <p:spPr bwMode="auto">
          <a:xfrm>
            <a:off x="7943850" y="56499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07" name="Oval 1206"/>
          <p:cNvSpPr>
            <a:spLocks noChangeAspect="1" noChangeArrowheads="1"/>
          </p:cNvSpPr>
          <p:nvPr userDrawn="1"/>
        </p:nvSpPr>
        <p:spPr bwMode="auto">
          <a:xfrm>
            <a:off x="8653463" y="5649913"/>
            <a:ext cx="90487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08" name="Oval 1207"/>
          <p:cNvSpPr>
            <a:spLocks noChangeAspect="1" noChangeArrowheads="1"/>
          </p:cNvSpPr>
          <p:nvPr userDrawn="1"/>
        </p:nvSpPr>
        <p:spPr bwMode="auto">
          <a:xfrm>
            <a:off x="250190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09" name="Oval 1208"/>
          <p:cNvSpPr>
            <a:spLocks noChangeAspect="1" noChangeArrowheads="1"/>
          </p:cNvSpPr>
          <p:nvPr userDrawn="1"/>
        </p:nvSpPr>
        <p:spPr bwMode="auto">
          <a:xfrm>
            <a:off x="2619375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10" name="Oval 1209"/>
          <p:cNvSpPr>
            <a:spLocks noChangeAspect="1" noChangeArrowheads="1"/>
          </p:cNvSpPr>
          <p:nvPr userDrawn="1"/>
        </p:nvSpPr>
        <p:spPr bwMode="auto">
          <a:xfrm>
            <a:off x="794385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11" name="Oval 1210"/>
          <p:cNvSpPr>
            <a:spLocks noChangeAspect="1" noChangeArrowheads="1"/>
          </p:cNvSpPr>
          <p:nvPr userDrawn="1"/>
        </p:nvSpPr>
        <p:spPr bwMode="auto">
          <a:xfrm>
            <a:off x="8534400" y="5759450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12" name="Oval 1211"/>
          <p:cNvSpPr>
            <a:spLocks noChangeAspect="1" noChangeArrowheads="1"/>
          </p:cNvSpPr>
          <p:nvPr userDrawn="1"/>
        </p:nvSpPr>
        <p:spPr bwMode="auto">
          <a:xfrm>
            <a:off x="2501900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13" name="Oval 1212"/>
          <p:cNvSpPr>
            <a:spLocks noChangeAspect="1" noChangeArrowheads="1"/>
          </p:cNvSpPr>
          <p:nvPr userDrawn="1"/>
        </p:nvSpPr>
        <p:spPr bwMode="auto">
          <a:xfrm>
            <a:off x="2619375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14" name="Oval 1213"/>
          <p:cNvSpPr>
            <a:spLocks noChangeAspect="1" noChangeArrowheads="1"/>
          </p:cNvSpPr>
          <p:nvPr userDrawn="1"/>
        </p:nvSpPr>
        <p:spPr bwMode="auto">
          <a:xfrm>
            <a:off x="8416925" y="586898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15" name="Oval 1214"/>
          <p:cNvSpPr>
            <a:spLocks noChangeAspect="1" noChangeArrowheads="1"/>
          </p:cNvSpPr>
          <p:nvPr userDrawn="1"/>
        </p:nvSpPr>
        <p:spPr bwMode="auto">
          <a:xfrm>
            <a:off x="2501900" y="59769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16" name="Oval 1215"/>
          <p:cNvSpPr>
            <a:spLocks noChangeAspect="1" noChangeArrowheads="1"/>
          </p:cNvSpPr>
          <p:nvPr userDrawn="1"/>
        </p:nvSpPr>
        <p:spPr bwMode="auto">
          <a:xfrm>
            <a:off x="2619375" y="5976938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17" name="Oval 1216"/>
          <p:cNvSpPr>
            <a:spLocks noChangeAspect="1" noChangeArrowheads="1"/>
          </p:cNvSpPr>
          <p:nvPr userDrawn="1"/>
        </p:nvSpPr>
        <p:spPr bwMode="auto">
          <a:xfrm>
            <a:off x="2501900" y="6086475"/>
            <a:ext cx="90488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18" name="Oval 1217"/>
          <p:cNvSpPr>
            <a:spLocks noChangeAspect="1" noChangeArrowheads="1"/>
          </p:cNvSpPr>
          <p:nvPr userDrawn="1"/>
        </p:nvSpPr>
        <p:spPr bwMode="auto">
          <a:xfrm>
            <a:off x="2501900" y="61960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19" name="Oval 1218"/>
          <p:cNvSpPr>
            <a:spLocks noChangeAspect="1" noChangeArrowheads="1"/>
          </p:cNvSpPr>
          <p:nvPr userDrawn="1"/>
        </p:nvSpPr>
        <p:spPr bwMode="auto">
          <a:xfrm>
            <a:off x="2619375" y="6196013"/>
            <a:ext cx="90488" cy="90487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20" name="Oval 1219"/>
          <p:cNvSpPr>
            <a:spLocks noChangeAspect="1" noChangeArrowheads="1"/>
          </p:cNvSpPr>
          <p:nvPr userDrawn="1"/>
        </p:nvSpPr>
        <p:spPr bwMode="auto">
          <a:xfrm>
            <a:off x="4040188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22" name="Rectangle 1245"/>
          <p:cNvSpPr>
            <a:spLocks noChangeArrowheads="1"/>
          </p:cNvSpPr>
          <p:nvPr userDrawn="1"/>
        </p:nvSpPr>
        <p:spPr bwMode="auto">
          <a:xfrm>
            <a:off x="-1" y="1268761"/>
            <a:ext cx="9145589" cy="5184428"/>
          </a:xfrm>
          <a:prstGeom prst="rect">
            <a:avLst/>
          </a:prstGeom>
          <a:gradFill flip="none" rotWithShape="1">
            <a:gsLst>
              <a:gs pos="0">
                <a:srgbClr val="3366FF"/>
              </a:gs>
              <a:gs pos="81000">
                <a:srgbClr val="85C2FF"/>
              </a:gs>
              <a:gs pos="100000">
                <a:srgbClr val="CCECFF"/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none" lIns="198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GB" altLang="en-US" sz="1400" dirty="0" smtClean="0">
              <a:solidFill>
                <a:srgbClr val="FFFF99"/>
              </a:solidFill>
            </a:endParaRPr>
          </a:p>
        </p:txBody>
      </p:sp>
      <p:sp>
        <p:nvSpPr>
          <p:cNvPr id="1221" name="Oval 1220"/>
          <p:cNvSpPr>
            <a:spLocks noChangeAspect="1" noChangeArrowheads="1"/>
          </p:cNvSpPr>
          <p:nvPr userDrawn="1"/>
        </p:nvSpPr>
        <p:spPr bwMode="auto">
          <a:xfrm>
            <a:off x="4157663" y="3028950"/>
            <a:ext cx="90487" cy="90488"/>
          </a:xfrm>
          <a:prstGeom prst="ellipse">
            <a:avLst/>
          </a:prstGeom>
          <a:solidFill>
            <a:srgbClr val="FFFF99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60475" y="2249488"/>
            <a:ext cx="6048375" cy="153987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60475" y="4030663"/>
            <a:ext cx="6048375" cy="6223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23" name="Rectangle 1222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453188"/>
            <a:ext cx="5148263" cy="4048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pic>
        <p:nvPicPr>
          <p:cNvPr id="2" name="Picture 2" descr="C:\Users\benes\Pictures\ILO-background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" y="0"/>
            <a:ext cx="1469996" cy="1286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5" name="Rectangle 1245"/>
          <p:cNvSpPr>
            <a:spLocks noChangeArrowheads="1"/>
          </p:cNvSpPr>
          <p:nvPr userDrawn="1"/>
        </p:nvSpPr>
        <p:spPr bwMode="auto">
          <a:xfrm>
            <a:off x="2664619" y="5223695"/>
            <a:ext cx="6480175" cy="1223963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9800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600" dirty="0" smtClean="0">
                <a:solidFill>
                  <a:srgbClr val="FFFF99"/>
                </a:solidFill>
              </a:rPr>
              <a:t>MEDSTAT IV – Labour Market Statistics</a:t>
            </a:r>
          </a:p>
          <a:p>
            <a:pPr eaLnBrk="1" hangingPunct="1"/>
            <a:r>
              <a:rPr lang="fr-CH" altLang="en-US" sz="1600" dirty="0" smtClean="0">
                <a:solidFill>
                  <a:srgbClr val="FFFF99"/>
                </a:solidFill>
              </a:rPr>
              <a:t>Workshop on 19</a:t>
            </a:r>
            <a:r>
              <a:rPr lang="fr-CH" altLang="en-US" sz="1600" baseline="30000" dirty="0" smtClean="0">
                <a:solidFill>
                  <a:srgbClr val="FFFF99"/>
                </a:solidFill>
              </a:rPr>
              <a:t>th</a:t>
            </a:r>
            <a:r>
              <a:rPr lang="fr-CH" altLang="en-US" sz="1600" dirty="0" smtClean="0">
                <a:solidFill>
                  <a:srgbClr val="FFFF99"/>
                </a:solidFill>
              </a:rPr>
              <a:t> ICLS </a:t>
            </a:r>
            <a:r>
              <a:rPr lang="fr-CH" altLang="en-US" sz="1600" dirty="0" err="1" smtClean="0">
                <a:solidFill>
                  <a:srgbClr val="FFFF99"/>
                </a:solidFill>
              </a:rPr>
              <a:t>Resolution</a:t>
            </a:r>
            <a:r>
              <a:rPr lang="fr-CH" altLang="en-US" sz="1600" dirty="0" smtClean="0">
                <a:solidFill>
                  <a:srgbClr val="FFFF99"/>
                </a:solidFill>
              </a:rPr>
              <a:t> I</a:t>
            </a:r>
            <a:endParaRPr lang="en-GB" altLang="en-US" sz="1600" dirty="0" smtClean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9529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200527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26DFC-6A18-4820-A7A7-8EBDF9BFC0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8866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2400" b="1" cap="none"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4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59A619-24C0-450F-87D1-E98776E12E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7983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341438"/>
            <a:ext cx="403860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341438"/>
            <a:ext cx="4038600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CC7AE-8A78-4BDB-8416-A7FD2F1154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4929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44624"/>
            <a:ext cx="7427168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6C44B-2A69-4933-9BDC-974DC39F12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5904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3FBFE7-D4C2-4B92-AE3F-46C0A49923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0435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E916A-7BAA-4D2E-927D-73B3F12AB8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7103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5819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68313" y="1341438"/>
            <a:ext cx="4038600" cy="5040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341438"/>
            <a:ext cx="4038600" cy="5040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5FC001-58ED-45F5-A5A4-C517BD2AD31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395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 userDrawn="1"/>
        </p:nvSpPr>
        <p:spPr bwMode="auto">
          <a:xfrm>
            <a:off x="0" y="6453188"/>
            <a:ext cx="9144000" cy="431800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pic>
        <p:nvPicPr>
          <p:cNvPr id="1027" name="Picture 7" descr="ilostatistics-bar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115888"/>
            <a:ext cx="7581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341438"/>
            <a:ext cx="82296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925" y="6453188"/>
            <a:ext cx="6985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CCCCFF"/>
                </a:solidFill>
              </a:defRPr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453188"/>
            <a:ext cx="909637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99"/>
                </a:solidFill>
              </a:defRPr>
            </a:lvl1pPr>
          </a:lstStyle>
          <a:p>
            <a:pPr>
              <a:defRPr/>
            </a:pPr>
            <a:fld id="{27A2C9BB-B4C1-4C1A-84E3-1A5A893FCF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8" name="Picture 2" descr="C:\Users\benes\Pictures\ILO-background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" y="46025"/>
            <a:ext cx="1397411" cy="1222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anose="020B060602020203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66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66"/>
          </a:solidFill>
          <a:latin typeface="Arial Narrow" panose="020B0606020202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Arial Narrow" panose="020B0606020202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Arial Narrow" panose="020B0606020202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Arial Narrow" panose="020B0606020202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 userDrawn="1"/>
        </p:nvSpPr>
        <p:spPr bwMode="auto">
          <a:xfrm>
            <a:off x="0" y="6453188"/>
            <a:ext cx="9144000" cy="431800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defRPr i="1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/>
          </a:p>
        </p:txBody>
      </p:sp>
      <p:pic>
        <p:nvPicPr>
          <p:cNvPr id="1027" name="Picture 7" descr="ilostatistics-bar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115888"/>
            <a:ext cx="7581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341438"/>
            <a:ext cx="82296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925" y="6453188"/>
            <a:ext cx="6985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i="0">
                <a:solidFill>
                  <a:srgbClr val="CCCC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453188"/>
            <a:ext cx="909637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solidFill>
                  <a:srgbClr val="FFFF99"/>
                </a:solidFill>
                <a:latin typeface="Arial" charset="0"/>
              </a:defRPr>
            </a:lvl1pPr>
          </a:lstStyle>
          <a:p>
            <a:pPr>
              <a:defRPr/>
            </a:pPr>
            <a:fld id="{01C30040-1B60-4CE1-BCBE-F546998E1FE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63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 userDrawn="1"/>
        </p:nvSpPr>
        <p:spPr bwMode="auto">
          <a:xfrm>
            <a:off x="0" y="6453188"/>
            <a:ext cx="9144000" cy="431800"/>
          </a:xfrm>
          <a:prstGeom prst="rect">
            <a:avLst/>
          </a:prstGeom>
          <a:solidFill>
            <a:srgbClr val="000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pic>
        <p:nvPicPr>
          <p:cNvPr id="1027" name="Picture 7" descr="ilostatistics-bar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115888"/>
            <a:ext cx="7581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341438"/>
            <a:ext cx="82296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925" y="6453188"/>
            <a:ext cx="6985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CCCCFF"/>
                </a:solidFill>
              </a:defRPr>
            </a:lvl1pPr>
          </a:lstStyle>
          <a:p>
            <a:pPr>
              <a:defRPr/>
            </a:pPr>
            <a:r>
              <a:rPr lang="en-GB"/>
              <a:t>ILO Department of Statistics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453188"/>
            <a:ext cx="909637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99"/>
                </a:solidFill>
              </a:defRPr>
            </a:lvl1pPr>
          </a:lstStyle>
          <a:p>
            <a:pPr>
              <a:defRPr/>
            </a:pPr>
            <a:fld id="{27A2C9BB-B4C1-4C1A-84E3-1A5A893FCF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8" name="Picture 2" descr="C:\Users\benes\Pictures\ILO-background.PN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" y="46025"/>
            <a:ext cx="1397411" cy="1222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716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anose="020B060602020203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66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66"/>
          </a:solidFill>
          <a:latin typeface="Arial Narrow" panose="020B0606020202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Arial Narrow" panose="020B0606020202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Arial Narrow" panose="020B0606020202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Arial Narrow" panose="020B0606020202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habiyakare@ilo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9.jpeg"/><Relationship Id="rId2" Type="http://schemas.openxmlformats.org/officeDocument/2006/relationships/image" Target="../media/image4.jpeg"/><Relationship Id="rId16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8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2.jpeg"/><Relationship Id="rId10" Type="http://schemas.openxmlformats.org/officeDocument/2006/relationships/image" Target="../media/image7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6.jpeg"/><Relationship Id="rId1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9.jpeg"/><Relationship Id="rId2" Type="http://schemas.openxmlformats.org/officeDocument/2006/relationships/image" Target="../media/image4.jpeg"/><Relationship Id="rId16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8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12.jpeg"/><Relationship Id="rId10" Type="http://schemas.openxmlformats.org/officeDocument/2006/relationships/image" Target="../media/image7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6.jpeg"/><Relationship Id="rId1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6"/>
          <p:cNvSpPr>
            <a:spLocks noGrp="1" noChangeArrowheads="1"/>
          </p:cNvSpPr>
          <p:nvPr>
            <p:ph type="ctrTitle"/>
          </p:nvPr>
        </p:nvSpPr>
        <p:spPr>
          <a:xfrm>
            <a:off x="228600" y="1524000"/>
            <a:ext cx="8686800" cy="2895600"/>
          </a:xfrm>
          <a:noFill/>
        </p:spPr>
        <p:txBody>
          <a:bodyPr/>
          <a:lstStyle/>
          <a:p>
            <a:pPr eaLnBrk="1" hangingPunct="1"/>
            <a:r>
              <a:rPr lang="en-GB" altLang="en-US" sz="4000" dirty="0" smtClean="0">
                <a:solidFill>
                  <a:schemeClr val="bg1"/>
                </a:solidFill>
              </a:rPr>
              <a:t>Overview of the 19th ICLS </a:t>
            </a:r>
            <a:br>
              <a:rPr lang="en-GB" altLang="en-US" sz="4000" dirty="0" smtClean="0">
                <a:solidFill>
                  <a:schemeClr val="bg1"/>
                </a:solidFill>
              </a:rPr>
            </a:br>
            <a:r>
              <a:rPr lang="en-GB" altLang="en-US" sz="4000" dirty="0" smtClean="0">
                <a:solidFill>
                  <a:schemeClr val="bg1"/>
                </a:solidFill>
              </a:rPr>
              <a:t>“</a:t>
            </a:r>
            <a:r>
              <a:rPr lang="en-GB" altLang="en-US" sz="4000" i="1" dirty="0" smtClean="0">
                <a:solidFill>
                  <a:schemeClr val="bg1"/>
                </a:solidFill>
              </a:rPr>
              <a:t>Resolution concerning</a:t>
            </a:r>
            <a:br>
              <a:rPr lang="en-GB" altLang="en-US" sz="4000" i="1" dirty="0" smtClean="0">
                <a:solidFill>
                  <a:schemeClr val="bg1"/>
                </a:solidFill>
              </a:rPr>
            </a:br>
            <a:r>
              <a:rPr lang="en-GB" altLang="en-US" sz="4000" i="1" dirty="0" smtClean="0">
                <a:solidFill>
                  <a:schemeClr val="bg1"/>
                </a:solidFill>
              </a:rPr>
              <a:t>statistics of work, employment and </a:t>
            </a:r>
            <a:br>
              <a:rPr lang="en-GB" altLang="en-US" sz="4000" i="1" dirty="0" smtClean="0">
                <a:solidFill>
                  <a:schemeClr val="bg1"/>
                </a:solidFill>
              </a:rPr>
            </a:br>
            <a:r>
              <a:rPr lang="en-GB" altLang="en-US" sz="4000" i="1" dirty="0" smtClean="0">
                <a:solidFill>
                  <a:schemeClr val="bg1"/>
                </a:solidFill>
              </a:rPr>
              <a:t>labour underutilization</a:t>
            </a:r>
            <a:r>
              <a:rPr lang="en-GB" altLang="en-US" sz="4000" dirty="0" smtClean="0">
                <a:solidFill>
                  <a:schemeClr val="bg1"/>
                </a:solidFill>
              </a:rPr>
              <a:t>”:</a:t>
            </a:r>
            <a:br>
              <a:rPr lang="en-GB" altLang="en-US" sz="4000" dirty="0" smtClean="0">
                <a:solidFill>
                  <a:schemeClr val="bg1"/>
                </a:solidFill>
              </a:rPr>
            </a:br>
            <a:r>
              <a:rPr lang="en-GB" altLang="en-US" sz="4000" dirty="0" smtClean="0">
                <a:solidFill>
                  <a:schemeClr val="bg1"/>
                </a:solidFill>
              </a:rPr>
              <a:t>Changes and main implications</a:t>
            </a:r>
            <a:endParaRPr lang="en-GB" altLang="en-US" sz="4000" dirty="0" smtClean="0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4925" y="6453188"/>
            <a:ext cx="6985000" cy="288925"/>
          </a:xfrm>
        </p:spPr>
        <p:txBody>
          <a:bodyPr/>
          <a:lstStyle/>
          <a:p>
            <a:pPr>
              <a:defRPr/>
            </a:pPr>
            <a:r>
              <a:rPr lang="en-GB" b="1" dirty="0" smtClean="0"/>
              <a:t>ILO Department of Statistics</a:t>
            </a:r>
            <a:endParaRPr lang="en-GB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828800" y="5105400"/>
            <a:ext cx="579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Tite Habiyakare, Senior Statistician</a:t>
            </a:r>
          </a:p>
          <a:p>
            <a:pPr algn="ctr"/>
            <a:r>
              <a:rPr lang="en-GB" b="1" dirty="0" smtClean="0">
                <a:solidFill>
                  <a:schemeClr val="bg1"/>
                </a:solidFill>
              </a:rPr>
              <a:t>ILO Regional Office for Asia and the Pacific</a:t>
            </a:r>
          </a:p>
          <a:p>
            <a:pPr algn="ctr"/>
            <a:r>
              <a:rPr lang="en-GB" b="1" dirty="0" smtClean="0">
                <a:solidFill>
                  <a:schemeClr val="bg1"/>
                </a:solidFill>
                <a:hlinkClick r:id="rId2"/>
              </a:rPr>
              <a:t>habiyakare@ilo.org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21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447800"/>
            <a:ext cx="8294687" cy="4876800"/>
          </a:xfrm>
        </p:spPr>
        <p:txBody>
          <a:bodyPr/>
          <a:lstStyle/>
          <a:p>
            <a:pPr>
              <a:spcBef>
                <a:spcPts val="3000"/>
              </a:spcBef>
            </a:pPr>
            <a:r>
              <a:rPr lang="en-GB" dirty="0" smtClean="0"/>
              <a:t>Why the 19</a:t>
            </a:r>
            <a:r>
              <a:rPr lang="en-GB" baseline="30000" dirty="0" smtClean="0"/>
              <a:t>th</a:t>
            </a:r>
            <a:r>
              <a:rPr lang="en-GB" dirty="0" smtClean="0"/>
              <a:t> ICLS</a:t>
            </a:r>
          </a:p>
          <a:p>
            <a:pPr>
              <a:spcBef>
                <a:spcPts val="3000"/>
              </a:spcBef>
            </a:pPr>
            <a:r>
              <a:rPr lang="en-GB" dirty="0" smtClean="0"/>
              <a:t>Concept of Work and Forms of Work Framework</a:t>
            </a:r>
          </a:p>
          <a:p>
            <a:pPr>
              <a:spcBef>
                <a:spcPts val="3000"/>
              </a:spcBef>
            </a:pPr>
            <a:r>
              <a:rPr lang="en-GB" dirty="0" smtClean="0"/>
              <a:t>Employment and labour force status classification</a:t>
            </a:r>
          </a:p>
          <a:p>
            <a:pPr>
              <a:spcBef>
                <a:spcPts val="3000"/>
              </a:spcBef>
            </a:pPr>
            <a:r>
              <a:rPr lang="en-GB" dirty="0" smtClean="0"/>
              <a:t>New concept of labour underutilization</a:t>
            </a:r>
          </a:p>
          <a:p>
            <a:pPr>
              <a:spcBef>
                <a:spcPts val="3000"/>
              </a:spcBef>
            </a:pPr>
            <a:r>
              <a:rPr lang="en-GB" dirty="0" smtClean="0"/>
              <a:t>Implication for employment &amp; unemployment</a:t>
            </a:r>
          </a:p>
          <a:p>
            <a:pPr>
              <a:spcBef>
                <a:spcPts val="3000"/>
              </a:spcBef>
            </a:pPr>
            <a:r>
              <a:rPr lang="en-GB" dirty="0" smtClean="0"/>
              <a:t>Implications for measurement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ILO Department of Statistics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9FAB485-5978-4550-8852-0F5239B7E88A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10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54305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b="0" dirty="0" smtClean="0"/>
              <a:t/>
            </a:r>
            <a:br>
              <a:rPr lang="en-GB" altLang="en-US" b="0" dirty="0" smtClean="0"/>
            </a:br>
            <a:endParaRPr lang="en-GB" altLang="en-US" b="0" dirty="0" smtClean="0"/>
          </a:p>
        </p:txBody>
      </p:sp>
      <p:sp>
        <p:nvSpPr>
          <p:cNvPr id="6147" name="Text Placeholder 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8242176" cy="1500187"/>
          </a:xfrm>
        </p:spPr>
        <p:txBody>
          <a:bodyPr/>
          <a:lstStyle/>
          <a:p>
            <a:r>
              <a:rPr lang="en-GB" altLang="en-US" sz="4000" dirty="0" smtClean="0"/>
              <a:t>Why revising the existing standards on employment and unemployment statistics?</a:t>
            </a:r>
          </a:p>
        </p:txBody>
      </p:sp>
      <p:sp>
        <p:nvSpPr>
          <p:cNvPr id="6148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614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976078-255F-445D-BEA8-05D5B2F7ECD7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3</a:t>
            </a:fld>
            <a:endParaRPr lang="en-GB" altLang="en-US" smtClean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60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 dirty="0" smtClean="0">
                <a:solidFill>
                  <a:schemeClr val="bg1"/>
                </a:solidFill>
              </a:rPr>
              <a:t>Why the need for revision?</a:t>
            </a:r>
            <a:br>
              <a:rPr lang="en-GB" altLang="en-US" sz="3200" dirty="0" smtClean="0">
                <a:solidFill>
                  <a:schemeClr val="bg1"/>
                </a:solidFill>
              </a:rPr>
            </a:br>
            <a:r>
              <a:rPr lang="en-GB" altLang="en-US" sz="3200" dirty="0" smtClean="0"/>
              <a:t>18</a:t>
            </a:r>
            <a:r>
              <a:rPr lang="en-GB" altLang="en-US" sz="3200" baseline="30000" dirty="0" smtClean="0"/>
              <a:t>th</a:t>
            </a:r>
            <a:r>
              <a:rPr lang="en-GB" altLang="en-US" sz="3200" dirty="0" smtClean="0"/>
              <a:t> ICLS and 39</a:t>
            </a:r>
            <a:r>
              <a:rPr lang="en-GB" altLang="en-US" sz="3200" baseline="30000" dirty="0" smtClean="0"/>
              <a:t>th</a:t>
            </a:r>
            <a:r>
              <a:rPr lang="en-GB" altLang="en-US" sz="3200" dirty="0" smtClean="0"/>
              <a:t> session of UNSC </a:t>
            </a:r>
            <a:r>
              <a:rPr lang="en-GB" altLang="en-US" sz="3200" dirty="0"/>
              <a:t>(</a:t>
            </a:r>
            <a:r>
              <a:rPr lang="en-GB" altLang="en-US" sz="3200" dirty="0" smtClean="0"/>
              <a:t>2008)</a:t>
            </a:r>
          </a:p>
        </p:txBody>
      </p:sp>
      <p:sp>
        <p:nvSpPr>
          <p:cNvPr id="10243" name="Content Placeholder 6"/>
          <p:cNvSpPr>
            <a:spLocks noGrp="1"/>
          </p:cNvSpPr>
          <p:nvPr>
            <p:ph idx="1"/>
          </p:nvPr>
        </p:nvSpPr>
        <p:spPr>
          <a:xfrm>
            <a:off x="468313" y="1341438"/>
            <a:ext cx="8445500" cy="5040312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altLang="en-US" sz="2400" dirty="0" smtClean="0"/>
              <a:t>In response to calls to </a:t>
            </a:r>
            <a:r>
              <a:rPr lang="en-GB" altLang="en-US" sz="2400" b="1" dirty="0" smtClean="0"/>
              <a:t>address limitations of unemployment </a:t>
            </a:r>
            <a:r>
              <a:rPr lang="en-GB" altLang="en-US" sz="2400" dirty="0" smtClean="0"/>
              <a:t>statistics to address changing economic contexts (2003 job crisis; 2008 financial crisis)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altLang="en-US" sz="2400" b="1" dirty="0"/>
              <a:t>Improve comparability </a:t>
            </a:r>
            <a:r>
              <a:rPr lang="en-GB" altLang="en-US" sz="2400" dirty="0"/>
              <a:t>of statistics due to inconsistency of practices based on the previous standards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altLang="en-US" sz="2400" dirty="0" smtClean="0"/>
              <a:t>Provide measures of </a:t>
            </a:r>
            <a:r>
              <a:rPr lang="en-GB" altLang="en-US" sz="2400" b="1" dirty="0" smtClean="0"/>
              <a:t>labour underutilization</a:t>
            </a:r>
            <a:r>
              <a:rPr lang="en-GB" altLang="en-US" sz="2400" dirty="0" smtClean="0"/>
              <a:t>, beyond unemployment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altLang="en-US" sz="2400" dirty="0" smtClean="0"/>
              <a:t>Recognize and provide framework for measurement of </a:t>
            </a:r>
            <a:r>
              <a:rPr lang="en-GB" altLang="en-US" sz="2400" b="1" dirty="0" smtClean="0"/>
              <a:t>all work, paid and unpaid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2400" dirty="0" smtClean="0"/>
              <a:t>Update </a:t>
            </a:r>
            <a:r>
              <a:rPr lang="en-GB" sz="2400" dirty="0"/>
              <a:t>previous </a:t>
            </a:r>
            <a:r>
              <a:rPr lang="en-GB" sz="2400" dirty="0" smtClean="0"/>
              <a:t>old standards </a:t>
            </a:r>
            <a:r>
              <a:rPr lang="en-GB" sz="2400" dirty="0"/>
              <a:t>on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2000" dirty="0"/>
              <a:t>Statistics of the economically active population, employment, unemployment and underemployment  (13</a:t>
            </a:r>
            <a:r>
              <a:rPr lang="en-GB" sz="2000" baseline="30000" dirty="0"/>
              <a:t>th</a:t>
            </a:r>
            <a:r>
              <a:rPr lang="en-GB" sz="2000" dirty="0"/>
              <a:t> ICLS, 1982)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en-GB" altLang="en-US" sz="2400" b="1" dirty="0" smtClean="0"/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DA0605A-6328-4343-9583-E675FB88B0D9}" type="slidenum">
              <a:rPr lang="en-GB" altLang="en-US" sz="1400" smtClean="0">
                <a:solidFill>
                  <a:srgbClr val="FFFF99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GB" altLang="en-US" sz="1400" smtClean="0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10245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smtClean="0">
                <a:solidFill>
                  <a:srgbClr val="CCCCFF"/>
                </a:solidFill>
                <a:latin typeface="Arial" charset="0"/>
              </a:rPr>
              <a:t>ILO Department of Statistics</a:t>
            </a:r>
          </a:p>
        </p:txBody>
      </p:sp>
    </p:spTree>
    <p:extLst>
      <p:ext uri="{BB962C8B-B14F-4D97-AF65-F5344CB8AC3E}">
        <p14:creationId xmlns:p14="http://schemas.microsoft.com/office/powerpoint/2010/main" val="102674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 smtClean="0">
                <a:solidFill>
                  <a:schemeClr val="bg1"/>
                </a:solidFill>
              </a:rPr>
              <a:t>Scope of new standards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79388" y="1196975"/>
            <a:ext cx="8929687" cy="532765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sz="2400" b="1" dirty="0" smtClean="0"/>
              <a:t>Forms of Work framework and operational definitions</a:t>
            </a:r>
          </a:p>
          <a:p>
            <a:pPr lvl="1">
              <a:spcBef>
                <a:spcPts val="600"/>
              </a:spcBef>
            </a:pPr>
            <a:r>
              <a:rPr lang="en-GB" altLang="en-US" sz="2400" dirty="0" smtClean="0"/>
              <a:t>Employment, Own-use production work, Volunteer work, ...</a:t>
            </a:r>
          </a:p>
          <a:p>
            <a:pPr>
              <a:spcBef>
                <a:spcPts val="600"/>
              </a:spcBef>
            </a:pPr>
            <a:r>
              <a:rPr lang="en-GB" altLang="en-US" sz="2400" b="1" dirty="0" smtClean="0"/>
              <a:t>Measures of Labour underutilization</a:t>
            </a:r>
          </a:p>
          <a:p>
            <a:pPr lvl="1">
              <a:spcBef>
                <a:spcPts val="600"/>
              </a:spcBef>
            </a:pPr>
            <a:r>
              <a:rPr lang="en-GB" altLang="en-US" sz="2400" dirty="0" smtClean="0"/>
              <a:t>Unemployment, time-related underemployment, potential labour force</a:t>
            </a:r>
          </a:p>
          <a:p>
            <a:pPr>
              <a:spcBef>
                <a:spcPts val="600"/>
              </a:spcBef>
            </a:pPr>
            <a:r>
              <a:rPr lang="en-GB" altLang="en-US" sz="2400" b="1" dirty="0" smtClean="0"/>
              <a:t>Classifications of working age population</a:t>
            </a:r>
          </a:p>
          <a:p>
            <a:pPr lvl="1">
              <a:spcBef>
                <a:spcPts val="600"/>
              </a:spcBef>
            </a:pPr>
            <a:r>
              <a:rPr lang="en-GB" altLang="en-US" sz="2400" dirty="0" smtClean="0"/>
              <a:t>By labour force status</a:t>
            </a:r>
            <a:r>
              <a:rPr lang="en-GB" altLang="en-US" sz="2400" dirty="0"/>
              <a:t>;</a:t>
            </a:r>
            <a:r>
              <a:rPr lang="en-GB" altLang="en-US" sz="2400" dirty="0" smtClean="0"/>
              <a:t> by main form of work</a:t>
            </a:r>
          </a:p>
          <a:p>
            <a:pPr>
              <a:spcBef>
                <a:spcPts val="600"/>
              </a:spcBef>
            </a:pPr>
            <a:r>
              <a:rPr lang="en-GB" altLang="en-US" sz="2400" b="1" dirty="0" smtClean="0"/>
              <a:t>Data collection programmes</a:t>
            </a:r>
          </a:p>
          <a:p>
            <a:pPr lvl="1">
              <a:spcBef>
                <a:spcPts val="600"/>
              </a:spcBef>
            </a:pPr>
            <a:r>
              <a:rPr lang="en-GB" altLang="en-US" sz="2400" dirty="0" smtClean="0"/>
              <a:t>Pop. coverage, Age limits, Sources, Periodicity of collection / reporting</a:t>
            </a:r>
          </a:p>
          <a:p>
            <a:pPr>
              <a:spcBef>
                <a:spcPts val="600"/>
              </a:spcBef>
            </a:pPr>
            <a:r>
              <a:rPr lang="en-GB" altLang="en-US" sz="2400" b="1" dirty="0" smtClean="0"/>
              <a:t>Indicators, tabulations</a:t>
            </a:r>
          </a:p>
          <a:p>
            <a:pPr lvl="1">
              <a:spcBef>
                <a:spcPts val="600"/>
              </a:spcBef>
            </a:pPr>
            <a:r>
              <a:rPr lang="en-GB" altLang="en-US" sz="2400" dirty="0" smtClean="0"/>
              <a:t>To select minimum national set, including headline indicators </a:t>
            </a:r>
          </a:p>
          <a:p>
            <a:pPr>
              <a:spcBef>
                <a:spcPts val="600"/>
              </a:spcBef>
            </a:pPr>
            <a:r>
              <a:rPr lang="en-GB" altLang="en-US" sz="2400" b="1" dirty="0" smtClean="0"/>
              <a:t>Evaluation, communication, dissemination &amp; international reporting</a:t>
            </a:r>
          </a:p>
          <a:p>
            <a:pPr lvl="1">
              <a:spcBef>
                <a:spcPts val="600"/>
              </a:spcBef>
            </a:pPr>
            <a:r>
              <a:rPr lang="en-GB" altLang="en-US" sz="2400" dirty="0" smtClean="0"/>
              <a:t>Phased adoption of new standards (parallel series) </a:t>
            </a:r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smtClean="0">
                <a:solidFill>
                  <a:srgbClr val="CCCCFF"/>
                </a:solidFill>
                <a:latin typeface="Arial" charset="0"/>
              </a:rPr>
              <a:t>ILO Department of Statistics</a:t>
            </a:r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959169B-25B8-4175-9AD0-F40ABEEFF3A8}" type="slidenum">
              <a:rPr lang="en-GB" altLang="en-US" sz="1400" smtClean="0">
                <a:solidFill>
                  <a:srgbClr val="FFFF99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GB" altLang="en-US" sz="1400" smtClean="0">
              <a:solidFill>
                <a:srgbClr val="FFFF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90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54305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b="0" dirty="0" smtClean="0"/>
              <a:t/>
            </a:r>
            <a:br>
              <a:rPr lang="en-GB" altLang="en-US" b="0" dirty="0" smtClean="0"/>
            </a:br>
            <a:endParaRPr lang="en-GB" altLang="en-US" b="0" dirty="0" smtClean="0"/>
          </a:p>
        </p:txBody>
      </p:sp>
      <p:sp>
        <p:nvSpPr>
          <p:cNvPr id="6147" name="Text Placeholder 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8242176" cy="1500187"/>
          </a:xfrm>
        </p:spPr>
        <p:txBody>
          <a:bodyPr/>
          <a:lstStyle/>
          <a:p>
            <a:r>
              <a:rPr lang="en-GB" altLang="en-US" sz="4000" dirty="0" smtClean="0"/>
              <a:t>Work and </a:t>
            </a:r>
          </a:p>
          <a:p>
            <a:r>
              <a:rPr lang="en-GB" altLang="en-US" sz="4000" dirty="0" smtClean="0"/>
              <a:t>Forms of Work Framework</a:t>
            </a:r>
          </a:p>
        </p:txBody>
      </p:sp>
      <p:sp>
        <p:nvSpPr>
          <p:cNvPr id="6148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614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976078-255F-445D-BEA8-05D5B2F7ECD7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6</a:t>
            </a:fld>
            <a:endParaRPr lang="en-GB" altLang="en-US" smtClean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91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 smtClean="0">
                <a:solidFill>
                  <a:schemeClr val="bg1"/>
                </a:solidFill>
              </a:rPr>
              <a:t>Concept of work (1): why define work?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81000" y="1412775"/>
            <a:ext cx="8532813" cy="4607025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GB" altLang="en-US" sz="2800" dirty="0" smtClean="0"/>
              <a:t>To meet demands and resolve issues identified in the existing framework (1982 standards)</a:t>
            </a:r>
          </a:p>
          <a:p>
            <a:pPr lvl="1">
              <a:spcBef>
                <a:spcPts val="2400"/>
              </a:spcBef>
            </a:pPr>
            <a:r>
              <a:rPr lang="en-GB" altLang="en-US" dirty="0" smtClean="0"/>
              <a:t>Define</a:t>
            </a:r>
            <a:r>
              <a:rPr lang="fr-CH" altLang="en-US" dirty="0" smtClean="0"/>
              <a:t> </a:t>
            </a:r>
            <a:r>
              <a:rPr lang="en-GB" altLang="en-US" b="1" dirty="0" smtClean="0"/>
              <a:t>employment</a:t>
            </a:r>
            <a:r>
              <a:rPr lang="en-GB" altLang="en-US" dirty="0" smtClean="0"/>
              <a:t> more </a:t>
            </a:r>
            <a:r>
              <a:rPr lang="en-GB" altLang="en-US" b="1" dirty="0" smtClean="0"/>
              <a:t>narrowly</a:t>
            </a:r>
          </a:p>
          <a:p>
            <a:pPr lvl="1">
              <a:spcBef>
                <a:spcPts val="2400"/>
              </a:spcBef>
            </a:pPr>
            <a:r>
              <a:rPr lang="en-GB" altLang="en-US" dirty="0" smtClean="0"/>
              <a:t>Still able to </a:t>
            </a:r>
            <a:r>
              <a:rPr lang="en-GB" altLang="en-US" b="1" dirty="0" smtClean="0"/>
              <a:t>measure labour inputs </a:t>
            </a:r>
            <a:r>
              <a:rPr lang="en-GB" altLang="en-US" dirty="0" smtClean="0"/>
              <a:t>for SNA purposes by identifying other forms of work</a:t>
            </a:r>
          </a:p>
          <a:p>
            <a:pPr lvl="1">
              <a:spcBef>
                <a:spcPts val="2400"/>
              </a:spcBef>
            </a:pPr>
            <a:r>
              <a:rPr lang="en-GB" altLang="en-US" dirty="0" smtClean="0"/>
              <a:t>Defining ‘work’ allows other </a:t>
            </a:r>
            <a:r>
              <a:rPr lang="en-GB" altLang="en-US" b="1" dirty="0" smtClean="0"/>
              <a:t>forms of work to be defined </a:t>
            </a:r>
            <a:r>
              <a:rPr lang="en-GB" altLang="en-US" dirty="0" smtClean="0"/>
              <a:t>and measured</a:t>
            </a:r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smtClean="0">
                <a:solidFill>
                  <a:srgbClr val="CCCCFF"/>
                </a:solidFill>
                <a:latin typeface="Arial" charset="0"/>
              </a:rPr>
              <a:t>ILO Department of Statistics</a:t>
            </a:r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959169B-25B8-4175-9AD0-F40ABEEFF3A8}" type="slidenum">
              <a:rPr lang="en-GB" altLang="en-US" sz="1400" smtClean="0">
                <a:solidFill>
                  <a:srgbClr val="FFFF99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GB" altLang="en-US" sz="1400" smtClean="0">
              <a:solidFill>
                <a:srgbClr val="FFFF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53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 smtClean="0"/>
              <a:t> </a:t>
            </a:r>
            <a:r>
              <a:rPr lang="en-GB" altLang="en-US" dirty="0" smtClean="0"/>
              <a:t> </a:t>
            </a:r>
            <a:r>
              <a:rPr lang="en-GB" altLang="en-US" b="1" dirty="0" smtClean="0">
                <a:solidFill>
                  <a:schemeClr val="bg1"/>
                </a:solidFill>
                <a:latin typeface="+mn-lt"/>
              </a:rPr>
              <a:t>Work </a:t>
            </a:r>
            <a:r>
              <a:rPr lang="en-GB" altLang="en-US" sz="3600" dirty="0" smtClean="0">
                <a:solidFill>
                  <a:schemeClr val="bg1"/>
                </a:solidFill>
                <a:latin typeface="+mn-lt"/>
              </a:rPr>
              <a:t>(§ 6)</a:t>
            </a:r>
            <a:r>
              <a:rPr lang="en-GB" altLang="en-US" dirty="0" smtClean="0">
                <a:solidFill>
                  <a:schemeClr val="bg1"/>
                </a:solidFill>
              </a:rPr>
              <a:t>                                            </a:t>
            </a:r>
            <a:r>
              <a:rPr lang="en-GB" altLang="en-US" sz="3600" dirty="0" smtClean="0">
                <a:solidFill>
                  <a:schemeClr val="bg1"/>
                </a:solidFill>
              </a:rPr>
              <a:t/>
            </a:r>
            <a:br>
              <a:rPr lang="en-GB" altLang="en-US" sz="3600" dirty="0" smtClean="0">
                <a:solidFill>
                  <a:schemeClr val="bg1"/>
                </a:solidFill>
              </a:rPr>
            </a:br>
            <a:r>
              <a:rPr lang="en-GB" altLang="en-US" sz="3200" dirty="0" smtClean="0">
                <a:solidFill>
                  <a:schemeClr val="bg1"/>
                </a:solidFill>
              </a:rPr>
              <a:t>   1</a:t>
            </a:r>
            <a:r>
              <a:rPr lang="en-GB" altLang="en-US" sz="3200" baseline="30000" dirty="0" smtClean="0">
                <a:solidFill>
                  <a:schemeClr val="bg1"/>
                </a:solidFill>
              </a:rPr>
              <a:t>st</a:t>
            </a:r>
            <a:r>
              <a:rPr lang="en-GB" altLang="en-US" sz="3200" dirty="0" smtClean="0">
                <a:solidFill>
                  <a:schemeClr val="bg1"/>
                </a:solidFill>
              </a:rPr>
              <a:t> international statistical 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341438"/>
            <a:ext cx="8569325" cy="5040312"/>
          </a:xfrm>
        </p:spPr>
        <p:txBody>
          <a:bodyPr>
            <a:noAutofit/>
          </a:bodyPr>
          <a:lstStyle/>
          <a:p>
            <a:pPr lvl="1" algn="ctr">
              <a:spcBef>
                <a:spcPts val="0"/>
              </a:spcBef>
              <a:buFontTx/>
              <a:buNone/>
              <a:defRPr/>
            </a:pPr>
            <a:r>
              <a:rPr lang="en-GB" b="1" dirty="0" smtClean="0"/>
              <a:t>“</a:t>
            </a:r>
            <a:r>
              <a:rPr lang="en-GB" b="1" dirty="0"/>
              <a:t>Any activity performed  </a:t>
            </a:r>
            <a:endParaRPr lang="en-GB" b="1" dirty="0" smtClean="0"/>
          </a:p>
          <a:p>
            <a:pPr lvl="1" algn="ctr">
              <a:spcBef>
                <a:spcPts val="0"/>
              </a:spcBef>
              <a:buFontTx/>
              <a:buNone/>
              <a:defRPr/>
            </a:pPr>
            <a:r>
              <a:rPr lang="en-GB" b="1" dirty="0" smtClean="0"/>
              <a:t>by </a:t>
            </a:r>
            <a:r>
              <a:rPr lang="en-GB" b="1" dirty="0"/>
              <a:t>persons of any sex and age   </a:t>
            </a:r>
          </a:p>
          <a:p>
            <a:pPr lvl="1" algn="ctr">
              <a:spcBef>
                <a:spcPts val="0"/>
              </a:spcBef>
              <a:buFontTx/>
              <a:buNone/>
              <a:defRPr/>
            </a:pPr>
            <a:r>
              <a:rPr lang="en-GB" b="1" dirty="0"/>
              <a:t>to produce goods </a:t>
            </a:r>
            <a:r>
              <a:rPr lang="en-GB" b="1" spc="-150" dirty="0" smtClean="0"/>
              <a:t>or  </a:t>
            </a:r>
            <a:r>
              <a:rPr lang="en-GB" b="1" dirty="0"/>
              <a:t>to provide services  </a:t>
            </a:r>
          </a:p>
          <a:p>
            <a:pPr lvl="1" algn="ctr">
              <a:spcBef>
                <a:spcPts val="0"/>
              </a:spcBef>
              <a:buFontTx/>
              <a:buNone/>
              <a:defRPr/>
            </a:pPr>
            <a:r>
              <a:rPr lang="en-GB" b="1" dirty="0"/>
              <a:t>for use </a:t>
            </a:r>
            <a:r>
              <a:rPr lang="en-GB" b="1" spc="-150" dirty="0"/>
              <a:t>by</a:t>
            </a:r>
            <a:r>
              <a:rPr lang="en-GB" b="1" dirty="0"/>
              <a:t> others </a:t>
            </a:r>
            <a:r>
              <a:rPr lang="en-GB" b="1" spc="-150" dirty="0"/>
              <a:t>or</a:t>
            </a:r>
            <a:r>
              <a:rPr lang="en-GB" b="1" dirty="0"/>
              <a:t> for own use</a:t>
            </a:r>
            <a:r>
              <a:rPr lang="en-GB" b="1" spc="-150" dirty="0"/>
              <a:t>” </a:t>
            </a:r>
            <a:endParaRPr lang="en-GB" b="1" spc="-150" dirty="0" smtClean="0"/>
          </a:p>
          <a:p>
            <a:pPr marL="0" lvl="1" indent="0" algn="r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GB" altLang="en-US" sz="2400" i="1" dirty="0"/>
              <a:t>Para </a:t>
            </a:r>
            <a:r>
              <a:rPr lang="en-GB" altLang="en-US" sz="2400" i="1" dirty="0" smtClean="0"/>
              <a:t>6, </a:t>
            </a:r>
            <a:r>
              <a:rPr lang="en-GB" altLang="en-US" sz="2400" i="1" dirty="0" err="1" smtClean="0"/>
              <a:t>Resol</a:t>
            </a:r>
            <a:r>
              <a:rPr lang="en-GB" altLang="en-US" sz="2400" i="1" dirty="0" smtClean="0"/>
              <a:t>. </a:t>
            </a:r>
            <a:r>
              <a:rPr lang="en-GB" altLang="en-US" sz="2400" i="1" dirty="0"/>
              <a:t>I. (19</a:t>
            </a:r>
            <a:r>
              <a:rPr lang="en-GB" altLang="en-US" sz="2400" i="1" baseline="30000" dirty="0"/>
              <a:t>th</a:t>
            </a:r>
            <a:r>
              <a:rPr lang="en-GB" altLang="en-US" sz="2400" i="1" dirty="0"/>
              <a:t> ICLS, 2013)</a:t>
            </a:r>
          </a:p>
          <a:p>
            <a:pPr lvl="1" algn="ctr">
              <a:spcBef>
                <a:spcPts val="0"/>
              </a:spcBef>
              <a:buFontTx/>
              <a:buNone/>
              <a:defRPr/>
            </a:pPr>
            <a:endParaRPr lang="en-GB" sz="2000" dirty="0" smtClean="0"/>
          </a:p>
          <a:p>
            <a:pPr>
              <a:lnSpc>
                <a:spcPct val="110000"/>
              </a:lnSpc>
              <a:spcBef>
                <a:spcPts val="1200"/>
              </a:spcBef>
              <a:defRPr/>
            </a:pPr>
            <a:r>
              <a:rPr lang="en-GB" sz="2400" dirty="0" smtClean="0"/>
              <a:t>Irrespective of legality, context and person status</a:t>
            </a:r>
          </a:p>
          <a:p>
            <a:pPr>
              <a:lnSpc>
                <a:spcPct val="110000"/>
              </a:lnSpc>
              <a:spcBef>
                <a:spcPts val="1200"/>
              </a:spcBef>
              <a:defRPr/>
            </a:pPr>
            <a:r>
              <a:rPr lang="en-GB" sz="2400" b="1" dirty="0" smtClean="0"/>
              <a:t>Consistent</a:t>
            </a:r>
            <a:r>
              <a:rPr lang="en-GB" sz="2400" dirty="0" smtClean="0"/>
              <a:t> with the scope of productive activities</a:t>
            </a:r>
          </a:p>
          <a:p>
            <a:pPr lvl="1">
              <a:lnSpc>
                <a:spcPct val="110000"/>
              </a:lnSpc>
              <a:spcBef>
                <a:spcPts val="1200"/>
              </a:spcBef>
              <a:defRPr/>
            </a:pPr>
            <a:r>
              <a:rPr lang="en-GB" sz="2400" dirty="0" smtClean="0"/>
              <a:t>Within the SNA </a:t>
            </a:r>
            <a:r>
              <a:rPr lang="en-GB" sz="2400" dirty="0"/>
              <a:t>G</a:t>
            </a:r>
            <a:r>
              <a:rPr lang="en-GB" sz="2400" dirty="0" smtClean="0"/>
              <a:t>eneral production boundary</a:t>
            </a:r>
          </a:p>
          <a:p>
            <a:pPr lvl="1">
              <a:lnSpc>
                <a:spcPct val="110000"/>
              </a:lnSpc>
              <a:spcBef>
                <a:spcPts val="1200"/>
              </a:spcBef>
              <a:defRPr/>
            </a:pPr>
            <a:r>
              <a:rPr lang="en-GB" sz="2400" dirty="0" smtClean="0"/>
              <a:t>Complete accounts (“national” and “satellite” accounts</a:t>
            </a:r>
            <a:r>
              <a:rPr lang="en-GB" sz="2600" dirty="0" smtClean="0"/>
              <a:t>)</a:t>
            </a:r>
          </a:p>
        </p:txBody>
      </p:sp>
      <p:sp>
        <p:nvSpPr>
          <p:cNvPr id="1126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96DCD3C-7A33-44AB-ACAE-F4E0EA8FE908}" type="slidenum">
              <a:rPr lang="en-GB" altLang="en-US" sz="1400" smtClean="0">
                <a:solidFill>
                  <a:srgbClr val="FFFF99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GB" altLang="en-US" sz="1400" smtClean="0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11269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smtClean="0">
                <a:solidFill>
                  <a:srgbClr val="CCCCFF"/>
                </a:solidFill>
                <a:latin typeface="Arial" charset="0"/>
              </a:rPr>
              <a:t>ILO Department of Statistics</a:t>
            </a:r>
          </a:p>
        </p:txBody>
      </p:sp>
    </p:spTree>
    <p:extLst>
      <p:ext uri="{BB962C8B-B14F-4D97-AF65-F5344CB8AC3E}">
        <p14:creationId xmlns:p14="http://schemas.microsoft.com/office/powerpoint/2010/main" val="97116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Work</a:t>
            </a:r>
            <a:r>
              <a:rPr lang="en-GB" altLang="en-US" dirty="0"/>
              <a:t> </a:t>
            </a:r>
            <a:r>
              <a:rPr lang="en-GB" altLang="en-US" dirty="0" smtClean="0"/>
              <a:t>and the 2008 SNA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50825" y="1341438"/>
            <a:ext cx="8713788" cy="504031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altLang="en-US" sz="2400" b="1" dirty="0" smtClean="0"/>
              <a:t>Aligned with General production boundary (2008 SNA)</a:t>
            </a:r>
            <a:endParaRPr lang="en-US" altLang="en-US" sz="2400" dirty="0"/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altLang="en-US" sz="2400" dirty="0" smtClean="0"/>
              <a:t>Activity must result in </a:t>
            </a:r>
            <a:r>
              <a:rPr lang="en-US" altLang="en-US" sz="2400" dirty="0" smtClean="0">
                <a:solidFill>
                  <a:srgbClr val="C00000"/>
                </a:solidFill>
              </a:rPr>
              <a:t>production</a:t>
            </a:r>
            <a:r>
              <a:rPr lang="en-US" altLang="en-US" sz="2400" dirty="0" smtClean="0"/>
              <a:t> of goods or services (e.g. stealing not included)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altLang="en-US" sz="2400" dirty="0" smtClean="0"/>
              <a:t>Activity must fulfill </a:t>
            </a:r>
            <a:r>
              <a:rPr lang="en-US" altLang="en-US" sz="2400" dirty="0" smtClean="0">
                <a:solidFill>
                  <a:srgbClr val="C00000"/>
                </a:solidFill>
              </a:rPr>
              <a:t>3</a:t>
            </a:r>
            <a:r>
              <a:rPr lang="en-US" altLang="en-US" sz="2400" baseline="30000" dirty="0" smtClean="0">
                <a:solidFill>
                  <a:srgbClr val="C00000"/>
                </a:solidFill>
              </a:rPr>
              <a:t>rd</a:t>
            </a:r>
            <a:r>
              <a:rPr lang="en-US" altLang="en-US" sz="2400" dirty="0" smtClean="0">
                <a:solidFill>
                  <a:srgbClr val="C00000"/>
                </a:solidFill>
              </a:rPr>
              <a:t> person criterion</a:t>
            </a:r>
            <a:r>
              <a:rPr lang="en-US" altLang="en-US" sz="2400" dirty="0" smtClean="0"/>
              <a:t>: i.e. it must be possible for someone else to perform the activity on one’s behalf (e.g. sleeping)</a:t>
            </a: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altLang="en-US" sz="2400" b="1" dirty="0" smtClean="0"/>
              <a:t>Can be performed in any kind of economic unit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altLang="en-US" sz="2400" dirty="0" smtClean="0">
                <a:solidFill>
                  <a:srgbClr val="C00000"/>
                </a:solidFill>
              </a:rPr>
              <a:t>Market units </a:t>
            </a:r>
            <a:r>
              <a:rPr lang="en-US" altLang="en-US" sz="2400" dirty="0" smtClean="0"/>
              <a:t>(i.e. for profit units, such as corporations, quasi-corporations and household unincorporated market enterprises)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altLang="en-US" sz="2400" dirty="0" smtClean="0">
                <a:solidFill>
                  <a:srgbClr val="C00000"/>
                </a:solidFill>
              </a:rPr>
              <a:t>Non-market units </a:t>
            </a:r>
            <a:r>
              <a:rPr lang="en-US" altLang="en-US" sz="2400" dirty="0" smtClean="0"/>
              <a:t>(i.e. government &amp; non-profit institutions)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defRPr/>
            </a:pPr>
            <a:r>
              <a:rPr lang="en-US" altLang="en-US" sz="2400" dirty="0" smtClean="0">
                <a:solidFill>
                  <a:srgbClr val="C00000"/>
                </a:solidFill>
              </a:rPr>
              <a:t>Households producing </a:t>
            </a:r>
            <a:r>
              <a:rPr lang="en-US" altLang="en-US" sz="2400" dirty="0" smtClean="0"/>
              <a:t>goods or services </a:t>
            </a:r>
            <a:r>
              <a:rPr lang="en-US" altLang="en-US" sz="2400" dirty="0" smtClean="0">
                <a:solidFill>
                  <a:srgbClr val="C00000"/>
                </a:solidFill>
              </a:rPr>
              <a:t>for own final use</a:t>
            </a:r>
            <a:endParaRPr lang="en-US" altLang="en-US" sz="2400" dirty="0"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altLang="en-US" sz="2400" b="1" dirty="0" smtClean="0"/>
              <a:t>Irrespective of formal, informal nature or legality of activity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en-US" altLang="en-US" sz="2800" b="1" dirty="0" smtClean="0"/>
          </a:p>
        </p:txBody>
      </p:sp>
      <p:sp>
        <p:nvSpPr>
          <p:cNvPr id="1126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0ACF7A5-6201-4C70-9705-E655AAD37B82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9</a:t>
            </a:fld>
            <a:endParaRPr lang="en-GB" altLang="en-US" smtClean="0">
              <a:solidFill>
                <a:srgbClr val="FFFF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0825" y="5919365"/>
            <a:ext cx="8642350" cy="461963"/>
          </a:xfrm>
          <a:prstGeom prst="rect">
            <a:avLst/>
          </a:prstGeom>
          <a:solidFill>
            <a:srgbClr val="FFCC00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Enables coherence between work statistics and economic statistics</a:t>
            </a:r>
          </a:p>
        </p:txBody>
      </p:sp>
    </p:spTree>
    <p:extLst>
      <p:ext uri="{BB962C8B-B14F-4D97-AF65-F5344CB8AC3E}">
        <p14:creationId xmlns:p14="http://schemas.microsoft.com/office/powerpoint/2010/main" val="362048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7504" y="1341438"/>
            <a:ext cx="8856984" cy="5040312"/>
          </a:xfrm>
        </p:spPr>
        <p:txBody>
          <a:bodyPr/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 smtClean="0"/>
              <a:t>Own-use production work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Activities to produce goods &amp; services </a:t>
            </a:r>
            <a:r>
              <a:rPr lang="en-US" sz="2000" b="1" dirty="0" smtClean="0">
                <a:solidFill>
                  <a:srgbClr val="C00000"/>
                </a:solidFill>
              </a:rPr>
              <a:t>mainly for own final use by household</a:t>
            </a:r>
          </a:p>
          <a:p>
            <a:pPr>
              <a:spcBef>
                <a:spcPts val="600"/>
              </a:spcBef>
            </a:pPr>
            <a:r>
              <a:rPr lang="en-US" sz="2400" b="1" dirty="0" smtClean="0"/>
              <a:t>Employment work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Activities to produce goods &amp; services [for others in exchange] </a:t>
            </a:r>
            <a:r>
              <a:rPr lang="en-US" sz="2000" b="1" dirty="0" smtClean="0">
                <a:solidFill>
                  <a:srgbClr val="C00000"/>
                </a:solidFill>
              </a:rPr>
              <a:t>for pay or profit</a:t>
            </a:r>
          </a:p>
          <a:p>
            <a:pPr>
              <a:spcBef>
                <a:spcPts val="600"/>
              </a:spcBef>
            </a:pPr>
            <a:r>
              <a:rPr lang="en-US" sz="2400" b="1" dirty="0" smtClean="0"/>
              <a:t>Unpaid trainee work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Activities to produce goods &amp; services for others performed </a:t>
            </a:r>
            <a:r>
              <a:rPr lang="en-US" sz="2000" b="1" dirty="0" smtClean="0">
                <a:solidFill>
                  <a:srgbClr val="C00000"/>
                </a:solidFill>
              </a:rPr>
              <a:t>without pay in order to acquire workplace experience or skills</a:t>
            </a:r>
          </a:p>
          <a:p>
            <a:pPr>
              <a:spcBef>
                <a:spcPts val="600"/>
              </a:spcBef>
            </a:pPr>
            <a:r>
              <a:rPr lang="en-US" sz="2400" b="1" dirty="0" smtClean="0"/>
              <a:t>Volunteer work</a:t>
            </a:r>
          </a:p>
          <a:p>
            <a:pPr lvl="1">
              <a:spcBef>
                <a:spcPts val="600"/>
              </a:spcBef>
            </a:pPr>
            <a:r>
              <a:rPr lang="en-US" sz="2000" b="1" dirty="0" smtClean="0">
                <a:solidFill>
                  <a:srgbClr val="C00000"/>
                </a:solidFill>
              </a:rPr>
              <a:t>Non-compulsory</a:t>
            </a:r>
            <a:r>
              <a:rPr lang="en-US" sz="2000" dirty="0" smtClean="0"/>
              <a:t> activities  performed </a:t>
            </a:r>
            <a:r>
              <a:rPr lang="en-US" sz="2000" b="1" dirty="0" smtClean="0">
                <a:solidFill>
                  <a:srgbClr val="C00000"/>
                </a:solidFill>
              </a:rPr>
              <a:t>without pay </a:t>
            </a:r>
            <a:r>
              <a:rPr lang="en-US" sz="2000" dirty="0" smtClean="0"/>
              <a:t>to produce goods and services </a:t>
            </a:r>
            <a:r>
              <a:rPr lang="en-US" sz="2000" b="1" dirty="0" smtClean="0">
                <a:solidFill>
                  <a:srgbClr val="C00000"/>
                </a:solidFill>
              </a:rPr>
              <a:t>for others</a:t>
            </a:r>
          </a:p>
          <a:p>
            <a:pPr>
              <a:spcBef>
                <a:spcPts val="600"/>
              </a:spcBef>
            </a:pPr>
            <a:r>
              <a:rPr lang="en-US" sz="2400" b="1" dirty="0" smtClean="0"/>
              <a:t>Other work activities</a:t>
            </a:r>
          </a:p>
          <a:p>
            <a:pPr lvl="1">
              <a:spcBef>
                <a:spcPts val="600"/>
              </a:spcBef>
            </a:pPr>
            <a:r>
              <a:rPr lang="en-US" sz="2000" dirty="0" smtClean="0"/>
              <a:t>E.g. </a:t>
            </a:r>
            <a:r>
              <a:rPr lang="en-US" sz="2000" b="1" dirty="0" smtClean="0">
                <a:solidFill>
                  <a:srgbClr val="C00000"/>
                </a:solidFill>
              </a:rPr>
              <a:t>Compulsory</a:t>
            </a:r>
            <a:r>
              <a:rPr lang="en-US" sz="2000" dirty="0" smtClean="0"/>
              <a:t> activities performed </a:t>
            </a:r>
            <a:r>
              <a:rPr lang="en-US" sz="2000" b="1" dirty="0" smtClean="0">
                <a:solidFill>
                  <a:srgbClr val="C00000"/>
                </a:solidFill>
              </a:rPr>
              <a:t>without pay </a:t>
            </a:r>
            <a:r>
              <a:rPr lang="en-US" sz="2000" dirty="0" smtClean="0"/>
              <a:t>to produce goods &amp; services </a:t>
            </a:r>
            <a:r>
              <a:rPr lang="en-US" sz="2000" b="1" dirty="0" smtClean="0">
                <a:solidFill>
                  <a:srgbClr val="C00000"/>
                </a:solidFill>
              </a:rPr>
              <a:t>for others</a:t>
            </a:r>
            <a:endParaRPr lang="fr-CH" sz="2000" b="1" dirty="0">
              <a:solidFill>
                <a:srgbClr val="C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755829-50AF-44A3-B0B1-04610A5C5701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7581900" cy="1143000"/>
          </a:xfrm>
        </p:spPr>
        <p:txBody>
          <a:bodyPr/>
          <a:lstStyle/>
          <a:p>
            <a:r>
              <a:rPr lang="en-GB" altLang="en-US" sz="3600" dirty="0" smtClean="0"/>
              <a:t>Forms of Work Framework (1): classification</a:t>
            </a:r>
            <a:endParaRPr lang="en-GB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5126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nes\Pictures\work\ILO-manuf-s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71800" y="5738763"/>
            <a:ext cx="783002" cy="77464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 smtClean="0"/>
              <a:t>Forms of Work Framework (2):</a:t>
            </a:r>
            <a:r>
              <a:rPr lang="en-GB" altLang="en-US" sz="3600" dirty="0"/>
              <a:t/>
            </a:r>
            <a:br>
              <a:rPr lang="en-GB" altLang="en-US" sz="3600" dirty="0"/>
            </a:br>
            <a:r>
              <a:rPr lang="en-GB" altLang="en-US" sz="2800" dirty="0" smtClean="0"/>
              <a:t>By </a:t>
            </a:r>
            <a:r>
              <a:rPr lang="en-GB" altLang="en-US" sz="2800" dirty="0"/>
              <a:t>main intended destination &amp; transaction type</a:t>
            </a:r>
            <a:endParaRPr lang="en-GB" altLang="en-US" sz="2800" dirty="0" smtClean="0"/>
          </a:p>
        </p:txBody>
      </p:sp>
      <p:sp>
        <p:nvSpPr>
          <p:cNvPr id="15363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dirty="0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5EB6E56-316C-41FE-9162-0F7316EACA74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11</a:t>
            </a:fld>
            <a:endParaRPr lang="en-GB" altLang="en-US" smtClean="0">
              <a:solidFill>
                <a:srgbClr val="FFFF99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107504" y="1340768"/>
          <a:ext cx="8712968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Down Arrow 5"/>
          <p:cNvSpPr/>
          <p:nvPr/>
        </p:nvSpPr>
        <p:spPr>
          <a:xfrm>
            <a:off x="611560" y="2780928"/>
            <a:ext cx="647700" cy="864096"/>
          </a:xfrm>
          <a:prstGeom prst="downArrow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" name="Down Arrow 9"/>
          <p:cNvSpPr/>
          <p:nvPr/>
        </p:nvSpPr>
        <p:spPr>
          <a:xfrm>
            <a:off x="3348236" y="3208461"/>
            <a:ext cx="647700" cy="436563"/>
          </a:xfrm>
          <a:prstGeom prst="downArrow">
            <a:avLst/>
          </a:prstGeom>
          <a:solidFill>
            <a:srgbClr val="6699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" name="Down Arrow 10"/>
          <p:cNvSpPr/>
          <p:nvPr/>
        </p:nvSpPr>
        <p:spPr>
          <a:xfrm>
            <a:off x="5652492" y="3212976"/>
            <a:ext cx="647700" cy="431800"/>
          </a:xfrm>
          <a:prstGeom prst="downArrow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" name="Down Arrow 11"/>
          <p:cNvSpPr/>
          <p:nvPr/>
        </p:nvSpPr>
        <p:spPr>
          <a:xfrm>
            <a:off x="6803033" y="3212976"/>
            <a:ext cx="649287" cy="436563"/>
          </a:xfrm>
          <a:prstGeom prst="downArrow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" name="Down Arrow 12"/>
          <p:cNvSpPr/>
          <p:nvPr/>
        </p:nvSpPr>
        <p:spPr>
          <a:xfrm>
            <a:off x="7884368" y="3212976"/>
            <a:ext cx="647700" cy="431800"/>
          </a:xfrm>
          <a:prstGeom prst="downArrow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5" name="Rounded Rectangle 24"/>
          <p:cNvSpPr/>
          <p:nvPr/>
        </p:nvSpPr>
        <p:spPr>
          <a:xfrm>
            <a:off x="179512" y="4869854"/>
            <a:ext cx="755898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ctr"/>
          <a:lstStyle/>
          <a:p>
            <a:pPr algn="ctr">
              <a:defRPr/>
            </a:pPr>
            <a:r>
              <a:rPr lang="en-GB" sz="16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Services</a:t>
            </a:r>
            <a:endParaRPr lang="en-GB" sz="1600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971600" y="4869160"/>
            <a:ext cx="864096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Goods</a:t>
            </a:r>
            <a:endParaRPr lang="en-GB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508922" y="4869160"/>
            <a:ext cx="503238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012160" y="4869160"/>
            <a:ext cx="504056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88224" y="4869160"/>
            <a:ext cx="504825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128594" y="4869160"/>
            <a:ext cx="467742" cy="287437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39583" y="4869160"/>
            <a:ext cx="504825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G</a:t>
            </a:r>
            <a:endParaRPr lang="en-GB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8280722" y="4869854"/>
            <a:ext cx="467742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052117" y="4869160"/>
            <a:ext cx="1583779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Services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779192" y="4869854"/>
            <a:ext cx="1512888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Goods</a:t>
            </a:r>
          </a:p>
        </p:txBody>
      </p:sp>
      <p:pic>
        <p:nvPicPr>
          <p:cNvPr id="23" name="Picture 22" descr="ILO-house-sq.JPG - Windows Photo Viewer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00" t="35434" r="41483" b="36913"/>
          <a:stretch/>
        </p:blipFill>
        <p:spPr>
          <a:xfrm>
            <a:off x="107504" y="5355936"/>
            <a:ext cx="922661" cy="88137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9" t="2360" r="43902" b="29032"/>
          <a:stretch/>
        </p:blipFill>
        <p:spPr bwMode="auto">
          <a:xfrm>
            <a:off x="7733975" y="5355936"/>
            <a:ext cx="1014055" cy="8813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0" t="11891" r="3302" b="-609"/>
          <a:stretch/>
        </p:blipFill>
        <p:spPr>
          <a:xfrm>
            <a:off x="6660232" y="5373217"/>
            <a:ext cx="869816" cy="86409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" t="52641" r="58633" b="18250"/>
          <a:stretch/>
        </p:blipFill>
        <p:spPr bwMode="auto">
          <a:xfrm>
            <a:off x="5508104" y="5373215"/>
            <a:ext cx="966699" cy="8262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4" descr="FruitStallAtBeach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150" y="5301208"/>
            <a:ext cx="764666" cy="732847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enes\Pictures\work\ILO-agric.sq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320921"/>
            <a:ext cx="840110" cy="78677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917" y="5320921"/>
            <a:ext cx="838337" cy="622176"/>
          </a:xfrm>
          <a:prstGeom prst="rect">
            <a:avLst/>
          </a:prstGeom>
          <a:ln>
            <a:solidFill>
              <a:schemeClr val="accent1">
                <a:lumMod val="10000"/>
              </a:schemeClr>
            </a:solidFill>
          </a:ln>
        </p:spPr>
      </p:pic>
      <p:pic>
        <p:nvPicPr>
          <p:cNvPr id="1028" name="Picture 4" descr="C:\Users\benes\Pictures\work\shoe-shiner-Ethiopia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003" y="5796624"/>
            <a:ext cx="954535" cy="71399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benes\Pictures\work\firewood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29"/>
          <a:stretch/>
        </p:blipFill>
        <p:spPr bwMode="auto">
          <a:xfrm>
            <a:off x="1058845" y="5320921"/>
            <a:ext cx="776851" cy="101247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971600" y="4797152"/>
            <a:ext cx="7309122" cy="18002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5615091" y="6318436"/>
            <a:ext cx="268355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/>
              </a:rPr>
              <a:t>SNA </a:t>
            </a:r>
            <a:r>
              <a:rPr lang="en-US" sz="2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/>
              </a:rPr>
              <a:t>labour</a:t>
            </a:r>
            <a:r>
              <a:rPr lang="en-US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/>
              </a:rPr>
              <a:t> input</a:t>
            </a:r>
            <a:endParaRPr lang="en-U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647990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Forms of work framework (3)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323850" y="1341438"/>
            <a:ext cx="8820150" cy="5040312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altLang="en-US" sz="2800" b="1" dirty="0" smtClean="0"/>
              <a:t>People can be engaged in multiple types of work activities at the same time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altLang="en-US" sz="2000" b="1" dirty="0" smtClean="0"/>
              <a:t>E.g. Employed but also engaged in volunteer work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altLang="en-US" sz="2000" b="1" dirty="0" smtClean="0"/>
              <a:t>Under previous framework you were employed or not employed</a:t>
            </a:r>
            <a:endParaRPr lang="en-GB" altLang="en-US" sz="2000" b="1" dirty="0"/>
          </a:p>
        </p:txBody>
      </p:sp>
      <p:sp>
        <p:nvSpPr>
          <p:cNvPr id="1434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175AE07-E67E-48BC-8237-298B2D77F752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12</a:t>
            </a:fld>
            <a:endParaRPr lang="en-GB" altLang="en-US" smtClean="0">
              <a:solidFill>
                <a:srgbClr val="FFFF99"/>
              </a:solidFill>
            </a:endParaRP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17032"/>
            <a:ext cx="4104456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352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54305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b="0" dirty="0" smtClean="0"/>
              <a:t/>
            </a:r>
            <a:br>
              <a:rPr lang="en-GB" altLang="en-US" b="0" dirty="0" smtClean="0"/>
            </a:br>
            <a:endParaRPr lang="en-GB" altLang="en-US" b="0" dirty="0" smtClean="0"/>
          </a:p>
        </p:txBody>
      </p:sp>
      <p:sp>
        <p:nvSpPr>
          <p:cNvPr id="6147" name="Text Placeholder 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8242176" cy="1500187"/>
          </a:xfrm>
        </p:spPr>
        <p:txBody>
          <a:bodyPr/>
          <a:lstStyle/>
          <a:p>
            <a:r>
              <a:rPr lang="en-GB" altLang="en-US" sz="4000" dirty="0" smtClean="0"/>
              <a:t>Employment and Labour Force Status Classification</a:t>
            </a:r>
          </a:p>
        </p:txBody>
      </p:sp>
      <p:sp>
        <p:nvSpPr>
          <p:cNvPr id="6148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614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976078-255F-445D-BEA8-05D5B2F7ECD7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13</a:t>
            </a:fld>
            <a:endParaRPr lang="en-GB" altLang="en-US" smtClean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68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enes\Pictures\work\ILO-manuf-s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71800" y="5738763"/>
            <a:ext cx="783002" cy="774643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371599" y="115888"/>
            <a:ext cx="7542213" cy="1143000"/>
          </a:xfrm>
        </p:spPr>
        <p:txBody>
          <a:bodyPr/>
          <a:lstStyle/>
          <a:p>
            <a:r>
              <a:rPr lang="en-GB" altLang="en-US" sz="3600" dirty="0" smtClean="0"/>
              <a:t>Form of work: Employment</a:t>
            </a:r>
            <a:r>
              <a:rPr lang="en-GB" altLang="en-US" sz="3600" dirty="0"/>
              <a:t/>
            </a:r>
            <a:br>
              <a:rPr lang="en-GB" altLang="en-US" sz="3600" dirty="0"/>
            </a:br>
            <a:r>
              <a:rPr lang="en-GB" altLang="en-US" sz="3600" dirty="0" smtClean="0"/>
              <a:t>(</a:t>
            </a:r>
            <a:r>
              <a:rPr lang="en-GB" altLang="en-US" sz="2800" dirty="0" smtClean="0"/>
              <a:t>by </a:t>
            </a:r>
            <a:r>
              <a:rPr lang="en-GB" altLang="en-US" sz="2800" dirty="0"/>
              <a:t>main intended destination &amp; transaction </a:t>
            </a:r>
            <a:r>
              <a:rPr lang="en-GB" altLang="en-US" sz="2800" dirty="0" smtClean="0"/>
              <a:t>type)</a:t>
            </a:r>
          </a:p>
        </p:txBody>
      </p:sp>
      <p:sp>
        <p:nvSpPr>
          <p:cNvPr id="15363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dirty="0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5EB6E56-316C-41FE-9162-0F7316EACA74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14</a:t>
            </a:fld>
            <a:endParaRPr lang="en-GB" altLang="en-US" smtClean="0">
              <a:solidFill>
                <a:srgbClr val="FFFF99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107504" y="1340768"/>
          <a:ext cx="8712968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Down Arrow 5"/>
          <p:cNvSpPr/>
          <p:nvPr/>
        </p:nvSpPr>
        <p:spPr>
          <a:xfrm>
            <a:off x="611560" y="2780928"/>
            <a:ext cx="647700" cy="864096"/>
          </a:xfrm>
          <a:prstGeom prst="downArrow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" name="Down Arrow 9"/>
          <p:cNvSpPr/>
          <p:nvPr/>
        </p:nvSpPr>
        <p:spPr>
          <a:xfrm>
            <a:off x="3348236" y="3208461"/>
            <a:ext cx="647700" cy="436563"/>
          </a:xfrm>
          <a:prstGeom prst="downArrow">
            <a:avLst/>
          </a:prstGeom>
          <a:solidFill>
            <a:srgbClr val="6699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" name="Down Arrow 10"/>
          <p:cNvSpPr/>
          <p:nvPr/>
        </p:nvSpPr>
        <p:spPr>
          <a:xfrm>
            <a:off x="5652492" y="3212976"/>
            <a:ext cx="647700" cy="431800"/>
          </a:xfrm>
          <a:prstGeom prst="downArrow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" name="Down Arrow 11"/>
          <p:cNvSpPr/>
          <p:nvPr/>
        </p:nvSpPr>
        <p:spPr>
          <a:xfrm>
            <a:off x="6803033" y="3212976"/>
            <a:ext cx="649287" cy="436563"/>
          </a:xfrm>
          <a:prstGeom prst="downArrow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" name="Down Arrow 12"/>
          <p:cNvSpPr/>
          <p:nvPr/>
        </p:nvSpPr>
        <p:spPr>
          <a:xfrm>
            <a:off x="7884368" y="3212976"/>
            <a:ext cx="647700" cy="431800"/>
          </a:xfrm>
          <a:prstGeom prst="downArrow">
            <a:avLst/>
          </a:prstGeom>
          <a:solidFill>
            <a:srgbClr val="CCE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5" name="Rounded Rectangle 24"/>
          <p:cNvSpPr/>
          <p:nvPr/>
        </p:nvSpPr>
        <p:spPr>
          <a:xfrm>
            <a:off x="179512" y="4869854"/>
            <a:ext cx="755898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anchor="ctr"/>
          <a:lstStyle/>
          <a:p>
            <a:pPr algn="ctr">
              <a:defRPr/>
            </a:pPr>
            <a:r>
              <a:rPr lang="en-GB" sz="1600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Services</a:t>
            </a:r>
            <a:endParaRPr lang="en-GB" sz="1600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971600" y="4869160"/>
            <a:ext cx="864096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Goods</a:t>
            </a:r>
            <a:endParaRPr lang="en-GB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508922" y="4869160"/>
            <a:ext cx="503238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012160" y="4869160"/>
            <a:ext cx="504056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88224" y="4869160"/>
            <a:ext cx="504825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128594" y="4869160"/>
            <a:ext cx="467742" cy="287437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39583" y="4869160"/>
            <a:ext cx="504825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G</a:t>
            </a:r>
            <a:endParaRPr lang="en-GB" b="1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8280722" y="4869854"/>
            <a:ext cx="467742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9B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052117" y="4869160"/>
            <a:ext cx="1583779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Services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779192" y="4869854"/>
            <a:ext cx="1512888" cy="287338"/>
          </a:xfrm>
          <a:prstGeom prst="roundRect">
            <a:avLst/>
          </a:prstGeom>
          <a:solidFill>
            <a:schemeClr val="bg1"/>
          </a:solidFill>
          <a:ln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Goods</a:t>
            </a:r>
          </a:p>
        </p:txBody>
      </p:sp>
      <p:pic>
        <p:nvPicPr>
          <p:cNvPr id="23" name="Picture 22" descr="ILO-house-sq.JPG - Windows Photo Viewer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00" t="35434" r="41483" b="36913"/>
          <a:stretch/>
        </p:blipFill>
        <p:spPr>
          <a:xfrm>
            <a:off x="107504" y="5355936"/>
            <a:ext cx="922661" cy="88137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9" t="2360" r="43902" b="29032"/>
          <a:stretch/>
        </p:blipFill>
        <p:spPr bwMode="auto">
          <a:xfrm>
            <a:off x="7733975" y="5355936"/>
            <a:ext cx="1014055" cy="8813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0" t="11891" r="3302" b="-609"/>
          <a:stretch/>
        </p:blipFill>
        <p:spPr>
          <a:xfrm>
            <a:off x="6660232" y="5373217"/>
            <a:ext cx="869816" cy="86409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" t="52641" r="58633" b="18250"/>
          <a:stretch/>
        </p:blipFill>
        <p:spPr bwMode="auto">
          <a:xfrm>
            <a:off x="5508104" y="5373215"/>
            <a:ext cx="966699" cy="8262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14" descr="FruitStallAtBeach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150" y="5301208"/>
            <a:ext cx="764666" cy="732847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enes\Pictures\work\ILO-agric.sq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320921"/>
            <a:ext cx="840110" cy="78677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917" y="5320921"/>
            <a:ext cx="838337" cy="622176"/>
          </a:xfrm>
          <a:prstGeom prst="rect">
            <a:avLst/>
          </a:prstGeom>
          <a:ln>
            <a:solidFill>
              <a:schemeClr val="accent1">
                <a:lumMod val="10000"/>
              </a:schemeClr>
            </a:solidFill>
          </a:ln>
        </p:spPr>
      </p:pic>
      <p:pic>
        <p:nvPicPr>
          <p:cNvPr id="1028" name="Picture 4" descr="C:\Users\benes\Pictures\work\shoe-shiner-Ethiopia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003" y="5796624"/>
            <a:ext cx="954535" cy="71399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benes\Pictures\work\firewood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29"/>
          <a:stretch/>
        </p:blipFill>
        <p:spPr bwMode="auto">
          <a:xfrm>
            <a:off x="1058845" y="5320921"/>
            <a:ext cx="776851" cy="101247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971600" y="4797152"/>
            <a:ext cx="7309122" cy="1800200"/>
          </a:xfrm>
          <a:prstGeom prst="round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5615091" y="6318436"/>
            <a:ext cx="268355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/>
              </a:rPr>
              <a:t>SNA </a:t>
            </a:r>
            <a:r>
              <a:rPr lang="en-US" sz="2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/>
              </a:rPr>
              <a:t>labour</a:t>
            </a:r>
            <a:r>
              <a:rPr lang="en-US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/>
              </a:rPr>
              <a:t> input</a:t>
            </a:r>
            <a:endParaRPr lang="en-US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effectLst/>
            </a:endParaRPr>
          </a:p>
        </p:txBody>
      </p:sp>
      <p:sp>
        <p:nvSpPr>
          <p:cNvPr id="37" name="Rounded Rectangular Callout 36"/>
          <p:cNvSpPr/>
          <p:nvPr/>
        </p:nvSpPr>
        <p:spPr>
          <a:xfrm>
            <a:off x="4508942" y="3146302"/>
            <a:ext cx="2447925" cy="503237"/>
          </a:xfrm>
          <a:prstGeom prst="wedgeRoundRectCallout">
            <a:avLst>
              <a:gd name="adj1" fmla="val -52904"/>
              <a:gd name="adj2" fmla="val 108507"/>
              <a:gd name="adj3" fmla="val 16667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i="1" dirty="0">
                <a:solidFill>
                  <a:srgbClr val="833D3D"/>
                </a:solidFill>
                <a:latin typeface="Arial Narrow" panose="020B0606020202030204" pitchFamily="34" charset="0"/>
              </a:rPr>
              <a:t>Reference concept for Labour Force statistics</a:t>
            </a:r>
            <a:endParaRPr lang="en-GB" i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1907704" y="3212976"/>
            <a:ext cx="3528392" cy="331236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68344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Persons in employment</a:t>
            </a:r>
            <a:br>
              <a:rPr lang="en-US" sz="3600" dirty="0" smtClean="0"/>
            </a:br>
            <a:r>
              <a:rPr lang="en-US" sz="3600" dirty="0" smtClean="0"/>
              <a:t>Operational definition -19</a:t>
            </a:r>
            <a:r>
              <a:rPr lang="en-US" sz="3600" baseline="30000" dirty="0" smtClean="0"/>
              <a:t>th</a:t>
            </a:r>
            <a:r>
              <a:rPr lang="en-US" sz="3600" dirty="0" smtClean="0"/>
              <a:t> ICLS (§ 27-32)</a:t>
            </a:r>
            <a:endParaRPr lang="fr-CH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35882"/>
            <a:ext cx="8590409" cy="5040312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0"/>
              </a:spcAft>
              <a:buNone/>
            </a:pPr>
            <a:endParaRPr lang="en-GB" sz="900" dirty="0" smtClean="0">
              <a:solidFill>
                <a:srgbClr val="C00000"/>
              </a:solidFill>
            </a:endParaRPr>
          </a:p>
          <a:p>
            <a:pPr>
              <a:spcBef>
                <a:spcPts val="300"/>
              </a:spcBef>
              <a:spcAft>
                <a:spcPts val="0"/>
              </a:spcAft>
              <a:buNone/>
            </a:pPr>
            <a:endParaRPr lang="en-GB" sz="2400" b="1" dirty="0" smtClean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  <a:spcAft>
                <a:spcPts val="0"/>
              </a:spcAft>
              <a:buNone/>
            </a:pPr>
            <a:endParaRPr lang="en-GB" sz="2400" b="1" dirty="0">
              <a:solidFill>
                <a:srgbClr val="002060"/>
              </a:solidFill>
            </a:endParaRPr>
          </a:p>
          <a:p>
            <a:pPr>
              <a:spcBef>
                <a:spcPts val="300"/>
              </a:spcBef>
              <a:spcAft>
                <a:spcPts val="0"/>
              </a:spcAft>
              <a:buNone/>
            </a:pPr>
            <a:endParaRPr lang="en-GB" sz="2400" b="1" dirty="0" smtClean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400" b="1" dirty="0" smtClean="0">
                <a:solidFill>
                  <a:srgbClr val="002060"/>
                </a:solidFill>
              </a:rPr>
              <a:t>* Two groups: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GB" sz="2400" b="1" dirty="0" smtClean="0"/>
              <a:t>Employed, at work</a:t>
            </a:r>
            <a:r>
              <a:rPr lang="en-GB" sz="2400" dirty="0" smtClean="0"/>
              <a:t>: Worked for pay or profit for </a:t>
            </a:r>
            <a:r>
              <a:rPr lang="en-GB" sz="2400" dirty="0" smtClean="0">
                <a:solidFill>
                  <a:srgbClr val="C00000"/>
                </a:solidFill>
              </a:rPr>
              <a:t>at least 1 hour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GB" sz="2400" b="1" dirty="0" smtClean="0"/>
              <a:t>Employed, not at work</a:t>
            </a:r>
            <a:r>
              <a:rPr lang="en-GB" sz="2400" dirty="0" smtClean="0"/>
              <a:t>: </a:t>
            </a:r>
          </a:p>
          <a:p>
            <a:pPr lvl="2">
              <a:spcBef>
                <a:spcPts val="600"/>
              </a:spcBef>
              <a:spcAft>
                <a:spcPts val="0"/>
              </a:spcAft>
            </a:pPr>
            <a:r>
              <a:rPr lang="en-GB" dirty="0" smtClean="0">
                <a:solidFill>
                  <a:srgbClr val="002060"/>
                </a:solidFill>
              </a:rPr>
              <a:t>Worked already in the job, but not at work due to: </a:t>
            </a:r>
          </a:p>
          <a:p>
            <a:pPr lvl="3">
              <a:spcBef>
                <a:spcPts val="600"/>
              </a:spcBef>
              <a:spcAft>
                <a:spcPts val="0"/>
              </a:spcAft>
            </a:pPr>
            <a:r>
              <a:rPr lang="en-GB" sz="2400" dirty="0" smtClean="0">
                <a:solidFill>
                  <a:srgbClr val="002060"/>
                </a:solidFill>
              </a:rPr>
              <a:t>Working time arrangement (shift work, flexitime)</a:t>
            </a:r>
          </a:p>
          <a:p>
            <a:pPr lvl="3">
              <a:spcBef>
                <a:spcPts val="600"/>
              </a:spcBef>
              <a:spcAft>
                <a:spcPts val="0"/>
              </a:spcAft>
            </a:pPr>
            <a:r>
              <a:rPr lang="en-GB" sz="2400" dirty="0">
                <a:solidFill>
                  <a:srgbClr val="002060"/>
                </a:solidFill>
              </a:rPr>
              <a:t>T</a:t>
            </a:r>
            <a:r>
              <a:rPr lang="en-GB" sz="2400" dirty="0" smtClean="0"/>
              <a:t>emporary absence (expects to return within short period)</a:t>
            </a:r>
          </a:p>
          <a:p>
            <a:pPr marL="0" lvl="3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400" b="1" dirty="0" smtClean="0"/>
              <a:t>* New </a:t>
            </a:r>
            <a:r>
              <a:rPr lang="en-GB" sz="2400" b="1" dirty="0"/>
              <a:t>guidance to establish main intended destination of </a:t>
            </a:r>
            <a:r>
              <a:rPr lang="en-GB" sz="2400" b="1" dirty="0" smtClean="0"/>
              <a:t>activity:</a:t>
            </a:r>
          </a:p>
          <a:p>
            <a:pPr marL="0" lvl="3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400" dirty="0" smtClean="0"/>
              <a:t>For </a:t>
            </a:r>
            <a:r>
              <a:rPr lang="en-GB" sz="2400" dirty="0"/>
              <a:t>sale </a:t>
            </a:r>
            <a:r>
              <a:rPr lang="en-GB" sz="2400" dirty="0" smtClean="0"/>
              <a:t>versus </a:t>
            </a:r>
            <a:r>
              <a:rPr lang="en-GB" sz="2400" dirty="0"/>
              <a:t>for own final </a:t>
            </a:r>
            <a:r>
              <a:rPr lang="en-GB" sz="2400" dirty="0" smtClean="0"/>
              <a:t>use (only or mainly).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ILO Department of Statistics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45BD32-C34C-40F3-8902-B6F0D78F0E59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979898"/>
              </p:ext>
            </p:extLst>
          </p:nvPr>
        </p:nvGraphicFramePr>
        <p:xfrm>
          <a:off x="228601" y="1340768"/>
          <a:ext cx="8469312" cy="1226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69312"/>
              </a:tblGrid>
              <a:tr h="37084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Working age persons who in the </a:t>
                      </a: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reference week / last 7 days</a:t>
                      </a: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were engaged in </a:t>
                      </a: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any</a:t>
                      </a:r>
                      <a:r>
                        <a:rPr lang="en-GB" sz="24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 activity to produce goods or provide services </a:t>
                      </a:r>
                      <a:r>
                        <a:rPr lang="en-GB" sz="2400" b="1" dirty="0" smtClean="0">
                          <a:solidFill>
                            <a:srgbClr val="C00000"/>
                          </a:solidFill>
                          <a:latin typeface="Arial Narrow" panose="020B0606020202030204" pitchFamily="34" charset="0"/>
                        </a:rPr>
                        <a:t>for pay or profit</a:t>
                      </a:r>
                      <a:endParaRPr lang="en-GB" sz="2400" b="1" dirty="0" smtClean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469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Labour force</a:t>
            </a:r>
            <a:br>
              <a:rPr lang="en-GB" altLang="en-US" dirty="0" smtClean="0"/>
            </a:br>
            <a:r>
              <a:rPr lang="en-GB" altLang="en-US" dirty="0" smtClean="0"/>
              <a:t>Concept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341438"/>
            <a:ext cx="8302625" cy="5040312"/>
          </a:xfrm>
        </p:spPr>
        <p:txBody>
          <a:bodyPr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n-GB" dirty="0" smtClean="0"/>
              <a:t>“Refers to the current supply of labour 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n-GB" dirty="0" smtClean="0"/>
              <a:t>for the production of goods and services </a:t>
            </a: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n-GB" dirty="0" smtClean="0">
                <a:solidFill>
                  <a:srgbClr val="C00000"/>
                </a:solidFill>
              </a:rPr>
              <a:t>in exchange for pay or profit</a:t>
            </a:r>
            <a:r>
              <a:rPr lang="en-GB" dirty="0" smtClean="0"/>
              <a:t>”</a:t>
            </a:r>
          </a:p>
          <a:p>
            <a:pPr marL="0" lvl="1" indent="0" algn="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n-GB" altLang="en-US" sz="2400" i="1" dirty="0"/>
              <a:t>Para </a:t>
            </a:r>
            <a:r>
              <a:rPr lang="en-GB" altLang="en-US" sz="2400" i="1" dirty="0" smtClean="0"/>
              <a:t>11, </a:t>
            </a:r>
            <a:r>
              <a:rPr lang="en-GB" altLang="en-US" sz="2400" i="1" dirty="0" err="1" smtClean="0"/>
              <a:t>Resol</a:t>
            </a:r>
            <a:r>
              <a:rPr lang="en-GB" altLang="en-US" sz="2400" i="1" dirty="0"/>
              <a:t>.</a:t>
            </a:r>
            <a:r>
              <a:rPr lang="en-GB" altLang="en-US" sz="2400" i="1" dirty="0" smtClean="0"/>
              <a:t> </a:t>
            </a:r>
            <a:r>
              <a:rPr lang="en-GB" altLang="en-US" sz="2400" i="1" dirty="0"/>
              <a:t>I. (19</a:t>
            </a:r>
            <a:r>
              <a:rPr lang="en-GB" altLang="en-US" sz="2400" i="1" baseline="30000" dirty="0"/>
              <a:t>th</a:t>
            </a:r>
            <a:r>
              <a:rPr lang="en-GB" altLang="en-US" sz="2400" i="1" dirty="0"/>
              <a:t> ICLS, 2013</a:t>
            </a:r>
            <a:r>
              <a:rPr lang="en-GB" altLang="en-US" sz="2400" i="1" dirty="0" smtClean="0"/>
              <a:t>)</a:t>
            </a:r>
          </a:p>
          <a:p>
            <a:pPr marL="0" lvl="1" indent="0" algn="ct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en-GB" altLang="en-US" sz="2400" b="1" dirty="0" smtClean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altLang="en-US" sz="2400" dirty="0" smtClean="0"/>
              <a:t>Now focuses on </a:t>
            </a:r>
            <a:r>
              <a:rPr lang="en-GB" altLang="en-US" sz="2400" u="sng" dirty="0" smtClean="0"/>
              <a:t>work transacted for pay or profit</a:t>
            </a: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altLang="en-US" sz="2400" dirty="0" smtClean="0"/>
              <a:t>When measured over a short reference period it provides snap-shot picture of labour market at a given point in time</a:t>
            </a: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altLang="en-US" sz="2400" dirty="0" smtClean="0"/>
              <a:t>Serves to monitor labour market responses to economic cycles</a:t>
            </a:r>
            <a:endParaRPr lang="en-GB" altLang="en-US" sz="2400" dirty="0"/>
          </a:p>
          <a:p>
            <a:pPr marL="0" indent="0" algn="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en-GB" dirty="0"/>
          </a:p>
        </p:txBody>
      </p:sp>
      <p:sp>
        <p:nvSpPr>
          <p:cNvPr id="1946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1946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3EF0570-6A62-484C-A2A7-0CE8FCAFF4A1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16</a:t>
            </a:fld>
            <a:endParaRPr lang="en-GB" altLang="en-US" smtClean="0">
              <a:solidFill>
                <a:srgbClr val="FFFF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6178" y="3717032"/>
            <a:ext cx="5472113" cy="460375"/>
          </a:xfrm>
          <a:prstGeom prst="rect">
            <a:avLst/>
          </a:prstGeom>
          <a:solidFill>
            <a:srgbClr val="FFCC00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Labour force = Employed + Unemployed</a:t>
            </a:r>
          </a:p>
        </p:txBody>
      </p:sp>
    </p:spTree>
    <p:extLst>
      <p:ext uri="{BB962C8B-B14F-4D97-AF65-F5344CB8AC3E}">
        <p14:creationId xmlns:p14="http://schemas.microsoft.com/office/powerpoint/2010/main" val="387548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Labour</a:t>
            </a:r>
            <a:r>
              <a:rPr lang="en-US" dirty="0" smtClean="0"/>
              <a:t> force status classification</a:t>
            </a:r>
            <a:endParaRPr lang="fr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2" y="1341438"/>
            <a:ext cx="8496175" cy="504031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Classifies the population of working age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According to its relation to the </a:t>
            </a:r>
            <a:r>
              <a:rPr lang="en-GB" sz="2400" dirty="0" smtClean="0"/>
              <a:t>labour</a:t>
            </a:r>
            <a:r>
              <a:rPr lang="en-US" sz="2400" dirty="0" smtClean="0"/>
              <a:t> market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In short reference period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dirty="0" smtClean="0"/>
              <a:t>Based on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sz="2400" b="1" dirty="0" smtClean="0"/>
              <a:t>Activity principle </a:t>
            </a:r>
            <a:endParaRPr lang="en-US" sz="2400" b="1" dirty="0">
              <a:solidFill>
                <a:srgbClr val="6699FF"/>
              </a:solidFill>
            </a:endParaRPr>
          </a:p>
          <a:p>
            <a:pPr lvl="2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rgbClr val="7030A0"/>
                </a:solidFill>
              </a:rPr>
              <a:t>W</a:t>
            </a:r>
            <a:r>
              <a:rPr lang="en-US" dirty="0" smtClean="0">
                <a:solidFill>
                  <a:srgbClr val="7030A0"/>
                </a:solidFill>
              </a:rPr>
              <a:t>hat the person did in the reference period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sz="2400" b="1" dirty="0" smtClean="0"/>
              <a:t>Priority rule </a:t>
            </a:r>
          </a:p>
          <a:p>
            <a:pPr lvl="2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rgbClr val="7030A0"/>
                </a:solidFill>
              </a:rPr>
              <a:t>E</a:t>
            </a:r>
            <a:r>
              <a:rPr lang="en-US" dirty="0" smtClean="0">
                <a:solidFill>
                  <a:srgbClr val="7030A0"/>
                </a:solidFill>
              </a:rPr>
              <a:t>mployment </a:t>
            </a:r>
            <a:r>
              <a:rPr lang="en-US" dirty="0">
                <a:solidFill>
                  <a:srgbClr val="7030A0"/>
                </a:solidFill>
              </a:rPr>
              <a:t>over </a:t>
            </a:r>
            <a:r>
              <a:rPr lang="en-US" dirty="0" smtClean="0">
                <a:solidFill>
                  <a:srgbClr val="7030A0"/>
                </a:solidFill>
              </a:rPr>
              <a:t>other activity </a:t>
            </a:r>
          </a:p>
          <a:p>
            <a:pPr lvl="2">
              <a:spcBef>
                <a:spcPts val="600"/>
              </a:spcBef>
              <a:spcAft>
                <a:spcPts val="0"/>
              </a:spcAft>
            </a:pPr>
            <a:r>
              <a:rPr lang="en-US" dirty="0" smtClean="0">
                <a:solidFill>
                  <a:srgbClr val="7030A0"/>
                </a:solidFill>
              </a:rPr>
              <a:t>Employment over unemployment </a:t>
            </a:r>
          </a:p>
          <a:p>
            <a:pPr lvl="2">
              <a:spcBef>
                <a:spcPts val="600"/>
              </a:spcBef>
              <a:spcAft>
                <a:spcPts val="0"/>
              </a:spcAft>
            </a:pPr>
            <a:r>
              <a:rPr lang="en-US" dirty="0" smtClean="0">
                <a:solidFill>
                  <a:srgbClr val="7030A0"/>
                </a:solidFill>
              </a:rPr>
              <a:t>Unemployment over outside the labour force</a:t>
            </a:r>
            <a:endParaRPr lang="en-US" dirty="0">
              <a:solidFill>
                <a:srgbClr val="7030A0"/>
              </a:solidFill>
            </a:endParaRP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sz="2400" b="1" dirty="0"/>
              <a:t>1-hour criterion </a:t>
            </a:r>
            <a:endParaRPr lang="en-US" sz="2400" b="1" dirty="0">
              <a:solidFill>
                <a:srgbClr val="6699FF"/>
              </a:solidFill>
            </a:endParaRPr>
          </a:p>
          <a:p>
            <a:pPr lvl="1"/>
            <a:endParaRPr lang="en-US" sz="2400" dirty="0" smtClean="0"/>
          </a:p>
          <a:p>
            <a:pPr lvl="1">
              <a:buNone/>
            </a:pPr>
            <a:endParaRPr lang="fr-CH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45BD32-C34C-40F3-8902-B6F0D78F0E59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24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Labour force status classification</a:t>
            </a:r>
            <a:br>
              <a:rPr lang="en-US" dirty="0" smtClean="0"/>
            </a:br>
            <a:r>
              <a:rPr lang="en-US" sz="3200" dirty="0" smtClean="0"/>
              <a:t>Activity principle + priority rule + 1 hr. criterion</a:t>
            </a:r>
            <a:endParaRPr lang="fr-CH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4925" y="6021140"/>
            <a:ext cx="6985000" cy="288925"/>
          </a:xfrm>
        </p:spPr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101013" y="6021140"/>
            <a:ext cx="909637" cy="268287"/>
          </a:xfrm>
        </p:spPr>
        <p:txBody>
          <a:bodyPr/>
          <a:lstStyle/>
          <a:p>
            <a:pPr>
              <a:defRPr/>
            </a:pPr>
            <a:fld id="{7C45BD32-C34C-40F3-8902-B6F0D78F0E59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  <p:sp>
        <p:nvSpPr>
          <p:cNvPr id="6" name="Footer Placeholder 3"/>
          <p:cNvSpPr txBox="1">
            <a:spLocks/>
          </p:cNvSpPr>
          <p:nvPr/>
        </p:nvSpPr>
        <p:spPr bwMode="auto">
          <a:xfrm>
            <a:off x="34925" y="6021140"/>
            <a:ext cx="6985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CCCC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8101013" y="6021140"/>
            <a:ext cx="909637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99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AE436B3-E8CB-4AA3-AE26-3E3CDBD19B9F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4849844" y="3500838"/>
            <a:ext cx="11328" cy="1656184"/>
          </a:xfrm>
          <a:prstGeom prst="straightConnector1">
            <a:avLst/>
          </a:prstGeom>
          <a:ln w="25400">
            <a:solidFill>
              <a:srgbClr val="002060"/>
            </a:solidFill>
            <a:prstDash val="sysDot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668344" y="3500838"/>
            <a:ext cx="0" cy="2366447"/>
          </a:xfrm>
          <a:prstGeom prst="straightConnector1">
            <a:avLst/>
          </a:prstGeom>
          <a:ln w="25400">
            <a:solidFill>
              <a:srgbClr val="002060"/>
            </a:solidFill>
            <a:prstDash val="sysDot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483768" y="2632140"/>
            <a:ext cx="6980" cy="1948988"/>
          </a:xfrm>
          <a:prstGeom prst="straightConnector1">
            <a:avLst/>
          </a:prstGeom>
          <a:ln w="25400">
            <a:solidFill>
              <a:srgbClr val="002060"/>
            </a:solidFill>
            <a:prstDash val="sysDot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4"/>
          <p:cNvSpPr txBox="1">
            <a:spLocks/>
          </p:cNvSpPr>
          <p:nvPr/>
        </p:nvSpPr>
        <p:spPr>
          <a:xfrm>
            <a:off x="34924" y="1412776"/>
            <a:ext cx="8975725" cy="50405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Working age population (a + b</a:t>
            </a:r>
            <a:r>
              <a:rPr kumimoji="0" lang="en-GB" sz="3600" b="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 + c)</a:t>
            </a:r>
            <a:endParaRPr kumimoji="0" lang="en-GB" sz="3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57354" y="3228888"/>
            <a:ext cx="1800200" cy="688256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2060"/>
                </a:solidFill>
                <a:latin typeface="Arial Narrow" pitchFamily="34" charset="0"/>
              </a:rPr>
              <a:t>With job for pay / profit, not at work</a:t>
            </a:r>
            <a:endParaRPr lang="en-GB" sz="20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605" y="4575143"/>
            <a:ext cx="3283259" cy="438033"/>
          </a:xfrm>
          <a:prstGeom prst="rect">
            <a:avLst/>
          </a:prstGeom>
          <a:solidFill>
            <a:srgbClr val="3366FF"/>
          </a:solidFill>
          <a:ln>
            <a:solidFill>
              <a:srgbClr val="00206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latin typeface="Arial Narrow" pitchFamily="34" charset="0"/>
              </a:rPr>
              <a:t>a. Employed</a:t>
            </a:r>
            <a:endParaRPr lang="en-GB" sz="32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51921" y="2272270"/>
            <a:ext cx="5158728" cy="68825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GB" sz="2000" i="1" dirty="0" smtClean="0">
                <a:solidFill>
                  <a:srgbClr val="002060"/>
                </a:solidFill>
                <a:latin typeface="Arial Narrow" pitchFamily="34" charset="0"/>
              </a:rPr>
              <a:t>NOT EMPLOYED</a:t>
            </a:r>
          </a:p>
          <a:p>
            <a:pPr algn="ctr"/>
            <a:r>
              <a:rPr lang="en-GB" sz="2000" i="1" dirty="0" smtClean="0">
                <a:solidFill>
                  <a:srgbClr val="002060"/>
                </a:solidFill>
                <a:latin typeface="Arial Narrow" pitchFamily="34" charset="0"/>
              </a:rPr>
              <a:t>(without work for pay/ profit)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55417" y="5157021"/>
            <a:ext cx="2484735" cy="576235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GB" sz="3200" dirty="0" smtClean="0">
                <a:solidFill>
                  <a:srgbClr val="002060"/>
                </a:solidFill>
                <a:latin typeface="Arial Narrow" pitchFamily="34" charset="0"/>
              </a:rPr>
              <a:t>b. Unemployed</a:t>
            </a:r>
            <a:endParaRPr lang="en-GB" sz="32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24668" y="2564904"/>
            <a:ext cx="0" cy="2010238"/>
          </a:xfrm>
          <a:prstGeom prst="straightConnector1">
            <a:avLst/>
          </a:prstGeom>
          <a:ln w="25400">
            <a:solidFill>
              <a:srgbClr val="00206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636" y="1985007"/>
            <a:ext cx="3320918" cy="65190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lIns="36000" tIns="18000" rIns="36000" bIns="18000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2060"/>
                </a:solidFill>
                <a:latin typeface="Arial Narrow" pitchFamily="34" charset="0"/>
              </a:rPr>
              <a:t>In short reference period, </a:t>
            </a:r>
          </a:p>
          <a:p>
            <a:pPr algn="ctr"/>
            <a:r>
              <a:rPr lang="en-GB" sz="2000" dirty="0" smtClean="0">
                <a:solidFill>
                  <a:srgbClr val="002060"/>
                </a:solidFill>
                <a:latin typeface="Arial Narrow" pitchFamily="34" charset="0"/>
              </a:rPr>
              <a:t>Employment for 1+ hours</a:t>
            </a:r>
            <a:endParaRPr lang="en-GB" sz="20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51921" y="3140798"/>
            <a:ext cx="5158727" cy="380480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2060"/>
                </a:solidFill>
                <a:latin typeface="Arial Narrow" pitchFamily="34" charset="0"/>
              </a:rPr>
              <a:t>Seeking work for pay/profit</a:t>
            </a:r>
            <a:endParaRPr lang="en-GB" sz="20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645148" y="3500838"/>
            <a:ext cx="432048" cy="28803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dirty="0" smtClean="0">
                <a:latin typeface="Arial Narrow" pitchFamily="34" charset="0"/>
              </a:rPr>
              <a:t>Y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108644" y="2636912"/>
            <a:ext cx="432048" cy="28803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dirty="0" smtClean="0">
                <a:latin typeface="Arial Narrow" pitchFamily="34" charset="0"/>
              </a:rPr>
              <a:t>Y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4633820" y="4364934"/>
            <a:ext cx="432048" cy="28803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dirty="0" smtClean="0">
                <a:latin typeface="Arial Narrow" pitchFamily="34" charset="0"/>
              </a:rPr>
              <a:t>Y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2267744" y="2636912"/>
            <a:ext cx="432048" cy="28803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dirty="0" smtClean="0">
                <a:latin typeface="Arial Narrow" pitchFamily="34" charset="0"/>
              </a:rPr>
              <a:t>N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7452320" y="3500838"/>
            <a:ext cx="432048" cy="28803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dirty="0" smtClean="0">
                <a:latin typeface="Arial Narrow" pitchFamily="34" charset="0"/>
              </a:rPr>
              <a:t>N</a:t>
            </a:r>
            <a:endParaRPr lang="en-GB" sz="2000" dirty="0">
              <a:latin typeface="Arial Narrow" pitchFamily="34" charset="0"/>
            </a:endParaRPr>
          </a:p>
        </p:txBody>
      </p:sp>
      <p:cxnSp>
        <p:nvCxnSpPr>
          <p:cNvPr id="41" name="Straight Arrow Connector 40"/>
          <p:cNvCxnSpPr>
            <a:stCxn id="18" idx="2"/>
            <a:endCxn id="24" idx="0"/>
          </p:cNvCxnSpPr>
          <p:nvPr/>
        </p:nvCxnSpPr>
        <p:spPr>
          <a:xfrm>
            <a:off x="6431285" y="2960526"/>
            <a:ext cx="0" cy="180272"/>
          </a:xfrm>
          <a:prstGeom prst="straightConnector1">
            <a:avLst/>
          </a:prstGeom>
          <a:ln w="25400">
            <a:solidFill>
              <a:srgbClr val="00206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6636" y="5867285"/>
            <a:ext cx="5903516" cy="442035"/>
          </a:xfrm>
          <a:prstGeom prst="rect">
            <a:avLst/>
          </a:prstGeom>
          <a:solidFill>
            <a:srgbClr val="9BBCFF"/>
          </a:solidFill>
          <a:ln>
            <a:noFill/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GB" sz="2400" i="1" dirty="0" smtClean="0">
                <a:solidFill>
                  <a:srgbClr val="002060"/>
                </a:solidFill>
                <a:latin typeface="Arial Narrow" pitchFamily="34" charset="0"/>
              </a:rPr>
              <a:t>Labour force (a + b)</a:t>
            </a:r>
            <a:endParaRPr lang="en-GB" i="1" dirty="0" smtClean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12160" y="5867285"/>
            <a:ext cx="3024336" cy="442035"/>
          </a:xfrm>
          <a:prstGeom prst="rect">
            <a:avLst/>
          </a:prstGeom>
          <a:solidFill>
            <a:srgbClr val="FFC000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GB" sz="2400" i="1" dirty="0" smtClean="0">
                <a:solidFill>
                  <a:srgbClr val="002060"/>
                </a:solidFill>
                <a:latin typeface="Arial Narrow" pitchFamily="34" charset="0"/>
              </a:rPr>
              <a:t>c. Outside the labour force</a:t>
            </a:r>
            <a:endParaRPr lang="en-GB" i="1" dirty="0" smtClean="0">
              <a:solidFill>
                <a:srgbClr val="002060"/>
              </a:solidFill>
              <a:latin typeface="Arial Narrow" pitchFamily="34" charset="0"/>
            </a:endParaRPr>
          </a:p>
        </p:txBody>
      </p:sp>
      <p:cxnSp>
        <p:nvCxnSpPr>
          <p:cNvPr id="45" name="Shape 43"/>
          <p:cNvCxnSpPr>
            <a:stCxn id="46" idx="0"/>
            <a:endCxn id="18" idx="0"/>
          </p:cNvCxnSpPr>
          <p:nvPr/>
        </p:nvCxnSpPr>
        <p:spPr>
          <a:xfrm rot="5400000" flipH="1" flipV="1">
            <a:off x="4410495" y="1431933"/>
            <a:ext cx="1180452" cy="2861127"/>
          </a:xfrm>
          <a:prstGeom prst="bentConnector3">
            <a:avLst>
              <a:gd name="adj1" fmla="val 119365"/>
            </a:avLst>
          </a:prstGeom>
          <a:ln w="254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3354134" y="3452722"/>
            <a:ext cx="432048" cy="28803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dirty="0" smtClean="0">
                <a:latin typeface="Arial Narrow" pitchFamily="34" charset="0"/>
              </a:rPr>
              <a:t>N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2274724" y="4051288"/>
            <a:ext cx="432048" cy="28803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dirty="0" smtClean="0">
                <a:latin typeface="Arial Narrow" pitchFamily="34" charset="0"/>
              </a:rPr>
              <a:t>Y</a:t>
            </a:r>
            <a:endParaRPr lang="en-GB" sz="2000" dirty="0">
              <a:latin typeface="Arial Narrow" pitchFamily="34" charset="0"/>
            </a:endParaRPr>
          </a:p>
        </p:txBody>
      </p:sp>
      <p:cxnSp>
        <p:nvCxnSpPr>
          <p:cNvPr id="84" name="Straight Arrow Connector 83"/>
          <p:cNvCxnSpPr>
            <a:stCxn id="86" idx="0"/>
          </p:cNvCxnSpPr>
          <p:nvPr/>
        </p:nvCxnSpPr>
        <p:spPr>
          <a:xfrm>
            <a:off x="6516216" y="4364934"/>
            <a:ext cx="0" cy="1502351"/>
          </a:xfrm>
          <a:prstGeom prst="straightConnector1">
            <a:avLst/>
          </a:prstGeom>
          <a:ln w="25400">
            <a:solidFill>
              <a:srgbClr val="002060"/>
            </a:solidFill>
            <a:prstDash val="sysDot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/>
          <p:cNvSpPr/>
          <p:nvPr/>
        </p:nvSpPr>
        <p:spPr>
          <a:xfrm>
            <a:off x="6300192" y="4364934"/>
            <a:ext cx="432048" cy="28803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dirty="0" smtClean="0">
                <a:latin typeface="Arial Narrow" pitchFamily="34" charset="0"/>
              </a:rPr>
              <a:t>N</a:t>
            </a:r>
            <a:endParaRPr lang="en-GB" sz="2000" dirty="0">
              <a:latin typeface="Arial Narrow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51921" y="3984454"/>
            <a:ext cx="3168004" cy="380480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2060"/>
                </a:solidFill>
                <a:latin typeface="Arial Narrow" pitchFamily="34" charset="0"/>
              </a:rPr>
              <a:t>Available</a:t>
            </a:r>
            <a:endParaRPr lang="en-GB" sz="20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892417" y="3341080"/>
            <a:ext cx="439223" cy="369332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4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r>
              <a:rPr lang="en-US" sz="2400" b="1" baseline="3000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st</a:t>
            </a:r>
            <a:r>
              <a:rPr lang="en-US" sz="24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endParaRPr lang="en-US" sz="2400" b="1" cap="none" spc="0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5518562" y="3519821"/>
            <a:ext cx="421590" cy="369332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4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r>
              <a:rPr lang="en-US" sz="2400" b="1" baseline="3000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nd</a:t>
            </a:r>
            <a:endParaRPr lang="en-US" sz="2400" b="1" cap="none" spc="0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724308" y="4643844"/>
            <a:ext cx="376705" cy="369332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4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r>
              <a:rPr lang="en-US" sz="2400" b="1" baseline="3000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rd</a:t>
            </a:r>
            <a:endParaRPr lang="en-US" sz="2400" b="1" cap="none" spc="0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6" name="Footer Placeholder 3"/>
          <p:cNvSpPr txBox="1">
            <a:spLocks/>
          </p:cNvSpPr>
          <p:nvPr/>
        </p:nvSpPr>
        <p:spPr bwMode="auto">
          <a:xfrm>
            <a:off x="34925" y="6453188"/>
            <a:ext cx="69850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CCCC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37" name="Slide Number Placeholder 4"/>
          <p:cNvSpPr txBox="1">
            <a:spLocks/>
          </p:cNvSpPr>
          <p:nvPr/>
        </p:nvSpPr>
        <p:spPr bwMode="auto">
          <a:xfrm>
            <a:off x="8101013" y="6453188"/>
            <a:ext cx="909637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FFFF99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C45BD32-C34C-40F3-8902-B6F0D78F0E59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13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54305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b="0" dirty="0" smtClean="0"/>
              <a:t/>
            </a:r>
            <a:br>
              <a:rPr lang="en-GB" altLang="en-US" b="0" dirty="0" smtClean="0"/>
            </a:br>
            <a:endParaRPr lang="en-GB" altLang="en-US" b="0" dirty="0" smtClean="0"/>
          </a:p>
        </p:txBody>
      </p:sp>
      <p:sp>
        <p:nvSpPr>
          <p:cNvPr id="6147" name="Text Placeholder 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8242176" cy="1500187"/>
          </a:xfrm>
        </p:spPr>
        <p:txBody>
          <a:bodyPr/>
          <a:lstStyle/>
          <a:p>
            <a:r>
              <a:rPr lang="en-GB" altLang="en-US" sz="4000" dirty="0" smtClean="0"/>
              <a:t>New concepts of labour underutilization and potential labour force</a:t>
            </a:r>
          </a:p>
        </p:txBody>
      </p:sp>
      <p:sp>
        <p:nvSpPr>
          <p:cNvPr id="6148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614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976078-255F-445D-BEA8-05D5B2F7ECD7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19</a:t>
            </a:fld>
            <a:endParaRPr lang="en-GB" altLang="en-US" smtClean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92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Labour underutilization (1)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en-GB" dirty="0" smtClean="0"/>
              <a:t>“Refers to mismatches </a:t>
            </a:r>
          </a:p>
          <a:p>
            <a:pPr marL="0" indent="0" algn="ctr">
              <a:buFontTx/>
              <a:buNone/>
              <a:defRPr/>
            </a:pPr>
            <a:r>
              <a:rPr lang="en-GB" dirty="0" smtClean="0"/>
              <a:t>between labour supply and demand, </a:t>
            </a:r>
          </a:p>
          <a:p>
            <a:pPr marL="0" indent="0" algn="ctr">
              <a:buFontTx/>
              <a:buNone/>
              <a:defRPr/>
            </a:pPr>
            <a:r>
              <a:rPr lang="en-GB" dirty="0" smtClean="0"/>
              <a:t>which translate into an unmet need for employment among the population”</a:t>
            </a:r>
          </a:p>
          <a:p>
            <a:pPr marL="0" lvl="1" indent="0" algn="r">
              <a:buFontTx/>
              <a:buNone/>
              <a:defRPr/>
            </a:pPr>
            <a:r>
              <a:rPr lang="en-GB" altLang="en-US" sz="2400" i="1" dirty="0"/>
              <a:t>Para </a:t>
            </a:r>
            <a:r>
              <a:rPr lang="en-GB" altLang="en-US" sz="2400" i="1" dirty="0" smtClean="0"/>
              <a:t>40, </a:t>
            </a:r>
            <a:r>
              <a:rPr lang="en-GB" altLang="en-US" sz="2400" i="1" dirty="0" err="1" smtClean="0"/>
              <a:t>Resol</a:t>
            </a:r>
            <a:r>
              <a:rPr lang="en-GB" altLang="en-US" sz="2400" i="1" dirty="0" smtClean="0"/>
              <a:t>. </a:t>
            </a:r>
            <a:r>
              <a:rPr lang="en-GB" altLang="en-US" sz="2400" i="1" dirty="0"/>
              <a:t>I. (19</a:t>
            </a:r>
            <a:r>
              <a:rPr lang="en-GB" altLang="en-US" sz="2400" i="1" baseline="30000" dirty="0"/>
              <a:t>th</a:t>
            </a:r>
            <a:r>
              <a:rPr lang="en-GB" altLang="en-US" sz="2400" i="1" dirty="0"/>
              <a:t> ICLS, 2013)</a:t>
            </a:r>
          </a:p>
          <a:p>
            <a:pPr>
              <a:defRPr/>
            </a:pPr>
            <a:endParaRPr lang="en-GB" sz="2800" dirty="0" smtClean="0"/>
          </a:p>
          <a:p>
            <a:pPr>
              <a:defRPr/>
            </a:pPr>
            <a:r>
              <a:rPr lang="en-GB" sz="2800" dirty="0" smtClean="0"/>
              <a:t>In reference to employment (work for pay or profit)</a:t>
            </a:r>
          </a:p>
          <a:p>
            <a:pPr>
              <a:defRPr/>
            </a:pPr>
            <a:r>
              <a:rPr lang="en-GB" sz="2800" dirty="0" smtClean="0"/>
              <a:t>Focuses on issues of insufficient labour absorption</a:t>
            </a:r>
          </a:p>
          <a:p>
            <a:pPr>
              <a:defRPr/>
            </a:pPr>
            <a:r>
              <a:rPr lang="en-GB" sz="2800" dirty="0" smtClean="0"/>
              <a:t>For an improved monitoring of labour markets</a:t>
            </a:r>
          </a:p>
          <a:p>
            <a:pPr>
              <a:defRPr/>
            </a:pPr>
            <a:endParaRPr lang="en-GB" sz="2800" dirty="0" smtClean="0"/>
          </a:p>
          <a:p>
            <a:pPr marL="0" indent="0">
              <a:buFontTx/>
              <a:buNone/>
              <a:defRPr/>
            </a:pPr>
            <a:endParaRPr lang="en-GB" dirty="0"/>
          </a:p>
        </p:txBody>
      </p:sp>
      <p:sp>
        <p:nvSpPr>
          <p:cNvPr id="22532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2253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3F30C50-0F9A-4F03-A647-F2399F8D58B4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20</a:t>
            </a:fld>
            <a:endParaRPr lang="en-GB" altLang="en-US" smtClean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6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611188" y="1341438"/>
            <a:ext cx="8425308" cy="449262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GB" sz="2400" dirty="0">
                <a:solidFill>
                  <a:srgbClr val="000066"/>
                </a:solidFill>
                <a:latin typeface="Arial Narrow" pitchFamily="34" charset="0"/>
              </a:rPr>
              <a:t>Working age population</a:t>
            </a: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539750" y="2276475"/>
            <a:ext cx="4103688" cy="449263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GB" sz="2400" b="1" dirty="0">
                <a:solidFill>
                  <a:srgbClr val="000066"/>
                </a:solidFill>
                <a:latin typeface="Arial Narrow" pitchFamily="34" charset="0"/>
              </a:rPr>
              <a:t>Labour force</a:t>
            </a:r>
          </a:p>
        </p:txBody>
      </p:sp>
      <p:cxnSp>
        <p:nvCxnSpPr>
          <p:cNvPr id="13317" name="AutoShape 8"/>
          <p:cNvCxnSpPr>
            <a:cxnSpLocks noChangeShapeType="1"/>
            <a:stCxn id="8" idx="2"/>
            <a:endCxn id="25" idx="0"/>
          </p:cNvCxnSpPr>
          <p:nvPr/>
        </p:nvCxnSpPr>
        <p:spPr bwMode="auto">
          <a:xfrm rot="16200000" flipH="1">
            <a:off x="5251308" y="1363234"/>
            <a:ext cx="1233487" cy="2088418"/>
          </a:xfrm>
          <a:prstGeom prst="bentConnector3">
            <a:avLst>
              <a:gd name="adj1" fmla="val 1970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18" name="AutoShape 9"/>
          <p:cNvCxnSpPr>
            <a:cxnSpLocks noChangeShapeType="1"/>
            <a:stCxn id="8" idx="2"/>
            <a:endCxn id="9" idx="0"/>
          </p:cNvCxnSpPr>
          <p:nvPr/>
        </p:nvCxnSpPr>
        <p:spPr bwMode="auto">
          <a:xfrm rot="5400000">
            <a:off x="3464831" y="917463"/>
            <a:ext cx="485775" cy="223224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19" name="AutoShape 10"/>
          <p:cNvCxnSpPr>
            <a:cxnSpLocks noChangeShapeType="1"/>
            <a:stCxn id="9" idx="2"/>
            <a:endCxn id="13330" idx="0"/>
          </p:cNvCxnSpPr>
          <p:nvPr/>
        </p:nvCxnSpPr>
        <p:spPr bwMode="auto">
          <a:xfrm rot="5400000">
            <a:off x="2060576" y="2465387"/>
            <a:ext cx="271462" cy="792163"/>
          </a:xfrm>
          <a:prstGeom prst="bentConnector3">
            <a:avLst>
              <a:gd name="adj1" fmla="val 5570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20" name="AutoShape 11"/>
          <p:cNvCxnSpPr>
            <a:cxnSpLocks noChangeShapeType="1"/>
            <a:stCxn id="9" idx="2"/>
            <a:endCxn id="13321" idx="0"/>
          </p:cNvCxnSpPr>
          <p:nvPr/>
        </p:nvCxnSpPr>
        <p:spPr bwMode="auto">
          <a:xfrm rot="16200000" flipH="1">
            <a:off x="3136106" y="2182020"/>
            <a:ext cx="288925" cy="137636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1" name="AutoShape 12"/>
          <p:cNvSpPr>
            <a:spLocks noChangeArrowheads="1"/>
          </p:cNvSpPr>
          <p:nvPr/>
        </p:nvSpPr>
        <p:spPr bwMode="auto">
          <a:xfrm>
            <a:off x="3294063" y="3014663"/>
            <a:ext cx="1349375" cy="485775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 smtClean="0">
                <a:solidFill>
                  <a:srgbClr val="FFFFFF"/>
                </a:solidFill>
              </a:rPr>
              <a:t>Unemployed</a:t>
            </a:r>
          </a:p>
        </p:txBody>
      </p:sp>
      <p:sp>
        <p:nvSpPr>
          <p:cNvPr id="16" name="AutoShape 14"/>
          <p:cNvSpPr>
            <a:spLocks noChangeArrowheads="1"/>
          </p:cNvSpPr>
          <p:nvPr/>
        </p:nvSpPr>
        <p:spPr bwMode="auto">
          <a:xfrm>
            <a:off x="7578725" y="5202238"/>
            <a:ext cx="1457771" cy="593725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GB" dirty="0">
                <a:solidFill>
                  <a:srgbClr val="000066"/>
                </a:solidFill>
                <a:latin typeface="Arial Narrow" pitchFamily="34" charset="0"/>
              </a:rPr>
              <a:t>Do not want employment</a:t>
            </a:r>
          </a:p>
        </p:txBody>
      </p:sp>
      <p:cxnSp>
        <p:nvCxnSpPr>
          <p:cNvPr id="13323" name="AutoShape 15"/>
          <p:cNvCxnSpPr>
            <a:cxnSpLocks noChangeShapeType="1"/>
            <a:stCxn id="16" idx="1"/>
            <a:endCxn id="25" idx="2"/>
          </p:cNvCxnSpPr>
          <p:nvPr/>
        </p:nvCxnSpPr>
        <p:spPr bwMode="auto">
          <a:xfrm rot="10800000">
            <a:off x="6912261" y="3473451"/>
            <a:ext cx="666465" cy="2025651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4" name="AutoShape 20"/>
          <p:cNvSpPr>
            <a:spLocks noChangeArrowheads="1"/>
          </p:cNvSpPr>
          <p:nvPr/>
        </p:nvSpPr>
        <p:spPr bwMode="auto">
          <a:xfrm>
            <a:off x="4643438" y="3573463"/>
            <a:ext cx="2054225" cy="1368425"/>
          </a:xfrm>
          <a:prstGeom prst="roundRect">
            <a:avLst>
              <a:gd name="adj" fmla="val 16667"/>
            </a:avLst>
          </a:prstGeom>
          <a:solidFill>
            <a:srgbClr val="CC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 smtClean="0">
                <a:solidFill>
                  <a:srgbClr val="FFFFFF"/>
                </a:solidFill>
              </a:rPr>
              <a:t>Potential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 smtClean="0">
                <a:solidFill>
                  <a:srgbClr val="FFFFFF"/>
                </a:solidFill>
              </a:rPr>
              <a:t>Labour Force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dirty="0" smtClean="0">
                <a:solidFill>
                  <a:srgbClr val="FFFFFF"/>
                </a:solidFill>
              </a:rPr>
              <a:t>- seeking, not available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600" dirty="0" smtClean="0">
                <a:solidFill>
                  <a:srgbClr val="FFFFFF"/>
                </a:solidFill>
              </a:rPr>
              <a:t>- available, not seeking</a:t>
            </a:r>
          </a:p>
        </p:txBody>
      </p:sp>
      <p:sp>
        <p:nvSpPr>
          <p:cNvPr id="13325" name="AutoShape 22"/>
          <p:cNvSpPr>
            <a:spLocks noChangeArrowheads="1"/>
          </p:cNvSpPr>
          <p:nvPr/>
        </p:nvSpPr>
        <p:spPr bwMode="auto">
          <a:xfrm>
            <a:off x="1403350" y="3575050"/>
            <a:ext cx="1655763" cy="1008063"/>
          </a:xfrm>
          <a:prstGeom prst="roundRect">
            <a:avLst>
              <a:gd name="adj" fmla="val 16667"/>
            </a:avLst>
          </a:prstGeom>
          <a:solidFill>
            <a:srgbClr val="66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 smtClean="0">
                <a:solidFill>
                  <a:srgbClr val="FFFFFF"/>
                </a:solidFill>
              </a:rPr>
              <a:t>Time-related</a:t>
            </a:r>
            <a:r>
              <a:rPr lang="en-GB" altLang="en-US" sz="1800" smtClean="0">
                <a:solidFill>
                  <a:srgbClr val="FFFFFF"/>
                </a:solidFill>
              </a:rPr>
              <a:t> </a:t>
            </a:r>
            <a:r>
              <a:rPr lang="en-GB" altLang="en-US" sz="1800" b="1" smtClean="0">
                <a:solidFill>
                  <a:srgbClr val="FFFFFF"/>
                </a:solidFill>
              </a:rPr>
              <a:t>underemployed</a:t>
            </a:r>
          </a:p>
        </p:txBody>
      </p:sp>
      <p:cxnSp>
        <p:nvCxnSpPr>
          <p:cNvPr id="13326" name="AutoShape 24"/>
          <p:cNvCxnSpPr>
            <a:cxnSpLocks noChangeShapeType="1"/>
            <a:stCxn id="13324" idx="3"/>
            <a:endCxn id="25" idx="2"/>
          </p:cNvCxnSpPr>
          <p:nvPr/>
        </p:nvCxnSpPr>
        <p:spPr bwMode="auto">
          <a:xfrm flipV="1">
            <a:off x="6697663" y="3473450"/>
            <a:ext cx="214597" cy="784226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327" name="AutoShape 25"/>
          <p:cNvCxnSpPr>
            <a:cxnSpLocks noChangeShapeType="1"/>
          </p:cNvCxnSpPr>
          <p:nvPr/>
        </p:nvCxnSpPr>
        <p:spPr bwMode="auto">
          <a:xfrm rot="16200000" flipH="1">
            <a:off x="971550" y="3646488"/>
            <a:ext cx="647700" cy="215900"/>
          </a:xfrm>
          <a:prstGeom prst="bentConnector3">
            <a:avLst>
              <a:gd name="adj1" fmla="val 9902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8" name="Rectangle 21"/>
          <p:cNvSpPr>
            <a:spLocks noChangeArrowheads="1"/>
          </p:cNvSpPr>
          <p:nvPr/>
        </p:nvSpPr>
        <p:spPr bwMode="auto">
          <a:xfrm>
            <a:off x="1187450" y="5499100"/>
            <a:ext cx="58324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 smtClean="0">
                <a:solidFill>
                  <a:srgbClr val="833D3D"/>
                </a:solidFill>
              </a:rPr>
              <a:t> Labour underutilization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 smtClean="0">
                <a:solidFill>
                  <a:srgbClr val="833D3D"/>
                </a:solidFill>
              </a:rPr>
              <a:t>(unmet need for employment)</a:t>
            </a:r>
          </a:p>
        </p:txBody>
      </p:sp>
      <p:sp>
        <p:nvSpPr>
          <p:cNvPr id="23" name="Right Brace 22"/>
          <p:cNvSpPr/>
          <p:nvPr/>
        </p:nvSpPr>
        <p:spPr>
          <a:xfrm rot="5400000">
            <a:off x="3798094" y="2547144"/>
            <a:ext cx="576263" cy="5508625"/>
          </a:xfrm>
          <a:prstGeom prst="rightBrace">
            <a:avLst/>
          </a:prstGeom>
          <a:ln w="254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3330" name="AutoShape 7"/>
          <p:cNvSpPr>
            <a:spLocks noChangeArrowheads="1"/>
          </p:cNvSpPr>
          <p:nvPr/>
        </p:nvSpPr>
        <p:spPr bwMode="auto">
          <a:xfrm>
            <a:off x="539750" y="2997200"/>
            <a:ext cx="2519363" cy="503238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b="1" dirty="0" smtClean="0">
                <a:solidFill>
                  <a:srgbClr val="FFFFFF"/>
                </a:solidFill>
              </a:rPr>
              <a:t>Employed</a:t>
            </a:r>
          </a:p>
        </p:txBody>
      </p:sp>
      <p:sp>
        <p:nvSpPr>
          <p:cNvPr id="25" name="AutoShape 6"/>
          <p:cNvSpPr>
            <a:spLocks noChangeArrowheads="1"/>
          </p:cNvSpPr>
          <p:nvPr/>
        </p:nvSpPr>
        <p:spPr bwMode="auto">
          <a:xfrm>
            <a:off x="4788024" y="3024187"/>
            <a:ext cx="4248472" cy="449263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GB" sz="2400" b="1" dirty="0">
                <a:solidFill>
                  <a:srgbClr val="000066"/>
                </a:solidFill>
                <a:latin typeface="Arial Narrow" pitchFamily="34" charset="0"/>
              </a:rPr>
              <a:t>Outside the labour force</a:t>
            </a:r>
          </a:p>
        </p:txBody>
      </p:sp>
      <p:sp>
        <p:nvSpPr>
          <p:cNvPr id="13333" name="AutoShape 14"/>
          <p:cNvSpPr>
            <a:spLocks noChangeArrowheads="1"/>
          </p:cNvSpPr>
          <p:nvPr/>
        </p:nvSpPr>
        <p:spPr bwMode="auto">
          <a:xfrm>
            <a:off x="7087939" y="4308475"/>
            <a:ext cx="1660525" cy="776288"/>
          </a:xfrm>
          <a:prstGeom prst="roundRect">
            <a:avLst>
              <a:gd name="adj" fmla="val 16667"/>
            </a:avLst>
          </a:prstGeom>
          <a:solidFill>
            <a:srgbClr val="FCF4D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smtClean="0"/>
              <a:t>Want employment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400" smtClean="0"/>
              <a:t>but not seeking,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400" smtClean="0"/>
              <a:t>not available</a:t>
            </a:r>
          </a:p>
        </p:txBody>
      </p:sp>
      <p:cxnSp>
        <p:nvCxnSpPr>
          <p:cNvPr id="13334" name="Straight Connector 28"/>
          <p:cNvCxnSpPr>
            <a:cxnSpLocks noChangeShapeType="1"/>
            <a:stCxn id="13333" idx="1"/>
          </p:cNvCxnSpPr>
          <p:nvPr/>
        </p:nvCxnSpPr>
        <p:spPr bwMode="auto">
          <a:xfrm flipH="1">
            <a:off x="6902202" y="4695825"/>
            <a:ext cx="185737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3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A48C28E-5FF3-4955-BF2F-99D477F20B10}" type="slidenum">
              <a:rPr lang="en-GB" altLang="en-US" sz="1400" smtClean="0">
                <a:solidFill>
                  <a:srgbClr val="FFFF99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GB" altLang="en-US" sz="1400" smtClean="0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1331913" y="115888"/>
            <a:ext cx="7581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 Narrow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 Narrow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 Narrow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 Narrow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Labour underutilization (2)</a:t>
            </a:r>
          </a:p>
        </p:txBody>
      </p:sp>
    </p:spTree>
    <p:extLst>
      <p:ext uri="{BB962C8B-B14F-4D97-AF65-F5344CB8AC3E}">
        <p14:creationId xmlns:p14="http://schemas.microsoft.com/office/powerpoint/2010/main" val="17577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3324" grpId="0" animBg="1"/>
      <p:bldP spid="13325" grpId="0" animBg="1"/>
      <p:bldP spid="13328" grpId="0"/>
      <p:bldP spid="23" grpId="0" animBg="1"/>
      <p:bldP spid="133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Unemployed persons:</a:t>
            </a:r>
            <a:br>
              <a:rPr lang="en-US" dirty="0" smtClean="0"/>
            </a:br>
            <a:r>
              <a:rPr lang="en-US" dirty="0" smtClean="0"/>
              <a:t>A more strict operational definition</a:t>
            </a:r>
            <a:endParaRPr lang="fr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413024"/>
            <a:ext cx="8229600" cy="504031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GB" sz="2800" dirty="0" smtClean="0"/>
              <a:t>Working age persons who were:</a:t>
            </a:r>
          </a:p>
          <a:p>
            <a:pPr marL="971550" lvl="1" indent="-51435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b="1" dirty="0" smtClean="0"/>
              <a:t>Not employed in </a:t>
            </a:r>
          </a:p>
          <a:p>
            <a:pPr marL="1371600" lvl="2" indent="-514350">
              <a:spcBef>
                <a:spcPts val="600"/>
              </a:spcBef>
              <a:spcAft>
                <a:spcPts val="0"/>
              </a:spcAft>
            </a:pPr>
            <a:r>
              <a:rPr lang="en-GB" dirty="0" smtClean="0">
                <a:solidFill>
                  <a:srgbClr val="C00000"/>
                </a:solidFill>
              </a:rPr>
              <a:t>last 7 days / reference week</a:t>
            </a:r>
          </a:p>
          <a:p>
            <a:pPr marL="971550" lvl="1" indent="-51435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b="1" dirty="0" smtClean="0"/>
              <a:t>Carried out </a:t>
            </a:r>
            <a:r>
              <a:rPr lang="en-GB" b="1" dirty="0" smtClean="0">
                <a:solidFill>
                  <a:srgbClr val="002060"/>
                </a:solidFill>
              </a:rPr>
              <a:t>activities to seek employment </a:t>
            </a:r>
            <a:r>
              <a:rPr lang="en-GB" b="1" dirty="0" smtClean="0"/>
              <a:t>in </a:t>
            </a:r>
          </a:p>
          <a:p>
            <a:pPr marL="1371600" lvl="2" indent="-514350">
              <a:spcBef>
                <a:spcPts val="600"/>
              </a:spcBef>
              <a:spcAft>
                <a:spcPts val="0"/>
              </a:spcAft>
            </a:pPr>
            <a:r>
              <a:rPr lang="en-GB" dirty="0" smtClean="0">
                <a:solidFill>
                  <a:srgbClr val="C00000"/>
                </a:solidFill>
              </a:rPr>
              <a:t>last 4 weeks / reference month</a:t>
            </a:r>
          </a:p>
          <a:p>
            <a:pPr marL="971550" lvl="1" indent="-51435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GB" b="1" dirty="0" smtClean="0"/>
              <a:t>Available to start job/business </a:t>
            </a:r>
          </a:p>
          <a:p>
            <a:pPr lvl="2">
              <a:spcBef>
                <a:spcPts val="600"/>
              </a:spcBef>
              <a:spcAft>
                <a:spcPts val="0"/>
              </a:spcAft>
            </a:pPr>
            <a:r>
              <a:rPr lang="en-GB" dirty="0" smtClean="0"/>
              <a:t>In reference week OR</a:t>
            </a:r>
          </a:p>
          <a:p>
            <a:pPr lvl="2">
              <a:spcBef>
                <a:spcPts val="600"/>
              </a:spcBef>
              <a:spcAft>
                <a:spcPts val="0"/>
              </a:spcAft>
            </a:pPr>
            <a:r>
              <a:rPr lang="en-GB" dirty="0" smtClean="0">
                <a:solidFill>
                  <a:srgbClr val="C00000"/>
                </a:solidFill>
              </a:rPr>
              <a:t>In short subsequent period (up to 2 weeks)</a:t>
            </a:r>
            <a:endParaRPr lang="fr-C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45BD32-C34C-40F3-8902-B6F0D78F0E59}" type="slidenum">
              <a:rPr lang="en-GB" smtClean="0"/>
              <a:pPr>
                <a:defRPr/>
              </a:pPr>
              <a:t>22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95865" y="5486400"/>
            <a:ext cx="8517948" cy="523220"/>
          </a:xfrm>
          <a:prstGeom prst="rect">
            <a:avLst/>
          </a:prstGeom>
          <a:solidFill>
            <a:srgbClr val="FFC000"/>
          </a:solidFill>
          <a:ln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800" b="1" dirty="0" smtClean="0">
                <a:solidFill>
                  <a:srgbClr val="333399">
                    <a:lumMod val="50000"/>
                  </a:srgbClr>
                </a:solidFill>
                <a:latin typeface="Arial Narrow" pitchFamily="34" charset="0"/>
              </a:rPr>
              <a:t>Must fulfil ALL three criteria to be classified as unemployed</a:t>
            </a:r>
          </a:p>
        </p:txBody>
      </p:sp>
    </p:spTree>
    <p:extLst>
      <p:ext uri="{BB962C8B-B14F-4D97-AF65-F5344CB8AC3E}">
        <p14:creationId xmlns:p14="http://schemas.microsoft.com/office/powerpoint/2010/main" val="182687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Time-related underemployment</a:t>
            </a:r>
            <a:br>
              <a:rPr lang="en-GB" dirty="0" smtClean="0"/>
            </a:br>
            <a:r>
              <a:rPr lang="en-GB" dirty="0" smtClean="0"/>
              <a:t>Scope &amp; relevance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2800" dirty="0" smtClean="0"/>
              <a:t>Reflects a situation when </a:t>
            </a:r>
          </a:p>
          <a:p>
            <a:pPr marL="0" indent="0" algn="ctr">
              <a:buNone/>
            </a:pPr>
            <a:r>
              <a:rPr lang="en-GB" sz="2800" dirty="0" smtClean="0"/>
              <a:t>the working time of persons in employment </a:t>
            </a:r>
          </a:p>
          <a:p>
            <a:pPr marL="0" indent="0" algn="ctr">
              <a:buNone/>
            </a:pPr>
            <a:r>
              <a:rPr lang="en-GB" sz="2800" dirty="0" smtClean="0"/>
              <a:t>is insufficient in relation to alternative employment situations they are willing and available to engage</a:t>
            </a:r>
          </a:p>
          <a:p>
            <a:pPr marL="0" indent="0" algn="r">
              <a:buNone/>
            </a:pPr>
            <a:r>
              <a:rPr lang="en-GB" sz="2400" i="1" dirty="0" smtClean="0"/>
              <a:t>Para 40, </a:t>
            </a:r>
            <a:r>
              <a:rPr lang="en-GB" sz="2400" i="1" dirty="0" err="1" smtClean="0"/>
              <a:t>Resol.I</a:t>
            </a:r>
            <a:r>
              <a:rPr lang="en-GB" sz="2400" i="1" dirty="0" smtClean="0"/>
              <a:t>, (19</a:t>
            </a:r>
            <a:r>
              <a:rPr lang="en-GB" sz="2400" i="1" baseline="30000" dirty="0" smtClean="0"/>
              <a:t>th</a:t>
            </a:r>
            <a:r>
              <a:rPr lang="en-GB" sz="2400" i="1" dirty="0" smtClean="0"/>
              <a:t> ICLS, 2013)</a:t>
            </a:r>
          </a:p>
          <a:p>
            <a:pPr marL="0" indent="0" algn="ctr">
              <a:buNone/>
            </a:pPr>
            <a:endParaRPr lang="en-GB" sz="2800" dirty="0" smtClean="0"/>
          </a:p>
          <a:p>
            <a:r>
              <a:rPr lang="en-GB" sz="2400" dirty="0" smtClean="0"/>
              <a:t>Significant component </a:t>
            </a:r>
            <a:r>
              <a:rPr lang="en-GB" sz="2400" dirty="0"/>
              <a:t>of labour underutilization</a:t>
            </a:r>
          </a:p>
          <a:p>
            <a:r>
              <a:rPr lang="en-GB" sz="2400" dirty="0" smtClean="0"/>
              <a:t>To be disseminated together with unemployment rate</a:t>
            </a:r>
          </a:p>
          <a:p>
            <a:r>
              <a:rPr lang="en-GB" sz="2400" dirty="0" smtClean="0"/>
              <a:t>Does not capture other dimensions of underemployment due to skills mismatches or low remuneration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45BD32-C34C-40F3-8902-B6F0D78F0E59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69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Potential labour force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447800"/>
            <a:ext cx="8229600" cy="4572000"/>
          </a:xfrm>
        </p:spPr>
        <p:txBody>
          <a:bodyPr/>
          <a:lstStyle/>
          <a:p>
            <a:r>
              <a:rPr lang="en-GB" sz="2800" b="1" dirty="0" smtClean="0"/>
              <a:t>Potential </a:t>
            </a:r>
            <a:r>
              <a:rPr lang="en-GB" sz="2800" b="1" dirty="0"/>
              <a:t>labour force </a:t>
            </a:r>
            <a:r>
              <a:rPr lang="en-GB" sz="2800" dirty="0"/>
              <a:t>is defined as all persons of working age who, during the short reference period, were neither in employment nor in unemployment and: </a:t>
            </a:r>
          </a:p>
          <a:p>
            <a:pPr lvl="1">
              <a:spcBef>
                <a:spcPts val="2400"/>
              </a:spcBef>
            </a:pPr>
            <a:r>
              <a:rPr lang="en-GB" sz="2400" dirty="0"/>
              <a:t>(a) carried out activities to “seek employment”, </a:t>
            </a:r>
            <a:r>
              <a:rPr lang="en-GB" sz="2400" dirty="0" smtClean="0"/>
              <a:t>(but) were </a:t>
            </a:r>
            <a:r>
              <a:rPr lang="en-GB" sz="2400" dirty="0"/>
              <a:t>not “currently available” </a:t>
            </a:r>
            <a:r>
              <a:rPr lang="en-GB" sz="2400" dirty="0" smtClean="0"/>
              <a:t>… (i.e. </a:t>
            </a:r>
            <a:r>
              <a:rPr lang="en-GB" sz="2400" i="1" dirty="0" smtClean="0"/>
              <a:t>unavailable jobseekers</a:t>
            </a:r>
            <a:r>
              <a:rPr lang="en-GB" sz="2400" dirty="0" smtClean="0"/>
              <a:t>); </a:t>
            </a:r>
            <a:r>
              <a:rPr lang="en-GB" sz="2400" dirty="0"/>
              <a:t>or </a:t>
            </a:r>
          </a:p>
          <a:p>
            <a:pPr lvl="1">
              <a:spcBef>
                <a:spcPts val="1200"/>
              </a:spcBef>
            </a:pPr>
            <a:r>
              <a:rPr lang="en-GB" sz="2400" dirty="0"/>
              <a:t>(b) did not carry out activities to “seek employment”, but wanted employment and were “currently available” (i.e. </a:t>
            </a:r>
            <a:r>
              <a:rPr lang="en-GB" sz="2400" i="1" dirty="0"/>
              <a:t>available potential jobseekers</a:t>
            </a:r>
            <a:r>
              <a:rPr lang="en-GB" sz="2400" dirty="0"/>
              <a:t>). </a:t>
            </a:r>
            <a:endParaRPr lang="en-GB" sz="2400" dirty="0" smtClean="0"/>
          </a:p>
          <a:p>
            <a:pPr marL="0" lvl="0" indent="0" algn="r">
              <a:buNone/>
            </a:pPr>
            <a:r>
              <a:rPr lang="en-GB" sz="2400" i="1" dirty="0" smtClean="0"/>
              <a:t>Para 51, </a:t>
            </a:r>
            <a:r>
              <a:rPr lang="en-GB" sz="2400" i="1" dirty="0" err="1" smtClean="0"/>
              <a:t>Resol</a:t>
            </a:r>
            <a:r>
              <a:rPr lang="en-GB" sz="2400" i="1" dirty="0"/>
              <a:t>. 1, (19</a:t>
            </a:r>
            <a:r>
              <a:rPr lang="en-GB" sz="2400" i="1" baseline="30000" dirty="0"/>
              <a:t>th</a:t>
            </a:r>
            <a:r>
              <a:rPr lang="en-GB" sz="2400" i="1" dirty="0"/>
              <a:t> ICLS, 2013)</a:t>
            </a:r>
          </a:p>
          <a:p>
            <a:endParaRPr lang="en-GB" sz="2800" dirty="0" smtClean="0"/>
          </a:p>
          <a:p>
            <a:endParaRPr lang="en-GB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C26DFC-6A18-4820-A7A7-8EBDF9BFC0EC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00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</a:t>
            </a:r>
            <a:r>
              <a:rPr lang="en-GB" dirty="0" smtClean="0"/>
              <a:t>labour</a:t>
            </a:r>
            <a:r>
              <a:rPr lang="en-US" dirty="0" smtClean="0"/>
              <a:t> force (2): scope</a:t>
            </a:r>
            <a:endParaRPr lang="fr-CH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800" dirty="0" smtClean="0"/>
              <a:t>Sub-group of persons outside the labour force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800" dirty="0" smtClean="0"/>
              <a:t>With expressed interest in employment (desire to work)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800" dirty="0" smtClean="0"/>
              <a:t>Relevant in contexts with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/>
              <a:t>Limited labour market, job opportunities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/>
              <a:t>Limited channels to seek employment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800" dirty="0" smtClean="0"/>
              <a:t>Relevant for groups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/>
              <a:t>With other responsibilities (women, students)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/>
              <a:t>Environment limits their capacity to seek / be available for work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AE436B3-E8CB-4AA3-AE26-3E3CDBD19B9F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07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Population outside labour force by </a:t>
            </a:r>
            <a:br>
              <a:rPr lang="en-US" sz="3600" dirty="0" smtClean="0"/>
            </a:br>
            <a:r>
              <a:rPr lang="en-US" sz="3600" dirty="0" smtClean="0"/>
              <a:t>labour market attachment</a:t>
            </a:r>
            <a:endParaRPr lang="fr-CH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2" y="1341438"/>
            <a:ext cx="8496175" cy="5040312"/>
          </a:xfrm>
        </p:spPr>
        <p:txBody>
          <a:bodyPr/>
          <a:lstStyle/>
          <a:p>
            <a:pPr marL="525780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800" dirty="0" smtClean="0"/>
              <a:t>Seeking employment, but not available</a:t>
            </a:r>
          </a:p>
          <a:p>
            <a:pPr marL="525780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800" dirty="0" smtClean="0"/>
              <a:t>Not seeking employment, but want and available to work</a:t>
            </a:r>
          </a:p>
          <a:p>
            <a:pPr marL="525780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800" dirty="0" smtClean="0"/>
              <a:t>Not seeking, Not available but want employment</a:t>
            </a:r>
          </a:p>
          <a:p>
            <a:pPr marL="525780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2800" dirty="0" smtClean="0"/>
              <a:t>Does not want employment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45BD32-C34C-40F3-8902-B6F0D78F0E59}" type="slidenum">
              <a:rPr lang="en-GB" smtClean="0"/>
              <a:pPr>
                <a:defRPr/>
              </a:pPr>
              <a:t>26</a:t>
            </a:fld>
            <a:endParaRPr lang="en-GB"/>
          </a:p>
        </p:txBody>
      </p:sp>
      <p:sp>
        <p:nvSpPr>
          <p:cNvPr id="7" name="Left Arrow 6"/>
          <p:cNvSpPr/>
          <p:nvPr/>
        </p:nvSpPr>
        <p:spPr>
          <a:xfrm rot="5400000">
            <a:off x="6444208" y="3140968"/>
            <a:ext cx="4392488" cy="792088"/>
          </a:xfrm>
          <a:prstGeom prst="leftArrow">
            <a:avLst/>
          </a:prstGeom>
          <a:gradFill flip="none"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dirty="0">
                <a:solidFill>
                  <a:srgbClr val="FFFFFF"/>
                </a:solidFill>
                <a:latin typeface="Arial Narrow" panose="020B0606020202030204" pitchFamily="34" charset="0"/>
              </a:rPr>
              <a:t>Labour market attachment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2" y="5733256"/>
            <a:ext cx="6336704" cy="400110"/>
          </a:xfrm>
          <a:prstGeom prst="rect">
            <a:avLst/>
          </a:prstGeom>
          <a:solidFill>
            <a:srgbClr val="FFC000"/>
          </a:solidFill>
          <a:ln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000" b="1" dirty="0" smtClean="0">
                <a:solidFill>
                  <a:srgbClr val="333399">
                    <a:lumMod val="50000"/>
                  </a:srgbClr>
                </a:solidFill>
                <a:latin typeface="Arial Narrow" pitchFamily="34" charset="0"/>
              </a:rPr>
              <a:t>Based on SAME questions used to identify the unemployed</a:t>
            </a:r>
          </a:p>
        </p:txBody>
      </p:sp>
    </p:spTree>
    <p:extLst>
      <p:ext uri="{BB962C8B-B14F-4D97-AF65-F5344CB8AC3E}">
        <p14:creationId xmlns:p14="http://schemas.microsoft.com/office/powerpoint/2010/main" val="12583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Discouraged workers (</a:t>
            </a:r>
            <a:r>
              <a:rPr lang="en-US" sz="3600" i="1" dirty="0"/>
              <a:t>P</a:t>
            </a:r>
            <a:r>
              <a:rPr lang="en-US" sz="3600" i="1" dirty="0" smtClean="0"/>
              <a:t>ara 52, 19</a:t>
            </a:r>
            <a:r>
              <a:rPr lang="en-US" sz="3600" i="1" baseline="30000" dirty="0" smtClean="0"/>
              <a:t>th</a:t>
            </a:r>
            <a:r>
              <a:rPr lang="en-US" sz="3600" i="1" dirty="0" smtClean="0"/>
              <a:t> ICLS</a:t>
            </a:r>
            <a:r>
              <a:rPr lang="en-US" sz="3600" dirty="0" smtClean="0"/>
              <a:t>)</a:t>
            </a:r>
            <a:endParaRPr lang="fr-CH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2" y="1341438"/>
            <a:ext cx="8496175" cy="5040312"/>
          </a:xfrm>
        </p:spPr>
        <p:txBody>
          <a:bodyPr/>
          <a:lstStyle/>
          <a:p>
            <a:pPr marL="525780" indent="-514350">
              <a:spcBef>
                <a:spcPts val="1200"/>
              </a:spcBef>
              <a:spcAft>
                <a:spcPts val="1200"/>
              </a:spcAft>
            </a:pPr>
            <a:r>
              <a:rPr lang="fr-CH" sz="2800" dirty="0" smtClean="0"/>
              <a:t>A </a:t>
            </a:r>
            <a:r>
              <a:rPr lang="en-GB" sz="2800" dirty="0" smtClean="0"/>
              <a:t>particular</a:t>
            </a:r>
            <a:r>
              <a:rPr lang="fr-CH" sz="2800" dirty="0" smtClean="0"/>
              <a:t> group </a:t>
            </a:r>
            <a:r>
              <a:rPr lang="en-GB" sz="2800" dirty="0" smtClean="0"/>
              <a:t>of interest</a:t>
            </a:r>
          </a:p>
          <a:p>
            <a:pPr marL="525780" indent="-514350">
              <a:spcBef>
                <a:spcPts val="1200"/>
              </a:spcBef>
              <a:spcAft>
                <a:spcPts val="1200"/>
              </a:spcAft>
            </a:pPr>
            <a:r>
              <a:rPr lang="en-GB" sz="2800" dirty="0" smtClean="0"/>
              <a:t>People who want, are available but are not looking because they don’t believe the work is available</a:t>
            </a:r>
          </a:p>
          <a:p>
            <a:pPr marL="925830" lvl="1" indent="-514350">
              <a:spcBef>
                <a:spcPts val="1200"/>
              </a:spcBef>
              <a:spcAft>
                <a:spcPts val="1200"/>
              </a:spcAft>
            </a:pPr>
            <a:r>
              <a:rPr lang="en-GB" sz="2400" dirty="0" smtClean="0"/>
              <a:t>Education related reasons (don’t think they are qualified enough)</a:t>
            </a:r>
          </a:p>
          <a:p>
            <a:pPr marL="925830" lvl="1" indent="-514350">
              <a:spcBef>
                <a:spcPts val="1200"/>
              </a:spcBef>
              <a:spcAft>
                <a:spcPts val="1200"/>
              </a:spcAft>
            </a:pPr>
            <a:r>
              <a:rPr lang="en-GB" sz="2400" dirty="0" smtClean="0"/>
              <a:t>Age related reasons (employers don’t want people their age)</a:t>
            </a:r>
          </a:p>
          <a:p>
            <a:pPr marL="925830" lvl="1" indent="-514350">
              <a:spcBef>
                <a:spcPts val="1200"/>
              </a:spcBef>
              <a:spcAft>
                <a:spcPts val="1200"/>
              </a:spcAft>
            </a:pPr>
            <a:r>
              <a:rPr lang="en-GB" sz="2400" dirty="0" smtClean="0"/>
              <a:t>Geographic reasons (no jobs available in the area)</a:t>
            </a:r>
          </a:p>
          <a:p>
            <a:pPr marL="525780" indent="-514350">
              <a:spcBef>
                <a:spcPts val="1200"/>
              </a:spcBef>
              <a:spcAft>
                <a:spcPts val="1200"/>
              </a:spcAft>
            </a:pPr>
            <a:r>
              <a:rPr lang="en-GB" sz="2800" dirty="0" smtClean="0"/>
              <a:t>Measured by including a question on reasons for not seeking work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45BD32-C34C-40F3-8902-B6F0D78F0E59}" type="slidenum">
              <a:rPr lang="en-GB" smtClean="0"/>
              <a:pPr>
                <a:defRPr/>
              </a:pPr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97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1290638"/>
            <a:ext cx="7756525" cy="513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3995738" y="5949950"/>
            <a:ext cx="495300" cy="306388"/>
          </a:xfrm>
          <a:prstGeom prst="rect">
            <a:avLst/>
          </a:prstGeom>
          <a:solidFill>
            <a:srgbClr val="AC5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 smtClean="0">
                <a:solidFill>
                  <a:srgbClr val="FFFFFF"/>
                </a:solidFill>
              </a:rPr>
              <a:t>LU4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56321A1-5437-4015-8F81-056C934277DB}" type="slidenum">
              <a:rPr lang="en-GB" altLang="en-US" sz="1400" smtClean="0">
                <a:solidFill>
                  <a:srgbClr val="FFFF99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GB" altLang="en-US" sz="1400" smtClean="0">
              <a:solidFill>
                <a:srgbClr val="FFFF99"/>
              </a:solidFill>
              <a:latin typeface="Arial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331913" y="115888"/>
            <a:ext cx="7581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 Narrow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 Narrow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 Narrow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 Narrow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Labour underutilization: new measures (LU1-LU4)</a:t>
            </a:r>
          </a:p>
        </p:txBody>
      </p:sp>
    </p:spTree>
    <p:extLst>
      <p:ext uri="{BB962C8B-B14F-4D97-AF65-F5344CB8AC3E}">
        <p14:creationId xmlns:p14="http://schemas.microsoft.com/office/powerpoint/2010/main" val="205893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2588" y="-27384"/>
            <a:ext cx="6357764" cy="1143000"/>
          </a:xfrm>
        </p:spPr>
        <p:txBody>
          <a:bodyPr/>
          <a:lstStyle/>
          <a:p>
            <a:pPr>
              <a:defRPr/>
            </a:pPr>
            <a:r>
              <a:rPr lang="en-GB" sz="2800" dirty="0" smtClean="0">
                <a:latin typeface="+mn-lt"/>
              </a:rPr>
              <a:t>Illustration: Labour underutilization</a:t>
            </a:r>
            <a:br>
              <a:rPr lang="en-GB" sz="2800" dirty="0" smtClean="0">
                <a:latin typeface="+mn-lt"/>
              </a:rPr>
            </a:br>
            <a:r>
              <a:rPr lang="en-GB" sz="2800" dirty="0" smtClean="0">
                <a:latin typeface="+mn-lt"/>
              </a:rPr>
              <a:t>Composite indicator (LU4)</a:t>
            </a:r>
            <a:endParaRPr lang="en-GB" sz="2800" dirty="0">
              <a:latin typeface="+mn-lt"/>
            </a:endParaRPr>
          </a:p>
        </p:txBody>
      </p:sp>
      <p:sp>
        <p:nvSpPr>
          <p:cNvPr id="26627" name="TextBox 5"/>
          <p:cNvSpPr txBox="1">
            <a:spLocks noChangeArrowheads="1"/>
          </p:cNvSpPr>
          <p:nvPr/>
        </p:nvSpPr>
        <p:spPr bwMode="auto">
          <a:xfrm>
            <a:off x="107950" y="6453188"/>
            <a:ext cx="648017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66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Arial Narrow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i="1">
                <a:solidFill>
                  <a:srgbClr val="000000"/>
                </a:solidFill>
                <a:latin typeface="Arial" charset="0"/>
              </a:rPr>
              <a:t>Source: ILO calculations based on national data (2011)</a:t>
            </a: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412875"/>
            <a:ext cx="7910513" cy="507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101013" y="6453188"/>
            <a:ext cx="909637" cy="268287"/>
          </a:xfrm>
        </p:spPr>
        <p:txBody>
          <a:bodyPr/>
          <a:lstStyle/>
          <a:p>
            <a:pPr>
              <a:defRPr/>
            </a:pPr>
            <a:fld id="{948FA651-8E14-4E15-900D-510034CD9F03}" type="slidenum">
              <a:rPr lang="en-GB" smtClean="0"/>
              <a:pPr>
                <a:defRPr/>
              </a:pPr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896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54305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b="0" dirty="0" smtClean="0"/>
              <a:t/>
            </a:r>
            <a:br>
              <a:rPr lang="en-GB" altLang="en-US" b="0" dirty="0" smtClean="0"/>
            </a:br>
            <a:endParaRPr lang="en-GB" altLang="en-US" b="0" dirty="0" smtClean="0"/>
          </a:p>
        </p:txBody>
      </p:sp>
      <p:sp>
        <p:nvSpPr>
          <p:cNvPr id="6147" name="Text Placeholder 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8242176" cy="1500187"/>
          </a:xfrm>
        </p:spPr>
        <p:txBody>
          <a:bodyPr/>
          <a:lstStyle/>
          <a:p>
            <a:r>
              <a:rPr lang="en-GB" altLang="en-US" sz="4000" dirty="0" smtClean="0"/>
              <a:t>Implications for employment and unemployment statistics</a:t>
            </a:r>
          </a:p>
        </p:txBody>
      </p:sp>
      <p:sp>
        <p:nvSpPr>
          <p:cNvPr id="6148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614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976078-255F-445D-BEA8-05D5B2F7ECD7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30</a:t>
            </a:fld>
            <a:endParaRPr lang="en-GB" altLang="en-US" smtClean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5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331913" y="44624"/>
            <a:ext cx="7581900" cy="1143000"/>
          </a:xfrm>
        </p:spPr>
        <p:txBody>
          <a:bodyPr/>
          <a:lstStyle/>
          <a:p>
            <a:r>
              <a:rPr lang="en-GB" altLang="en-US" sz="3600" dirty="0" smtClean="0"/>
              <a:t>Employment &amp; unemployment statistics </a:t>
            </a:r>
            <a:br>
              <a:rPr lang="en-GB" altLang="en-US" sz="3600" dirty="0" smtClean="0"/>
            </a:br>
            <a:r>
              <a:rPr lang="en-GB" altLang="en-US" sz="3600" dirty="0" smtClean="0">
                <a:solidFill>
                  <a:srgbClr val="FFFF00"/>
                </a:solidFill>
              </a:rPr>
              <a:t>as per previous standards....</a:t>
            </a:r>
          </a:p>
        </p:txBody>
      </p:sp>
      <p:sp>
        <p:nvSpPr>
          <p:cNvPr id="2048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4925" y="6525344"/>
            <a:ext cx="6985000" cy="2889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dirty="0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101013" y="6545089"/>
            <a:ext cx="909637" cy="268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52FC97C-CE53-4F19-B4A0-C2A93581DBA8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31</a:t>
            </a:fld>
            <a:endParaRPr lang="en-GB" altLang="en-US" dirty="0" smtClean="0">
              <a:solidFill>
                <a:srgbClr val="FFFF99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4339" y="5444976"/>
            <a:ext cx="4139629" cy="452468"/>
          </a:xfrm>
          <a:prstGeom prst="rect">
            <a:avLst/>
          </a:prstGeom>
          <a:solidFill>
            <a:srgbClr val="9BBCFF"/>
          </a:solidFill>
          <a:ln w="25400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2400" b="1" dirty="0" smtClean="0">
                <a:solidFill>
                  <a:srgbClr val="002060"/>
                </a:solidFill>
                <a:latin typeface="Arial Narrow" pitchFamily="34" charset="0"/>
              </a:rPr>
              <a:t>Employed</a:t>
            </a:r>
            <a:endParaRPr lang="en-GB" altLang="en-US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7984" y="5444976"/>
            <a:ext cx="1620117" cy="452468"/>
          </a:xfrm>
          <a:prstGeom prst="rect">
            <a:avLst/>
          </a:prstGeom>
          <a:solidFill>
            <a:srgbClr val="FFFF00"/>
          </a:solidFill>
          <a:ln w="25400">
            <a:solidFill>
              <a:srgbClr val="002060"/>
            </a:solidFill>
          </a:ln>
        </p:spPr>
        <p:txBody>
          <a:bodyPr lIns="36000" rIns="36000" anchor="ctr"/>
          <a:lstStyle/>
          <a:p>
            <a:pPr algn="ctr">
              <a:defRPr/>
            </a:pPr>
            <a:r>
              <a:rPr lang="en-GB" sz="2400" b="1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Unemployed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4168" y="5444977"/>
            <a:ext cx="2880320" cy="452467"/>
          </a:xfrm>
          <a:prstGeom prst="rect">
            <a:avLst/>
          </a:prstGeom>
          <a:solidFill>
            <a:srgbClr val="FF9933"/>
          </a:solidFill>
          <a:ln w="25400">
            <a:solidFill>
              <a:srgbClr val="002060"/>
            </a:solidFill>
          </a:ln>
        </p:spPr>
        <p:txBody>
          <a:bodyPr lIns="72000" rIns="72000" anchor="ctr"/>
          <a:lstStyle/>
          <a:p>
            <a:pPr algn="ctr">
              <a:defRPr/>
            </a:pPr>
            <a:r>
              <a:rPr lang="en-GB" sz="2400" b="1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Inactive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5976" y="1341016"/>
            <a:ext cx="4573463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0000" rIns="0"/>
          <a:lstStyle/>
          <a:p>
            <a:pPr>
              <a:spcBef>
                <a:spcPts val="0"/>
              </a:spcBef>
              <a:defRPr/>
            </a:pPr>
            <a:r>
              <a:rPr lang="en-GB" sz="2000" b="1" i="1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ALL OTHERS, whether or not:</a:t>
            </a:r>
            <a:endParaRPr lang="en-GB" sz="2000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endParaRPr lang="en-GB" sz="24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Down Arrow 11"/>
          <p:cNvSpPr/>
          <p:nvPr/>
        </p:nvSpPr>
        <p:spPr bwMode="auto">
          <a:xfrm>
            <a:off x="1619672" y="1876762"/>
            <a:ext cx="935037" cy="3640222"/>
          </a:xfrm>
          <a:prstGeom prst="downArrow">
            <a:avLst>
              <a:gd name="adj1" fmla="val 50000"/>
              <a:gd name="adj2" fmla="val 37877"/>
            </a:avLst>
          </a:prstGeom>
          <a:solidFill>
            <a:srgbClr val="FFC000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n-GB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Down Arrow 12"/>
          <p:cNvSpPr/>
          <p:nvPr/>
        </p:nvSpPr>
        <p:spPr bwMode="auto">
          <a:xfrm>
            <a:off x="5903913" y="1772568"/>
            <a:ext cx="936625" cy="2879899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n-GB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339" y="3284984"/>
            <a:ext cx="4211637" cy="431800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en-GB" sz="24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ALL who </a:t>
            </a:r>
            <a:r>
              <a:rPr lang="en-GB" sz="24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work for training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339" y="2636664"/>
            <a:ext cx="4211637" cy="649288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en-GB" sz="24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ALL who </a:t>
            </a:r>
            <a:r>
              <a:rPr lang="en-GB" sz="24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produce goods </a:t>
            </a:r>
            <a:r>
              <a:rPr lang="en-GB" sz="24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for </a:t>
            </a:r>
          </a:p>
          <a:p>
            <a:pPr>
              <a:defRPr/>
            </a:pPr>
            <a:r>
              <a:rPr lang="en-GB" sz="24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own </a:t>
            </a:r>
            <a:r>
              <a:rPr lang="en-GB" sz="24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final </a:t>
            </a:r>
            <a:r>
              <a:rPr lang="en-GB" sz="24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use</a:t>
            </a:r>
            <a:endParaRPr lang="en-GB" sz="24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339" y="3717752"/>
            <a:ext cx="4211637" cy="503237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en-GB" sz="24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ALL who </a:t>
            </a:r>
            <a:r>
              <a:rPr lang="en-GB" sz="24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volunteer for </a:t>
            </a:r>
            <a:r>
              <a:rPr lang="en-GB" sz="24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organizations</a:t>
            </a:r>
            <a:endParaRPr lang="en-GB" sz="24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339" y="4220989"/>
            <a:ext cx="4211637" cy="688812"/>
          </a:xfrm>
          <a:prstGeom prst="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en-GB" sz="24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Who </a:t>
            </a:r>
            <a:r>
              <a:rPr lang="en-GB" sz="24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volunteer to produce goods for households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1025" y="1772568"/>
            <a:ext cx="4573463" cy="431800"/>
          </a:xfrm>
          <a:prstGeom prst="rect">
            <a:avLst/>
          </a:prstGeom>
          <a:solidFill>
            <a:srgbClr val="CCFF66"/>
          </a:solidFill>
          <a:ln>
            <a:solidFill>
              <a:schemeClr val="tx2"/>
            </a:solidFill>
          </a:ln>
        </p:spPr>
        <p:txBody>
          <a:bodyPr lIns="90000" rIns="0" anchor="ctr"/>
          <a:lstStyle/>
          <a:p>
            <a:pPr>
              <a:defRPr/>
            </a:pPr>
            <a:r>
              <a:rPr lang="en-GB" sz="24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-Provide services for own final use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91025" y="2204368"/>
            <a:ext cx="4573463" cy="431800"/>
          </a:xfrm>
          <a:prstGeom prst="rect">
            <a:avLst/>
          </a:prstGeom>
          <a:solidFill>
            <a:srgbClr val="CCFF66"/>
          </a:solidFill>
          <a:ln>
            <a:solidFill>
              <a:schemeClr val="tx2"/>
            </a:solidFill>
          </a:ln>
        </p:spPr>
        <p:txBody>
          <a:bodyPr lIns="90000" rIns="0"/>
          <a:lstStyle/>
          <a:p>
            <a:pPr>
              <a:defRPr/>
            </a:pPr>
            <a:r>
              <a:rPr lang="en-GB" sz="20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-Volunteer providing services for households</a:t>
            </a:r>
          </a:p>
          <a:p>
            <a:pPr>
              <a:defRPr/>
            </a:pPr>
            <a:endParaRPr lang="en-GB" sz="24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64052" y="4652888"/>
            <a:ext cx="4500436" cy="400110"/>
          </a:xfrm>
          <a:prstGeom prst="rect">
            <a:avLst/>
          </a:prstGeom>
          <a:solidFill>
            <a:schemeClr val="bg1"/>
          </a:solidFill>
          <a:ln w="254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0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Seeking work </a:t>
            </a:r>
            <a:r>
              <a:rPr lang="en-GB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AND / OR</a:t>
            </a:r>
            <a:r>
              <a:rPr lang="en-GB" sz="20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 available for work </a:t>
            </a:r>
            <a:endParaRPr lang="en-GB" sz="16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27984" y="3140720"/>
            <a:ext cx="4500438" cy="461962"/>
          </a:xfrm>
          <a:prstGeom prst="rect">
            <a:avLst/>
          </a:prstGeom>
          <a:solidFill>
            <a:schemeClr val="bg1"/>
          </a:solidFill>
          <a:ln w="254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4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“Not employed”</a:t>
            </a:r>
            <a:endParaRPr lang="en-GB" b="1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Down Arrow 20"/>
          <p:cNvSpPr/>
          <p:nvPr/>
        </p:nvSpPr>
        <p:spPr bwMode="auto">
          <a:xfrm>
            <a:off x="4860032" y="5140938"/>
            <a:ext cx="827857" cy="448054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Yes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0" y="1308830"/>
            <a:ext cx="4283968" cy="1040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0000" rIns="0"/>
          <a:lstStyle/>
          <a:p>
            <a:pPr>
              <a:spcBef>
                <a:spcPts val="0"/>
              </a:spcBef>
              <a:defRPr/>
            </a:pPr>
            <a:r>
              <a:rPr lang="en-GB" sz="20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Above </a:t>
            </a:r>
            <a:r>
              <a:rPr lang="en-GB" sz="20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minimum age</a:t>
            </a:r>
            <a:r>
              <a:rPr lang="en-GB" sz="2000" b="1" i="1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 </a:t>
            </a:r>
            <a:r>
              <a:rPr lang="en-GB" sz="20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... :</a:t>
            </a:r>
            <a:endParaRPr lang="en-GB" sz="2000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endParaRPr lang="en-GB" sz="24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Down Arrow 23"/>
          <p:cNvSpPr/>
          <p:nvPr/>
        </p:nvSpPr>
        <p:spPr bwMode="auto">
          <a:xfrm>
            <a:off x="7128519" y="5140938"/>
            <a:ext cx="827857" cy="448054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No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339" y="1772568"/>
            <a:ext cx="4211637" cy="431801"/>
          </a:xfrm>
          <a:prstGeom prst="rect">
            <a:avLst/>
          </a:prstGeom>
          <a:solidFill>
            <a:srgbClr val="9BBCFF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en-GB" sz="24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ALL who </a:t>
            </a:r>
            <a:r>
              <a:rPr lang="en-GB" sz="24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work for </a:t>
            </a:r>
            <a:r>
              <a:rPr lang="en-GB" sz="24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pay</a:t>
            </a:r>
            <a:endParaRPr lang="en-GB" sz="24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339" y="2204369"/>
            <a:ext cx="4211637" cy="431800"/>
          </a:xfrm>
          <a:prstGeom prst="rect">
            <a:avLst/>
          </a:prstGeom>
          <a:solidFill>
            <a:srgbClr val="9BBCFF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en-GB" sz="24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ALL who </a:t>
            </a:r>
            <a:r>
              <a:rPr lang="en-GB" sz="24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work for profit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107504" y="5928612"/>
            <a:ext cx="5903762" cy="452468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2400" b="1" dirty="0" smtClean="0">
                <a:solidFill>
                  <a:srgbClr val="FFFFFF"/>
                </a:solidFill>
                <a:latin typeface="Arial Narrow" pitchFamily="34" charset="0"/>
              </a:rPr>
              <a:t>Currently active pop. </a:t>
            </a:r>
            <a:r>
              <a:rPr lang="en-GB" altLang="en-US" sz="2400" i="1" dirty="0" smtClean="0">
                <a:solidFill>
                  <a:srgbClr val="FFFFFF"/>
                </a:solidFill>
                <a:latin typeface="Arial Narrow" pitchFamily="34" charset="0"/>
              </a:rPr>
              <a:t>(employed + unemployed)</a:t>
            </a:r>
            <a:endParaRPr lang="en-GB" altLang="en-US" i="1" dirty="0">
              <a:solidFill>
                <a:srgbClr val="FFFFFF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43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3" grpId="0" animBg="1"/>
      <p:bldP spid="18" grpId="0" animBg="1"/>
      <p:bldP spid="19" grpId="0" animBg="1"/>
      <p:bldP spid="20" grpId="0" animBg="1"/>
      <p:bldP spid="8" grpId="0" animBg="1"/>
      <p:bldP spid="23" grpId="0" animBg="1"/>
      <p:bldP spid="23" grpId="1" animBg="1"/>
      <p:bldP spid="24" grpId="0" animBg="1"/>
      <p:bldP spid="5" grpId="0" animBg="1"/>
      <p:bldP spid="6" grpId="0" animBg="1"/>
      <p:bldP spid="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4283968" y="4293096"/>
            <a:ext cx="4500436" cy="400110"/>
          </a:xfrm>
          <a:prstGeom prst="rect">
            <a:avLst/>
          </a:prstGeom>
          <a:solidFill>
            <a:schemeClr val="bg1"/>
          </a:solidFill>
          <a:ln w="254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0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Seeking </a:t>
            </a:r>
            <a:r>
              <a:rPr lang="en-GB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AND</a:t>
            </a:r>
            <a:r>
              <a:rPr lang="en-GB" sz="20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 available for work for pay/profit </a:t>
            </a:r>
            <a:endParaRPr lang="en-GB" sz="16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Down Arrow 12"/>
          <p:cNvSpPr/>
          <p:nvPr/>
        </p:nvSpPr>
        <p:spPr bwMode="auto">
          <a:xfrm>
            <a:off x="5965825" y="3140968"/>
            <a:ext cx="720725" cy="1224136"/>
          </a:xfrm>
          <a:prstGeom prst="downArrow">
            <a:avLst>
              <a:gd name="adj1" fmla="val 50000"/>
              <a:gd name="adj2" fmla="val 37417"/>
            </a:avLst>
          </a:prstGeom>
          <a:solidFill>
            <a:srgbClr val="FFC000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n-GB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Down Arrow 11"/>
          <p:cNvSpPr/>
          <p:nvPr/>
        </p:nvSpPr>
        <p:spPr bwMode="auto">
          <a:xfrm>
            <a:off x="1691680" y="3257501"/>
            <a:ext cx="936625" cy="1683667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n-GB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10063" y="3068960"/>
            <a:ext cx="4248150" cy="360040"/>
          </a:xfrm>
          <a:prstGeom prst="rect">
            <a:avLst/>
          </a:prstGeom>
          <a:solidFill>
            <a:srgbClr val="CCCCFF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en-GB" sz="20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Volunteer producing goods for households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0063" y="2636912"/>
            <a:ext cx="4248150" cy="432048"/>
          </a:xfrm>
          <a:prstGeom prst="rect">
            <a:avLst/>
          </a:prstGeom>
          <a:solidFill>
            <a:srgbClr val="CCCCFF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en-GB" sz="20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-Volunteer through / for organizations</a:t>
            </a:r>
          </a:p>
        </p:txBody>
      </p:sp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 smtClean="0"/>
              <a:t>Employment &amp; Unemployment as per the </a:t>
            </a:r>
            <a:r>
              <a:rPr lang="en-GB" altLang="en-US" sz="3600" dirty="0" smtClean="0">
                <a:solidFill>
                  <a:srgbClr val="FF6600"/>
                </a:solidFill>
              </a:rPr>
              <a:t>NEW standards</a:t>
            </a:r>
            <a:endParaRPr lang="en-GB" altLang="en-US" sz="3600" dirty="0" smtClean="0"/>
          </a:p>
        </p:txBody>
      </p:sp>
      <p:sp>
        <p:nvSpPr>
          <p:cNvPr id="21507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028384" y="6453188"/>
            <a:ext cx="909637" cy="268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9042944-89BE-49F6-856C-AC0833AFB088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32</a:t>
            </a:fld>
            <a:endParaRPr lang="en-GB" altLang="en-US" dirty="0" smtClean="0">
              <a:solidFill>
                <a:srgbClr val="FFFF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0363" y="1726255"/>
            <a:ext cx="3563937" cy="477093"/>
          </a:xfrm>
          <a:prstGeom prst="rect">
            <a:avLst/>
          </a:prstGeom>
          <a:solidFill>
            <a:srgbClr val="9BBCFF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en-GB" sz="2400" b="1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ALL</a:t>
            </a:r>
            <a:r>
              <a:rPr lang="en-GB" sz="24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 who work for pay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363" y="2194250"/>
            <a:ext cx="3563937" cy="1412875"/>
          </a:xfrm>
          <a:prstGeom prst="rect">
            <a:avLst/>
          </a:prstGeom>
          <a:solidFill>
            <a:srgbClr val="9BBCFF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en-GB" sz="2400" b="1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ALL</a:t>
            </a:r>
            <a:r>
              <a:rPr lang="en-GB" sz="24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 who work for profit</a:t>
            </a:r>
          </a:p>
          <a:p>
            <a:pPr>
              <a:defRPr/>
            </a:pPr>
            <a:r>
              <a:rPr lang="en-GB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 Employers</a:t>
            </a:r>
            <a:endParaRPr lang="en-GB" sz="16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en-GB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 Own </a:t>
            </a:r>
            <a:r>
              <a:rPr lang="en-GB" sz="16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account workers </a:t>
            </a:r>
            <a:r>
              <a:rPr lang="en-GB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in market units</a:t>
            </a:r>
          </a:p>
          <a:p>
            <a:pPr>
              <a:defRPr/>
            </a:pPr>
            <a:r>
              <a:rPr lang="en-GB" sz="16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- Contributing </a:t>
            </a:r>
            <a:r>
              <a:rPr lang="en-GB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family workers</a:t>
            </a:r>
          </a:p>
          <a:p>
            <a:pPr>
              <a:defRPr/>
            </a:pPr>
            <a:r>
              <a:rPr lang="en-GB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 Members </a:t>
            </a:r>
            <a:r>
              <a:rPr lang="en-GB" sz="16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of market producer cooperatives  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60362" y="4941168"/>
            <a:ext cx="3563937" cy="720079"/>
          </a:xfrm>
          <a:prstGeom prst="rect">
            <a:avLst/>
          </a:prstGeom>
          <a:solidFill>
            <a:srgbClr val="3366FF"/>
          </a:solidFill>
          <a:ln w="25400">
            <a:solidFill>
              <a:srgbClr val="002060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2400" b="1" dirty="0">
                <a:solidFill>
                  <a:srgbClr val="FFFFFF"/>
                </a:solidFill>
                <a:latin typeface="Arial Narrow" pitchFamily="34" charset="0"/>
              </a:rPr>
              <a:t>Persons in employment </a:t>
            </a:r>
          </a:p>
          <a:p>
            <a:pPr algn="ctr" eaLnBrk="1" hangingPunct="1"/>
            <a:r>
              <a:rPr lang="en-GB" altLang="en-US" dirty="0" smtClean="0">
                <a:solidFill>
                  <a:srgbClr val="FFFFFF"/>
                </a:solidFill>
                <a:latin typeface="Arial Narrow" pitchFamily="34" charset="0"/>
              </a:rPr>
              <a:t>(work for </a:t>
            </a:r>
            <a:r>
              <a:rPr lang="en-GB" altLang="en-US" dirty="0">
                <a:solidFill>
                  <a:srgbClr val="FFFFFF"/>
                </a:solidFill>
                <a:latin typeface="Arial Narrow" pitchFamily="34" charset="0"/>
              </a:rPr>
              <a:t>pay / profit)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3174" y="4941168"/>
            <a:ext cx="2305050" cy="720080"/>
          </a:xfrm>
          <a:prstGeom prst="rect">
            <a:avLst/>
          </a:prstGeom>
          <a:solidFill>
            <a:srgbClr val="FFFF00"/>
          </a:solidFill>
          <a:ln w="25400">
            <a:solidFill>
              <a:srgbClr val="002060"/>
            </a:solidFill>
          </a:ln>
        </p:spPr>
        <p:txBody>
          <a:bodyPr tIns="36000" bIns="36000" anchor="ctr"/>
          <a:lstStyle/>
          <a:p>
            <a:pPr algn="ctr">
              <a:defRPr/>
            </a:pPr>
            <a:r>
              <a:rPr lang="en-GB" sz="2400" b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Unemployed</a:t>
            </a:r>
            <a:endParaRPr lang="en-GB" sz="2400" b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86550" y="4968652"/>
            <a:ext cx="1800225" cy="692596"/>
          </a:xfrm>
          <a:prstGeom prst="rect">
            <a:avLst/>
          </a:prstGeom>
          <a:solidFill>
            <a:srgbClr val="FF9933"/>
          </a:solidFill>
          <a:ln w="25400">
            <a:solidFill>
              <a:srgbClr val="002060"/>
            </a:solidFill>
          </a:ln>
        </p:spPr>
        <p:txBody>
          <a:bodyPr lIns="72000" rIns="72000" anchor="ctr"/>
          <a:lstStyle/>
          <a:p>
            <a:pPr algn="ctr">
              <a:defRPr/>
            </a:pPr>
            <a:r>
              <a:rPr lang="en-GB" sz="2400" b="1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Outside the labour force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0063" y="863600"/>
            <a:ext cx="4319587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0000" rIns="0"/>
          <a:lstStyle/>
          <a:p>
            <a:pPr>
              <a:spcBef>
                <a:spcPts val="0"/>
              </a:spcBef>
              <a:defRPr/>
            </a:pPr>
            <a:r>
              <a:rPr lang="en-GB" sz="2000" b="1" i="1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ALL OTHERS </a:t>
            </a:r>
            <a:r>
              <a:rPr lang="en-GB" sz="2000" b="1" i="1" dirty="0">
                <a:solidFill>
                  <a:srgbClr val="C00000"/>
                </a:solidFill>
                <a:latin typeface="Arial Narrow" panose="020B0606020202030204" pitchFamily="34" charset="0"/>
              </a:rPr>
              <a:t>&gt; age, </a:t>
            </a:r>
            <a:r>
              <a:rPr lang="en-GB" sz="2000" b="1" i="1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whether or not:</a:t>
            </a:r>
            <a:endParaRPr lang="en-GB" sz="2000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endParaRPr lang="en-GB" sz="24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10063" y="2276872"/>
            <a:ext cx="4248150" cy="432049"/>
          </a:xfrm>
          <a:prstGeom prst="rect">
            <a:avLst/>
          </a:prstGeom>
          <a:solidFill>
            <a:srgbClr val="CCCCFF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en-GB" sz="20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-Produce goods for own final use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0063" y="1223963"/>
            <a:ext cx="4248150" cy="359792"/>
          </a:xfrm>
          <a:prstGeom prst="rect">
            <a:avLst/>
          </a:prstGeom>
          <a:solidFill>
            <a:srgbClr val="CCFF99"/>
          </a:solidFill>
          <a:ln>
            <a:solidFill>
              <a:schemeClr val="tx2"/>
            </a:solidFill>
          </a:ln>
        </p:spPr>
        <p:txBody>
          <a:bodyPr lIns="90000" rIns="0" anchor="ctr"/>
          <a:lstStyle/>
          <a:p>
            <a:pPr>
              <a:defRPr/>
            </a:pPr>
            <a:r>
              <a:rPr lang="en-GB" sz="20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-Provide services for own final 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0063" y="1556792"/>
            <a:ext cx="4248150" cy="360362"/>
          </a:xfrm>
          <a:prstGeom prst="rect">
            <a:avLst/>
          </a:prstGeom>
          <a:solidFill>
            <a:srgbClr val="CCFF99"/>
          </a:solidFill>
          <a:ln>
            <a:solidFill>
              <a:schemeClr val="tx2"/>
            </a:solidFill>
          </a:ln>
        </p:spPr>
        <p:txBody>
          <a:bodyPr lIns="90000" rIns="0"/>
          <a:lstStyle/>
          <a:p>
            <a:pPr>
              <a:defRPr/>
            </a:pPr>
            <a:r>
              <a:rPr lang="en-GB" sz="20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-Volunteer providing services for households</a:t>
            </a:r>
          </a:p>
          <a:p>
            <a:pPr>
              <a:defRPr/>
            </a:pPr>
            <a:endParaRPr lang="en-GB" sz="24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5727" y="3573016"/>
            <a:ext cx="4176713" cy="400050"/>
          </a:xfrm>
          <a:prstGeom prst="rect">
            <a:avLst/>
          </a:prstGeom>
          <a:solidFill>
            <a:schemeClr val="bg1"/>
          </a:solidFill>
          <a:ln w="25400">
            <a:solidFill>
              <a:srgbClr val="00206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b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“Not employed” (for </a:t>
            </a:r>
            <a:r>
              <a:rPr lang="en-GB" sz="2000" b="1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pay/profit)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02340" y="6237312"/>
            <a:ext cx="4968875" cy="576064"/>
          </a:xfrm>
          <a:prstGeom prst="rect">
            <a:avLst/>
          </a:prstGeom>
          <a:gradFill flip="none" rotWithShape="1">
            <a:gsLst>
              <a:gs pos="0">
                <a:srgbClr val="FF9933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10800000" scaled="1"/>
            <a:tileRect/>
          </a:gradFill>
          <a:ln w="25400">
            <a:solidFill>
              <a:srgbClr val="002060"/>
            </a:solidFill>
          </a:ln>
        </p:spPr>
        <p:txBody>
          <a:bodyPr anchor="ctr"/>
          <a:lstStyle/>
          <a:p>
            <a:pPr algn="ctr">
              <a:defRPr/>
            </a:pPr>
            <a:r>
              <a:rPr lang="en-GB" sz="2400" b="1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Underutilized </a:t>
            </a:r>
            <a:r>
              <a:rPr lang="en-GB" sz="2400" b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labour</a:t>
            </a:r>
          </a:p>
          <a:p>
            <a:pPr algn="ctr">
              <a:defRPr/>
            </a:pPr>
            <a:r>
              <a:rPr lang="en-GB" sz="1600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(with unmet need for employment, for pay/profit) </a:t>
            </a:r>
            <a:endParaRPr lang="en-GB" sz="16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10063" y="1916832"/>
            <a:ext cx="4248150" cy="405332"/>
          </a:xfrm>
          <a:prstGeom prst="rect">
            <a:avLst/>
          </a:prstGeom>
          <a:solidFill>
            <a:srgbClr val="CCCCFF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pPr>
              <a:defRPr/>
            </a:pPr>
            <a:r>
              <a:rPr lang="en-GB" sz="2000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-Work unpaid for training</a:t>
            </a:r>
          </a:p>
        </p:txBody>
      </p:sp>
      <p:sp>
        <p:nvSpPr>
          <p:cNvPr id="24" name="Down Arrow 23"/>
          <p:cNvSpPr/>
          <p:nvPr/>
        </p:nvSpPr>
        <p:spPr bwMode="auto">
          <a:xfrm>
            <a:off x="5112295" y="4637130"/>
            <a:ext cx="827857" cy="448054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Yes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Down Arrow 24"/>
          <p:cNvSpPr/>
          <p:nvPr/>
        </p:nvSpPr>
        <p:spPr bwMode="auto">
          <a:xfrm>
            <a:off x="7056511" y="4637130"/>
            <a:ext cx="827857" cy="448054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No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360363" y="5712836"/>
            <a:ext cx="6227861" cy="452468"/>
          </a:xfrm>
          <a:prstGeom prst="rect">
            <a:avLst/>
          </a:prstGeom>
          <a:solidFill>
            <a:schemeClr val="accent2">
              <a:lumMod val="50000"/>
            </a:schemeClr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2400" b="1" dirty="0" smtClean="0">
                <a:solidFill>
                  <a:srgbClr val="FFFFFF"/>
                </a:solidFill>
                <a:latin typeface="Arial Narrow" pitchFamily="34" charset="0"/>
              </a:rPr>
              <a:t>Labour force </a:t>
            </a:r>
            <a:endParaRPr lang="en-GB" altLang="en-US" i="1" dirty="0">
              <a:solidFill>
                <a:srgbClr val="FFFFFF"/>
              </a:solidFill>
              <a:latin typeface="Arial Narrow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718" y="1328493"/>
            <a:ext cx="3924300" cy="377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0000" rIns="0"/>
          <a:lstStyle/>
          <a:p>
            <a:pPr>
              <a:spcBef>
                <a:spcPts val="0"/>
              </a:spcBef>
              <a:defRPr/>
            </a:pPr>
            <a:r>
              <a:rPr lang="en-GB" sz="20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Above </a:t>
            </a:r>
            <a:r>
              <a:rPr lang="en-GB" sz="2000" b="1" i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minimum age</a:t>
            </a:r>
            <a:r>
              <a:rPr lang="en-GB" sz="2000" b="1" i="1" dirty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 </a:t>
            </a:r>
            <a:r>
              <a:rPr lang="en-GB" sz="2000" b="1" i="1" dirty="0" smtClean="0">
                <a:solidFill>
                  <a:srgbClr val="333399">
                    <a:lumMod val="50000"/>
                  </a:srgbClr>
                </a:solidFill>
                <a:latin typeface="Arial Narrow" panose="020B0606020202030204" pitchFamily="34" charset="0"/>
              </a:rPr>
              <a:t>... :</a:t>
            </a:r>
            <a:endParaRPr lang="en-GB" sz="2000" i="1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endParaRPr lang="en-GB" sz="2400" dirty="0">
              <a:solidFill>
                <a:srgbClr val="333399">
                  <a:lumMod val="50000"/>
                </a:srgb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61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3" grpId="0" animBg="1"/>
      <p:bldP spid="16" grpId="0" animBg="1"/>
      <p:bldP spid="15" grpId="0" animBg="1"/>
      <p:bldP spid="9" grpId="0" animBg="1"/>
      <p:bldP spid="10" grpId="0" animBg="1"/>
      <p:bldP spid="11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2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8640"/>
            <a:ext cx="9144000" cy="66693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699792" y="764704"/>
            <a:ext cx="6048672" cy="2880320"/>
          </a:xfrm>
          <a:prstGeom prst="rect">
            <a:avLst/>
          </a:prstGeom>
          <a:solidFill>
            <a:srgbClr val="D1D1F0"/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endParaRPr lang="es-ES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464" y="764704"/>
            <a:ext cx="2880000" cy="2880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n-GB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Not employed</a:t>
            </a:r>
            <a:endParaRPr lang="en-GB" sz="2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764704"/>
            <a:ext cx="2448272" cy="2880320"/>
          </a:xfrm>
          <a:prstGeom prst="rect">
            <a:avLst/>
          </a:prstGeom>
          <a:solidFill>
            <a:schemeClr val="accent1">
              <a:lumMod val="20000"/>
              <a:lumOff val="80000"/>
              <a:alpha val="53000"/>
            </a:schemeClr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t">
            <a:noAutofit/>
          </a:bodyPr>
          <a:lstStyle/>
          <a:p>
            <a:pPr algn="ctr"/>
            <a:r>
              <a:rPr lang="en-GB" sz="20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Employed</a:t>
            </a:r>
            <a:endParaRPr lang="en-GB" sz="2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764704"/>
            <a:ext cx="5688952" cy="2880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t">
            <a:noAutofit/>
          </a:bodyPr>
          <a:lstStyle/>
          <a:p>
            <a:pPr algn="ctr"/>
            <a:r>
              <a:rPr lang="en-GB" sz="2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Employed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0472" y="251356"/>
            <a:ext cx="8640000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55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Working Age Population (WAP)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1196752"/>
            <a:ext cx="2160240" cy="79208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In paid employment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206605"/>
            <a:ext cx="2160240" cy="13664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Self-employed in market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71800" y="1196752"/>
            <a:ext cx="2880000" cy="7200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Producers of goods </a:t>
            </a:r>
          </a:p>
          <a:p>
            <a:pPr algn="ctr"/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for own final use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1800" y="1988841"/>
            <a:ext cx="2880000" cy="6480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Volunteer workers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6136" y="3933056"/>
            <a:ext cx="1368152" cy="708792"/>
          </a:xfrm>
          <a:prstGeom prst="rect">
            <a:avLst/>
          </a:prstGeom>
          <a:solidFill>
            <a:srgbClr val="FFFFCC"/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t">
            <a:noAutofit/>
          </a:bodyPr>
          <a:lstStyle/>
          <a:p>
            <a:pPr algn="ctr"/>
            <a:r>
              <a:rPr lang="en-GB" b="1" dirty="0">
                <a:solidFill>
                  <a:srgbClr val="002060"/>
                </a:solidFill>
                <a:latin typeface="Arial Narrow" panose="020B0606020202030204" pitchFamily="34" charset="0"/>
              </a:rPr>
              <a:t>Unemployed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36296" y="3933056"/>
            <a:ext cx="1512168" cy="708792"/>
          </a:xfrm>
          <a:prstGeom prst="rect">
            <a:avLst/>
          </a:prstGeom>
          <a:solidFill>
            <a:srgbClr val="CCFFCC"/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t">
            <a:noAutofit/>
          </a:bodyPr>
          <a:lstStyle/>
          <a:p>
            <a:pPr algn="ctr"/>
            <a:r>
              <a:rPr lang="en-GB" b="1" dirty="0">
                <a:solidFill>
                  <a:srgbClr val="002060"/>
                </a:solidFill>
                <a:latin typeface="Arial Narrow" panose="020B0606020202030204" pitchFamily="34" charset="0"/>
              </a:rPr>
              <a:t>Outside </a:t>
            </a:r>
          </a:p>
          <a:p>
            <a:pPr algn="ctr"/>
            <a:r>
              <a:rPr lang="en-GB" b="1" dirty="0">
                <a:solidFill>
                  <a:srgbClr val="002060"/>
                </a:solidFill>
                <a:latin typeface="Arial Narrow" panose="020B0606020202030204" pitchFamily="34" charset="0"/>
              </a:rPr>
              <a:t>labour force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99792" y="3933056"/>
            <a:ext cx="1368152" cy="720080"/>
          </a:xfrm>
          <a:prstGeom prst="rect">
            <a:avLst/>
          </a:prstGeom>
          <a:solidFill>
            <a:srgbClr val="FFFFCC"/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t">
            <a:noAutofit/>
          </a:bodyPr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Unemployed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39952" y="3933056"/>
            <a:ext cx="1512168" cy="720080"/>
          </a:xfrm>
          <a:prstGeom prst="rect">
            <a:avLst/>
          </a:prstGeom>
          <a:solidFill>
            <a:srgbClr val="CCFFCC"/>
          </a:solidFill>
          <a:ln w="15875">
            <a:solidFill>
              <a:schemeClr val="accent1"/>
            </a:solidFill>
          </a:ln>
        </p:spPr>
        <p:txBody>
          <a:bodyPr wrap="square" lIns="18000" tIns="10800" rIns="18000" bIns="10800" rtlCol="0" anchor="t">
            <a:noAutofit/>
          </a:bodyPr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Outside </a:t>
            </a:r>
          </a:p>
          <a:p>
            <a:pPr algn="ctr"/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labour force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5" name="Straight Connector 24"/>
          <p:cNvCxnSpPr>
            <a:endCxn id="22" idx="0"/>
          </p:cNvCxnSpPr>
          <p:nvPr/>
        </p:nvCxnSpPr>
        <p:spPr>
          <a:xfrm flipH="1">
            <a:off x="3383868" y="3645024"/>
            <a:ext cx="756084" cy="28803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23" idx="0"/>
          </p:cNvCxnSpPr>
          <p:nvPr/>
        </p:nvCxnSpPr>
        <p:spPr>
          <a:xfrm>
            <a:off x="4211960" y="3645024"/>
            <a:ext cx="684076" cy="28803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0" idx="2"/>
            <a:endCxn id="12" idx="0"/>
          </p:cNvCxnSpPr>
          <p:nvPr/>
        </p:nvCxnSpPr>
        <p:spPr>
          <a:xfrm>
            <a:off x="7308464" y="3645024"/>
            <a:ext cx="683916" cy="28803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11" idx="0"/>
          </p:cNvCxnSpPr>
          <p:nvPr/>
        </p:nvCxnSpPr>
        <p:spPr>
          <a:xfrm flipH="1">
            <a:off x="6480212" y="3645024"/>
            <a:ext cx="756084" cy="28803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771800" y="2708920"/>
            <a:ext cx="2880000" cy="8640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Unpaid trainee workers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52792" y="188640"/>
            <a:ext cx="639688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250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07704" y="1556792"/>
            <a:ext cx="639688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100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88096" y="3140968"/>
            <a:ext cx="639688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</a:rPr>
              <a:t>3</a:t>
            </a:r>
            <a:r>
              <a:rPr lang="es-ES" sz="2400" b="1" dirty="0" smtClean="0">
                <a:solidFill>
                  <a:srgbClr val="FF0000"/>
                </a:solidFill>
              </a:rPr>
              <a:t>0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156448" y="1496072"/>
            <a:ext cx="567680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14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292080" y="2204864"/>
            <a:ext cx="423664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5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292080" y="3068960"/>
            <a:ext cx="423664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1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80784" y="3224264"/>
            <a:ext cx="639688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100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644280" y="4293096"/>
            <a:ext cx="639688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5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148064" y="4304384"/>
            <a:ext cx="639688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15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68616" y="4293096"/>
            <a:ext cx="639688" cy="420760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</a:rPr>
              <a:t>20</a:t>
            </a: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52792" y="4293096"/>
            <a:ext cx="639688" cy="492768"/>
          </a:xfrm>
          <a:prstGeom prst="rect">
            <a:avLst/>
          </a:prstGeom>
          <a:noFill/>
          <a:ln w="15875">
            <a:noFill/>
          </a:ln>
        </p:spPr>
        <p:txBody>
          <a:bodyPr wrap="square" lIns="18000" tIns="10800" rIns="18000" bIns="10800" rtlCol="0" anchor="ctr">
            <a:no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</a:rPr>
              <a:t>8</a:t>
            </a:r>
            <a:r>
              <a:rPr lang="es-ES" sz="2400" b="1" dirty="0" smtClean="0">
                <a:solidFill>
                  <a:srgbClr val="FF0000"/>
                </a:solidFill>
              </a:rPr>
              <a:t>0</a:t>
            </a:r>
            <a:endParaRPr lang="es-ES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50" name="Table 49"/>
          <p:cNvGraphicFramePr>
            <a:graphicFrameLocks noGrp="1"/>
          </p:cNvGraphicFramePr>
          <p:nvPr>
            <p:extLst/>
          </p:nvPr>
        </p:nvGraphicFramePr>
        <p:xfrm>
          <a:off x="179514" y="4887168"/>
          <a:ext cx="4767133" cy="18866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298439"/>
                <a:gridCol w="1191783"/>
                <a:gridCol w="1276911"/>
              </a:tblGrid>
              <a:tr h="370840">
                <a:tc>
                  <a:txBody>
                    <a:bodyPr/>
                    <a:lstStyle/>
                    <a:p>
                      <a:endParaRPr lang="es-ES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r>
                        <a:rPr lang="en-GB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GB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dirty="0" smtClean="0">
                          <a:solidFill>
                            <a:schemeClr val="bg1"/>
                          </a:solidFill>
                        </a:rPr>
                        <a:t>ICLS (1982)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03240">
                <a:tc>
                  <a:txBody>
                    <a:bodyPr/>
                    <a:lstStyle/>
                    <a:p>
                      <a:r>
                        <a:rPr lang="en-GB" b="1" noProof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Employed</a:t>
                      </a:r>
                      <a:endParaRPr lang="en-GB" b="1" noProof="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2060"/>
                          </a:solidFill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2060"/>
                          </a:solidFill>
                        </a:rPr>
                        <a:t>60.0%</a:t>
                      </a:r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="1" noProof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Unemployed</a:t>
                      </a:r>
                      <a:endParaRPr lang="en-GB" b="1" noProof="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2060"/>
                          </a:solidFill>
                        </a:rPr>
                        <a:t>20</a:t>
                      </a:r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2060"/>
                          </a:solidFill>
                        </a:rPr>
                        <a:t>11.8%</a:t>
                      </a:r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="1" noProof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Labour</a:t>
                      </a:r>
                      <a:r>
                        <a:rPr lang="en-GB" b="1" baseline="0" noProof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 force</a:t>
                      </a:r>
                      <a:endParaRPr lang="en-GB" b="1" noProof="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2060"/>
                          </a:solidFill>
                        </a:rPr>
                        <a:t>170</a:t>
                      </a:r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2060"/>
                          </a:solidFill>
                        </a:rPr>
                        <a:t>68.0%</a:t>
                      </a:r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b="1" noProof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Outside</a:t>
                      </a:r>
                      <a:r>
                        <a:rPr lang="en-GB" b="1" baseline="0" noProof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 labour force</a:t>
                      </a:r>
                      <a:endParaRPr lang="en-GB" b="1" noProof="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2060"/>
                          </a:solidFill>
                        </a:rPr>
                        <a:t>80</a:t>
                      </a:r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2060"/>
                          </a:solidFill>
                        </a:rPr>
                        <a:t>32.0%</a:t>
                      </a:r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/>
          </p:nvPr>
        </p:nvGraphicFramePr>
        <p:xfrm>
          <a:off x="5004048" y="4869160"/>
          <a:ext cx="3801818" cy="188152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276911"/>
                <a:gridCol w="1459393"/>
                <a:gridCol w="1065514"/>
              </a:tblGrid>
              <a:tr h="139040">
                <a:tc gridSpan="2">
                  <a:txBody>
                    <a:bodyPr/>
                    <a:lstStyle/>
                    <a:p>
                      <a:pPr algn="ctr"/>
                      <a:r>
                        <a:rPr lang="es-ES" noProof="0" dirty="0" smtClean="0">
                          <a:solidFill>
                            <a:schemeClr val="bg1"/>
                          </a:solidFill>
                        </a:rPr>
                        <a:t>NEW</a:t>
                      </a:r>
                      <a:r>
                        <a:rPr lang="es-ES" baseline="0" noProof="0" dirty="0" smtClean="0">
                          <a:solidFill>
                            <a:schemeClr val="bg1"/>
                          </a:solidFill>
                        </a:rPr>
                        <a:t> 19th ICLS (2013)</a:t>
                      </a:r>
                      <a:endParaRPr lang="es-ES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0" dirty="0" smtClean="0">
                          <a:solidFill>
                            <a:schemeClr val="bg1"/>
                          </a:solidFill>
                        </a:rPr>
                        <a:t>Change</a:t>
                      </a:r>
                      <a:endParaRPr lang="en-GB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0324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2060"/>
                          </a:solidFill>
                        </a:rPr>
                        <a:t>130</a:t>
                      </a:r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2060"/>
                          </a:solidFill>
                        </a:rPr>
                        <a:t>52.0%</a:t>
                      </a:r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2060"/>
                          </a:solidFill>
                        </a:rPr>
                        <a:t>↓</a:t>
                      </a:r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0000"/>
                          </a:solidFill>
                        </a:rPr>
                        <a:t>25</a:t>
                      </a:r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0000"/>
                          </a:solidFill>
                        </a:rPr>
                        <a:t>16.1%</a:t>
                      </a:r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solidFill>
                            <a:srgbClr val="FF0000"/>
                          </a:solidFill>
                        </a:rPr>
                        <a:t>↑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2060"/>
                          </a:solidFill>
                        </a:rPr>
                        <a:t>155</a:t>
                      </a:r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2060"/>
                          </a:solidFill>
                        </a:rPr>
                        <a:t>62.0%</a:t>
                      </a:r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002060"/>
                          </a:solidFill>
                        </a:rPr>
                        <a:t>↓</a:t>
                      </a:r>
                      <a:endParaRPr lang="en-GB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0000"/>
                          </a:solidFill>
                        </a:rPr>
                        <a:t>95</a:t>
                      </a:r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0000"/>
                          </a:solidFill>
                        </a:rPr>
                        <a:t>38.0%</a:t>
                      </a:r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FF0000"/>
                          </a:solidFill>
                        </a:rPr>
                        <a:t>↑</a:t>
                      </a:r>
                      <a:endParaRPr lang="en-GB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156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44" grpId="0"/>
      <p:bldP spid="4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54305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b="0" dirty="0" smtClean="0"/>
              <a:t/>
            </a:r>
            <a:br>
              <a:rPr lang="en-GB" altLang="en-US" b="0" dirty="0" smtClean="0"/>
            </a:br>
            <a:endParaRPr lang="en-GB" altLang="en-US" b="0" dirty="0" smtClean="0"/>
          </a:p>
        </p:txBody>
      </p:sp>
      <p:sp>
        <p:nvSpPr>
          <p:cNvPr id="6147" name="Text Placeholder 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8242176" cy="1500187"/>
          </a:xfrm>
        </p:spPr>
        <p:txBody>
          <a:bodyPr/>
          <a:lstStyle/>
          <a:p>
            <a:r>
              <a:rPr lang="en-GB" altLang="en-US" sz="4000" dirty="0" smtClean="0"/>
              <a:t>Implications for measurement</a:t>
            </a:r>
          </a:p>
        </p:txBody>
      </p:sp>
      <p:sp>
        <p:nvSpPr>
          <p:cNvPr id="6148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mtClean="0">
                <a:solidFill>
                  <a:srgbClr val="CCCCFF"/>
                </a:solidFill>
              </a:rPr>
              <a:t>ILO Department of Statistics</a:t>
            </a:r>
          </a:p>
        </p:txBody>
      </p:sp>
      <p:sp>
        <p:nvSpPr>
          <p:cNvPr id="614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976078-255F-445D-BEA8-05D5B2F7ECD7}" type="slidenum">
              <a:rPr lang="en-GB" altLang="en-US" smtClean="0">
                <a:solidFill>
                  <a:srgbClr val="FFFF99"/>
                </a:solidFill>
              </a:rPr>
              <a:pPr eaLnBrk="1" hangingPunct="1"/>
              <a:t>34</a:t>
            </a:fld>
            <a:endParaRPr lang="en-GB" altLang="en-US" smtClean="0">
              <a:solidFill>
                <a:srgbClr val="FF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93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9"/>
          <p:cNvSpPr>
            <a:spLocks noChangeArrowheads="1"/>
          </p:cNvSpPr>
          <p:nvPr/>
        </p:nvSpPr>
        <p:spPr bwMode="auto">
          <a:xfrm>
            <a:off x="0" y="1305384"/>
            <a:ext cx="9144000" cy="5580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/>
            <a:endParaRPr lang="fr-FR" i="1">
              <a:solidFill>
                <a:srgbClr val="000066"/>
              </a:solidFill>
              <a:latin typeface="Arial Narrow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8" y="2348880"/>
            <a:ext cx="432048" cy="4392487"/>
          </a:xfrm>
          <a:prstGeom prst="rect">
            <a:avLst/>
          </a:prstGeom>
          <a:solidFill>
            <a:srgbClr val="92D050"/>
          </a:solidFill>
        </p:spPr>
        <p:txBody>
          <a:bodyPr vert="wordArtVert" lIns="18000" tIns="10800" rIns="18000" bIns="10800" anchor="b"/>
          <a:lstStyle/>
          <a:p>
            <a:pPr>
              <a:defRPr/>
            </a:pPr>
            <a:r>
              <a:rPr lang="en-GB" sz="2800" b="1" dirty="0">
                <a:solidFill>
                  <a:srgbClr val="002060"/>
                </a:solidFill>
                <a:latin typeface="Arial Narrow" panose="020B0606020202030204" pitchFamily="34" charset="0"/>
              </a:rPr>
              <a:t>WAP</a:t>
            </a:r>
          </a:p>
        </p:txBody>
      </p:sp>
      <p:sp>
        <p:nvSpPr>
          <p:cNvPr id="33796" name="TextBox 6"/>
          <p:cNvSpPr txBox="1">
            <a:spLocks noChangeArrowheads="1"/>
          </p:cNvSpPr>
          <p:nvPr/>
        </p:nvSpPr>
        <p:spPr bwMode="auto">
          <a:xfrm>
            <a:off x="1187450" y="1474938"/>
            <a:ext cx="7416800" cy="36988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lIns="18000" tIns="10800" rIns="18000" bIns="10800" anchor="ctr"/>
          <a:lstStyle/>
          <a:p>
            <a:r>
              <a:rPr lang="en-GB" sz="2200" dirty="0">
                <a:solidFill>
                  <a:srgbClr val="002060"/>
                </a:solidFill>
                <a:latin typeface="Arial Narrow" pitchFamily="34" charset="0"/>
              </a:rPr>
              <a:t>Module I:   Household Roster &amp; Demographic Characteristics</a:t>
            </a:r>
          </a:p>
        </p:txBody>
      </p:sp>
      <p:sp>
        <p:nvSpPr>
          <p:cNvPr id="33797" name="TextBox 7"/>
          <p:cNvSpPr txBox="1">
            <a:spLocks noChangeArrowheads="1"/>
          </p:cNvSpPr>
          <p:nvPr/>
        </p:nvSpPr>
        <p:spPr bwMode="auto">
          <a:xfrm>
            <a:off x="1187450" y="1908573"/>
            <a:ext cx="7416800" cy="3683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lIns="18000" tIns="10800" rIns="18000" bIns="10800" anchor="ctr"/>
          <a:lstStyle/>
          <a:p>
            <a:r>
              <a:rPr lang="en-GB" sz="2400" dirty="0">
                <a:solidFill>
                  <a:srgbClr val="002060"/>
                </a:solidFill>
                <a:latin typeface="Arial Narrow" pitchFamily="34" charset="0"/>
              </a:rPr>
              <a:t>Module II:  </a:t>
            </a:r>
            <a:r>
              <a:rPr lang="en-GB" sz="2400" dirty="0" smtClean="0">
                <a:solidFill>
                  <a:srgbClr val="002060"/>
                </a:solidFill>
                <a:latin typeface="Arial Narrow" pitchFamily="34" charset="0"/>
              </a:rPr>
              <a:t>Education &amp; training</a:t>
            </a:r>
            <a:endParaRPr lang="en-GB" sz="24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33798" name="TextBox 8"/>
          <p:cNvSpPr txBox="1">
            <a:spLocks noChangeArrowheads="1"/>
          </p:cNvSpPr>
          <p:nvPr/>
        </p:nvSpPr>
        <p:spPr bwMode="auto">
          <a:xfrm>
            <a:off x="1187450" y="2348881"/>
            <a:ext cx="7416800" cy="2160239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lIns="18000" tIns="10800" rIns="18000" bIns="10800"/>
          <a:lstStyle/>
          <a:p>
            <a:r>
              <a:rPr lang="en-GB" sz="2400" b="1" dirty="0">
                <a:solidFill>
                  <a:srgbClr val="002060"/>
                </a:solidFill>
                <a:latin typeface="Arial Narrow" pitchFamily="34" charset="0"/>
              </a:rPr>
              <a:t>Module III: Participation in the Labour </a:t>
            </a:r>
            <a:r>
              <a:rPr lang="en-GB" sz="2400" b="1" dirty="0" smtClean="0">
                <a:solidFill>
                  <a:srgbClr val="002060"/>
                </a:solidFill>
                <a:latin typeface="Arial Narrow" pitchFamily="34" charset="0"/>
              </a:rPr>
              <a:t>Market</a:t>
            </a:r>
            <a:endParaRPr lang="en-GB" sz="24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33804" name="TextBox 14"/>
          <p:cNvSpPr txBox="1">
            <a:spLocks noChangeArrowheads="1"/>
          </p:cNvSpPr>
          <p:nvPr/>
        </p:nvSpPr>
        <p:spPr bwMode="auto">
          <a:xfrm>
            <a:off x="684213" y="1916833"/>
            <a:ext cx="431800" cy="360363"/>
          </a:xfrm>
          <a:prstGeom prst="rect">
            <a:avLst/>
          </a:prstGeom>
          <a:solidFill>
            <a:srgbClr val="CCFFCC">
              <a:alpha val="67842"/>
            </a:srgbClr>
          </a:solidFill>
          <a:ln w="9525">
            <a:noFill/>
            <a:miter lim="800000"/>
            <a:headEnd/>
            <a:tailEnd/>
          </a:ln>
        </p:spPr>
        <p:txBody>
          <a:bodyPr lIns="18000" tIns="10800" rIns="18000" bIns="10800" anchor="ctr"/>
          <a:lstStyle/>
          <a:p>
            <a:pPr algn="ctr"/>
            <a:r>
              <a:rPr lang="en-GB" sz="2800" b="1" dirty="0">
                <a:solidFill>
                  <a:srgbClr val="002060"/>
                </a:solidFill>
                <a:latin typeface="Arial Narrow" pitchFamily="34" charset="0"/>
              </a:rPr>
              <a:t>n+</a:t>
            </a:r>
            <a:r>
              <a:rPr lang="en-GB" sz="24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4213" y="1484463"/>
            <a:ext cx="431800" cy="360362"/>
          </a:xfrm>
          <a:prstGeom prst="rect">
            <a:avLst/>
          </a:prstGeom>
          <a:solidFill>
            <a:schemeClr val="accent3">
              <a:lumMod val="60000"/>
              <a:lumOff val="40000"/>
              <a:alpha val="68000"/>
            </a:schemeClr>
          </a:solidFill>
        </p:spPr>
        <p:txBody>
          <a:bodyPr lIns="18000" tIns="10800" rIns="18000" bIns="10800" anchor="ctr"/>
          <a:lstStyle/>
          <a:p>
            <a:pPr algn="ctr">
              <a:defRPr/>
            </a:pPr>
            <a:r>
              <a:rPr lang="en-GB" sz="2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0+</a:t>
            </a:r>
            <a:endParaRPr lang="en-GB" sz="28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3807" name="TextBox 17"/>
          <p:cNvSpPr txBox="1">
            <a:spLocks noChangeArrowheads="1"/>
          </p:cNvSpPr>
          <p:nvPr/>
        </p:nvSpPr>
        <p:spPr bwMode="auto">
          <a:xfrm>
            <a:off x="2483769" y="3717033"/>
            <a:ext cx="2880320" cy="72008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lIns="18000" tIns="10800" rIns="18000" bIns="10800"/>
          <a:lstStyle/>
          <a:p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-Characteristics of main job </a:t>
            </a:r>
          </a:p>
          <a:p>
            <a:r>
              <a:rPr lang="en-GB" dirty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-Characteristics of other jobs</a:t>
            </a:r>
          </a:p>
          <a:p>
            <a:endParaRPr lang="en-GB" b="1" dirty="0">
              <a:latin typeface="Arial Narrow" pitchFamily="34" charset="0"/>
            </a:endParaRPr>
          </a:p>
          <a:p>
            <a:endParaRPr lang="en-GB" b="1" dirty="0">
              <a:latin typeface="Arial Narrow" pitchFamily="34" charset="0"/>
            </a:endParaRPr>
          </a:p>
        </p:txBody>
      </p:sp>
      <p:sp>
        <p:nvSpPr>
          <p:cNvPr id="33808" name="TextBox 18"/>
          <p:cNvSpPr txBox="1">
            <a:spLocks noChangeArrowheads="1"/>
          </p:cNvSpPr>
          <p:nvPr/>
        </p:nvSpPr>
        <p:spPr bwMode="auto">
          <a:xfrm>
            <a:off x="5487458" y="3717033"/>
            <a:ext cx="2972974" cy="720080"/>
          </a:xfrm>
          <a:prstGeom prst="rect">
            <a:avLst/>
          </a:prstGeom>
          <a:solidFill>
            <a:srgbClr val="FFFF00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lIns="18000" tIns="10800" rIns="18000" bIns="10800"/>
          <a:lstStyle/>
          <a:p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-Job search &amp; availability</a:t>
            </a:r>
          </a:p>
          <a:p>
            <a:r>
              <a:rPr lang="en-GB" dirty="0" smtClean="0">
                <a:latin typeface="Arial Narrow" pitchFamily="34" charset="0"/>
              </a:rPr>
              <a:t>-Previous employment experience</a:t>
            </a:r>
            <a:endParaRPr lang="en-GB" dirty="0">
              <a:latin typeface="Arial Narrow" pitchFamily="34" charset="0"/>
            </a:endParaRPr>
          </a:p>
          <a:p>
            <a:endParaRPr lang="en-GB" b="1" dirty="0">
              <a:latin typeface="Arial Narrow" pitchFamily="34" charset="0"/>
            </a:endParaRPr>
          </a:p>
        </p:txBody>
      </p:sp>
      <p:sp>
        <p:nvSpPr>
          <p:cNvPr id="17" name="TextBox 17"/>
          <p:cNvSpPr txBox="1">
            <a:spLocks noChangeArrowheads="1"/>
          </p:cNvSpPr>
          <p:nvPr/>
        </p:nvSpPr>
        <p:spPr bwMode="auto">
          <a:xfrm>
            <a:off x="2483768" y="2781301"/>
            <a:ext cx="5976664" cy="431676"/>
          </a:xfrm>
          <a:prstGeom prst="rect">
            <a:avLst/>
          </a:prstGeom>
          <a:solidFill>
            <a:schemeClr val="bg1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lIns="18000" tIns="10800" rIns="18000" bIns="10800"/>
          <a:lstStyle/>
          <a:p>
            <a:pPr>
              <a:buFontTx/>
              <a:buChar char="-"/>
            </a:pPr>
            <a:r>
              <a:rPr lang="en-GB" sz="2400" dirty="0" smtClean="0">
                <a:solidFill>
                  <a:srgbClr val="002060"/>
                </a:solidFill>
                <a:latin typeface="Arial Narrow" pitchFamily="34" charset="0"/>
              </a:rPr>
              <a:t>Identification of persons in employment</a:t>
            </a:r>
            <a:endParaRPr lang="en-GB" b="1" dirty="0">
              <a:latin typeface="Arial Narrow" pitchFamily="34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483768" y="3429001"/>
            <a:ext cx="2880320" cy="288032"/>
          </a:xfrm>
          <a:prstGeom prst="rect">
            <a:avLst/>
          </a:prstGeom>
          <a:solidFill>
            <a:srgbClr val="6699FF"/>
          </a:solidFill>
          <a:ln w="9525">
            <a:solidFill>
              <a:srgbClr val="6699FF"/>
            </a:solidFill>
            <a:miter lim="800000"/>
            <a:headEnd/>
            <a:tailEnd/>
          </a:ln>
        </p:spPr>
        <p:txBody>
          <a:bodyPr lIns="18000" tIns="10800" rIns="18000" bIns="10800"/>
          <a:lstStyle/>
          <a:p>
            <a:r>
              <a:rPr lang="en-GB" b="1" dirty="0" smtClean="0">
                <a:solidFill>
                  <a:schemeClr val="bg1"/>
                </a:solidFill>
                <a:latin typeface="Arial Narrow" pitchFamily="34" charset="0"/>
              </a:rPr>
              <a:t>Persons in employment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478581" y="3429001"/>
            <a:ext cx="2981851" cy="288032"/>
          </a:xfrm>
          <a:prstGeom prst="rect">
            <a:avLst/>
          </a:prstGeom>
          <a:solidFill>
            <a:srgbClr val="6699FF"/>
          </a:solidFill>
          <a:ln w="9525">
            <a:solidFill>
              <a:srgbClr val="6699FF"/>
            </a:solidFill>
            <a:miter lim="800000"/>
            <a:headEnd/>
            <a:tailEnd/>
          </a:ln>
        </p:spPr>
        <p:txBody>
          <a:bodyPr lIns="18000" tIns="10800" rIns="18000" bIns="10800"/>
          <a:lstStyle/>
          <a:p>
            <a:r>
              <a:rPr lang="en-GB" b="1" dirty="0" smtClean="0">
                <a:solidFill>
                  <a:schemeClr val="bg1"/>
                </a:solidFill>
                <a:latin typeface="Arial Narrow" pitchFamily="34" charset="0"/>
              </a:rPr>
              <a:t>Persons NOT in employment</a:t>
            </a:r>
          </a:p>
        </p:txBody>
      </p:sp>
      <p:sp>
        <p:nvSpPr>
          <p:cNvPr id="20" name="Oval 19"/>
          <p:cNvSpPr/>
          <p:nvPr/>
        </p:nvSpPr>
        <p:spPr>
          <a:xfrm>
            <a:off x="3563888" y="3140969"/>
            <a:ext cx="432048" cy="28803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 smtClean="0">
                <a:latin typeface="Arial Narrow" pitchFamily="34" charset="0"/>
              </a:rPr>
              <a:t>Y</a:t>
            </a:r>
            <a:endParaRPr lang="en-GB" dirty="0">
              <a:latin typeface="Arial Narrow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732240" y="3140969"/>
            <a:ext cx="432048" cy="28803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 smtClean="0">
                <a:latin typeface="Arial Narrow" pitchFamily="34" charset="0"/>
              </a:rPr>
              <a:t>N</a:t>
            </a:r>
            <a:endParaRPr lang="en-GB" dirty="0">
              <a:latin typeface="Arial Narrow" pitchFamily="34" charset="0"/>
            </a:endParaRPr>
          </a:p>
        </p:txBody>
      </p:sp>
      <p:sp>
        <p:nvSpPr>
          <p:cNvPr id="4" name="Left Arrow 3"/>
          <p:cNvSpPr/>
          <p:nvPr/>
        </p:nvSpPr>
        <p:spPr>
          <a:xfrm>
            <a:off x="8382000" y="3174504"/>
            <a:ext cx="762000" cy="864096"/>
          </a:xfrm>
          <a:prstGeom prst="leftArrow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985555" y="3100319"/>
            <a:ext cx="439223" cy="369332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4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</a:t>
            </a:r>
            <a:r>
              <a:rPr lang="en-US" sz="2400" b="1" baseline="3000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st</a:t>
            </a:r>
            <a:r>
              <a:rPr lang="en-US" sz="24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endParaRPr lang="en-US" sz="2400" b="1" cap="none" spc="0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822818" y="3635732"/>
            <a:ext cx="421590" cy="369332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4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</a:t>
            </a:r>
            <a:r>
              <a:rPr lang="en-US" sz="2400" b="1" baseline="3000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nd</a:t>
            </a:r>
            <a:endParaRPr lang="en-US" sz="2400" b="1" cap="none" spc="0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229600" y="3810000"/>
            <a:ext cx="376705" cy="369332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4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3</a:t>
            </a:r>
            <a:r>
              <a:rPr lang="en-US" sz="2400" b="1" baseline="30000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rd</a:t>
            </a:r>
            <a:endParaRPr lang="en-US" sz="2400" b="1" cap="none" spc="0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8" name="TextBox 9"/>
          <p:cNvSpPr txBox="1">
            <a:spLocks noChangeArrowheads="1"/>
          </p:cNvSpPr>
          <p:nvPr/>
        </p:nvSpPr>
        <p:spPr bwMode="auto">
          <a:xfrm>
            <a:off x="1187450" y="5072074"/>
            <a:ext cx="7456516" cy="1670039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lIns="18000" tIns="10800" rIns="18000" bIns="10800"/>
          <a:lstStyle/>
          <a:p>
            <a:r>
              <a:rPr lang="en-GB" sz="2400" b="1" dirty="0">
                <a:solidFill>
                  <a:srgbClr val="002060"/>
                </a:solidFill>
                <a:latin typeface="Arial Narrow" pitchFamily="34" charset="0"/>
              </a:rPr>
              <a:t>Optional </a:t>
            </a:r>
            <a:r>
              <a:rPr lang="en-GB" sz="2400" b="1" dirty="0" smtClean="0">
                <a:solidFill>
                  <a:srgbClr val="002060"/>
                </a:solidFill>
                <a:latin typeface="Arial Narrow" pitchFamily="34" charset="0"/>
              </a:rPr>
              <a:t>Work modules:</a:t>
            </a:r>
            <a:endParaRPr lang="en-GB" sz="2400" b="1" dirty="0">
              <a:solidFill>
                <a:srgbClr val="002060"/>
              </a:solidFill>
              <a:latin typeface="Arial Narrow" pitchFamily="34" charset="0"/>
            </a:endParaRPr>
          </a:p>
          <a:p>
            <a:endParaRPr lang="en-GB" b="1" dirty="0">
              <a:latin typeface="Arial Narrow" pitchFamily="34" charset="0"/>
            </a:endParaRPr>
          </a:p>
          <a:p>
            <a:endParaRPr lang="en-GB" b="1" dirty="0">
              <a:latin typeface="Arial Narrow" pitchFamily="34" charset="0"/>
            </a:endParaRPr>
          </a:p>
          <a:p>
            <a:endParaRPr lang="en-GB" b="1" dirty="0">
              <a:latin typeface="Arial Narrow" pitchFamily="34" charset="0"/>
            </a:endParaRPr>
          </a:p>
        </p:txBody>
      </p:sp>
      <p:sp>
        <p:nvSpPr>
          <p:cNvPr id="29" name="TextBox 11"/>
          <p:cNvSpPr txBox="1">
            <a:spLocks noChangeArrowheads="1"/>
          </p:cNvSpPr>
          <p:nvPr/>
        </p:nvSpPr>
        <p:spPr bwMode="auto">
          <a:xfrm>
            <a:off x="2500298" y="5857892"/>
            <a:ext cx="5760119" cy="35979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lIns="18000" tIns="10800" rIns="18000" bIns="10800"/>
          <a:lstStyle/>
          <a:p>
            <a:pPr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r>
              <a:rPr lang="en-GB" sz="2400" dirty="0">
                <a:solidFill>
                  <a:srgbClr val="002060"/>
                </a:solidFill>
                <a:latin typeface="Arial Narrow" pitchFamily="34" charset="0"/>
              </a:rPr>
              <a:t>Volunteer work</a:t>
            </a:r>
          </a:p>
        </p:txBody>
      </p:sp>
      <p:sp>
        <p:nvSpPr>
          <p:cNvPr id="30" name="TextBox 12"/>
          <p:cNvSpPr txBox="1">
            <a:spLocks noChangeArrowheads="1"/>
          </p:cNvSpPr>
          <p:nvPr/>
        </p:nvSpPr>
        <p:spPr bwMode="auto">
          <a:xfrm>
            <a:off x="2500298" y="5429264"/>
            <a:ext cx="5760119" cy="36004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lIns="18000" tIns="10800" rIns="18000" bIns="10800"/>
          <a:lstStyle/>
          <a:p>
            <a:pPr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r>
              <a:rPr lang="en-GB" sz="2400" dirty="0">
                <a:solidFill>
                  <a:srgbClr val="002060"/>
                </a:solidFill>
                <a:latin typeface="Arial Narrow" pitchFamily="34" charset="0"/>
              </a:rPr>
              <a:t>Unpaid trainee work</a:t>
            </a:r>
            <a:endParaRPr lang="en-GB" b="1" dirty="0">
              <a:solidFill>
                <a:srgbClr val="002060"/>
              </a:solidFill>
              <a:latin typeface="Arial Narrow" pitchFamily="34" charset="0"/>
            </a:endParaRPr>
          </a:p>
          <a:p>
            <a:endParaRPr lang="en-GB" b="1" dirty="0">
              <a:latin typeface="Arial Narrow" pitchFamily="34" charset="0"/>
            </a:endParaRPr>
          </a:p>
        </p:txBody>
      </p: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2500298" y="6286520"/>
            <a:ext cx="5760119" cy="36138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lIns="3600" tIns="10800" rIns="3600" bIns="10800"/>
          <a:lstStyle/>
          <a:p>
            <a:pPr>
              <a:spcBef>
                <a:spcPts val="1200"/>
              </a:spcBef>
              <a:spcAft>
                <a:spcPts val="600"/>
              </a:spcAft>
              <a:buFontTx/>
              <a:buChar char="-"/>
            </a:pPr>
            <a:r>
              <a:rPr lang="en-GB" sz="2400" dirty="0">
                <a:solidFill>
                  <a:srgbClr val="002060"/>
                </a:solidFill>
                <a:latin typeface="Arial Narrow" pitchFamily="34" charset="0"/>
              </a:rPr>
              <a:t>Provision of services for own final use</a:t>
            </a:r>
          </a:p>
          <a:p>
            <a:endParaRPr lang="en-GB" b="1" dirty="0">
              <a:latin typeface="Arial Narrow" pitchFamily="34" charset="0"/>
            </a:endParaRPr>
          </a:p>
          <a:p>
            <a:endParaRPr lang="en-GB" b="1" dirty="0">
              <a:latin typeface="Arial Narrow" pitchFamily="34" charset="0"/>
            </a:endParaRPr>
          </a:p>
          <a:p>
            <a:endParaRPr lang="en-GB" b="1" dirty="0">
              <a:latin typeface="Arial Narrow" pitchFamily="34" charset="0"/>
            </a:endParaRPr>
          </a:p>
        </p:txBody>
      </p:sp>
      <p:sp>
        <p:nvSpPr>
          <p:cNvPr id="32" name="TextBox 9"/>
          <p:cNvSpPr txBox="1">
            <a:spLocks noChangeArrowheads="1"/>
          </p:cNvSpPr>
          <p:nvPr/>
        </p:nvSpPr>
        <p:spPr bwMode="auto">
          <a:xfrm>
            <a:off x="1214414" y="4572009"/>
            <a:ext cx="7429552" cy="42862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lIns="18000" tIns="10800" rIns="18000" bIns="10800"/>
          <a:lstStyle/>
          <a:p>
            <a:r>
              <a:rPr lang="en-GB" sz="2400" b="1" dirty="0" smtClean="0">
                <a:solidFill>
                  <a:srgbClr val="002060"/>
                </a:solidFill>
                <a:latin typeface="Arial Narrow" pitchFamily="34" charset="0"/>
              </a:rPr>
              <a:t>Module IV: </a:t>
            </a:r>
            <a:r>
              <a:rPr lang="en-GB" sz="2400" b="1" dirty="0">
                <a:solidFill>
                  <a:srgbClr val="002060"/>
                </a:solidFill>
                <a:latin typeface="Arial Narrow" pitchFamily="34" charset="0"/>
              </a:rPr>
              <a:t>Participation in </a:t>
            </a:r>
            <a:r>
              <a:rPr lang="en-GB" sz="2400" b="1" dirty="0" smtClean="0">
                <a:solidFill>
                  <a:srgbClr val="002060"/>
                </a:solidFill>
                <a:latin typeface="Arial Narrow" pitchFamily="34" charset="0"/>
              </a:rPr>
              <a:t>Own use production of goods</a:t>
            </a:r>
            <a:endParaRPr lang="en-GB" sz="2400" b="1" dirty="0">
              <a:solidFill>
                <a:srgbClr val="002060"/>
              </a:solidFill>
              <a:latin typeface="Arial Narrow" pitchFamily="34" charset="0"/>
            </a:endParaRPr>
          </a:p>
          <a:p>
            <a:endParaRPr lang="en-GB" b="1" dirty="0">
              <a:latin typeface="Arial Narrow" pitchFamily="34" charset="0"/>
            </a:endParaRPr>
          </a:p>
          <a:p>
            <a:endParaRPr lang="en-GB" b="1" dirty="0">
              <a:latin typeface="Arial Narrow" pitchFamily="34" charset="0"/>
            </a:endParaRPr>
          </a:p>
          <a:p>
            <a:endParaRPr lang="en-GB" b="1" dirty="0">
              <a:latin typeface="Arial Narrow" pitchFamily="34" charset="0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 bwMode="auto">
          <a:xfrm>
            <a:off x="1331913" y="115888"/>
            <a:ext cx="720052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 Narrow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 Narrow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 Narrow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 Narrow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66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Identification in labour force surveys</a:t>
            </a: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378848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6209488" cy="1143000"/>
          </a:xfrm>
        </p:spPr>
        <p:txBody>
          <a:bodyPr/>
          <a:lstStyle/>
          <a:p>
            <a:r>
              <a:rPr lang="en-US" dirty="0" smtClean="0"/>
              <a:t>Work for pay or profit – typical approaches</a:t>
            </a:r>
            <a:endParaRPr lang="fr-C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45BD32-C34C-40F3-8902-B6F0D78F0E59}" type="slidenum">
              <a:rPr lang="en-GB" smtClean="0"/>
              <a:pPr>
                <a:defRPr/>
              </a:pPr>
              <a:t>36</a:t>
            </a:fld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00175"/>
            <a:ext cx="7848872" cy="490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697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115888"/>
            <a:ext cx="6209488" cy="1143000"/>
          </a:xfrm>
        </p:spPr>
        <p:txBody>
          <a:bodyPr/>
          <a:lstStyle/>
          <a:p>
            <a:r>
              <a:rPr lang="en-US" dirty="0" smtClean="0"/>
              <a:t>Temporary absence from employment</a:t>
            </a:r>
            <a:endParaRPr lang="fr-C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45BD32-C34C-40F3-8902-B6F0D78F0E59}" type="slidenum">
              <a:rPr lang="en-GB" smtClean="0"/>
              <a:pPr>
                <a:defRPr/>
              </a:pPr>
              <a:t>37</a:t>
            </a:fld>
            <a:endParaRPr lang="en-GB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65" y="1341438"/>
            <a:ext cx="8166896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952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116632"/>
            <a:ext cx="7581900" cy="1143000"/>
          </a:xfrm>
        </p:spPr>
        <p:txBody>
          <a:bodyPr/>
          <a:lstStyle/>
          <a:p>
            <a:r>
              <a:rPr lang="en-GB" dirty="0" smtClean="0"/>
              <a:t>Main intended destination:</a:t>
            </a:r>
            <a:br>
              <a:rPr lang="en-GB" dirty="0" smtClean="0"/>
            </a:br>
            <a:r>
              <a:rPr lang="en-GB" dirty="0" smtClean="0"/>
              <a:t>For market / </a:t>
            </a:r>
            <a:r>
              <a:rPr lang="en-GB" dirty="0"/>
              <a:t>F</a:t>
            </a:r>
            <a:r>
              <a:rPr lang="en-GB" dirty="0" smtClean="0"/>
              <a:t>or own use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7" y="1269008"/>
            <a:ext cx="8590286" cy="504031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 smtClean="0"/>
              <a:t>For people working in agriculture/fishing – key issue = boundary between employment and own use production</a:t>
            </a:r>
          </a:p>
          <a:p>
            <a:pPr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CH" sz="2400" dirty="0" smtClean="0"/>
              <a:t>Main </a:t>
            </a:r>
            <a:r>
              <a:rPr lang="en-GB" sz="2400" dirty="0" smtClean="0"/>
              <a:t>intended</a:t>
            </a:r>
            <a:r>
              <a:rPr lang="fr-CH" sz="2400" dirty="0" smtClean="0"/>
              <a:t> destination</a:t>
            </a:r>
            <a:endParaRPr lang="en-GB" sz="2400" dirty="0" smtClean="0"/>
          </a:p>
          <a:p>
            <a:pPr lvl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 smtClean="0"/>
              <a:t>Essential to establish that the production is intended </a:t>
            </a:r>
            <a:r>
              <a:rPr lang="en-GB" sz="2400" dirty="0" smtClean="0">
                <a:solidFill>
                  <a:srgbClr val="C00000"/>
                </a:solidFill>
              </a:rPr>
              <a:t>mainly for use by other units </a:t>
            </a:r>
            <a:r>
              <a:rPr lang="en-GB" sz="2400" dirty="0" smtClean="0"/>
              <a:t>(i.e. market-oriented)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 smtClean="0"/>
              <a:t>Even if products are not sold / bartered (e.g. bad season)</a:t>
            </a:r>
          </a:p>
          <a:p>
            <a:pPr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 smtClean="0"/>
              <a:t>Why intention?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 smtClean="0"/>
              <a:t>Different forms of work can be distinguished by the purpose for doing that work at the time. 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 smtClean="0"/>
              <a:t>E.g. Employment is work intended to generate pay/profit even if no payment is eventually received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 smtClean="0"/>
              <a:t>Own use production work complicated where there are mixed uses</a:t>
            </a:r>
          </a:p>
          <a:p>
            <a:pPr lvl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 smtClean="0"/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400" dirty="0" smtClean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45BD32-C34C-40F3-8902-B6F0D78F0E59}" type="slidenum">
              <a:rPr lang="en-GB" smtClean="0"/>
              <a:pPr>
                <a:defRPr/>
              </a:pPr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95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116632"/>
            <a:ext cx="7581900" cy="1143000"/>
          </a:xfrm>
        </p:spPr>
        <p:txBody>
          <a:bodyPr/>
          <a:lstStyle/>
          <a:p>
            <a:r>
              <a:rPr lang="en-GB" dirty="0" smtClean="0"/>
              <a:t>Main intended destination:</a:t>
            </a:r>
            <a:br>
              <a:rPr lang="en-GB" dirty="0" smtClean="0"/>
            </a:br>
            <a:r>
              <a:rPr lang="en-GB" dirty="0" smtClean="0"/>
              <a:t>Possible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7" y="1269008"/>
            <a:ext cx="6480721" cy="5040312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400" dirty="0" smtClean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45BD32-C34C-40F3-8902-B6F0D78F0E59}" type="slidenum">
              <a:rPr lang="en-GB" smtClean="0"/>
              <a:pPr>
                <a:defRPr/>
              </a:pPr>
              <a:t>39</a:t>
            </a:fld>
            <a:endParaRPr lang="en-GB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68313" y="1628800"/>
          <a:ext cx="8064126" cy="43924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879360"/>
                <a:gridCol w="950578"/>
                <a:gridCol w="2501610"/>
                <a:gridCol w="1732578"/>
              </a:tblGrid>
              <a:tr h="3993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Times New Roman"/>
                        </a:rPr>
                        <a:t>QUESTIONS &amp; INSTRUCTIONS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6111" marR="16111" marT="0" marB="0">
                    <a:lnL>
                      <a:noFill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</a:rPr>
                        <a:t>CODING CATEGORIES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6111" marR="16111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/>
                          <a:ea typeface="Times New Roman"/>
                        </a:rPr>
                        <a:t>SKIPS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6111" marR="16111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6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/>
                          <a:ea typeface="Times New Roman"/>
                        </a:rPr>
                        <a:t>Was this work in...?</a:t>
                      </a:r>
                      <a:endParaRPr lang="en-GB" sz="14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i="1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4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i="1">
                          <a:effectLst/>
                          <a:latin typeface="Calibri"/>
                          <a:ea typeface="Times New Roman"/>
                        </a:rPr>
                        <a:t>(Mark only one)</a:t>
                      </a:r>
                      <a:endParaRPr lang="en-GB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6111" marR="16111" marT="0" marB="0">
                    <a:lnL>
                      <a:noFill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01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02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03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6111" marR="16111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1">
                          <a:effectLst/>
                          <a:latin typeface="Calibri"/>
                          <a:ea typeface="Times New Roman"/>
                        </a:rPr>
                        <a:t>READ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farming or rearing animals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fishing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other type of activity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6111" marR="16111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Times New Roman"/>
                        </a:rPr>
                        <a:t>→</a:t>
                      </a:r>
                      <a:r>
                        <a:rPr lang="en-GB" sz="1600" b="1" dirty="0">
                          <a:effectLst/>
                          <a:latin typeface="Calibri"/>
                          <a:ea typeface="Times New Roman"/>
                        </a:rPr>
                        <a:t>EMPLOYED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6111" marR="16111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6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/>
                          <a:ea typeface="Times New Roman"/>
                        </a:rPr>
                        <a:t>Thinking about the products you worked on, were they mainly intended for sale or for family use?</a:t>
                      </a:r>
                      <a:endParaRPr lang="en-GB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6111" marR="16111" marT="0" marB="0">
                    <a:lnL>
                      <a:noFill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01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02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03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04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6111" marR="16111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ONLY FOR SALE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MAINLY FOR SALE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MAINLY FOR FAMILY USE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ONLY FOR FAMILY USE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6111" marR="16111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Times New Roman"/>
                        </a:rPr>
                        <a:t>→</a:t>
                      </a:r>
                      <a:r>
                        <a:rPr lang="en-GB" sz="1600" b="1" dirty="0">
                          <a:effectLst/>
                          <a:latin typeface="Calibri"/>
                          <a:ea typeface="Times New Roman"/>
                        </a:rPr>
                        <a:t>EMPLOYED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Times New Roman"/>
                        </a:rPr>
                        <a:t>→</a:t>
                      </a:r>
                      <a:r>
                        <a:rPr lang="en-GB" sz="1600" b="1" dirty="0">
                          <a:effectLst/>
                          <a:latin typeface="Calibri"/>
                          <a:ea typeface="Times New Roman"/>
                        </a:rPr>
                        <a:t>EMPLOYED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Times New Roman"/>
                        </a:rPr>
                        <a:t>→</a:t>
                      </a:r>
                      <a:r>
                        <a:rPr lang="en-GB" sz="1600" b="1" dirty="0">
                          <a:effectLst/>
                          <a:latin typeface="Calibri"/>
                          <a:ea typeface="Times New Roman"/>
                        </a:rPr>
                        <a:t>NOT EMPLOYED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Times New Roman"/>
                        </a:rPr>
                        <a:t>→</a:t>
                      </a:r>
                      <a:r>
                        <a:rPr lang="en-GB" sz="1600" b="1" dirty="0">
                          <a:effectLst/>
                          <a:latin typeface="Calibri"/>
                          <a:ea typeface="Times New Roman"/>
                        </a:rPr>
                        <a:t>NOT EMPLOYED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en-GB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6111" marR="16111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833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related underemployment (1)</a:t>
            </a:r>
            <a:endParaRPr lang="fr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29736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4000" dirty="0" smtClean="0"/>
              <a:t>Time Related Underemployment</a:t>
            </a:r>
          </a:p>
          <a:p>
            <a:pPr lvl="1">
              <a:spcBef>
                <a:spcPts val="1200"/>
              </a:spcBef>
            </a:pPr>
            <a:r>
              <a:rPr lang="en-US" dirty="0" smtClean="0">
                <a:solidFill>
                  <a:srgbClr val="002060"/>
                </a:solidFill>
              </a:rPr>
              <a:t>Questions needed for all respondents in employment</a:t>
            </a:r>
          </a:p>
          <a:p>
            <a:pPr lvl="1">
              <a:spcBef>
                <a:spcPts val="1200"/>
              </a:spcBef>
            </a:pPr>
            <a:r>
              <a:rPr lang="en-US" dirty="0" smtClean="0">
                <a:solidFill>
                  <a:srgbClr val="002060"/>
                </a:solidFill>
              </a:rPr>
              <a:t>Generally after other characteristics of employment such as occupation, industry, status in employment</a:t>
            </a:r>
          </a:p>
          <a:p>
            <a:pPr lvl="1">
              <a:spcBef>
                <a:spcPts val="1200"/>
              </a:spcBef>
            </a:pPr>
            <a:r>
              <a:rPr lang="en-US" dirty="0" smtClean="0">
                <a:solidFill>
                  <a:srgbClr val="002060"/>
                </a:solidFill>
              </a:rPr>
              <a:t>Need </a:t>
            </a:r>
            <a:r>
              <a:rPr lang="en-US" b="1" dirty="0" smtClean="0">
                <a:solidFill>
                  <a:srgbClr val="002060"/>
                </a:solidFill>
              </a:rPr>
              <a:t>questions on desire to work more hours </a:t>
            </a:r>
            <a:r>
              <a:rPr lang="en-US" dirty="0" smtClean="0">
                <a:solidFill>
                  <a:srgbClr val="002060"/>
                </a:solidFill>
              </a:rPr>
              <a:t>in return </a:t>
            </a:r>
            <a:r>
              <a:rPr lang="en-US" b="1" dirty="0" smtClean="0">
                <a:solidFill>
                  <a:srgbClr val="002060"/>
                </a:solidFill>
              </a:rPr>
              <a:t>for more pay </a:t>
            </a:r>
            <a:r>
              <a:rPr lang="en-US" dirty="0" smtClean="0">
                <a:solidFill>
                  <a:srgbClr val="002060"/>
                </a:solidFill>
              </a:rPr>
              <a:t>and </a:t>
            </a:r>
            <a:r>
              <a:rPr lang="en-US" b="1" dirty="0" smtClean="0">
                <a:solidFill>
                  <a:srgbClr val="002060"/>
                </a:solidFill>
              </a:rPr>
              <a:t>availability </a:t>
            </a:r>
            <a:r>
              <a:rPr lang="en-US" dirty="0" smtClean="0">
                <a:solidFill>
                  <a:srgbClr val="002060"/>
                </a:solidFill>
              </a:rPr>
              <a:t>in next two weeks</a:t>
            </a:r>
          </a:p>
          <a:p>
            <a:pPr lvl="1">
              <a:spcBef>
                <a:spcPts val="1200"/>
              </a:spcBef>
            </a:pPr>
            <a:r>
              <a:rPr lang="en-US" dirty="0" smtClean="0">
                <a:solidFill>
                  <a:srgbClr val="002060"/>
                </a:solidFill>
              </a:rPr>
              <a:t>Question should </a:t>
            </a:r>
            <a:r>
              <a:rPr lang="en-US" b="1" dirty="0" smtClean="0">
                <a:solidFill>
                  <a:srgbClr val="002060"/>
                </a:solidFill>
              </a:rPr>
              <a:t>refer to working time in all jobs</a:t>
            </a:r>
          </a:p>
          <a:p>
            <a:pPr lvl="1">
              <a:spcBef>
                <a:spcPts val="1200"/>
              </a:spcBef>
            </a:pPr>
            <a:r>
              <a:rPr lang="en-US" dirty="0" smtClean="0">
                <a:solidFill>
                  <a:srgbClr val="002060"/>
                </a:solidFill>
              </a:rPr>
              <a:t>Can be </a:t>
            </a:r>
            <a:r>
              <a:rPr lang="en-US" b="1" dirty="0" smtClean="0">
                <a:solidFill>
                  <a:srgbClr val="002060"/>
                </a:solidFill>
              </a:rPr>
              <a:t>usual</a:t>
            </a:r>
            <a:r>
              <a:rPr lang="en-US" dirty="0" smtClean="0">
                <a:solidFill>
                  <a:srgbClr val="002060"/>
                </a:solidFill>
              </a:rPr>
              <a:t> or actual working time</a:t>
            </a:r>
          </a:p>
          <a:p>
            <a:pPr marL="457200" lvl="1" indent="0">
              <a:spcBef>
                <a:spcPts val="600"/>
              </a:spcBef>
              <a:buNone/>
            </a:pPr>
            <a:endParaRPr lang="en-US" b="1" dirty="0" smtClean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45BD32-C34C-40F3-8902-B6F0D78F0E59}" type="slidenum">
              <a:rPr lang="en-GB" smtClean="0"/>
              <a:pPr>
                <a:defRPr/>
              </a:pPr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35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related underemployment (2)</a:t>
            </a:r>
            <a:endParaRPr lang="fr-C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45BD32-C34C-40F3-8902-B6F0D78F0E59}" type="slidenum">
              <a:rPr lang="en-GB" smtClean="0"/>
              <a:pPr>
                <a:defRPr/>
              </a:pPr>
              <a:t>41</a:t>
            </a:fld>
            <a:endParaRPr lang="en-GB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189043"/>
              </p:ext>
            </p:extLst>
          </p:nvPr>
        </p:nvGraphicFramePr>
        <p:xfrm>
          <a:off x="457200" y="1752599"/>
          <a:ext cx="8305799" cy="418514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30697"/>
                <a:gridCol w="3278909"/>
                <a:gridCol w="507048"/>
                <a:gridCol w="3138359"/>
                <a:gridCol w="750786"/>
              </a:tblGrid>
              <a:tr h="11430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M4G06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>
                      <a:noFill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During the last (month/4 weeks/30 days), 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that is from [DATE] up to [DATE/yesterday]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, did (NAME) look for additional or other paid work?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01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02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726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M4G07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>
                      <a:noFill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Would (NAME) want to work more hours per week than usually worked, provided the extra hours are paid?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01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02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→M4G10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847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M4G08</a:t>
                      </a:r>
                      <a:endParaRPr lang="en-GB" sz="1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>
                      <a:noFill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Could (NAME) start working more hours within the next two weeks?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01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02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→M4G10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847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M4G09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>
                      <a:noFill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How many additional hours could (NAME) work?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______________________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(NUMBER OF HOURS)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087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Unemployment and potential labour force</a:t>
            </a:r>
            <a:endParaRPr lang="fr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Need questions on </a:t>
            </a:r>
            <a:r>
              <a:rPr lang="en-US" b="1" dirty="0" smtClean="0"/>
              <a:t>job search</a:t>
            </a:r>
            <a:r>
              <a:rPr lang="en-US" dirty="0" smtClean="0"/>
              <a:t>, </a:t>
            </a:r>
            <a:r>
              <a:rPr lang="en-US" b="1" dirty="0" smtClean="0"/>
              <a:t>desire for work </a:t>
            </a:r>
            <a:r>
              <a:rPr lang="en-US" dirty="0" smtClean="0"/>
              <a:t>(if not seeking) and availability</a:t>
            </a:r>
          </a:p>
          <a:p>
            <a:pPr>
              <a:spcBef>
                <a:spcPts val="1200"/>
              </a:spcBef>
            </a:pPr>
            <a:r>
              <a:rPr lang="en-US" dirty="0" smtClean="0">
                <a:solidFill>
                  <a:srgbClr val="002060"/>
                </a:solidFill>
              </a:rPr>
              <a:t>Also </a:t>
            </a:r>
            <a:r>
              <a:rPr lang="en-US" b="1" dirty="0" smtClean="0">
                <a:solidFill>
                  <a:srgbClr val="002060"/>
                </a:solidFill>
              </a:rPr>
              <a:t>reasons</a:t>
            </a:r>
            <a:r>
              <a:rPr lang="en-US" dirty="0" smtClean="0">
                <a:solidFill>
                  <a:srgbClr val="002060"/>
                </a:solidFill>
              </a:rPr>
              <a:t> for not looking or not being available of interest and duration of unemployment</a:t>
            </a:r>
          </a:p>
          <a:p>
            <a:pPr>
              <a:spcBef>
                <a:spcPts val="1200"/>
              </a:spcBef>
            </a:pPr>
            <a:r>
              <a:rPr lang="en-US" dirty="0" smtClean="0">
                <a:solidFill>
                  <a:srgbClr val="002060"/>
                </a:solidFill>
              </a:rPr>
              <a:t>Core questions to identify unemployment and potential </a:t>
            </a:r>
            <a:r>
              <a:rPr lang="en-GB" dirty="0" smtClean="0">
                <a:solidFill>
                  <a:srgbClr val="002060"/>
                </a:solidFill>
              </a:rPr>
              <a:t>labour</a:t>
            </a:r>
            <a:r>
              <a:rPr lang="en-US" dirty="0" smtClean="0">
                <a:solidFill>
                  <a:srgbClr val="002060"/>
                </a:solidFill>
              </a:rPr>
              <a:t> force can be as little as 3 questions but testing useful to establish what is needed</a:t>
            </a:r>
          </a:p>
          <a:p>
            <a:pPr>
              <a:spcBef>
                <a:spcPts val="1200"/>
              </a:spcBef>
            </a:pPr>
            <a:r>
              <a:rPr lang="en-US" dirty="0" smtClean="0">
                <a:solidFill>
                  <a:srgbClr val="002060"/>
                </a:solidFill>
              </a:rPr>
              <a:t>10 questions can get a wide range of information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45BD32-C34C-40F3-8902-B6F0D78F0E59}" type="slidenum">
              <a:rPr lang="en-GB" smtClean="0"/>
              <a:pPr>
                <a:defRPr/>
              </a:pPr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00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 of job search and availability questions</a:t>
            </a:r>
            <a:endParaRPr lang="x-non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D459E77-7407-4A8B-BBDC-6C98384BFBD6}" type="slidenum">
              <a:rPr lang="en-GB" smtClean="0"/>
              <a:pPr>
                <a:defRPr/>
              </a:pPr>
              <a:t>43</a:t>
            </a:fld>
            <a:endParaRPr lang="en-GB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323528" y="1355032"/>
          <a:ext cx="3738211" cy="383440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20111"/>
                <a:gridCol w="1380089"/>
                <a:gridCol w="1558528"/>
                <a:gridCol w="379483"/>
              </a:tblGrid>
              <a:tr h="6659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During the last (month/4 weeks/30 days)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, that is from [DATE]</a:t>
                      </a:r>
                      <a:r>
                        <a:rPr lang="en-GB" sz="9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up to yesterday,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did you 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do anything to find a paid job or to start a business? 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9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GB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Or 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did</a:t>
                      </a:r>
                      <a:r>
                        <a:rPr lang="en-US" sz="9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you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do anything to find any kind of work to generate income, even 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small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or 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casual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jobs?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39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What 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did you 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mainly do in the last (month/4 weeks/30 days) to find a job or start a business? 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APPLY TO PROSPECTIVE EMPLOYERS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PLACE OR ANSWER JOB ADVERTISEMENTS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STUDY OR READ JOB ADVERTISEMENTS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REGISTER WITH (EMPLOYMENT CENTER)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REGISTER WITH PRIVATE RECRUITMENT OFFICES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H" sz="7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ETC…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69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GB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For how long 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have you 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been without work and trying to find a paid job or start a business?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LESS THAN 1 MONTH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 MONTH TO &lt;  3 MONTHS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 MONTHS TO &lt; 6 MONTHS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 MONTHS TO &lt; 12 MONTHS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 YEAR TO &lt; 2 YEARS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 YEARS OR MORE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9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Would you 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want to work if a job or business opportunity became available?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→NEXT SECTION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102" marR="12102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Content Placeholder 12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4517231" y="1340768"/>
          <a:ext cx="4493418" cy="390842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48516"/>
                <a:gridCol w="1478461"/>
                <a:gridCol w="1872208"/>
                <a:gridCol w="694233"/>
              </a:tblGrid>
              <a:tr h="15841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What is the main reason why 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you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en-US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did 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not try to find a paid job or start a business in the last (month/4 weeks/30 days)?</a:t>
                      </a:r>
                      <a:endParaRPr lang="en-GB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ALREADY FOUND JOB TO START IN THE FUTURE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WAITING FOR RESULTS OF A PREVIOUS SEARCH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AWAITING RECALL FROM A PREVIOUS JOB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WAITING FOR THE SEASON TO START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TIRED OF LOOKING FOR JOBS, NO JOBS IN AREA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 JOBS MATCHING SKILLS, LACKS EXPERIENCE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CONSIDERED TOO YOUNG/OLD BY EMPLOYERS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 STUDIES, TRAINING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FAMILY / HOUSEHOLD RESPONSIBILITIES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 AGRICULTURE / FISHING FOR FAMILY USE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DISABILITY, INJURY, ILLNESS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OTHER SOURCES OF INCOME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OTHER (SPECIFY):_________________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</a:t>
                      </a:r>
                      <a:r>
                        <a:rPr lang="en-GB" sz="7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3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7</a:t>
                      </a:r>
                      <a:endParaRPr lang="en-GB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When 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do you expect 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to start working in this job?</a:t>
                      </a:r>
                      <a:endParaRPr lang="en-GB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 MONTH OR LESS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&gt; 1 MONTH AND UP TO 3 MONTHS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&gt; 3 MONTHS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GB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If (a/the) job or business opportunity had been available, 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could you have 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started working last week?</a:t>
                      </a:r>
                      <a:endParaRPr lang="en-GB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i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→NEXT SECTION</a:t>
                      </a: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2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9</a:t>
                      </a:r>
                      <a:endParaRPr lang="en-GB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Or could 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you 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start working within the next two weeks?</a:t>
                      </a:r>
                      <a:endParaRPr lang="en-GB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YES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→NEXT</a:t>
                      </a:r>
                      <a:r>
                        <a:rPr lang="en-US" sz="7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SECTION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21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10</a:t>
                      </a:r>
                      <a:endParaRPr lang="en-GB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What is the main reason 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why you</a:t>
                      </a:r>
                      <a:r>
                        <a:rPr lang="en-GB" sz="9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are</a:t>
                      </a:r>
                      <a:r>
                        <a:rPr lang="en-GB" sz="9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not available to start working in the next two weeks?</a:t>
                      </a:r>
                      <a:endParaRPr lang="en-GB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AWAITING RECALL FROM A PREVIOUS JOB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WAITING FOR THE SEASON TO START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 STUDIES, TRAINING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FAMILY / HOUSEHOLD RESPONSIBILITIES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IN AGRICULTURE / FISHING FOR FAMILY USE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RETIRED, PENSIONER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DISABILITY, INJURY, ILLNESS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OTHER (SPECIFY):_________________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2989" marR="12989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Rounded Rectangle 15"/>
          <p:cNvSpPr/>
          <p:nvPr/>
        </p:nvSpPr>
        <p:spPr>
          <a:xfrm>
            <a:off x="323528" y="1340768"/>
            <a:ext cx="3816424" cy="340684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611560" y="4437112"/>
            <a:ext cx="72008" cy="122413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9512" y="5661248"/>
            <a:ext cx="2088232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CH" dirty="0" smtClean="0">
                <a:solidFill>
                  <a:srgbClr val="FF0000"/>
                </a:solidFill>
              </a:rPr>
              <a:t>Job </a:t>
            </a:r>
            <a:r>
              <a:rPr lang="en-GB" dirty="0" smtClean="0">
                <a:solidFill>
                  <a:srgbClr val="FF0000"/>
                </a:solidFill>
              </a:rPr>
              <a:t>search</a:t>
            </a:r>
            <a:r>
              <a:rPr lang="fr-CH" dirty="0" smtClean="0">
                <a:solidFill>
                  <a:srgbClr val="FF0000"/>
                </a:solidFill>
              </a:rPr>
              <a:t> and duration of </a:t>
            </a:r>
            <a:r>
              <a:rPr lang="en-GB" dirty="0" smtClean="0">
                <a:solidFill>
                  <a:srgbClr val="FF0000"/>
                </a:solidFill>
              </a:rPr>
              <a:t>unemployment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23528" y="4747615"/>
            <a:ext cx="3816424" cy="576064"/>
          </a:xfrm>
          <a:prstGeom prst="roundRect">
            <a:avLst/>
          </a:prstGeom>
          <a:noFill/>
          <a:ln w="381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12331" y="5661248"/>
            <a:ext cx="1799629" cy="369332"/>
          </a:xfrm>
          <a:prstGeom prst="rect">
            <a:avLst/>
          </a:prstGeom>
          <a:noFill/>
          <a:ln w="9525">
            <a:solidFill>
              <a:srgbClr val="3333FF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3333FF"/>
                </a:solidFill>
              </a:rPr>
              <a:t>Desire for work</a:t>
            </a:r>
            <a:endParaRPr lang="en-GB" dirty="0">
              <a:solidFill>
                <a:srgbClr val="3333FF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771800" y="5085184"/>
            <a:ext cx="216024" cy="576064"/>
          </a:xfrm>
          <a:prstGeom prst="straightConnector1">
            <a:avLst/>
          </a:prstGeom>
          <a:ln w="25400">
            <a:solidFill>
              <a:srgbClr val="3333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222763" y="5408717"/>
            <a:ext cx="18002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fr-CH" dirty="0" smtClean="0">
                <a:solidFill>
                  <a:srgbClr val="00B050"/>
                </a:solidFill>
              </a:rPr>
              <a:t>Future starters</a:t>
            </a:r>
            <a:endParaRPr lang="en-GB" dirty="0">
              <a:solidFill>
                <a:srgbClr val="00B05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4860032" y="1412776"/>
            <a:ext cx="1728192" cy="3960440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4860032" y="3090928"/>
            <a:ext cx="1296144" cy="2282288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6444208" y="1772816"/>
            <a:ext cx="1872208" cy="36004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76056" y="5795824"/>
            <a:ext cx="2664296" cy="36933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7030A0"/>
                </a:solidFill>
              </a:rPr>
              <a:t>Discouraged jobseekers</a:t>
            </a:r>
            <a:endParaRPr lang="en-GB" dirty="0">
              <a:solidFill>
                <a:srgbClr val="7030A0"/>
              </a:solidFill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6588224" y="1988840"/>
            <a:ext cx="576064" cy="3789209"/>
          </a:xfrm>
          <a:prstGeom prst="straightConnector1">
            <a:avLst/>
          </a:prstGeom>
          <a:ln w="254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4499421" y="3284984"/>
            <a:ext cx="4511229" cy="88058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88224" y="5408717"/>
            <a:ext cx="232558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Availability</a:t>
            </a:r>
            <a:endParaRPr lang="en-GB" dirty="0">
              <a:solidFill>
                <a:srgbClr val="000000"/>
              </a:solidFill>
            </a:endParaRPr>
          </a:p>
        </p:txBody>
      </p:sp>
      <p:cxnSp>
        <p:nvCxnSpPr>
          <p:cNvPr id="42" name="Straight Arrow Connector 41"/>
          <p:cNvCxnSpPr>
            <a:stCxn id="40" idx="0"/>
          </p:cNvCxnSpPr>
          <p:nvPr/>
        </p:nvCxnSpPr>
        <p:spPr>
          <a:xfrm flipH="1" flipV="1">
            <a:off x="7380312" y="3501008"/>
            <a:ext cx="370707" cy="1907709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01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4" grpId="0" animBg="1"/>
      <p:bldP spid="25" grpId="0" animBg="1"/>
      <p:bldP spid="26" grpId="0" animBg="1"/>
      <p:bldP spid="29" grpId="0" animBg="1"/>
      <p:bldP spid="35" grpId="0" animBg="1"/>
      <p:bldP spid="36" grpId="0" animBg="1"/>
      <p:bldP spid="39" grpId="0" animBg="1"/>
      <p:bldP spid="4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sz="4000" dirty="0" smtClean="0"/>
              <a:t>Thank you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ILO Department of Statistics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C26DFC-6A18-4820-A7A7-8EBDF9BFC0EC}" type="slidenum">
              <a:rPr lang="en-GB" smtClean="0"/>
              <a:pPr>
                <a:defRPr/>
              </a:pPr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94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LO-Statistics">
  <a:themeElements>
    <a:clrScheme name="ILO-Statistic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LO-Statistic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LO-Statistic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ILO-Statistics">
  <a:themeElements>
    <a:clrScheme name="ILO-Statistic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LO-Statistics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solidFill>
            <a:schemeClr val="fol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1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9525" cap="flat" cmpd="sng" algn="ctr">
          <a:solidFill>
            <a:schemeClr val="fol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1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ILO-Statistic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ILO-Statistics">
  <a:themeElements>
    <a:clrScheme name="ILO-Statistic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LO-Statistic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LO-Statistic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LO-Statistic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LO-Statistic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4930</TotalTime>
  <Words>3445</Words>
  <Application>Microsoft Office PowerPoint</Application>
  <PresentationFormat>On-screen Show (4:3)</PresentationFormat>
  <Paragraphs>720</Paragraphs>
  <Slides>44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Arial</vt:lpstr>
      <vt:lpstr>Arial Narrow</vt:lpstr>
      <vt:lpstr>Calibri</vt:lpstr>
      <vt:lpstr>Lucida Sans Unicode</vt:lpstr>
      <vt:lpstr>Times New Roman</vt:lpstr>
      <vt:lpstr>ILO-Statistics</vt:lpstr>
      <vt:lpstr>1_ILO-Statistics</vt:lpstr>
      <vt:lpstr>2_ILO-Statistics</vt:lpstr>
      <vt:lpstr>Overview of the 19th ICLS  “Resolution concerning statistics of work, employment and  labour underutilization”: Changes and main implications</vt:lpstr>
      <vt:lpstr>Contents</vt:lpstr>
      <vt:lpstr> </vt:lpstr>
      <vt:lpstr>Why the need for revision? 18th ICLS and 39th session of UNSC (2008)</vt:lpstr>
      <vt:lpstr>Scope of new standards</vt:lpstr>
      <vt:lpstr> </vt:lpstr>
      <vt:lpstr>Concept of work (1): why define work?</vt:lpstr>
      <vt:lpstr>  Work (§ 6)                                                1st international statistical definition</vt:lpstr>
      <vt:lpstr>Work and the 2008 SNA</vt:lpstr>
      <vt:lpstr>Forms of Work Framework (1): classification</vt:lpstr>
      <vt:lpstr>Forms of Work Framework (2): By main intended destination &amp; transaction type</vt:lpstr>
      <vt:lpstr>Forms of work framework (3)</vt:lpstr>
      <vt:lpstr> </vt:lpstr>
      <vt:lpstr>Form of work: Employment (by main intended destination &amp; transaction type)</vt:lpstr>
      <vt:lpstr>Persons in employment Operational definition -19th ICLS (§ 27-32)</vt:lpstr>
      <vt:lpstr>Labour force Concept</vt:lpstr>
      <vt:lpstr>Labour force status classification</vt:lpstr>
      <vt:lpstr>Labour force status classification Activity principle + priority rule + 1 hr. criterion</vt:lpstr>
      <vt:lpstr> </vt:lpstr>
      <vt:lpstr>Labour underutilization (1)</vt:lpstr>
      <vt:lpstr>PowerPoint Presentation</vt:lpstr>
      <vt:lpstr>Unemployed persons: A more strict operational definition</vt:lpstr>
      <vt:lpstr>Time-related underemployment Scope &amp; relevance</vt:lpstr>
      <vt:lpstr>Potential labour force (1)</vt:lpstr>
      <vt:lpstr>Potential labour force (2): scope</vt:lpstr>
      <vt:lpstr>Population outside labour force by  labour market attachment</vt:lpstr>
      <vt:lpstr>Discouraged workers (Para 52, 19th ICLS)</vt:lpstr>
      <vt:lpstr>PowerPoint Presentation</vt:lpstr>
      <vt:lpstr>Illustration: Labour underutilization Composite indicator (LU4)</vt:lpstr>
      <vt:lpstr> </vt:lpstr>
      <vt:lpstr>Employment &amp; unemployment statistics  as per previous standards....</vt:lpstr>
      <vt:lpstr>Employment &amp; Unemployment as per the NEW standards</vt:lpstr>
      <vt:lpstr>PowerPoint Presentation</vt:lpstr>
      <vt:lpstr> </vt:lpstr>
      <vt:lpstr>PowerPoint Presentation</vt:lpstr>
      <vt:lpstr>Work for pay or profit – typical approaches</vt:lpstr>
      <vt:lpstr>Temporary absence from employment</vt:lpstr>
      <vt:lpstr>Main intended destination: For market / For own use</vt:lpstr>
      <vt:lpstr>Main intended destination: Possible approach</vt:lpstr>
      <vt:lpstr>Time related underemployment (1)</vt:lpstr>
      <vt:lpstr>Time related underemployment (2)</vt:lpstr>
      <vt:lpstr>Unemployment and potential labour force</vt:lpstr>
      <vt:lpstr>Sequence of job search and availability questions</vt:lpstr>
      <vt:lpstr>PowerPoint Presentation</vt:lpstr>
    </vt:vector>
  </TitlesOfParts>
  <Company>ILO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T. Habiyakare</dc:creator>
  <cp:lastModifiedBy>Habiyakare, Tite</cp:lastModifiedBy>
  <cp:revision>1130</cp:revision>
  <cp:lastPrinted>2015-06-25T08:16:38Z</cp:lastPrinted>
  <dcterms:created xsi:type="dcterms:W3CDTF">2010-08-05T16:03:42Z</dcterms:created>
  <dcterms:modified xsi:type="dcterms:W3CDTF">2017-03-25T08:27:56Z</dcterms:modified>
</cp:coreProperties>
</file>