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</p:sldMasterIdLst>
  <p:notesMasterIdLst>
    <p:notesMasterId r:id="rId30"/>
  </p:notesMasterIdLst>
  <p:handoutMasterIdLst>
    <p:handoutMasterId r:id="rId31"/>
  </p:handoutMasterIdLst>
  <p:sldIdLst>
    <p:sldId id="338" r:id="rId3"/>
    <p:sldId id="333" r:id="rId4"/>
    <p:sldId id="474" r:id="rId5"/>
    <p:sldId id="486" r:id="rId6"/>
    <p:sldId id="476" r:id="rId7"/>
    <p:sldId id="477" r:id="rId8"/>
    <p:sldId id="478" r:id="rId9"/>
    <p:sldId id="479" r:id="rId10"/>
    <p:sldId id="480" r:id="rId11"/>
    <p:sldId id="481" r:id="rId12"/>
    <p:sldId id="482" r:id="rId13"/>
    <p:sldId id="500" r:id="rId14"/>
    <p:sldId id="501" r:id="rId15"/>
    <p:sldId id="483" r:id="rId16"/>
    <p:sldId id="487" r:id="rId17"/>
    <p:sldId id="489" r:id="rId18"/>
    <p:sldId id="490" r:id="rId19"/>
    <p:sldId id="493" r:id="rId20"/>
    <p:sldId id="491" r:id="rId21"/>
    <p:sldId id="492" r:id="rId22"/>
    <p:sldId id="495" r:id="rId23"/>
    <p:sldId id="496" r:id="rId24"/>
    <p:sldId id="497" r:id="rId25"/>
    <p:sldId id="499" r:id="rId26"/>
    <p:sldId id="502" r:id="rId27"/>
    <p:sldId id="503" r:id="rId28"/>
    <p:sldId id="473" r:id="rId29"/>
  </p:sldIdLst>
  <p:sldSz cx="9144000" cy="6858000" type="screen4x3"/>
  <p:notesSz cx="7010400" cy="9296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CC"/>
    <a:srgbClr val="3366FF"/>
    <a:srgbClr val="CCECFF"/>
    <a:srgbClr val="CCCCFF"/>
    <a:srgbClr val="CCFFFF"/>
    <a:srgbClr val="FFCC00"/>
    <a:srgbClr val="FF0000"/>
    <a:srgbClr val="A50021"/>
    <a:srgbClr val="E3F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2" autoAdjust="0"/>
  </p:normalViewPr>
  <p:slideViewPr>
    <p:cSldViewPr>
      <p:cViewPr varScale="1">
        <p:scale>
          <a:sx n="70" d="100"/>
          <a:sy n="70" d="100"/>
        </p:scale>
        <p:origin x="7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3888"/>
    </p:cViewPr>
  </p:sorterViewPr>
  <p:notesViewPr>
    <p:cSldViewPr>
      <p:cViewPr varScale="1">
        <p:scale>
          <a:sx n="75" d="100"/>
          <a:sy n="75" d="100"/>
        </p:scale>
        <p:origin x="-2904" y="-91"/>
      </p:cViewPr>
      <p:guideLst>
        <p:guide orient="horz" pos="3127"/>
        <p:guide pos="2141"/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3F06F-A7A9-429B-B46F-9DC33FE1235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382380F-F70B-4802-B7C5-FCD3D6CEFE18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Phase 1 pilot study protocol</a:t>
          </a:r>
          <a:endParaRPr lang="en-GB" sz="24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5820C5E1-9D87-4F91-8D85-846662F5129F}" type="parTrans" cxnId="{9C22E716-E460-489A-98C0-567D82FED764}">
      <dgm:prSet/>
      <dgm:spPr/>
      <dgm:t>
        <a:bodyPr/>
        <a:lstStyle/>
        <a:p>
          <a:endParaRPr lang="en-GB"/>
        </a:p>
      </dgm:t>
    </dgm:pt>
    <dgm:pt modelId="{08A455CD-172F-4012-B33E-A5496C641B22}" type="sibTrans" cxnId="{9C22E716-E460-489A-98C0-567D82FED764}">
      <dgm:prSet/>
      <dgm:spPr/>
      <dgm:t>
        <a:bodyPr/>
        <a:lstStyle/>
        <a:p>
          <a:endParaRPr lang="en-GB"/>
        </a:p>
      </dgm:t>
    </dgm:pt>
    <dgm:pt modelId="{FC429F90-F362-45DE-9DE8-97A5AADF6240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Technical documents (cognitive protocols, survey questionnaires, interviewer instructions) </a:t>
          </a:r>
          <a:endParaRPr lang="en-GB" sz="24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5E35AC62-6FCF-4CB3-9C55-751E6FEA0B1F}" type="parTrans" cxnId="{429A69AC-B8D8-44C7-A37F-902C208A5AE1}">
      <dgm:prSet/>
      <dgm:spPr/>
      <dgm:t>
        <a:bodyPr/>
        <a:lstStyle/>
        <a:p>
          <a:endParaRPr lang="en-GB"/>
        </a:p>
      </dgm:t>
    </dgm:pt>
    <dgm:pt modelId="{C2D6BF3F-D82B-4A55-82B4-3D9528159EA4}" type="sibTrans" cxnId="{429A69AC-B8D8-44C7-A37F-902C208A5AE1}">
      <dgm:prSet/>
      <dgm:spPr/>
      <dgm:t>
        <a:bodyPr/>
        <a:lstStyle/>
        <a:p>
          <a:endParaRPr lang="en-GB"/>
        </a:p>
      </dgm:t>
    </dgm:pt>
    <dgm:pt modelId="{2892EC57-3100-4041-97DC-D7F55E1989D1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Final reports of pilot studies</a:t>
          </a:r>
          <a:endParaRPr lang="en-GB" sz="24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757EA627-6D51-4A4B-AF47-8766CA6C15FC}" type="parTrans" cxnId="{5EC8C0E4-0E06-4C6D-AFDD-71CD602DB49F}">
      <dgm:prSet/>
      <dgm:spPr/>
      <dgm:t>
        <a:bodyPr/>
        <a:lstStyle/>
        <a:p>
          <a:endParaRPr lang="en-GB"/>
        </a:p>
      </dgm:t>
    </dgm:pt>
    <dgm:pt modelId="{B05AF8EB-15F0-4CEF-BFC8-D5060FD37D26}" type="sibTrans" cxnId="{5EC8C0E4-0E06-4C6D-AFDD-71CD602DB49F}">
      <dgm:prSet/>
      <dgm:spPr/>
      <dgm:t>
        <a:bodyPr/>
        <a:lstStyle/>
        <a:p>
          <a:endParaRPr lang="en-GB"/>
        </a:p>
      </dgm:t>
    </dgm:pt>
    <dgm:pt modelId="{FD9FE35F-B939-4EE1-82FE-170A2AFC79D7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Qualitative &amp; Quantitative                        (country &amp; cross-country)</a:t>
          </a:r>
          <a:endParaRPr lang="en-GB" sz="24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C74311F5-5815-4318-AE26-8877CA2DE036}" type="parTrans" cxnId="{E13883ED-7125-4ACD-99FA-9005220350CD}">
      <dgm:prSet/>
      <dgm:spPr/>
      <dgm:t>
        <a:bodyPr/>
        <a:lstStyle/>
        <a:p>
          <a:endParaRPr lang="en-GB"/>
        </a:p>
      </dgm:t>
    </dgm:pt>
    <dgm:pt modelId="{DC698287-61E4-4271-B060-2A15934650B3}" type="sibTrans" cxnId="{E13883ED-7125-4ACD-99FA-9005220350CD}">
      <dgm:prSet/>
      <dgm:spPr/>
      <dgm:t>
        <a:bodyPr/>
        <a:lstStyle/>
        <a:p>
          <a:endParaRPr lang="en-GB"/>
        </a:p>
      </dgm:t>
    </dgm:pt>
    <dgm:pt modelId="{D66389B8-AFF8-4B4B-B241-6DE69C5F194D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LFS practical guidelines</a:t>
          </a:r>
          <a:endParaRPr lang="en-GB" sz="24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F5A63C31-2223-4AF2-9667-6C90DD4D37AD}" type="parTrans" cxnId="{B3B5FFC0-6968-442B-AFA9-5D2AD6998435}">
      <dgm:prSet/>
      <dgm:spPr/>
      <dgm:t>
        <a:bodyPr/>
        <a:lstStyle/>
        <a:p>
          <a:endParaRPr lang="en-GB"/>
        </a:p>
      </dgm:t>
    </dgm:pt>
    <dgm:pt modelId="{E01BB053-37C7-469D-B4E2-78B2E2167776}" type="sibTrans" cxnId="{B3B5FFC0-6968-442B-AFA9-5D2AD6998435}">
      <dgm:prSet/>
      <dgm:spPr/>
      <dgm:t>
        <a:bodyPr/>
        <a:lstStyle/>
        <a:p>
          <a:endParaRPr lang="en-GB"/>
        </a:p>
      </dgm:t>
    </dgm:pt>
    <dgm:pt modelId="{32C41FA2-A3F9-4FEA-B0EF-49E7B7E073A5}">
      <dgm:prSet custT="1"/>
      <dgm:spPr/>
      <dgm:t>
        <a:bodyPr lIns="72000" rIns="72000"/>
        <a:lstStyle/>
        <a:p>
          <a:pPr rtl="0"/>
          <a:r>
            <a:rPr lang="en-US" sz="24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Manuals, practical LFS tool kit</a:t>
          </a:r>
          <a:endParaRPr lang="en-GB" sz="24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569E6D7F-B48F-40B3-8206-6CE8AAFD2361}" type="parTrans" cxnId="{3A7A880D-1096-46B3-BE2C-577A0497D749}">
      <dgm:prSet/>
      <dgm:spPr/>
      <dgm:t>
        <a:bodyPr/>
        <a:lstStyle/>
        <a:p>
          <a:endParaRPr lang="en-GB"/>
        </a:p>
      </dgm:t>
    </dgm:pt>
    <dgm:pt modelId="{091F82D5-D08C-44B3-8998-18F3D9FE5899}" type="sibTrans" cxnId="{3A7A880D-1096-46B3-BE2C-577A0497D749}">
      <dgm:prSet/>
      <dgm:spPr/>
      <dgm:t>
        <a:bodyPr/>
        <a:lstStyle/>
        <a:p>
          <a:endParaRPr lang="en-GB"/>
        </a:p>
      </dgm:t>
    </dgm:pt>
    <dgm:pt modelId="{5DA6A196-0395-4DA0-BDBC-03130359936B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Training course and training materials</a:t>
          </a:r>
          <a:endParaRPr lang="en-GB" sz="24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94D3B5BA-27FA-4AD7-B9C8-1A3C092290F7}" type="parTrans" cxnId="{0ADB31B9-9AE7-4A63-82CF-91DD6BEEB3D1}">
      <dgm:prSet/>
      <dgm:spPr/>
      <dgm:t>
        <a:bodyPr/>
        <a:lstStyle/>
        <a:p>
          <a:endParaRPr lang="en-GB"/>
        </a:p>
      </dgm:t>
    </dgm:pt>
    <dgm:pt modelId="{426CDE4D-ECAA-4DAF-B330-0131B7FAD00E}" type="sibTrans" cxnId="{0ADB31B9-9AE7-4A63-82CF-91DD6BEEB3D1}">
      <dgm:prSet/>
      <dgm:spPr/>
      <dgm:t>
        <a:bodyPr/>
        <a:lstStyle/>
        <a:p>
          <a:endParaRPr lang="en-GB"/>
        </a:p>
      </dgm:t>
    </dgm:pt>
    <dgm:pt modelId="{6911BB9B-2CC4-4B50-BF13-9ADB7CF7374C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LFS Academy (ITC-Turin, Italy)</a:t>
          </a:r>
          <a:endParaRPr lang="en-GB" sz="24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E5A4297A-89E5-428B-9BD1-B1DD774FCC37}" type="parTrans" cxnId="{F397BAE1-005D-470A-AE0C-7625CEA0DCEF}">
      <dgm:prSet/>
      <dgm:spPr/>
      <dgm:t>
        <a:bodyPr/>
        <a:lstStyle/>
        <a:p>
          <a:endParaRPr lang="en-GB"/>
        </a:p>
      </dgm:t>
    </dgm:pt>
    <dgm:pt modelId="{C9ADF5BC-A470-49EF-A857-1FAC58E8B789}" type="sibTrans" cxnId="{F397BAE1-005D-470A-AE0C-7625CEA0DCEF}">
      <dgm:prSet/>
      <dgm:spPr/>
      <dgm:t>
        <a:bodyPr/>
        <a:lstStyle/>
        <a:p>
          <a:endParaRPr lang="en-GB"/>
        </a:p>
      </dgm:t>
    </dgm:pt>
    <dgm:pt modelId="{290759AD-92C1-4A7E-9600-1C3E6F4C436E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+ other short courses</a:t>
          </a:r>
          <a:endParaRPr lang="en-GB" sz="24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99C74005-A644-4C5E-A38F-5E4D2FD6923F}" type="parTrans" cxnId="{6BD03996-96BD-49EE-9728-9FA98B02CA09}">
      <dgm:prSet/>
      <dgm:spPr/>
      <dgm:t>
        <a:bodyPr/>
        <a:lstStyle/>
        <a:p>
          <a:endParaRPr lang="en-GB"/>
        </a:p>
      </dgm:t>
    </dgm:pt>
    <dgm:pt modelId="{23225308-1EEE-417E-877D-E52F68DF83B9}" type="sibTrans" cxnId="{6BD03996-96BD-49EE-9728-9FA98B02CA09}">
      <dgm:prSet/>
      <dgm:spPr/>
      <dgm:t>
        <a:bodyPr/>
        <a:lstStyle/>
        <a:p>
          <a:endParaRPr lang="en-GB"/>
        </a:p>
      </dgm:t>
    </dgm:pt>
    <dgm:pt modelId="{9E15CCB2-E5FA-4C7E-8905-0A647FD63AED}" type="pres">
      <dgm:prSet presAssocID="{83B3F06F-A7A9-429B-B46F-9DC33FE123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778BF50-F130-4DE2-B64F-FE910303C06F}" type="pres">
      <dgm:prSet presAssocID="{7382380F-F70B-4802-B7C5-FCD3D6CEFE18}" presName="linNode" presStyleCnt="0"/>
      <dgm:spPr/>
    </dgm:pt>
    <dgm:pt modelId="{362176B7-022B-4227-82E4-43F2D1210211}" type="pres">
      <dgm:prSet presAssocID="{7382380F-F70B-4802-B7C5-FCD3D6CEFE18}" presName="parentText" presStyleLbl="node1" presStyleIdx="0" presStyleCnt="4" custScaleX="84924" custLinFactNeighborX="-127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72070E5-7D80-4243-9E57-2B04E661AE3D}" type="pres">
      <dgm:prSet presAssocID="{7382380F-F70B-4802-B7C5-FCD3D6CEFE18}" presName="descendantText" presStyleLbl="alignAccFollowNode1" presStyleIdx="0" presStyleCnt="4" custScaleX="1063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96635A-C55D-4881-ADE0-12462E895725}" type="pres">
      <dgm:prSet presAssocID="{08A455CD-172F-4012-B33E-A5496C641B22}" presName="sp" presStyleCnt="0"/>
      <dgm:spPr/>
    </dgm:pt>
    <dgm:pt modelId="{29EE0B56-6163-4632-8BA8-08F2D4BC5600}" type="pres">
      <dgm:prSet presAssocID="{2892EC57-3100-4041-97DC-D7F55E1989D1}" presName="linNode" presStyleCnt="0"/>
      <dgm:spPr/>
    </dgm:pt>
    <dgm:pt modelId="{5EC0E2F6-1FD5-4336-93A6-F2C0F10C1755}" type="pres">
      <dgm:prSet presAssocID="{2892EC57-3100-4041-97DC-D7F55E1989D1}" presName="parentText" presStyleLbl="node1" presStyleIdx="1" presStyleCnt="4" custScaleX="8817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ABE5693-0514-4610-B72B-819786B10A82}" type="pres">
      <dgm:prSet presAssocID="{2892EC57-3100-4041-97DC-D7F55E1989D1}" presName="descendantText" presStyleLbl="alignAccFollowNode1" presStyleIdx="1" presStyleCnt="4" custScaleX="1057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50015F-D62E-4FA6-9D0A-F3F03A5A244C}" type="pres">
      <dgm:prSet presAssocID="{B05AF8EB-15F0-4CEF-BFC8-D5060FD37D26}" presName="sp" presStyleCnt="0"/>
      <dgm:spPr/>
    </dgm:pt>
    <dgm:pt modelId="{B8D64243-5F66-4B2D-BB81-D2BC2A56AB54}" type="pres">
      <dgm:prSet presAssocID="{D66389B8-AFF8-4B4B-B241-6DE69C5F194D}" presName="linNode" presStyleCnt="0"/>
      <dgm:spPr/>
    </dgm:pt>
    <dgm:pt modelId="{1A4F77BA-D114-4B56-8E9B-FB64530A3983}" type="pres">
      <dgm:prSet presAssocID="{D66389B8-AFF8-4B4B-B241-6DE69C5F194D}" presName="parentText" presStyleLbl="node1" presStyleIdx="2" presStyleCnt="4" custScaleX="8708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C51EA6-E344-416E-B7B7-F09677179951}" type="pres">
      <dgm:prSet presAssocID="{D66389B8-AFF8-4B4B-B241-6DE69C5F194D}" presName="descendantText" presStyleLbl="alignAccFollowNode1" presStyleIdx="2" presStyleCnt="4" custScaleX="10756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7E79B8-B6CB-4060-B0A9-4A623DF949C5}" type="pres">
      <dgm:prSet presAssocID="{E01BB053-37C7-469D-B4E2-78B2E2167776}" presName="sp" presStyleCnt="0"/>
      <dgm:spPr/>
    </dgm:pt>
    <dgm:pt modelId="{D45FF5F7-0C63-491A-BF37-0799A4CBDEDA}" type="pres">
      <dgm:prSet presAssocID="{5DA6A196-0395-4DA0-BDBC-03130359936B}" presName="linNode" presStyleCnt="0"/>
      <dgm:spPr/>
    </dgm:pt>
    <dgm:pt modelId="{3C26E030-B354-4EC9-B2BB-509624E8C689}" type="pres">
      <dgm:prSet presAssocID="{5DA6A196-0395-4DA0-BDBC-03130359936B}" presName="parentText" presStyleLbl="node1" presStyleIdx="3" presStyleCnt="4" custScaleX="10699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C5B9C4E-FE2C-4664-B899-74FC6AC088FC}" type="pres">
      <dgm:prSet presAssocID="{5DA6A196-0395-4DA0-BDBC-03130359936B}" presName="descendantText" presStyleLbl="alignAccFollowNode1" presStyleIdx="3" presStyleCnt="4" custScaleX="12926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13883ED-7125-4ACD-99FA-9005220350CD}" srcId="{2892EC57-3100-4041-97DC-D7F55E1989D1}" destId="{FD9FE35F-B939-4EE1-82FE-170A2AFC79D7}" srcOrd="0" destOrd="0" parTransId="{C74311F5-5815-4318-AE26-8877CA2DE036}" sibTransId="{DC698287-61E4-4271-B060-2A15934650B3}"/>
    <dgm:cxn modelId="{E93A4DAE-2A61-4FA1-A3A9-93B91E2234F0}" type="presOf" srcId="{83B3F06F-A7A9-429B-B46F-9DC33FE12350}" destId="{9E15CCB2-E5FA-4C7E-8905-0A647FD63AED}" srcOrd="0" destOrd="0" presId="urn:microsoft.com/office/officeart/2005/8/layout/vList5"/>
    <dgm:cxn modelId="{F397BAE1-005D-470A-AE0C-7625CEA0DCEF}" srcId="{5DA6A196-0395-4DA0-BDBC-03130359936B}" destId="{6911BB9B-2CC4-4B50-BF13-9ADB7CF7374C}" srcOrd="0" destOrd="0" parTransId="{E5A4297A-89E5-428B-9BD1-B1DD774FCC37}" sibTransId="{C9ADF5BC-A470-49EF-A857-1FAC58E8B789}"/>
    <dgm:cxn modelId="{545703D4-7CBB-49EF-9CFD-64EB74191934}" type="presOf" srcId="{FC429F90-F362-45DE-9DE8-97A5AADF6240}" destId="{D72070E5-7D80-4243-9E57-2B04E661AE3D}" srcOrd="0" destOrd="0" presId="urn:microsoft.com/office/officeart/2005/8/layout/vList5"/>
    <dgm:cxn modelId="{85D47DC3-AF93-471F-A851-4B633D7CB090}" type="presOf" srcId="{D66389B8-AFF8-4B4B-B241-6DE69C5F194D}" destId="{1A4F77BA-D114-4B56-8E9B-FB64530A3983}" srcOrd="0" destOrd="0" presId="urn:microsoft.com/office/officeart/2005/8/layout/vList5"/>
    <dgm:cxn modelId="{406C6803-8BC3-412F-8AD1-A2B196A2832C}" type="presOf" srcId="{290759AD-92C1-4A7E-9600-1C3E6F4C436E}" destId="{BC5B9C4E-FE2C-4664-B899-74FC6AC088FC}" srcOrd="0" destOrd="1" presId="urn:microsoft.com/office/officeart/2005/8/layout/vList5"/>
    <dgm:cxn modelId="{284CCF15-F9FE-4938-AE95-63261BCF785A}" type="presOf" srcId="{2892EC57-3100-4041-97DC-D7F55E1989D1}" destId="{5EC0E2F6-1FD5-4336-93A6-F2C0F10C1755}" srcOrd="0" destOrd="0" presId="urn:microsoft.com/office/officeart/2005/8/layout/vList5"/>
    <dgm:cxn modelId="{6BD03996-96BD-49EE-9728-9FA98B02CA09}" srcId="{5DA6A196-0395-4DA0-BDBC-03130359936B}" destId="{290759AD-92C1-4A7E-9600-1C3E6F4C436E}" srcOrd="1" destOrd="0" parTransId="{99C74005-A644-4C5E-A38F-5E4D2FD6923F}" sibTransId="{23225308-1EEE-417E-877D-E52F68DF83B9}"/>
    <dgm:cxn modelId="{0ADB31B9-9AE7-4A63-82CF-91DD6BEEB3D1}" srcId="{83B3F06F-A7A9-429B-B46F-9DC33FE12350}" destId="{5DA6A196-0395-4DA0-BDBC-03130359936B}" srcOrd="3" destOrd="0" parTransId="{94D3B5BA-27FA-4AD7-B9C8-1A3C092290F7}" sibTransId="{426CDE4D-ECAA-4DAF-B330-0131B7FAD00E}"/>
    <dgm:cxn modelId="{DB790944-5718-4D21-BFCA-3F10B2793A3D}" type="presOf" srcId="{6911BB9B-2CC4-4B50-BF13-9ADB7CF7374C}" destId="{BC5B9C4E-FE2C-4664-B899-74FC6AC088FC}" srcOrd="0" destOrd="0" presId="urn:microsoft.com/office/officeart/2005/8/layout/vList5"/>
    <dgm:cxn modelId="{5EC8C0E4-0E06-4C6D-AFDD-71CD602DB49F}" srcId="{83B3F06F-A7A9-429B-B46F-9DC33FE12350}" destId="{2892EC57-3100-4041-97DC-D7F55E1989D1}" srcOrd="1" destOrd="0" parTransId="{757EA627-6D51-4A4B-AF47-8766CA6C15FC}" sibTransId="{B05AF8EB-15F0-4CEF-BFC8-D5060FD37D26}"/>
    <dgm:cxn modelId="{9C22E716-E460-489A-98C0-567D82FED764}" srcId="{83B3F06F-A7A9-429B-B46F-9DC33FE12350}" destId="{7382380F-F70B-4802-B7C5-FCD3D6CEFE18}" srcOrd="0" destOrd="0" parTransId="{5820C5E1-9D87-4F91-8D85-846662F5129F}" sibTransId="{08A455CD-172F-4012-B33E-A5496C641B22}"/>
    <dgm:cxn modelId="{01CE1FC0-4AF9-41BB-8836-94734DCC51AD}" type="presOf" srcId="{7382380F-F70B-4802-B7C5-FCD3D6CEFE18}" destId="{362176B7-022B-4227-82E4-43F2D1210211}" srcOrd="0" destOrd="0" presId="urn:microsoft.com/office/officeart/2005/8/layout/vList5"/>
    <dgm:cxn modelId="{6E80F4F0-B0F8-4445-B67D-A4ECF48E47EC}" type="presOf" srcId="{32C41FA2-A3F9-4FEA-B0EF-49E7B7E073A5}" destId="{84C51EA6-E344-416E-B7B7-F09677179951}" srcOrd="0" destOrd="0" presId="urn:microsoft.com/office/officeart/2005/8/layout/vList5"/>
    <dgm:cxn modelId="{6FC7CE12-E198-4F03-B032-86DCCF26D508}" type="presOf" srcId="{FD9FE35F-B939-4EE1-82FE-170A2AFC79D7}" destId="{0ABE5693-0514-4610-B72B-819786B10A82}" srcOrd="0" destOrd="0" presId="urn:microsoft.com/office/officeart/2005/8/layout/vList5"/>
    <dgm:cxn modelId="{F9D00D03-B0C5-4ACD-AA47-B830DCA1030B}" type="presOf" srcId="{5DA6A196-0395-4DA0-BDBC-03130359936B}" destId="{3C26E030-B354-4EC9-B2BB-509624E8C689}" srcOrd="0" destOrd="0" presId="urn:microsoft.com/office/officeart/2005/8/layout/vList5"/>
    <dgm:cxn modelId="{3A7A880D-1096-46B3-BE2C-577A0497D749}" srcId="{D66389B8-AFF8-4B4B-B241-6DE69C5F194D}" destId="{32C41FA2-A3F9-4FEA-B0EF-49E7B7E073A5}" srcOrd="0" destOrd="0" parTransId="{569E6D7F-B48F-40B3-8206-6CE8AAFD2361}" sibTransId="{091F82D5-D08C-44B3-8998-18F3D9FE5899}"/>
    <dgm:cxn modelId="{B3B5FFC0-6968-442B-AFA9-5D2AD6998435}" srcId="{83B3F06F-A7A9-429B-B46F-9DC33FE12350}" destId="{D66389B8-AFF8-4B4B-B241-6DE69C5F194D}" srcOrd="2" destOrd="0" parTransId="{F5A63C31-2223-4AF2-9667-6C90DD4D37AD}" sibTransId="{E01BB053-37C7-469D-B4E2-78B2E2167776}"/>
    <dgm:cxn modelId="{429A69AC-B8D8-44C7-A37F-902C208A5AE1}" srcId="{7382380F-F70B-4802-B7C5-FCD3D6CEFE18}" destId="{FC429F90-F362-45DE-9DE8-97A5AADF6240}" srcOrd="0" destOrd="0" parTransId="{5E35AC62-6FCF-4CB3-9C55-751E6FEA0B1F}" sibTransId="{C2D6BF3F-D82B-4A55-82B4-3D9528159EA4}"/>
    <dgm:cxn modelId="{0C792B74-9888-49FA-9382-CCC2F3C946B5}" type="presParOf" srcId="{9E15CCB2-E5FA-4C7E-8905-0A647FD63AED}" destId="{7778BF50-F130-4DE2-B64F-FE910303C06F}" srcOrd="0" destOrd="0" presId="urn:microsoft.com/office/officeart/2005/8/layout/vList5"/>
    <dgm:cxn modelId="{010397F5-5065-4F93-94F1-AE3C5013C22E}" type="presParOf" srcId="{7778BF50-F130-4DE2-B64F-FE910303C06F}" destId="{362176B7-022B-4227-82E4-43F2D1210211}" srcOrd="0" destOrd="0" presId="urn:microsoft.com/office/officeart/2005/8/layout/vList5"/>
    <dgm:cxn modelId="{08C04472-F3DF-499B-9B18-8826B2F1717A}" type="presParOf" srcId="{7778BF50-F130-4DE2-B64F-FE910303C06F}" destId="{D72070E5-7D80-4243-9E57-2B04E661AE3D}" srcOrd="1" destOrd="0" presId="urn:microsoft.com/office/officeart/2005/8/layout/vList5"/>
    <dgm:cxn modelId="{8FB82085-9DE8-4733-95EC-4C2531FA2D59}" type="presParOf" srcId="{9E15CCB2-E5FA-4C7E-8905-0A647FD63AED}" destId="{E396635A-C55D-4881-ADE0-12462E895725}" srcOrd="1" destOrd="0" presId="urn:microsoft.com/office/officeart/2005/8/layout/vList5"/>
    <dgm:cxn modelId="{6F15D7CB-0222-44AB-9C50-6888FEDA621E}" type="presParOf" srcId="{9E15CCB2-E5FA-4C7E-8905-0A647FD63AED}" destId="{29EE0B56-6163-4632-8BA8-08F2D4BC5600}" srcOrd="2" destOrd="0" presId="urn:microsoft.com/office/officeart/2005/8/layout/vList5"/>
    <dgm:cxn modelId="{19C5FD0E-3176-43AF-9E65-A4B1B239F404}" type="presParOf" srcId="{29EE0B56-6163-4632-8BA8-08F2D4BC5600}" destId="{5EC0E2F6-1FD5-4336-93A6-F2C0F10C1755}" srcOrd="0" destOrd="0" presId="urn:microsoft.com/office/officeart/2005/8/layout/vList5"/>
    <dgm:cxn modelId="{5EF29447-B6DC-47CC-953A-5CD1CC072AED}" type="presParOf" srcId="{29EE0B56-6163-4632-8BA8-08F2D4BC5600}" destId="{0ABE5693-0514-4610-B72B-819786B10A82}" srcOrd="1" destOrd="0" presId="urn:microsoft.com/office/officeart/2005/8/layout/vList5"/>
    <dgm:cxn modelId="{AF5D29D3-5A39-46D5-96F2-069F2601EF4B}" type="presParOf" srcId="{9E15CCB2-E5FA-4C7E-8905-0A647FD63AED}" destId="{D950015F-D62E-4FA6-9D0A-F3F03A5A244C}" srcOrd="3" destOrd="0" presId="urn:microsoft.com/office/officeart/2005/8/layout/vList5"/>
    <dgm:cxn modelId="{BF42A2D8-72F1-4F66-949B-C9AA1EF3A3AE}" type="presParOf" srcId="{9E15CCB2-E5FA-4C7E-8905-0A647FD63AED}" destId="{B8D64243-5F66-4B2D-BB81-D2BC2A56AB54}" srcOrd="4" destOrd="0" presId="urn:microsoft.com/office/officeart/2005/8/layout/vList5"/>
    <dgm:cxn modelId="{B6F752CB-424F-4187-B0D3-0789A8BADC08}" type="presParOf" srcId="{B8D64243-5F66-4B2D-BB81-D2BC2A56AB54}" destId="{1A4F77BA-D114-4B56-8E9B-FB64530A3983}" srcOrd="0" destOrd="0" presId="urn:microsoft.com/office/officeart/2005/8/layout/vList5"/>
    <dgm:cxn modelId="{E641B7E2-B8F9-4647-A06B-E69602D7023E}" type="presParOf" srcId="{B8D64243-5F66-4B2D-BB81-D2BC2A56AB54}" destId="{84C51EA6-E344-416E-B7B7-F09677179951}" srcOrd="1" destOrd="0" presId="urn:microsoft.com/office/officeart/2005/8/layout/vList5"/>
    <dgm:cxn modelId="{3C0BD65A-E803-447E-B82C-F048062B26D7}" type="presParOf" srcId="{9E15CCB2-E5FA-4C7E-8905-0A647FD63AED}" destId="{717E79B8-B6CB-4060-B0A9-4A623DF949C5}" srcOrd="5" destOrd="0" presId="urn:microsoft.com/office/officeart/2005/8/layout/vList5"/>
    <dgm:cxn modelId="{532E0F02-9101-4CAD-B9B6-993C8DE39017}" type="presParOf" srcId="{9E15CCB2-E5FA-4C7E-8905-0A647FD63AED}" destId="{D45FF5F7-0C63-491A-BF37-0799A4CBDEDA}" srcOrd="6" destOrd="0" presId="urn:microsoft.com/office/officeart/2005/8/layout/vList5"/>
    <dgm:cxn modelId="{72D77B7C-5124-41DD-8BD5-4BE83855EFA8}" type="presParOf" srcId="{D45FF5F7-0C63-491A-BF37-0799A4CBDEDA}" destId="{3C26E030-B354-4EC9-B2BB-509624E8C689}" srcOrd="0" destOrd="0" presId="urn:microsoft.com/office/officeart/2005/8/layout/vList5"/>
    <dgm:cxn modelId="{7BD147B5-27A4-4BF3-A9B9-EDD7021ED4AA}" type="presParOf" srcId="{D45FF5F7-0C63-491A-BF37-0799A4CBDEDA}" destId="{BC5B9C4E-FE2C-4664-B899-74FC6AC088F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E05CCC-09B0-488B-8359-047A77EAB789}" type="doc">
      <dgm:prSet loTypeId="urn:microsoft.com/office/officeart/2005/8/layout/hProcess7#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61D0FD30-7B71-4E9D-B7A2-B1031BCCF2FE}">
      <dgm:prSet phldrT="[Text]" custT="1"/>
      <dgm:spPr>
        <a:solidFill>
          <a:srgbClr val="3366FF"/>
        </a:solidFill>
      </dgm:spPr>
      <dgm:t>
        <a:bodyPr/>
        <a:lstStyle/>
        <a:p>
          <a:r>
            <a:rPr lang="en-US" sz="2000" dirty="0" smtClean="0">
              <a:latin typeface="Arial Narrow" pitchFamily="34" charset="0"/>
            </a:rPr>
            <a:t>Qualitative evaluation</a:t>
          </a:r>
          <a:endParaRPr lang="fr-CH" sz="2000" dirty="0">
            <a:latin typeface="Arial Narrow" pitchFamily="34" charset="0"/>
          </a:endParaRPr>
        </a:p>
      </dgm:t>
    </dgm:pt>
    <dgm:pt modelId="{87A728D3-A503-4ECA-8AA8-A300A9702023}" type="parTrans" cxnId="{008A9B80-C496-4E4F-9DED-D23B49A30759}">
      <dgm:prSet/>
      <dgm:spPr/>
      <dgm:t>
        <a:bodyPr/>
        <a:lstStyle/>
        <a:p>
          <a:endParaRPr lang="fr-CH"/>
        </a:p>
      </dgm:t>
    </dgm:pt>
    <dgm:pt modelId="{E3B48170-4A75-45CF-BDF6-2AFB19714569}" type="sibTrans" cxnId="{008A9B80-C496-4E4F-9DED-D23B49A30759}">
      <dgm:prSet/>
      <dgm:spPr/>
      <dgm:t>
        <a:bodyPr/>
        <a:lstStyle/>
        <a:p>
          <a:endParaRPr lang="fr-CH"/>
        </a:p>
      </dgm:t>
    </dgm:pt>
    <dgm:pt modelId="{B3169988-7579-47A0-B084-A7A74EEEFA41}">
      <dgm:prSet phldrT="[Text]" custT="1"/>
      <dgm:spPr/>
      <dgm:t>
        <a:bodyPr/>
        <a:lstStyle/>
        <a:p>
          <a:pPr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600" b="0" dirty="0" smtClean="0">
              <a:latin typeface="Arial Narrow" pitchFamily="34" charset="0"/>
            </a:rPr>
            <a:t>Cognitive test</a:t>
          </a:r>
          <a:endParaRPr lang="en-US" sz="2000" dirty="0" smtClean="0">
            <a:latin typeface="Arial Narrow" pitchFamily="34" charset="0"/>
          </a:endParaRP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dirty="0" smtClean="0">
            <a:latin typeface="Arial Narrow" pitchFamily="34" charset="0"/>
          </a:endParaRP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smtClean="0">
              <a:latin typeface="Arial Narrow" pitchFamily="34" charset="0"/>
            </a:rPr>
            <a:t>-Specification errors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2000" dirty="0" smtClean="0">
              <a:latin typeface="Arial Narrow" pitchFamily="34" charset="0"/>
            </a:rPr>
            <a:t>-Design effects</a:t>
          </a:r>
          <a:endParaRPr lang="fr-CH" sz="2000" dirty="0" smtClean="0">
            <a:latin typeface="Arial Narrow" pitchFamily="34" charset="0"/>
          </a:endParaRP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dirty="0" smtClean="0">
            <a:latin typeface="Arial Narrow" pitchFamily="34" charset="0"/>
          </a:endParaRPr>
        </a:p>
      </dgm:t>
    </dgm:pt>
    <dgm:pt modelId="{33D6B554-0B22-413D-9E0F-B044CBDB2668}" type="parTrans" cxnId="{9B19E1EE-DC2C-46CD-8E7E-AEF1BA060E85}">
      <dgm:prSet/>
      <dgm:spPr/>
      <dgm:t>
        <a:bodyPr/>
        <a:lstStyle/>
        <a:p>
          <a:endParaRPr lang="fr-CH"/>
        </a:p>
      </dgm:t>
    </dgm:pt>
    <dgm:pt modelId="{832E9C69-6296-4001-AD98-4FE69D090076}" type="sibTrans" cxnId="{9B19E1EE-DC2C-46CD-8E7E-AEF1BA060E85}">
      <dgm:prSet/>
      <dgm:spPr/>
      <dgm:t>
        <a:bodyPr/>
        <a:lstStyle/>
        <a:p>
          <a:endParaRPr lang="fr-CH"/>
        </a:p>
      </dgm:t>
    </dgm:pt>
    <dgm:pt modelId="{9C2BB43B-E996-4A81-9A26-7B52DE3376E7}">
      <dgm:prSet phldrT="[Text]" custT="1"/>
      <dgm:spPr>
        <a:solidFill>
          <a:srgbClr val="92D050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000" dirty="0" smtClean="0">
              <a:latin typeface="Arial Narrow" pitchFamily="34" charset="0"/>
            </a:rPr>
            <a:t>Quantitative</a:t>
          </a:r>
          <a:r>
            <a:rPr lang="en-US" sz="2000" baseline="0" dirty="0" smtClean="0">
              <a:latin typeface="Arial Narrow" pitchFamily="34" charset="0"/>
            </a:rPr>
            <a:t> evaluation</a:t>
          </a:r>
          <a:endParaRPr lang="fr-CH" sz="2000" dirty="0">
            <a:latin typeface="Arial Narrow" pitchFamily="34" charset="0"/>
          </a:endParaRPr>
        </a:p>
      </dgm:t>
    </dgm:pt>
    <dgm:pt modelId="{A74EC859-B72C-49DF-9CC8-80D7E6E39DFE}" type="parTrans" cxnId="{6D778B48-DCED-435A-88E2-DB576073E6DC}">
      <dgm:prSet/>
      <dgm:spPr/>
      <dgm:t>
        <a:bodyPr/>
        <a:lstStyle/>
        <a:p>
          <a:endParaRPr lang="fr-CH"/>
        </a:p>
      </dgm:t>
    </dgm:pt>
    <dgm:pt modelId="{F04324BE-6E68-4F1E-85DF-CB11BE3B4694}" type="sibTrans" cxnId="{6D778B48-DCED-435A-88E2-DB576073E6DC}">
      <dgm:prSet/>
      <dgm:spPr/>
      <dgm:t>
        <a:bodyPr/>
        <a:lstStyle/>
        <a:p>
          <a:endParaRPr lang="fr-CH"/>
        </a:p>
      </dgm:t>
    </dgm:pt>
    <dgm:pt modelId="{73A6A598-EE35-4B65-B7C0-CEEA209A4F68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000" dirty="0" smtClean="0">
              <a:latin typeface="Arial Narrow" pitchFamily="34" charset="0"/>
            </a:rPr>
            <a:t>Quantitative evaluation</a:t>
          </a:r>
          <a:endParaRPr lang="fr-CH" sz="2000" dirty="0">
            <a:latin typeface="Arial Narrow" pitchFamily="34" charset="0"/>
          </a:endParaRPr>
        </a:p>
      </dgm:t>
    </dgm:pt>
    <dgm:pt modelId="{34D655AA-4A77-47B5-B532-698D4BF049A3}" type="parTrans" cxnId="{93188435-278E-47A6-9846-A05031A80196}">
      <dgm:prSet/>
      <dgm:spPr/>
      <dgm:t>
        <a:bodyPr/>
        <a:lstStyle/>
        <a:p>
          <a:endParaRPr lang="fr-CH"/>
        </a:p>
      </dgm:t>
    </dgm:pt>
    <dgm:pt modelId="{4229FF6C-5D4C-49CE-BD4A-101631B27388}" type="sibTrans" cxnId="{93188435-278E-47A6-9846-A05031A80196}">
      <dgm:prSet/>
      <dgm:spPr/>
      <dgm:t>
        <a:bodyPr/>
        <a:lstStyle/>
        <a:p>
          <a:endParaRPr lang="fr-CH"/>
        </a:p>
      </dgm:t>
    </dgm:pt>
    <dgm:pt modelId="{B1AEABB3-3A4A-49F4-8201-3D55B457AD37}">
      <dgm:prSet phldrT="[Text]" custT="1"/>
      <dgm:spPr>
        <a:solidFill>
          <a:srgbClr val="00B050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3600" dirty="0" smtClean="0">
              <a:latin typeface="Arial Narrow" pitchFamily="34" charset="0"/>
            </a:rPr>
            <a:t>Field test</a:t>
          </a:r>
        </a:p>
        <a:p>
          <a:pPr>
            <a:spcAft>
              <a:spcPts val="0"/>
            </a:spcAft>
          </a:pPr>
          <a:r>
            <a:rPr lang="en-US" sz="3200" dirty="0" smtClean="0">
              <a:latin typeface="Arial Narrow" pitchFamily="34" charset="0"/>
            </a:rPr>
            <a:t>Wave 2</a:t>
          </a:r>
        </a:p>
        <a:p>
          <a:pPr>
            <a:spcAft>
              <a:spcPct val="35000"/>
            </a:spcAft>
          </a:pPr>
          <a:endParaRPr lang="en-US" sz="2000" dirty="0" smtClean="0">
            <a:latin typeface="Arial Narrow" pitchFamily="34" charset="0"/>
          </a:endParaRPr>
        </a:p>
        <a:p>
          <a:pPr>
            <a:spcAft>
              <a:spcPct val="35000"/>
            </a:spcAft>
          </a:pPr>
          <a:r>
            <a:rPr lang="en-US" sz="2000" dirty="0" smtClean="0">
              <a:latin typeface="Arial Narrow" pitchFamily="34" charset="0"/>
            </a:rPr>
            <a:t>-Reliability</a:t>
          </a:r>
        </a:p>
        <a:p>
          <a:pPr>
            <a:spcAft>
              <a:spcPct val="35000"/>
            </a:spcAft>
          </a:pPr>
          <a:r>
            <a:rPr lang="en-US" sz="2000" dirty="0" smtClean="0">
              <a:latin typeface="Arial Narrow" pitchFamily="34" charset="0"/>
            </a:rPr>
            <a:t>-Coherence</a:t>
          </a:r>
        </a:p>
        <a:p>
          <a:pPr>
            <a:spcAft>
              <a:spcPct val="35000"/>
            </a:spcAft>
          </a:pPr>
          <a:r>
            <a:rPr lang="en-US" sz="2000" dirty="0" smtClean="0">
              <a:latin typeface="Arial Narrow" pitchFamily="34" charset="0"/>
            </a:rPr>
            <a:t>-Operational issues</a:t>
          </a:r>
        </a:p>
      </dgm:t>
    </dgm:pt>
    <dgm:pt modelId="{31CA5A73-6676-4CFE-BBC9-CC5745ADD65A}" type="parTrans" cxnId="{DA9CF923-913C-4C22-956E-FB4B3640A096}">
      <dgm:prSet/>
      <dgm:spPr/>
      <dgm:t>
        <a:bodyPr/>
        <a:lstStyle/>
        <a:p>
          <a:endParaRPr lang="fr-CH"/>
        </a:p>
      </dgm:t>
    </dgm:pt>
    <dgm:pt modelId="{53BDD58F-5F4E-4390-B527-EFC9C7A7084A}" type="sibTrans" cxnId="{DA9CF923-913C-4C22-956E-FB4B3640A096}">
      <dgm:prSet/>
      <dgm:spPr/>
      <dgm:t>
        <a:bodyPr/>
        <a:lstStyle/>
        <a:p>
          <a:endParaRPr lang="fr-CH"/>
        </a:p>
      </dgm:t>
    </dgm:pt>
    <dgm:pt modelId="{3A085BC9-64AA-4DA7-98D8-20A85E25402D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n-US" sz="3600" dirty="0" smtClean="0">
              <a:latin typeface="Arial Narrow" pitchFamily="34" charset="0"/>
            </a:rPr>
            <a:t>Field test</a:t>
          </a:r>
        </a:p>
        <a:p>
          <a:pPr>
            <a:spcAft>
              <a:spcPts val="0"/>
            </a:spcAft>
          </a:pPr>
          <a:r>
            <a:rPr lang="en-US" sz="3200" dirty="0" smtClean="0">
              <a:latin typeface="Arial Narrow" pitchFamily="34" charset="0"/>
            </a:rPr>
            <a:t>Wave 1</a:t>
          </a:r>
        </a:p>
        <a:p>
          <a:pPr>
            <a:spcAft>
              <a:spcPts val="0"/>
            </a:spcAft>
          </a:pPr>
          <a:endParaRPr lang="en-US" sz="3200" dirty="0" smtClean="0">
            <a:latin typeface="Arial Narrow" pitchFamily="34" charset="0"/>
          </a:endParaRPr>
        </a:p>
        <a:p>
          <a:pPr>
            <a:spcAft>
              <a:spcPct val="35000"/>
            </a:spcAft>
          </a:pPr>
          <a:r>
            <a:rPr lang="en-US" sz="2000" dirty="0" smtClean="0">
              <a:latin typeface="Arial Narrow" pitchFamily="34" charset="0"/>
            </a:rPr>
            <a:t>-Reliability</a:t>
          </a:r>
        </a:p>
      </dgm:t>
    </dgm:pt>
    <dgm:pt modelId="{8E3D8040-15B4-4443-9DEA-E77EA1B20822}" type="parTrans" cxnId="{8C3D4E58-99AD-4001-9B14-12A50C7164E1}">
      <dgm:prSet/>
      <dgm:spPr/>
      <dgm:t>
        <a:bodyPr/>
        <a:lstStyle/>
        <a:p>
          <a:endParaRPr lang="fr-CH"/>
        </a:p>
      </dgm:t>
    </dgm:pt>
    <dgm:pt modelId="{99FF2BCC-1DE4-4597-95E5-DD7FBBEA9760}" type="sibTrans" cxnId="{8C3D4E58-99AD-4001-9B14-12A50C7164E1}">
      <dgm:prSet/>
      <dgm:spPr/>
      <dgm:t>
        <a:bodyPr/>
        <a:lstStyle/>
        <a:p>
          <a:endParaRPr lang="fr-CH"/>
        </a:p>
      </dgm:t>
    </dgm:pt>
    <dgm:pt modelId="{FF0EBC5D-4B97-43AB-9F72-7D04871D9FF9}">
      <dgm:prSet custT="1"/>
      <dgm:spPr/>
      <dgm:t>
        <a:bodyPr/>
        <a:lstStyle/>
        <a:p>
          <a:pPr>
            <a:spcAft>
              <a:spcPct val="35000"/>
            </a:spcAft>
          </a:pPr>
          <a:r>
            <a:rPr lang="en-US" sz="2000" dirty="0" smtClean="0">
              <a:latin typeface="Arial Narrow" pitchFamily="34" charset="0"/>
            </a:rPr>
            <a:t>-Coherence</a:t>
          </a:r>
        </a:p>
      </dgm:t>
    </dgm:pt>
    <dgm:pt modelId="{F6902B66-7009-476D-B7AC-08E8D7001961}" type="parTrans" cxnId="{6FDC8AAA-6446-4696-864D-EE8B268955BE}">
      <dgm:prSet/>
      <dgm:spPr/>
      <dgm:t>
        <a:bodyPr/>
        <a:lstStyle/>
        <a:p>
          <a:endParaRPr lang="fr-CH"/>
        </a:p>
      </dgm:t>
    </dgm:pt>
    <dgm:pt modelId="{C742D517-3A90-4E6C-952A-5FD221D20046}" type="sibTrans" cxnId="{6FDC8AAA-6446-4696-864D-EE8B268955BE}">
      <dgm:prSet/>
      <dgm:spPr/>
      <dgm:t>
        <a:bodyPr/>
        <a:lstStyle/>
        <a:p>
          <a:endParaRPr lang="fr-CH"/>
        </a:p>
      </dgm:t>
    </dgm:pt>
    <dgm:pt modelId="{E08F36D2-3224-4D97-BD34-10BFA18F46EB}">
      <dgm:prSet custT="1"/>
      <dgm:spPr/>
      <dgm:t>
        <a:bodyPr/>
        <a:lstStyle/>
        <a:p>
          <a:pPr>
            <a:spcAft>
              <a:spcPct val="35000"/>
            </a:spcAft>
          </a:pPr>
          <a:r>
            <a:rPr lang="en-US" sz="2000" dirty="0" smtClean="0">
              <a:latin typeface="Arial Narrow" pitchFamily="34" charset="0"/>
            </a:rPr>
            <a:t>-Operational issues</a:t>
          </a:r>
        </a:p>
      </dgm:t>
    </dgm:pt>
    <dgm:pt modelId="{913EF246-92F2-4D09-B6BA-9B29DD802A55}" type="parTrans" cxnId="{A5F637C0-C836-4299-B068-EAB462D836BA}">
      <dgm:prSet/>
      <dgm:spPr/>
      <dgm:t>
        <a:bodyPr/>
        <a:lstStyle/>
        <a:p>
          <a:endParaRPr lang="fr-CH"/>
        </a:p>
      </dgm:t>
    </dgm:pt>
    <dgm:pt modelId="{9527B395-90A1-4DD8-858A-F4D917839218}" type="sibTrans" cxnId="{A5F637C0-C836-4299-B068-EAB462D836BA}">
      <dgm:prSet/>
      <dgm:spPr/>
      <dgm:t>
        <a:bodyPr/>
        <a:lstStyle/>
        <a:p>
          <a:endParaRPr lang="fr-CH"/>
        </a:p>
      </dgm:t>
    </dgm:pt>
    <dgm:pt modelId="{5238717C-FCFD-401E-BAC9-8589CBDC76BF}">
      <dgm:prSet phldrT="[Text]" custT="1"/>
      <dgm:spPr/>
      <dgm:t>
        <a:bodyPr/>
        <a:lstStyle/>
        <a:p>
          <a:pPr>
            <a:spcAft>
              <a:spcPts val="0"/>
            </a:spcAft>
          </a:pPr>
          <a:endParaRPr lang="fr-CH" sz="3600" dirty="0">
            <a:latin typeface="Arial Narrow" pitchFamily="34" charset="0"/>
          </a:endParaRPr>
        </a:p>
      </dgm:t>
    </dgm:pt>
    <dgm:pt modelId="{950045D9-4779-4FC9-A864-2B9C098BAE3B}" type="parTrans" cxnId="{B005CFB9-6AFB-4A52-AEC6-F2CCBD0FA06A}">
      <dgm:prSet/>
      <dgm:spPr/>
      <dgm:t>
        <a:bodyPr/>
        <a:lstStyle/>
        <a:p>
          <a:endParaRPr lang="fr-CH"/>
        </a:p>
      </dgm:t>
    </dgm:pt>
    <dgm:pt modelId="{2893DA65-0BDB-4D0A-AC02-E6273D4D1673}" type="sibTrans" cxnId="{B005CFB9-6AFB-4A52-AEC6-F2CCBD0FA06A}">
      <dgm:prSet/>
      <dgm:spPr/>
      <dgm:t>
        <a:bodyPr/>
        <a:lstStyle/>
        <a:p>
          <a:endParaRPr lang="fr-CH"/>
        </a:p>
      </dgm:t>
    </dgm:pt>
    <dgm:pt modelId="{03CC5034-D56B-43E7-A458-7A3BFA6C5574}" type="pres">
      <dgm:prSet presAssocID="{57E05CCC-09B0-488B-8359-047A77EAB7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CH"/>
        </a:p>
      </dgm:t>
    </dgm:pt>
    <dgm:pt modelId="{397B4754-DE05-440B-B6F7-0CCE91371BFA}" type="pres">
      <dgm:prSet presAssocID="{61D0FD30-7B71-4E9D-B7A2-B1031BCCF2FE}" presName="compositeNode" presStyleCnt="0">
        <dgm:presLayoutVars>
          <dgm:bulletEnabled val="1"/>
        </dgm:presLayoutVars>
      </dgm:prSet>
      <dgm:spPr/>
    </dgm:pt>
    <dgm:pt modelId="{39AE7833-51E6-4D04-85EC-242D20E1943B}" type="pres">
      <dgm:prSet presAssocID="{61D0FD30-7B71-4E9D-B7A2-B1031BCCF2FE}" presName="bgRect" presStyleLbl="node1" presStyleIdx="0" presStyleCnt="3"/>
      <dgm:spPr/>
      <dgm:t>
        <a:bodyPr/>
        <a:lstStyle/>
        <a:p>
          <a:endParaRPr lang="fr-CH"/>
        </a:p>
      </dgm:t>
    </dgm:pt>
    <dgm:pt modelId="{5FE33633-1F43-4EF7-919D-E81640FBDF28}" type="pres">
      <dgm:prSet presAssocID="{61D0FD30-7B71-4E9D-B7A2-B1031BCCF2FE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CH"/>
        </a:p>
      </dgm:t>
    </dgm:pt>
    <dgm:pt modelId="{8886FD18-EFC8-446E-8569-DEB64F0FEB75}" type="pres">
      <dgm:prSet presAssocID="{61D0FD30-7B71-4E9D-B7A2-B1031BCCF2FE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CH"/>
        </a:p>
      </dgm:t>
    </dgm:pt>
    <dgm:pt modelId="{A84AA5AD-FB88-40F9-A677-18A3D3E24D43}" type="pres">
      <dgm:prSet presAssocID="{E3B48170-4A75-45CF-BDF6-2AFB19714569}" presName="hSp" presStyleCnt="0"/>
      <dgm:spPr/>
    </dgm:pt>
    <dgm:pt modelId="{0B3D0E94-2B65-4AEE-BE9B-0855AA4A803A}" type="pres">
      <dgm:prSet presAssocID="{E3B48170-4A75-45CF-BDF6-2AFB19714569}" presName="vProcSp" presStyleCnt="0"/>
      <dgm:spPr/>
    </dgm:pt>
    <dgm:pt modelId="{45908371-00AA-401C-9712-D9AE558864AC}" type="pres">
      <dgm:prSet presAssocID="{E3B48170-4A75-45CF-BDF6-2AFB19714569}" presName="vSp1" presStyleCnt="0"/>
      <dgm:spPr/>
    </dgm:pt>
    <dgm:pt modelId="{133CE0AE-0A8D-41AE-8ADB-04971630110C}" type="pres">
      <dgm:prSet presAssocID="{E3B48170-4A75-45CF-BDF6-2AFB19714569}" presName="simulatedConn" presStyleLbl="solidFgAcc1" presStyleIdx="0" presStyleCnt="2"/>
      <dgm:spPr/>
    </dgm:pt>
    <dgm:pt modelId="{58588B03-A5B4-447B-A2E9-693CC61A0F61}" type="pres">
      <dgm:prSet presAssocID="{E3B48170-4A75-45CF-BDF6-2AFB19714569}" presName="vSp2" presStyleCnt="0"/>
      <dgm:spPr/>
    </dgm:pt>
    <dgm:pt modelId="{2C39DE5E-3160-44C2-A55A-517434789656}" type="pres">
      <dgm:prSet presAssocID="{E3B48170-4A75-45CF-BDF6-2AFB19714569}" presName="sibTrans" presStyleCnt="0"/>
      <dgm:spPr/>
    </dgm:pt>
    <dgm:pt modelId="{EB073DA0-647E-499F-9152-A3CC8A50650D}" type="pres">
      <dgm:prSet presAssocID="{9C2BB43B-E996-4A81-9A26-7B52DE3376E7}" presName="compositeNode" presStyleCnt="0">
        <dgm:presLayoutVars>
          <dgm:bulletEnabled val="1"/>
        </dgm:presLayoutVars>
      </dgm:prSet>
      <dgm:spPr/>
    </dgm:pt>
    <dgm:pt modelId="{3C9EE969-3F4E-43D7-B965-783A6B55FFED}" type="pres">
      <dgm:prSet presAssocID="{9C2BB43B-E996-4A81-9A26-7B52DE3376E7}" presName="bgRect" presStyleLbl="node1" presStyleIdx="1" presStyleCnt="3"/>
      <dgm:spPr/>
      <dgm:t>
        <a:bodyPr/>
        <a:lstStyle/>
        <a:p>
          <a:endParaRPr lang="fr-CH"/>
        </a:p>
      </dgm:t>
    </dgm:pt>
    <dgm:pt modelId="{81C59593-CAB2-4BC4-9E7C-E51B4E5D0F1A}" type="pres">
      <dgm:prSet presAssocID="{9C2BB43B-E996-4A81-9A26-7B52DE3376E7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CH"/>
        </a:p>
      </dgm:t>
    </dgm:pt>
    <dgm:pt modelId="{BB76D1E5-CCAD-489A-9D1A-2094A9BFA52B}" type="pres">
      <dgm:prSet presAssocID="{9C2BB43B-E996-4A81-9A26-7B52DE3376E7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CH"/>
        </a:p>
      </dgm:t>
    </dgm:pt>
    <dgm:pt modelId="{DAA62A25-5F95-4AB0-A4C2-EDB6508638C9}" type="pres">
      <dgm:prSet presAssocID="{F04324BE-6E68-4F1E-85DF-CB11BE3B4694}" presName="hSp" presStyleCnt="0"/>
      <dgm:spPr/>
    </dgm:pt>
    <dgm:pt modelId="{A6D38633-1360-4376-B3A7-3B7CF7C9CEFB}" type="pres">
      <dgm:prSet presAssocID="{F04324BE-6E68-4F1E-85DF-CB11BE3B4694}" presName="vProcSp" presStyleCnt="0"/>
      <dgm:spPr/>
    </dgm:pt>
    <dgm:pt modelId="{03965D74-0760-4A89-8F22-C9B720DB30CF}" type="pres">
      <dgm:prSet presAssocID="{F04324BE-6E68-4F1E-85DF-CB11BE3B4694}" presName="vSp1" presStyleCnt="0"/>
      <dgm:spPr/>
    </dgm:pt>
    <dgm:pt modelId="{4A4F5BFB-29DC-48F5-AA4B-FE4C9DDAF7ED}" type="pres">
      <dgm:prSet presAssocID="{F04324BE-6E68-4F1E-85DF-CB11BE3B4694}" presName="simulatedConn" presStyleLbl="solidFgAcc1" presStyleIdx="1" presStyleCnt="2"/>
      <dgm:spPr/>
    </dgm:pt>
    <dgm:pt modelId="{D5667213-9EB4-4FD3-9E05-EC5A95A52C0F}" type="pres">
      <dgm:prSet presAssocID="{F04324BE-6E68-4F1E-85DF-CB11BE3B4694}" presName="vSp2" presStyleCnt="0"/>
      <dgm:spPr/>
    </dgm:pt>
    <dgm:pt modelId="{B3C975D9-C63B-468D-A6C9-B4C3A316098A}" type="pres">
      <dgm:prSet presAssocID="{F04324BE-6E68-4F1E-85DF-CB11BE3B4694}" presName="sibTrans" presStyleCnt="0"/>
      <dgm:spPr/>
    </dgm:pt>
    <dgm:pt modelId="{F969E4C5-C5F3-4254-B2F4-43E6913D10DB}" type="pres">
      <dgm:prSet presAssocID="{73A6A598-EE35-4B65-B7C0-CEEA209A4F68}" presName="compositeNode" presStyleCnt="0">
        <dgm:presLayoutVars>
          <dgm:bulletEnabled val="1"/>
        </dgm:presLayoutVars>
      </dgm:prSet>
      <dgm:spPr/>
    </dgm:pt>
    <dgm:pt modelId="{B696824E-32AA-42E4-9176-24C65D735FE5}" type="pres">
      <dgm:prSet presAssocID="{73A6A598-EE35-4B65-B7C0-CEEA209A4F68}" presName="bgRect" presStyleLbl="node1" presStyleIdx="2" presStyleCnt="3"/>
      <dgm:spPr/>
      <dgm:t>
        <a:bodyPr/>
        <a:lstStyle/>
        <a:p>
          <a:endParaRPr lang="fr-CH"/>
        </a:p>
      </dgm:t>
    </dgm:pt>
    <dgm:pt modelId="{F70C29FF-FD5B-4C33-867E-D1CE017B0068}" type="pres">
      <dgm:prSet presAssocID="{73A6A598-EE35-4B65-B7C0-CEEA209A4F6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CH"/>
        </a:p>
      </dgm:t>
    </dgm:pt>
    <dgm:pt modelId="{2B29538A-E44F-4483-92FF-2802EFB24849}" type="pres">
      <dgm:prSet presAssocID="{73A6A598-EE35-4B65-B7C0-CEEA209A4F6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CH"/>
        </a:p>
      </dgm:t>
    </dgm:pt>
  </dgm:ptLst>
  <dgm:cxnLst>
    <dgm:cxn modelId="{6D778B48-DCED-435A-88E2-DB576073E6DC}" srcId="{57E05CCC-09B0-488B-8359-047A77EAB789}" destId="{9C2BB43B-E996-4A81-9A26-7B52DE3376E7}" srcOrd="1" destOrd="0" parTransId="{A74EC859-B72C-49DF-9CC8-80D7E6E39DFE}" sibTransId="{F04324BE-6E68-4F1E-85DF-CB11BE3B4694}"/>
    <dgm:cxn modelId="{3681D5AA-43F1-458A-8E53-D905FEC3A2C6}" type="presOf" srcId="{3A085BC9-64AA-4DA7-98D8-20A85E25402D}" destId="{BB76D1E5-CCAD-489A-9D1A-2094A9BFA52B}" srcOrd="0" destOrd="0" presId="urn:microsoft.com/office/officeart/2005/8/layout/hProcess7#1"/>
    <dgm:cxn modelId="{8C3D4E58-99AD-4001-9B14-12A50C7164E1}" srcId="{9C2BB43B-E996-4A81-9A26-7B52DE3376E7}" destId="{3A085BC9-64AA-4DA7-98D8-20A85E25402D}" srcOrd="0" destOrd="0" parTransId="{8E3D8040-15B4-4443-9DEA-E77EA1B20822}" sibTransId="{99FF2BCC-1DE4-4597-95E5-DD7FBBEA9760}"/>
    <dgm:cxn modelId="{77DE75D7-C6D2-46F1-950D-4DDF5E1F42C2}" type="presOf" srcId="{5238717C-FCFD-401E-BAC9-8589CBDC76BF}" destId="{BB76D1E5-CCAD-489A-9D1A-2094A9BFA52B}" srcOrd="0" destOrd="3" presId="urn:microsoft.com/office/officeart/2005/8/layout/hProcess7#1"/>
    <dgm:cxn modelId="{A5F637C0-C836-4299-B068-EAB462D836BA}" srcId="{9C2BB43B-E996-4A81-9A26-7B52DE3376E7}" destId="{E08F36D2-3224-4D97-BD34-10BFA18F46EB}" srcOrd="2" destOrd="0" parTransId="{913EF246-92F2-4D09-B6BA-9B29DD802A55}" sibTransId="{9527B395-90A1-4DD8-858A-F4D917839218}"/>
    <dgm:cxn modelId="{2A74667B-BB81-4F61-BDE0-E0389A18606D}" type="presOf" srcId="{61D0FD30-7B71-4E9D-B7A2-B1031BCCF2FE}" destId="{39AE7833-51E6-4D04-85EC-242D20E1943B}" srcOrd="0" destOrd="0" presId="urn:microsoft.com/office/officeart/2005/8/layout/hProcess7#1"/>
    <dgm:cxn modelId="{F29AE009-3F30-432C-AE72-CF17408EB939}" type="presOf" srcId="{B1AEABB3-3A4A-49F4-8201-3D55B457AD37}" destId="{2B29538A-E44F-4483-92FF-2802EFB24849}" srcOrd="0" destOrd="0" presId="urn:microsoft.com/office/officeart/2005/8/layout/hProcess7#1"/>
    <dgm:cxn modelId="{D4683490-BC58-4259-922D-5681CE7BBAE9}" type="presOf" srcId="{73A6A598-EE35-4B65-B7C0-CEEA209A4F68}" destId="{F70C29FF-FD5B-4C33-867E-D1CE017B0068}" srcOrd="1" destOrd="0" presId="urn:microsoft.com/office/officeart/2005/8/layout/hProcess7#1"/>
    <dgm:cxn modelId="{DA9CF923-913C-4C22-956E-FB4B3640A096}" srcId="{73A6A598-EE35-4B65-B7C0-CEEA209A4F68}" destId="{B1AEABB3-3A4A-49F4-8201-3D55B457AD37}" srcOrd="0" destOrd="0" parTransId="{31CA5A73-6676-4CFE-BBC9-CC5745ADD65A}" sibTransId="{53BDD58F-5F4E-4390-B527-EFC9C7A7084A}"/>
    <dgm:cxn modelId="{6FDC8AAA-6446-4696-864D-EE8B268955BE}" srcId="{9C2BB43B-E996-4A81-9A26-7B52DE3376E7}" destId="{FF0EBC5D-4B97-43AB-9F72-7D04871D9FF9}" srcOrd="1" destOrd="0" parTransId="{F6902B66-7009-476D-B7AC-08E8D7001961}" sibTransId="{C742D517-3A90-4E6C-952A-5FD221D20046}"/>
    <dgm:cxn modelId="{605C3532-E487-4359-BFA9-A4D333645E86}" type="presOf" srcId="{9C2BB43B-E996-4A81-9A26-7B52DE3376E7}" destId="{3C9EE969-3F4E-43D7-B965-783A6B55FFED}" srcOrd="0" destOrd="0" presId="urn:microsoft.com/office/officeart/2005/8/layout/hProcess7#1"/>
    <dgm:cxn modelId="{B005CFB9-6AFB-4A52-AEC6-F2CCBD0FA06A}" srcId="{9C2BB43B-E996-4A81-9A26-7B52DE3376E7}" destId="{5238717C-FCFD-401E-BAC9-8589CBDC76BF}" srcOrd="3" destOrd="0" parTransId="{950045D9-4779-4FC9-A864-2B9C098BAE3B}" sibTransId="{2893DA65-0BDB-4D0A-AC02-E6273D4D1673}"/>
    <dgm:cxn modelId="{7722E809-BD55-44A1-9E27-1745C93FA343}" type="presOf" srcId="{9C2BB43B-E996-4A81-9A26-7B52DE3376E7}" destId="{81C59593-CAB2-4BC4-9E7C-E51B4E5D0F1A}" srcOrd="1" destOrd="0" presId="urn:microsoft.com/office/officeart/2005/8/layout/hProcess7#1"/>
    <dgm:cxn modelId="{B4CDFF77-A795-4111-99F8-B9CEC194FA08}" type="presOf" srcId="{57E05CCC-09B0-488B-8359-047A77EAB789}" destId="{03CC5034-D56B-43E7-A458-7A3BFA6C5574}" srcOrd="0" destOrd="0" presId="urn:microsoft.com/office/officeart/2005/8/layout/hProcess7#1"/>
    <dgm:cxn modelId="{9B19E1EE-DC2C-46CD-8E7E-AEF1BA060E85}" srcId="{61D0FD30-7B71-4E9D-B7A2-B1031BCCF2FE}" destId="{B3169988-7579-47A0-B084-A7A74EEEFA41}" srcOrd="0" destOrd="0" parTransId="{33D6B554-0B22-413D-9E0F-B044CBDB2668}" sibTransId="{832E9C69-6296-4001-AD98-4FE69D090076}"/>
    <dgm:cxn modelId="{008A9B80-C496-4E4F-9DED-D23B49A30759}" srcId="{57E05CCC-09B0-488B-8359-047A77EAB789}" destId="{61D0FD30-7B71-4E9D-B7A2-B1031BCCF2FE}" srcOrd="0" destOrd="0" parTransId="{87A728D3-A503-4ECA-8AA8-A300A9702023}" sibTransId="{E3B48170-4A75-45CF-BDF6-2AFB19714569}"/>
    <dgm:cxn modelId="{173CFEB4-6CB5-4A42-A02B-7AD88BCAFB7B}" type="presOf" srcId="{E08F36D2-3224-4D97-BD34-10BFA18F46EB}" destId="{BB76D1E5-CCAD-489A-9D1A-2094A9BFA52B}" srcOrd="0" destOrd="2" presId="urn:microsoft.com/office/officeart/2005/8/layout/hProcess7#1"/>
    <dgm:cxn modelId="{8DFCCAD2-E6DC-4DDC-9F04-B78BEFFFFC5D}" type="presOf" srcId="{73A6A598-EE35-4B65-B7C0-CEEA209A4F68}" destId="{B696824E-32AA-42E4-9176-24C65D735FE5}" srcOrd="0" destOrd="0" presId="urn:microsoft.com/office/officeart/2005/8/layout/hProcess7#1"/>
    <dgm:cxn modelId="{CD4B9987-F291-43D4-B888-5C75705670EB}" type="presOf" srcId="{FF0EBC5D-4B97-43AB-9F72-7D04871D9FF9}" destId="{BB76D1E5-CCAD-489A-9D1A-2094A9BFA52B}" srcOrd="0" destOrd="1" presId="urn:microsoft.com/office/officeart/2005/8/layout/hProcess7#1"/>
    <dgm:cxn modelId="{ECCFAAC1-54FC-42D5-AE2E-16FC1E62DE8A}" type="presOf" srcId="{61D0FD30-7B71-4E9D-B7A2-B1031BCCF2FE}" destId="{5FE33633-1F43-4EF7-919D-E81640FBDF28}" srcOrd="1" destOrd="0" presId="urn:microsoft.com/office/officeart/2005/8/layout/hProcess7#1"/>
    <dgm:cxn modelId="{08892089-96BE-4494-B347-23583A3AB8D0}" type="presOf" srcId="{B3169988-7579-47A0-B084-A7A74EEEFA41}" destId="{8886FD18-EFC8-446E-8569-DEB64F0FEB75}" srcOrd="0" destOrd="0" presId="urn:microsoft.com/office/officeart/2005/8/layout/hProcess7#1"/>
    <dgm:cxn modelId="{93188435-278E-47A6-9846-A05031A80196}" srcId="{57E05CCC-09B0-488B-8359-047A77EAB789}" destId="{73A6A598-EE35-4B65-B7C0-CEEA209A4F68}" srcOrd="2" destOrd="0" parTransId="{34D655AA-4A77-47B5-B532-698D4BF049A3}" sibTransId="{4229FF6C-5D4C-49CE-BD4A-101631B27388}"/>
    <dgm:cxn modelId="{1C60303D-9D32-462A-AF35-7B8C4F296D3E}" type="presParOf" srcId="{03CC5034-D56B-43E7-A458-7A3BFA6C5574}" destId="{397B4754-DE05-440B-B6F7-0CCE91371BFA}" srcOrd="0" destOrd="0" presId="urn:microsoft.com/office/officeart/2005/8/layout/hProcess7#1"/>
    <dgm:cxn modelId="{EDBC4896-E27F-4A3C-8955-ED2158183642}" type="presParOf" srcId="{397B4754-DE05-440B-B6F7-0CCE91371BFA}" destId="{39AE7833-51E6-4D04-85EC-242D20E1943B}" srcOrd="0" destOrd="0" presId="urn:microsoft.com/office/officeart/2005/8/layout/hProcess7#1"/>
    <dgm:cxn modelId="{92E13734-FC47-426D-A181-E4D0D91A6BCC}" type="presParOf" srcId="{397B4754-DE05-440B-B6F7-0CCE91371BFA}" destId="{5FE33633-1F43-4EF7-919D-E81640FBDF28}" srcOrd="1" destOrd="0" presId="urn:microsoft.com/office/officeart/2005/8/layout/hProcess7#1"/>
    <dgm:cxn modelId="{A21B12CD-6597-419B-92F8-0C8E3D9292C6}" type="presParOf" srcId="{397B4754-DE05-440B-B6F7-0CCE91371BFA}" destId="{8886FD18-EFC8-446E-8569-DEB64F0FEB75}" srcOrd="2" destOrd="0" presId="urn:microsoft.com/office/officeart/2005/8/layout/hProcess7#1"/>
    <dgm:cxn modelId="{4F624B30-FC1B-4910-B82F-0810294927D4}" type="presParOf" srcId="{03CC5034-D56B-43E7-A458-7A3BFA6C5574}" destId="{A84AA5AD-FB88-40F9-A677-18A3D3E24D43}" srcOrd="1" destOrd="0" presId="urn:microsoft.com/office/officeart/2005/8/layout/hProcess7#1"/>
    <dgm:cxn modelId="{58EE3E32-5A3A-44B0-9390-08979DBA3126}" type="presParOf" srcId="{03CC5034-D56B-43E7-A458-7A3BFA6C5574}" destId="{0B3D0E94-2B65-4AEE-BE9B-0855AA4A803A}" srcOrd="2" destOrd="0" presId="urn:microsoft.com/office/officeart/2005/8/layout/hProcess7#1"/>
    <dgm:cxn modelId="{0E36D026-2E03-4E69-AFD5-5582355B07C3}" type="presParOf" srcId="{0B3D0E94-2B65-4AEE-BE9B-0855AA4A803A}" destId="{45908371-00AA-401C-9712-D9AE558864AC}" srcOrd="0" destOrd="0" presId="urn:microsoft.com/office/officeart/2005/8/layout/hProcess7#1"/>
    <dgm:cxn modelId="{88CB51A2-46F3-4B4B-9490-DD7DC8F2958E}" type="presParOf" srcId="{0B3D0E94-2B65-4AEE-BE9B-0855AA4A803A}" destId="{133CE0AE-0A8D-41AE-8ADB-04971630110C}" srcOrd="1" destOrd="0" presId="urn:microsoft.com/office/officeart/2005/8/layout/hProcess7#1"/>
    <dgm:cxn modelId="{7639BA95-6DA4-41A2-8EDA-90355D4FE142}" type="presParOf" srcId="{0B3D0E94-2B65-4AEE-BE9B-0855AA4A803A}" destId="{58588B03-A5B4-447B-A2E9-693CC61A0F61}" srcOrd="2" destOrd="0" presId="urn:microsoft.com/office/officeart/2005/8/layout/hProcess7#1"/>
    <dgm:cxn modelId="{1D5EBD48-F876-491D-869A-E62A365A909B}" type="presParOf" srcId="{03CC5034-D56B-43E7-A458-7A3BFA6C5574}" destId="{2C39DE5E-3160-44C2-A55A-517434789656}" srcOrd="3" destOrd="0" presId="urn:microsoft.com/office/officeart/2005/8/layout/hProcess7#1"/>
    <dgm:cxn modelId="{89A1294B-785C-4425-98D4-186251F3EBDF}" type="presParOf" srcId="{03CC5034-D56B-43E7-A458-7A3BFA6C5574}" destId="{EB073DA0-647E-499F-9152-A3CC8A50650D}" srcOrd="4" destOrd="0" presId="urn:microsoft.com/office/officeart/2005/8/layout/hProcess7#1"/>
    <dgm:cxn modelId="{237D6EFF-9AB3-4243-A188-98E3C37CD296}" type="presParOf" srcId="{EB073DA0-647E-499F-9152-A3CC8A50650D}" destId="{3C9EE969-3F4E-43D7-B965-783A6B55FFED}" srcOrd="0" destOrd="0" presId="urn:microsoft.com/office/officeart/2005/8/layout/hProcess7#1"/>
    <dgm:cxn modelId="{714309A4-BDF9-4BF6-BC26-6A45BAE405D1}" type="presParOf" srcId="{EB073DA0-647E-499F-9152-A3CC8A50650D}" destId="{81C59593-CAB2-4BC4-9E7C-E51B4E5D0F1A}" srcOrd="1" destOrd="0" presId="urn:microsoft.com/office/officeart/2005/8/layout/hProcess7#1"/>
    <dgm:cxn modelId="{E9F16E9F-91A1-4EC6-B4E2-027C7B9F4788}" type="presParOf" srcId="{EB073DA0-647E-499F-9152-A3CC8A50650D}" destId="{BB76D1E5-CCAD-489A-9D1A-2094A9BFA52B}" srcOrd="2" destOrd="0" presId="urn:microsoft.com/office/officeart/2005/8/layout/hProcess7#1"/>
    <dgm:cxn modelId="{34157B49-3F65-4A94-ABF6-39039AB0F9A2}" type="presParOf" srcId="{03CC5034-D56B-43E7-A458-7A3BFA6C5574}" destId="{DAA62A25-5F95-4AB0-A4C2-EDB6508638C9}" srcOrd="5" destOrd="0" presId="urn:microsoft.com/office/officeart/2005/8/layout/hProcess7#1"/>
    <dgm:cxn modelId="{8E32B8E4-2F75-4D30-8A28-A4F17F9386C7}" type="presParOf" srcId="{03CC5034-D56B-43E7-A458-7A3BFA6C5574}" destId="{A6D38633-1360-4376-B3A7-3B7CF7C9CEFB}" srcOrd="6" destOrd="0" presId="urn:microsoft.com/office/officeart/2005/8/layout/hProcess7#1"/>
    <dgm:cxn modelId="{180AE02C-4E0F-496E-B357-E45EA2AF9CFB}" type="presParOf" srcId="{A6D38633-1360-4376-B3A7-3B7CF7C9CEFB}" destId="{03965D74-0760-4A89-8F22-C9B720DB30CF}" srcOrd="0" destOrd="0" presId="urn:microsoft.com/office/officeart/2005/8/layout/hProcess7#1"/>
    <dgm:cxn modelId="{395866D6-B7AE-4F50-832C-52406C5E5E86}" type="presParOf" srcId="{A6D38633-1360-4376-B3A7-3B7CF7C9CEFB}" destId="{4A4F5BFB-29DC-48F5-AA4B-FE4C9DDAF7ED}" srcOrd="1" destOrd="0" presId="urn:microsoft.com/office/officeart/2005/8/layout/hProcess7#1"/>
    <dgm:cxn modelId="{4019B6B3-F8FC-4AF2-8CF8-213E0371F01D}" type="presParOf" srcId="{A6D38633-1360-4376-B3A7-3B7CF7C9CEFB}" destId="{D5667213-9EB4-4FD3-9E05-EC5A95A52C0F}" srcOrd="2" destOrd="0" presId="urn:microsoft.com/office/officeart/2005/8/layout/hProcess7#1"/>
    <dgm:cxn modelId="{ACD9C05D-67CF-45B5-BF45-01CA9458B89C}" type="presParOf" srcId="{03CC5034-D56B-43E7-A458-7A3BFA6C5574}" destId="{B3C975D9-C63B-468D-A6C9-B4C3A316098A}" srcOrd="7" destOrd="0" presId="urn:microsoft.com/office/officeart/2005/8/layout/hProcess7#1"/>
    <dgm:cxn modelId="{0ABE04B6-E709-4EB6-813A-6DF233ED1830}" type="presParOf" srcId="{03CC5034-D56B-43E7-A458-7A3BFA6C5574}" destId="{F969E4C5-C5F3-4254-B2F4-43E6913D10DB}" srcOrd="8" destOrd="0" presId="urn:microsoft.com/office/officeart/2005/8/layout/hProcess7#1"/>
    <dgm:cxn modelId="{3C57C9DD-C8F1-47D1-8296-4D6591D30619}" type="presParOf" srcId="{F969E4C5-C5F3-4254-B2F4-43E6913D10DB}" destId="{B696824E-32AA-42E4-9176-24C65D735FE5}" srcOrd="0" destOrd="0" presId="urn:microsoft.com/office/officeart/2005/8/layout/hProcess7#1"/>
    <dgm:cxn modelId="{DF322A19-0B39-414C-9BF3-FD9E5D8DDD46}" type="presParOf" srcId="{F969E4C5-C5F3-4254-B2F4-43E6913D10DB}" destId="{F70C29FF-FD5B-4C33-867E-D1CE017B0068}" srcOrd="1" destOrd="0" presId="urn:microsoft.com/office/officeart/2005/8/layout/hProcess7#1"/>
    <dgm:cxn modelId="{EDAA4FB1-E8FB-4271-BAAF-B83A7090C1BA}" type="presParOf" srcId="{F969E4C5-C5F3-4254-B2F4-43E6913D10DB}" destId="{2B29538A-E44F-4483-92FF-2802EFB24849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5E2610-CEEE-4393-AFE1-11A9D68FF449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B39EC88-4C71-41D7-BD4C-046DAE78B2BC}">
      <dgm:prSet phldrT="[Text]" custT="1"/>
      <dgm:spPr/>
      <dgm:t>
        <a:bodyPr/>
        <a:lstStyle/>
        <a:p>
          <a:r>
            <a:rPr lang="en-GB" sz="6000" dirty="0" smtClean="0">
              <a:latin typeface="Arial Narrow" panose="020B0606020202030204" pitchFamily="34" charset="0"/>
            </a:rPr>
            <a:t>M1</a:t>
          </a:r>
          <a:endParaRPr lang="en-GB" sz="6000" dirty="0">
            <a:latin typeface="Arial Narrow" panose="020B0606020202030204" pitchFamily="34" charset="0"/>
          </a:endParaRPr>
        </a:p>
      </dgm:t>
    </dgm:pt>
    <dgm:pt modelId="{02BA5D21-841A-423C-A926-9E72F3D72F68}" type="parTrans" cxnId="{A3BCB5A6-0D58-4A48-90D0-3A54A38B69E7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611134B6-AB3E-4866-BDC5-41DCB72C4D61}" type="sibTrans" cxnId="{A3BCB5A6-0D58-4A48-90D0-3A54A38B69E7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5DA0E79D-EB3F-44E1-83CB-A0CFCAD19822}">
      <dgm:prSet phldrT="[Text]" custT="1"/>
      <dgm:spPr/>
      <dgm:t>
        <a:bodyPr/>
        <a:lstStyle/>
        <a:p>
          <a:r>
            <a:rPr lang="en-GB" sz="2800" dirty="0" smtClean="0">
              <a:latin typeface="Arial Narrow" panose="020B0606020202030204" pitchFamily="34" charset="0"/>
            </a:rPr>
            <a:t>Work in agriculture starting approach</a:t>
          </a:r>
          <a:endParaRPr lang="en-GB" sz="2800" dirty="0">
            <a:latin typeface="Arial Narrow" panose="020B0606020202030204" pitchFamily="34" charset="0"/>
          </a:endParaRPr>
        </a:p>
      </dgm:t>
    </dgm:pt>
    <dgm:pt modelId="{30F7E36A-C00A-4E0F-83CC-74F24D4EC4CF}" type="parTrans" cxnId="{61D07BBA-C1B0-4336-B2BB-8195C25DA736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C1AF3DB8-BFA8-490F-A012-3B1CC68EF754}" type="sibTrans" cxnId="{61D07BBA-C1B0-4336-B2BB-8195C25DA736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0A67C88B-87A7-4EE6-BBC9-7C4AC6AE2B1A}">
      <dgm:prSet phldrT="[Text]" custT="1"/>
      <dgm:spPr/>
      <dgm:t>
        <a:bodyPr/>
        <a:lstStyle/>
        <a:p>
          <a:r>
            <a:rPr lang="en-GB" sz="6000" dirty="0" smtClean="0">
              <a:latin typeface="Arial Narrow" panose="020B0606020202030204" pitchFamily="34" charset="0"/>
            </a:rPr>
            <a:t>M2</a:t>
          </a:r>
          <a:endParaRPr lang="en-GB" sz="6000" dirty="0">
            <a:latin typeface="Arial Narrow" panose="020B0606020202030204" pitchFamily="34" charset="0"/>
          </a:endParaRPr>
        </a:p>
      </dgm:t>
    </dgm:pt>
    <dgm:pt modelId="{2A487B7F-67AF-4A50-9934-78C639245FFC}" type="parTrans" cxnId="{CA419681-FDB1-4C60-B671-0D16AAE62807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635C254F-4F9D-4FD3-BA99-FCE5E2E0B4EB}" type="sibTrans" cxnId="{CA419681-FDB1-4C60-B671-0D16AAE62807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EAEA79A4-1225-4992-AACC-137944AFA9BB}">
      <dgm:prSet phldrT="[Text]" custT="1"/>
      <dgm:spPr/>
      <dgm:t>
        <a:bodyPr/>
        <a:lstStyle/>
        <a:p>
          <a:r>
            <a:rPr lang="en-GB" sz="2800" dirty="0" smtClean="0">
              <a:latin typeface="Arial Narrow" panose="020B0606020202030204" pitchFamily="34" charset="0"/>
            </a:rPr>
            <a:t>Main activity approach</a:t>
          </a:r>
          <a:endParaRPr lang="en-GB" sz="2800" dirty="0">
            <a:latin typeface="Arial Narrow" panose="020B0606020202030204" pitchFamily="34" charset="0"/>
          </a:endParaRPr>
        </a:p>
      </dgm:t>
    </dgm:pt>
    <dgm:pt modelId="{D3923676-5353-4512-BCD3-772B4BAF78B3}" type="parTrans" cxnId="{93332FA7-26FD-465C-834E-37162CABC5E9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FB57F55E-D799-4D4B-89D5-063F7EDFE3C6}" type="sibTrans" cxnId="{93332FA7-26FD-465C-834E-37162CABC5E9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1E766C1D-A69E-42E3-9AB4-47DF93F4381F}">
      <dgm:prSet phldrT="[Text]" custT="1"/>
      <dgm:spPr/>
      <dgm:t>
        <a:bodyPr/>
        <a:lstStyle/>
        <a:p>
          <a:r>
            <a:rPr lang="en-GB" sz="2000" dirty="0" smtClean="0">
              <a:solidFill>
                <a:srgbClr val="3366FF"/>
              </a:solidFill>
              <a:latin typeface="Arial Narrow" panose="020B0606020202030204" pitchFamily="34" charset="0"/>
            </a:rPr>
            <a:t>Common in population censuses</a:t>
          </a:r>
          <a:endParaRPr lang="en-GB" sz="2000" dirty="0">
            <a:solidFill>
              <a:srgbClr val="3366FF"/>
            </a:solidFill>
            <a:latin typeface="Arial Narrow" panose="020B0606020202030204" pitchFamily="34" charset="0"/>
          </a:endParaRPr>
        </a:p>
      </dgm:t>
    </dgm:pt>
    <dgm:pt modelId="{13DDE8A7-9302-4609-A121-A94B1AC049F6}" type="parTrans" cxnId="{5212466F-93D5-4CD3-9C8A-CD7E714E30CD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3B127F9D-0B4B-4C85-9876-E01D67B787D4}" type="sibTrans" cxnId="{5212466F-93D5-4CD3-9C8A-CD7E714E30CD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1A8ED802-827C-436D-ABFB-D71949D5201C}">
      <dgm:prSet phldrT="[Text]" custT="1"/>
      <dgm:spPr/>
      <dgm:t>
        <a:bodyPr/>
        <a:lstStyle/>
        <a:p>
          <a:r>
            <a:rPr lang="en-GB" sz="6000" dirty="0" smtClean="0">
              <a:latin typeface="Arial Narrow" panose="020B0606020202030204" pitchFamily="34" charset="0"/>
            </a:rPr>
            <a:t>M3</a:t>
          </a:r>
          <a:endParaRPr lang="en-GB" sz="6000" dirty="0">
            <a:latin typeface="Arial Narrow" panose="020B0606020202030204" pitchFamily="34" charset="0"/>
          </a:endParaRPr>
        </a:p>
      </dgm:t>
    </dgm:pt>
    <dgm:pt modelId="{2761B81E-50FA-4D9C-8CE3-85D115AA1A44}" type="parTrans" cxnId="{70B5CAD2-1A0A-43FE-A553-5BBE6EDFC4D5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4F9C6627-4649-4A0A-9F0F-9B147594D665}" type="sibTrans" cxnId="{70B5CAD2-1A0A-43FE-A553-5BBE6EDFC4D5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E93E7974-4040-495C-9135-49CD8C7845C9}">
      <dgm:prSet phldrT="[Text]" custT="1"/>
      <dgm:spPr/>
      <dgm:t>
        <a:bodyPr/>
        <a:lstStyle/>
        <a:p>
          <a:r>
            <a:rPr lang="en-GB" sz="2800" smtClean="0">
              <a:latin typeface="Arial Narrow" panose="020B0606020202030204" pitchFamily="34" charset="0"/>
            </a:rPr>
            <a:t>Worked for pay or profit approach</a:t>
          </a:r>
          <a:endParaRPr lang="en-GB" sz="2800" dirty="0">
            <a:latin typeface="Arial Narrow" panose="020B0606020202030204" pitchFamily="34" charset="0"/>
          </a:endParaRPr>
        </a:p>
      </dgm:t>
    </dgm:pt>
    <dgm:pt modelId="{E2CCFFC5-A927-47F0-84AE-A555E9D20034}" type="parTrans" cxnId="{F40948F4-B4E0-40B4-A19A-6FC00817B3A5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9CB3F1CF-4964-4A0F-9267-E08F6BA140B6}" type="sibTrans" cxnId="{F40948F4-B4E0-40B4-A19A-6FC00817B3A5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C519C385-918E-4C28-BD30-82865535A73A}">
      <dgm:prSet phldrT="[Text]" custT="1"/>
      <dgm:spPr/>
      <dgm:t>
        <a:bodyPr/>
        <a:lstStyle/>
        <a:p>
          <a:r>
            <a:rPr lang="en-GB" sz="2000" dirty="0" smtClean="0">
              <a:solidFill>
                <a:srgbClr val="3366FF"/>
              </a:solidFill>
              <a:latin typeface="Arial Narrow" panose="020B0606020202030204" pitchFamily="34" charset="0"/>
            </a:rPr>
            <a:t>Traditional in LFS</a:t>
          </a:r>
          <a:endParaRPr lang="en-GB" sz="2800" dirty="0">
            <a:solidFill>
              <a:srgbClr val="3366FF"/>
            </a:solidFill>
            <a:latin typeface="Arial Narrow" panose="020B0606020202030204" pitchFamily="34" charset="0"/>
          </a:endParaRPr>
        </a:p>
      </dgm:t>
    </dgm:pt>
    <dgm:pt modelId="{52235DF3-3DF1-4195-82DE-59AE8BC2E502}" type="parTrans" cxnId="{7C5B0AAA-AA0F-405C-AE05-C0D615F99512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C8F62BC8-AE04-4E79-A8DF-6850D7D5DBA0}" type="sibTrans" cxnId="{7C5B0AAA-AA0F-405C-AE05-C0D615F99512}">
      <dgm:prSet/>
      <dgm:spPr/>
      <dgm:t>
        <a:bodyPr/>
        <a:lstStyle/>
        <a:p>
          <a:endParaRPr lang="en-GB" sz="2800">
            <a:latin typeface="Arial Narrow" panose="020B0606020202030204" pitchFamily="34" charset="0"/>
          </a:endParaRPr>
        </a:p>
      </dgm:t>
    </dgm:pt>
    <dgm:pt modelId="{15223E7B-746B-4E67-804E-62A7AA269CF3}">
      <dgm:prSet/>
      <dgm:spPr/>
      <dgm:t>
        <a:bodyPr/>
        <a:lstStyle/>
        <a:p>
          <a:r>
            <a:rPr lang="en-GB" dirty="0" smtClean="0"/>
            <a:t>M4</a:t>
          </a:r>
          <a:endParaRPr lang="en-GB" dirty="0"/>
        </a:p>
      </dgm:t>
    </dgm:pt>
    <dgm:pt modelId="{40203267-5564-4271-8D8E-34B81263CA9E}" type="parTrans" cxnId="{448A35AA-3A23-46FB-8516-2282F3B4FF34}">
      <dgm:prSet/>
      <dgm:spPr/>
      <dgm:t>
        <a:bodyPr/>
        <a:lstStyle/>
        <a:p>
          <a:endParaRPr lang="en-GB"/>
        </a:p>
      </dgm:t>
    </dgm:pt>
    <dgm:pt modelId="{3091F8EA-B1A8-461D-838A-B6B68E48CF5B}" type="sibTrans" cxnId="{448A35AA-3A23-46FB-8516-2282F3B4FF34}">
      <dgm:prSet/>
      <dgm:spPr/>
      <dgm:t>
        <a:bodyPr/>
        <a:lstStyle/>
        <a:p>
          <a:endParaRPr lang="en-GB"/>
        </a:p>
      </dgm:t>
    </dgm:pt>
    <dgm:pt modelId="{61E9E165-A6DE-49CD-8B27-4F5441CABF85}">
      <dgm:prSet custT="1"/>
      <dgm:spPr/>
      <dgm:t>
        <a:bodyPr/>
        <a:lstStyle/>
        <a:p>
          <a:r>
            <a:rPr lang="en-GB" sz="2800" dirty="0" smtClean="0">
              <a:latin typeface="Arial Narrow" panose="020B0606020202030204" pitchFamily="34" charset="0"/>
            </a:rPr>
            <a:t>Employment type approach</a:t>
          </a:r>
          <a:endParaRPr lang="en-GB" sz="2800" dirty="0">
            <a:latin typeface="Arial Narrow" panose="020B0606020202030204" pitchFamily="34" charset="0"/>
          </a:endParaRPr>
        </a:p>
      </dgm:t>
    </dgm:pt>
    <dgm:pt modelId="{652525D3-64B1-4259-89A2-1AAB7EDF3971}" type="parTrans" cxnId="{48FA7254-AFBB-4DDE-AF24-0384BDA9F89D}">
      <dgm:prSet/>
      <dgm:spPr/>
      <dgm:t>
        <a:bodyPr/>
        <a:lstStyle/>
        <a:p>
          <a:endParaRPr lang="en-GB"/>
        </a:p>
      </dgm:t>
    </dgm:pt>
    <dgm:pt modelId="{A4DE2043-0C34-4595-B16A-CA09361886F0}" type="sibTrans" cxnId="{48FA7254-AFBB-4DDE-AF24-0384BDA9F89D}">
      <dgm:prSet/>
      <dgm:spPr/>
      <dgm:t>
        <a:bodyPr/>
        <a:lstStyle/>
        <a:p>
          <a:endParaRPr lang="en-GB"/>
        </a:p>
      </dgm:t>
    </dgm:pt>
    <dgm:pt modelId="{98FC34A6-A1D4-42F4-86BD-9838259B75B8}">
      <dgm:prSet/>
      <dgm:spPr/>
      <dgm:t>
        <a:bodyPr/>
        <a:lstStyle/>
        <a:p>
          <a:r>
            <a:rPr lang="en-GB" dirty="0" smtClean="0"/>
            <a:t>M5</a:t>
          </a:r>
          <a:endParaRPr lang="en-GB" dirty="0"/>
        </a:p>
      </dgm:t>
    </dgm:pt>
    <dgm:pt modelId="{C050C34E-EF4D-4FA3-8DEB-F5504B24E290}" type="parTrans" cxnId="{CC149553-98B6-4E93-9630-0D809D05CBE8}">
      <dgm:prSet/>
      <dgm:spPr/>
      <dgm:t>
        <a:bodyPr/>
        <a:lstStyle/>
        <a:p>
          <a:endParaRPr lang="en-GB"/>
        </a:p>
      </dgm:t>
    </dgm:pt>
    <dgm:pt modelId="{172C2C84-7A59-48F7-A671-A66ACCBF89E5}" type="sibTrans" cxnId="{CC149553-98B6-4E93-9630-0D809D05CBE8}">
      <dgm:prSet/>
      <dgm:spPr/>
      <dgm:t>
        <a:bodyPr/>
        <a:lstStyle/>
        <a:p>
          <a:endParaRPr lang="en-GB"/>
        </a:p>
      </dgm:t>
    </dgm:pt>
    <dgm:pt modelId="{F0112E66-E3BA-42CC-81C3-481FF10C777A}">
      <dgm:prSet custT="1"/>
      <dgm:spPr/>
      <dgm:t>
        <a:bodyPr/>
        <a:lstStyle/>
        <a:p>
          <a:r>
            <a:rPr lang="en-GB" sz="2800" dirty="0" smtClean="0">
              <a:latin typeface="Arial Narrow" panose="020B0606020202030204" pitchFamily="34" charset="0"/>
            </a:rPr>
            <a:t>Has job / business approach</a:t>
          </a:r>
          <a:endParaRPr lang="en-GB" sz="2800" dirty="0">
            <a:latin typeface="Arial Narrow" panose="020B0606020202030204" pitchFamily="34" charset="0"/>
          </a:endParaRPr>
        </a:p>
      </dgm:t>
    </dgm:pt>
    <dgm:pt modelId="{89DCBE91-E492-4A74-B025-80C53F815533}" type="parTrans" cxnId="{18848B07-8AB4-4EED-8BD0-CFC782262C4A}">
      <dgm:prSet/>
      <dgm:spPr/>
      <dgm:t>
        <a:bodyPr/>
        <a:lstStyle/>
        <a:p>
          <a:endParaRPr lang="en-GB"/>
        </a:p>
      </dgm:t>
    </dgm:pt>
    <dgm:pt modelId="{0C22C9E7-CEC1-42E7-8D0D-C833FE726FDD}" type="sibTrans" cxnId="{18848B07-8AB4-4EED-8BD0-CFC782262C4A}">
      <dgm:prSet/>
      <dgm:spPr/>
      <dgm:t>
        <a:bodyPr/>
        <a:lstStyle/>
        <a:p>
          <a:endParaRPr lang="en-GB"/>
        </a:p>
      </dgm:t>
    </dgm:pt>
    <dgm:pt modelId="{F0B07CE4-13E9-4110-B97C-DB772A2D8E99}">
      <dgm:prSet phldrT="[Text]" custT="1"/>
      <dgm:spPr/>
      <dgm:t>
        <a:bodyPr/>
        <a:lstStyle/>
        <a:p>
          <a:r>
            <a:rPr lang="en-GB" sz="2000" dirty="0" smtClean="0">
              <a:latin typeface="Arial Narrow" panose="020B0606020202030204" pitchFamily="34" charset="0"/>
            </a:rPr>
            <a:t> </a:t>
          </a:r>
          <a:r>
            <a:rPr lang="en-GB" sz="2000" dirty="0" smtClean="0">
              <a:solidFill>
                <a:srgbClr val="3366FF"/>
              </a:solidFill>
              <a:latin typeface="Arial Narrow" panose="020B0606020202030204" pitchFamily="34" charset="0"/>
            </a:rPr>
            <a:t>For settings with widespread agriculture</a:t>
          </a:r>
          <a:endParaRPr lang="en-GB" sz="2800" dirty="0">
            <a:solidFill>
              <a:srgbClr val="3366FF"/>
            </a:solidFill>
            <a:latin typeface="Arial Narrow" panose="020B0606020202030204" pitchFamily="34" charset="0"/>
          </a:endParaRPr>
        </a:p>
      </dgm:t>
    </dgm:pt>
    <dgm:pt modelId="{0B37E936-84FF-403A-9ABF-BAA1B629253E}" type="parTrans" cxnId="{27788689-4A71-4BEB-915A-949B52558966}">
      <dgm:prSet/>
      <dgm:spPr/>
      <dgm:t>
        <a:bodyPr/>
        <a:lstStyle/>
        <a:p>
          <a:endParaRPr lang="en-GB"/>
        </a:p>
      </dgm:t>
    </dgm:pt>
    <dgm:pt modelId="{D2F372A5-782B-48BA-8B02-B8FDD1ABA9F8}" type="sibTrans" cxnId="{27788689-4A71-4BEB-915A-949B52558966}">
      <dgm:prSet/>
      <dgm:spPr/>
      <dgm:t>
        <a:bodyPr/>
        <a:lstStyle/>
        <a:p>
          <a:endParaRPr lang="en-GB"/>
        </a:p>
      </dgm:t>
    </dgm:pt>
    <dgm:pt modelId="{445AE5AE-3A8C-462C-B637-9B3958333175}">
      <dgm:prSet custT="1"/>
      <dgm:spPr/>
      <dgm:t>
        <a:bodyPr/>
        <a:lstStyle/>
        <a:p>
          <a:r>
            <a:rPr lang="en-GB" sz="2000" dirty="0" smtClean="0">
              <a:solidFill>
                <a:srgbClr val="3366FF"/>
              </a:solidFill>
              <a:latin typeface="Arial Narrow" panose="020B0606020202030204" pitchFamily="34" charset="0"/>
            </a:rPr>
            <a:t>Common in Southern Africa &amp; Asia</a:t>
          </a:r>
          <a:endParaRPr lang="en-GB" sz="2000" dirty="0">
            <a:solidFill>
              <a:srgbClr val="3366FF"/>
            </a:solidFill>
            <a:latin typeface="Arial Narrow" panose="020B0606020202030204" pitchFamily="34" charset="0"/>
          </a:endParaRPr>
        </a:p>
      </dgm:t>
    </dgm:pt>
    <dgm:pt modelId="{6F1DB556-B178-42E7-9FC3-DB67D728EB84}" type="parTrans" cxnId="{9472D038-374A-4B58-A8D8-9DBA07CB9560}">
      <dgm:prSet/>
      <dgm:spPr/>
      <dgm:t>
        <a:bodyPr/>
        <a:lstStyle/>
        <a:p>
          <a:endParaRPr lang="en-GB"/>
        </a:p>
      </dgm:t>
    </dgm:pt>
    <dgm:pt modelId="{A49FBF08-BF97-49DB-823F-CD44FE581B71}" type="sibTrans" cxnId="{9472D038-374A-4B58-A8D8-9DBA07CB9560}">
      <dgm:prSet/>
      <dgm:spPr/>
      <dgm:t>
        <a:bodyPr/>
        <a:lstStyle/>
        <a:p>
          <a:endParaRPr lang="en-GB"/>
        </a:p>
      </dgm:t>
    </dgm:pt>
    <dgm:pt modelId="{FEA84CA9-8532-438F-B3A8-1A711882ACF8}">
      <dgm:prSet custT="1"/>
      <dgm:spPr/>
      <dgm:t>
        <a:bodyPr/>
        <a:lstStyle/>
        <a:p>
          <a:r>
            <a:rPr lang="en-GB" sz="2000" dirty="0" smtClean="0">
              <a:solidFill>
                <a:srgbClr val="3366FF"/>
              </a:solidFill>
              <a:latin typeface="Arial Narrow" panose="020B0606020202030204" pitchFamily="34" charset="0"/>
            </a:rPr>
            <a:t>Suggested in Europe to address problems with absence q.</a:t>
          </a:r>
          <a:endParaRPr lang="en-GB" sz="2000" dirty="0">
            <a:solidFill>
              <a:srgbClr val="3366FF"/>
            </a:solidFill>
            <a:latin typeface="Arial Narrow" panose="020B0606020202030204" pitchFamily="34" charset="0"/>
          </a:endParaRPr>
        </a:p>
      </dgm:t>
    </dgm:pt>
    <dgm:pt modelId="{086B53F5-79D2-484C-9BC8-F6736DE07E32}" type="parTrans" cxnId="{EA43F0CC-13DD-460D-873E-1ECC2D7E670E}">
      <dgm:prSet/>
      <dgm:spPr/>
      <dgm:t>
        <a:bodyPr/>
        <a:lstStyle/>
        <a:p>
          <a:endParaRPr lang="en-GB"/>
        </a:p>
      </dgm:t>
    </dgm:pt>
    <dgm:pt modelId="{868C0246-6185-497C-A7BB-5585837F5389}" type="sibTrans" cxnId="{EA43F0CC-13DD-460D-873E-1ECC2D7E670E}">
      <dgm:prSet/>
      <dgm:spPr/>
      <dgm:t>
        <a:bodyPr/>
        <a:lstStyle/>
        <a:p>
          <a:endParaRPr lang="en-GB"/>
        </a:p>
      </dgm:t>
    </dgm:pt>
    <dgm:pt modelId="{81023842-8EF4-49FB-8913-77EF2D7ED23E}" type="pres">
      <dgm:prSet presAssocID="{025E2610-CEEE-4393-AFE1-11A9D68FF4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319A28A-F81C-49F9-AA9F-5839863A3B95}" type="pres">
      <dgm:prSet presAssocID="{0B39EC88-4C71-41D7-BD4C-046DAE78B2BC}" presName="linNode" presStyleCnt="0"/>
      <dgm:spPr/>
    </dgm:pt>
    <dgm:pt modelId="{74BC4633-6898-408D-B189-013B9B4F196D}" type="pres">
      <dgm:prSet presAssocID="{0B39EC88-4C71-41D7-BD4C-046DAE78B2BC}" presName="parentText" presStyleLbl="node1" presStyleIdx="0" presStyleCnt="5" custScaleX="5325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65E4CF-80AC-4584-B491-DD134CA11DFC}" type="pres">
      <dgm:prSet presAssocID="{0B39EC88-4C71-41D7-BD4C-046DAE78B2BC}" presName="descendantText" presStyleLbl="alignAccFollowNode1" presStyleIdx="0" presStyleCnt="5" custScaleX="1190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E94907-4B79-4294-8925-5133C0E27756}" type="pres">
      <dgm:prSet presAssocID="{611134B6-AB3E-4866-BDC5-41DCB72C4D61}" presName="sp" presStyleCnt="0"/>
      <dgm:spPr/>
    </dgm:pt>
    <dgm:pt modelId="{0BBD0A15-CA39-4967-B889-23275E4A11FF}" type="pres">
      <dgm:prSet presAssocID="{0A67C88B-87A7-4EE6-BBC9-7C4AC6AE2B1A}" presName="linNode" presStyleCnt="0"/>
      <dgm:spPr/>
    </dgm:pt>
    <dgm:pt modelId="{56A5482C-A825-4044-87A9-B4DEC05369D5}" type="pres">
      <dgm:prSet presAssocID="{0A67C88B-87A7-4EE6-BBC9-7C4AC6AE2B1A}" presName="parentText" presStyleLbl="node1" presStyleIdx="1" presStyleCnt="5" custScaleX="5325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40F8BD-4196-4BCD-93DE-8E930EBE2C72}" type="pres">
      <dgm:prSet presAssocID="{0A67C88B-87A7-4EE6-BBC9-7C4AC6AE2B1A}" presName="descendantText" presStyleLbl="alignAccFollowNode1" presStyleIdx="1" presStyleCnt="5" custScaleX="11908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22DC5E-2A53-4212-BE1D-EA1420A8DCC2}" type="pres">
      <dgm:prSet presAssocID="{635C254F-4F9D-4FD3-BA99-FCE5E2E0B4EB}" presName="sp" presStyleCnt="0"/>
      <dgm:spPr/>
    </dgm:pt>
    <dgm:pt modelId="{C8F29DA0-3C1F-490E-B3D6-CEA9939477CC}" type="pres">
      <dgm:prSet presAssocID="{1A8ED802-827C-436D-ABFB-D71949D5201C}" presName="linNode" presStyleCnt="0"/>
      <dgm:spPr/>
    </dgm:pt>
    <dgm:pt modelId="{84FD4165-FC63-4E72-9027-FDA7B1841E44}" type="pres">
      <dgm:prSet presAssocID="{1A8ED802-827C-436D-ABFB-D71949D5201C}" presName="parentText" presStyleLbl="node1" presStyleIdx="2" presStyleCnt="5" custScaleX="5210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46100E3-4623-4276-AC2D-C52B69FF5788}" type="pres">
      <dgm:prSet presAssocID="{1A8ED802-827C-436D-ABFB-D71949D5201C}" presName="descendantText" presStyleLbl="alignAccFollowNode1" presStyleIdx="2" presStyleCnt="5" custScaleX="1197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1BFD4A-FFF4-4E78-A789-053631570132}" type="pres">
      <dgm:prSet presAssocID="{4F9C6627-4649-4A0A-9F0F-9B147594D665}" presName="sp" presStyleCnt="0"/>
      <dgm:spPr/>
    </dgm:pt>
    <dgm:pt modelId="{94CEABF3-3472-4E93-8297-5803462DF91C}" type="pres">
      <dgm:prSet presAssocID="{15223E7B-746B-4E67-804E-62A7AA269CF3}" presName="linNode" presStyleCnt="0"/>
      <dgm:spPr/>
    </dgm:pt>
    <dgm:pt modelId="{01542CD4-173A-4CDC-99DF-7BB5A7C68EFB}" type="pres">
      <dgm:prSet presAssocID="{15223E7B-746B-4E67-804E-62A7AA269CF3}" presName="parentText" presStyleLbl="node1" presStyleIdx="3" presStyleCnt="5" custScaleX="5325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5899EC-A5E8-4DE4-8F78-9258FB2E289F}" type="pres">
      <dgm:prSet presAssocID="{15223E7B-746B-4E67-804E-62A7AA269CF3}" presName="descendantText" presStyleLbl="alignAccFollowNode1" presStyleIdx="3" presStyleCnt="5" custScaleX="1190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164B87-BB11-48D3-BBB6-E734E32E6DA6}" type="pres">
      <dgm:prSet presAssocID="{3091F8EA-B1A8-461D-838A-B6B68E48CF5B}" presName="sp" presStyleCnt="0"/>
      <dgm:spPr/>
    </dgm:pt>
    <dgm:pt modelId="{70E8DC6E-6D91-4A03-A3C7-1A1F3BFE4414}" type="pres">
      <dgm:prSet presAssocID="{98FC34A6-A1D4-42F4-86BD-9838259B75B8}" presName="linNode" presStyleCnt="0"/>
      <dgm:spPr/>
    </dgm:pt>
    <dgm:pt modelId="{FD37A8E8-8507-4C0A-AE68-FB5EAE6875EE}" type="pres">
      <dgm:prSet presAssocID="{98FC34A6-A1D4-42F4-86BD-9838259B75B8}" presName="parentText" presStyleLbl="node1" presStyleIdx="4" presStyleCnt="5" custScaleX="5366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96C914-1D86-4842-AFF2-7A9CF4B9AB6B}" type="pres">
      <dgm:prSet presAssocID="{98FC34A6-A1D4-42F4-86BD-9838259B75B8}" presName="descendantText" presStyleLbl="alignAccFollowNode1" presStyleIdx="4" presStyleCnt="5" custScaleX="11885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7788689-4A71-4BEB-915A-949B52558966}" srcId="{0B39EC88-4C71-41D7-BD4C-046DAE78B2BC}" destId="{F0B07CE4-13E9-4110-B97C-DB772A2D8E99}" srcOrd="1" destOrd="0" parTransId="{0B37E936-84FF-403A-9ABF-BAA1B629253E}" sibTransId="{D2F372A5-782B-48BA-8B02-B8FDD1ABA9F8}"/>
    <dgm:cxn modelId="{93332FA7-26FD-465C-834E-37162CABC5E9}" srcId="{0A67C88B-87A7-4EE6-BBC9-7C4AC6AE2B1A}" destId="{EAEA79A4-1225-4992-AACC-137944AFA9BB}" srcOrd="0" destOrd="0" parTransId="{D3923676-5353-4512-BCD3-772B4BAF78B3}" sibTransId="{FB57F55E-D799-4D4B-89D5-063F7EDFE3C6}"/>
    <dgm:cxn modelId="{A3BCB5A6-0D58-4A48-90D0-3A54A38B69E7}" srcId="{025E2610-CEEE-4393-AFE1-11A9D68FF449}" destId="{0B39EC88-4C71-41D7-BD4C-046DAE78B2BC}" srcOrd="0" destOrd="0" parTransId="{02BA5D21-841A-423C-A926-9E72F3D72F68}" sibTransId="{611134B6-AB3E-4866-BDC5-41DCB72C4D61}"/>
    <dgm:cxn modelId="{E0558DDE-6C19-40EC-96B8-DAD830C09C20}" type="presOf" srcId="{445AE5AE-3A8C-462C-B637-9B3958333175}" destId="{425899EC-A5E8-4DE4-8F78-9258FB2E289F}" srcOrd="0" destOrd="1" presId="urn:microsoft.com/office/officeart/2005/8/layout/vList5"/>
    <dgm:cxn modelId="{1F38280E-B017-4CC5-8003-87E266478CF2}" type="presOf" srcId="{61E9E165-A6DE-49CD-8B27-4F5441CABF85}" destId="{425899EC-A5E8-4DE4-8F78-9258FB2E289F}" srcOrd="0" destOrd="0" presId="urn:microsoft.com/office/officeart/2005/8/layout/vList5"/>
    <dgm:cxn modelId="{C688E7C2-2388-49CD-87A0-7AE39ED0108A}" type="presOf" srcId="{0B39EC88-4C71-41D7-BD4C-046DAE78B2BC}" destId="{74BC4633-6898-408D-B189-013B9B4F196D}" srcOrd="0" destOrd="0" presId="urn:microsoft.com/office/officeart/2005/8/layout/vList5"/>
    <dgm:cxn modelId="{61D07BBA-C1B0-4336-B2BB-8195C25DA736}" srcId="{0B39EC88-4C71-41D7-BD4C-046DAE78B2BC}" destId="{5DA0E79D-EB3F-44E1-83CB-A0CFCAD19822}" srcOrd="0" destOrd="0" parTransId="{30F7E36A-C00A-4E0F-83CC-74F24D4EC4CF}" sibTransId="{C1AF3DB8-BFA8-490F-A012-3B1CC68EF754}"/>
    <dgm:cxn modelId="{EA43F0CC-13DD-460D-873E-1ECC2D7E670E}" srcId="{98FC34A6-A1D4-42F4-86BD-9838259B75B8}" destId="{FEA84CA9-8532-438F-B3A8-1A711882ACF8}" srcOrd="1" destOrd="0" parTransId="{086B53F5-79D2-484C-9BC8-F6736DE07E32}" sibTransId="{868C0246-6185-497C-A7BB-5585837F5389}"/>
    <dgm:cxn modelId="{C75C07B6-DE72-49EF-92EA-C68AF4385833}" type="presOf" srcId="{E93E7974-4040-495C-9135-49CD8C7845C9}" destId="{546100E3-4623-4276-AC2D-C52B69FF5788}" srcOrd="0" destOrd="0" presId="urn:microsoft.com/office/officeart/2005/8/layout/vList5"/>
    <dgm:cxn modelId="{072C0035-DB28-4F59-99F7-57256ED61BE8}" type="presOf" srcId="{FEA84CA9-8532-438F-B3A8-1A711882ACF8}" destId="{5696C914-1D86-4842-AFF2-7A9CF4B9AB6B}" srcOrd="0" destOrd="1" presId="urn:microsoft.com/office/officeart/2005/8/layout/vList5"/>
    <dgm:cxn modelId="{11D1D074-BC5D-47F5-AB53-AFBC2E353E5D}" type="presOf" srcId="{98FC34A6-A1D4-42F4-86BD-9838259B75B8}" destId="{FD37A8E8-8507-4C0A-AE68-FB5EAE6875EE}" srcOrd="0" destOrd="0" presId="urn:microsoft.com/office/officeart/2005/8/layout/vList5"/>
    <dgm:cxn modelId="{10A632D7-F3C4-48B4-A6CF-6F8ED02EF265}" type="presOf" srcId="{5DA0E79D-EB3F-44E1-83CB-A0CFCAD19822}" destId="{1D65E4CF-80AC-4584-B491-DD134CA11DFC}" srcOrd="0" destOrd="0" presId="urn:microsoft.com/office/officeart/2005/8/layout/vList5"/>
    <dgm:cxn modelId="{CA419681-FDB1-4C60-B671-0D16AAE62807}" srcId="{025E2610-CEEE-4393-AFE1-11A9D68FF449}" destId="{0A67C88B-87A7-4EE6-BBC9-7C4AC6AE2B1A}" srcOrd="1" destOrd="0" parTransId="{2A487B7F-67AF-4A50-9934-78C639245FFC}" sibTransId="{635C254F-4F9D-4FD3-BA99-FCE5E2E0B4EB}"/>
    <dgm:cxn modelId="{70B5CAD2-1A0A-43FE-A553-5BBE6EDFC4D5}" srcId="{025E2610-CEEE-4393-AFE1-11A9D68FF449}" destId="{1A8ED802-827C-436D-ABFB-D71949D5201C}" srcOrd="2" destOrd="0" parTransId="{2761B81E-50FA-4D9C-8CE3-85D115AA1A44}" sibTransId="{4F9C6627-4649-4A0A-9F0F-9B147594D665}"/>
    <dgm:cxn modelId="{3268CF83-B0F3-4D4A-B7E8-01D07E72EDC2}" type="presOf" srcId="{15223E7B-746B-4E67-804E-62A7AA269CF3}" destId="{01542CD4-173A-4CDC-99DF-7BB5A7C68EFB}" srcOrd="0" destOrd="0" presId="urn:microsoft.com/office/officeart/2005/8/layout/vList5"/>
    <dgm:cxn modelId="{18848B07-8AB4-4EED-8BD0-CFC782262C4A}" srcId="{98FC34A6-A1D4-42F4-86BD-9838259B75B8}" destId="{F0112E66-E3BA-42CC-81C3-481FF10C777A}" srcOrd="0" destOrd="0" parTransId="{89DCBE91-E492-4A74-B025-80C53F815533}" sibTransId="{0C22C9E7-CEC1-42E7-8D0D-C833FE726FDD}"/>
    <dgm:cxn modelId="{9472D038-374A-4B58-A8D8-9DBA07CB9560}" srcId="{15223E7B-746B-4E67-804E-62A7AA269CF3}" destId="{445AE5AE-3A8C-462C-B637-9B3958333175}" srcOrd="1" destOrd="0" parTransId="{6F1DB556-B178-42E7-9FC3-DB67D728EB84}" sibTransId="{A49FBF08-BF97-49DB-823F-CD44FE581B71}"/>
    <dgm:cxn modelId="{6A80082E-C5FB-49BA-9EA6-77914132949B}" type="presOf" srcId="{F0112E66-E3BA-42CC-81C3-481FF10C777A}" destId="{5696C914-1D86-4842-AFF2-7A9CF4B9AB6B}" srcOrd="0" destOrd="0" presId="urn:microsoft.com/office/officeart/2005/8/layout/vList5"/>
    <dgm:cxn modelId="{91D4DDE9-137C-4539-ADC2-CC5FD46782EE}" type="presOf" srcId="{025E2610-CEEE-4393-AFE1-11A9D68FF449}" destId="{81023842-8EF4-49FB-8913-77EF2D7ED23E}" srcOrd="0" destOrd="0" presId="urn:microsoft.com/office/officeart/2005/8/layout/vList5"/>
    <dgm:cxn modelId="{8AEDE47A-A740-4720-9017-9C9233EE2EAF}" type="presOf" srcId="{1A8ED802-827C-436D-ABFB-D71949D5201C}" destId="{84FD4165-FC63-4E72-9027-FDA7B1841E44}" srcOrd="0" destOrd="0" presId="urn:microsoft.com/office/officeart/2005/8/layout/vList5"/>
    <dgm:cxn modelId="{B9A658DF-DE61-49C2-AD91-7BF6583A656D}" type="presOf" srcId="{0A67C88B-87A7-4EE6-BBC9-7C4AC6AE2B1A}" destId="{56A5482C-A825-4044-87A9-B4DEC05369D5}" srcOrd="0" destOrd="0" presId="urn:microsoft.com/office/officeart/2005/8/layout/vList5"/>
    <dgm:cxn modelId="{7C5B0AAA-AA0F-405C-AE05-C0D615F99512}" srcId="{1A8ED802-827C-436D-ABFB-D71949D5201C}" destId="{C519C385-918E-4C28-BD30-82865535A73A}" srcOrd="1" destOrd="0" parTransId="{52235DF3-3DF1-4195-82DE-59AE8BC2E502}" sibTransId="{C8F62BC8-AE04-4E79-A8DF-6850D7D5DBA0}"/>
    <dgm:cxn modelId="{48FA7254-AFBB-4DDE-AF24-0384BDA9F89D}" srcId="{15223E7B-746B-4E67-804E-62A7AA269CF3}" destId="{61E9E165-A6DE-49CD-8B27-4F5441CABF85}" srcOrd="0" destOrd="0" parTransId="{652525D3-64B1-4259-89A2-1AAB7EDF3971}" sibTransId="{A4DE2043-0C34-4595-B16A-CA09361886F0}"/>
    <dgm:cxn modelId="{86F3F189-5010-4D3A-986B-C0830149A20C}" type="presOf" srcId="{EAEA79A4-1225-4992-AACC-137944AFA9BB}" destId="{7140F8BD-4196-4BCD-93DE-8E930EBE2C72}" srcOrd="0" destOrd="0" presId="urn:microsoft.com/office/officeart/2005/8/layout/vList5"/>
    <dgm:cxn modelId="{5212466F-93D5-4CD3-9C8A-CD7E714E30CD}" srcId="{0A67C88B-87A7-4EE6-BBC9-7C4AC6AE2B1A}" destId="{1E766C1D-A69E-42E3-9AB4-47DF93F4381F}" srcOrd="1" destOrd="0" parTransId="{13DDE8A7-9302-4609-A121-A94B1AC049F6}" sibTransId="{3B127F9D-0B4B-4C85-9876-E01D67B787D4}"/>
    <dgm:cxn modelId="{F40948F4-B4E0-40B4-A19A-6FC00817B3A5}" srcId="{1A8ED802-827C-436D-ABFB-D71949D5201C}" destId="{E93E7974-4040-495C-9135-49CD8C7845C9}" srcOrd="0" destOrd="0" parTransId="{E2CCFFC5-A927-47F0-84AE-A555E9D20034}" sibTransId="{9CB3F1CF-4964-4A0F-9267-E08F6BA140B6}"/>
    <dgm:cxn modelId="{C08BABB1-5068-4D9B-A916-611D7C8B1471}" type="presOf" srcId="{C519C385-918E-4C28-BD30-82865535A73A}" destId="{546100E3-4623-4276-AC2D-C52B69FF5788}" srcOrd="0" destOrd="1" presId="urn:microsoft.com/office/officeart/2005/8/layout/vList5"/>
    <dgm:cxn modelId="{448A35AA-3A23-46FB-8516-2282F3B4FF34}" srcId="{025E2610-CEEE-4393-AFE1-11A9D68FF449}" destId="{15223E7B-746B-4E67-804E-62A7AA269CF3}" srcOrd="3" destOrd="0" parTransId="{40203267-5564-4271-8D8E-34B81263CA9E}" sibTransId="{3091F8EA-B1A8-461D-838A-B6B68E48CF5B}"/>
    <dgm:cxn modelId="{CC149553-98B6-4E93-9630-0D809D05CBE8}" srcId="{025E2610-CEEE-4393-AFE1-11A9D68FF449}" destId="{98FC34A6-A1D4-42F4-86BD-9838259B75B8}" srcOrd="4" destOrd="0" parTransId="{C050C34E-EF4D-4FA3-8DEB-F5504B24E290}" sibTransId="{172C2C84-7A59-48F7-A671-A66ACCBF89E5}"/>
    <dgm:cxn modelId="{8DDB73CC-E1FE-48DE-8126-CC3F604E9382}" type="presOf" srcId="{1E766C1D-A69E-42E3-9AB4-47DF93F4381F}" destId="{7140F8BD-4196-4BCD-93DE-8E930EBE2C72}" srcOrd="0" destOrd="1" presId="urn:microsoft.com/office/officeart/2005/8/layout/vList5"/>
    <dgm:cxn modelId="{80C34255-3088-49ED-901C-A67673E1AFC9}" type="presOf" srcId="{F0B07CE4-13E9-4110-B97C-DB772A2D8E99}" destId="{1D65E4CF-80AC-4584-B491-DD134CA11DFC}" srcOrd="0" destOrd="1" presId="urn:microsoft.com/office/officeart/2005/8/layout/vList5"/>
    <dgm:cxn modelId="{21DAA487-2A68-4D43-A187-15DE5D6F806C}" type="presParOf" srcId="{81023842-8EF4-49FB-8913-77EF2D7ED23E}" destId="{E319A28A-F81C-49F9-AA9F-5839863A3B95}" srcOrd="0" destOrd="0" presId="urn:microsoft.com/office/officeart/2005/8/layout/vList5"/>
    <dgm:cxn modelId="{3CFF3561-663F-4541-94D4-B25CFFB6C243}" type="presParOf" srcId="{E319A28A-F81C-49F9-AA9F-5839863A3B95}" destId="{74BC4633-6898-408D-B189-013B9B4F196D}" srcOrd="0" destOrd="0" presId="urn:microsoft.com/office/officeart/2005/8/layout/vList5"/>
    <dgm:cxn modelId="{AC6DE6EE-3FE3-48E8-A5CF-DE15AD056569}" type="presParOf" srcId="{E319A28A-F81C-49F9-AA9F-5839863A3B95}" destId="{1D65E4CF-80AC-4584-B491-DD134CA11DFC}" srcOrd="1" destOrd="0" presId="urn:microsoft.com/office/officeart/2005/8/layout/vList5"/>
    <dgm:cxn modelId="{50DB215A-7AF7-4E59-87D1-4F60548E1298}" type="presParOf" srcId="{81023842-8EF4-49FB-8913-77EF2D7ED23E}" destId="{5BE94907-4B79-4294-8925-5133C0E27756}" srcOrd="1" destOrd="0" presId="urn:microsoft.com/office/officeart/2005/8/layout/vList5"/>
    <dgm:cxn modelId="{A2F11ADF-1165-486F-B36A-9FC95B759D29}" type="presParOf" srcId="{81023842-8EF4-49FB-8913-77EF2D7ED23E}" destId="{0BBD0A15-CA39-4967-B889-23275E4A11FF}" srcOrd="2" destOrd="0" presId="urn:microsoft.com/office/officeart/2005/8/layout/vList5"/>
    <dgm:cxn modelId="{526574AA-1832-445B-8716-A70878D43042}" type="presParOf" srcId="{0BBD0A15-CA39-4967-B889-23275E4A11FF}" destId="{56A5482C-A825-4044-87A9-B4DEC05369D5}" srcOrd="0" destOrd="0" presId="urn:microsoft.com/office/officeart/2005/8/layout/vList5"/>
    <dgm:cxn modelId="{26BB55C1-964F-4436-B36A-279EEC06FEEF}" type="presParOf" srcId="{0BBD0A15-CA39-4967-B889-23275E4A11FF}" destId="{7140F8BD-4196-4BCD-93DE-8E930EBE2C72}" srcOrd="1" destOrd="0" presId="urn:microsoft.com/office/officeart/2005/8/layout/vList5"/>
    <dgm:cxn modelId="{2331650D-A4A7-4690-B1F1-B9C616C453B7}" type="presParOf" srcId="{81023842-8EF4-49FB-8913-77EF2D7ED23E}" destId="{3622DC5E-2A53-4212-BE1D-EA1420A8DCC2}" srcOrd="3" destOrd="0" presId="urn:microsoft.com/office/officeart/2005/8/layout/vList5"/>
    <dgm:cxn modelId="{E548863C-9212-4543-9973-91249D20C509}" type="presParOf" srcId="{81023842-8EF4-49FB-8913-77EF2D7ED23E}" destId="{C8F29DA0-3C1F-490E-B3D6-CEA9939477CC}" srcOrd="4" destOrd="0" presId="urn:microsoft.com/office/officeart/2005/8/layout/vList5"/>
    <dgm:cxn modelId="{5FBB87BD-22AB-4136-A025-89966D8BC2C6}" type="presParOf" srcId="{C8F29DA0-3C1F-490E-B3D6-CEA9939477CC}" destId="{84FD4165-FC63-4E72-9027-FDA7B1841E44}" srcOrd="0" destOrd="0" presId="urn:microsoft.com/office/officeart/2005/8/layout/vList5"/>
    <dgm:cxn modelId="{FC862562-DEF3-4C18-8422-2F5327A4A18C}" type="presParOf" srcId="{C8F29DA0-3C1F-490E-B3D6-CEA9939477CC}" destId="{546100E3-4623-4276-AC2D-C52B69FF5788}" srcOrd="1" destOrd="0" presId="urn:microsoft.com/office/officeart/2005/8/layout/vList5"/>
    <dgm:cxn modelId="{95A956FC-67EF-4B47-B3DE-476203F93990}" type="presParOf" srcId="{81023842-8EF4-49FB-8913-77EF2D7ED23E}" destId="{381BFD4A-FFF4-4E78-A789-053631570132}" srcOrd="5" destOrd="0" presId="urn:microsoft.com/office/officeart/2005/8/layout/vList5"/>
    <dgm:cxn modelId="{E04865C5-6745-4BC5-A900-59C195C094B4}" type="presParOf" srcId="{81023842-8EF4-49FB-8913-77EF2D7ED23E}" destId="{94CEABF3-3472-4E93-8297-5803462DF91C}" srcOrd="6" destOrd="0" presId="urn:microsoft.com/office/officeart/2005/8/layout/vList5"/>
    <dgm:cxn modelId="{8621AE35-5D46-475C-B517-1C53D857FA06}" type="presParOf" srcId="{94CEABF3-3472-4E93-8297-5803462DF91C}" destId="{01542CD4-173A-4CDC-99DF-7BB5A7C68EFB}" srcOrd="0" destOrd="0" presId="urn:microsoft.com/office/officeart/2005/8/layout/vList5"/>
    <dgm:cxn modelId="{D1CDBB38-9966-448D-8FFF-271639094601}" type="presParOf" srcId="{94CEABF3-3472-4E93-8297-5803462DF91C}" destId="{425899EC-A5E8-4DE4-8F78-9258FB2E289F}" srcOrd="1" destOrd="0" presId="urn:microsoft.com/office/officeart/2005/8/layout/vList5"/>
    <dgm:cxn modelId="{772D7D05-2FDB-4A2D-A048-34302B620C6D}" type="presParOf" srcId="{81023842-8EF4-49FB-8913-77EF2D7ED23E}" destId="{71164B87-BB11-48D3-BBB6-E734E32E6DA6}" srcOrd="7" destOrd="0" presId="urn:microsoft.com/office/officeart/2005/8/layout/vList5"/>
    <dgm:cxn modelId="{BA48A4C3-DDBC-40D2-9F17-BEC798666344}" type="presParOf" srcId="{81023842-8EF4-49FB-8913-77EF2D7ED23E}" destId="{70E8DC6E-6D91-4A03-A3C7-1A1F3BFE4414}" srcOrd="8" destOrd="0" presId="urn:microsoft.com/office/officeart/2005/8/layout/vList5"/>
    <dgm:cxn modelId="{3076BB05-6D1C-483B-AD7B-6B0C14E8BA14}" type="presParOf" srcId="{70E8DC6E-6D91-4A03-A3C7-1A1F3BFE4414}" destId="{FD37A8E8-8507-4C0A-AE68-FB5EAE6875EE}" srcOrd="0" destOrd="0" presId="urn:microsoft.com/office/officeart/2005/8/layout/vList5"/>
    <dgm:cxn modelId="{8DCAD038-2E0C-4837-B784-4C556CA97F75}" type="presParOf" srcId="{70E8DC6E-6D91-4A03-A3C7-1A1F3BFE4414}" destId="{5696C914-1D86-4842-AFF2-7A9CF4B9AB6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2070E5-7D80-4243-9E57-2B04E661AE3D}">
      <dsp:nvSpPr>
        <dsp:cNvPr id="0" name=""/>
        <dsp:cNvSpPr/>
      </dsp:nvSpPr>
      <dsp:spPr>
        <a:xfrm rot="5400000">
          <a:off x="5282003" y="-2428133"/>
          <a:ext cx="970653" cy="60746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Technical documents (cognitive protocols, survey questionnaires, interviewer instructions) </a:t>
          </a:r>
          <a:endParaRPr lang="en-GB" sz="2400" kern="12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730016" y="171237"/>
        <a:ext cx="6027245" cy="875887"/>
      </dsp:txXfrm>
    </dsp:sp>
    <dsp:sp modelId="{362176B7-022B-4227-82E4-43F2D1210211}">
      <dsp:nvSpPr>
        <dsp:cNvPr id="0" name=""/>
        <dsp:cNvSpPr/>
      </dsp:nvSpPr>
      <dsp:spPr>
        <a:xfrm>
          <a:off x="0" y="2522"/>
          <a:ext cx="2729828" cy="1213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Phase 1 pilot study protocol</a:t>
          </a:r>
          <a:endParaRPr lang="en-GB" sz="2400" kern="12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>
        <a:off x="59229" y="61751"/>
        <a:ext cx="2611370" cy="1094859"/>
      </dsp:txXfrm>
    </dsp:sp>
    <dsp:sp modelId="{0ABE5693-0514-4610-B72B-819786B10A82}">
      <dsp:nvSpPr>
        <dsp:cNvPr id="0" name=""/>
        <dsp:cNvSpPr/>
      </dsp:nvSpPr>
      <dsp:spPr>
        <a:xfrm rot="5400000">
          <a:off x="5369436" y="-1137177"/>
          <a:ext cx="970653" cy="60406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Qualitative &amp; Quantitative                        (country &amp; cross-country)</a:t>
          </a:r>
          <a:endParaRPr lang="en-GB" sz="2400" kern="12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834421" y="1445221"/>
        <a:ext cx="5993301" cy="875887"/>
      </dsp:txXfrm>
    </dsp:sp>
    <dsp:sp modelId="{5EC0E2F6-1FD5-4336-93A6-F2C0F10C1755}">
      <dsp:nvSpPr>
        <dsp:cNvPr id="0" name=""/>
        <dsp:cNvSpPr/>
      </dsp:nvSpPr>
      <dsp:spPr>
        <a:xfrm>
          <a:off x="187" y="1276505"/>
          <a:ext cx="2834233" cy="1213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Final reports of pilot studies</a:t>
          </a:r>
          <a:endParaRPr lang="en-GB" sz="2400" kern="12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>
        <a:off x="59416" y="1335734"/>
        <a:ext cx="2715775" cy="1094859"/>
      </dsp:txXfrm>
    </dsp:sp>
    <dsp:sp modelId="{84C51EA6-E344-416E-B7B7-F09677179951}">
      <dsp:nvSpPr>
        <dsp:cNvPr id="0" name=""/>
        <dsp:cNvSpPr/>
      </dsp:nvSpPr>
      <dsp:spPr>
        <a:xfrm rot="5400000">
          <a:off x="5376049" y="89719"/>
          <a:ext cx="970653" cy="613485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23825" rIns="7200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Manuals, practical LFS tool kit</a:t>
          </a:r>
          <a:endParaRPr lang="en-GB" sz="2400" kern="12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793949" y="2719203"/>
        <a:ext cx="6087472" cy="875887"/>
      </dsp:txXfrm>
    </dsp:sp>
    <dsp:sp modelId="{1A4F77BA-D114-4B56-8E9B-FB64530A3983}">
      <dsp:nvSpPr>
        <dsp:cNvPr id="0" name=""/>
        <dsp:cNvSpPr/>
      </dsp:nvSpPr>
      <dsp:spPr>
        <a:xfrm>
          <a:off x="187" y="2550488"/>
          <a:ext cx="2793761" cy="1213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LFS practical guidelines</a:t>
          </a:r>
          <a:endParaRPr lang="en-GB" sz="2400" kern="12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>
        <a:off x="59416" y="2609717"/>
        <a:ext cx="2675303" cy="1094859"/>
      </dsp:txXfrm>
    </dsp:sp>
    <dsp:sp modelId="{BC5B9C4E-FE2C-4664-B899-74FC6AC088FC}">
      <dsp:nvSpPr>
        <dsp:cNvPr id="0" name=""/>
        <dsp:cNvSpPr/>
      </dsp:nvSpPr>
      <dsp:spPr>
        <a:xfrm rot="5400000">
          <a:off x="5393854" y="1386888"/>
          <a:ext cx="970653" cy="60884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LFS Academy (ITC-Turin, Italy)</a:t>
          </a:r>
          <a:endParaRPr lang="en-GB" sz="2400" kern="12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rPr>
            <a:t>+ other short courses</a:t>
          </a:r>
          <a:endParaRPr lang="en-GB" sz="2400" kern="1200" dirty="0">
            <a:solidFill>
              <a:schemeClr val="accent6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834939" y="3993187"/>
        <a:ext cx="6041101" cy="875887"/>
      </dsp:txXfrm>
    </dsp:sp>
    <dsp:sp modelId="{3C26E030-B354-4EC9-B2BB-509624E8C689}">
      <dsp:nvSpPr>
        <dsp:cNvPr id="0" name=""/>
        <dsp:cNvSpPr/>
      </dsp:nvSpPr>
      <dsp:spPr>
        <a:xfrm>
          <a:off x="187" y="3824472"/>
          <a:ext cx="2834751" cy="1213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rPr>
            <a:t>Training course and training materials</a:t>
          </a:r>
          <a:endParaRPr lang="en-GB" sz="2400" kern="1200" dirty="0">
            <a:solidFill>
              <a:schemeClr val="accent2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>
        <a:off x="59416" y="3883701"/>
        <a:ext cx="2716293" cy="1094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E7833-51E6-4D04-85EC-242D20E1943B}">
      <dsp:nvSpPr>
        <dsp:cNvPr id="0" name=""/>
        <dsp:cNvSpPr/>
      </dsp:nvSpPr>
      <dsp:spPr>
        <a:xfrm>
          <a:off x="615" y="498348"/>
          <a:ext cx="2649805" cy="3179766"/>
        </a:xfrm>
        <a:prstGeom prst="roundRect">
          <a:avLst>
            <a:gd name="adj" fmla="val 5000"/>
          </a:avLst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Qualitative evaluation</a:t>
          </a:r>
          <a:endParaRPr lang="fr-CH" sz="2000" kern="1200" dirty="0">
            <a:latin typeface="Arial Narrow" pitchFamily="34" charset="0"/>
          </a:endParaRPr>
        </a:p>
      </dsp:txBody>
      <dsp:txXfrm rot="16200000">
        <a:off x="-1038108" y="1537072"/>
        <a:ext cx="2607408" cy="529961"/>
      </dsp:txXfrm>
    </dsp:sp>
    <dsp:sp modelId="{8886FD18-EFC8-446E-8569-DEB64F0FEB75}">
      <dsp:nvSpPr>
        <dsp:cNvPr id="0" name=""/>
        <dsp:cNvSpPr/>
      </dsp:nvSpPr>
      <dsp:spPr>
        <a:xfrm>
          <a:off x="530576" y="498348"/>
          <a:ext cx="1974105" cy="317976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600" b="0" kern="1200" dirty="0" smtClean="0">
              <a:latin typeface="Arial Narrow" pitchFamily="34" charset="0"/>
            </a:rPr>
            <a:t>Cognitive test</a:t>
          </a:r>
          <a:endParaRPr lang="en-US" sz="2000" kern="1200" dirty="0" smtClean="0">
            <a:latin typeface="Arial Narrow" pitchFamily="34" charset="0"/>
          </a:endParaRP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latin typeface="Arial Narrow" pitchFamily="34" charset="0"/>
          </a:endParaRP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-Specification errors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2000" kern="1200" dirty="0" smtClean="0">
              <a:latin typeface="Arial Narrow" pitchFamily="34" charset="0"/>
            </a:rPr>
            <a:t>-Design effects</a:t>
          </a:r>
          <a:endParaRPr lang="fr-CH" sz="2000" kern="1200" dirty="0" smtClean="0">
            <a:latin typeface="Arial Narrow" pitchFamily="34" charset="0"/>
          </a:endParaRP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latin typeface="Arial Narrow" pitchFamily="34" charset="0"/>
          </a:endParaRPr>
        </a:p>
      </dsp:txBody>
      <dsp:txXfrm>
        <a:off x="530576" y="498348"/>
        <a:ext cx="1974105" cy="3179766"/>
      </dsp:txXfrm>
    </dsp:sp>
    <dsp:sp modelId="{3C9EE969-3F4E-43D7-B965-783A6B55FFED}">
      <dsp:nvSpPr>
        <dsp:cNvPr id="0" name=""/>
        <dsp:cNvSpPr/>
      </dsp:nvSpPr>
      <dsp:spPr>
        <a:xfrm>
          <a:off x="2743164" y="498348"/>
          <a:ext cx="2649805" cy="3179766"/>
        </a:xfrm>
        <a:prstGeom prst="roundRect">
          <a:avLst>
            <a:gd name="adj" fmla="val 5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latin typeface="Arial Narrow" pitchFamily="34" charset="0"/>
            </a:rPr>
            <a:t>Quantitative</a:t>
          </a:r>
          <a:r>
            <a:rPr lang="en-US" sz="2000" kern="1200" baseline="0" dirty="0" smtClean="0">
              <a:latin typeface="Arial Narrow" pitchFamily="34" charset="0"/>
            </a:rPr>
            <a:t> evaluation</a:t>
          </a:r>
          <a:endParaRPr lang="fr-CH" sz="2000" kern="1200" dirty="0">
            <a:latin typeface="Arial Narrow" pitchFamily="34" charset="0"/>
          </a:endParaRPr>
        </a:p>
      </dsp:txBody>
      <dsp:txXfrm rot="16200000">
        <a:off x="1704440" y="1537072"/>
        <a:ext cx="2607408" cy="529961"/>
      </dsp:txXfrm>
    </dsp:sp>
    <dsp:sp modelId="{133CE0AE-0A8D-41AE-8ADB-04971630110C}">
      <dsp:nvSpPr>
        <dsp:cNvPr id="0" name=""/>
        <dsp:cNvSpPr/>
      </dsp:nvSpPr>
      <dsp:spPr>
        <a:xfrm rot="5400000">
          <a:off x="2522647" y="3026883"/>
          <a:ext cx="467531" cy="39747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76D1E5-CCAD-489A-9D1A-2094A9BFA52B}">
      <dsp:nvSpPr>
        <dsp:cNvPr id="0" name=""/>
        <dsp:cNvSpPr/>
      </dsp:nvSpPr>
      <dsp:spPr>
        <a:xfrm>
          <a:off x="3273125" y="498348"/>
          <a:ext cx="1974105" cy="317976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600" kern="1200" dirty="0" smtClean="0">
              <a:latin typeface="Arial Narrow" pitchFamily="34" charset="0"/>
            </a:rPr>
            <a:t>Field test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200" kern="1200" dirty="0" smtClean="0">
              <a:latin typeface="Arial Narrow" pitchFamily="34" charset="0"/>
            </a:rPr>
            <a:t>Wave 1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3200" kern="1200" dirty="0" smtClean="0">
            <a:latin typeface="Arial Narrow" pitchFamily="34" charset="0"/>
          </a:endParaRP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-Reliability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-Coherence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-Operational issues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fr-CH" sz="3600" kern="1200" dirty="0">
            <a:latin typeface="Arial Narrow" pitchFamily="34" charset="0"/>
          </a:endParaRPr>
        </a:p>
      </dsp:txBody>
      <dsp:txXfrm>
        <a:off x="3273125" y="498348"/>
        <a:ext cx="1974105" cy="3179766"/>
      </dsp:txXfrm>
    </dsp:sp>
    <dsp:sp modelId="{B696824E-32AA-42E4-9176-24C65D735FE5}">
      <dsp:nvSpPr>
        <dsp:cNvPr id="0" name=""/>
        <dsp:cNvSpPr/>
      </dsp:nvSpPr>
      <dsp:spPr>
        <a:xfrm>
          <a:off x="5485713" y="498348"/>
          <a:ext cx="2649805" cy="3179766"/>
        </a:xfrm>
        <a:prstGeom prst="roundRect">
          <a:avLst>
            <a:gd name="adj" fmla="val 5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Quantitative evaluation</a:t>
          </a:r>
          <a:endParaRPr lang="fr-CH" sz="2000" kern="1200" dirty="0">
            <a:latin typeface="Arial Narrow" pitchFamily="34" charset="0"/>
          </a:endParaRPr>
        </a:p>
      </dsp:txBody>
      <dsp:txXfrm rot="16200000">
        <a:off x="4446989" y="1537072"/>
        <a:ext cx="2607408" cy="529961"/>
      </dsp:txXfrm>
    </dsp:sp>
    <dsp:sp modelId="{4A4F5BFB-29DC-48F5-AA4B-FE4C9DDAF7ED}">
      <dsp:nvSpPr>
        <dsp:cNvPr id="0" name=""/>
        <dsp:cNvSpPr/>
      </dsp:nvSpPr>
      <dsp:spPr>
        <a:xfrm rot="5400000">
          <a:off x="5265196" y="3026883"/>
          <a:ext cx="467531" cy="39747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29538A-E44F-4483-92FF-2802EFB24849}">
      <dsp:nvSpPr>
        <dsp:cNvPr id="0" name=""/>
        <dsp:cNvSpPr/>
      </dsp:nvSpPr>
      <dsp:spPr>
        <a:xfrm>
          <a:off x="6015674" y="498348"/>
          <a:ext cx="1974105" cy="317976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600" kern="1200" dirty="0" smtClean="0">
              <a:latin typeface="Arial Narrow" pitchFamily="34" charset="0"/>
            </a:rPr>
            <a:t>Field test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200" kern="1200" dirty="0" smtClean="0">
              <a:latin typeface="Arial Narrow" pitchFamily="34" charset="0"/>
            </a:rPr>
            <a:t>Wave 2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latin typeface="Arial Narrow" pitchFamily="34" charset="0"/>
          </a:endParaRP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-Reliability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-Coherence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-Operational issues</a:t>
          </a:r>
        </a:p>
      </dsp:txBody>
      <dsp:txXfrm>
        <a:off x="6015674" y="498348"/>
        <a:ext cx="1974105" cy="31797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5E4CF-80AC-4584-B491-DD134CA11DFC}">
      <dsp:nvSpPr>
        <dsp:cNvPr id="0" name=""/>
        <dsp:cNvSpPr/>
      </dsp:nvSpPr>
      <dsp:spPr>
        <a:xfrm rot="5400000">
          <a:off x="4605181" y="-2715961"/>
          <a:ext cx="744008" cy="636618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smtClean="0">
              <a:latin typeface="Arial Narrow" panose="020B0606020202030204" pitchFamily="34" charset="0"/>
            </a:rPr>
            <a:t>Work in agriculture starting approach</a:t>
          </a:r>
          <a:endParaRPr lang="en-GB" sz="2800" kern="1200" dirty="0"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>
              <a:latin typeface="Arial Narrow" panose="020B0606020202030204" pitchFamily="34" charset="0"/>
            </a:rPr>
            <a:t> </a:t>
          </a:r>
          <a:r>
            <a:rPr lang="en-GB" sz="2000" kern="1200" dirty="0" smtClean="0">
              <a:solidFill>
                <a:srgbClr val="3366FF"/>
              </a:solidFill>
              <a:latin typeface="Arial Narrow" panose="020B0606020202030204" pitchFamily="34" charset="0"/>
            </a:rPr>
            <a:t>For settings with widespread agriculture</a:t>
          </a:r>
          <a:endParaRPr lang="en-GB" sz="2800" kern="1200" dirty="0">
            <a:solidFill>
              <a:srgbClr val="3366FF"/>
            </a:solidFill>
            <a:latin typeface="Arial Narrow" panose="020B0606020202030204" pitchFamily="34" charset="0"/>
          </a:endParaRPr>
        </a:p>
      </dsp:txBody>
      <dsp:txXfrm rot="-5400000">
        <a:off x="1794092" y="131447"/>
        <a:ext cx="6329868" cy="671370"/>
      </dsp:txXfrm>
    </dsp:sp>
    <dsp:sp modelId="{74BC4633-6898-408D-B189-013B9B4F196D}">
      <dsp:nvSpPr>
        <dsp:cNvPr id="0" name=""/>
        <dsp:cNvSpPr/>
      </dsp:nvSpPr>
      <dsp:spPr>
        <a:xfrm>
          <a:off x="192625" y="2127"/>
          <a:ext cx="1601466" cy="93001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000" kern="1200" dirty="0" smtClean="0">
              <a:latin typeface="Arial Narrow" panose="020B0606020202030204" pitchFamily="34" charset="0"/>
            </a:rPr>
            <a:t>M1</a:t>
          </a:r>
          <a:endParaRPr lang="en-GB" sz="6000" kern="1200" dirty="0">
            <a:latin typeface="Arial Narrow" panose="020B0606020202030204" pitchFamily="34" charset="0"/>
          </a:endParaRPr>
        </a:p>
      </dsp:txBody>
      <dsp:txXfrm>
        <a:off x="238024" y="47526"/>
        <a:ext cx="1510668" cy="839213"/>
      </dsp:txXfrm>
    </dsp:sp>
    <dsp:sp modelId="{7140F8BD-4196-4BCD-93DE-8E930EBE2C72}">
      <dsp:nvSpPr>
        <dsp:cNvPr id="0" name=""/>
        <dsp:cNvSpPr/>
      </dsp:nvSpPr>
      <dsp:spPr>
        <a:xfrm rot="5400000">
          <a:off x="4605177" y="-1739476"/>
          <a:ext cx="744008" cy="6366240"/>
        </a:xfrm>
        <a:prstGeom prst="round2SameRect">
          <a:avLst/>
        </a:prstGeom>
        <a:solidFill>
          <a:schemeClr val="accent5">
            <a:tint val="40000"/>
            <a:alpha val="90000"/>
            <a:hueOff val="811271"/>
            <a:satOff val="-5754"/>
            <a:lumOff val="-327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811271"/>
              <a:satOff val="-5754"/>
              <a:lumOff val="-3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smtClean="0">
              <a:latin typeface="Arial Narrow" panose="020B0606020202030204" pitchFamily="34" charset="0"/>
            </a:rPr>
            <a:t>Main activity approach</a:t>
          </a:r>
          <a:endParaRPr lang="en-GB" sz="2800" kern="1200" dirty="0"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>
              <a:solidFill>
                <a:srgbClr val="3366FF"/>
              </a:solidFill>
              <a:latin typeface="Arial Narrow" panose="020B0606020202030204" pitchFamily="34" charset="0"/>
            </a:rPr>
            <a:t>Common in population censuses</a:t>
          </a:r>
          <a:endParaRPr lang="en-GB" sz="2000" kern="1200" dirty="0">
            <a:solidFill>
              <a:srgbClr val="3366FF"/>
            </a:solidFill>
            <a:latin typeface="Arial Narrow" panose="020B0606020202030204" pitchFamily="34" charset="0"/>
          </a:endParaRPr>
        </a:p>
      </dsp:txBody>
      <dsp:txXfrm rot="-5400000">
        <a:off x="1794062" y="1107958"/>
        <a:ext cx="6329921" cy="671370"/>
      </dsp:txXfrm>
    </dsp:sp>
    <dsp:sp modelId="{56A5482C-A825-4044-87A9-B4DEC05369D5}">
      <dsp:nvSpPr>
        <dsp:cNvPr id="0" name=""/>
        <dsp:cNvSpPr/>
      </dsp:nvSpPr>
      <dsp:spPr>
        <a:xfrm>
          <a:off x="192625" y="978638"/>
          <a:ext cx="1601436" cy="930011"/>
        </a:xfrm>
        <a:prstGeom prst="roundRect">
          <a:avLst/>
        </a:prstGeom>
        <a:solidFill>
          <a:schemeClr val="accent5">
            <a:hueOff val="814257"/>
            <a:satOff val="2799"/>
            <a:lumOff val="-13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000" kern="1200" dirty="0" smtClean="0">
              <a:latin typeface="Arial Narrow" panose="020B0606020202030204" pitchFamily="34" charset="0"/>
            </a:rPr>
            <a:t>M2</a:t>
          </a:r>
          <a:endParaRPr lang="en-GB" sz="6000" kern="1200" dirty="0">
            <a:latin typeface="Arial Narrow" panose="020B0606020202030204" pitchFamily="34" charset="0"/>
          </a:endParaRPr>
        </a:p>
      </dsp:txBody>
      <dsp:txXfrm>
        <a:off x="238024" y="1024037"/>
        <a:ext cx="1510638" cy="839213"/>
      </dsp:txXfrm>
    </dsp:sp>
    <dsp:sp modelId="{546100E3-4623-4276-AC2D-C52B69FF5788}">
      <dsp:nvSpPr>
        <dsp:cNvPr id="0" name=""/>
        <dsp:cNvSpPr/>
      </dsp:nvSpPr>
      <dsp:spPr>
        <a:xfrm rot="5400000">
          <a:off x="4587894" y="-780231"/>
          <a:ext cx="744008" cy="6400775"/>
        </a:xfrm>
        <a:prstGeom prst="round2SameRect">
          <a:avLst/>
        </a:prstGeom>
        <a:solidFill>
          <a:schemeClr val="accent5">
            <a:tint val="40000"/>
            <a:alpha val="90000"/>
            <a:hueOff val="1622542"/>
            <a:satOff val="-11507"/>
            <a:lumOff val="-654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1622542"/>
              <a:satOff val="-11507"/>
              <a:lumOff val="-65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smtClean="0">
              <a:latin typeface="Arial Narrow" panose="020B0606020202030204" pitchFamily="34" charset="0"/>
            </a:rPr>
            <a:t>Worked for pay or profit approach</a:t>
          </a:r>
          <a:endParaRPr lang="en-GB" sz="2800" kern="1200" dirty="0"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>
              <a:solidFill>
                <a:srgbClr val="3366FF"/>
              </a:solidFill>
              <a:latin typeface="Arial Narrow" panose="020B0606020202030204" pitchFamily="34" charset="0"/>
            </a:rPr>
            <a:t>Traditional in LFS</a:t>
          </a:r>
          <a:endParaRPr lang="en-GB" sz="2800" kern="1200" dirty="0">
            <a:solidFill>
              <a:srgbClr val="3366FF"/>
            </a:solidFill>
            <a:latin typeface="Arial Narrow" panose="020B0606020202030204" pitchFamily="34" charset="0"/>
          </a:endParaRPr>
        </a:p>
      </dsp:txBody>
      <dsp:txXfrm rot="-5400000">
        <a:off x="1759511" y="2084471"/>
        <a:ext cx="6364456" cy="671370"/>
      </dsp:txXfrm>
    </dsp:sp>
    <dsp:sp modelId="{84FD4165-FC63-4E72-9027-FDA7B1841E44}">
      <dsp:nvSpPr>
        <dsp:cNvPr id="0" name=""/>
        <dsp:cNvSpPr/>
      </dsp:nvSpPr>
      <dsp:spPr>
        <a:xfrm>
          <a:off x="192625" y="1955150"/>
          <a:ext cx="1566885" cy="930011"/>
        </a:xfrm>
        <a:prstGeom prst="roundRect">
          <a:avLst/>
        </a:prstGeom>
        <a:solidFill>
          <a:schemeClr val="accent5">
            <a:hueOff val="1628513"/>
            <a:satOff val="5598"/>
            <a:lumOff val="-2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000" kern="1200" dirty="0" smtClean="0">
              <a:latin typeface="Arial Narrow" panose="020B0606020202030204" pitchFamily="34" charset="0"/>
            </a:rPr>
            <a:t>M3</a:t>
          </a:r>
          <a:endParaRPr lang="en-GB" sz="6000" kern="1200" dirty="0">
            <a:latin typeface="Arial Narrow" panose="020B0606020202030204" pitchFamily="34" charset="0"/>
          </a:endParaRPr>
        </a:p>
      </dsp:txBody>
      <dsp:txXfrm>
        <a:off x="238024" y="2000549"/>
        <a:ext cx="1476087" cy="839213"/>
      </dsp:txXfrm>
    </dsp:sp>
    <dsp:sp modelId="{425899EC-A5E8-4DE4-8F78-9258FB2E289F}">
      <dsp:nvSpPr>
        <dsp:cNvPr id="0" name=""/>
        <dsp:cNvSpPr/>
      </dsp:nvSpPr>
      <dsp:spPr>
        <a:xfrm rot="5400000">
          <a:off x="4605181" y="213573"/>
          <a:ext cx="744008" cy="6366187"/>
        </a:xfrm>
        <a:prstGeom prst="round2SameRect">
          <a:avLst/>
        </a:prstGeom>
        <a:solidFill>
          <a:schemeClr val="accent5">
            <a:tint val="40000"/>
            <a:alpha val="90000"/>
            <a:hueOff val="2433812"/>
            <a:satOff val="-17261"/>
            <a:lumOff val="-982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2433812"/>
              <a:satOff val="-17261"/>
              <a:lumOff val="-98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smtClean="0">
              <a:latin typeface="Arial Narrow" panose="020B0606020202030204" pitchFamily="34" charset="0"/>
            </a:rPr>
            <a:t>Employment type approach</a:t>
          </a:r>
          <a:endParaRPr lang="en-GB" sz="2800" kern="1200" dirty="0"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>
              <a:solidFill>
                <a:srgbClr val="3366FF"/>
              </a:solidFill>
              <a:latin typeface="Arial Narrow" panose="020B0606020202030204" pitchFamily="34" charset="0"/>
            </a:rPr>
            <a:t>Common in Southern Africa &amp; Asia</a:t>
          </a:r>
          <a:endParaRPr lang="en-GB" sz="2000" kern="1200" dirty="0">
            <a:solidFill>
              <a:srgbClr val="3366FF"/>
            </a:solidFill>
            <a:latin typeface="Arial Narrow" panose="020B0606020202030204" pitchFamily="34" charset="0"/>
          </a:endParaRPr>
        </a:p>
      </dsp:txBody>
      <dsp:txXfrm rot="-5400000">
        <a:off x="1794092" y="3060982"/>
        <a:ext cx="6329868" cy="671370"/>
      </dsp:txXfrm>
    </dsp:sp>
    <dsp:sp modelId="{01542CD4-173A-4CDC-99DF-7BB5A7C68EFB}">
      <dsp:nvSpPr>
        <dsp:cNvPr id="0" name=""/>
        <dsp:cNvSpPr/>
      </dsp:nvSpPr>
      <dsp:spPr>
        <a:xfrm>
          <a:off x="192625" y="2931662"/>
          <a:ext cx="1601466" cy="930011"/>
        </a:xfrm>
        <a:prstGeom prst="roundRect">
          <a:avLst/>
        </a:prstGeom>
        <a:solidFill>
          <a:schemeClr val="accent5">
            <a:hueOff val="2442770"/>
            <a:satOff val="8397"/>
            <a:lumOff val="-40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900" kern="1200" dirty="0" smtClean="0"/>
            <a:t>M4</a:t>
          </a:r>
          <a:endParaRPr lang="en-GB" sz="4900" kern="1200" dirty="0"/>
        </a:p>
      </dsp:txBody>
      <dsp:txXfrm>
        <a:off x="238024" y="2977061"/>
        <a:ext cx="1510668" cy="839213"/>
      </dsp:txXfrm>
    </dsp:sp>
    <dsp:sp modelId="{5696C914-1D86-4842-AFF2-7A9CF4B9AB6B}">
      <dsp:nvSpPr>
        <dsp:cNvPr id="0" name=""/>
        <dsp:cNvSpPr/>
      </dsp:nvSpPr>
      <dsp:spPr>
        <a:xfrm rot="5400000">
          <a:off x="4611295" y="1196179"/>
          <a:ext cx="744008" cy="6353998"/>
        </a:xfrm>
        <a:prstGeom prst="round2SameRect">
          <a:avLst/>
        </a:prstGeom>
        <a:solidFill>
          <a:schemeClr val="accent5">
            <a:tint val="40000"/>
            <a:alpha val="90000"/>
            <a:hueOff val="3245083"/>
            <a:satOff val="-23015"/>
            <a:lumOff val="-1309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3245083"/>
              <a:satOff val="-23015"/>
              <a:lumOff val="-130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smtClean="0">
              <a:latin typeface="Arial Narrow" panose="020B0606020202030204" pitchFamily="34" charset="0"/>
            </a:rPr>
            <a:t>Has job / business approach</a:t>
          </a:r>
          <a:endParaRPr lang="en-GB" sz="2800" kern="1200" dirty="0">
            <a:latin typeface="Arial Narrow" panose="020B0606020202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>
              <a:solidFill>
                <a:srgbClr val="3366FF"/>
              </a:solidFill>
              <a:latin typeface="Arial Narrow" panose="020B0606020202030204" pitchFamily="34" charset="0"/>
            </a:rPr>
            <a:t>Suggested in Europe to address problems with absence q.</a:t>
          </a:r>
          <a:endParaRPr lang="en-GB" sz="2000" kern="1200" dirty="0">
            <a:solidFill>
              <a:srgbClr val="3366FF"/>
            </a:solidFill>
            <a:latin typeface="Arial Narrow" panose="020B0606020202030204" pitchFamily="34" charset="0"/>
          </a:endParaRPr>
        </a:p>
      </dsp:txBody>
      <dsp:txXfrm rot="-5400000">
        <a:off x="1806301" y="4037493"/>
        <a:ext cx="6317679" cy="671370"/>
      </dsp:txXfrm>
    </dsp:sp>
    <dsp:sp modelId="{FD37A8E8-8507-4C0A-AE68-FB5EAE6875EE}">
      <dsp:nvSpPr>
        <dsp:cNvPr id="0" name=""/>
        <dsp:cNvSpPr/>
      </dsp:nvSpPr>
      <dsp:spPr>
        <a:xfrm>
          <a:off x="192625" y="3908173"/>
          <a:ext cx="1613675" cy="930011"/>
        </a:xfrm>
        <a:prstGeom prst="roundRect">
          <a:avLst/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900" kern="1200" dirty="0" smtClean="0"/>
            <a:t>M5</a:t>
          </a:r>
          <a:endParaRPr lang="en-GB" sz="4900" kern="1200" dirty="0"/>
        </a:p>
      </dsp:txBody>
      <dsp:txXfrm>
        <a:off x="238024" y="3953572"/>
        <a:ext cx="1522877" cy="8392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04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59" y="0"/>
            <a:ext cx="3038604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573"/>
            <a:ext cx="303860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59" y="8829573"/>
            <a:ext cx="303860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F5FB7D-35FF-4F3C-8F07-0449881D28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110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04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59" y="0"/>
            <a:ext cx="3038604" cy="46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713" y="4415530"/>
            <a:ext cx="5608975" cy="4183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573"/>
            <a:ext cx="303860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59" y="8829573"/>
            <a:ext cx="3038604" cy="46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A60253C-D1DA-4119-90CC-AC9EF5EAC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271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2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77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44" descr="ilostatisticsppl-bar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30"/>
          <p:cNvSpPr>
            <a:spLocks noChangeArrowheads="1"/>
          </p:cNvSpPr>
          <p:nvPr userDrawn="1"/>
        </p:nvSpPr>
        <p:spPr bwMode="auto">
          <a:xfrm>
            <a:off x="0" y="547688"/>
            <a:ext cx="9144000" cy="5761037"/>
          </a:xfrm>
          <a:prstGeom prst="rect">
            <a:avLst/>
          </a:prstGeom>
          <a:gradFill rotWithShape="1">
            <a:gsLst>
              <a:gs pos="0">
                <a:srgbClr val="5E9EFF">
                  <a:alpha val="0"/>
                </a:srgbClr>
              </a:gs>
              <a:gs pos="50000">
                <a:srgbClr val="5E9EFF">
                  <a:gamma/>
                  <a:tint val="20000"/>
                  <a:invGamma/>
                  <a:alpha val="82001"/>
                </a:srgbClr>
              </a:gs>
              <a:gs pos="100000">
                <a:srgbClr val="5E9E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Oval 15"/>
          <p:cNvSpPr>
            <a:spLocks noChangeAspect="1" noChangeArrowheads="1"/>
          </p:cNvSpPr>
          <p:nvPr userDrawn="1"/>
        </p:nvSpPr>
        <p:spPr bwMode="auto">
          <a:xfrm>
            <a:off x="226536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Oval 16"/>
          <p:cNvSpPr>
            <a:spLocks noChangeAspect="1" noChangeArrowheads="1"/>
          </p:cNvSpPr>
          <p:nvPr userDrawn="1"/>
        </p:nvSpPr>
        <p:spPr bwMode="auto">
          <a:xfrm>
            <a:off x="23828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Oval 17"/>
          <p:cNvSpPr>
            <a:spLocks noChangeAspect="1" noChangeArrowheads="1"/>
          </p:cNvSpPr>
          <p:nvPr userDrawn="1"/>
        </p:nvSpPr>
        <p:spPr bwMode="auto">
          <a:xfrm>
            <a:off x="25019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Oval 18"/>
          <p:cNvSpPr>
            <a:spLocks noChangeAspect="1" noChangeArrowheads="1"/>
          </p:cNvSpPr>
          <p:nvPr userDrawn="1"/>
        </p:nvSpPr>
        <p:spPr bwMode="auto">
          <a:xfrm>
            <a:off x="26193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" name="Oval 19"/>
          <p:cNvSpPr>
            <a:spLocks noChangeAspect="1" noChangeArrowheads="1"/>
          </p:cNvSpPr>
          <p:nvPr userDrawn="1"/>
        </p:nvSpPr>
        <p:spPr bwMode="auto">
          <a:xfrm>
            <a:off x="29749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" name="Oval 20"/>
          <p:cNvSpPr>
            <a:spLocks noChangeAspect="1" noChangeArrowheads="1"/>
          </p:cNvSpPr>
          <p:nvPr userDrawn="1"/>
        </p:nvSpPr>
        <p:spPr bwMode="auto">
          <a:xfrm>
            <a:off x="30940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" name="Oval 21"/>
          <p:cNvSpPr>
            <a:spLocks noChangeAspect="1" noChangeArrowheads="1"/>
          </p:cNvSpPr>
          <p:nvPr userDrawn="1"/>
        </p:nvSpPr>
        <p:spPr bwMode="auto">
          <a:xfrm>
            <a:off x="32115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Oval 22"/>
          <p:cNvSpPr>
            <a:spLocks noChangeAspect="1" noChangeArrowheads="1"/>
          </p:cNvSpPr>
          <p:nvPr userDrawn="1"/>
        </p:nvSpPr>
        <p:spPr bwMode="auto">
          <a:xfrm>
            <a:off x="33305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Oval 23"/>
          <p:cNvSpPr>
            <a:spLocks noChangeAspect="1" noChangeArrowheads="1"/>
          </p:cNvSpPr>
          <p:nvPr userDrawn="1"/>
        </p:nvSpPr>
        <p:spPr bwMode="auto">
          <a:xfrm>
            <a:off x="34480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" name="Oval 24"/>
          <p:cNvSpPr>
            <a:spLocks noChangeAspect="1" noChangeArrowheads="1"/>
          </p:cNvSpPr>
          <p:nvPr userDrawn="1"/>
        </p:nvSpPr>
        <p:spPr bwMode="auto">
          <a:xfrm>
            <a:off x="35671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" name="Oval 25"/>
          <p:cNvSpPr>
            <a:spLocks noChangeAspect="1" noChangeArrowheads="1"/>
          </p:cNvSpPr>
          <p:nvPr userDrawn="1"/>
        </p:nvSpPr>
        <p:spPr bwMode="auto">
          <a:xfrm>
            <a:off x="368458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" name="Oval 26"/>
          <p:cNvSpPr>
            <a:spLocks noChangeAspect="1" noChangeArrowheads="1"/>
          </p:cNvSpPr>
          <p:nvPr userDrawn="1"/>
        </p:nvSpPr>
        <p:spPr bwMode="auto">
          <a:xfrm>
            <a:off x="38036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" name="Oval 27"/>
          <p:cNvSpPr>
            <a:spLocks noChangeAspect="1" noChangeArrowheads="1"/>
          </p:cNvSpPr>
          <p:nvPr userDrawn="1"/>
        </p:nvSpPr>
        <p:spPr bwMode="auto">
          <a:xfrm>
            <a:off x="392112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" name="Oval 28"/>
          <p:cNvSpPr>
            <a:spLocks noChangeAspect="1" noChangeArrowheads="1"/>
          </p:cNvSpPr>
          <p:nvPr userDrawn="1"/>
        </p:nvSpPr>
        <p:spPr bwMode="auto">
          <a:xfrm>
            <a:off x="66421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" name="Oval 29"/>
          <p:cNvSpPr>
            <a:spLocks noChangeAspect="1" noChangeArrowheads="1"/>
          </p:cNvSpPr>
          <p:nvPr userDrawn="1"/>
        </p:nvSpPr>
        <p:spPr bwMode="auto">
          <a:xfrm>
            <a:off x="20288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" name="Oval 30"/>
          <p:cNvSpPr>
            <a:spLocks noChangeAspect="1" noChangeArrowheads="1"/>
          </p:cNvSpPr>
          <p:nvPr userDrawn="1"/>
        </p:nvSpPr>
        <p:spPr bwMode="auto">
          <a:xfrm>
            <a:off x="21463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" name="Oval 31"/>
          <p:cNvSpPr>
            <a:spLocks noChangeAspect="1" noChangeArrowheads="1"/>
          </p:cNvSpPr>
          <p:nvPr userDrawn="1"/>
        </p:nvSpPr>
        <p:spPr bwMode="auto">
          <a:xfrm>
            <a:off x="22653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" name="Oval 32"/>
          <p:cNvSpPr>
            <a:spLocks noChangeAspect="1" noChangeArrowheads="1"/>
          </p:cNvSpPr>
          <p:nvPr userDrawn="1"/>
        </p:nvSpPr>
        <p:spPr bwMode="auto">
          <a:xfrm>
            <a:off x="23828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" name="Oval 33"/>
          <p:cNvSpPr>
            <a:spLocks noChangeAspect="1" noChangeArrowheads="1"/>
          </p:cNvSpPr>
          <p:nvPr userDrawn="1"/>
        </p:nvSpPr>
        <p:spPr bwMode="auto">
          <a:xfrm>
            <a:off x="25019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" name="Oval 34"/>
          <p:cNvSpPr>
            <a:spLocks noChangeAspect="1" noChangeArrowheads="1"/>
          </p:cNvSpPr>
          <p:nvPr userDrawn="1"/>
        </p:nvSpPr>
        <p:spPr bwMode="auto">
          <a:xfrm>
            <a:off x="27384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" name="Oval 35"/>
          <p:cNvSpPr>
            <a:spLocks noChangeAspect="1" noChangeArrowheads="1"/>
          </p:cNvSpPr>
          <p:nvPr userDrawn="1"/>
        </p:nvSpPr>
        <p:spPr bwMode="auto">
          <a:xfrm>
            <a:off x="28559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" name="Oval 36"/>
          <p:cNvSpPr>
            <a:spLocks noChangeAspect="1" noChangeArrowheads="1"/>
          </p:cNvSpPr>
          <p:nvPr userDrawn="1"/>
        </p:nvSpPr>
        <p:spPr bwMode="auto">
          <a:xfrm>
            <a:off x="29749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" name="Oval 37"/>
          <p:cNvSpPr>
            <a:spLocks noChangeAspect="1" noChangeArrowheads="1"/>
          </p:cNvSpPr>
          <p:nvPr userDrawn="1"/>
        </p:nvSpPr>
        <p:spPr bwMode="auto">
          <a:xfrm>
            <a:off x="30940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" name="Oval 38"/>
          <p:cNvSpPr>
            <a:spLocks noChangeAspect="1" noChangeArrowheads="1"/>
          </p:cNvSpPr>
          <p:nvPr userDrawn="1"/>
        </p:nvSpPr>
        <p:spPr bwMode="auto">
          <a:xfrm>
            <a:off x="32115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" name="Oval 39"/>
          <p:cNvSpPr>
            <a:spLocks noChangeAspect="1" noChangeArrowheads="1"/>
          </p:cNvSpPr>
          <p:nvPr userDrawn="1"/>
        </p:nvSpPr>
        <p:spPr bwMode="auto">
          <a:xfrm>
            <a:off x="33305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" name="Oval 40"/>
          <p:cNvSpPr>
            <a:spLocks noChangeAspect="1" noChangeArrowheads="1"/>
          </p:cNvSpPr>
          <p:nvPr userDrawn="1"/>
        </p:nvSpPr>
        <p:spPr bwMode="auto">
          <a:xfrm>
            <a:off x="34480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" name="Oval 41"/>
          <p:cNvSpPr>
            <a:spLocks noChangeAspect="1" noChangeArrowheads="1"/>
          </p:cNvSpPr>
          <p:nvPr userDrawn="1"/>
        </p:nvSpPr>
        <p:spPr bwMode="auto">
          <a:xfrm>
            <a:off x="35671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" name="Oval 42"/>
          <p:cNvSpPr>
            <a:spLocks noChangeAspect="1" noChangeArrowheads="1"/>
          </p:cNvSpPr>
          <p:nvPr userDrawn="1"/>
        </p:nvSpPr>
        <p:spPr bwMode="auto">
          <a:xfrm>
            <a:off x="3684588" y="14986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" name="Oval 43"/>
          <p:cNvSpPr>
            <a:spLocks noChangeAspect="1" noChangeArrowheads="1"/>
          </p:cNvSpPr>
          <p:nvPr userDrawn="1"/>
        </p:nvSpPr>
        <p:spPr bwMode="auto">
          <a:xfrm>
            <a:off x="38036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" name="Oval 44"/>
          <p:cNvSpPr>
            <a:spLocks noChangeAspect="1" noChangeArrowheads="1"/>
          </p:cNvSpPr>
          <p:nvPr userDrawn="1"/>
        </p:nvSpPr>
        <p:spPr bwMode="auto">
          <a:xfrm>
            <a:off x="46307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" name="Oval 45"/>
          <p:cNvSpPr>
            <a:spLocks noChangeAspect="1" noChangeArrowheads="1"/>
          </p:cNvSpPr>
          <p:nvPr userDrawn="1"/>
        </p:nvSpPr>
        <p:spPr bwMode="auto">
          <a:xfrm>
            <a:off x="47498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" name="Oval 46"/>
          <p:cNvSpPr>
            <a:spLocks noChangeAspect="1" noChangeArrowheads="1"/>
          </p:cNvSpPr>
          <p:nvPr userDrawn="1"/>
        </p:nvSpPr>
        <p:spPr bwMode="auto">
          <a:xfrm>
            <a:off x="65246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" name="Oval 47"/>
          <p:cNvSpPr>
            <a:spLocks noChangeAspect="1" noChangeArrowheads="1"/>
          </p:cNvSpPr>
          <p:nvPr userDrawn="1"/>
        </p:nvSpPr>
        <p:spPr bwMode="auto">
          <a:xfrm>
            <a:off x="6642100" y="14986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" name="Oval 48"/>
          <p:cNvSpPr>
            <a:spLocks noChangeAspect="1" noChangeArrowheads="1"/>
          </p:cNvSpPr>
          <p:nvPr userDrawn="1"/>
        </p:nvSpPr>
        <p:spPr bwMode="auto">
          <a:xfrm>
            <a:off x="67611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" name="Oval 49"/>
          <p:cNvSpPr>
            <a:spLocks noChangeAspect="1" noChangeArrowheads="1"/>
          </p:cNvSpPr>
          <p:nvPr userDrawn="1"/>
        </p:nvSpPr>
        <p:spPr bwMode="auto">
          <a:xfrm>
            <a:off x="13192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" name="Oval 50"/>
          <p:cNvSpPr>
            <a:spLocks noChangeAspect="1" noChangeArrowheads="1"/>
          </p:cNvSpPr>
          <p:nvPr userDrawn="1"/>
        </p:nvSpPr>
        <p:spPr bwMode="auto">
          <a:xfrm>
            <a:off x="14366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" name="Oval 51"/>
          <p:cNvSpPr>
            <a:spLocks noChangeAspect="1" noChangeArrowheads="1"/>
          </p:cNvSpPr>
          <p:nvPr userDrawn="1"/>
        </p:nvSpPr>
        <p:spPr bwMode="auto">
          <a:xfrm>
            <a:off x="15557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" name="Oval 52"/>
          <p:cNvSpPr>
            <a:spLocks noChangeAspect="1" noChangeArrowheads="1"/>
          </p:cNvSpPr>
          <p:nvPr userDrawn="1"/>
        </p:nvSpPr>
        <p:spPr bwMode="auto">
          <a:xfrm>
            <a:off x="16732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" name="Oval 53"/>
          <p:cNvSpPr>
            <a:spLocks noChangeAspect="1" noChangeArrowheads="1"/>
          </p:cNvSpPr>
          <p:nvPr userDrawn="1"/>
        </p:nvSpPr>
        <p:spPr bwMode="auto">
          <a:xfrm>
            <a:off x="17922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" name="Oval 54"/>
          <p:cNvSpPr>
            <a:spLocks noChangeAspect="1" noChangeArrowheads="1"/>
          </p:cNvSpPr>
          <p:nvPr userDrawn="1"/>
        </p:nvSpPr>
        <p:spPr bwMode="auto">
          <a:xfrm>
            <a:off x="20288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" name="Oval 55"/>
          <p:cNvSpPr>
            <a:spLocks noChangeAspect="1" noChangeArrowheads="1"/>
          </p:cNvSpPr>
          <p:nvPr userDrawn="1"/>
        </p:nvSpPr>
        <p:spPr bwMode="auto">
          <a:xfrm>
            <a:off x="214630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" name="Oval 56"/>
          <p:cNvSpPr>
            <a:spLocks noChangeAspect="1" noChangeArrowheads="1"/>
          </p:cNvSpPr>
          <p:nvPr userDrawn="1"/>
        </p:nvSpPr>
        <p:spPr bwMode="auto">
          <a:xfrm>
            <a:off x="22653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" name="Oval 57"/>
          <p:cNvSpPr>
            <a:spLocks noChangeAspect="1" noChangeArrowheads="1"/>
          </p:cNvSpPr>
          <p:nvPr userDrawn="1"/>
        </p:nvSpPr>
        <p:spPr bwMode="auto">
          <a:xfrm>
            <a:off x="23828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" name="Oval 58"/>
          <p:cNvSpPr>
            <a:spLocks noChangeAspect="1" noChangeArrowheads="1"/>
          </p:cNvSpPr>
          <p:nvPr userDrawn="1"/>
        </p:nvSpPr>
        <p:spPr bwMode="auto">
          <a:xfrm>
            <a:off x="26193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" name="Oval 59"/>
          <p:cNvSpPr>
            <a:spLocks noChangeAspect="1" noChangeArrowheads="1"/>
          </p:cNvSpPr>
          <p:nvPr userDrawn="1"/>
        </p:nvSpPr>
        <p:spPr bwMode="auto">
          <a:xfrm>
            <a:off x="27384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" name="Oval 60"/>
          <p:cNvSpPr>
            <a:spLocks noChangeAspect="1" noChangeArrowheads="1"/>
          </p:cNvSpPr>
          <p:nvPr userDrawn="1"/>
        </p:nvSpPr>
        <p:spPr bwMode="auto">
          <a:xfrm>
            <a:off x="28559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" name="Oval 61"/>
          <p:cNvSpPr>
            <a:spLocks noChangeAspect="1" noChangeArrowheads="1"/>
          </p:cNvSpPr>
          <p:nvPr userDrawn="1"/>
        </p:nvSpPr>
        <p:spPr bwMode="auto">
          <a:xfrm>
            <a:off x="29749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" name="Oval 62"/>
          <p:cNvSpPr>
            <a:spLocks noChangeAspect="1" noChangeArrowheads="1"/>
          </p:cNvSpPr>
          <p:nvPr userDrawn="1"/>
        </p:nvSpPr>
        <p:spPr bwMode="auto">
          <a:xfrm>
            <a:off x="30940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" name="Oval 63"/>
          <p:cNvSpPr>
            <a:spLocks noChangeAspect="1" noChangeArrowheads="1"/>
          </p:cNvSpPr>
          <p:nvPr userDrawn="1"/>
        </p:nvSpPr>
        <p:spPr bwMode="auto">
          <a:xfrm>
            <a:off x="32115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" name="Oval 64"/>
          <p:cNvSpPr>
            <a:spLocks noChangeAspect="1" noChangeArrowheads="1"/>
          </p:cNvSpPr>
          <p:nvPr userDrawn="1"/>
        </p:nvSpPr>
        <p:spPr bwMode="auto">
          <a:xfrm>
            <a:off x="33305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" name="Oval 65"/>
          <p:cNvSpPr>
            <a:spLocks noChangeAspect="1" noChangeArrowheads="1"/>
          </p:cNvSpPr>
          <p:nvPr userDrawn="1"/>
        </p:nvSpPr>
        <p:spPr bwMode="auto">
          <a:xfrm>
            <a:off x="34480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" name="Oval 66"/>
          <p:cNvSpPr>
            <a:spLocks noChangeAspect="1" noChangeArrowheads="1"/>
          </p:cNvSpPr>
          <p:nvPr userDrawn="1"/>
        </p:nvSpPr>
        <p:spPr bwMode="auto">
          <a:xfrm>
            <a:off x="35671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" name="Oval 67"/>
          <p:cNvSpPr>
            <a:spLocks noChangeAspect="1" noChangeArrowheads="1"/>
          </p:cNvSpPr>
          <p:nvPr userDrawn="1"/>
        </p:nvSpPr>
        <p:spPr bwMode="auto">
          <a:xfrm>
            <a:off x="36845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" name="Oval 68"/>
          <p:cNvSpPr>
            <a:spLocks noChangeAspect="1" noChangeArrowheads="1"/>
          </p:cNvSpPr>
          <p:nvPr userDrawn="1"/>
        </p:nvSpPr>
        <p:spPr bwMode="auto">
          <a:xfrm>
            <a:off x="46307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" name="Oval 69"/>
          <p:cNvSpPr>
            <a:spLocks noChangeAspect="1" noChangeArrowheads="1"/>
          </p:cNvSpPr>
          <p:nvPr userDrawn="1"/>
        </p:nvSpPr>
        <p:spPr bwMode="auto">
          <a:xfrm>
            <a:off x="67611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" name="Oval 70"/>
          <p:cNvSpPr>
            <a:spLocks noChangeAspect="1" noChangeArrowheads="1"/>
          </p:cNvSpPr>
          <p:nvPr userDrawn="1"/>
        </p:nvSpPr>
        <p:spPr bwMode="auto">
          <a:xfrm>
            <a:off x="68786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" name="Oval 71"/>
          <p:cNvSpPr>
            <a:spLocks noChangeAspect="1" noChangeArrowheads="1"/>
          </p:cNvSpPr>
          <p:nvPr userDrawn="1"/>
        </p:nvSpPr>
        <p:spPr bwMode="auto">
          <a:xfrm>
            <a:off x="12001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" name="Oval 72"/>
          <p:cNvSpPr>
            <a:spLocks noChangeAspect="1" noChangeArrowheads="1"/>
          </p:cNvSpPr>
          <p:nvPr userDrawn="1"/>
        </p:nvSpPr>
        <p:spPr bwMode="auto">
          <a:xfrm>
            <a:off x="13192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" name="Oval 73"/>
          <p:cNvSpPr>
            <a:spLocks noChangeAspect="1" noChangeArrowheads="1"/>
          </p:cNvSpPr>
          <p:nvPr userDrawn="1"/>
        </p:nvSpPr>
        <p:spPr bwMode="auto">
          <a:xfrm>
            <a:off x="14366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" name="Oval 74"/>
          <p:cNvSpPr>
            <a:spLocks noChangeAspect="1" noChangeArrowheads="1"/>
          </p:cNvSpPr>
          <p:nvPr userDrawn="1"/>
        </p:nvSpPr>
        <p:spPr bwMode="auto">
          <a:xfrm>
            <a:off x="15557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" name="Oval 75"/>
          <p:cNvSpPr>
            <a:spLocks noChangeAspect="1" noChangeArrowheads="1"/>
          </p:cNvSpPr>
          <p:nvPr userDrawn="1"/>
        </p:nvSpPr>
        <p:spPr bwMode="auto">
          <a:xfrm>
            <a:off x="1673225" y="17176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" name="Oval 76"/>
          <p:cNvSpPr>
            <a:spLocks noChangeAspect="1" noChangeArrowheads="1"/>
          </p:cNvSpPr>
          <p:nvPr userDrawn="1"/>
        </p:nvSpPr>
        <p:spPr bwMode="auto">
          <a:xfrm>
            <a:off x="17922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" name="Oval 77"/>
          <p:cNvSpPr>
            <a:spLocks noChangeAspect="1" noChangeArrowheads="1"/>
          </p:cNvSpPr>
          <p:nvPr userDrawn="1"/>
        </p:nvSpPr>
        <p:spPr bwMode="auto">
          <a:xfrm>
            <a:off x="19097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" name="Oval 78"/>
          <p:cNvSpPr>
            <a:spLocks noChangeAspect="1" noChangeArrowheads="1"/>
          </p:cNvSpPr>
          <p:nvPr userDrawn="1"/>
        </p:nvSpPr>
        <p:spPr bwMode="auto">
          <a:xfrm>
            <a:off x="20288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" name="Oval 79"/>
          <p:cNvSpPr>
            <a:spLocks noChangeAspect="1" noChangeArrowheads="1"/>
          </p:cNvSpPr>
          <p:nvPr userDrawn="1"/>
        </p:nvSpPr>
        <p:spPr bwMode="auto">
          <a:xfrm>
            <a:off x="21463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" name="Oval 80"/>
          <p:cNvSpPr>
            <a:spLocks noChangeAspect="1" noChangeArrowheads="1"/>
          </p:cNvSpPr>
          <p:nvPr userDrawn="1"/>
        </p:nvSpPr>
        <p:spPr bwMode="auto">
          <a:xfrm>
            <a:off x="22653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" name="Oval 81"/>
          <p:cNvSpPr>
            <a:spLocks noChangeAspect="1" noChangeArrowheads="1"/>
          </p:cNvSpPr>
          <p:nvPr userDrawn="1"/>
        </p:nvSpPr>
        <p:spPr bwMode="auto">
          <a:xfrm>
            <a:off x="26193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" name="Oval 82"/>
          <p:cNvSpPr>
            <a:spLocks noChangeAspect="1" noChangeArrowheads="1"/>
          </p:cNvSpPr>
          <p:nvPr userDrawn="1"/>
        </p:nvSpPr>
        <p:spPr bwMode="auto">
          <a:xfrm>
            <a:off x="27384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" name="Oval 83"/>
          <p:cNvSpPr>
            <a:spLocks noChangeAspect="1" noChangeArrowheads="1"/>
          </p:cNvSpPr>
          <p:nvPr userDrawn="1"/>
        </p:nvSpPr>
        <p:spPr bwMode="auto">
          <a:xfrm>
            <a:off x="28559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" name="Oval 84"/>
          <p:cNvSpPr>
            <a:spLocks noChangeAspect="1" noChangeArrowheads="1"/>
          </p:cNvSpPr>
          <p:nvPr userDrawn="1"/>
        </p:nvSpPr>
        <p:spPr bwMode="auto">
          <a:xfrm>
            <a:off x="29749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" name="Oval 85"/>
          <p:cNvSpPr>
            <a:spLocks noChangeAspect="1" noChangeArrowheads="1"/>
          </p:cNvSpPr>
          <p:nvPr userDrawn="1"/>
        </p:nvSpPr>
        <p:spPr bwMode="auto">
          <a:xfrm>
            <a:off x="30940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" name="Oval 86"/>
          <p:cNvSpPr>
            <a:spLocks noChangeAspect="1" noChangeArrowheads="1"/>
          </p:cNvSpPr>
          <p:nvPr userDrawn="1"/>
        </p:nvSpPr>
        <p:spPr bwMode="auto">
          <a:xfrm>
            <a:off x="32115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" name="Oval 87"/>
          <p:cNvSpPr>
            <a:spLocks noChangeAspect="1" noChangeArrowheads="1"/>
          </p:cNvSpPr>
          <p:nvPr userDrawn="1"/>
        </p:nvSpPr>
        <p:spPr bwMode="auto">
          <a:xfrm>
            <a:off x="33305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" name="Oval 88"/>
          <p:cNvSpPr>
            <a:spLocks noChangeAspect="1" noChangeArrowheads="1"/>
          </p:cNvSpPr>
          <p:nvPr userDrawn="1"/>
        </p:nvSpPr>
        <p:spPr bwMode="auto">
          <a:xfrm>
            <a:off x="34480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" name="Oval 89"/>
          <p:cNvSpPr>
            <a:spLocks noChangeAspect="1" noChangeArrowheads="1"/>
          </p:cNvSpPr>
          <p:nvPr userDrawn="1"/>
        </p:nvSpPr>
        <p:spPr bwMode="auto">
          <a:xfrm>
            <a:off x="35671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" name="Oval 90"/>
          <p:cNvSpPr>
            <a:spLocks noChangeAspect="1" noChangeArrowheads="1"/>
          </p:cNvSpPr>
          <p:nvPr userDrawn="1"/>
        </p:nvSpPr>
        <p:spPr bwMode="auto">
          <a:xfrm>
            <a:off x="36845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" name="Oval 91"/>
          <p:cNvSpPr>
            <a:spLocks noChangeAspect="1" noChangeArrowheads="1"/>
          </p:cNvSpPr>
          <p:nvPr userDrawn="1"/>
        </p:nvSpPr>
        <p:spPr bwMode="auto">
          <a:xfrm>
            <a:off x="58134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" name="Oval 92"/>
          <p:cNvSpPr>
            <a:spLocks noChangeAspect="1" noChangeArrowheads="1"/>
          </p:cNvSpPr>
          <p:nvPr userDrawn="1"/>
        </p:nvSpPr>
        <p:spPr bwMode="auto">
          <a:xfrm>
            <a:off x="59324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" name="Oval 93"/>
          <p:cNvSpPr>
            <a:spLocks noChangeAspect="1" noChangeArrowheads="1"/>
          </p:cNvSpPr>
          <p:nvPr userDrawn="1"/>
        </p:nvSpPr>
        <p:spPr bwMode="auto">
          <a:xfrm>
            <a:off x="66421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" name="Oval 94"/>
          <p:cNvSpPr>
            <a:spLocks noChangeAspect="1" noChangeArrowheads="1"/>
          </p:cNvSpPr>
          <p:nvPr userDrawn="1"/>
        </p:nvSpPr>
        <p:spPr bwMode="auto">
          <a:xfrm>
            <a:off x="67611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" name="Oval 95"/>
          <p:cNvSpPr>
            <a:spLocks noChangeAspect="1" noChangeArrowheads="1"/>
          </p:cNvSpPr>
          <p:nvPr userDrawn="1"/>
        </p:nvSpPr>
        <p:spPr bwMode="auto">
          <a:xfrm>
            <a:off x="68786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" name="Oval 96"/>
          <p:cNvSpPr>
            <a:spLocks noChangeAspect="1" noChangeArrowheads="1"/>
          </p:cNvSpPr>
          <p:nvPr userDrawn="1"/>
        </p:nvSpPr>
        <p:spPr bwMode="auto">
          <a:xfrm>
            <a:off x="69977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" name="Oval 97"/>
          <p:cNvSpPr>
            <a:spLocks noChangeAspect="1" noChangeArrowheads="1"/>
          </p:cNvSpPr>
          <p:nvPr userDrawn="1"/>
        </p:nvSpPr>
        <p:spPr bwMode="auto">
          <a:xfrm>
            <a:off x="77073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" name="Oval 98"/>
          <p:cNvSpPr>
            <a:spLocks noChangeAspect="1" noChangeArrowheads="1"/>
          </p:cNvSpPr>
          <p:nvPr userDrawn="1"/>
        </p:nvSpPr>
        <p:spPr bwMode="auto">
          <a:xfrm>
            <a:off x="78247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" name="Oval 99"/>
          <p:cNvSpPr>
            <a:spLocks noChangeAspect="1" noChangeArrowheads="1"/>
          </p:cNvSpPr>
          <p:nvPr userDrawn="1"/>
        </p:nvSpPr>
        <p:spPr bwMode="auto">
          <a:xfrm>
            <a:off x="79438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" name="Oval 100"/>
          <p:cNvSpPr>
            <a:spLocks noChangeAspect="1" noChangeArrowheads="1"/>
          </p:cNvSpPr>
          <p:nvPr userDrawn="1"/>
        </p:nvSpPr>
        <p:spPr bwMode="auto">
          <a:xfrm>
            <a:off x="12001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" name="Oval 101"/>
          <p:cNvSpPr>
            <a:spLocks noChangeAspect="1" noChangeArrowheads="1"/>
          </p:cNvSpPr>
          <p:nvPr userDrawn="1"/>
        </p:nvSpPr>
        <p:spPr bwMode="auto">
          <a:xfrm>
            <a:off x="13192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" name="Oval 102"/>
          <p:cNvSpPr>
            <a:spLocks noChangeAspect="1" noChangeArrowheads="1"/>
          </p:cNvSpPr>
          <p:nvPr userDrawn="1"/>
        </p:nvSpPr>
        <p:spPr bwMode="auto">
          <a:xfrm>
            <a:off x="14366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" name="Oval 103"/>
          <p:cNvSpPr>
            <a:spLocks noChangeAspect="1" noChangeArrowheads="1"/>
          </p:cNvSpPr>
          <p:nvPr userDrawn="1"/>
        </p:nvSpPr>
        <p:spPr bwMode="auto">
          <a:xfrm>
            <a:off x="15557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" name="Oval 104"/>
          <p:cNvSpPr>
            <a:spLocks noChangeAspect="1" noChangeArrowheads="1"/>
          </p:cNvSpPr>
          <p:nvPr userDrawn="1"/>
        </p:nvSpPr>
        <p:spPr bwMode="auto">
          <a:xfrm>
            <a:off x="16732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" name="Oval 105"/>
          <p:cNvSpPr>
            <a:spLocks noChangeAspect="1" noChangeArrowheads="1"/>
          </p:cNvSpPr>
          <p:nvPr userDrawn="1"/>
        </p:nvSpPr>
        <p:spPr bwMode="auto">
          <a:xfrm>
            <a:off x="17922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" name="Oval 106"/>
          <p:cNvSpPr>
            <a:spLocks noChangeAspect="1" noChangeArrowheads="1"/>
          </p:cNvSpPr>
          <p:nvPr userDrawn="1"/>
        </p:nvSpPr>
        <p:spPr bwMode="auto">
          <a:xfrm>
            <a:off x="19097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" name="Oval 107"/>
          <p:cNvSpPr>
            <a:spLocks noChangeAspect="1" noChangeArrowheads="1"/>
          </p:cNvSpPr>
          <p:nvPr userDrawn="1"/>
        </p:nvSpPr>
        <p:spPr bwMode="auto">
          <a:xfrm>
            <a:off x="20288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" name="Oval 108"/>
          <p:cNvSpPr>
            <a:spLocks noChangeAspect="1" noChangeArrowheads="1"/>
          </p:cNvSpPr>
          <p:nvPr userDrawn="1"/>
        </p:nvSpPr>
        <p:spPr bwMode="auto">
          <a:xfrm>
            <a:off x="21463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" name="Oval 109"/>
          <p:cNvSpPr>
            <a:spLocks noChangeAspect="1" noChangeArrowheads="1"/>
          </p:cNvSpPr>
          <p:nvPr userDrawn="1"/>
        </p:nvSpPr>
        <p:spPr bwMode="auto">
          <a:xfrm>
            <a:off x="22653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" name="Oval 110"/>
          <p:cNvSpPr>
            <a:spLocks noChangeAspect="1" noChangeArrowheads="1"/>
          </p:cNvSpPr>
          <p:nvPr userDrawn="1"/>
        </p:nvSpPr>
        <p:spPr bwMode="auto">
          <a:xfrm>
            <a:off x="29749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" name="Oval 111"/>
          <p:cNvSpPr>
            <a:spLocks noChangeAspect="1" noChangeArrowheads="1"/>
          </p:cNvSpPr>
          <p:nvPr userDrawn="1"/>
        </p:nvSpPr>
        <p:spPr bwMode="auto">
          <a:xfrm>
            <a:off x="30940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" name="Oval 112"/>
          <p:cNvSpPr>
            <a:spLocks noChangeAspect="1" noChangeArrowheads="1"/>
          </p:cNvSpPr>
          <p:nvPr userDrawn="1"/>
        </p:nvSpPr>
        <p:spPr bwMode="auto">
          <a:xfrm>
            <a:off x="32115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" name="Oval 113"/>
          <p:cNvSpPr>
            <a:spLocks noChangeAspect="1" noChangeArrowheads="1"/>
          </p:cNvSpPr>
          <p:nvPr userDrawn="1"/>
        </p:nvSpPr>
        <p:spPr bwMode="auto">
          <a:xfrm>
            <a:off x="33305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" name="Oval 114"/>
          <p:cNvSpPr>
            <a:spLocks noChangeAspect="1" noChangeArrowheads="1"/>
          </p:cNvSpPr>
          <p:nvPr userDrawn="1"/>
        </p:nvSpPr>
        <p:spPr bwMode="auto">
          <a:xfrm>
            <a:off x="34480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" name="Oval 115"/>
          <p:cNvSpPr>
            <a:spLocks noChangeAspect="1" noChangeArrowheads="1"/>
          </p:cNvSpPr>
          <p:nvPr userDrawn="1"/>
        </p:nvSpPr>
        <p:spPr bwMode="auto">
          <a:xfrm>
            <a:off x="35671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" name="Oval 116"/>
          <p:cNvSpPr>
            <a:spLocks noChangeAspect="1" noChangeArrowheads="1"/>
          </p:cNvSpPr>
          <p:nvPr userDrawn="1"/>
        </p:nvSpPr>
        <p:spPr bwMode="auto">
          <a:xfrm>
            <a:off x="36845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" name="Oval 117"/>
          <p:cNvSpPr>
            <a:spLocks noChangeAspect="1" noChangeArrowheads="1"/>
          </p:cNvSpPr>
          <p:nvPr userDrawn="1"/>
        </p:nvSpPr>
        <p:spPr bwMode="auto">
          <a:xfrm>
            <a:off x="56959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" name="Oval 118"/>
          <p:cNvSpPr>
            <a:spLocks noChangeAspect="1" noChangeArrowheads="1"/>
          </p:cNvSpPr>
          <p:nvPr userDrawn="1"/>
        </p:nvSpPr>
        <p:spPr bwMode="auto">
          <a:xfrm>
            <a:off x="62880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" name="Oval 119"/>
          <p:cNvSpPr>
            <a:spLocks noChangeAspect="1" noChangeArrowheads="1"/>
          </p:cNvSpPr>
          <p:nvPr userDrawn="1"/>
        </p:nvSpPr>
        <p:spPr bwMode="auto">
          <a:xfrm>
            <a:off x="64055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" name="Oval 120"/>
          <p:cNvSpPr>
            <a:spLocks noChangeAspect="1" noChangeArrowheads="1"/>
          </p:cNvSpPr>
          <p:nvPr userDrawn="1"/>
        </p:nvSpPr>
        <p:spPr bwMode="auto">
          <a:xfrm>
            <a:off x="65246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" name="Oval 121"/>
          <p:cNvSpPr>
            <a:spLocks noChangeAspect="1" noChangeArrowheads="1"/>
          </p:cNvSpPr>
          <p:nvPr userDrawn="1"/>
        </p:nvSpPr>
        <p:spPr bwMode="auto">
          <a:xfrm>
            <a:off x="66421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" name="Oval 122"/>
          <p:cNvSpPr>
            <a:spLocks noChangeAspect="1" noChangeArrowheads="1"/>
          </p:cNvSpPr>
          <p:nvPr userDrawn="1"/>
        </p:nvSpPr>
        <p:spPr bwMode="auto">
          <a:xfrm>
            <a:off x="67611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" name="Oval 123"/>
          <p:cNvSpPr>
            <a:spLocks noChangeAspect="1" noChangeArrowheads="1"/>
          </p:cNvSpPr>
          <p:nvPr userDrawn="1"/>
        </p:nvSpPr>
        <p:spPr bwMode="auto">
          <a:xfrm>
            <a:off x="68786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" name="Oval 124"/>
          <p:cNvSpPr>
            <a:spLocks noChangeAspect="1" noChangeArrowheads="1"/>
          </p:cNvSpPr>
          <p:nvPr userDrawn="1"/>
        </p:nvSpPr>
        <p:spPr bwMode="auto">
          <a:xfrm>
            <a:off x="69977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" name="Oval 125"/>
          <p:cNvSpPr>
            <a:spLocks noChangeAspect="1" noChangeArrowheads="1"/>
          </p:cNvSpPr>
          <p:nvPr userDrawn="1"/>
        </p:nvSpPr>
        <p:spPr bwMode="auto">
          <a:xfrm>
            <a:off x="71151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" name="Oval 126"/>
          <p:cNvSpPr>
            <a:spLocks noChangeAspect="1" noChangeArrowheads="1"/>
          </p:cNvSpPr>
          <p:nvPr userDrawn="1"/>
        </p:nvSpPr>
        <p:spPr bwMode="auto">
          <a:xfrm>
            <a:off x="72342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" name="Oval 127"/>
          <p:cNvSpPr>
            <a:spLocks noChangeAspect="1" noChangeArrowheads="1"/>
          </p:cNvSpPr>
          <p:nvPr userDrawn="1"/>
        </p:nvSpPr>
        <p:spPr bwMode="auto">
          <a:xfrm>
            <a:off x="73517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" name="Oval 128"/>
          <p:cNvSpPr>
            <a:spLocks noChangeAspect="1" noChangeArrowheads="1"/>
          </p:cNvSpPr>
          <p:nvPr userDrawn="1"/>
        </p:nvSpPr>
        <p:spPr bwMode="auto">
          <a:xfrm>
            <a:off x="77073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" name="Oval 129"/>
          <p:cNvSpPr>
            <a:spLocks noChangeAspect="1" noChangeArrowheads="1"/>
          </p:cNvSpPr>
          <p:nvPr userDrawn="1"/>
        </p:nvSpPr>
        <p:spPr bwMode="auto">
          <a:xfrm>
            <a:off x="12001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" name="Oval 130"/>
          <p:cNvSpPr>
            <a:spLocks noChangeAspect="1" noChangeArrowheads="1"/>
          </p:cNvSpPr>
          <p:nvPr userDrawn="1"/>
        </p:nvSpPr>
        <p:spPr bwMode="auto">
          <a:xfrm>
            <a:off x="13192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3" name="Oval 131"/>
          <p:cNvSpPr>
            <a:spLocks noChangeAspect="1" noChangeArrowheads="1"/>
          </p:cNvSpPr>
          <p:nvPr userDrawn="1"/>
        </p:nvSpPr>
        <p:spPr bwMode="auto">
          <a:xfrm>
            <a:off x="14366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4" name="Oval 132"/>
          <p:cNvSpPr>
            <a:spLocks noChangeAspect="1" noChangeArrowheads="1"/>
          </p:cNvSpPr>
          <p:nvPr userDrawn="1"/>
        </p:nvSpPr>
        <p:spPr bwMode="auto">
          <a:xfrm>
            <a:off x="15557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5" name="Oval 133"/>
          <p:cNvSpPr>
            <a:spLocks noChangeAspect="1" noChangeArrowheads="1"/>
          </p:cNvSpPr>
          <p:nvPr userDrawn="1"/>
        </p:nvSpPr>
        <p:spPr bwMode="auto">
          <a:xfrm>
            <a:off x="16732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6" name="Oval 134"/>
          <p:cNvSpPr>
            <a:spLocks noChangeAspect="1" noChangeArrowheads="1"/>
          </p:cNvSpPr>
          <p:nvPr userDrawn="1"/>
        </p:nvSpPr>
        <p:spPr bwMode="auto">
          <a:xfrm>
            <a:off x="17922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7" name="Oval 135"/>
          <p:cNvSpPr>
            <a:spLocks noChangeAspect="1" noChangeArrowheads="1"/>
          </p:cNvSpPr>
          <p:nvPr userDrawn="1"/>
        </p:nvSpPr>
        <p:spPr bwMode="auto">
          <a:xfrm>
            <a:off x="19097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8" name="Oval 136"/>
          <p:cNvSpPr>
            <a:spLocks noChangeAspect="1" noChangeArrowheads="1"/>
          </p:cNvSpPr>
          <p:nvPr userDrawn="1"/>
        </p:nvSpPr>
        <p:spPr bwMode="auto">
          <a:xfrm>
            <a:off x="20288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9" name="Oval 137"/>
          <p:cNvSpPr>
            <a:spLocks noChangeAspect="1" noChangeArrowheads="1"/>
          </p:cNvSpPr>
          <p:nvPr userDrawn="1"/>
        </p:nvSpPr>
        <p:spPr bwMode="auto">
          <a:xfrm>
            <a:off x="21463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0" name="Oval 138"/>
          <p:cNvSpPr>
            <a:spLocks noChangeAspect="1" noChangeArrowheads="1"/>
          </p:cNvSpPr>
          <p:nvPr userDrawn="1"/>
        </p:nvSpPr>
        <p:spPr bwMode="auto">
          <a:xfrm>
            <a:off x="22653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1" name="Oval 139"/>
          <p:cNvSpPr>
            <a:spLocks noChangeAspect="1" noChangeArrowheads="1"/>
          </p:cNvSpPr>
          <p:nvPr userDrawn="1"/>
        </p:nvSpPr>
        <p:spPr bwMode="auto">
          <a:xfrm>
            <a:off x="23828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2" name="Oval 140"/>
          <p:cNvSpPr>
            <a:spLocks noChangeAspect="1" noChangeArrowheads="1"/>
          </p:cNvSpPr>
          <p:nvPr userDrawn="1"/>
        </p:nvSpPr>
        <p:spPr bwMode="auto">
          <a:xfrm>
            <a:off x="29749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3" name="Oval 141"/>
          <p:cNvSpPr>
            <a:spLocks noChangeAspect="1" noChangeArrowheads="1"/>
          </p:cNvSpPr>
          <p:nvPr userDrawn="1"/>
        </p:nvSpPr>
        <p:spPr bwMode="auto">
          <a:xfrm>
            <a:off x="30940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4" name="Oval 142"/>
          <p:cNvSpPr>
            <a:spLocks noChangeAspect="1" noChangeArrowheads="1"/>
          </p:cNvSpPr>
          <p:nvPr userDrawn="1"/>
        </p:nvSpPr>
        <p:spPr bwMode="auto">
          <a:xfrm>
            <a:off x="3211513" y="19351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5" name="Oval 143"/>
          <p:cNvSpPr>
            <a:spLocks noChangeAspect="1" noChangeArrowheads="1"/>
          </p:cNvSpPr>
          <p:nvPr userDrawn="1"/>
        </p:nvSpPr>
        <p:spPr bwMode="auto">
          <a:xfrm>
            <a:off x="33305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6" name="Oval 144"/>
          <p:cNvSpPr>
            <a:spLocks noChangeAspect="1" noChangeArrowheads="1"/>
          </p:cNvSpPr>
          <p:nvPr userDrawn="1"/>
        </p:nvSpPr>
        <p:spPr bwMode="auto">
          <a:xfrm>
            <a:off x="34480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7" name="Oval 145"/>
          <p:cNvSpPr>
            <a:spLocks noChangeAspect="1" noChangeArrowheads="1"/>
          </p:cNvSpPr>
          <p:nvPr userDrawn="1"/>
        </p:nvSpPr>
        <p:spPr bwMode="auto">
          <a:xfrm>
            <a:off x="35671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8" name="Oval 146"/>
          <p:cNvSpPr>
            <a:spLocks noChangeAspect="1" noChangeArrowheads="1"/>
          </p:cNvSpPr>
          <p:nvPr userDrawn="1"/>
        </p:nvSpPr>
        <p:spPr bwMode="auto">
          <a:xfrm>
            <a:off x="36845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9" name="Oval 147"/>
          <p:cNvSpPr>
            <a:spLocks noChangeAspect="1" noChangeArrowheads="1"/>
          </p:cNvSpPr>
          <p:nvPr userDrawn="1"/>
        </p:nvSpPr>
        <p:spPr bwMode="auto">
          <a:xfrm>
            <a:off x="47498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0" name="Oval 148"/>
          <p:cNvSpPr>
            <a:spLocks noChangeAspect="1" noChangeArrowheads="1"/>
          </p:cNvSpPr>
          <p:nvPr userDrawn="1"/>
        </p:nvSpPr>
        <p:spPr bwMode="auto">
          <a:xfrm>
            <a:off x="48672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1" name="Oval 149"/>
          <p:cNvSpPr>
            <a:spLocks noChangeAspect="1" noChangeArrowheads="1"/>
          </p:cNvSpPr>
          <p:nvPr userDrawn="1"/>
        </p:nvSpPr>
        <p:spPr bwMode="auto">
          <a:xfrm>
            <a:off x="49863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2" name="Oval 150"/>
          <p:cNvSpPr>
            <a:spLocks noChangeAspect="1" noChangeArrowheads="1"/>
          </p:cNvSpPr>
          <p:nvPr userDrawn="1"/>
        </p:nvSpPr>
        <p:spPr bwMode="auto">
          <a:xfrm>
            <a:off x="55768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3" name="Oval 151"/>
          <p:cNvSpPr>
            <a:spLocks noChangeAspect="1" noChangeArrowheads="1"/>
          </p:cNvSpPr>
          <p:nvPr userDrawn="1"/>
        </p:nvSpPr>
        <p:spPr bwMode="auto">
          <a:xfrm>
            <a:off x="60515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4" name="Oval 152"/>
          <p:cNvSpPr>
            <a:spLocks noChangeAspect="1" noChangeArrowheads="1"/>
          </p:cNvSpPr>
          <p:nvPr userDrawn="1"/>
        </p:nvSpPr>
        <p:spPr bwMode="auto">
          <a:xfrm>
            <a:off x="61690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5" name="Oval 153"/>
          <p:cNvSpPr>
            <a:spLocks noChangeAspect="1" noChangeArrowheads="1"/>
          </p:cNvSpPr>
          <p:nvPr userDrawn="1"/>
        </p:nvSpPr>
        <p:spPr bwMode="auto">
          <a:xfrm>
            <a:off x="62880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6" name="Oval 154"/>
          <p:cNvSpPr>
            <a:spLocks noChangeAspect="1" noChangeArrowheads="1"/>
          </p:cNvSpPr>
          <p:nvPr userDrawn="1"/>
        </p:nvSpPr>
        <p:spPr bwMode="auto">
          <a:xfrm>
            <a:off x="64055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7" name="Oval 155"/>
          <p:cNvSpPr>
            <a:spLocks noChangeAspect="1" noChangeArrowheads="1"/>
          </p:cNvSpPr>
          <p:nvPr userDrawn="1"/>
        </p:nvSpPr>
        <p:spPr bwMode="auto">
          <a:xfrm>
            <a:off x="65246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8" name="Oval 156"/>
          <p:cNvSpPr>
            <a:spLocks noChangeAspect="1" noChangeArrowheads="1"/>
          </p:cNvSpPr>
          <p:nvPr userDrawn="1"/>
        </p:nvSpPr>
        <p:spPr bwMode="auto">
          <a:xfrm>
            <a:off x="66421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9" name="Oval 157"/>
          <p:cNvSpPr>
            <a:spLocks noChangeAspect="1" noChangeArrowheads="1"/>
          </p:cNvSpPr>
          <p:nvPr userDrawn="1"/>
        </p:nvSpPr>
        <p:spPr bwMode="auto">
          <a:xfrm>
            <a:off x="67611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0" name="Oval 158"/>
          <p:cNvSpPr>
            <a:spLocks noChangeAspect="1" noChangeArrowheads="1"/>
          </p:cNvSpPr>
          <p:nvPr userDrawn="1"/>
        </p:nvSpPr>
        <p:spPr bwMode="auto">
          <a:xfrm>
            <a:off x="68786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1" name="Oval 159"/>
          <p:cNvSpPr>
            <a:spLocks noChangeAspect="1" noChangeArrowheads="1"/>
          </p:cNvSpPr>
          <p:nvPr userDrawn="1"/>
        </p:nvSpPr>
        <p:spPr bwMode="auto">
          <a:xfrm>
            <a:off x="69977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2" name="Oval 160"/>
          <p:cNvSpPr>
            <a:spLocks noChangeAspect="1" noChangeArrowheads="1"/>
          </p:cNvSpPr>
          <p:nvPr userDrawn="1"/>
        </p:nvSpPr>
        <p:spPr bwMode="auto">
          <a:xfrm>
            <a:off x="71151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3" name="Oval 161"/>
          <p:cNvSpPr>
            <a:spLocks noChangeAspect="1" noChangeArrowheads="1"/>
          </p:cNvSpPr>
          <p:nvPr userDrawn="1"/>
        </p:nvSpPr>
        <p:spPr bwMode="auto">
          <a:xfrm>
            <a:off x="72342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4" name="Oval 162"/>
          <p:cNvSpPr>
            <a:spLocks noChangeAspect="1" noChangeArrowheads="1"/>
          </p:cNvSpPr>
          <p:nvPr userDrawn="1"/>
        </p:nvSpPr>
        <p:spPr bwMode="auto">
          <a:xfrm>
            <a:off x="73517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5" name="Oval 163"/>
          <p:cNvSpPr>
            <a:spLocks noChangeAspect="1" noChangeArrowheads="1"/>
          </p:cNvSpPr>
          <p:nvPr userDrawn="1"/>
        </p:nvSpPr>
        <p:spPr bwMode="auto">
          <a:xfrm>
            <a:off x="74707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6" name="Oval 164"/>
          <p:cNvSpPr>
            <a:spLocks noChangeAspect="1" noChangeArrowheads="1"/>
          </p:cNvSpPr>
          <p:nvPr userDrawn="1"/>
        </p:nvSpPr>
        <p:spPr bwMode="auto">
          <a:xfrm>
            <a:off x="75882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7" name="Oval 165"/>
          <p:cNvSpPr>
            <a:spLocks noChangeAspect="1" noChangeArrowheads="1"/>
          </p:cNvSpPr>
          <p:nvPr userDrawn="1"/>
        </p:nvSpPr>
        <p:spPr bwMode="auto">
          <a:xfrm>
            <a:off x="77073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8" name="Oval 166"/>
          <p:cNvSpPr>
            <a:spLocks noChangeAspect="1" noChangeArrowheads="1"/>
          </p:cNvSpPr>
          <p:nvPr userDrawn="1"/>
        </p:nvSpPr>
        <p:spPr bwMode="auto">
          <a:xfrm>
            <a:off x="78247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9" name="Oval 167"/>
          <p:cNvSpPr>
            <a:spLocks noChangeAspect="1" noChangeArrowheads="1"/>
          </p:cNvSpPr>
          <p:nvPr userDrawn="1"/>
        </p:nvSpPr>
        <p:spPr bwMode="auto">
          <a:xfrm>
            <a:off x="79438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0" name="Oval 168"/>
          <p:cNvSpPr>
            <a:spLocks noChangeAspect="1" noChangeArrowheads="1"/>
          </p:cNvSpPr>
          <p:nvPr userDrawn="1"/>
        </p:nvSpPr>
        <p:spPr bwMode="auto">
          <a:xfrm>
            <a:off x="6096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1" name="Oval 169"/>
          <p:cNvSpPr>
            <a:spLocks noChangeAspect="1" noChangeArrowheads="1"/>
          </p:cNvSpPr>
          <p:nvPr userDrawn="1"/>
        </p:nvSpPr>
        <p:spPr bwMode="auto">
          <a:xfrm>
            <a:off x="7270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2" name="Oval 170"/>
          <p:cNvSpPr>
            <a:spLocks noChangeAspect="1" noChangeArrowheads="1"/>
          </p:cNvSpPr>
          <p:nvPr userDrawn="1"/>
        </p:nvSpPr>
        <p:spPr bwMode="auto">
          <a:xfrm>
            <a:off x="8461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3" name="Oval 171"/>
          <p:cNvSpPr>
            <a:spLocks noChangeAspect="1" noChangeArrowheads="1"/>
          </p:cNvSpPr>
          <p:nvPr userDrawn="1"/>
        </p:nvSpPr>
        <p:spPr bwMode="auto">
          <a:xfrm>
            <a:off x="9636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4" name="Oval 172"/>
          <p:cNvSpPr>
            <a:spLocks noChangeAspect="1" noChangeArrowheads="1"/>
          </p:cNvSpPr>
          <p:nvPr userDrawn="1"/>
        </p:nvSpPr>
        <p:spPr bwMode="auto">
          <a:xfrm>
            <a:off x="10826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5" name="Oval 173"/>
          <p:cNvSpPr>
            <a:spLocks noChangeAspect="1" noChangeArrowheads="1"/>
          </p:cNvSpPr>
          <p:nvPr userDrawn="1"/>
        </p:nvSpPr>
        <p:spPr bwMode="auto">
          <a:xfrm>
            <a:off x="12001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6" name="Oval 174"/>
          <p:cNvSpPr>
            <a:spLocks noChangeAspect="1" noChangeArrowheads="1"/>
          </p:cNvSpPr>
          <p:nvPr userDrawn="1"/>
        </p:nvSpPr>
        <p:spPr bwMode="auto">
          <a:xfrm>
            <a:off x="13192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7" name="Oval 175"/>
          <p:cNvSpPr>
            <a:spLocks noChangeAspect="1" noChangeArrowheads="1"/>
          </p:cNvSpPr>
          <p:nvPr userDrawn="1"/>
        </p:nvSpPr>
        <p:spPr bwMode="auto">
          <a:xfrm>
            <a:off x="14366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8" name="Oval 176"/>
          <p:cNvSpPr>
            <a:spLocks noChangeAspect="1" noChangeArrowheads="1"/>
          </p:cNvSpPr>
          <p:nvPr userDrawn="1"/>
        </p:nvSpPr>
        <p:spPr bwMode="auto">
          <a:xfrm>
            <a:off x="15557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9" name="Oval 177"/>
          <p:cNvSpPr>
            <a:spLocks noChangeAspect="1" noChangeArrowheads="1"/>
          </p:cNvSpPr>
          <p:nvPr userDrawn="1"/>
        </p:nvSpPr>
        <p:spPr bwMode="auto">
          <a:xfrm>
            <a:off x="16732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0" name="Oval 178"/>
          <p:cNvSpPr>
            <a:spLocks noChangeAspect="1" noChangeArrowheads="1"/>
          </p:cNvSpPr>
          <p:nvPr userDrawn="1"/>
        </p:nvSpPr>
        <p:spPr bwMode="auto">
          <a:xfrm>
            <a:off x="17922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1" name="Oval 179"/>
          <p:cNvSpPr>
            <a:spLocks noChangeAspect="1" noChangeArrowheads="1"/>
          </p:cNvSpPr>
          <p:nvPr userDrawn="1"/>
        </p:nvSpPr>
        <p:spPr bwMode="auto">
          <a:xfrm>
            <a:off x="19097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2" name="Oval 180"/>
          <p:cNvSpPr>
            <a:spLocks noChangeAspect="1" noChangeArrowheads="1"/>
          </p:cNvSpPr>
          <p:nvPr userDrawn="1"/>
        </p:nvSpPr>
        <p:spPr bwMode="auto">
          <a:xfrm>
            <a:off x="20288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3" name="Oval 181"/>
          <p:cNvSpPr>
            <a:spLocks noChangeAspect="1" noChangeArrowheads="1"/>
          </p:cNvSpPr>
          <p:nvPr userDrawn="1"/>
        </p:nvSpPr>
        <p:spPr bwMode="auto">
          <a:xfrm>
            <a:off x="21463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4" name="Oval 182"/>
          <p:cNvSpPr>
            <a:spLocks noChangeAspect="1" noChangeArrowheads="1"/>
          </p:cNvSpPr>
          <p:nvPr userDrawn="1"/>
        </p:nvSpPr>
        <p:spPr bwMode="auto">
          <a:xfrm>
            <a:off x="22653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5" name="Oval 183"/>
          <p:cNvSpPr>
            <a:spLocks noChangeAspect="1" noChangeArrowheads="1"/>
          </p:cNvSpPr>
          <p:nvPr userDrawn="1"/>
        </p:nvSpPr>
        <p:spPr bwMode="auto">
          <a:xfrm>
            <a:off x="23828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6" name="Oval 184"/>
          <p:cNvSpPr>
            <a:spLocks noChangeAspect="1" noChangeArrowheads="1"/>
          </p:cNvSpPr>
          <p:nvPr userDrawn="1"/>
        </p:nvSpPr>
        <p:spPr bwMode="auto">
          <a:xfrm>
            <a:off x="25019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7" name="Oval 185"/>
          <p:cNvSpPr>
            <a:spLocks noChangeAspect="1" noChangeArrowheads="1"/>
          </p:cNvSpPr>
          <p:nvPr userDrawn="1"/>
        </p:nvSpPr>
        <p:spPr bwMode="auto">
          <a:xfrm>
            <a:off x="26193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8" name="Oval 186"/>
          <p:cNvSpPr>
            <a:spLocks noChangeAspect="1" noChangeArrowheads="1"/>
          </p:cNvSpPr>
          <p:nvPr userDrawn="1"/>
        </p:nvSpPr>
        <p:spPr bwMode="auto">
          <a:xfrm>
            <a:off x="30940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9" name="Oval 187"/>
          <p:cNvSpPr>
            <a:spLocks noChangeAspect="1" noChangeArrowheads="1"/>
          </p:cNvSpPr>
          <p:nvPr userDrawn="1"/>
        </p:nvSpPr>
        <p:spPr bwMode="auto">
          <a:xfrm>
            <a:off x="32115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0" name="Oval 188"/>
          <p:cNvSpPr>
            <a:spLocks noChangeAspect="1" noChangeArrowheads="1"/>
          </p:cNvSpPr>
          <p:nvPr userDrawn="1"/>
        </p:nvSpPr>
        <p:spPr bwMode="auto">
          <a:xfrm>
            <a:off x="33305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1" name="Oval 189"/>
          <p:cNvSpPr>
            <a:spLocks noChangeAspect="1" noChangeArrowheads="1"/>
          </p:cNvSpPr>
          <p:nvPr userDrawn="1"/>
        </p:nvSpPr>
        <p:spPr bwMode="auto">
          <a:xfrm>
            <a:off x="34480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2" name="Oval 190"/>
          <p:cNvSpPr>
            <a:spLocks noChangeAspect="1" noChangeArrowheads="1"/>
          </p:cNvSpPr>
          <p:nvPr userDrawn="1"/>
        </p:nvSpPr>
        <p:spPr bwMode="auto">
          <a:xfrm>
            <a:off x="35671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3" name="Oval 191"/>
          <p:cNvSpPr>
            <a:spLocks noChangeAspect="1" noChangeArrowheads="1"/>
          </p:cNvSpPr>
          <p:nvPr userDrawn="1"/>
        </p:nvSpPr>
        <p:spPr bwMode="auto">
          <a:xfrm>
            <a:off x="46307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4" name="Oval 192"/>
          <p:cNvSpPr>
            <a:spLocks noChangeAspect="1" noChangeArrowheads="1"/>
          </p:cNvSpPr>
          <p:nvPr userDrawn="1"/>
        </p:nvSpPr>
        <p:spPr bwMode="auto">
          <a:xfrm>
            <a:off x="47498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5" name="Oval 193"/>
          <p:cNvSpPr>
            <a:spLocks noChangeAspect="1" noChangeArrowheads="1"/>
          </p:cNvSpPr>
          <p:nvPr userDrawn="1"/>
        </p:nvSpPr>
        <p:spPr bwMode="auto">
          <a:xfrm>
            <a:off x="48672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6" name="Oval 194"/>
          <p:cNvSpPr>
            <a:spLocks noChangeAspect="1" noChangeArrowheads="1"/>
          </p:cNvSpPr>
          <p:nvPr userDrawn="1"/>
        </p:nvSpPr>
        <p:spPr bwMode="auto">
          <a:xfrm>
            <a:off x="49863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7" name="Oval 195"/>
          <p:cNvSpPr>
            <a:spLocks noChangeAspect="1" noChangeArrowheads="1"/>
          </p:cNvSpPr>
          <p:nvPr userDrawn="1"/>
        </p:nvSpPr>
        <p:spPr bwMode="auto">
          <a:xfrm>
            <a:off x="51038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8" name="Oval 196"/>
          <p:cNvSpPr>
            <a:spLocks noChangeAspect="1" noChangeArrowheads="1"/>
          </p:cNvSpPr>
          <p:nvPr userDrawn="1"/>
        </p:nvSpPr>
        <p:spPr bwMode="auto">
          <a:xfrm>
            <a:off x="55768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9" name="Oval 197"/>
          <p:cNvSpPr>
            <a:spLocks noChangeAspect="1" noChangeArrowheads="1"/>
          </p:cNvSpPr>
          <p:nvPr userDrawn="1"/>
        </p:nvSpPr>
        <p:spPr bwMode="auto">
          <a:xfrm>
            <a:off x="56959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0" name="Oval 198"/>
          <p:cNvSpPr>
            <a:spLocks noChangeAspect="1" noChangeArrowheads="1"/>
          </p:cNvSpPr>
          <p:nvPr userDrawn="1"/>
        </p:nvSpPr>
        <p:spPr bwMode="auto">
          <a:xfrm>
            <a:off x="58134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1" name="Oval 199"/>
          <p:cNvSpPr>
            <a:spLocks noChangeAspect="1" noChangeArrowheads="1"/>
          </p:cNvSpPr>
          <p:nvPr userDrawn="1"/>
        </p:nvSpPr>
        <p:spPr bwMode="auto">
          <a:xfrm>
            <a:off x="59324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2" name="Oval 200"/>
          <p:cNvSpPr>
            <a:spLocks noChangeAspect="1" noChangeArrowheads="1"/>
          </p:cNvSpPr>
          <p:nvPr userDrawn="1"/>
        </p:nvSpPr>
        <p:spPr bwMode="auto">
          <a:xfrm>
            <a:off x="60515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3" name="Oval 201"/>
          <p:cNvSpPr>
            <a:spLocks noChangeAspect="1" noChangeArrowheads="1"/>
          </p:cNvSpPr>
          <p:nvPr userDrawn="1"/>
        </p:nvSpPr>
        <p:spPr bwMode="auto">
          <a:xfrm>
            <a:off x="61690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4" name="Oval 202"/>
          <p:cNvSpPr>
            <a:spLocks noChangeAspect="1" noChangeArrowheads="1"/>
          </p:cNvSpPr>
          <p:nvPr userDrawn="1"/>
        </p:nvSpPr>
        <p:spPr bwMode="auto">
          <a:xfrm>
            <a:off x="62880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5" name="Oval 203"/>
          <p:cNvSpPr>
            <a:spLocks noChangeAspect="1" noChangeArrowheads="1"/>
          </p:cNvSpPr>
          <p:nvPr userDrawn="1"/>
        </p:nvSpPr>
        <p:spPr bwMode="auto">
          <a:xfrm>
            <a:off x="64055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6" name="Oval 204"/>
          <p:cNvSpPr>
            <a:spLocks noChangeAspect="1" noChangeArrowheads="1"/>
          </p:cNvSpPr>
          <p:nvPr userDrawn="1"/>
        </p:nvSpPr>
        <p:spPr bwMode="auto">
          <a:xfrm>
            <a:off x="65246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7" name="Oval 205"/>
          <p:cNvSpPr>
            <a:spLocks noChangeAspect="1" noChangeArrowheads="1"/>
          </p:cNvSpPr>
          <p:nvPr userDrawn="1"/>
        </p:nvSpPr>
        <p:spPr bwMode="auto">
          <a:xfrm>
            <a:off x="66421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8" name="Oval 206"/>
          <p:cNvSpPr>
            <a:spLocks noChangeAspect="1" noChangeArrowheads="1"/>
          </p:cNvSpPr>
          <p:nvPr userDrawn="1"/>
        </p:nvSpPr>
        <p:spPr bwMode="auto">
          <a:xfrm>
            <a:off x="67611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9" name="Oval 207"/>
          <p:cNvSpPr>
            <a:spLocks noChangeAspect="1" noChangeArrowheads="1"/>
          </p:cNvSpPr>
          <p:nvPr userDrawn="1"/>
        </p:nvSpPr>
        <p:spPr bwMode="auto">
          <a:xfrm>
            <a:off x="687863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0" name="Oval 208"/>
          <p:cNvSpPr>
            <a:spLocks noChangeAspect="1" noChangeArrowheads="1"/>
          </p:cNvSpPr>
          <p:nvPr userDrawn="1"/>
        </p:nvSpPr>
        <p:spPr bwMode="auto">
          <a:xfrm>
            <a:off x="69977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1" name="Oval 209"/>
          <p:cNvSpPr>
            <a:spLocks noChangeAspect="1" noChangeArrowheads="1"/>
          </p:cNvSpPr>
          <p:nvPr userDrawn="1"/>
        </p:nvSpPr>
        <p:spPr bwMode="auto">
          <a:xfrm>
            <a:off x="71151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2" name="Oval 210"/>
          <p:cNvSpPr>
            <a:spLocks noChangeAspect="1" noChangeArrowheads="1"/>
          </p:cNvSpPr>
          <p:nvPr userDrawn="1"/>
        </p:nvSpPr>
        <p:spPr bwMode="auto">
          <a:xfrm>
            <a:off x="72342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3" name="Oval 211"/>
          <p:cNvSpPr>
            <a:spLocks noChangeAspect="1" noChangeArrowheads="1"/>
          </p:cNvSpPr>
          <p:nvPr userDrawn="1"/>
        </p:nvSpPr>
        <p:spPr bwMode="auto">
          <a:xfrm>
            <a:off x="73517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4" name="Oval 212"/>
          <p:cNvSpPr>
            <a:spLocks noChangeAspect="1" noChangeArrowheads="1"/>
          </p:cNvSpPr>
          <p:nvPr userDrawn="1"/>
        </p:nvSpPr>
        <p:spPr bwMode="auto">
          <a:xfrm>
            <a:off x="74707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" name="Oval 213"/>
          <p:cNvSpPr>
            <a:spLocks noChangeAspect="1" noChangeArrowheads="1"/>
          </p:cNvSpPr>
          <p:nvPr userDrawn="1"/>
        </p:nvSpPr>
        <p:spPr bwMode="auto">
          <a:xfrm>
            <a:off x="75882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6" name="Oval 214"/>
          <p:cNvSpPr>
            <a:spLocks noChangeAspect="1" noChangeArrowheads="1"/>
          </p:cNvSpPr>
          <p:nvPr userDrawn="1"/>
        </p:nvSpPr>
        <p:spPr bwMode="auto">
          <a:xfrm>
            <a:off x="77073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7" name="Oval 215"/>
          <p:cNvSpPr>
            <a:spLocks noChangeAspect="1" noChangeArrowheads="1"/>
          </p:cNvSpPr>
          <p:nvPr userDrawn="1"/>
        </p:nvSpPr>
        <p:spPr bwMode="auto">
          <a:xfrm>
            <a:off x="78247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8" name="Oval 216"/>
          <p:cNvSpPr>
            <a:spLocks noChangeAspect="1" noChangeArrowheads="1"/>
          </p:cNvSpPr>
          <p:nvPr userDrawn="1"/>
        </p:nvSpPr>
        <p:spPr bwMode="auto">
          <a:xfrm>
            <a:off x="79438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9" name="Oval 217"/>
          <p:cNvSpPr>
            <a:spLocks noChangeAspect="1" noChangeArrowheads="1"/>
          </p:cNvSpPr>
          <p:nvPr userDrawn="1"/>
        </p:nvSpPr>
        <p:spPr bwMode="auto">
          <a:xfrm>
            <a:off x="80613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0" name="Oval 218"/>
          <p:cNvSpPr>
            <a:spLocks noChangeAspect="1" noChangeArrowheads="1"/>
          </p:cNvSpPr>
          <p:nvPr userDrawn="1"/>
        </p:nvSpPr>
        <p:spPr bwMode="auto">
          <a:xfrm>
            <a:off x="818038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1" name="Oval 219"/>
          <p:cNvSpPr>
            <a:spLocks noChangeAspect="1" noChangeArrowheads="1"/>
          </p:cNvSpPr>
          <p:nvPr userDrawn="1"/>
        </p:nvSpPr>
        <p:spPr bwMode="auto">
          <a:xfrm>
            <a:off x="82978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2" name="Oval 220"/>
          <p:cNvSpPr>
            <a:spLocks noChangeAspect="1" noChangeArrowheads="1"/>
          </p:cNvSpPr>
          <p:nvPr userDrawn="1"/>
        </p:nvSpPr>
        <p:spPr bwMode="auto">
          <a:xfrm>
            <a:off x="84169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3" name="Oval 221"/>
          <p:cNvSpPr>
            <a:spLocks noChangeAspect="1" noChangeArrowheads="1"/>
          </p:cNvSpPr>
          <p:nvPr userDrawn="1"/>
        </p:nvSpPr>
        <p:spPr bwMode="auto">
          <a:xfrm>
            <a:off x="85344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4" name="Oval 222"/>
          <p:cNvSpPr>
            <a:spLocks noChangeAspect="1" noChangeArrowheads="1"/>
          </p:cNvSpPr>
          <p:nvPr userDrawn="1"/>
        </p:nvSpPr>
        <p:spPr bwMode="auto">
          <a:xfrm>
            <a:off x="86534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5" name="Oval 223"/>
          <p:cNvSpPr>
            <a:spLocks noChangeAspect="1" noChangeArrowheads="1"/>
          </p:cNvSpPr>
          <p:nvPr userDrawn="1"/>
        </p:nvSpPr>
        <p:spPr bwMode="auto">
          <a:xfrm>
            <a:off x="87709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6" name="Oval 224"/>
          <p:cNvSpPr>
            <a:spLocks noChangeAspect="1" noChangeArrowheads="1"/>
          </p:cNvSpPr>
          <p:nvPr userDrawn="1"/>
        </p:nvSpPr>
        <p:spPr bwMode="auto">
          <a:xfrm>
            <a:off x="2540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7" name="Oval 225"/>
          <p:cNvSpPr>
            <a:spLocks noChangeAspect="1" noChangeArrowheads="1"/>
          </p:cNvSpPr>
          <p:nvPr userDrawn="1"/>
        </p:nvSpPr>
        <p:spPr bwMode="auto">
          <a:xfrm>
            <a:off x="3730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8" name="Oval 226"/>
          <p:cNvSpPr>
            <a:spLocks noChangeAspect="1" noChangeArrowheads="1"/>
          </p:cNvSpPr>
          <p:nvPr userDrawn="1"/>
        </p:nvSpPr>
        <p:spPr bwMode="auto">
          <a:xfrm>
            <a:off x="4905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9" name="Oval 227"/>
          <p:cNvSpPr>
            <a:spLocks noChangeAspect="1" noChangeArrowheads="1"/>
          </p:cNvSpPr>
          <p:nvPr userDrawn="1"/>
        </p:nvSpPr>
        <p:spPr bwMode="auto">
          <a:xfrm>
            <a:off x="6096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0" name="Oval 228"/>
          <p:cNvSpPr>
            <a:spLocks noChangeAspect="1" noChangeArrowheads="1"/>
          </p:cNvSpPr>
          <p:nvPr userDrawn="1"/>
        </p:nvSpPr>
        <p:spPr bwMode="auto">
          <a:xfrm>
            <a:off x="7270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1" name="Oval 229"/>
          <p:cNvSpPr>
            <a:spLocks noChangeAspect="1" noChangeArrowheads="1"/>
          </p:cNvSpPr>
          <p:nvPr userDrawn="1"/>
        </p:nvSpPr>
        <p:spPr bwMode="auto">
          <a:xfrm>
            <a:off x="8461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2" name="Oval 230"/>
          <p:cNvSpPr>
            <a:spLocks noChangeAspect="1" noChangeArrowheads="1"/>
          </p:cNvSpPr>
          <p:nvPr userDrawn="1"/>
        </p:nvSpPr>
        <p:spPr bwMode="auto">
          <a:xfrm>
            <a:off x="9636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3" name="Oval 231"/>
          <p:cNvSpPr>
            <a:spLocks noChangeAspect="1" noChangeArrowheads="1"/>
          </p:cNvSpPr>
          <p:nvPr userDrawn="1"/>
        </p:nvSpPr>
        <p:spPr bwMode="auto">
          <a:xfrm>
            <a:off x="10826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4" name="Oval 232"/>
          <p:cNvSpPr>
            <a:spLocks noChangeAspect="1" noChangeArrowheads="1"/>
          </p:cNvSpPr>
          <p:nvPr userDrawn="1"/>
        </p:nvSpPr>
        <p:spPr bwMode="auto">
          <a:xfrm>
            <a:off x="12001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5" name="Oval 233"/>
          <p:cNvSpPr>
            <a:spLocks noChangeAspect="1" noChangeArrowheads="1"/>
          </p:cNvSpPr>
          <p:nvPr userDrawn="1"/>
        </p:nvSpPr>
        <p:spPr bwMode="auto">
          <a:xfrm>
            <a:off x="13192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6" name="Oval 234"/>
          <p:cNvSpPr>
            <a:spLocks noChangeAspect="1" noChangeArrowheads="1"/>
          </p:cNvSpPr>
          <p:nvPr userDrawn="1"/>
        </p:nvSpPr>
        <p:spPr bwMode="auto">
          <a:xfrm>
            <a:off x="14366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7" name="Oval 235"/>
          <p:cNvSpPr>
            <a:spLocks noChangeAspect="1" noChangeArrowheads="1"/>
          </p:cNvSpPr>
          <p:nvPr userDrawn="1"/>
        </p:nvSpPr>
        <p:spPr bwMode="auto">
          <a:xfrm>
            <a:off x="15557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8" name="Oval 236"/>
          <p:cNvSpPr>
            <a:spLocks noChangeAspect="1" noChangeArrowheads="1"/>
          </p:cNvSpPr>
          <p:nvPr userDrawn="1"/>
        </p:nvSpPr>
        <p:spPr bwMode="auto">
          <a:xfrm>
            <a:off x="16732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9" name="Oval 237"/>
          <p:cNvSpPr>
            <a:spLocks noChangeAspect="1" noChangeArrowheads="1"/>
          </p:cNvSpPr>
          <p:nvPr userDrawn="1"/>
        </p:nvSpPr>
        <p:spPr bwMode="auto">
          <a:xfrm>
            <a:off x="17922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0" name="Oval 238"/>
          <p:cNvSpPr>
            <a:spLocks noChangeAspect="1" noChangeArrowheads="1"/>
          </p:cNvSpPr>
          <p:nvPr userDrawn="1"/>
        </p:nvSpPr>
        <p:spPr bwMode="auto">
          <a:xfrm>
            <a:off x="19097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1" name="Oval 239"/>
          <p:cNvSpPr>
            <a:spLocks noChangeAspect="1" noChangeArrowheads="1"/>
          </p:cNvSpPr>
          <p:nvPr userDrawn="1"/>
        </p:nvSpPr>
        <p:spPr bwMode="auto">
          <a:xfrm>
            <a:off x="20288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2" name="Oval 240"/>
          <p:cNvSpPr>
            <a:spLocks noChangeAspect="1" noChangeArrowheads="1"/>
          </p:cNvSpPr>
          <p:nvPr userDrawn="1"/>
        </p:nvSpPr>
        <p:spPr bwMode="auto">
          <a:xfrm>
            <a:off x="21463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3" name="Oval 241"/>
          <p:cNvSpPr>
            <a:spLocks noChangeAspect="1" noChangeArrowheads="1"/>
          </p:cNvSpPr>
          <p:nvPr userDrawn="1"/>
        </p:nvSpPr>
        <p:spPr bwMode="auto">
          <a:xfrm>
            <a:off x="23828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4" name="Oval 242"/>
          <p:cNvSpPr>
            <a:spLocks noChangeAspect="1" noChangeArrowheads="1"/>
          </p:cNvSpPr>
          <p:nvPr userDrawn="1"/>
        </p:nvSpPr>
        <p:spPr bwMode="auto">
          <a:xfrm>
            <a:off x="25019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5" name="Oval 243"/>
          <p:cNvSpPr>
            <a:spLocks noChangeAspect="1" noChangeArrowheads="1"/>
          </p:cNvSpPr>
          <p:nvPr userDrawn="1"/>
        </p:nvSpPr>
        <p:spPr bwMode="auto">
          <a:xfrm>
            <a:off x="26193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6" name="Oval 244"/>
          <p:cNvSpPr>
            <a:spLocks noChangeAspect="1" noChangeArrowheads="1"/>
          </p:cNvSpPr>
          <p:nvPr userDrawn="1"/>
        </p:nvSpPr>
        <p:spPr bwMode="auto">
          <a:xfrm>
            <a:off x="30940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7" name="Oval 245"/>
          <p:cNvSpPr>
            <a:spLocks noChangeAspect="1" noChangeArrowheads="1"/>
          </p:cNvSpPr>
          <p:nvPr userDrawn="1"/>
        </p:nvSpPr>
        <p:spPr bwMode="auto">
          <a:xfrm>
            <a:off x="32115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8" name="Oval 246"/>
          <p:cNvSpPr>
            <a:spLocks noChangeAspect="1" noChangeArrowheads="1"/>
          </p:cNvSpPr>
          <p:nvPr userDrawn="1"/>
        </p:nvSpPr>
        <p:spPr bwMode="auto">
          <a:xfrm>
            <a:off x="33305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9" name="Oval 247"/>
          <p:cNvSpPr>
            <a:spLocks noChangeAspect="1" noChangeArrowheads="1"/>
          </p:cNvSpPr>
          <p:nvPr userDrawn="1"/>
        </p:nvSpPr>
        <p:spPr bwMode="auto">
          <a:xfrm>
            <a:off x="38036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0" name="Oval 248"/>
          <p:cNvSpPr>
            <a:spLocks noChangeAspect="1" noChangeArrowheads="1"/>
          </p:cNvSpPr>
          <p:nvPr userDrawn="1"/>
        </p:nvSpPr>
        <p:spPr bwMode="auto">
          <a:xfrm>
            <a:off x="46307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1" name="Oval 249"/>
          <p:cNvSpPr>
            <a:spLocks noChangeAspect="1" noChangeArrowheads="1"/>
          </p:cNvSpPr>
          <p:nvPr userDrawn="1"/>
        </p:nvSpPr>
        <p:spPr bwMode="auto">
          <a:xfrm>
            <a:off x="47498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2" name="Oval 250"/>
          <p:cNvSpPr>
            <a:spLocks noChangeAspect="1" noChangeArrowheads="1"/>
          </p:cNvSpPr>
          <p:nvPr userDrawn="1"/>
        </p:nvSpPr>
        <p:spPr bwMode="auto">
          <a:xfrm>
            <a:off x="48672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3" name="Oval 251"/>
          <p:cNvSpPr>
            <a:spLocks noChangeAspect="1" noChangeArrowheads="1"/>
          </p:cNvSpPr>
          <p:nvPr userDrawn="1"/>
        </p:nvSpPr>
        <p:spPr bwMode="auto">
          <a:xfrm>
            <a:off x="49863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4" name="Oval 252"/>
          <p:cNvSpPr>
            <a:spLocks noChangeAspect="1" noChangeArrowheads="1"/>
          </p:cNvSpPr>
          <p:nvPr userDrawn="1"/>
        </p:nvSpPr>
        <p:spPr bwMode="auto">
          <a:xfrm>
            <a:off x="51038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5" name="Oval 253"/>
          <p:cNvSpPr>
            <a:spLocks noChangeAspect="1" noChangeArrowheads="1"/>
          </p:cNvSpPr>
          <p:nvPr userDrawn="1"/>
        </p:nvSpPr>
        <p:spPr bwMode="auto">
          <a:xfrm>
            <a:off x="52228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6" name="Oval 254"/>
          <p:cNvSpPr>
            <a:spLocks noChangeAspect="1" noChangeArrowheads="1"/>
          </p:cNvSpPr>
          <p:nvPr userDrawn="1"/>
        </p:nvSpPr>
        <p:spPr bwMode="auto">
          <a:xfrm>
            <a:off x="53403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7" name="Oval 255"/>
          <p:cNvSpPr>
            <a:spLocks noChangeAspect="1" noChangeArrowheads="1"/>
          </p:cNvSpPr>
          <p:nvPr userDrawn="1"/>
        </p:nvSpPr>
        <p:spPr bwMode="auto">
          <a:xfrm>
            <a:off x="54594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8" name="Oval 256"/>
          <p:cNvSpPr>
            <a:spLocks noChangeAspect="1" noChangeArrowheads="1"/>
          </p:cNvSpPr>
          <p:nvPr userDrawn="1"/>
        </p:nvSpPr>
        <p:spPr bwMode="auto">
          <a:xfrm>
            <a:off x="55768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9" name="Oval 257"/>
          <p:cNvSpPr>
            <a:spLocks noChangeAspect="1" noChangeArrowheads="1"/>
          </p:cNvSpPr>
          <p:nvPr userDrawn="1"/>
        </p:nvSpPr>
        <p:spPr bwMode="auto">
          <a:xfrm>
            <a:off x="56959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0" name="Oval 258"/>
          <p:cNvSpPr>
            <a:spLocks noChangeAspect="1" noChangeArrowheads="1"/>
          </p:cNvSpPr>
          <p:nvPr userDrawn="1"/>
        </p:nvSpPr>
        <p:spPr bwMode="auto">
          <a:xfrm>
            <a:off x="58134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1" name="Oval 259"/>
          <p:cNvSpPr>
            <a:spLocks noChangeAspect="1" noChangeArrowheads="1"/>
          </p:cNvSpPr>
          <p:nvPr userDrawn="1"/>
        </p:nvSpPr>
        <p:spPr bwMode="auto">
          <a:xfrm>
            <a:off x="59324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2" name="Oval 260"/>
          <p:cNvSpPr>
            <a:spLocks noChangeAspect="1" noChangeArrowheads="1"/>
          </p:cNvSpPr>
          <p:nvPr userDrawn="1"/>
        </p:nvSpPr>
        <p:spPr bwMode="auto">
          <a:xfrm>
            <a:off x="60515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3" name="Oval 261"/>
          <p:cNvSpPr>
            <a:spLocks noChangeAspect="1" noChangeArrowheads="1"/>
          </p:cNvSpPr>
          <p:nvPr userDrawn="1"/>
        </p:nvSpPr>
        <p:spPr bwMode="auto">
          <a:xfrm>
            <a:off x="61690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4" name="Oval 262"/>
          <p:cNvSpPr>
            <a:spLocks noChangeAspect="1" noChangeArrowheads="1"/>
          </p:cNvSpPr>
          <p:nvPr userDrawn="1"/>
        </p:nvSpPr>
        <p:spPr bwMode="auto">
          <a:xfrm>
            <a:off x="62880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5" name="Oval 263"/>
          <p:cNvSpPr>
            <a:spLocks noChangeAspect="1" noChangeArrowheads="1"/>
          </p:cNvSpPr>
          <p:nvPr userDrawn="1"/>
        </p:nvSpPr>
        <p:spPr bwMode="auto">
          <a:xfrm>
            <a:off x="64055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6" name="Oval 264"/>
          <p:cNvSpPr>
            <a:spLocks noChangeAspect="1" noChangeArrowheads="1"/>
          </p:cNvSpPr>
          <p:nvPr userDrawn="1"/>
        </p:nvSpPr>
        <p:spPr bwMode="auto">
          <a:xfrm>
            <a:off x="65246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7" name="Oval 265"/>
          <p:cNvSpPr>
            <a:spLocks noChangeAspect="1" noChangeArrowheads="1"/>
          </p:cNvSpPr>
          <p:nvPr userDrawn="1"/>
        </p:nvSpPr>
        <p:spPr bwMode="auto">
          <a:xfrm>
            <a:off x="66421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8" name="Oval 266"/>
          <p:cNvSpPr>
            <a:spLocks noChangeAspect="1" noChangeArrowheads="1"/>
          </p:cNvSpPr>
          <p:nvPr userDrawn="1"/>
        </p:nvSpPr>
        <p:spPr bwMode="auto">
          <a:xfrm>
            <a:off x="6761163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9" name="Oval 267"/>
          <p:cNvSpPr>
            <a:spLocks noChangeAspect="1" noChangeArrowheads="1"/>
          </p:cNvSpPr>
          <p:nvPr userDrawn="1"/>
        </p:nvSpPr>
        <p:spPr bwMode="auto">
          <a:xfrm>
            <a:off x="68786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0" name="Oval 268"/>
          <p:cNvSpPr>
            <a:spLocks noChangeAspect="1" noChangeArrowheads="1"/>
          </p:cNvSpPr>
          <p:nvPr userDrawn="1"/>
        </p:nvSpPr>
        <p:spPr bwMode="auto">
          <a:xfrm>
            <a:off x="69977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1" name="Oval 269"/>
          <p:cNvSpPr>
            <a:spLocks noChangeAspect="1" noChangeArrowheads="1"/>
          </p:cNvSpPr>
          <p:nvPr userDrawn="1"/>
        </p:nvSpPr>
        <p:spPr bwMode="auto">
          <a:xfrm>
            <a:off x="71151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2" name="Oval 270"/>
          <p:cNvSpPr>
            <a:spLocks noChangeAspect="1" noChangeArrowheads="1"/>
          </p:cNvSpPr>
          <p:nvPr userDrawn="1"/>
        </p:nvSpPr>
        <p:spPr bwMode="auto">
          <a:xfrm>
            <a:off x="7234238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3" name="Oval 271"/>
          <p:cNvSpPr>
            <a:spLocks noChangeAspect="1" noChangeArrowheads="1"/>
          </p:cNvSpPr>
          <p:nvPr userDrawn="1"/>
        </p:nvSpPr>
        <p:spPr bwMode="auto">
          <a:xfrm>
            <a:off x="73517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4" name="Oval 272"/>
          <p:cNvSpPr>
            <a:spLocks noChangeAspect="1" noChangeArrowheads="1"/>
          </p:cNvSpPr>
          <p:nvPr userDrawn="1"/>
        </p:nvSpPr>
        <p:spPr bwMode="auto">
          <a:xfrm>
            <a:off x="74707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5" name="Oval 273"/>
          <p:cNvSpPr>
            <a:spLocks noChangeAspect="1" noChangeArrowheads="1"/>
          </p:cNvSpPr>
          <p:nvPr userDrawn="1"/>
        </p:nvSpPr>
        <p:spPr bwMode="auto">
          <a:xfrm>
            <a:off x="75882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6" name="Oval 274"/>
          <p:cNvSpPr>
            <a:spLocks noChangeAspect="1" noChangeArrowheads="1"/>
          </p:cNvSpPr>
          <p:nvPr userDrawn="1"/>
        </p:nvSpPr>
        <p:spPr bwMode="auto">
          <a:xfrm>
            <a:off x="77073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7" name="Oval 275"/>
          <p:cNvSpPr>
            <a:spLocks noChangeAspect="1" noChangeArrowheads="1"/>
          </p:cNvSpPr>
          <p:nvPr userDrawn="1"/>
        </p:nvSpPr>
        <p:spPr bwMode="auto">
          <a:xfrm>
            <a:off x="78247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8" name="Oval 276"/>
          <p:cNvSpPr>
            <a:spLocks noChangeAspect="1" noChangeArrowheads="1"/>
          </p:cNvSpPr>
          <p:nvPr userDrawn="1"/>
        </p:nvSpPr>
        <p:spPr bwMode="auto">
          <a:xfrm>
            <a:off x="79438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9" name="Oval 277"/>
          <p:cNvSpPr>
            <a:spLocks noChangeAspect="1" noChangeArrowheads="1"/>
          </p:cNvSpPr>
          <p:nvPr userDrawn="1"/>
        </p:nvSpPr>
        <p:spPr bwMode="auto">
          <a:xfrm>
            <a:off x="80613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0" name="Oval 278"/>
          <p:cNvSpPr>
            <a:spLocks noChangeAspect="1" noChangeArrowheads="1"/>
          </p:cNvSpPr>
          <p:nvPr userDrawn="1"/>
        </p:nvSpPr>
        <p:spPr bwMode="auto">
          <a:xfrm>
            <a:off x="81803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1" name="Oval 279"/>
          <p:cNvSpPr>
            <a:spLocks noChangeAspect="1" noChangeArrowheads="1"/>
          </p:cNvSpPr>
          <p:nvPr userDrawn="1"/>
        </p:nvSpPr>
        <p:spPr bwMode="auto">
          <a:xfrm>
            <a:off x="82978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2" name="Oval 280"/>
          <p:cNvSpPr>
            <a:spLocks noChangeAspect="1" noChangeArrowheads="1"/>
          </p:cNvSpPr>
          <p:nvPr userDrawn="1"/>
        </p:nvSpPr>
        <p:spPr bwMode="auto">
          <a:xfrm>
            <a:off x="84169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3" name="Oval 281"/>
          <p:cNvSpPr>
            <a:spLocks noChangeAspect="1" noChangeArrowheads="1"/>
          </p:cNvSpPr>
          <p:nvPr userDrawn="1"/>
        </p:nvSpPr>
        <p:spPr bwMode="auto">
          <a:xfrm>
            <a:off x="85344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4" name="Oval 282"/>
          <p:cNvSpPr>
            <a:spLocks noChangeAspect="1" noChangeArrowheads="1"/>
          </p:cNvSpPr>
          <p:nvPr userDrawn="1"/>
        </p:nvSpPr>
        <p:spPr bwMode="auto">
          <a:xfrm>
            <a:off x="86534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5" name="Oval 283"/>
          <p:cNvSpPr>
            <a:spLocks noChangeAspect="1" noChangeArrowheads="1"/>
          </p:cNvSpPr>
          <p:nvPr userDrawn="1"/>
        </p:nvSpPr>
        <p:spPr bwMode="auto">
          <a:xfrm>
            <a:off x="87709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6" name="Oval 284"/>
          <p:cNvSpPr>
            <a:spLocks noChangeAspect="1" noChangeArrowheads="1"/>
          </p:cNvSpPr>
          <p:nvPr userDrawn="1"/>
        </p:nvSpPr>
        <p:spPr bwMode="auto">
          <a:xfrm>
            <a:off x="8890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7" name="Oval 285"/>
          <p:cNvSpPr>
            <a:spLocks noChangeAspect="1" noChangeArrowheads="1"/>
          </p:cNvSpPr>
          <p:nvPr userDrawn="1"/>
        </p:nvSpPr>
        <p:spPr bwMode="auto">
          <a:xfrm>
            <a:off x="254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8" name="Oval 286"/>
          <p:cNvSpPr>
            <a:spLocks noChangeAspect="1" noChangeArrowheads="1"/>
          </p:cNvSpPr>
          <p:nvPr userDrawn="1"/>
        </p:nvSpPr>
        <p:spPr bwMode="auto">
          <a:xfrm>
            <a:off x="3730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9" name="Oval 287"/>
          <p:cNvSpPr>
            <a:spLocks noChangeAspect="1" noChangeArrowheads="1"/>
          </p:cNvSpPr>
          <p:nvPr userDrawn="1"/>
        </p:nvSpPr>
        <p:spPr bwMode="auto">
          <a:xfrm>
            <a:off x="4905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0" name="Oval 288"/>
          <p:cNvSpPr>
            <a:spLocks noChangeAspect="1" noChangeArrowheads="1"/>
          </p:cNvSpPr>
          <p:nvPr userDrawn="1"/>
        </p:nvSpPr>
        <p:spPr bwMode="auto">
          <a:xfrm>
            <a:off x="6096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1" name="Oval 289"/>
          <p:cNvSpPr>
            <a:spLocks noChangeAspect="1" noChangeArrowheads="1"/>
          </p:cNvSpPr>
          <p:nvPr userDrawn="1"/>
        </p:nvSpPr>
        <p:spPr bwMode="auto">
          <a:xfrm>
            <a:off x="7270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2" name="Oval 290"/>
          <p:cNvSpPr>
            <a:spLocks noChangeAspect="1" noChangeArrowheads="1"/>
          </p:cNvSpPr>
          <p:nvPr userDrawn="1"/>
        </p:nvSpPr>
        <p:spPr bwMode="auto">
          <a:xfrm>
            <a:off x="8461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3" name="Oval 291"/>
          <p:cNvSpPr>
            <a:spLocks noChangeAspect="1" noChangeArrowheads="1"/>
          </p:cNvSpPr>
          <p:nvPr userDrawn="1"/>
        </p:nvSpPr>
        <p:spPr bwMode="auto">
          <a:xfrm>
            <a:off x="9636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4" name="Oval 292"/>
          <p:cNvSpPr>
            <a:spLocks noChangeAspect="1" noChangeArrowheads="1"/>
          </p:cNvSpPr>
          <p:nvPr userDrawn="1"/>
        </p:nvSpPr>
        <p:spPr bwMode="auto">
          <a:xfrm>
            <a:off x="10826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5" name="Oval 293"/>
          <p:cNvSpPr>
            <a:spLocks noChangeAspect="1" noChangeArrowheads="1"/>
          </p:cNvSpPr>
          <p:nvPr userDrawn="1"/>
        </p:nvSpPr>
        <p:spPr bwMode="auto">
          <a:xfrm>
            <a:off x="12001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6" name="Oval 294"/>
          <p:cNvSpPr>
            <a:spLocks noChangeAspect="1" noChangeArrowheads="1"/>
          </p:cNvSpPr>
          <p:nvPr userDrawn="1"/>
        </p:nvSpPr>
        <p:spPr bwMode="auto">
          <a:xfrm>
            <a:off x="13192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7" name="Oval 295"/>
          <p:cNvSpPr>
            <a:spLocks noChangeAspect="1" noChangeArrowheads="1"/>
          </p:cNvSpPr>
          <p:nvPr userDrawn="1"/>
        </p:nvSpPr>
        <p:spPr bwMode="auto">
          <a:xfrm>
            <a:off x="14366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8" name="Oval 296"/>
          <p:cNvSpPr>
            <a:spLocks noChangeAspect="1" noChangeArrowheads="1"/>
          </p:cNvSpPr>
          <p:nvPr userDrawn="1"/>
        </p:nvSpPr>
        <p:spPr bwMode="auto">
          <a:xfrm>
            <a:off x="15557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9" name="Oval 297"/>
          <p:cNvSpPr>
            <a:spLocks noChangeAspect="1" noChangeArrowheads="1"/>
          </p:cNvSpPr>
          <p:nvPr userDrawn="1"/>
        </p:nvSpPr>
        <p:spPr bwMode="auto">
          <a:xfrm>
            <a:off x="16732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0" name="Oval 298"/>
          <p:cNvSpPr>
            <a:spLocks noChangeAspect="1" noChangeArrowheads="1"/>
          </p:cNvSpPr>
          <p:nvPr userDrawn="1"/>
        </p:nvSpPr>
        <p:spPr bwMode="auto">
          <a:xfrm>
            <a:off x="17922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1" name="Oval 299"/>
          <p:cNvSpPr>
            <a:spLocks noChangeAspect="1" noChangeArrowheads="1"/>
          </p:cNvSpPr>
          <p:nvPr userDrawn="1"/>
        </p:nvSpPr>
        <p:spPr bwMode="auto">
          <a:xfrm>
            <a:off x="19097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2" name="Oval 300"/>
          <p:cNvSpPr>
            <a:spLocks noChangeAspect="1" noChangeArrowheads="1"/>
          </p:cNvSpPr>
          <p:nvPr userDrawn="1"/>
        </p:nvSpPr>
        <p:spPr bwMode="auto">
          <a:xfrm>
            <a:off x="20288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3" name="Oval 301"/>
          <p:cNvSpPr>
            <a:spLocks noChangeAspect="1" noChangeArrowheads="1"/>
          </p:cNvSpPr>
          <p:nvPr userDrawn="1"/>
        </p:nvSpPr>
        <p:spPr bwMode="auto">
          <a:xfrm>
            <a:off x="21463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4" name="Oval 302"/>
          <p:cNvSpPr>
            <a:spLocks noChangeAspect="1" noChangeArrowheads="1"/>
          </p:cNvSpPr>
          <p:nvPr userDrawn="1"/>
        </p:nvSpPr>
        <p:spPr bwMode="auto">
          <a:xfrm>
            <a:off x="25019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5" name="Oval 303"/>
          <p:cNvSpPr>
            <a:spLocks noChangeAspect="1" noChangeArrowheads="1"/>
          </p:cNvSpPr>
          <p:nvPr userDrawn="1"/>
        </p:nvSpPr>
        <p:spPr bwMode="auto">
          <a:xfrm>
            <a:off x="26193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6" name="Oval 304"/>
          <p:cNvSpPr>
            <a:spLocks noChangeAspect="1" noChangeArrowheads="1"/>
          </p:cNvSpPr>
          <p:nvPr userDrawn="1"/>
        </p:nvSpPr>
        <p:spPr bwMode="auto">
          <a:xfrm>
            <a:off x="30940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7" name="Oval 305"/>
          <p:cNvSpPr>
            <a:spLocks noChangeAspect="1" noChangeArrowheads="1"/>
          </p:cNvSpPr>
          <p:nvPr userDrawn="1"/>
        </p:nvSpPr>
        <p:spPr bwMode="auto">
          <a:xfrm>
            <a:off x="32115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8" name="Oval 306"/>
          <p:cNvSpPr>
            <a:spLocks noChangeAspect="1" noChangeArrowheads="1"/>
          </p:cNvSpPr>
          <p:nvPr userDrawn="1"/>
        </p:nvSpPr>
        <p:spPr bwMode="auto">
          <a:xfrm>
            <a:off x="38036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9" name="Oval 307"/>
          <p:cNvSpPr>
            <a:spLocks noChangeAspect="1" noChangeArrowheads="1"/>
          </p:cNvSpPr>
          <p:nvPr userDrawn="1"/>
        </p:nvSpPr>
        <p:spPr bwMode="auto">
          <a:xfrm>
            <a:off x="39211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0" name="Oval 308"/>
          <p:cNvSpPr>
            <a:spLocks noChangeAspect="1" noChangeArrowheads="1"/>
          </p:cNvSpPr>
          <p:nvPr userDrawn="1"/>
        </p:nvSpPr>
        <p:spPr bwMode="auto">
          <a:xfrm>
            <a:off x="45132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1" name="Oval 309"/>
          <p:cNvSpPr>
            <a:spLocks noChangeAspect="1" noChangeArrowheads="1"/>
          </p:cNvSpPr>
          <p:nvPr userDrawn="1"/>
        </p:nvSpPr>
        <p:spPr bwMode="auto">
          <a:xfrm>
            <a:off x="46307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2" name="Oval 310"/>
          <p:cNvSpPr>
            <a:spLocks noChangeAspect="1" noChangeArrowheads="1"/>
          </p:cNvSpPr>
          <p:nvPr userDrawn="1"/>
        </p:nvSpPr>
        <p:spPr bwMode="auto">
          <a:xfrm>
            <a:off x="4749800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3" name="Oval 311"/>
          <p:cNvSpPr>
            <a:spLocks noChangeAspect="1" noChangeArrowheads="1"/>
          </p:cNvSpPr>
          <p:nvPr userDrawn="1"/>
        </p:nvSpPr>
        <p:spPr bwMode="auto">
          <a:xfrm>
            <a:off x="48672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4" name="Oval 312"/>
          <p:cNvSpPr>
            <a:spLocks noChangeAspect="1" noChangeArrowheads="1"/>
          </p:cNvSpPr>
          <p:nvPr userDrawn="1"/>
        </p:nvSpPr>
        <p:spPr bwMode="auto">
          <a:xfrm>
            <a:off x="49863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5" name="Oval 313"/>
          <p:cNvSpPr>
            <a:spLocks noChangeAspect="1" noChangeArrowheads="1"/>
          </p:cNvSpPr>
          <p:nvPr userDrawn="1"/>
        </p:nvSpPr>
        <p:spPr bwMode="auto">
          <a:xfrm>
            <a:off x="51038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6" name="Oval 314"/>
          <p:cNvSpPr>
            <a:spLocks noChangeAspect="1" noChangeArrowheads="1"/>
          </p:cNvSpPr>
          <p:nvPr userDrawn="1"/>
        </p:nvSpPr>
        <p:spPr bwMode="auto">
          <a:xfrm>
            <a:off x="522287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" name="Oval 315"/>
          <p:cNvSpPr>
            <a:spLocks noChangeAspect="1" noChangeArrowheads="1"/>
          </p:cNvSpPr>
          <p:nvPr userDrawn="1"/>
        </p:nvSpPr>
        <p:spPr bwMode="auto">
          <a:xfrm>
            <a:off x="53403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8" name="Oval 316"/>
          <p:cNvSpPr>
            <a:spLocks noChangeAspect="1" noChangeArrowheads="1"/>
          </p:cNvSpPr>
          <p:nvPr userDrawn="1"/>
        </p:nvSpPr>
        <p:spPr bwMode="auto">
          <a:xfrm>
            <a:off x="54594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9" name="Oval 317"/>
          <p:cNvSpPr>
            <a:spLocks noChangeAspect="1" noChangeArrowheads="1"/>
          </p:cNvSpPr>
          <p:nvPr userDrawn="1"/>
        </p:nvSpPr>
        <p:spPr bwMode="auto">
          <a:xfrm>
            <a:off x="55768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0" name="Oval 318"/>
          <p:cNvSpPr>
            <a:spLocks noChangeAspect="1" noChangeArrowheads="1"/>
          </p:cNvSpPr>
          <p:nvPr userDrawn="1"/>
        </p:nvSpPr>
        <p:spPr bwMode="auto">
          <a:xfrm>
            <a:off x="56959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1" name="Oval 319"/>
          <p:cNvSpPr>
            <a:spLocks noChangeAspect="1" noChangeArrowheads="1"/>
          </p:cNvSpPr>
          <p:nvPr userDrawn="1"/>
        </p:nvSpPr>
        <p:spPr bwMode="auto">
          <a:xfrm>
            <a:off x="58134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2" name="Oval 320"/>
          <p:cNvSpPr>
            <a:spLocks noChangeAspect="1" noChangeArrowheads="1"/>
          </p:cNvSpPr>
          <p:nvPr userDrawn="1"/>
        </p:nvSpPr>
        <p:spPr bwMode="auto">
          <a:xfrm>
            <a:off x="59324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3" name="Oval 321"/>
          <p:cNvSpPr>
            <a:spLocks noChangeAspect="1" noChangeArrowheads="1"/>
          </p:cNvSpPr>
          <p:nvPr userDrawn="1"/>
        </p:nvSpPr>
        <p:spPr bwMode="auto">
          <a:xfrm>
            <a:off x="60515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4" name="Oval 322"/>
          <p:cNvSpPr>
            <a:spLocks noChangeAspect="1" noChangeArrowheads="1"/>
          </p:cNvSpPr>
          <p:nvPr userDrawn="1"/>
        </p:nvSpPr>
        <p:spPr bwMode="auto">
          <a:xfrm>
            <a:off x="61690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5" name="Oval 323"/>
          <p:cNvSpPr>
            <a:spLocks noChangeAspect="1" noChangeArrowheads="1"/>
          </p:cNvSpPr>
          <p:nvPr userDrawn="1"/>
        </p:nvSpPr>
        <p:spPr bwMode="auto">
          <a:xfrm>
            <a:off x="62880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6" name="Oval 324"/>
          <p:cNvSpPr>
            <a:spLocks noChangeAspect="1" noChangeArrowheads="1"/>
          </p:cNvSpPr>
          <p:nvPr userDrawn="1"/>
        </p:nvSpPr>
        <p:spPr bwMode="auto">
          <a:xfrm>
            <a:off x="64055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7" name="Oval 325"/>
          <p:cNvSpPr>
            <a:spLocks noChangeAspect="1" noChangeArrowheads="1"/>
          </p:cNvSpPr>
          <p:nvPr userDrawn="1"/>
        </p:nvSpPr>
        <p:spPr bwMode="auto">
          <a:xfrm>
            <a:off x="65246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8" name="Oval 326"/>
          <p:cNvSpPr>
            <a:spLocks noChangeAspect="1" noChangeArrowheads="1"/>
          </p:cNvSpPr>
          <p:nvPr userDrawn="1"/>
        </p:nvSpPr>
        <p:spPr bwMode="auto">
          <a:xfrm>
            <a:off x="66421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9" name="Oval 327"/>
          <p:cNvSpPr>
            <a:spLocks noChangeAspect="1" noChangeArrowheads="1"/>
          </p:cNvSpPr>
          <p:nvPr userDrawn="1"/>
        </p:nvSpPr>
        <p:spPr bwMode="auto">
          <a:xfrm>
            <a:off x="67611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0" name="Oval 328"/>
          <p:cNvSpPr>
            <a:spLocks noChangeAspect="1" noChangeArrowheads="1"/>
          </p:cNvSpPr>
          <p:nvPr userDrawn="1"/>
        </p:nvSpPr>
        <p:spPr bwMode="auto">
          <a:xfrm>
            <a:off x="68786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1" name="Oval 329"/>
          <p:cNvSpPr>
            <a:spLocks noChangeAspect="1" noChangeArrowheads="1"/>
          </p:cNvSpPr>
          <p:nvPr userDrawn="1"/>
        </p:nvSpPr>
        <p:spPr bwMode="auto">
          <a:xfrm>
            <a:off x="69977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2" name="Oval 330"/>
          <p:cNvSpPr>
            <a:spLocks noChangeAspect="1" noChangeArrowheads="1"/>
          </p:cNvSpPr>
          <p:nvPr userDrawn="1"/>
        </p:nvSpPr>
        <p:spPr bwMode="auto">
          <a:xfrm>
            <a:off x="71151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3" name="Oval 331"/>
          <p:cNvSpPr>
            <a:spLocks noChangeAspect="1" noChangeArrowheads="1"/>
          </p:cNvSpPr>
          <p:nvPr userDrawn="1"/>
        </p:nvSpPr>
        <p:spPr bwMode="auto">
          <a:xfrm>
            <a:off x="72342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4" name="Oval 332"/>
          <p:cNvSpPr>
            <a:spLocks noChangeAspect="1" noChangeArrowheads="1"/>
          </p:cNvSpPr>
          <p:nvPr userDrawn="1"/>
        </p:nvSpPr>
        <p:spPr bwMode="auto">
          <a:xfrm>
            <a:off x="73517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5" name="Oval 333"/>
          <p:cNvSpPr>
            <a:spLocks noChangeAspect="1" noChangeArrowheads="1"/>
          </p:cNvSpPr>
          <p:nvPr userDrawn="1"/>
        </p:nvSpPr>
        <p:spPr bwMode="auto">
          <a:xfrm>
            <a:off x="74707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6" name="Oval 334"/>
          <p:cNvSpPr>
            <a:spLocks noChangeAspect="1" noChangeArrowheads="1"/>
          </p:cNvSpPr>
          <p:nvPr userDrawn="1"/>
        </p:nvSpPr>
        <p:spPr bwMode="auto">
          <a:xfrm>
            <a:off x="75882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7" name="Oval 335"/>
          <p:cNvSpPr>
            <a:spLocks noChangeAspect="1" noChangeArrowheads="1"/>
          </p:cNvSpPr>
          <p:nvPr userDrawn="1"/>
        </p:nvSpPr>
        <p:spPr bwMode="auto">
          <a:xfrm>
            <a:off x="77073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8" name="Oval 336"/>
          <p:cNvSpPr>
            <a:spLocks noChangeAspect="1" noChangeArrowheads="1"/>
          </p:cNvSpPr>
          <p:nvPr userDrawn="1"/>
        </p:nvSpPr>
        <p:spPr bwMode="auto">
          <a:xfrm>
            <a:off x="78247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9" name="Oval 337"/>
          <p:cNvSpPr>
            <a:spLocks noChangeAspect="1" noChangeArrowheads="1"/>
          </p:cNvSpPr>
          <p:nvPr userDrawn="1"/>
        </p:nvSpPr>
        <p:spPr bwMode="auto">
          <a:xfrm>
            <a:off x="79438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0" name="Oval 338"/>
          <p:cNvSpPr>
            <a:spLocks noChangeAspect="1" noChangeArrowheads="1"/>
          </p:cNvSpPr>
          <p:nvPr userDrawn="1"/>
        </p:nvSpPr>
        <p:spPr bwMode="auto">
          <a:xfrm>
            <a:off x="80613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1" name="Oval 339"/>
          <p:cNvSpPr>
            <a:spLocks noChangeAspect="1" noChangeArrowheads="1"/>
          </p:cNvSpPr>
          <p:nvPr userDrawn="1"/>
        </p:nvSpPr>
        <p:spPr bwMode="auto">
          <a:xfrm>
            <a:off x="81803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2" name="Oval 340"/>
          <p:cNvSpPr>
            <a:spLocks noChangeAspect="1" noChangeArrowheads="1"/>
          </p:cNvSpPr>
          <p:nvPr userDrawn="1"/>
        </p:nvSpPr>
        <p:spPr bwMode="auto">
          <a:xfrm>
            <a:off x="82978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3" name="Oval 341"/>
          <p:cNvSpPr>
            <a:spLocks noChangeAspect="1" noChangeArrowheads="1"/>
          </p:cNvSpPr>
          <p:nvPr userDrawn="1"/>
        </p:nvSpPr>
        <p:spPr bwMode="auto">
          <a:xfrm>
            <a:off x="841692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4" name="Oval 342"/>
          <p:cNvSpPr>
            <a:spLocks noChangeAspect="1" noChangeArrowheads="1"/>
          </p:cNvSpPr>
          <p:nvPr userDrawn="1"/>
        </p:nvSpPr>
        <p:spPr bwMode="auto">
          <a:xfrm>
            <a:off x="85344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5" name="Oval 343"/>
          <p:cNvSpPr>
            <a:spLocks noChangeAspect="1" noChangeArrowheads="1"/>
          </p:cNvSpPr>
          <p:nvPr userDrawn="1"/>
        </p:nvSpPr>
        <p:spPr bwMode="auto">
          <a:xfrm>
            <a:off x="86534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6" name="Oval 344"/>
          <p:cNvSpPr>
            <a:spLocks noChangeAspect="1" noChangeArrowheads="1"/>
          </p:cNvSpPr>
          <p:nvPr userDrawn="1"/>
        </p:nvSpPr>
        <p:spPr bwMode="auto">
          <a:xfrm>
            <a:off x="1365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7" name="Oval 345"/>
          <p:cNvSpPr>
            <a:spLocks noChangeAspect="1" noChangeArrowheads="1"/>
          </p:cNvSpPr>
          <p:nvPr userDrawn="1"/>
        </p:nvSpPr>
        <p:spPr bwMode="auto">
          <a:xfrm>
            <a:off x="2540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8" name="Oval 346"/>
          <p:cNvSpPr>
            <a:spLocks noChangeAspect="1" noChangeArrowheads="1"/>
          </p:cNvSpPr>
          <p:nvPr userDrawn="1"/>
        </p:nvSpPr>
        <p:spPr bwMode="auto">
          <a:xfrm>
            <a:off x="3730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9" name="Oval 347"/>
          <p:cNvSpPr>
            <a:spLocks noChangeAspect="1" noChangeArrowheads="1"/>
          </p:cNvSpPr>
          <p:nvPr userDrawn="1"/>
        </p:nvSpPr>
        <p:spPr bwMode="auto">
          <a:xfrm>
            <a:off x="490538" y="22637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0" name="Oval 348"/>
          <p:cNvSpPr>
            <a:spLocks noChangeAspect="1" noChangeArrowheads="1"/>
          </p:cNvSpPr>
          <p:nvPr userDrawn="1"/>
        </p:nvSpPr>
        <p:spPr bwMode="auto">
          <a:xfrm>
            <a:off x="6096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1" name="Oval 349"/>
          <p:cNvSpPr>
            <a:spLocks noChangeAspect="1" noChangeArrowheads="1"/>
          </p:cNvSpPr>
          <p:nvPr userDrawn="1"/>
        </p:nvSpPr>
        <p:spPr bwMode="auto">
          <a:xfrm>
            <a:off x="7270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2" name="Oval 350"/>
          <p:cNvSpPr>
            <a:spLocks noChangeAspect="1" noChangeArrowheads="1"/>
          </p:cNvSpPr>
          <p:nvPr userDrawn="1"/>
        </p:nvSpPr>
        <p:spPr bwMode="auto">
          <a:xfrm>
            <a:off x="8461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3" name="Oval 351"/>
          <p:cNvSpPr>
            <a:spLocks noChangeAspect="1" noChangeArrowheads="1"/>
          </p:cNvSpPr>
          <p:nvPr userDrawn="1"/>
        </p:nvSpPr>
        <p:spPr bwMode="auto">
          <a:xfrm>
            <a:off x="9636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4" name="Oval 352"/>
          <p:cNvSpPr>
            <a:spLocks noChangeAspect="1" noChangeArrowheads="1"/>
          </p:cNvSpPr>
          <p:nvPr userDrawn="1"/>
        </p:nvSpPr>
        <p:spPr bwMode="auto">
          <a:xfrm>
            <a:off x="10826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5" name="Oval 353"/>
          <p:cNvSpPr>
            <a:spLocks noChangeAspect="1" noChangeArrowheads="1"/>
          </p:cNvSpPr>
          <p:nvPr userDrawn="1"/>
        </p:nvSpPr>
        <p:spPr bwMode="auto">
          <a:xfrm>
            <a:off x="12001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6" name="Oval 354"/>
          <p:cNvSpPr>
            <a:spLocks noChangeAspect="1" noChangeArrowheads="1"/>
          </p:cNvSpPr>
          <p:nvPr userDrawn="1"/>
        </p:nvSpPr>
        <p:spPr bwMode="auto">
          <a:xfrm>
            <a:off x="13192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7" name="Oval 355"/>
          <p:cNvSpPr>
            <a:spLocks noChangeAspect="1" noChangeArrowheads="1"/>
          </p:cNvSpPr>
          <p:nvPr userDrawn="1"/>
        </p:nvSpPr>
        <p:spPr bwMode="auto">
          <a:xfrm>
            <a:off x="14366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8" name="Oval 356"/>
          <p:cNvSpPr>
            <a:spLocks noChangeAspect="1" noChangeArrowheads="1"/>
          </p:cNvSpPr>
          <p:nvPr userDrawn="1"/>
        </p:nvSpPr>
        <p:spPr bwMode="auto">
          <a:xfrm>
            <a:off x="15557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9" name="Oval 357"/>
          <p:cNvSpPr>
            <a:spLocks noChangeAspect="1" noChangeArrowheads="1"/>
          </p:cNvSpPr>
          <p:nvPr userDrawn="1"/>
        </p:nvSpPr>
        <p:spPr bwMode="auto">
          <a:xfrm>
            <a:off x="1673225" y="23733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0" name="Oval 358"/>
          <p:cNvSpPr>
            <a:spLocks noChangeAspect="1" noChangeArrowheads="1"/>
          </p:cNvSpPr>
          <p:nvPr userDrawn="1"/>
        </p:nvSpPr>
        <p:spPr bwMode="auto">
          <a:xfrm>
            <a:off x="17922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1" name="Oval 359"/>
          <p:cNvSpPr>
            <a:spLocks noChangeAspect="1" noChangeArrowheads="1"/>
          </p:cNvSpPr>
          <p:nvPr userDrawn="1"/>
        </p:nvSpPr>
        <p:spPr bwMode="auto">
          <a:xfrm>
            <a:off x="19097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2" name="Oval 360"/>
          <p:cNvSpPr>
            <a:spLocks noChangeAspect="1" noChangeArrowheads="1"/>
          </p:cNvSpPr>
          <p:nvPr userDrawn="1"/>
        </p:nvSpPr>
        <p:spPr bwMode="auto">
          <a:xfrm>
            <a:off x="23828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3" name="Oval 361"/>
          <p:cNvSpPr>
            <a:spLocks noChangeAspect="1" noChangeArrowheads="1"/>
          </p:cNvSpPr>
          <p:nvPr userDrawn="1"/>
        </p:nvSpPr>
        <p:spPr bwMode="auto">
          <a:xfrm>
            <a:off x="32115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4" name="Oval 362"/>
          <p:cNvSpPr>
            <a:spLocks noChangeAspect="1" noChangeArrowheads="1"/>
          </p:cNvSpPr>
          <p:nvPr userDrawn="1"/>
        </p:nvSpPr>
        <p:spPr bwMode="auto">
          <a:xfrm>
            <a:off x="36845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5" name="Oval 363"/>
          <p:cNvSpPr>
            <a:spLocks noChangeAspect="1" noChangeArrowheads="1"/>
          </p:cNvSpPr>
          <p:nvPr userDrawn="1"/>
        </p:nvSpPr>
        <p:spPr bwMode="auto">
          <a:xfrm>
            <a:off x="43942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6" name="Oval 364"/>
          <p:cNvSpPr>
            <a:spLocks noChangeAspect="1" noChangeArrowheads="1"/>
          </p:cNvSpPr>
          <p:nvPr userDrawn="1"/>
        </p:nvSpPr>
        <p:spPr bwMode="auto">
          <a:xfrm>
            <a:off x="45132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7" name="Oval 365"/>
          <p:cNvSpPr>
            <a:spLocks noChangeAspect="1" noChangeArrowheads="1"/>
          </p:cNvSpPr>
          <p:nvPr userDrawn="1"/>
        </p:nvSpPr>
        <p:spPr bwMode="auto">
          <a:xfrm>
            <a:off x="46307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8" name="Oval 366"/>
          <p:cNvSpPr>
            <a:spLocks noChangeAspect="1" noChangeArrowheads="1"/>
          </p:cNvSpPr>
          <p:nvPr userDrawn="1"/>
        </p:nvSpPr>
        <p:spPr bwMode="auto">
          <a:xfrm>
            <a:off x="48672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9" name="Oval 367"/>
          <p:cNvSpPr>
            <a:spLocks noChangeAspect="1" noChangeArrowheads="1"/>
          </p:cNvSpPr>
          <p:nvPr userDrawn="1"/>
        </p:nvSpPr>
        <p:spPr bwMode="auto">
          <a:xfrm>
            <a:off x="49863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0" name="Oval 368"/>
          <p:cNvSpPr>
            <a:spLocks noChangeAspect="1" noChangeArrowheads="1"/>
          </p:cNvSpPr>
          <p:nvPr userDrawn="1"/>
        </p:nvSpPr>
        <p:spPr bwMode="auto">
          <a:xfrm>
            <a:off x="51038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1" name="Oval 369"/>
          <p:cNvSpPr>
            <a:spLocks noChangeAspect="1" noChangeArrowheads="1"/>
          </p:cNvSpPr>
          <p:nvPr userDrawn="1"/>
        </p:nvSpPr>
        <p:spPr bwMode="auto">
          <a:xfrm>
            <a:off x="52228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2" name="Oval 370"/>
          <p:cNvSpPr>
            <a:spLocks noChangeAspect="1" noChangeArrowheads="1"/>
          </p:cNvSpPr>
          <p:nvPr userDrawn="1"/>
        </p:nvSpPr>
        <p:spPr bwMode="auto">
          <a:xfrm>
            <a:off x="53403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3" name="Oval 371"/>
          <p:cNvSpPr>
            <a:spLocks noChangeAspect="1" noChangeArrowheads="1"/>
          </p:cNvSpPr>
          <p:nvPr userDrawn="1"/>
        </p:nvSpPr>
        <p:spPr bwMode="auto">
          <a:xfrm>
            <a:off x="54594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4" name="Oval 372"/>
          <p:cNvSpPr>
            <a:spLocks noChangeAspect="1" noChangeArrowheads="1"/>
          </p:cNvSpPr>
          <p:nvPr userDrawn="1"/>
        </p:nvSpPr>
        <p:spPr bwMode="auto">
          <a:xfrm>
            <a:off x="55768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5" name="Oval 373"/>
          <p:cNvSpPr>
            <a:spLocks noChangeAspect="1" noChangeArrowheads="1"/>
          </p:cNvSpPr>
          <p:nvPr userDrawn="1"/>
        </p:nvSpPr>
        <p:spPr bwMode="auto">
          <a:xfrm>
            <a:off x="56959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6" name="Oval 374"/>
          <p:cNvSpPr>
            <a:spLocks noChangeAspect="1" noChangeArrowheads="1"/>
          </p:cNvSpPr>
          <p:nvPr userDrawn="1"/>
        </p:nvSpPr>
        <p:spPr bwMode="auto">
          <a:xfrm>
            <a:off x="58134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7" name="Oval 375"/>
          <p:cNvSpPr>
            <a:spLocks noChangeAspect="1" noChangeArrowheads="1"/>
          </p:cNvSpPr>
          <p:nvPr userDrawn="1"/>
        </p:nvSpPr>
        <p:spPr bwMode="auto">
          <a:xfrm>
            <a:off x="59324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8" name="Oval 376"/>
          <p:cNvSpPr>
            <a:spLocks noChangeAspect="1" noChangeArrowheads="1"/>
          </p:cNvSpPr>
          <p:nvPr userDrawn="1"/>
        </p:nvSpPr>
        <p:spPr bwMode="auto">
          <a:xfrm>
            <a:off x="60515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9" name="Oval 377"/>
          <p:cNvSpPr>
            <a:spLocks noChangeAspect="1" noChangeArrowheads="1"/>
          </p:cNvSpPr>
          <p:nvPr userDrawn="1"/>
        </p:nvSpPr>
        <p:spPr bwMode="auto">
          <a:xfrm>
            <a:off x="61690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0" name="Oval 378"/>
          <p:cNvSpPr>
            <a:spLocks noChangeAspect="1" noChangeArrowheads="1"/>
          </p:cNvSpPr>
          <p:nvPr userDrawn="1"/>
        </p:nvSpPr>
        <p:spPr bwMode="auto">
          <a:xfrm>
            <a:off x="62880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1" name="Oval 379"/>
          <p:cNvSpPr>
            <a:spLocks noChangeAspect="1" noChangeArrowheads="1"/>
          </p:cNvSpPr>
          <p:nvPr userDrawn="1"/>
        </p:nvSpPr>
        <p:spPr bwMode="auto">
          <a:xfrm>
            <a:off x="64055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2" name="Oval 380"/>
          <p:cNvSpPr>
            <a:spLocks noChangeAspect="1" noChangeArrowheads="1"/>
          </p:cNvSpPr>
          <p:nvPr userDrawn="1"/>
        </p:nvSpPr>
        <p:spPr bwMode="auto">
          <a:xfrm>
            <a:off x="65246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3" name="Oval 381"/>
          <p:cNvSpPr>
            <a:spLocks noChangeAspect="1" noChangeArrowheads="1"/>
          </p:cNvSpPr>
          <p:nvPr userDrawn="1"/>
        </p:nvSpPr>
        <p:spPr bwMode="auto">
          <a:xfrm>
            <a:off x="66421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4" name="Oval 382"/>
          <p:cNvSpPr>
            <a:spLocks noChangeAspect="1" noChangeArrowheads="1"/>
          </p:cNvSpPr>
          <p:nvPr userDrawn="1"/>
        </p:nvSpPr>
        <p:spPr bwMode="auto">
          <a:xfrm>
            <a:off x="67611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5" name="Oval 383"/>
          <p:cNvSpPr>
            <a:spLocks noChangeAspect="1" noChangeArrowheads="1"/>
          </p:cNvSpPr>
          <p:nvPr userDrawn="1"/>
        </p:nvSpPr>
        <p:spPr bwMode="auto">
          <a:xfrm>
            <a:off x="68786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6" name="Oval 384"/>
          <p:cNvSpPr>
            <a:spLocks noChangeAspect="1" noChangeArrowheads="1"/>
          </p:cNvSpPr>
          <p:nvPr userDrawn="1"/>
        </p:nvSpPr>
        <p:spPr bwMode="auto">
          <a:xfrm>
            <a:off x="69977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7" name="Oval 385"/>
          <p:cNvSpPr>
            <a:spLocks noChangeAspect="1" noChangeArrowheads="1"/>
          </p:cNvSpPr>
          <p:nvPr userDrawn="1"/>
        </p:nvSpPr>
        <p:spPr bwMode="auto">
          <a:xfrm>
            <a:off x="71151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8" name="Oval 386"/>
          <p:cNvSpPr>
            <a:spLocks noChangeAspect="1" noChangeArrowheads="1"/>
          </p:cNvSpPr>
          <p:nvPr userDrawn="1"/>
        </p:nvSpPr>
        <p:spPr bwMode="auto">
          <a:xfrm>
            <a:off x="72342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9" name="Oval 387"/>
          <p:cNvSpPr>
            <a:spLocks noChangeAspect="1" noChangeArrowheads="1"/>
          </p:cNvSpPr>
          <p:nvPr userDrawn="1"/>
        </p:nvSpPr>
        <p:spPr bwMode="auto">
          <a:xfrm>
            <a:off x="73517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0" name="Oval 388"/>
          <p:cNvSpPr>
            <a:spLocks noChangeAspect="1" noChangeArrowheads="1"/>
          </p:cNvSpPr>
          <p:nvPr userDrawn="1"/>
        </p:nvSpPr>
        <p:spPr bwMode="auto">
          <a:xfrm>
            <a:off x="74707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1" name="Oval 389"/>
          <p:cNvSpPr>
            <a:spLocks noChangeAspect="1" noChangeArrowheads="1"/>
          </p:cNvSpPr>
          <p:nvPr userDrawn="1"/>
        </p:nvSpPr>
        <p:spPr bwMode="auto">
          <a:xfrm>
            <a:off x="75882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2" name="Oval 390"/>
          <p:cNvSpPr>
            <a:spLocks noChangeAspect="1" noChangeArrowheads="1"/>
          </p:cNvSpPr>
          <p:nvPr userDrawn="1"/>
        </p:nvSpPr>
        <p:spPr bwMode="auto">
          <a:xfrm>
            <a:off x="77073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3" name="Oval 391"/>
          <p:cNvSpPr>
            <a:spLocks noChangeAspect="1" noChangeArrowheads="1"/>
          </p:cNvSpPr>
          <p:nvPr userDrawn="1"/>
        </p:nvSpPr>
        <p:spPr bwMode="auto">
          <a:xfrm>
            <a:off x="78247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4" name="Oval 392"/>
          <p:cNvSpPr>
            <a:spLocks noChangeAspect="1" noChangeArrowheads="1"/>
          </p:cNvSpPr>
          <p:nvPr userDrawn="1"/>
        </p:nvSpPr>
        <p:spPr bwMode="auto">
          <a:xfrm>
            <a:off x="79438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5" name="Oval 393"/>
          <p:cNvSpPr>
            <a:spLocks noChangeAspect="1" noChangeArrowheads="1"/>
          </p:cNvSpPr>
          <p:nvPr userDrawn="1"/>
        </p:nvSpPr>
        <p:spPr bwMode="auto">
          <a:xfrm>
            <a:off x="80613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6" name="Oval 394"/>
          <p:cNvSpPr>
            <a:spLocks noChangeAspect="1" noChangeArrowheads="1"/>
          </p:cNvSpPr>
          <p:nvPr userDrawn="1"/>
        </p:nvSpPr>
        <p:spPr bwMode="auto">
          <a:xfrm>
            <a:off x="81803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7" name="Oval 395"/>
          <p:cNvSpPr>
            <a:spLocks noChangeAspect="1" noChangeArrowheads="1"/>
          </p:cNvSpPr>
          <p:nvPr userDrawn="1"/>
        </p:nvSpPr>
        <p:spPr bwMode="auto">
          <a:xfrm>
            <a:off x="82978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8" name="Oval 396"/>
          <p:cNvSpPr>
            <a:spLocks noChangeAspect="1" noChangeArrowheads="1"/>
          </p:cNvSpPr>
          <p:nvPr userDrawn="1"/>
        </p:nvSpPr>
        <p:spPr bwMode="auto">
          <a:xfrm>
            <a:off x="84169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9" name="Oval 397"/>
          <p:cNvSpPr>
            <a:spLocks noChangeAspect="1" noChangeArrowheads="1"/>
          </p:cNvSpPr>
          <p:nvPr userDrawn="1"/>
        </p:nvSpPr>
        <p:spPr bwMode="auto">
          <a:xfrm>
            <a:off x="85344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0" name="Oval 398"/>
          <p:cNvSpPr>
            <a:spLocks noChangeAspect="1" noChangeArrowheads="1"/>
          </p:cNvSpPr>
          <p:nvPr userDrawn="1"/>
        </p:nvSpPr>
        <p:spPr bwMode="auto">
          <a:xfrm>
            <a:off x="1365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1" name="Oval 399"/>
          <p:cNvSpPr>
            <a:spLocks noChangeAspect="1" noChangeArrowheads="1"/>
          </p:cNvSpPr>
          <p:nvPr userDrawn="1"/>
        </p:nvSpPr>
        <p:spPr bwMode="auto">
          <a:xfrm>
            <a:off x="2540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2" name="Oval 400"/>
          <p:cNvSpPr>
            <a:spLocks noChangeAspect="1" noChangeArrowheads="1"/>
          </p:cNvSpPr>
          <p:nvPr userDrawn="1"/>
        </p:nvSpPr>
        <p:spPr bwMode="auto">
          <a:xfrm>
            <a:off x="3730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3" name="Oval 401"/>
          <p:cNvSpPr>
            <a:spLocks noChangeAspect="1" noChangeArrowheads="1"/>
          </p:cNvSpPr>
          <p:nvPr userDrawn="1"/>
        </p:nvSpPr>
        <p:spPr bwMode="auto">
          <a:xfrm>
            <a:off x="4905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4" name="Oval 402"/>
          <p:cNvSpPr>
            <a:spLocks noChangeAspect="1" noChangeArrowheads="1"/>
          </p:cNvSpPr>
          <p:nvPr userDrawn="1"/>
        </p:nvSpPr>
        <p:spPr bwMode="auto">
          <a:xfrm>
            <a:off x="9636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5" name="Oval 403"/>
          <p:cNvSpPr>
            <a:spLocks noChangeAspect="1" noChangeArrowheads="1"/>
          </p:cNvSpPr>
          <p:nvPr userDrawn="1"/>
        </p:nvSpPr>
        <p:spPr bwMode="auto">
          <a:xfrm>
            <a:off x="10826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6" name="Oval 404"/>
          <p:cNvSpPr>
            <a:spLocks noChangeAspect="1" noChangeArrowheads="1"/>
          </p:cNvSpPr>
          <p:nvPr userDrawn="1"/>
        </p:nvSpPr>
        <p:spPr bwMode="auto">
          <a:xfrm>
            <a:off x="12001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7" name="Oval 405"/>
          <p:cNvSpPr>
            <a:spLocks noChangeAspect="1" noChangeArrowheads="1"/>
          </p:cNvSpPr>
          <p:nvPr userDrawn="1"/>
        </p:nvSpPr>
        <p:spPr bwMode="auto">
          <a:xfrm>
            <a:off x="13192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8" name="Oval 406"/>
          <p:cNvSpPr>
            <a:spLocks noChangeAspect="1" noChangeArrowheads="1"/>
          </p:cNvSpPr>
          <p:nvPr userDrawn="1"/>
        </p:nvSpPr>
        <p:spPr bwMode="auto">
          <a:xfrm>
            <a:off x="1436688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9" name="Oval 407"/>
          <p:cNvSpPr>
            <a:spLocks noChangeAspect="1" noChangeArrowheads="1"/>
          </p:cNvSpPr>
          <p:nvPr userDrawn="1"/>
        </p:nvSpPr>
        <p:spPr bwMode="auto">
          <a:xfrm>
            <a:off x="15557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0" name="Oval 408"/>
          <p:cNvSpPr>
            <a:spLocks noChangeAspect="1" noChangeArrowheads="1"/>
          </p:cNvSpPr>
          <p:nvPr userDrawn="1"/>
        </p:nvSpPr>
        <p:spPr bwMode="auto">
          <a:xfrm>
            <a:off x="16732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1" name="Oval 409"/>
          <p:cNvSpPr>
            <a:spLocks noChangeAspect="1" noChangeArrowheads="1"/>
          </p:cNvSpPr>
          <p:nvPr userDrawn="1"/>
        </p:nvSpPr>
        <p:spPr bwMode="auto">
          <a:xfrm>
            <a:off x="17922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2" name="Oval 410"/>
          <p:cNvSpPr>
            <a:spLocks noChangeAspect="1" noChangeArrowheads="1"/>
          </p:cNvSpPr>
          <p:nvPr userDrawn="1"/>
        </p:nvSpPr>
        <p:spPr bwMode="auto">
          <a:xfrm>
            <a:off x="19097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3" name="Oval 411"/>
          <p:cNvSpPr>
            <a:spLocks noChangeAspect="1" noChangeArrowheads="1"/>
          </p:cNvSpPr>
          <p:nvPr userDrawn="1"/>
        </p:nvSpPr>
        <p:spPr bwMode="auto">
          <a:xfrm>
            <a:off x="23828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4" name="Oval 412"/>
          <p:cNvSpPr>
            <a:spLocks noChangeAspect="1" noChangeArrowheads="1"/>
          </p:cNvSpPr>
          <p:nvPr userDrawn="1"/>
        </p:nvSpPr>
        <p:spPr bwMode="auto">
          <a:xfrm>
            <a:off x="25019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5" name="Oval 413"/>
          <p:cNvSpPr>
            <a:spLocks noChangeAspect="1" noChangeArrowheads="1"/>
          </p:cNvSpPr>
          <p:nvPr userDrawn="1"/>
        </p:nvSpPr>
        <p:spPr bwMode="auto">
          <a:xfrm>
            <a:off x="26193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6" name="Oval 414"/>
          <p:cNvSpPr>
            <a:spLocks noChangeAspect="1" noChangeArrowheads="1"/>
          </p:cNvSpPr>
          <p:nvPr userDrawn="1"/>
        </p:nvSpPr>
        <p:spPr bwMode="auto">
          <a:xfrm>
            <a:off x="41576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7" name="Oval 415"/>
          <p:cNvSpPr>
            <a:spLocks noChangeAspect="1" noChangeArrowheads="1"/>
          </p:cNvSpPr>
          <p:nvPr userDrawn="1"/>
        </p:nvSpPr>
        <p:spPr bwMode="auto">
          <a:xfrm>
            <a:off x="43942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8" name="Oval 416"/>
          <p:cNvSpPr>
            <a:spLocks noChangeAspect="1" noChangeArrowheads="1"/>
          </p:cNvSpPr>
          <p:nvPr userDrawn="1"/>
        </p:nvSpPr>
        <p:spPr bwMode="auto">
          <a:xfrm>
            <a:off x="45132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9" name="Oval 417"/>
          <p:cNvSpPr>
            <a:spLocks noChangeAspect="1" noChangeArrowheads="1"/>
          </p:cNvSpPr>
          <p:nvPr userDrawn="1"/>
        </p:nvSpPr>
        <p:spPr bwMode="auto">
          <a:xfrm>
            <a:off x="46307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" name="Oval 418"/>
          <p:cNvSpPr>
            <a:spLocks noChangeAspect="1" noChangeArrowheads="1"/>
          </p:cNvSpPr>
          <p:nvPr userDrawn="1"/>
        </p:nvSpPr>
        <p:spPr bwMode="auto">
          <a:xfrm>
            <a:off x="48672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1" name="Oval 419"/>
          <p:cNvSpPr>
            <a:spLocks noChangeAspect="1" noChangeArrowheads="1"/>
          </p:cNvSpPr>
          <p:nvPr userDrawn="1"/>
        </p:nvSpPr>
        <p:spPr bwMode="auto">
          <a:xfrm>
            <a:off x="49863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2" name="Oval 420"/>
          <p:cNvSpPr>
            <a:spLocks noChangeAspect="1" noChangeArrowheads="1"/>
          </p:cNvSpPr>
          <p:nvPr userDrawn="1"/>
        </p:nvSpPr>
        <p:spPr bwMode="auto">
          <a:xfrm>
            <a:off x="51038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3" name="Oval 421"/>
          <p:cNvSpPr>
            <a:spLocks noChangeAspect="1" noChangeArrowheads="1"/>
          </p:cNvSpPr>
          <p:nvPr userDrawn="1"/>
        </p:nvSpPr>
        <p:spPr bwMode="auto">
          <a:xfrm>
            <a:off x="52228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4" name="Oval 422"/>
          <p:cNvSpPr>
            <a:spLocks noChangeAspect="1" noChangeArrowheads="1"/>
          </p:cNvSpPr>
          <p:nvPr userDrawn="1"/>
        </p:nvSpPr>
        <p:spPr bwMode="auto">
          <a:xfrm>
            <a:off x="53403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5" name="Oval 423"/>
          <p:cNvSpPr>
            <a:spLocks noChangeAspect="1" noChangeArrowheads="1"/>
          </p:cNvSpPr>
          <p:nvPr userDrawn="1"/>
        </p:nvSpPr>
        <p:spPr bwMode="auto">
          <a:xfrm>
            <a:off x="54594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6" name="Oval 424"/>
          <p:cNvSpPr>
            <a:spLocks noChangeAspect="1" noChangeArrowheads="1"/>
          </p:cNvSpPr>
          <p:nvPr userDrawn="1"/>
        </p:nvSpPr>
        <p:spPr bwMode="auto">
          <a:xfrm>
            <a:off x="55768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7" name="Oval 425"/>
          <p:cNvSpPr>
            <a:spLocks noChangeAspect="1" noChangeArrowheads="1"/>
          </p:cNvSpPr>
          <p:nvPr userDrawn="1"/>
        </p:nvSpPr>
        <p:spPr bwMode="auto">
          <a:xfrm>
            <a:off x="56959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8" name="Oval 426"/>
          <p:cNvSpPr>
            <a:spLocks noChangeAspect="1" noChangeArrowheads="1"/>
          </p:cNvSpPr>
          <p:nvPr userDrawn="1"/>
        </p:nvSpPr>
        <p:spPr bwMode="auto">
          <a:xfrm>
            <a:off x="58134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9" name="Oval 427"/>
          <p:cNvSpPr>
            <a:spLocks noChangeAspect="1" noChangeArrowheads="1"/>
          </p:cNvSpPr>
          <p:nvPr userDrawn="1"/>
        </p:nvSpPr>
        <p:spPr bwMode="auto">
          <a:xfrm>
            <a:off x="59324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0" name="Oval 428"/>
          <p:cNvSpPr>
            <a:spLocks noChangeAspect="1" noChangeArrowheads="1"/>
          </p:cNvSpPr>
          <p:nvPr userDrawn="1"/>
        </p:nvSpPr>
        <p:spPr bwMode="auto">
          <a:xfrm>
            <a:off x="6051550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1" name="Oval 429"/>
          <p:cNvSpPr>
            <a:spLocks noChangeAspect="1" noChangeArrowheads="1"/>
          </p:cNvSpPr>
          <p:nvPr userDrawn="1"/>
        </p:nvSpPr>
        <p:spPr bwMode="auto">
          <a:xfrm>
            <a:off x="61690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2" name="Oval 430"/>
          <p:cNvSpPr>
            <a:spLocks noChangeAspect="1" noChangeArrowheads="1"/>
          </p:cNvSpPr>
          <p:nvPr userDrawn="1"/>
        </p:nvSpPr>
        <p:spPr bwMode="auto">
          <a:xfrm>
            <a:off x="62880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3" name="Oval 431"/>
          <p:cNvSpPr>
            <a:spLocks noChangeAspect="1" noChangeArrowheads="1"/>
          </p:cNvSpPr>
          <p:nvPr userDrawn="1"/>
        </p:nvSpPr>
        <p:spPr bwMode="auto">
          <a:xfrm>
            <a:off x="64055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4" name="Oval 432"/>
          <p:cNvSpPr>
            <a:spLocks noChangeAspect="1" noChangeArrowheads="1"/>
          </p:cNvSpPr>
          <p:nvPr userDrawn="1"/>
        </p:nvSpPr>
        <p:spPr bwMode="auto">
          <a:xfrm>
            <a:off x="65246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5" name="Oval 433"/>
          <p:cNvSpPr>
            <a:spLocks noChangeAspect="1" noChangeArrowheads="1"/>
          </p:cNvSpPr>
          <p:nvPr userDrawn="1"/>
        </p:nvSpPr>
        <p:spPr bwMode="auto">
          <a:xfrm>
            <a:off x="66421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6" name="Oval 434"/>
          <p:cNvSpPr>
            <a:spLocks noChangeAspect="1" noChangeArrowheads="1"/>
          </p:cNvSpPr>
          <p:nvPr userDrawn="1"/>
        </p:nvSpPr>
        <p:spPr bwMode="auto">
          <a:xfrm>
            <a:off x="67611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7" name="Oval 435"/>
          <p:cNvSpPr>
            <a:spLocks noChangeAspect="1" noChangeArrowheads="1"/>
          </p:cNvSpPr>
          <p:nvPr userDrawn="1"/>
        </p:nvSpPr>
        <p:spPr bwMode="auto">
          <a:xfrm>
            <a:off x="68786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8" name="Oval 436"/>
          <p:cNvSpPr>
            <a:spLocks noChangeAspect="1" noChangeArrowheads="1"/>
          </p:cNvSpPr>
          <p:nvPr userDrawn="1"/>
        </p:nvSpPr>
        <p:spPr bwMode="auto">
          <a:xfrm>
            <a:off x="69977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9" name="Oval 437"/>
          <p:cNvSpPr>
            <a:spLocks noChangeAspect="1" noChangeArrowheads="1"/>
          </p:cNvSpPr>
          <p:nvPr userDrawn="1"/>
        </p:nvSpPr>
        <p:spPr bwMode="auto">
          <a:xfrm>
            <a:off x="71151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0" name="Oval 438"/>
          <p:cNvSpPr>
            <a:spLocks noChangeAspect="1" noChangeArrowheads="1"/>
          </p:cNvSpPr>
          <p:nvPr userDrawn="1"/>
        </p:nvSpPr>
        <p:spPr bwMode="auto">
          <a:xfrm>
            <a:off x="72342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1" name="Oval 439"/>
          <p:cNvSpPr>
            <a:spLocks noChangeAspect="1" noChangeArrowheads="1"/>
          </p:cNvSpPr>
          <p:nvPr userDrawn="1"/>
        </p:nvSpPr>
        <p:spPr bwMode="auto">
          <a:xfrm>
            <a:off x="73517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2" name="Oval 440"/>
          <p:cNvSpPr>
            <a:spLocks noChangeAspect="1" noChangeArrowheads="1"/>
          </p:cNvSpPr>
          <p:nvPr userDrawn="1"/>
        </p:nvSpPr>
        <p:spPr bwMode="auto">
          <a:xfrm>
            <a:off x="74707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3" name="Oval 441"/>
          <p:cNvSpPr>
            <a:spLocks noChangeAspect="1" noChangeArrowheads="1"/>
          </p:cNvSpPr>
          <p:nvPr userDrawn="1"/>
        </p:nvSpPr>
        <p:spPr bwMode="auto">
          <a:xfrm>
            <a:off x="75882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4" name="Oval 442"/>
          <p:cNvSpPr>
            <a:spLocks noChangeAspect="1" noChangeArrowheads="1"/>
          </p:cNvSpPr>
          <p:nvPr userDrawn="1"/>
        </p:nvSpPr>
        <p:spPr bwMode="auto">
          <a:xfrm>
            <a:off x="77073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5" name="Oval 443"/>
          <p:cNvSpPr>
            <a:spLocks noChangeAspect="1" noChangeArrowheads="1"/>
          </p:cNvSpPr>
          <p:nvPr userDrawn="1"/>
        </p:nvSpPr>
        <p:spPr bwMode="auto">
          <a:xfrm>
            <a:off x="81803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6" name="Oval 444"/>
          <p:cNvSpPr>
            <a:spLocks noChangeAspect="1" noChangeArrowheads="1"/>
          </p:cNvSpPr>
          <p:nvPr userDrawn="1"/>
        </p:nvSpPr>
        <p:spPr bwMode="auto">
          <a:xfrm>
            <a:off x="82978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7" name="Oval 445"/>
          <p:cNvSpPr>
            <a:spLocks noChangeAspect="1" noChangeArrowheads="1"/>
          </p:cNvSpPr>
          <p:nvPr userDrawn="1"/>
        </p:nvSpPr>
        <p:spPr bwMode="auto">
          <a:xfrm>
            <a:off x="2540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8" name="Oval 446"/>
          <p:cNvSpPr>
            <a:spLocks noChangeAspect="1" noChangeArrowheads="1"/>
          </p:cNvSpPr>
          <p:nvPr userDrawn="1"/>
        </p:nvSpPr>
        <p:spPr bwMode="auto">
          <a:xfrm>
            <a:off x="3730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9" name="Oval 447"/>
          <p:cNvSpPr>
            <a:spLocks noChangeAspect="1" noChangeArrowheads="1"/>
          </p:cNvSpPr>
          <p:nvPr userDrawn="1"/>
        </p:nvSpPr>
        <p:spPr bwMode="auto">
          <a:xfrm>
            <a:off x="4905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0" name="Oval 448"/>
          <p:cNvSpPr>
            <a:spLocks noChangeAspect="1" noChangeArrowheads="1"/>
          </p:cNvSpPr>
          <p:nvPr userDrawn="1"/>
        </p:nvSpPr>
        <p:spPr bwMode="auto">
          <a:xfrm>
            <a:off x="9636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1" name="Oval 449"/>
          <p:cNvSpPr>
            <a:spLocks noChangeAspect="1" noChangeArrowheads="1"/>
          </p:cNvSpPr>
          <p:nvPr userDrawn="1"/>
        </p:nvSpPr>
        <p:spPr bwMode="auto">
          <a:xfrm>
            <a:off x="10826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2" name="Oval 450"/>
          <p:cNvSpPr>
            <a:spLocks noChangeAspect="1" noChangeArrowheads="1"/>
          </p:cNvSpPr>
          <p:nvPr userDrawn="1"/>
        </p:nvSpPr>
        <p:spPr bwMode="auto">
          <a:xfrm>
            <a:off x="12001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3" name="Oval 451"/>
          <p:cNvSpPr>
            <a:spLocks noChangeAspect="1" noChangeArrowheads="1"/>
          </p:cNvSpPr>
          <p:nvPr userDrawn="1"/>
        </p:nvSpPr>
        <p:spPr bwMode="auto">
          <a:xfrm>
            <a:off x="1319213" y="25908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4" name="Oval 452"/>
          <p:cNvSpPr>
            <a:spLocks noChangeAspect="1" noChangeArrowheads="1"/>
          </p:cNvSpPr>
          <p:nvPr userDrawn="1"/>
        </p:nvSpPr>
        <p:spPr bwMode="auto">
          <a:xfrm>
            <a:off x="14366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5" name="Oval 453"/>
          <p:cNvSpPr>
            <a:spLocks noChangeAspect="1" noChangeArrowheads="1"/>
          </p:cNvSpPr>
          <p:nvPr userDrawn="1"/>
        </p:nvSpPr>
        <p:spPr bwMode="auto">
          <a:xfrm>
            <a:off x="15557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6" name="Oval 454"/>
          <p:cNvSpPr>
            <a:spLocks noChangeAspect="1" noChangeArrowheads="1"/>
          </p:cNvSpPr>
          <p:nvPr userDrawn="1"/>
        </p:nvSpPr>
        <p:spPr bwMode="auto">
          <a:xfrm>
            <a:off x="16732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7" name="Oval 455"/>
          <p:cNvSpPr>
            <a:spLocks noChangeAspect="1" noChangeArrowheads="1"/>
          </p:cNvSpPr>
          <p:nvPr userDrawn="1"/>
        </p:nvSpPr>
        <p:spPr bwMode="auto">
          <a:xfrm>
            <a:off x="17922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8" name="Oval 456"/>
          <p:cNvSpPr>
            <a:spLocks noChangeAspect="1" noChangeArrowheads="1"/>
          </p:cNvSpPr>
          <p:nvPr userDrawn="1"/>
        </p:nvSpPr>
        <p:spPr bwMode="auto">
          <a:xfrm>
            <a:off x="19097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9" name="Oval 457"/>
          <p:cNvSpPr>
            <a:spLocks noChangeAspect="1" noChangeArrowheads="1"/>
          </p:cNvSpPr>
          <p:nvPr userDrawn="1"/>
        </p:nvSpPr>
        <p:spPr bwMode="auto">
          <a:xfrm>
            <a:off x="20288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0" name="Oval 458"/>
          <p:cNvSpPr>
            <a:spLocks noChangeAspect="1" noChangeArrowheads="1"/>
          </p:cNvSpPr>
          <p:nvPr userDrawn="1"/>
        </p:nvSpPr>
        <p:spPr bwMode="auto">
          <a:xfrm>
            <a:off x="23828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1" name="Oval 459"/>
          <p:cNvSpPr>
            <a:spLocks noChangeAspect="1" noChangeArrowheads="1"/>
          </p:cNvSpPr>
          <p:nvPr userDrawn="1"/>
        </p:nvSpPr>
        <p:spPr bwMode="auto">
          <a:xfrm>
            <a:off x="25019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2" name="Oval 460"/>
          <p:cNvSpPr>
            <a:spLocks noChangeAspect="1" noChangeArrowheads="1"/>
          </p:cNvSpPr>
          <p:nvPr userDrawn="1"/>
        </p:nvSpPr>
        <p:spPr bwMode="auto">
          <a:xfrm>
            <a:off x="26193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3" name="Oval 461"/>
          <p:cNvSpPr>
            <a:spLocks noChangeAspect="1" noChangeArrowheads="1"/>
          </p:cNvSpPr>
          <p:nvPr userDrawn="1"/>
        </p:nvSpPr>
        <p:spPr bwMode="auto">
          <a:xfrm>
            <a:off x="27384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4" name="Oval 462"/>
          <p:cNvSpPr>
            <a:spLocks noChangeAspect="1" noChangeArrowheads="1"/>
          </p:cNvSpPr>
          <p:nvPr userDrawn="1"/>
        </p:nvSpPr>
        <p:spPr bwMode="auto">
          <a:xfrm>
            <a:off x="41576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5" name="Oval 463"/>
          <p:cNvSpPr>
            <a:spLocks noChangeAspect="1" noChangeArrowheads="1"/>
          </p:cNvSpPr>
          <p:nvPr userDrawn="1"/>
        </p:nvSpPr>
        <p:spPr bwMode="auto">
          <a:xfrm>
            <a:off x="45132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6" name="Oval 464"/>
          <p:cNvSpPr>
            <a:spLocks noChangeAspect="1" noChangeArrowheads="1"/>
          </p:cNvSpPr>
          <p:nvPr userDrawn="1"/>
        </p:nvSpPr>
        <p:spPr bwMode="auto">
          <a:xfrm>
            <a:off x="48672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7" name="Oval 465"/>
          <p:cNvSpPr>
            <a:spLocks noChangeAspect="1" noChangeArrowheads="1"/>
          </p:cNvSpPr>
          <p:nvPr userDrawn="1"/>
        </p:nvSpPr>
        <p:spPr bwMode="auto">
          <a:xfrm>
            <a:off x="49863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8" name="Oval 466"/>
          <p:cNvSpPr>
            <a:spLocks noChangeAspect="1" noChangeArrowheads="1"/>
          </p:cNvSpPr>
          <p:nvPr userDrawn="1"/>
        </p:nvSpPr>
        <p:spPr bwMode="auto">
          <a:xfrm>
            <a:off x="51038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9" name="Oval 467"/>
          <p:cNvSpPr>
            <a:spLocks noChangeAspect="1" noChangeArrowheads="1"/>
          </p:cNvSpPr>
          <p:nvPr userDrawn="1"/>
        </p:nvSpPr>
        <p:spPr bwMode="auto">
          <a:xfrm>
            <a:off x="52228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0" name="Oval 468"/>
          <p:cNvSpPr>
            <a:spLocks noChangeAspect="1" noChangeArrowheads="1"/>
          </p:cNvSpPr>
          <p:nvPr userDrawn="1"/>
        </p:nvSpPr>
        <p:spPr bwMode="auto">
          <a:xfrm>
            <a:off x="53403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1" name="Oval 469"/>
          <p:cNvSpPr>
            <a:spLocks noChangeAspect="1" noChangeArrowheads="1"/>
          </p:cNvSpPr>
          <p:nvPr userDrawn="1"/>
        </p:nvSpPr>
        <p:spPr bwMode="auto">
          <a:xfrm>
            <a:off x="54594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2" name="Oval 470"/>
          <p:cNvSpPr>
            <a:spLocks noChangeAspect="1" noChangeArrowheads="1"/>
          </p:cNvSpPr>
          <p:nvPr userDrawn="1"/>
        </p:nvSpPr>
        <p:spPr bwMode="auto">
          <a:xfrm>
            <a:off x="55768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3" name="Oval 471"/>
          <p:cNvSpPr>
            <a:spLocks noChangeAspect="1" noChangeArrowheads="1"/>
          </p:cNvSpPr>
          <p:nvPr userDrawn="1"/>
        </p:nvSpPr>
        <p:spPr bwMode="auto">
          <a:xfrm>
            <a:off x="56959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4" name="Oval 472"/>
          <p:cNvSpPr>
            <a:spLocks noChangeAspect="1" noChangeArrowheads="1"/>
          </p:cNvSpPr>
          <p:nvPr userDrawn="1"/>
        </p:nvSpPr>
        <p:spPr bwMode="auto">
          <a:xfrm>
            <a:off x="58134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5" name="Oval 473"/>
          <p:cNvSpPr>
            <a:spLocks noChangeAspect="1" noChangeArrowheads="1"/>
          </p:cNvSpPr>
          <p:nvPr userDrawn="1"/>
        </p:nvSpPr>
        <p:spPr bwMode="auto">
          <a:xfrm>
            <a:off x="59324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6" name="Oval 474"/>
          <p:cNvSpPr>
            <a:spLocks noChangeAspect="1" noChangeArrowheads="1"/>
          </p:cNvSpPr>
          <p:nvPr userDrawn="1"/>
        </p:nvSpPr>
        <p:spPr bwMode="auto">
          <a:xfrm>
            <a:off x="60515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7" name="Oval 475"/>
          <p:cNvSpPr>
            <a:spLocks noChangeAspect="1" noChangeArrowheads="1"/>
          </p:cNvSpPr>
          <p:nvPr userDrawn="1"/>
        </p:nvSpPr>
        <p:spPr bwMode="auto">
          <a:xfrm>
            <a:off x="61690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8" name="Oval 476"/>
          <p:cNvSpPr>
            <a:spLocks noChangeAspect="1" noChangeArrowheads="1"/>
          </p:cNvSpPr>
          <p:nvPr userDrawn="1"/>
        </p:nvSpPr>
        <p:spPr bwMode="auto">
          <a:xfrm>
            <a:off x="62880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9" name="Oval 477"/>
          <p:cNvSpPr>
            <a:spLocks noChangeAspect="1" noChangeArrowheads="1"/>
          </p:cNvSpPr>
          <p:nvPr userDrawn="1"/>
        </p:nvSpPr>
        <p:spPr bwMode="auto">
          <a:xfrm>
            <a:off x="64055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0" name="Oval 478"/>
          <p:cNvSpPr>
            <a:spLocks noChangeAspect="1" noChangeArrowheads="1"/>
          </p:cNvSpPr>
          <p:nvPr userDrawn="1"/>
        </p:nvSpPr>
        <p:spPr bwMode="auto">
          <a:xfrm>
            <a:off x="65246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1" name="Oval 479"/>
          <p:cNvSpPr>
            <a:spLocks noChangeAspect="1" noChangeArrowheads="1"/>
          </p:cNvSpPr>
          <p:nvPr userDrawn="1"/>
        </p:nvSpPr>
        <p:spPr bwMode="auto">
          <a:xfrm>
            <a:off x="66421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2" name="Oval 480"/>
          <p:cNvSpPr>
            <a:spLocks noChangeAspect="1" noChangeArrowheads="1"/>
          </p:cNvSpPr>
          <p:nvPr userDrawn="1"/>
        </p:nvSpPr>
        <p:spPr bwMode="auto">
          <a:xfrm>
            <a:off x="67611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3" name="Oval 481"/>
          <p:cNvSpPr>
            <a:spLocks noChangeAspect="1" noChangeArrowheads="1"/>
          </p:cNvSpPr>
          <p:nvPr userDrawn="1"/>
        </p:nvSpPr>
        <p:spPr bwMode="auto">
          <a:xfrm>
            <a:off x="68786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4" name="Oval 482"/>
          <p:cNvSpPr>
            <a:spLocks noChangeAspect="1" noChangeArrowheads="1"/>
          </p:cNvSpPr>
          <p:nvPr userDrawn="1"/>
        </p:nvSpPr>
        <p:spPr bwMode="auto">
          <a:xfrm>
            <a:off x="69977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5" name="Oval 483"/>
          <p:cNvSpPr>
            <a:spLocks noChangeAspect="1" noChangeArrowheads="1"/>
          </p:cNvSpPr>
          <p:nvPr userDrawn="1"/>
        </p:nvSpPr>
        <p:spPr bwMode="auto">
          <a:xfrm>
            <a:off x="71151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6" name="Oval 484"/>
          <p:cNvSpPr>
            <a:spLocks noChangeAspect="1" noChangeArrowheads="1"/>
          </p:cNvSpPr>
          <p:nvPr userDrawn="1"/>
        </p:nvSpPr>
        <p:spPr bwMode="auto">
          <a:xfrm>
            <a:off x="72342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7" name="Oval 485"/>
          <p:cNvSpPr>
            <a:spLocks noChangeAspect="1" noChangeArrowheads="1"/>
          </p:cNvSpPr>
          <p:nvPr userDrawn="1"/>
        </p:nvSpPr>
        <p:spPr bwMode="auto">
          <a:xfrm>
            <a:off x="73517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8" name="Oval 486"/>
          <p:cNvSpPr>
            <a:spLocks noChangeAspect="1" noChangeArrowheads="1"/>
          </p:cNvSpPr>
          <p:nvPr userDrawn="1"/>
        </p:nvSpPr>
        <p:spPr bwMode="auto">
          <a:xfrm>
            <a:off x="7470775" y="25908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9" name="Oval 487"/>
          <p:cNvSpPr>
            <a:spLocks noChangeAspect="1" noChangeArrowheads="1"/>
          </p:cNvSpPr>
          <p:nvPr userDrawn="1"/>
        </p:nvSpPr>
        <p:spPr bwMode="auto">
          <a:xfrm>
            <a:off x="75882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0" name="Oval 488"/>
          <p:cNvSpPr>
            <a:spLocks noChangeAspect="1" noChangeArrowheads="1"/>
          </p:cNvSpPr>
          <p:nvPr userDrawn="1"/>
        </p:nvSpPr>
        <p:spPr bwMode="auto">
          <a:xfrm>
            <a:off x="81803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1" name="Oval 489"/>
          <p:cNvSpPr>
            <a:spLocks noChangeAspect="1" noChangeArrowheads="1"/>
          </p:cNvSpPr>
          <p:nvPr userDrawn="1"/>
        </p:nvSpPr>
        <p:spPr bwMode="auto">
          <a:xfrm>
            <a:off x="8316913" y="25654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2" name="Oval 490"/>
          <p:cNvSpPr>
            <a:spLocks noChangeAspect="1" noChangeArrowheads="1"/>
          </p:cNvSpPr>
          <p:nvPr userDrawn="1"/>
        </p:nvSpPr>
        <p:spPr bwMode="auto">
          <a:xfrm>
            <a:off x="2540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3" name="Oval 491"/>
          <p:cNvSpPr>
            <a:spLocks noChangeAspect="1" noChangeArrowheads="1"/>
          </p:cNvSpPr>
          <p:nvPr userDrawn="1"/>
        </p:nvSpPr>
        <p:spPr bwMode="auto">
          <a:xfrm>
            <a:off x="9636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4" name="Oval 492"/>
          <p:cNvSpPr>
            <a:spLocks noChangeAspect="1" noChangeArrowheads="1"/>
          </p:cNvSpPr>
          <p:nvPr userDrawn="1"/>
        </p:nvSpPr>
        <p:spPr bwMode="auto">
          <a:xfrm>
            <a:off x="10826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5" name="Oval 493"/>
          <p:cNvSpPr>
            <a:spLocks noChangeAspect="1" noChangeArrowheads="1"/>
          </p:cNvSpPr>
          <p:nvPr userDrawn="1"/>
        </p:nvSpPr>
        <p:spPr bwMode="auto">
          <a:xfrm>
            <a:off x="12001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6" name="Oval 494"/>
          <p:cNvSpPr>
            <a:spLocks noChangeAspect="1" noChangeArrowheads="1"/>
          </p:cNvSpPr>
          <p:nvPr userDrawn="1"/>
        </p:nvSpPr>
        <p:spPr bwMode="auto">
          <a:xfrm>
            <a:off x="13192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7" name="Oval 495"/>
          <p:cNvSpPr>
            <a:spLocks noChangeAspect="1" noChangeArrowheads="1"/>
          </p:cNvSpPr>
          <p:nvPr userDrawn="1"/>
        </p:nvSpPr>
        <p:spPr bwMode="auto">
          <a:xfrm>
            <a:off x="14366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8" name="Oval 496"/>
          <p:cNvSpPr>
            <a:spLocks noChangeAspect="1" noChangeArrowheads="1"/>
          </p:cNvSpPr>
          <p:nvPr userDrawn="1"/>
        </p:nvSpPr>
        <p:spPr bwMode="auto">
          <a:xfrm>
            <a:off x="15557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9" name="Oval 497"/>
          <p:cNvSpPr>
            <a:spLocks noChangeAspect="1" noChangeArrowheads="1"/>
          </p:cNvSpPr>
          <p:nvPr userDrawn="1"/>
        </p:nvSpPr>
        <p:spPr bwMode="auto">
          <a:xfrm>
            <a:off x="16732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0" name="Oval 498"/>
          <p:cNvSpPr>
            <a:spLocks noChangeAspect="1" noChangeArrowheads="1"/>
          </p:cNvSpPr>
          <p:nvPr userDrawn="1"/>
        </p:nvSpPr>
        <p:spPr bwMode="auto">
          <a:xfrm>
            <a:off x="17922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1" name="Oval 499"/>
          <p:cNvSpPr>
            <a:spLocks noChangeAspect="1" noChangeArrowheads="1"/>
          </p:cNvSpPr>
          <p:nvPr userDrawn="1"/>
        </p:nvSpPr>
        <p:spPr bwMode="auto">
          <a:xfrm>
            <a:off x="19097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2" name="Oval 500"/>
          <p:cNvSpPr>
            <a:spLocks noChangeAspect="1" noChangeArrowheads="1"/>
          </p:cNvSpPr>
          <p:nvPr userDrawn="1"/>
        </p:nvSpPr>
        <p:spPr bwMode="auto">
          <a:xfrm>
            <a:off x="20288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3" name="Oval 501"/>
          <p:cNvSpPr>
            <a:spLocks noChangeAspect="1" noChangeArrowheads="1"/>
          </p:cNvSpPr>
          <p:nvPr userDrawn="1"/>
        </p:nvSpPr>
        <p:spPr bwMode="auto">
          <a:xfrm>
            <a:off x="21463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4" name="Oval 502"/>
          <p:cNvSpPr>
            <a:spLocks noChangeAspect="1" noChangeArrowheads="1"/>
          </p:cNvSpPr>
          <p:nvPr userDrawn="1"/>
        </p:nvSpPr>
        <p:spPr bwMode="auto">
          <a:xfrm>
            <a:off x="22653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5" name="Oval 503"/>
          <p:cNvSpPr>
            <a:spLocks noChangeAspect="1" noChangeArrowheads="1"/>
          </p:cNvSpPr>
          <p:nvPr userDrawn="1"/>
        </p:nvSpPr>
        <p:spPr bwMode="auto">
          <a:xfrm>
            <a:off x="23828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6" name="Oval 504"/>
          <p:cNvSpPr>
            <a:spLocks noChangeAspect="1" noChangeArrowheads="1"/>
          </p:cNvSpPr>
          <p:nvPr userDrawn="1"/>
        </p:nvSpPr>
        <p:spPr bwMode="auto">
          <a:xfrm>
            <a:off x="25019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7" name="Oval 505"/>
          <p:cNvSpPr>
            <a:spLocks noChangeAspect="1" noChangeArrowheads="1"/>
          </p:cNvSpPr>
          <p:nvPr userDrawn="1"/>
        </p:nvSpPr>
        <p:spPr bwMode="auto">
          <a:xfrm>
            <a:off x="26193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8" name="Oval 506"/>
          <p:cNvSpPr>
            <a:spLocks noChangeAspect="1" noChangeArrowheads="1"/>
          </p:cNvSpPr>
          <p:nvPr userDrawn="1"/>
        </p:nvSpPr>
        <p:spPr bwMode="auto">
          <a:xfrm>
            <a:off x="27384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9" name="Oval 507"/>
          <p:cNvSpPr>
            <a:spLocks noChangeAspect="1" noChangeArrowheads="1"/>
          </p:cNvSpPr>
          <p:nvPr userDrawn="1"/>
        </p:nvSpPr>
        <p:spPr bwMode="auto">
          <a:xfrm>
            <a:off x="28559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0" name="Oval 508"/>
          <p:cNvSpPr>
            <a:spLocks noChangeAspect="1" noChangeArrowheads="1"/>
          </p:cNvSpPr>
          <p:nvPr userDrawn="1"/>
        </p:nvSpPr>
        <p:spPr bwMode="auto">
          <a:xfrm>
            <a:off x="40401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1" name="Oval 509"/>
          <p:cNvSpPr>
            <a:spLocks noChangeAspect="1" noChangeArrowheads="1"/>
          </p:cNvSpPr>
          <p:nvPr userDrawn="1"/>
        </p:nvSpPr>
        <p:spPr bwMode="auto">
          <a:xfrm>
            <a:off x="41576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2" name="Oval 510"/>
          <p:cNvSpPr>
            <a:spLocks noChangeAspect="1" noChangeArrowheads="1"/>
          </p:cNvSpPr>
          <p:nvPr userDrawn="1"/>
        </p:nvSpPr>
        <p:spPr bwMode="auto">
          <a:xfrm>
            <a:off x="42767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3" name="Oval 511"/>
          <p:cNvSpPr>
            <a:spLocks noChangeAspect="1" noChangeArrowheads="1"/>
          </p:cNvSpPr>
          <p:nvPr userDrawn="1"/>
        </p:nvSpPr>
        <p:spPr bwMode="auto">
          <a:xfrm>
            <a:off x="43942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4" name="Oval 512"/>
          <p:cNvSpPr>
            <a:spLocks noChangeAspect="1" noChangeArrowheads="1"/>
          </p:cNvSpPr>
          <p:nvPr userDrawn="1"/>
        </p:nvSpPr>
        <p:spPr bwMode="auto">
          <a:xfrm>
            <a:off x="45132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5" name="Oval 513"/>
          <p:cNvSpPr>
            <a:spLocks noChangeAspect="1" noChangeArrowheads="1"/>
          </p:cNvSpPr>
          <p:nvPr userDrawn="1"/>
        </p:nvSpPr>
        <p:spPr bwMode="auto">
          <a:xfrm>
            <a:off x="46307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6" name="Oval 514"/>
          <p:cNvSpPr>
            <a:spLocks noChangeAspect="1" noChangeArrowheads="1"/>
          </p:cNvSpPr>
          <p:nvPr userDrawn="1"/>
        </p:nvSpPr>
        <p:spPr bwMode="auto">
          <a:xfrm>
            <a:off x="47498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7" name="Oval 515"/>
          <p:cNvSpPr>
            <a:spLocks noChangeAspect="1" noChangeArrowheads="1"/>
          </p:cNvSpPr>
          <p:nvPr userDrawn="1"/>
        </p:nvSpPr>
        <p:spPr bwMode="auto">
          <a:xfrm>
            <a:off x="48672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8" name="Oval 516"/>
          <p:cNvSpPr>
            <a:spLocks noChangeAspect="1" noChangeArrowheads="1"/>
          </p:cNvSpPr>
          <p:nvPr userDrawn="1"/>
        </p:nvSpPr>
        <p:spPr bwMode="auto">
          <a:xfrm>
            <a:off x="49863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9" name="Oval 517"/>
          <p:cNvSpPr>
            <a:spLocks noChangeAspect="1" noChangeArrowheads="1"/>
          </p:cNvSpPr>
          <p:nvPr userDrawn="1"/>
        </p:nvSpPr>
        <p:spPr bwMode="auto">
          <a:xfrm>
            <a:off x="51038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0" name="Oval 518"/>
          <p:cNvSpPr>
            <a:spLocks noChangeAspect="1" noChangeArrowheads="1"/>
          </p:cNvSpPr>
          <p:nvPr userDrawn="1"/>
        </p:nvSpPr>
        <p:spPr bwMode="auto">
          <a:xfrm>
            <a:off x="52228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1" name="Oval 519"/>
          <p:cNvSpPr>
            <a:spLocks noChangeAspect="1" noChangeArrowheads="1"/>
          </p:cNvSpPr>
          <p:nvPr userDrawn="1"/>
        </p:nvSpPr>
        <p:spPr bwMode="auto">
          <a:xfrm>
            <a:off x="53403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2" name="Oval 520"/>
          <p:cNvSpPr>
            <a:spLocks noChangeAspect="1" noChangeArrowheads="1"/>
          </p:cNvSpPr>
          <p:nvPr userDrawn="1"/>
        </p:nvSpPr>
        <p:spPr bwMode="auto">
          <a:xfrm>
            <a:off x="54594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3" name="Oval 521"/>
          <p:cNvSpPr>
            <a:spLocks noChangeAspect="1" noChangeArrowheads="1"/>
          </p:cNvSpPr>
          <p:nvPr userDrawn="1"/>
        </p:nvSpPr>
        <p:spPr bwMode="auto">
          <a:xfrm>
            <a:off x="55768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4" name="Oval 522"/>
          <p:cNvSpPr>
            <a:spLocks noChangeAspect="1" noChangeArrowheads="1"/>
          </p:cNvSpPr>
          <p:nvPr userDrawn="1"/>
        </p:nvSpPr>
        <p:spPr bwMode="auto">
          <a:xfrm>
            <a:off x="56959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5" name="Oval 523"/>
          <p:cNvSpPr>
            <a:spLocks noChangeAspect="1" noChangeArrowheads="1"/>
          </p:cNvSpPr>
          <p:nvPr userDrawn="1"/>
        </p:nvSpPr>
        <p:spPr bwMode="auto">
          <a:xfrm>
            <a:off x="58134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6" name="Oval 524"/>
          <p:cNvSpPr>
            <a:spLocks noChangeAspect="1" noChangeArrowheads="1"/>
          </p:cNvSpPr>
          <p:nvPr userDrawn="1"/>
        </p:nvSpPr>
        <p:spPr bwMode="auto">
          <a:xfrm>
            <a:off x="59324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7" name="Oval 525"/>
          <p:cNvSpPr>
            <a:spLocks noChangeAspect="1" noChangeArrowheads="1"/>
          </p:cNvSpPr>
          <p:nvPr userDrawn="1"/>
        </p:nvSpPr>
        <p:spPr bwMode="auto">
          <a:xfrm>
            <a:off x="60515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8" name="Oval 526"/>
          <p:cNvSpPr>
            <a:spLocks noChangeAspect="1" noChangeArrowheads="1"/>
          </p:cNvSpPr>
          <p:nvPr userDrawn="1"/>
        </p:nvSpPr>
        <p:spPr bwMode="auto">
          <a:xfrm>
            <a:off x="61690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9" name="Oval 527"/>
          <p:cNvSpPr>
            <a:spLocks noChangeAspect="1" noChangeArrowheads="1"/>
          </p:cNvSpPr>
          <p:nvPr userDrawn="1"/>
        </p:nvSpPr>
        <p:spPr bwMode="auto">
          <a:xfrm>
            <a:off x="62880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0" name="Oval 528"/>
          <p:cNvSpPr>
            <a:spLocks noChangeAspect="1" noChangeArrowheads="1"/>
          </p:cNvSpPr>
          <p:nvPr userDrawn="1"/>
        </p:nvSpPr>
        <p:spPr bwMode="auto">
          <a:xfrm>
            <a:off x="64055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1" name="Oval 529"/>
          <p:cNvSpPr>
            <a:spLocks noChangeAspect="1" noChangeArrowheads="1"/>
          </p:cNvSpPr>
          <p:nvPr userDrawn="1"/>
        </p:nvSpPr>
        <p:spPr bwMode="auto">
          <a:xfrm>
            <a:off x="65246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2" name="Oval 530"/>
          <p:cNvSpPr>
            <a:spLocks noChangeAspect="1" noChangeArrowheads="1"/>
          </p:cNvSpPr>
          <p:nvPr userDrawn="1"/>
        </p:nvSpPr>
        <p:spPr bwMode="auto">
          <a:xfrm>
            <a:off x="6642100" y="27003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3" name="Oval 531"/>
          <p:cNvSpPr>
            <a:spLocks noChangeAspect="1" noChangeArrowheads="1"/>
          </p:cNvSpPr>
          <p:nvPr userDrawn="1"/>
        </p:nvSpPr>
        <p:spPr bwMode="auto">
          <a:xfrm>
            <a:off x="67611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4" name="Oval 532"/>
          <p:cNvSpPr>
            <a:spLocks noChangeAspect="1" noChangeArrowheads="1"/>
          </p:cNvSpPr>
          <p:nvPr userDrawn="1"/>
        </p:nvSpPr>
        <p:spPr bwMode="auto">
          <a:xfrm>
            <a:off x="68786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5" name="Oval 533"/>
          <p:cNvSpPr>
            <a:spLocks noChangeAspect="1" noChangeArrowheads="1"/>
          </p:cNvSpPr>
          <p:nvPr userDrawn="1"/>
        </p:nvSpPr>
        <p:spPr bwMode="auto">
          <a:xfrm>
            <a:off x="69977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6" name="Oval 534"/>
          <p:cNvSpPr>
            <a:spLocks noChangeAspect="1" noChangeArrowheads="1"/>
          </p:cNvSpPr>
          <p:nvPr userDrawn="1"/>
        </p:nvSpPr>
        <p:spPr bwMode="auto">
          <a:xfrm>
            <a:off x="71151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7" name="Oval 535"/>
          <p:cNvSpPr>
            <a:spLocks noChangeAspect="1" noChangeArrowheads="1"/>
          </p:cNvSpPr>
          <p:nvPr userDrawn="1"/>
        </p:nvSpPr>
        <p:spPr bwMode="auto">
          <a:xfrm>
            <a:off x="72342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8" name="Oval 536"/>
          <p:cNvSpPr>
            <a:spLocks noChangeAspect="1" noChangeArrowheads="1"/>
          </p:cNvSpPr>
          <p:nvPr userDrawn="1"/>
        </p:nvSpPr>
        <p:spPr bwMode="auto">
          <a:xfrm>
            <a:off x="73517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9" name="Oval 537"/>
          <p:cNvSpPr>
            <a:spLocks noChangeAspect="1" noChangeArrowheads="1"/>
          </p:cNvSpPr>
          <p:nvPr userDrawn="1"/>
        </p:nvSpPr>
        <p:spPr bwMode="auto">
          <a:xfrm>
            <a:off x="74707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0" name="Oval 538"/>
          <p:cNvSpPr>
            <a:spLocks noChangeAspect="1" noChangeArrowheads="1"/>
          </p:cNvSpPr>
          <p:nvPr userDrawn="1"/>
        </p:nvSpPr>
        <p:spPr bwMode="auto">
          <a:xfrm>
            <a:off x="75882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1" name="Oval 539"/>
          <p:cNvSpPr>
            <a:spLocks noChangeAspect="1" noChangeArrowheads="1"/>
          </p:cNvSpPr>
          <p:nvPr userDrawn="1"/>
        </p:nvSpPr>
        <p:spPr bwMode="auto">
          <a:xfrm>
            <a:off x="7707313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2" name="Oval 540"/>
          <p:cNvSpPr>
            <a:spLocks noChangeAspect="1" noChangeArrowheads="1"/>
          </p:cNvSpPr>
          <p:nvPr userDrawn="1"/>
        </p:nvSpPr>
        <p:spPr bwMode="auto">
          <a:xfrm>
            <a:off x="78247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3" name="Oval 541"/>
          <p:cNvSpPr>
            <a:spLocks noChangeAspect="1" noChangeArrowheads="1"/>
          </p:cNvSpPr>
          <p:nvPr userDrawn="1"/>
        </p:nvSpPr>
        <p:spPr bwMode="auto">
          <a:xfrm>
            <a:off x="8180388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4" name="Oval 542"/>
          <p:cNvSpPr>
            <a:spLocks noChangeAspect="1" noChangeArrowheads="1"/>
          </p:cNvSpPr>
          <p:nvPr userDrawn="1"/>
        </p:nvSpPr>
        <p:spPr bwMode="auto">
          <a:xfrm>
            <a:off x="12001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5" name="Oval 543"/>
          <p:cNvSpPr>
            <a:spLocks noChangeAspect="1" noChangeArrowheads="1"/>
          </p:cNvSpPr>
          <p:nvPr userDrawn="1"/>
        </p:nvSpPr>
        <p:spPr bwMode="auto">
          <a:xfrm>
            <a:off x="13192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6" name="Oval 544"/>
          <p:cNvSpPr>
            <a:spLocks noChangeAspect="1" noChangeArrowheads="1"/>
          </p:cNvSpPr>
          <p:nvPr userDrawn="1"/>
        </p:nvSpPr>
        <p:spPr bwMode="auto">
          <a:xfrm>
            <a:off x="14366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7" name="Oval 545"/>
          <p:cNvSpPr>
            <a:spLocks noChangeAspect="1" noChangeArrowheads="1"/>
          </p:cNvSpPr>
          <p:nvPr userDrawn="1"/>
        </p:nvSpPr>
        <p:spPr bwMode="auto">
          <a:xfrm>
            <a:off x="15557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8" name="Oval 546"/>
          <p:cNvSpPr>
            <a:spLocks noChangeAspect="1" noChangeArrowheads="1"/>
          </p:cNvSpPr>
          <p:nvPr userDrawn="1"/>
        </p:nvSpPr>
        <p:spPr bwMode="auto">
          <a:xfrm>
            <a:off x="16732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9" name="Oval 547"/>
          <p:cNvSpPr>
            <a:spLocks noChangeAspect="1" noChangeArrowheads="1"/>
          </p:cNvSpPr>
          <p:nvPr userDrawn="1"/>
        </p:nvSpPr>
        <p:spPr bwMode="auto">
          <a:xfrm>
            <a:off x="17922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0" name="Oval 548"/>
          <p:cNvSpPr>
            <a:spLocks noChangeAspect="1" noChangeArrowheads="1"/>
          </p:cNvSpPr>
          <p:nvPr userDrawn="1"/>
        </p:nvSpPr>
        <p:spPr bwMode="auto">
          <a:xfrm>
            <a:off x="19097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1" name="Oval 549"/>
          <p:cNvSpPr>
            <a:spLocks noChangeAspect="1" noChangeArrowheads="1"/>
          </p:cNvSpPr>
          <p:nvPr userDrawn="1"/>
        </p:nvSpPr>
        <p:spPr bwMode="auto">
          <a:xfrm>
            <a:off x="20288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2" name="Oval 550"/>
          <p:cNvSpPr>
            <a:spLocks noChangeAspect="1" noChangeArrowheads="1"/>
          </p:cNvSpPr>
          <p:nvPr userDrawn="1"/>
        </p:nvSpPr>
        <p:spPr bwMode="auto">
          <a:xfrm>
            <a:off x="21463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3" name="Oval 551"/>
          <p:cNvSpPr>
            <a:spLocks noChangeAspect="1" noChangeArrowheads="1"/>
          </p:cNvSpPr>
          <p:nvPr userDrawn="1"/>
        </p:nvSpPr>
        <p:spPr bwMode="auto">
          <a:xfrm>
            <a:off x="22653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4" name="Oval 552"/>
          <p:cNvSpPr>
            <a:spLocks noChangeAspect="1" noChangeArrowheads="1"/>
          </p:cNvSpPr>
          <p:nvPr userDrawn="1"/>
        </p:nvSpPr>
        <p:spPr bwMode="auto">
          <a:xfrm>
            <a:off x="23828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5" name="Oval 553"/>
          <p:cNvSpPr>
            <a:spLocks noChangeAspect="1" noChangeArrowheads="1"/>
          </p:cNvSpPr>
          <p:nvPr userDrawn="1"/>
        </p:nvSpPr>
        <p:spPr bwMode="auto">
          <a:xfrm>
            <a:off x="25019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6" name="Oval 554"/>
          <p:cNvSpPr>
            <a:spLocks noChangeAspect="1" noChangeArrowheads="1"/>
          </p:cNvSpPr>
          <p:nvPr userDrawn="1"/>
        </p:nvSpPr>
        <p:spPr bwMode="auto">
          <a:xfrm>
            <a:off x="26193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7" name="Oval 555"/>
          <p:cNvSpPr>
            <a:spLocks noChangeAspect="1" noChangeArrowheads="1"/>
          </p:cNvSpPr>
          <p:nvPr userDrawn="1"/>
        </p:nvSpPr>
        <p:spPr bwMode="auto">
          <a:xfrm>
            <a:off x="27384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8" name="Oval 556"/>
          <p:cNvSpPr>
            <a:spLocks noChangeAspect="1" noChangeArrowheads="1"/>
          </p:cNvSpPr>
          <p:nvPr userDrawn="1"/>
        </p:nvSpPr>
        <p:spPr bwMode="auto">
          <a:xfrm>
            <a:off x="28559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9" name="Oval 557"/>
          <p:cNvSpPr>
            <a:spLocks noChangeAspect="1" noChangeArrowheads="1"/>
          </p:cNvSpPr>
          <p:nvPr userDrawn="1"/>
        </p:nvSpPr>
        <p:spPr bwMode="auto">
          <a:xfrm>
            <a:off x="41576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0" name="Oval 558"/>
          <p:cNvSpPr>
            <a:spLocks noChangeAspect="1" noChangeArrowheads="1"/>
          </p:cNvSpPr>
          <p:nvPr userDrawn="1"/>
        </p:nvSpPr>
        <p:spPr bwMode="auto">
          <a:xfrm>
            <a:off x="42767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1" name="Oval 559"/>
          <p:cNvSpPr>
            <a:spLocks noChangeAspect="1" noChangeArrowheads="1"/>
          </p:cNvSpPr>
          <p:nvPr userDrawn="1"/>
        </p:nvSpPr>
        <p:spPr bwMode="auto">
          <a:xfrm>
            <a:off x="43942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2" name="Oval 560"/>
          <p:cNvSpPr>
            <a:spLocks noChangeAspect="1" noChangeArrowheads="1"/>
          </p:cNvSpPr>
          <p:nvPr userDrawn="1"/>
        </p:nvSpPr>
        <p:spPr bwMode="auto">
          <a:xfrm>
            <a:off x="45132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3" name="Oval 561"/>
          <p:cNvSpPr>
            <a:spLocks noChangeAspect="1" noChangeArrowheads="1"/>
          </p:cNvSpPr>
          <p:nvPr userDrawn="1"/>
        </p:nvSpPr>
        <p:spPr bwMode="auto">
          <a:xfrm>
            <a:off x="46307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4" name="Oval 562"/>
          <p:cNvSpPr>
            <a:spLocks noChangeAspect="1" noChangeArrowheads="1"/>
          </p:cNvSpPr>
          <p:nvPr userDrawn="1"/>
        </p:nvSpPr>
        <p:spPr bwMode="auto">
          <a:xfrm>
            <a:off x="47498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5" name="Oval 563"/>
          <p:cNvSpPr>
            <a:spLocks noChangeAspect="1" noChangeArrowheads="1"/>
          </p:cNvSpPr>
          <p:nvPr userDrawn="1"/>
        </p:nvSpPr>
        <p:spPr bwMode="auto">
          <a:xfrm>
            <a:off x="48672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6" name="Oval 564"/>
          <p:cNvSpPr>
            <a:spLocks noChangeAspect="1" noChangeArrowheads="1"/>
          </p:cNvSpPr>
          <p:nvPr userDrawn="1"/>
        </p:nvSpPr>
        <p:spPr bwMode="auto">
          <a:xfrm>
            <a:off x="49863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7" name="Oval 565"/>
          <p:cNvSpPr>
            <a:spLocks noChangeAspect="1" noChangeArrowheads="1"/>
          </p:cNvSpPr>
          <p:nvPr userDrawn="1"/>
        </p:nvSpPr>
        <p:spPr bwMode="auto">
          <a:xfrm>
            <a:off x="51038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8" name="Oval 566"/>
          <p:cNvSpPr>
            <a:spLocks noChangeAspect="1" noChangeArrowheads="1"/>
          </p:cNvSpPr>
          <p:nvPr userDrawn="1"/>
        </p:nvSpPr>
        <p:spPr bwMode="auto">
          <a:xfrm>
            <a:off x="52228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9" name="Oval 567"/>
          <p:cNvSpPr>
            <a:spLocks noChangeAspect="1" noChangeArrowheads="1"/>
          </p:cNvSpPr>
          <p:nvPr userDrawn="1"/>
        </p:nvSpPr>
        <p:spPr bwMode="auto">
          <a:xfrm>
            <a:off x="53403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0" name="Oval 568"/>
          <p:cNvSpPr>
            <a:spLocks noChangeAspect="1" noChangeArrowheads="1"/>
          </p:cNvSpPr>
          <p:nvPr userDrawn="1"/>
        </p:nvSpPr>
        <p:spPr bwMode="auto">
          <a:xfrm>
            <a:off x="54594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1" name="Oval 569"/>
          <p:cNvSpPr>
            <a:spLocks noChangeAspect="1" noChangeArrowheads="1"/>
          </p:cNvSpPr>
          <p:nvPr userDrawn="1"/>
        </p:nvSpPr>
        <p:spPr bwMode="auto">
          <a:xfrm>
            <a:off x="55768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2" name="Oval 570"/>
          <p:cNvSpPr>
            <a:spLocks noChangeAspect="1" noChangeArrowheads="1"/>
          </p:cNvSpPr>
          <p:nvPr userDrawn="1"/>
        </p:nvSpPr>
        <p:spPr bwMode="auto">
          <a:xfrm>
            <a:off x="56959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3" name="Oval 571"/>
          <p:cNvSpPr>
            <a:spLocks noChangeAspect="1" noChangeArrowheads="1"/>
          </p:cNvSpPr>
          <p:nvPr userDrawn="1"/>
        </p:nvSpPr>
        <p:spPr bwMode="auto">
          <a:xfrm>
            <a:off x="58134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4" name="Oval 572"/>
          <p:cNvSpPr>
            <a:spLocks noChangeAspect="1" noChangeArrowheads="1"/>
          </p:cNvSpPr>
          <p:nvPr userDrawn="1"/>
        </p:nvSpPr>
        <p:spPr bwMode="auto">
          <a:xfrm>
            <a:off x="59324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5" name="Oval 573"/>
          <p:cNvSpPr>
            <a:spLocks noChangeAspect="1" noChangeArrowheads="1"/>
          </p:cNvSpPr>
          <p:nvPr userDrawn="1"/>
        </p:nvSpPr>
        <p:spPr bwMode="auto">
          <a:xfrm>
            <a:off x="60515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6" name="Oval 574"/>
          <p:cNvSpPr>
            <a:spLocks noChangeAspect="1" noChangeArrowheads="1"/>
          </p:cNvSpPr>
          <p:nvPr userDrawn="1"/>
        </p:nvSpPr>
        <p:spPr bwMode="auto">
          <a:xfrm>
            <a:off x="61690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7" name="Oval 575"/>
          <p:cNvSpPr>
            <a:spLocks noChangeAspect="1" noChangeArrowheads="1"/>
          </p:cNvSpPr>
          <p:nvPr userDrawn="1"/>
        </p:nvSpPr>
        <p:spPr bwMode="auto">
          <a:xfrm>
            <a:off x="62880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8" name="Oval 576"/>
          <p:cNvSpPr>
            <a:spLocks noChangeAspect="1" noChangeArrowheads="1"/>
          </p:cNvSpPr>
          <p:nvPr userDrawn="1"/>
        </p:nvSpPr>
        <p:spPr bwMode="auto">
          <a:xfrm>
            <a:off x="64055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9" name="Oval 577"/>
          <p:cNvSpPr>
            <a:spLocks noChangeAspect="1" noChangeArrowheads="1"/>
          </p:cNvSpPr>
          <p:nvPr userDrawn="1"/>
        </p:nvSpPr>
        <p:spPr bwMode="auto">
          <a:xfrm>
            <a:off x="65246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0" name="Oval 578"/>
          <p:cNvSpPr>
            <a:spLocks noChangeAspect="1" noChangeArrowheads="1"/>
          </p:cNvSpPr>
          <p:nvPr userDrawn="1"/>
        </p:nvSpPr>
        <p:spPr bwMode="auto">
          <a:xfrm>
            <a:off x="66421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1" name="Oval 579"/>
          <p:cNvSpPr>
            <a:spLocks noChangeAspect="1" noChangeArrowheads="1"/>
          </p:cNvSpPr>
          <p:nvPr userDrawn="1"/>
        </p:nvSpPr>
        <p:spPr bwMode="auto">
          <a:xfrm>
            <a:off x="67611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2" name="Oval 580"/>
          <p:cNvSpPr>
            <a:spLocks noChangeAspect="1" noChangeArrowheads="1"/>
          </p:cNvSpPr>
          <p:nvPr userDrawn="1"/>
        </p:nvSpPr>
        <p:spPr bwMode="auto">
          <a:xfrm>
            <a:off x="68786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3" name="Oval 581"/>
          <p:cNvSpPr>
            <a:spLocks noChangeAspect="1" noChangeArrowheads="1"/>
          </p:cNvSpPr>
          <p:nvPr userDrawn="1"/>
        </p:nvSpPr>
        <p:spPr bwMode="auto">
          <a:xfrm>
            <a:off x="69977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4" name="Oval 582"/>
          <p:cNvSpPr>
            <a:spLocks noChangeAspect="1" noChangeArrowheads="1"/>
          </p:cNvSpPr>
          <p:nvPr userDrawn="1"/>
        </p:nvSpPr>
        <p:spPr bwMode="auto">
          <a:xfrm>
            <a:off x="71151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5" name="Oval 583"/>
          <p:cNvSpPr>
            <a:spLocks noChangeAspect="1" noChangeArrowheads="1"/>
          </p:cNvSpPr>
          <p:nvPr userDrawn="1"/>
        </p:nvSpPr>
        <p:spPr bwMode="auto">
          <a:xfrm>
            <a:off x="72342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6" name="Oval 584"/>
          <p:cNvSpPr>
            <a:spLocks noChangeAspect="1" noChangeArrowheads="1"/>
          </p:cNvSpPr>
          <p:nvPr userDrawn="1"/>
        </p:nvSpPr>
        <p:spPr bwMode="auto">
          <a:xfrm>
            <a:off x="73517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7" name="Oval 585"/>
          <p:cNvSpPr>
            <a:spLocks noChangeAspect="1" noChangeArrowheads="1"/>
          </p:cNvSpPr>
          <p:nvPr userDrawn="1"/>
        </p:nvSpPr>
        <p:spPr bwMode="auto">
          <a:xfrm>
            <a:off x="7470775" y="28098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8" name="Oval 586"/>
          <p:cNvSpPr>
            <a:spLocks noChangeAspect="1" noChangeArrowheads="1"/>
          </p:cNvSpPr>
          <p:nvPr userDrawn="1"/>
        </p:nvSpPr>
        <p:spPr bwMode="auto">
          <a:xfrm>
            <a:off x="75882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9" name="Oval 587"/>
          <p:cNvSpPr>
            <a:spLocks noChangeAspect="1" noChangeArrowheads="1"/>
          </p:cNvSpPr>
          <p:nvPr userDrawn="1"/>
        </p:nvSpPr>
        <p:spPr bwMode="auto">
          <a:xfrm>
            <a:off x="77073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0" name="Oval 588"/>
          <p:cNvSpPr>
            <a:spLocks noChangeAspect="1" noChangeArrowheads="1"/>
          </p:cNvSpPr>
          <p:nvPr userDrawn="1"/>
        </p:nvSpPr>
        <p:spPr bwMode="auto">
          <a:xfrm>
            <a:off x="78247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1" name="Oval 589"/>
          <p:cNvSpPr>
            <a:spLocks noChangeAspect="1" noChangeArrowheads="1"/>
          </p:cNvSpPr>
          <p:nvPr userDrawn="1"/>
        </p:nvSpPr>
        <p:spPr bwMode="auto">
          <a:xfrm>
            <a:off x="81803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2" name="Oval 590"/>
          <p:cNvSpPr>
            <a:spLocks noChangeAspect="1" noChangeArrowheads="1"/>
          </p:cNvSpPr>
          <p:nvPr userDrawn="1"/>
        </p:nvSpPr>
        <p:spPr bwMode="auto">
          <a:xfrm>
            <a:off x="12001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3" name="Oval 591"/>
          <p:cNvSpPr>
            <a:spLocks noChangeAspect="1" noChangeArrowheads="1"/>
          </p:cNvSpPr>
          <p:nvPr userDrawn="1"/>
        </p:nvSpPr>
        <p:spPr bwMode="auto">
          <a:xfrm>
            <a:off x="13192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4" name="Oval 592"/>
          <p:cNvSpPr>
            <a:spLocks noChangeAspect="1" noChangeArrowheads="1"/>
          </p:cNvSpPr>
          <p:nvPr userDrawn="1"/>
        </p:nvSpPr>
        <p:spPr bwMode="auto">
          <a:xfrm>
            <a:off x="14366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5" name="Oval 593"/>
          <p:cNvSpPr>
            <a:spLocks noChangeAspect="1" noChangeArrowheads="1"/>
          </p:cNvSpPr>
          <p:nvPr userDrawn="1"/>
        </p:nvSpPr>
        <p:spPr bwMode="auto">
          <a:xfrm>
            <a:off x="15557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6" name="Oval 594"/>
          <p:cNvSpPr>
            <a:spLocks noChangeAspect="1" noChangeArrowheads="1"/>
          </p:cNvSpPr>
          <p:nvPr userDrawn="1"/>
        </p:nvSpPr>
        <p:spPr bwMode="auto">
          <a:xfrm>
            <a:off x="16732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7" name="Oval 595"/>
          <p:cNvSpPr>
            <a:spLocks noChangeAspect="1" noChangeArrowheads="1"/>
          </p:cNvSpPr>
          <p:nvPr userDrawn="1"/>
        </p:nvSpPr>
        <p:spPr bwMode="auto">
          <a:xfrm>
            <a:off x="17922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8" name="Oval 596"/>
          <p:cNvSpPr>
            <a:spLocks noChangeAspect="1" noChangeArrowheads="1"/>
          </p:cNvSpPr>
          <p:nvPr userDrawn="1"/>
        </p:nvSpPr>
        <p:spPr bwMode="auto">
          <a:xfrm>
            <a:off x="19097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9" name="Oval 597"/>
          <p:cNvSpPr>
            <a:spLocks noChangeAspect="1" noChangeArrowheads="1"/>
          </p:cNvSpPr>
          <p:nvPr userDrawn="1"/>
        </p:nvSpPr>
        <p:spPr bwMode="auto">
          <a:xfrm>
            <a:off x="20288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0" name="Oval 598"/>
          <p:cNvSpPr>
            <a:spLocks noChangeAspect="1" noChangeArrowheads="1"/>
          </p:cNvSpPr>
          <p:nvPr userDrawn="1"/>
        </p:nvSpPr>
        <p:spPr bwMode="auto">
          <a:xfrm>
            <a:off x="21463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1" name="Oval 599"/>
          <p:cNvSpPr>
            <a:spLocks noChangeAspect="1" noChangeArrowheads="1"/>
          </p:cNvSpPr>
          <p:nvPr userDrawn="1"/>
        </p:nvSpPr>
        <p:spPr bwMode="auto">
          <a:xfrm>
            <a:off x="22653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2" name="Oval 600"/>
          <p:cNvSpPr>
            <a:spLocks noChangeAspect="1" noChangeArrowheads="1"/>
          </p:cNvSpPr>
          <p:nvPr userDrawn="1"/>
        </p:nvSpPr>
        <p:spPr bwMode="auto">
          <a:xfrm>
            <a:off x="23828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3" name="Oval 601"/>
          <p:cNvSpPr>
            <a:spLocks noChangeAspect="1" noChangeArrowheads="1"/>
          </p:cNvSpPr>
          <p:nvPr userDrawn="1"/>
        </p:nvSpPr>
        <p:spPr bwMode="auto">
          <a:xfrm>
            <a:off x="25019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4" name="Oval 602"/>
          <p:cNvSpPr>
            <a:spLocks noChangeAspect="1" noChangeArrowheads="1"/>
          </p:cNvSpPr>
          <p:nvPr userDrawn="1"/>
        </p:nvSpPr>
        <p:spPr bwMode="auto">
          <a:xfrm>
            <a:off x="26193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5" name="Oval 603"/>
          <p:cNvSpPr>
            <a:spLocks noChangeAspect="1" noChangeArrowheads="1"/>
          </p:cNvSpPr>
          <p:nvPr userDrawn="1"/>
        </p:nvSpPr>
        <p:spPr bwMode="auto">
          <a:xfrm>
            <a:off x="27384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6" name="Oval 604"/>
          <p:cNvSpPr>
            <a:spLocks noChangeAspect="1" noChangeArrowheads="1"/>
          </p:cNvSpPr>
          <p:nvPr userDrawn="1"/>
        </p:nvSpPr>
        <p:spPr bwMode="auto">
          <a:xfrm>
            <a:off x="28559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7" name="Oval 605"/>
          <p:cNvSpPr>
            <a:spLocks noChangeAspect="1" noChangeArrowheads="1"/>
          </p:cNvSpPr>
          <p:nvPr userDrawn="1"/>
        </p:nvSpPr>
        <p:spPr bwMode="auto">
          <a:xfrm>
            <a:off x="42767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8" name="Oval 606"/>
          <p:cNvSpPr>
            <a:spLocks noChangeAspect="1" noChangeArrowheads="1"/>
          </p:cNvSpPr>
          <p:nvPr userDrawn="1"/>
        </p:nvSpPr>
        <p:spPr bwMode="auto">
          <a:xfrm>
            <a:off x="43942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9" name="Oval 607"/>
          <p:cNvSpPr>
            <a:spLocks noChangeAspect="1" noChangeArrowheads="1"/>
          </p:cNvSpPr>
          <p:nvPr userDrawn="1"/>
        </p:nvSpPr>
        <p:spPr bwMode="auto">
          <a:xfrm>
            <a:off x="45132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0" name="Oval 608"/>
          <p:cNvSpPr>
            <a:spLocks noChangeAspect="1" noChangeArrowheads="1"/>
          </p:cNvSpPr>
          <p:nvPr userDrawn="1"/>
        </p:nvSpPr>
        <p:spPr bwMode="auto">
          <a:xfrm>
            <a:off x="46307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1" name="Oval 609"/>
          <p:cNvSpPr>
            <a:spLocks noChangeAspect="1" noChangeArrowheads="1"/>
          </p:cNvSpPr>
          <p:nvPr userDrawn="1"/>
        </p:nvSpPr>
        <p:spPr bwMode="auto">
          <a:xfrm>
            <a:off x="47498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2" name="Oval 610"/>
          <p:cNvSpPr>
            <a:spLocks noChangeAspect="1" noChangeArrowheads="1"/>
          </p:cNvSpPr>
          <p:nvPr userDrawn="1"/>
        </p:nvSpPr>
        <p:spPr bwMode="auto">
          <a:xfrm>
            <a:off x="48672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3" name="Oval 611"/>
          <p:cNvSpPr>
            <a:spLocks noChangeAspect="1" noChangeArrowheads="1"/>
          </p:cNvSpPr>
          <p:nvPr userDrawn="1"/>
        </p:nvSpPr>
        <p:spPr bwMode="auto">
          <a:xfrm>
            <a:off x="49863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4" name="Oval 612"/>
          <p:cNvSpPr>
            <a:spLocks noChangeAspect="1" noChangeArrowheads="1"/>
          </p:cNvSpPr>
          <p:nvPr userDrawn="1"/>
        </p:nvSpPr>
        <p:spPr bwMode="auto">
          <a:xfrm>
            <a:off x="51038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5" name="Oval 613"/>
          <p:cNvSpPr>
            <a:spLocks noChangeAspect="1" noChangeArrowheads="1"/>
          </p:cNvSpPr>
          <p:nvPr userDrawn="1"/>
        </p:nvSpPr>
        <p:spPr bwMode="auto">
          <a:xfrm>
            <a:off x="52228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6" name="Oval 614"/>
          <p:cNvSpPr>
            <a:spLocks noChangeAspect="1" noChangeArrowheads="1"/>
          </p:cNvSpPr>
          <p:nvPr userDrawn="1"/>
        </p:nvSpPr>
        <p:spPr bwMode="auto">
          <a:xfrm>
            <a:off x="53403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7" name="Oval 615"/>
          <p:cNvSpPr>
            <a:spLocks noChangeAspect="1" noChangeArrowheads="1"/>
          </p:cNvSpPr>
          <p:nvPr userDrawn="1"/>
        </p:nvSpPr>
        <p:spPr bwMode="auto">
          <a:xfrm>
            <a:off x="54594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8" name="Oval 616"/>
          <p:cNvSpPr>
            <a:spLocks noChangeAspect="1" noChangeArrowheads="1"/>
          </p:cNvSpPr>
          <p:nvPr userDrawn="1"/>
        </p:nvSpPr>
        <p:spPr bwMode="auto">
          <a:xfrm>
            <a:off x="55768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9" name="Oval 617"/>
          <p:cNvSpPr>
            <a:spLocks noChangeAspect="1" noChangeArrowheads="1"/>
          </p:cNvSpPr>
          <p:nvPr userDrawn="1"/>
        </p:nvSpPr>
        <p:spPr bwMode="auto">
          <a:xfrm>
            <a:off x="56959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0" name="Oval 618"/>
          <p:cNvSpPr>
            <a:spLocks noChangeAspect="1" noChangeArrowheads="1"/>
          </p:cNvSpPr>
          <p:nvPr userDrawn="1"/>
        </p:nvSpPr>
        <p:spPr bwMode="auto">
          <a:xfrm>
            <a:off x="58134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1" name="Oval 619"/>
          <p:cNvSpPr>
            <a:spLocks noChangeAspect="1" noChangeArrowheads="1"/>
          </p:cNvSpPr>
          <p:nvPr userDrawn="1"/>
        </p:nvSpPr>
        <p:spPr bwMode="auto">
          <a:xfrm>
            <a:off x="59324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2" name="Oval 620"/>
          <p:cNvSpPr>
            <a:spLocks noChangeAspect="1" noChangeArrowheads="1"/>
          </p:cNvSpPr>
          <p:nvPr userDrawn="1"/>
        </p:nvSpPr>
        <p:spPr bwMode="auto">
          <a:xfrm>
            <a:off x="60515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3" name="Oval 621"/>
          <p:cNvSpPr>
            <a:spLocks noChangeAspect="1" noChangeArrowheads="1"/>
          </p:cNvSpPr>
          <p:nvPr userDrawn="1"/>
        </p:nvSpPr>
        <p:spPr bwMode="auto">
          <a:xfrm>
            <a:off x="61690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4" name="Oval 622"/>
          <p:cNvSpPr>
            <a:spLocks noChangeAspect="1" noChangeArrowheads="1"/>
          </p:cNvSpPr>
          <p:nvPr userDrawn="1"/>
        </p:nvSpPr>
        <p:spPr bwMode="auto">
          <a:xfrm>
            <a:off x="62880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5" name="Oval 623"/>
          <p:cNvSpPr>
            <a:spLocks noChangeAspect="1" noChangeArrowheads="1"/>
          </p:cNvSpPr>
          <p:nvPr userDrawn="1"/>
        </p:nvSpPr>
        <p:spPr bwMode="auto">
          <a:xfrm>
            <a:off x="64055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6" name="Oval 624"/>
          <p:cNvSpPr>
            <a:spLocks noChangeAspect="1" noChangeArrowheads="1"/>
          </p:cNvSpPr>
          <p:nvPr userDrawn="1"/>
        </p:nvSpPr>
        <p:spPr bwMode="auto">
          <a:xfrm>
            <a:off x="65246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7" name="Oval 625"/>
          <p:cNvSpPr>
            <a:spLocks noChangeAspect="1" noChangeArrowheads="1"/>
          </p:cNvSpPr>
          <p:nvPr userDrawn="1"/>
        </p:nvSpPr>
        <p:spPr bwMode="auto">
          <a:xfrm>
            <a:off x="66421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8" name="Oval 626"/>
          <p:cNvSpPr>
            <a:spLocks noChangeAspect="1" noChangeArrowheads="1"/>
          </p:cNvSpPr>
          <p:nvPr userDrawn="1"/>
        </p:nvSpPr>
        <p:spPr bwMode="auto">
          <a:xfrm>
            <a:off x="67611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9" name="Oval 627"/>
          <p:cNvSpPr>
            <a:spLocks noChangeAspect="1" noChangeArrowheads="1"/>
          </p:cNvSpPr>
          <p:nvPr userDrawn="1"/>
        </p:nvSpPr>
        <p:spPr bwMode="auto">
          <a:xfrm>
            <a:off x="68786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0" name="Oval 628"/>
          <p:cNvSpPr>
            <a:spLocks noChangeAspect="1" noChangeArrowheads="1"/>
          </p:cNvSpPr>
          <p:nvPr userDrawn="1"/>
        </p:nvSpPr>
        <p:spPr bwMode="auto">
          <a:xfrm>
            <a:off x="69977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1" name="Oval 629"/>
          <p:cNvSpPr>
            <a:spLocks noChangeAspect="1" noChangeArrowheads="1"/>
          </p:cNvSpPr>
          <p:nvPr userDrawn="1"/>
        </p:nvSpPr>
        <p:spPr bwMode="auto">
          <a:xfrm>
            <a:off x="71151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2" name="Oval 630"/>
          <p:cNvSpPr>
            <a:spLocks noChangeAspect="1" noChangeArrowheads="1"/>
          </p:cNvSpPr>
          <p:nvPr userDrawn="1"/>
        </p:nvSpPr>
        <p:spPr bwMode="auto">
          <a:xfrm>
            <a:off x="72342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3" name="Oval 631"/>
          <p:cNvSpPr>
            <a:spLocks noChangeAspect="1" noChangeArrowheads="1"/>
          </p:cNvSpPr>
          <p:nvPr userDrawn="1"/>
        </p:nvSpPr>
        <p:spPr bwMode="auto">
          <a:xfrm>
            <a:off x="73517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4" name="Oval 632"/>
          <p:cNvSpPr>
            <a:spLocks noChangeAspect="1" noChangeArrowheads="1"/>
          </p:cNvSpPr>
          <p:nvPr userDrawn="1"/>
        </p:nvSpPr>
        <p:spPr bwMode="auto">
          <a:xfrm>
            <a:off x="74707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5" name="Oval 633"/>
          <p:cNvSpPr>
            <a:spLocks noChangeAspect="1" noChangeArrowheads="1"/>
          </p:cNvSpPr>
          <p:nvPr userDrawn="1"/>
        </p:nvSpPr>
        <p:spPr bwMode="auto">
          <a:xfrm>
            <a:off x="75882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6" name="Oval 634"/>
          <p:cNvSpPr>
            <a:spLocks noChangeAspect="1" noChangeArrowheads="1"/>
          </p:cNvSpPr>
          <p:nvPr userDrawn="1"/>
        </p:nvSpPr>
        <p:spPr bwMode="auto">
          <a:xfrm>
            <a:off x="77073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7" name="Oval 635"/>
          <p:cNvSpPr>
            <a:spLocks noChangeAspect="1" noChangeArrowheads="1"/>
          </p:cNvSpPr>
          <p:nvPr userDrawn="1"/>
        </p:nvSpPr>
        <p:spPr bwMode="auto">
          <a:xfrm>
            <a:off x="78247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8" name="Oval 636"/>
          <p:cNvSpPr>
            <a:spLocks noChangeAspect="1" noChangeArrowheads="1"/>
          </p:cNvSpPr>
          <p:nvPr userDrawn="1"/>
        </p:nvSpPr>
        <p:spPr bwMode="auto">
          <a:xfrm>
            <a:off x="79438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9" name="Oval 637"/>
          <p:cNvSpPr>
            <a:spLocks noChangeAspect="1" noChangeArrowheads="1"/>
          </p:cNvSpPr>
          <p:nvPr userDrawn="1"/>
        </p:nvSpPr>
        <p:spPr bwMode="auto">
          <a:xfrm>
            <a:off x="1200150" y="30289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0" name="Oval 638"/>
          <p:cNvSpPr>
            <a:spLocks noChangeAspect="1" noChangeArrowheads="1"/>
          </p:cNvSpPr>
          <p:nvPr userDrawn="1"/>
        </p:nvSpPr>
        <p:spPr bwMode="auto">
          <a:xfrm>
            <a:off x="13192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1" name="Oval 639"/>
          <p:cNvSpPr>
            <a:spLocks noChangeAspect="1" noChangeArrowheads="1"/>
          </p:cNvSpPr>
          <p:nvPr userDrawn="1"/>
        </p:nvSpPr>
        <p:spPr bwMode="auto">
          <a:xfrm>
            <a:off x="14366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2" name="Oval 640"/>
          <p:cNvSpPr>
            <a:spLocks noChangeAspect="1" noChangeArrowheads="1"/>
          </p:cNvSpPr>
          <p:nvPr userDrawn="1"/>
        </p:nvSpPr>
        <p:spPr bwMode="auto">
          <a:xfrm>
            <a:off x="15557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3" name="Oval 641"/>
          <p:cNvSpPr>
            <a:spLocks noChangeAspect="1" noChangeArrowheads="1"/>
          </p:cNvSpPr>
          <p:nvPr userDrawn="1"/>
        </p:nvSpPr>
        <p:spPr bwMode="auto">
          <a:xfrm>
            <a:off x="16732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4" name="Oval 642"/>
          <p:cNvSpPr>
            <a:spLocks noChangeAspect="1" noChangeArrowheads="1"/>
          </p:cNvSpPr>
          <p:nvPr userDrawn="1"/>
        </p:nvSpPr>
        <p:spPr bwMode="auto">
          <a:xfrm>
            <a:off x="17922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5" name="Oval 643"/>
          <p:cNvSpPr>
            <a:spLocks noChangeAspect="1" noChangeArrowheads="1"/>
          </p:cNvSpPr>
          <p:nvPr userDrawn="1"/>
        </p:nvSpPr>
        <p:spPr bwMode="auto">
          <a:xfrm>
            <a:off x="19097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6" name="Oval 644"/>
          <p:cNvSpPr>
            <a:spLocks noChangeAspect="1" noChangeArrowheads="1"/>
          </p:cNvSpPr>
          <p:nvPr userDrawn="1"/>
        </p:nvSpPr>
        <p:spPr bwMode="auto">
          <a:xfrm>
            <a:off x="20288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7" name="Oval 645"/>
          <p:cNvSpPr>
            <a:spLocks noChangeAspect="1" noChangeArrowheads="1"/>
          </p:cNvSpPr>
          <p:nvPr userDrawn="1"/>
        </p:nvSpPr>
        <p:spPr bwMode="auto">
          <a:xfrm>
            <a:off x="21463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8" name="Oval 646"/>
          <p:cNvSpPr>
            <a:spLocks noChangeAspect="1" noChangeArrowheads="1"/>
          </p:cNvSpPr>
          <p:nvPr userDrawn="1"/>
        </p:nvSpPr>
        <p:spPr bwMode="auto">
          <a:xfrm>
            <a:off x="22653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9" name="Oval 647"/>
          <p:cNvSpPr>
            <a:spLocks noChangeAspect="1" noChangeArrowheads="1"/>
          </p:cNvSpPr>
          <p:nvPr userDrawn="1"/>
        </p:nvSpPr>
        <p:spPr bwMode="auto">
          <a:xfrm>
            <a:off x="23828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0" name="Oval 648"/>
          <p:cNvSpPr>
            <a:spLocks noChangeAspect="1" noChangeArrowheads="1"/>
          </p:cNvSpPr>
          <p:nvPr userDrawn="1"/>
        </p:nvSpPr>
        <p:spPr bwMode="auto">
          <a:xfrm>
            <a:off x="25019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1" name="Oval 649"/>
          <p:cNvSpPr>
            <a:spLocks noChangeAspect="1" noChangeArrowheads="1"/>
          </p:cNvSpPr>
          <p:nvPr userDrawn="1"/>
        </p:nvSpPr>
        <p:spPr bwMode="auto">
          <a:xfrm>
            <a:off x="26193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2" name="Oval 650"/>
          <p:cNvSpPr>
            <a:spLocks noChangeAspect="1" noChangeArrowheads="1"/>
          </p:cNvSpPr>
          <p:nvPr userDrawn="1"/>
        </p:nvSpPr>
        <p:spPr bwMode="auto">
          <a:xfrm>
            <a:off x="42767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3" name="Oval 651"/>
          <p:cNvSpPr>
            <a:spLocks noChangeAspect="1" noChangeArrowheads="1"/>
          </p:cNvSpPr>
          <p:nvPr userDrawn="1"/>
        </p:nvSpPr>
        <p:spPr bwMode="auto">
          <a:xfrm>
            <a:off x="43942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4" name="Oval 652"/>
          <p:cNvSpPr>
            <a:spLocks noChangeAspect="1" noChangeArrowheads="1"/>
          </p:cNvSpPr>
          <p:nvPr userDrawn="1"/>
        </p:nvSpPr>
        <p:spPr bwMode="auto">
          <a:xfrm>
            <a:off x="45132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5" name="Oval 653"/>
          <p:cNvSpPr>
            <a:spLocks noChangeAspect="1" noChangeArrowheads="1"/>
          </p:cNvSpPr>
          <p:nvPr userDrawn="1"/>
        </p:nvSpPr>
        <p:spPr bwMode="auto">
          <a:xfrm>
            <a:off x="46307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6" name="Oval 654"/>
          <p:cNvSpPr>
            <a:spLocks noChangeAspect="1" noChangeArrowheads="1"/>
          </p:cNvSpPr>
          <p:nvPr userDrawn="1"/>
        </p:nvSpPr>
        <p:spPr bwMode="auto">
          <a:xfrm>
            <a:off x="47498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7" name="Oval 655"/>
          <p:cNvSpPr>
            <a:spLocks noChangeAspect="1" noChangeArrowheads="1"/>
          </p:cNvSpPr>
          <p:nvPr userDrawn="1"/>
        </p:nvSpPr>
        <p:spPr bwMode="auto">
          <a:xfrm>
            <a:off x="48672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8" name="Oval 656"/>
          <p:cNvSpPr>
            <a:spLocks noChangeAspect="1" noChangeArrowheads="1"/>
          </p:cNvSpPr>
          <p:nvPr userDrawn="1"/>
        </p:nvSpPr>
        <p:spPr bwMode="auto">
          <a:xfrm>
            <a:off x="49863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9" name="Oval 657"/>
          <p:cNvSpPr>
            <a:spLocks noChangeAspect="1" noChangeArrowheads="1"/>
          </p:cNvSpPr>
          <p:nvPr userDrawn="1"/>
        </p:nvSpPr>
        <p:spPr bwMode="auto">
          <a:xfrm>
            <a:off x="52228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0" name="Oval 658"/>
          <p:cNvSpPr>
            <a:spLocks noChangeAspect="1" noChangeArrowheads="1"/>
          </p:cNvSpPr>
          <p:nvPr userDrawn="1"/>
        </p:nvSpPr>
        <p:spPr bwMode="auto">
          <a:xfrm>
            <a:off x="53403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1" name="Oval 659"/>
          <p:cNvSpPr>
            <a:spLocks noChangeAspect="1" noChangeArrowheads="1"/>
          </p:cNvSpPr>
          <p:nvPr userDrawn="1"/>
        </p:nvSpPr>
        <p:spPr bwMode="auto">
          <a:xfrm>
            <a:off x="54594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2" name="Oval 660"/>
          <p:cNvSpPr>
            <a:spLocks noChangeAspect="1" noChangeArrowheads="1"/>
          </p:cNvSpPr>
          <p:nvPr userDrawn="1"/>
        </p:nvSpPr>
        <p:spPr bwMode="auto">
          <a:xfrm>
            <a:off x="55768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3" name="Oval 661"/>
          <p:cNvSpPr>
            <a:spLocks noChangeAspect="1" noChangeArrowheads="1"/>
          </p:cNvSpPr>
          <p:nvPr userDrawn="1"/>
        </p:nvSpPr>
        <p:spPr bwMode="auto">
          <a:xfrm>
            <a:off x="56959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4" name="Oval 662"/>
          <p:cNvSpPr>
            <a:spLocks noChangeAspect="1" noChangeArrowheads="1"/>
          </p:cNvSpPr>
          <p:nvPr userDrawn="1"/>
        </p:nvSpPr>
        <p:spPr bwMode="auto">
          <a:xfrm>
            <a:off x="59324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5" name="Oval 663"/>
          <p:cNvSpPr>
            <a:spLocks noChangeAspect="1" noChangeArrowheads="1"/>
          </p:cNvSpPr>
          <p:nvPr userDrawn="1"/>
        </p:nvSpPr>
        <p:spPr bwMode="auto">
          <a:xfrm>
            <a:off x="60515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6" name="Oval 664"/>
          <p:cNvSpPr>
            <a:spLocks noChangeAspect="1" noChangeArrowheads="1"/>
          </p:cNvSpPr>
          <p:nvPr userDrawn="1"/>
        </p:nvSpPr>
        <p:spPr bwMode="auto">
          <a:xfrm>
            <a:off x="61690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7" name="Oval 665"/>
          <p:cNvSpPr>
            <a:spLocks noChangeAspect="1" noChangeArrowheads="1"/>
          </p:cNvSpPr>
          <p:nvPr userDrawn="1"/>
        </p:nvSpPr>
        <p:spPr bwMode="auto">
          <a:xfrm>
            <a:off x="62880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8" name="Oval 666"/>
          <p:cNvSpPr>
            <a:spLocks noChangeAspect="1" noChangeArrowheads="1"/>
          </p:cNvSpPr>
          <p:nvPr userDrawn="1"/>
        </p:nvSpPr>
        <p:spPr bwMode="auto">
          <a:xfrm>
            <a:off x="64055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9" name="Oval 667"/>
          <p:cNvSpPr>
            <a:spLocks noChangeAspect="1" noChangeArrowheads="1"/>
          </p:cNvSpPr>
          <p:nvPr userDrawn="1"/>
        </p:nvSpPr>
        <p:spPr bwMode="auto">
          <a:xfrm>
            <a:off x="65246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0" name="Oval 668"/>
          <p:cNvSpPr>
            <a:spLocks noChangeAspect="1" noChangeArrowheads="1"/>
          </p:cNvSpPr>
          <p:nvPr userDrawn="1"/>
        </p:nvSpPr>
        <p:spPr bwMode="auto">
          <a:xfrm>
            <a:off x="66421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1" name="Oval 669"/>
          <p:cNvSpPr>
            <a:spLocks noChangeAspect="1" noChangeArrowheads="1"/>
          </p:cNvSpPr>
          <p:nvPr userDrawn="1"/>
        </p:nvSpPr>
        <p:spPr bwMode="auto">
          <a:xfrm>
            <a:off x="67611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2" name="Oval 670"/>
          <p:cNvSpPr>
            <a:spLocks noChangeAspect="1" noChangeArrowheads="1"/>
          </p:cNvSpPr>
          <p:nvPr userDrawn="1"/>
        </p:nvSpPr>
        <p:spPr bwMode="auto">
          <a:xfrm>
            <a:off x="68786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3" name="Oval 671"/>
          <p:cNvSpPr>
            <a:spLocks noChangeAspect="1" noChangeArrowheads="1"/>
          </p:cNvSpPr>
          <p:nvPr userDrawn="1"/>
        </p:nvSpPr>
        <p:spPr bwMode="auto">
          <a:xfrm>
            <a:off x="69977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4" name="Oval 672"/>
          <p:cNvSpPr>
            <a:spLocks noChangeAspect="1" noChangeArrowheads="1"/>
          </p:cNvSpPr>
          <p:nvPr userDrawn="1"/>
        </p:nvSpPr>
        <p:spPr bwMode="auto">
          <a:xfrm>
            <a:off x="71151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5" name="Oval 673"/>
          <p:cNvSpPr>
            <a:spLocks noChangeAspect="1" noChangeArrowheads="1"/>
          </p:cNvSpPr>
          <p:nvPr userDrawn="1"/>
        </p:nvSpPr>
        <p:spPr bwMode="auto">
          <a:xfrm>
            <a:off x="72342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6" name="Oval 674"/>
          <p:cNvSpPr>
            <a:spLocks noChangeAspect="1" noChangeArrowheads="1"/>
          </p:cNvSpPr>
          <p:nvPr userDrawn="1"/>
        </p:nvSpPr>
        <p:spPr bwMode="auto">
          <a:xfrm>
            <a:off x="73517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7" name="Oval 675"/>
          <p:cNvSpPr>
            <a:spLocks noChangeAspect="1" noChangeArrowheads="1"/>
          </p:cNvSpPr>
          <p:nvPr userDrawn="1"/>
        </p:nvSpPr>
        <p:spPr bwMode="auto">
          <a:xfrm>
            <a:off x="74707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8" name="Oval 676"/>
          <p:cNvSpPr>
            <a:spLocks noChangeAspect="1" noChangeArrowheads="1"/>
          </p:cNvSpPr>
          <p:nvPr userDrawn="1"/>
        </p:nvSpPr>
        <p:spPr bwMode="auto">
          <a:xfrm>
            <a:off x="75882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9" name="Oval 677"/>
          <p:cNvSpPr>
            <a:spLocks noChangeAspect="1" noChangeArrowheads="1"/>
          </p:cNvSpPr>
          <p:nvPr userDrawn="1"/>
        </p:nvSpPr>
        <p:spPr bwMode="auto">
          <a:xfrm>
            <a:off x="12001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0" name="Oval 678"/>
          <p:cNvSpPr>
            <a:spLocks noChangeAspect="1" noChangeArrowheads="1"/>
          </p:cNvSpPr>
          <p:nvPr userDrawn="1"/>
        </p:nvSpPr>
        <p:spPr bwMode="auto">
          <a:xfrm>
            <a:off x="13192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1" name="Oval 679"/>
          <p:cNvSpPr>
            <a:spLocks noChangeAspect="1" noChangeArrowheads="1"/>
          </p:cNvSpPr>
          <p:nvPr userDrawn="1"/>
        </p:nvSpPr>
        <p:spPr bwMode="auto">
          <a:xfrm>
            <a:off x="14366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2" name="Oval 680"/>
          <p:cNvSpPr>
            <a:spLocks noChangeAspect="1" noChangeArrowheads="1"/>
          </p:cNvSpPr>
          <p:nvPr userDrawn="1"/>
        </p:nvSpPr>
        <p:spPr bwMode="auto">
          <a:xfrm>
            <a:off x="15557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3" name="Oval 681"/>
          <p:cNvSpPr>
            <a:spLocks noChangeAspect="1" noChangeArrowheads="1"/>
          </p:cNvSpPr>
          <p:nvPr userDrawn="1"/>
        </p:nvSpPr>
        <p:spPr bwMode="auto">
          <a:xfrm>
            <a:off x="16732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4" name="Oval 682"/>
          <p:cNvSpPr>
            <a:spLocks noChangeAspect="1" noChangeArrowheads="1"/>
          </p:cNvSpPr>
          <p:nvPr userDrawn="1"/>
        </p:nvSpPr>
        <p:spPr bwMode="auto">
          <a:xfrm>
            <a:off x="17922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5" name="Oval 683"/>
          <p:cNvSpPr>
            <a:spLocks noChangeAspect="1" noChangeArrowheads="1"/>
          </p:cNvSpPr>
          <p:nvPr userDrawn="1"/>
        </p:nvSpPr>
        <p:spPr bwMode="auto">
          <a:xfrm>
            <a:off x="19097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6" name="Oval 684"/>
          <p:cNvSpPr>
            <a:spLocks noChangeAspect="1" noChangeArrowheads="1"/>
          </p:cNvSpPr>
          <p:nvPr userDrawn="1"/>
        </p:nvSpPr>
        <p:spPr bwMode="auto">
          <a:xfrm>
            <a:off x="20288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7" name="Oval 685"/>
          <p:cNvSpPr>
            <a:spLocks noChangeAspect="1" noChangeArrowheads="1"/>
          </p:cNvSpPr>
          <p:nvPr userDrawn="1"/>
        </p:nvSpPr>
        <p:spPr bwMode="auto">
          <a:xfrm>
            <a:off x="21463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8" name="Oval 686"/>
          <p:cNvSpPr>
            <a:spLocks noChangeAspect="1" noChangeArrowheads="1"/>
          </p:cNvSpPr>
          <p:nvPr userDrawn="1"/>
        </p:nvSpPr>
        <p:spPr bwMode="auto">
          <a:xfrm>
            <a:off x="2268538" y="31416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9" name="Oval 687"/>
          <p:cNvSpPr>
            <a:spLocks noChangeAspect="1" noChangeArrowheads="1"/>
          </p:cNvSpPr>
          <p:nvPr userDrawn="1"/>
        </p:nvSpPr>
        <p:spPr bwMode="auto">
          <a:xfrm>
            <a:off x="23828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0" name="Oval 688"/>
          <p:cNvSpPr>
            <a:spLocks noChangeAspect="1" noChangeArrowheads="1"/>
          </p:cNvSpPr>
          <p:nvPr userDrawn="1"/>
        </p:nvSpPr>
        <p:spPr bwMode="auto">
          <a:xfrm>
            <a:off x="25019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1" name="Oval 689"/>
          <p:cNvSpPr>
            <a:spLocks noChangeAspect="1" noChangeArrowheads="1"/>
          </p:cNvSpPr>
          <p:nvPr userDrawn="1"/>
        </p:nvSpPr>
        <p:spPr bwMode="auto">
          <a:xfrm>
            <a:off x="40401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2" name="Oval 690"/>
          <p:cNvSpPr>
            <a:spLocks noChangeAspect="1" noChangeArrowheads="1"/>
          </p:cNvSpPr>
          <p:nvPr userDrawn="1"/>
        </p:nvSpPr>
        <p:spPr bwMode="auto">
          <a:xfrm>
            <a:off x="41576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3" name="Oval 691"/>
          <p:cNvSpPr>
            <a:spLocks noChangeAspect="1" noChangeArrowheads="1"/>
          </p:cNvSpPr>
          <p:nvPr userDrawn="1"/>
        </p:nvSpPr>
        <p:spPr bwMode="auto">
          <a:xfrm>
            <a:off x="42767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4" name="Oval 692"/>
          <p:cNvSpPr>
            <a:spLocks noChangeAspect="1" noChangeArrowheads="1"/>
          </p:cNvSpPr>
          <p:nvPr userDrawn="1"/>
        </p:nvSpPr>
        <p:spPr bwMode="auto">
          <a:xfrm>
            <a:off x="46307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5" name="Oval 693"/>
          <p:cNvSpPr>
            <a:spLocks noChangeAspect="1" noChangeArrowheads="1"/>
          </p:cNvSpPr>
          <p:nvPr userDrawn="1"/>
        </p:nvSpPr>
        <p:spPr bwMode="auto">
          <a:xfrm>
            <a:off x="47498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6" name="Oval 694"/>
          <p:cNvSpPr>
            <a:spLocks noChangeAspect="1" noChangeArrowheads="1"/>
          </p:cNvSpPr>
          <p:nvPr userDrawn="1"/>
        </p:nvSpPr>
        <p:spPr bwMode="auto">
          <a:xfrm>
            <a:off x="48672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7" name="Oval 695"/>
          <p:cNvSpPr>
            <a:spLocks noChangeAspect="1" noChangeArrowheads="1"/>
          </p:cNvSpPr>
          <p:nvPr userDrawn="1"/>
        </p:nvSpPr>
        <p:spPr bwMode="auto">
          <a:xfrm>
            <a:off x="49863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8" name="Oval 696"/>
          <p:cNvSpPr>
            <a:spLocks noChangeAspect="1" noChangeArrowheads="1"/>
          </p:cNvSpPr>
          <p:nvPr userDrawn="1"/>
        </p:nvSpPr>
        <p:spPr bwMode="auto">
          <a:xfrm>
            <a:off x="51038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9" name="Oval 697"/>
          <p:cNvSpPr>
            <a:spLocks noChangeAspect="1" noChangeArrowheads="1"/>
          </p:cNvSpPr>
          <p:nvPr userDrawn="1"/>
        </p:nvSpPr>
        <p:spPr bwMode="auto">
          <a:xfrm>
            <a:off x="52228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0" name="Oval 698"/>
          <p:cNvSpPr>
            <a:spLocks noChangeAspect="1" noChangeArrowheads="1"/>
          </p:cNvSpPr>
          <p:nvPr userDrawn="1"/>
        </p:nvSpPr>
        <p:spPr bwMode="auto">
          <a:xfrm>
            <a:off x="53403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1" name="Oval 699"/>
          <p:cNvSpPr>
            <a:spLocks noChangeAspect="1" noChangeArrowheads="1"/>
          </p:cNvSpPr>
          <p:nvPr userDrawn="1"/>
        </p:nvSpPr>
        <p:spPr bwMode="auto">
          <a:xfrm>
            <a:off x="54594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2" name="Oval 700"/>
          <p:cNvSpPr>
            <a:spLocks noChangeAspect="1" noChangeArrowheads="1"/>
          </p:cNvSpPr>
          <p:nvPr userDrawn="1"/>
        </p:nvSpPr>
        <p:spPr bwMode="auto">
          <a:xfrm>
            <a:off x="56959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3" name="Oval 701"/>
          <p:cNvSpPr>
            <a:spLocks noChangeAspect="1" noChangeArrowheads="1"/>
          </p:cNvSpPr>
          <p:nvPr userDrawn="1"/>
        </p:nvSpPr>
        <p:spPr bwMode="auto">
          <a:xfrm>
            <a:off x="58134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4" name="Oval 702"/>
          <p:cNvSpPr>
            <a:spLocks noChangeAspect="1" noChangeArrowheads="1"/>
          </p:cNvSpPr>
          <p:nvPr userDrawn="1"/>
        </p:nvSpPr>
        <p:spPr bwMode="auto">
          <a:xfrm>
            <a:off x="59324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5" name="Oval 703"/>
          <p:cNvSpPr>
            <a:spLocks noChangeAspect="1" noChangeArrowheads="1"/>
          </p:cNvSpPr>
          <p:nvPr userDrawn="1"/>
        </p:nvSpPr>
        <p:spPr bwMode="auto">
          <a:xfrm>
            <a:off x="60515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6" name="Oval 704"/>
          <p:cNvSpPr>
            <a:spLocks noChangeAspect="1" noChangeArrowheads="1"/>
          </p:cNvSpPr>
          <p:nvPr userDrawn="1"/>
        </p:nvSpPr>
        <p:spPr bwMode="auto">
          <a:xfrm>
            <a:off x="6169025" y="31369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7" name="Oval 705"/>
          <p:cNvSpPr>
            <a:spLocks noChangeAspect="1" noChangeArrowheads="1"/>
          </p:cNvSpPr>
          <p:nvPr userDrawn="1"/>
        </p:nvSpPr>
        <p:spPr bwMode="auto">
          <a:xfrm>
            <a:off x="62880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8" name="Oval 706"/>
          <p:cNvSpPr>
            <a:spLocks noChangeAspect="1" noChangeArrowheads="1"/>
          </p:cNvSpPr>
          <p:nvPr userDrawn="1"/>
        </p:nvSpPr>
        <p:spPr bwMode="auto">
          <a:xfrm>
            <a:off x="64055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9" name="Oval 707"/>
          <p:cNvSpPr>
            <a:spLocks noChangeAspect="1" noChangeArrowheads="1"/>
          </p:cNvSpPr>
          <p:nvPr userDrawn="1"/>
        </p:nvSpPr>
        <p:spPr bwMode="auto">
          <a:xfrm>
            <a:off x="65246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0" name="Oval 708"/>
          <p:cNvSpPr>
            <a:spLocks noChangeAspect="1" noChangeArrowheads="1"/>
          </p:cNvSpPr>
          <p:nvPr userDrawn="1"/>
        </p:nvSpPr>
        <p:spPr bwMode="auto">
          <a:xfrm>
            <a:off x="66421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1" name="Oval 709"/>
          <p:cNvSpPr>
            <a:spLocks noChangeAspect="1" noChangeArrowheads="1"/>
          </p:cNvSpPr>
          <p:nvPr userDrawn="1"/>
        </p:nvSpPr>
        <p:spPr bwMode="auto">
          <a:xfrm>
            <a:off x="67611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2" name="Oval 710"/>
          <p:cNvSpPr>
            <a:spLocks noChangeAspect="1" noChangeArrowheads="1"/>
          </p:cNvSpPr>
          <p:nvPr userDrawn="1"/>
        </p:nvSpPr>
        <p:spPr bwMode="auto">
          <a:xfrm>
            <a:off x="68786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3" name="Oval 711"/>
          <p:cNvSpPr>
            <a:spLocks noChangeAspect="1" noChangeArrowheads="1"/>
          </p:cNvSpPr>
          <p:nvPr userDrawn="1"/>
        </p:nvSpPr>
        <p:spPr bwMode="auto">
          <a:xfrm>
            <a:off x="69977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4" name="Oval 712"/>
          <p:cNvSpPr>
            <a:spLocks noChangeAspect="1" noChangeArrowheads="1"/>
          </p:cNvSpPr>
          <p:nvPr userDrawn="1"/>
        </p:nvSpPr>
        <p:spPr bwMode="auto">
          <a:xfrm>
            <a:off x="71151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5" name="Oval 713"/>
          <p:cNvSpPr>
            <a:spLocks noChangeAspect="1" noChangeArrowheads="1"/>
          </p:cNvSpPr>
          <p:nvPr userDrawn="1"/>
        </p:nvSpPr>
        <p:spPr bwMode="auto">
          <a:xfrm>
            <a:off x="72342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6" name="Oval 714"/>
          <p:cNvSpPr>
            <a:spLocks noChangeAspect="1" noChangeArrowheads="1"/>
          </p:cNvSpPr>
          <p:nvPr userDrawn="1"/>
        </p:nvSpPr>
        <p:spPr bwMode="auto">
          <a:xfrm>
            <a:off x="73517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7" name="Oval 715"/>
          <p:cNvSpPr>
            <a:spLocks noChangeAspect="1" noChangeArrowheads="1"/>
          </p:cNvSpPr>
          <p:nvPr userDrawn="1"/>
        </p:nvSpPr>
        <p:spPr bwMode="auto">
          <a:xfrm>
            <a:off x="74707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8" name="Oval 716"/>
          <p:cNvSpPr>
            <a:spLocks noChangeAspect="1" noChangeArrowheads="1"/>
          </p:cNvSpPr>
          <p:nvPr userDrawn="1"/>
        </p:nvSpPr>
        <p:spPr bwMode="auto">
          <a:xfrm>
            <a:off x="77073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9" name="Oval 717"/>
          <p:cNvSpPr>
            <a:spLocks noChangeAspect="1" noChangeArrowheads="1"/>
          </p:cNvSpPr>
          <p:nvPr userDrawn="1"/>
        </p:nvSpPr>
        <p:spPr bwMode="auto">
          <a:xfrm>
            <a:off x="12001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0" name="Oval 718"/>
          <p:cNvSpPr>
            <a:spLocks noChangeAspect="1" noChangeArrowheads="1"/>
          </p:cNvSpPr>
          <p:nvPr userDrawn="1"/>
        </p:nvSpPr>
        <p:spPr bwMode="auto">
          <a:xfrm>
            <a:off x="13192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1" name="Oval 719"/>
          <p:cNvSpPr>
            <a:spLocks noChangeAspect="1" noChangeArrowheads="1"/>
          </p:cNvSpPr>
          <p:nvPr userDrawn="1"/>
        </p:nvSpPr>
        <p:spPr bwMode="auto">
          <a:xfrm>
            <a:off x="14366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2" name="Oval 720"/>
          <p:cNvSpPr>
            <a:spLocks noChangeAspect="1" noChangeArrowheads="1"/>
          </p:cNvSpPr>
          <p:nvPr userDrawn="1"/>
        </p:nvSpPr>
        <p:spPr bwMode="auto">
          <a:xfrm>
            <a:off x="15557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3" name="Oval 721"/>
          <p:cNvSpPr>
            <a:spLocks noChangeAspect="1" noChangeArrowheads="1"/>
          </p:cNvSpPr>
          <p:nvPr userDrawn="1"/>
        </p:nvSpPr>
        <p:spPr bwMode="auto">
          <a:xfrm>
            <a:off x="16732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4" name="Oval 722"/>
          <p:cNvSpPr>
            <a:spLocks noChangeAspect="1" noChangeArrowheads="1"/>
          </p:cNvSpPr>
          <p:nvPr userDrawn="1"/>
        </p:nvSpPr>
        <p:spPr bwMode="auto">
          <a:xfrm>
            <a:off x="17922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5" name="Oval 723"/>
          <p:cNvSpPr>
            <a:spLocks noChangeAspect="1" noChangeArrowheads="1"/>
          </p:cNvSpPr>
          <p:nvPr userDrawn="1"/>
        </p:nvSpPr>
        <p:spPr bwMode="auto">
          <a:xfrm>
            <a:off x="19097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6" name="Oval 724"/>
          <p:cNvSpPr>
            <a:spLocks noChangeAspect="1" noChangeArrowheads="1"/>
          </p:cNvSpPr>
          <p:nvPr userDrawn="1"/>
        </p:nvSpPr>
        <p:spPr bwMode="auto">
          <a:xfrm>
            <a:off x="20288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7" name="Oval 725"/>
          <p:cNvSpPr>
            <a:spLocks noChangeAspect="1" noChangeArrowheads="1"/>
          </p:cNvSpPr>
          <p:nvPr userDrawn="1"/>
        </p:nvSpPr>
        <p:spPr bwMode="auto">
          <a:xfrm>
            <a:off x="214630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8" name="Oval 726"/>
          <p:cNvSpPr>
            <a:spLocks noChangeAspect="1" noChangeArrowheads="1"/>
          </p:cNvSpPr>
          <p:nvPr userDrawn="1"/>
        </p:nvSpPr>
        <p:spPr bwMode="auto">
          <a:xfrm>
            <a:off x="2265363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9" name="Oval 727"/>
          <p:cNvSpPr>
            <a:spLocks noChangeAspect="1" noChangeArrowheads="1"/>
          </p:cNvSpPr>
          <p:nvPr userDrawn="1"/>
        </p:nvSpPr>
        <p:spPr bwMode="auto">
          <a:xfrm>
            <a:off x="23828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0" name="Oval 728"/>
          <p:cNvSpPr>
            <a:spLocks noChangeAspect="1" noChangeArrowheads="1"/>
          </p:cNvSpPr>
          <p:nvPr userDrawn="1"/>
        </p:nvSpPr>
        <p:spPr bwMode="auto">
          <a:xfrm>
            <a:off x="404018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1" name="Oval 729"/>
          <p:cNvSpPr>
            <a:spLocks noChangeAspect="1" noChangeArrowheads="1"/>
          </p:cNvSpPr>
          <p:nvPr userDrawn="1"/>
        </p:nvSpPr>
        <p:spPr bwMode="auto">
          <a:xfrm>
            <a:off x="41576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2" name="Oval 730"/>
          <p:cNvSpPr>
            <a:spLocks noChangeAspect="1" noChangeArrowheads="1"/>
          </p:cNvSpPr>
          <p:nvPr userDrawn="1"/>
        </p:nvSpPr>
        <p:spPr bwMode="auto">
          <a:xfrm>
            <a:off x="46307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3" name="Oval 731"/>
          <p:cNvSpPr>
            <a:spLocks noChangeAspect="1" noChangeArrowheads="1"/>
          </p:cNvSpPr>
          <p:nvPr userDrawn="1"/>
        </p:nvSpPr>
        <p:spPr bwMode="auto">
          <a:xfrm>
            <a:off x="48672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4" name="Oval 732"/>
          <p:cNvSpPr>
            <a:spLocks noChangeAspect="1" noChangeArrowheads="1"/>
          </p:cNvSpPr>
          <p:nvPr userDrawn="1"/>
        </p:nvSpPr>
        <p:spPr bwMode="auto">
          <a:xfrm>
            <a:off x="49863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5" name="Oval 733"/>
          <p:cNvSpPr>
            <a:spLocks noChangeAspect="1" noChangeArrowheads="1"/>
          </p:cNvSpPr>
          <p:nvPr userDrawn="1"/>
        </p:nvSpPr>
        <p:spPr bwMode="auto">
          <a:xfrm>
            <a:off x="51038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6" name="Oval 734"/>
          <p:cNvSpPr>
            <a:spLocks noChangeAspect="1" noChangeArrowheads="1"/>
          </p:cNvSpPr>
          <p:nvPr userDrawn="1"/>
        </p:nvSpPr>
        <p:spPr bwMode="auto">
          <a:xfrm>
            <a:off x="52228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7" name="Oval 735"/>
          <p:cNvSpPr>
            <a:spLocks noChangeAspect="1" noChangeArrowheads="1"/>
          </p:cNvSpPr>
          <p:nvPr userDrawn="1"/>
        </p:nvSpPr>
        <p:spPr bwMode="auto">
          <a:xfrm>
            <a:off x="53403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8" name="Oval 736"/>
          <p:cNvSpPr>
            <a:spLocks noChangeAspect="1" noChangeArrowheads="1"/>
          </p:cNvSpPr>
          <p:nvPr userDrawn="1"/>
        </p:nvSpPr>
        <p:spPr bwMode="auto">
          <a:xfrm>
            <a:off x="54594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9" name="Oval 737"/>
          <p:cNvSpPr>
            <a:spLocks noChangeAspect="1" noChangeArrowheads="1"/>
          </p:cNvSpPr>
          <p:nvPr userDrawn="1"/>
        </p:nvSpPr>
        <p:spPr bwMode="auto">
          <a:xfrm>
            <a:off x="56959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0" name="Oval 738"/>
          <p:cNvSpPr>
            <a:spLocks noChangeAspect="1" noChangeArrowheads="1"/>
          </p:cNvSpPr>
          <p:nvPr userDrawn="1"/>
        </p:nvSpPr>
        <p:spPr bwMode="auto">
          <a:xfrm>
            <a:off x="58134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1" name="Oval 739"/>
          <p:cNvSpPr>
            <a:spLocks noChangeAspect="1" noChangeArrowheads="1"/>
          </p:cNvSpPr>
          <p:nvPr userDrawn="1"/>
        </p:nvSpPr>
        <p:spPr bwMode="auto">
          <a:xfrm>
            <a:off x="59324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2" name="Oval 740"/>
          <p:cNvSpPr>
            <a:spLocks noChangeAspect="1" noChangeArrowheads="1"/>
          </p:cNvSpPr>
          <p:nvPr userDrawn="1"/>
        </p:nvSpPr>
        <p:spPr bwMode="auto">
          <a:xfrm>
            <a:off x="605155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3" name="Oval 741"/>
          <p:cNvSpPr>
            <a:spLocks noChangeAspect="1" noChangeArrowheads="1"/>
          </p:cNvSpPr>
          <p:nvPr userDrawn="1"/>
        </p:nvSpPr>
        <p:spPr bwMode="auto">
          <a:xfrm>
            <a:off x="61690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4" name="Oval 742"/>
          <p:cNvSpPr>
            <a:spLocks noChangeAspect="1" noChangeArrowheads="1"/>
          </p:cNvSpPr>
          <p:nvPr userDrawn="1"/>
        </p:nvSpPr>
        <p:spPr bwMode="auto">
          <a:xfrm>
            <a:off x="62880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5" name="Oval 743"/>
          <p:cNvSpPr>
            <a:spLocks noChangeAspect="1" noChangeArrowheads="1"/>
          </p:cNvSpPr>
          <p:nvPr userDrawn="1"/>
        </p:nvSpPr>
        <p:spPr bwMode="auto">
          <a:xfrm>
            <a:off x="64055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6" name="Oval 744"/>
          <p:cNvSpPr>
            <a:spLocks noChangeAspect="1" noChangeArrowheads="1"/>
          </p:cNvSpPr>
          <p:nvPr userDrawn="1"/>
        </p:nvSpPr>
        <p:spPr bwMode="auto">
          <a:xfrm>
            <a:off x="65246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7" name="Oval 745"/>
          <p:cNvSpPr>
            <a:spLocks noChangeAspect="1" noChangeArrowheads="1"/>
          </p:cNvSpPr>
          <p:nvPr userDrawn="1"/>
        </p:nvSpPr>
        <p:spPr bwMode="auto">
          <a:xfrm>
            <a:off x="66421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8" name="Oval 746"/>
          <p:cNvSpPr>
            <a:spLocks noChangeAspect="1" noChangeArrowheads="1"/>
          </p:cNvSpPr>
          <p:nvPr userDrawn="1"/>
        </p:nvSpPr>
        <p:spPr bwMode="auto">
          <a:xfrm>
            <a:off x="67611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9" name="Oval 747"/>
          <p:cNvSpPr>
            <a:spLocks noChangeAspect="1" noChangeArrowheads="1"/>
          </p:cNvSpPr>
          <p:nvPr userDrawn="1"/>
        </p:nvSpPr>
        <p:spPr bwMode="auto">
          <a:xfrm>
            <a:off x="68786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0" name="Oval 748"/>
          <p:cNvSpPr>
            <a:spLocks noChangeAspect="1" noChangeArrowheads="1"/>
          </p:cNvSpPr>
          <p:nvPr userDrawn="1"/>
        </p:nvSpPr>
        <p:spPr bwMode="auto">
          <a:xfrm>
            <a:off x="69977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1" name="Oval 749"/>
          <p:cNvSpPr>
            <a:spLocks noChangeAspect="1" noChangeArrowheads="1"/>
          </p:cNvSpPr>
          <p:nvPr userDrawn="1"/>
        </p:nvSpPr>
        <p:spPr bwMode="auto">
          <a:xfrm>
            <a:off x="7115175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2" name="Oval 750"/>
          <p:cNvSpPr>
            <a:spLocks noChangeAspect="1" noChangeArrowheads="1"/>
          </p:cNvSpPr>
          <p:nvPr userDrawn="1"/>
        </p:nvSpPr>
        <p:spPr bwMode="auto">
          <a:xfrm>
            <a:off x="72342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3" name="Oval 751"/>
          <p:cNvSpPr>
            <a:spLocks noChangeAspect="1" noChangeArrowheads="1"/>
          </p:cNvSpPr>
          <p:nvPr userDrawn="1"/>
        </p:nvSpPr>
        <p:spPr bwMode="auto">
          <a:xfrm>
            <a:off x="74707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4" name="Oval 752"/>
          <p:cNvSpPr>
            <a:spLocks noChangeAspect="1" noChangeArrowheads="1"/>
          </p:cNvSpPr>
          <p:nvPr userDrawn="1"/>
        </p:nvSpPr>
        <p:spPr bwMode="auto">
          <a:xfrm>
            <a:off x="77073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5" name="Oval 753"/>
          <p:cNvSpPr>
            <a:spLocks noChangeAspect="1" noChangeArrowheads="1"/>
          </p:cNvSpPr>
          <p:nvPr userDrawn="1"/>
        </p:nvSpPr>
        <p:spPr bwMode="auto">
          <a:xfrm>
            <a:off x="13192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6" name="Oval 754"/>
          <p:cNvSpPr>
            <a:spLocks noChangeAspect="1" noChangeArrowheads="1"/>
          </p:cNvSpPr>
          <p:nvPr userDrawn="1"/>
        </p:nvSpPr>
        <p:spPr bwMode="auto">
          <a:xfrm>
            <a:off x="14366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7" name="Oval 755"/>
          <p:cNvSpPr>
            <a:spLocks noChangeAspect="1" noChangeArrowheads="1"/>
          </p:cNvSpPr>
          <p:nvPr userDrawn="1"/>
        </p:nvSpPr>
        <p:spPr bwMode="auto">
          <a:xfrm>
            <a:off x="15557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8" name="Oval 756"/>
          <p:cNvSpPr>
            <a:spLocks noChangeAspect="1" noChangeArrowheads="1"/>
          </p:cNvSpPr>
          <p:nvPr userDrawn="1"/>
        </p:nvSpPr>
        <p:spPr bwMode="auto">
          <a:xfrm>
            <a:off x="16732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9" name="Oval 757"/>
          <p:cNvSpPr>
            <a:spLocks noChangeAspect="1" noChangeArrowheads="1"/>
          </p:cNvSpPr>
          <p:nvPr userDrawn="1"/>
        </p:nvSpPr>
        <p:spPr bwMode="auto">
          <a:xfrm>
            <a:off x="179228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0" name="Oval 758"/>
          <p:cNvSpPr>
            <a:spLocks noChangeAspect="1" noChangeArrowheads="1"/>
          </p:cNvSpPr>
          <p:nvPr userDrawn="1"/>
        </p:nvSpPr>
        <p:spPr bwMode="auto">
          <a:xfrm>
            <a:off x="19097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1" name="Oval 759"/>
          <p:cNvSpPr>
            <a:spLocks noChangeAspect="1" noChangeArrowheads="1"/>
          </p:cNvSpPr>
          <p:nvPr userDrawn="1"/>
        </p:nvSpPr>
        <p:spPr bwMode="auto">
          <a:xfrm>
            <a:off x="20288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2" name="Oval 760"/>
          <p:cNvSpPr>
            <a:spLocks noChangeAspect="1" noChangeArrowheads="1"/>
          </p:cNvSpPr>
          <p:nvPr userDrawn="1"/>
        </p:nvSpPr>
        <p:spPr bwMode="auto">
          <a:xfrm>
            <a:off x="21463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3" name="Oval 761"/>
          <p:cNvSpPr>
            <a:spLocks noChangeAspect="1" noChangeArrowheads="1"/>
          </p:cNvSpPr>
          <p:nvPr userDrawn="1"/>
        </p:nvSpPr>
        <p:spPr bwMode="auto">
          <a:xfrm>
            <a:off x="22653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4" name="Oval 762"/>
          <p:cNvSpPr>
            <a:spLocks noChangeAspect="1" noChangeArrowheads="1"/>
          </p:cNvSpPr>
          <p:nvPr userDrawn="1"/>
        </p:nvSpPr>
        <p:spPr bwMode="auto">
          <a:xfrm>
            <a:off x="41576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5" name="Oval 763"/>
          <p:cNvSpPr>
            <a:spLocks noChangeAspect="1" noChangeArrowheads="1"/>
          </p:cNvSpPr>
          <p:nvPr userDrawn="1"/>
        </p:nvSpPr>
        <p:spPr bwMode="auto">
          <a:xfrm>
            <a:off x="42767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6" name="Oval 764"/>
          <p:cNvSpPr>
            <a:spLocks noChangeAspect="1" noChangeArrowheads="1"/>
          </p:cNvSpPr>
          <p:nvPr userDrawn="1"/>
        </p:nvSpPr>
        <p:spPr bwMode="auto">
          <a:xfrm>
            <a:off x="43942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7" name="Oval 765"/>
          <p:cNvSpPr>
            <a:spLocks noChangeAspect="1" noChangeArrowheads="1"/>
          </p:cNvSpPr>
          <p:nvPr userDrawn="1"/>
        </p:nvSpPr>
        <p:spPr bwMode="auto">
          <a:xfrm>
            <a:off x="45132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8" name="Oval 766"/>
          <p:cNvSpPr>
            <a:spLocks noChangeAspect="1" noChangeArrowheads="1"/>
          </p:cNvSpPr>
          <p:nvPr userDrawn="1"/>
        </p:nvSpPr>
        <p:spPr bwMode="auto">
          <a:xfrm>
            <a:off x="52228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9" name="Oval 767"/>
          <p:cNvSpPr>
            <a:spLocks noChangeAspect="1" noChangeArrowheads="1"/>
          </p:cNvSpPr>
          <p:nvPr userDrawn="1"/>
        </p:nvSpPr>
        <p:spPr bwMode="auto">
          <a:xfrm>
            <a:off x="53403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0" name="Oval 768"/>
          <p:cNvSpPr>
            <a:spLocks noChangeAspect="1" noChangeArrowheads="1"/>
          </p:cNvSpPr>
          <p:nvPr userDrawn="1"/>
        </p:nvSpPr>
        <p:spPr bwMode="auto">
          <a:xfrm>
            <a:off x="54594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1" name="Oval 769"/>
          <p:cNvSpPr>
            <a:spLocks noChangeAspect="1" noChangeArrowheads="1"/>
          </p:cNvSpPr>
          <p:nvPr userDrawn="1"/>
        </p:nvSpPr>
        <p:spPr bwMode="auto">
          <a:xfrm>
            <a:off x="55768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2" name="Oval 770"/>
          <p:cNvSpPr>
            <a:spLocks noChangeAspect="1" noChangeArrowheads="1"/>
          </p:cNvSpPr>
          <p:nvPr userDrawn="1"/>
        </p:nvSpPr>
        <p:spPr bwMode="auto">
          <a:xfrm>
            <a:off x="56959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3" name="Oval 771"/>
          <p:cNvSpPr>
            <a:spLocks noChangeAspect="1" noChangeArrowheads="1"/>
          </p:cNvSpPr>
          <p:nvPr userDrawn="1"/>
        </p:nvSpPr>
        <p:spPr bwMode="auto">
          <a:xfrm>
            <a:off x="58134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4" name="Oval 772"/>
          <p:cNvSpPr>
            <a:spLocks noChangeAspect="1" noChangeArrowheads="1"/>
          </p:cNvSpPr>
          <p:nvPr userDrawn="1"/>
        </p:nvSpPr>
        <p:spPr bwMode="auto">
          <a:xfrm>
            <a:off x="59324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5" name="Oval 773"/>
          <p:cNvSpPr>
            <a:spLocks noChangeAspect="1" noChangeArrowheads="1"/>
          </p:cNvSpPr>
          <p:nvPr userDrawn="1"/>
        </p:nvSpPr>
        <p:spPr bwMode="auto">
          <a:xfrm>
            <a:off x="60515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6" name="Oval 774"/>
          <p:cNvSpPr>
            <a:spLocks noChangeAspect="1" noChangeArrowheads="1"/>
          </p:cNvSpPr>
          <p:nvPr userDrawn="1"/>
        </p:nvSpPr>
        <p:spPr bwMode="auto">
          <a:xfrm>
            <a:off x="61690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7" name="Oval 775"/>
          <p:cNvSpPr>
            <a:spLocks noChangeAspect="1" noChangeArrowheads="1"/>
          </p:cNvSpPr>
          <p:nvPr userDrawn="1"/>
        </p:nvSpPr>
        <p:spPr bwMode="auto">
          <a:xfrm>
            <a:off x="62880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8" name="Oval 776"/>
          <p:cNvSpPr>
            <a:spLocks noChangeAspect="1" noChangeArrowheads="1"/>
          </p:cNvSpPr>
          <p:nvPr userDrawn="1"/>
        </p:nvSpPr>
        <p:spPr bwMode="auto">
          <a:xfrm>
            <a:off x="64055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9" name="Oval 777"/>
          <p:cNvSpPr>
            <a:spLocks noChangeAspect="1" noChangeArrowheads="1"/>
          </p:cNvSpPr>
          <p:nvPr userDrawn="1"/>
        </p:nvSpPr>
        <p:spPr bwMode="auto">
          <a:xfrm>
            <a:off x="65246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0" name="Oval 778"/>
          <p:cNvSpPr>
            <a:spLocks noChangeAspect="1" noChangeArrowheads="1"/>
          </p:cNvSpPr>
          <p:nvPr userDrawn="1"/>
        </p:nvSpPr>
        <p:spPr bwMode="auto">
          <a:xfrm>
            <a:off x="66421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1" name="Oval 779"/>
          <p:cNvSpPr>
            <a:spLocks noChangeAspect="1" noChangeArrowheads="1"/>
          </p:cNvSpPr>
          <p:nvPr userDrawn="1"/>
        </p:nvSpPr>
        <p:spPr bwMode="auto">
          <a:xfrm>
            <a:off x="67611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2" name="Oval 780"/>
          <p:cNvSpPr>
            <a:spLocks noChangeAspect="1" noChangeArrowheads="1"/>
          </p:cNvSpPr>
          <p:nvPr userDrawn="1"/>
        </p:nvSpPr>
        <p:spPr bwMode="auto">
          <a:xfrm>
            <a:off x="687863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3" name="Oval 781"/>
          <p:cNvSpPr>
            <a:spLocks noChangeAspect="1" noChangeArrowheads="1"/>
          </p:cNvSpPr>
          <p:nvPr userDrawn="1"/>
        </p:nvSpPr>
        <p:spPr bwMode="auto">
          <a:xfrm>
            <a:off x="69977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4" name="Oval 782"/>
          <p:cNvSpPr>
            <a:spLocks noChangeAspect="1" noChangeArrowheads="1"/>
          </p:cNvSpPr>
          <p:nvPr userDrawn="1"/>
        </p:nvSpPr>
        <p:spPr bwMode="auto">
          <a:xfrm>
            <a:off x="71151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5" name="Oval 783"/>
          <p:cNvSpPr>
            <a:spLocks noChangeAspect="1" noChangeArrowheads="1"/>
          </p:cNvSpPr>
          <p:nvPr userDrawn="1"/>
        </p:nvSpPr>
        <p:spPr bwMode="auto">
          <a:xfrm>
            <a:off x="723423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6" name="Oval 784"/>
          <p:cNvSpPr>
            <a:spLocks noChangeAspect="1" noChangeArrowheads="1"/>
          </p:cNvSpPr>
          <p:nvPr userDrawn="1"/>
        </p:nvSpPr>
        <p:spPr bwMode="auto">
          <a:xfrm>
            <a:off x="75882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7" name="Oval 785"/>
          <p:cNvSpPr>
            <a:spLocks noChangeAspect="1" noChangeArrowheads="1"/>
          </p:cNvSpPr>
          <p:nvPr userDrawn="1"/>
        </p:nvSpPr>
        <p:spPr bwMode="auto">
          <a:xfrm>
            <a:off x="77073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8" name="Oval 786"/>
          <p:cNvSpPr>
            <a:spLocks noChangeAspect="1" noChangeArrowheads="1"/>
          </p:cNvSpPr>
          <p:nvPr userDrawn="1"/>
        </p:nvSpPr>
        <p:spPr bwMode="auto">
          <a:xfrm>
            <a:off x="14366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9" name="Oval 787"/>
          <p:cNvSpPr>
            <a:spLocks noChangeAspect="1" noChangeArrowheads="1"/>
          </p:cNvSpPr>
          <p:nvPr userDrawn="1"/>
        </p:nvSpPr>
        <p:spPr bwMode="auto">
          <a:xfrm>
            <a:off x="15557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0" name="Oval 788"/>
          <p:cNvSpPr>
            <a:spLocks noChangeAspect="1" noChangeArrowheads="1"/>
          </p:cNvSpPr>
          <p:nvPr userDrawn="1"/>
        </p:nvSpPr>
        <p:spPr bwMode="auto">
          <a:xfrm>
            <a:off x="16732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1" name="Oval 789"/>
          <p:cNvSpPr>
            <a:spLocks noChangeAspect="1" noChangeArrowheads="1"/>
          </p:cNvSpPr>
          <p:nvPr userDrawn="1"/>
        </p:nvSpPr>
        <p:spPr bwMode="auto">
          <a:xfrm>
            <a:off x="17922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2" name="Oval 790"/>
          <p:cNvSpPr>
            <a:spLocks noChangeAspect="1" noChangeArrowheads="1"/>
          </p:cNvSpPr>
          <p:nvPr userDrawn="1"/>
        </p:nvSpPr>
        <p:spPr bwMode="auto">
          <a:xfrm>
            <a:off x="19097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3" name="Oval 791"/>
          <p:cNvSpPr>
            <a:spLocks noChangeAspect="1" noChangeArrowheads="1"/>
          </p:cNvSpPr>
          <p:nvPr userDrawn="1"/>
        </p:nvSpPr>
        <p:spPr bwMode="auto">
          <a:xfrm>
            <a:off x="20288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4" name="Oval 792"/>
          <p:cNvSpPr>
            <a:spLocks noChangeAspect="1" noChangeArrowheads="1"/>
          </p:cNvSpPr>
          <p:nvPr userDrawn="1"/>
        </p:nvSpPr>
        <p:spPr bwMode="auto">
          <a:xfrm>
            <a:off x="21463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5" name="Oval 793"/>
          <p:cNvSpPr>
            <a:spLocks noChangeAspect="1" noChangeArrowheads="1"/>
          </p:cNvSpPr>
          <p:nvPr userDrawn="1"/>
        </p:nvSpPr>
        <p:spPr bwMode="auto">
          <a:xfrm>
            <a:off x="22653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6" name="Oval 794"/>
          <p:cNvSpPr>
            <a:spLocks noChangeAspect="1" noChangeArrowheads="1"/>
          </p:cNvSpPr>
          <p:nvPr userDrawn="1"/>
        </p:nvSpPr>
        <p:spPr bwMode="auto">
          <a:xfrm>
            <a:off x="40401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7" name="Oval 795"/>
          <p:cNvSpPr>
            <a:spLocks noChangeAspect="1" noChangeArrowheads="1"/>
          </p:cNvSpPr>
          <p:nvPr userDrawn="1"/>
        </p:nvSpPr>
        <p:spPr bwMode="auto">
          <a:xfrm>
            <a:off x="41576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8" name="Oval 796"/>
          <p:cNvSpPr>
            <a:spLocks noChangeAspect="1" noChangeArrowheads="1"/>
          </p:cNvSpPr>
          <p:nvPr userDrawn="1"/>
        </p:nvSpPr>
        <p:spPr bwMode="auto">
          <a:xfrm>
            <a:off x="42767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9" name="Oval 797"/>
          <p:cNvSpPr>
            <a:spLocks noChangeAspect="1" noChangeArrowheads="1"/>
          </p:cNvSpPr>
          <p:nvPr userDrawn="1"/>
        </p:nvSpPr>
        <p:spPr bwMode="auto">
          <a:xfrm>
            <a:off x="43942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0" name="Oval 798"/>
          <p:cNvSpPr>
            <a:spLocks noChangeAspect="1" noChangeArrowheads="1"/>
          </p:cNvSpPr>
          <p:nvPr userDrawn="1"/>
        </p:nvSpPr>
        <p:spPr bwMode="auto">
          <a:xfrm>
            <a:off x="45132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1" name="Oval 799"/>
          <p:cNvSpPr>
            <a:spLocks noChangeAspect="1" noChangeArrowheads="1"/>
          </p:cNvSpPr>
          <p:nvPr userDrawn="1"/>
        </p:nvSpPr>
        <p:spPr bwMode="auto">
          <a:xfrm>
            <a:off x="46307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2" name="Oval 800"/>
          <p:cNvSpPr>
            <a:spLocks noChangeAspect="1" noChangeArrowheads="1"/>
          </p:cNvSpPr>
          <p:nvPr userDrawn="1"/>
        </p:nvSpPr>
        <p:spPr bwMode="auto">
          <a:xfrm>
            <a:off x="47498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3" name="Oval 801"/>
          <p:cNvSpPr>
            <a:spLocks noChangeAspect="1" noChangeArrowheads="1"/>
          </p:cNvSpPr>
          <p:nvPr userDrawn="1"/>
        </p:nvSpPr>
        <p:spPr bwMode="auto">
          <a:xfrm>
            <a:off x="48672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4" name="Oval 802"/>
          <p:cNvSpPr>
            <a:spLocks noChangeAspect="1" noChangeArrowheads="1"/>
          </p:cNvSpPr>
          <p:nvPr userDrawn="1"/>
        </p:nvSpPr>
        <p:spPr bwMode="auto">
          <a:xfrm>
            <a:off x="49863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5" name="Oval 803"/>
          <p:cNvSpPr>
            <a:spLocks noChangeAspect="1" noChangeArrowheads="1"/>
          </p:cNvSpPr>
          <p:nvPr userDrawn="1"/>
        </p:nvSpPr>
        <p:spPr bwMode="auto">
          <a:xfrm>
            <a:off x="52228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6" name="Oval 804"/>
          <p:cNvSpPr>
            <a:spLocks noChangeAspect="1" noChangeArrowheads="1"/>
          </p:cNvSpPr>
          <p:nvPr userDrawn="1"/>
        </p:nvSpPr>
        <p:spPr bwMode="auto">
          <a:xfrm>
            <a:off x="53403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7" name="Oval 805"/>
          <p:cNvSpPr>
            <a:spLocks noChangeAspect="1" noChangeArrowheads="1"/>
          </p:cNvSpPr>
          <p:nvPr userDrawn="1"/>
        </p:nvSpPr>
        <p:spPr bwMode="auto">
          <a:xfrm>
            <a:off x="545941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8" name="Oval 806"/>
          <p:cNvSpPr>
            <a:spLocks noChangeAspect="1" noChangeArrowheads="1"/>
          </p:cNvSpPr>
          <p:nvPr userDrawn="1"/>
        </p:nvSpPr>
        <p:spPr bwMode="auto">
          <a:xfrm>
            <a:off x="55768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9" name="Oval 807"/>
          <p:cNvSpPr>
            <a:spLocks noChangeAspect="1" noChangeArrowheads="1"/>
          </p:cNvSpPr>
          <p:nvPr userDrawn="1"/>
        </p:nvSpPr>
        <p:spPr bwMode="auto">
          <a:xfrm>
            <a:off x="56959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0" name="Oval 808"/>
          <p:cNvSpPr>
            <a:spLocks noChangeAspect="1" noChangeArrowheads="1"/>
          </p:cNvSpPr>
          <p:nvPr userDrawn="1"/>
        </p:nvSpPr>
        <p:spPr bwMode="auto">
          <a:xfrm>
            <a:off x="58134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1" name="Oval 809"/>
          <p:cNvSpPr>
            <a:spLocks noChangeAspect="1" noChangeArrowheads="1"/>
          </p:cNvSpPr>
          <p:nvPr userDrawn="1"/>
        </p:nvSpPr>
        <p:spPr bwMode="auto">
          <a:xfrm>
            <a:off x="59324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2" name="Oval 810"/>
          <p:cNvSpPr>
            <a:spLocks noChangeAspect="1" noChangeArrowheads="1"/>
          </p:cNvSpPr>
          <p:nvPr userDrawn="1"/>
        </p:nvSpPr>
        <p:spPr bwMode="auto">
          <a:xfrm>
            <a:off x="60515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3" name="Oval 811"/>
          <p:cNvSpPr>
            <a:spLocks noChangeAspect="1" noChangeArrowheads="1"/>
          </p:cNvSpPr>
          <p:nvPr userDrawn="1"/>
        </p:nvSpPr>
        <p:spPr bwMode="auto">
          <a:xfrm>
            <a:off x="6169025" y="34655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4" name="Oval 812"/>
          <p:cNvSpPr>
            <a:spLocks noChangeAspect="1" noChangeArrowheads="1"/>
          </p:cNvSpPr>
          <p:nvPr userDrawn="1"/>
        </p:nvSpPr>
        <p:spPr bwMode="auto">
          <a:xfrm>
            <a:off x="62880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5" name="Oval 813"/>
          <p:cNvSpPr>
            <a:spLocks noChangeAspect="1" noChangeArrowheads="1"/>
          </p:cNvSpPr>
          <p:nvPr userDrawn="1"/>
        </p:nvSpPr>
        <p:spPr bwMode="auto">
          <a:xfrm>
            <a:off x="64055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6" name="Oval 814"/>
          <p:cNvSpPr>
            <a:spLocks noChangeAspect="1" noChangeArrowheads="1"/>
          </p:cNvSpPr>
          <p:nvPr userDrawn="1"/>
        </p:nvSpPr>
        <p:spPr bwMode="auto">
          <a:xfrm>
            <a:off x="65246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7" name="Oval 815"/>
          <p:cNvSpPr>
            <a:spLocks noChangeAspect="1" noChangeArrowheads="1"/>
          </p:cNvSpPr>
          <p:nvPr userDrawn="1"/>
        </p:nvSpPr>
        <p:spPr bwMode="auto">
          <a:xfrm>
            <a:off x="66421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8" name="Oval 816"/>
          <p:cNvSpPr>
            <a:spLocks noChangeAspect="1" noChangeArrowheads="1"/>
          </p:cNvSpPr>
          <p:nvPr userDrawn="1"/>
        </p:nvSpPr>
        <p:spPr bwMode="auto">
          <a:xfrm>
            <a:off x="67611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9" name="Oval 817"/>
          <p:cNvSpPr>
            <a:spLocks noChangeAspect="1" noChangeArrowheads="1"/>
          </p:cNvSpPr>
          <p:nvPr userDrawn="1"/>
        </p:nvSpPr>
        <p:spPr bwMode="auto">
          <a:xfrm>
            <a:off x="68786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0" name="Oval 818"/>
          <p:cNvSpPr>
            <a:spLocks noChangeAspect="1" noChangeArrowheads="1"/>
          </p:cNvSpPr>
          <p:nvPr userDrawn="1"/>
        </p:nvSpPr>
        <p:spPr bwMode="auto">
          <a:xfrm>
            <a:off x="69977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1" name="Oval 819"/>
          <p:cNvSpPr>
            <a:spLocks noChangeAspect="1" noChangeArrowheads="1"/>
          </p:cNvSpPr>
          <p:nvPr userDrawn="1"/>
        </p:nvSpPr>
        <p:spPr bwMode="auto">
          <a:xfrm>
            <a:off x="71151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2" name="Oval 820"/>
          <p:cNvSpPr>
            <a:spLocks noChangeAspect="1" noChangeArrowheads="1"/>
          </p:cNvSpPr>
          <p:nvPr userDrawn="1"/>
        </p:nvSpPr>
        <p:spPr bwMode="auto">
          <a:xfrm>
            <a:off x="72342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3" name="Oval 821"/>
          <p:cNvSpPr>
            <a:spLocks noChangeAspect="1" noChangeArrowheads="1"/>
          </p:cNvSpPr>
          <p:nvPr userDrawn="1"/>
        </p:nvSpPr>
        <p:spPr bwMode="auto">
          <a:xfrm>
            <a:off x="14366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4" name="Oval 822"/>
          <p:cNvSpPr>
            <a:spLocks noChangeAspect="1" noChangeArrowheads="1"/>
          </p:cNvSpPr>
          <p:nvPr userDrawn="1"/>
        </p:nvSpPr>
        <p:spPr bwMode="auto">
          <a:xfrm>
            <a:off x="1555750" y="35750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5" name="Oval 823"/>
          <p:cNvSpPr>
            <a:spLocks noChangeAspect="1" noChangeArrowheads="1"/>
          </p:cNvSpPr>
          <p:nvPr userDrawn="1"/>
        </p:nvSpPr>
        <p:spPr bwMode="auto">
          <a:xfrm>
            <a:off x="16732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6" name="Oval 824"/>
          <p:cNvSpPr>
            <a:spLocks noChangeAspect="1" noChangeArrowheads="1"/>
          </p:cNvSpPr>
          <p:nvPr userDrawn="1"/>
        </p:nvSpPr>
        <p:spPr bwMode="auto">
          <a:xfrm>
            <a:off x="17922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7" name="Oval 825"/>
          <p:cNvSpPr>
            <a:spLocks noChangeAspect="1" noChangeArrowheads="1"/>
          </p:cNvSpPr>
          <p:nvPr userDrawn="1"/>
        </p:nvSpPr>
        <p:spPr bwMode="auto">
          <a:xfrm>
            <a:off x="22653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8" name="Oval 826"/>
          <p:cNvSpPr>
            <a:spLocks noChangeAspect="1" noChangeArrowheads="1"/>
          </p:cNvSpPr>
          <p:nvPr userDrawn="1"/>
        </p:nvSpPr>
        <p:spPr bwMode="auto">
          <a:xfrm>
            <a:off x="40401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9" name="Oval 827"/>
          <p:cNvSpPr>
            <a:spLocks noChangeAspect="1" noChangeArrowheads="1"/>
          </p:cNvSpPr>
          <p:nvPr userDrawn="1"/>
        </p:nvSpPr>
        <p:spPr bwMode="auto">
          <a:xfrm>
            <a:off x="41576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0" name="Oval 828"/>
          <p:cNvSpPr>
            <a:spLocks noChangeAspect="1" noChangeArrowheads="1"/>
          </p:cNvSpPr>
          <p:nvPr userDrawn="1"/>
        </p:nvSpPr>
        <p:spPr bwMode="auto">
          <a:xfrm>
            <a:off x="42767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1" name="Oval 829"/>
          <p:cNvSpPr>
            <a:spLocks noChangeAspect="1" noChangeArrowheads="1"/>
          </p:cNvSpPr>
          <p:nvPr userDrawn="1"/>
        </p:nvSpPr>
        <p:spPr bwMode="auto">
          <a:xfrm>
            <a:off x="43942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2" name="Oval 830"/>
          <p:cNvSpPr>
            <a:spLocks noChangeAspect="1" noChangeArrowheads="1"/>
          </p:cNvSpPr>
          <p:nvPr userDrawn="1"/>
        </p:nvSpPr>
        <p:spPr bwMode="auto">
          <a:xfrm>
            <a:off x="45132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3" name="Oval 831"/>
          <p:cNvSpPr>
            <a:spLocks noChangeAspect="1" noChangeArrowheads="1"/>
          </p:cNvSpPr>
          <p:nvPr userDrawn="1"/>
        </p:nvSpPr>
        <p:spPr bwMode="auto">
          <a:xfrm>
            <a:off x="46307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4" name="Oval 832"/>
          <p:cNvSpPr>
            <a:spLocks noChangeAspect="1" noChangeArrowheads="1"/>
          </p:cNvSpPr>
          <p:nvPr userDrawn="1"/>
        </p:nvSpPr>
        <p:spPr bwMode="auto">
          <a:xfrm>
            <a:off x="47498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5" name="Oval 833"/>
          <p:cNvSpPr>
            <a:spLocks noChangeAspect="1" noChangeArrowheads="1"/>
          </p:cNvSpPr>
          <p:nvPr userDrawn="1"/>
        </p:nvSpPr>
        <p:spPr bwMode="auto">
          <a:xfrm>
            <a:off x="48672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6" name="Oval 834"/>
          <p:cNvSpPr>
            <a:spLocks noChangeAspect="1" noChangeArrowheads="1"/>
          </p:cNvSpPr>
          <p:nvPr userDrawn="1"/>
        </p:nvSpPr>
        <p:spPr bwMode="auto">
          <a:xfrm>
            <a:off x="49863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7" name="Oval 835"/>
          <p:cNvSpPr>
            <a:spLocks noChangeAspect="1" noChangeArrowheads="1"/>
          </p:cNvSpPr>
          <p:nvPr userDrawn="1"/>
        </p:nvSpPr>
        <p:spPr bwMode="auto">
          <a:xfrm>
            <a:off x="51038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8" name="Oval 836"/>
          <p:cNvSpPr>
            <a:spLocks noChangeAspect="1" noChangeArrowheads="1"/>
          </p:cNvSpPr>
          <p:nvPr userDrawn="1"/>
        </p:nvSpPr>
        <p:spPr bwMode="auto">
          <a:xfrm>
            <a:off x="52228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9" name="Oval 837"/>
          <p:cNvSpPr>
            <a:spLocks noChangeAspect="1" noChangeArrowheads="1"/>
          </p:cNvSpPr>
          <p:nvPr userDrawn="1"/>
        </p:nvSpPr>
        <p:spPr bwMode="auto">
          <a:xfrm>
            <a:off x="53403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0" name="Oval 838"/>
          <p:cNvSpPr>
            <a:spLocks noChangeAspect="1" noChangeArrowheads="1"/>
          </p:cNvSpPr>
          <p:nvPr userDrawn="1"/>
        </p:nvSpPr>
        <p:spPr bwMode="auto">
          <a:xfrm>
            <a:off x="54594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1" name="Oval 839"/>
          <p:cNvSpPr>
            <a:spLocks noChangeAspect="1" noChangeArrowheads="1"/>
          </p:cNvSpPr>
          <p:nvPr userDrawn="1"/>
        </p:nvSpPr>
        <p:spPr bwMode="auto">
          <a:xfrm>
            <a:off x="55768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2" name="Oval 840"/>
          <p:cNvSpPr>
            <a:spLocks noChangeAspect="1" noChangeArrowheads="1"/>
          </p:cNvSpPr>
          <p:nvPr userDrawn="1"/>
        </p:nvSpPr>
        <p:spPr bwMode="auto">
          <a:xfrm>
            <a:off x="56959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3" name="Oval 841"/>
          <p:cNvSpPr>
            <a:spLocks noChangeAspect="1" noChangeArrowheads="1"/>
          </p:cNvSpPr>
          <p:nvPr userDrawn="1"/>
        </p:nvSpPr>
        <p:spPr bwMode="auto">
          <a:xfrm>
            <a:off x="58134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4" name="Oval 842"/>
          <p:cNvSpPr>
            <a:spLocks noChangeAspect="1" noChangeArrowheads="1"/>
          </p:cNvSpPr>
          <p:nvPr userDrawn="1"/>
        </p:nvSpPr>
        <p:spPr bwMode="auto">
          <a:xfrm>
            <a:off x="59324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5" name="Oval 843"/>
          <p:cNvSpPr>
            <a:spLocks noChangeAspect="1" noChangeArrowheads="1"/>
          </p:cNvSpPr>
          <p:nvPr userDrawn="1"/>
        </p:nvSpPr>
        <p:spPr bwMode="auto">
          <a:xfrm>
            <a:off x="60515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6" name="Oval 844"/>
          <p:cNvSpPr>
            <a:spLocks noChangeAspect="1" noChangeArrowheads="1"/>
          </p:cNvSpPr>
          <p:nvPr userDrawn="1"/>
        </p:nvSpPr>
        <p:spPr bwMode="auto">
          <a:xfrm>
            <a:off x="61690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7" name="Oval 845"/>
          <p:cNvSpPr>
            <a:spLocks noChangeAspect="1" noChangeArrowheads="1"/>
          </p:cNvSpPr>
          <p:nvPr userDrawn="1"/>
        </p:nvSpPr>
        <p:spPr bwMode="auto">
          <a:xfrm>
            <a:off x="62880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8" name="Oval 846"/>
          <p:cNvSpPr>
            <a:spLocks noChangeAspect="1" noChangeArrowheads="1"/>
          </p:cNvSpPr>
          <p:nvPr userDrawn="1"/>
        </p:nvSpPr>
        <p:spPr bwMode="auto">
          <a:xfrm>
            <a:off x="64055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9" name="Oval 847"/>
          <p:cNvSpPr>
            <a:spLocks noChangeAspect="1" noChangeArrowheads="1"/>
          </p:cNvSpPr>
          <p:nvPr userDrawn="1"/>
        </p:nvSpPr>
        <p:spPr bwMode="auto">
          <a:xfrm>
            <a:off x="65246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0" name="Oval 848"/>
          <p:cNvSpPr>
            <a:spLocks noChangeAspect="1" noChangeArrowheads="1"/>
          </p:cNvSpPr>
          <p:nvPr userDrawn="1"/>
        </p:nvSpPr>
        <p:spPr bwMode="auto">
          <a:xfrm>
            <a:off x="66421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1" name="Oval 849"/>
          <p:cNvSpPr>
            <a:spLocks noChangeAspect="1" noChangeArrowheads="1"/>
          </p:cNvSpPr>
          <p:nvPr userDrawn="1"/>
        </p:nvSpPr>
        <p:spPr bwMode="auto">
          <a:xfrm>
            <a:off x="67611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2" name="Oval 850"/>
          <p:cNvSpPr>
            <a:spLocks noChangeAspect="1" noChangeArrowheads="1"/>
          </p:cNvSpPr>
          <p:nvPr userDrawn="1"/>
        </p:nvSpPr>
        <p:spPr bwMode="auto">
          <a:xfrm>
            <a:off x="68786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3" name="Oval 851"/>
          <p:cNvSpPr>
            <a:spLocks noChangeAspect="1" noChangeArrowheads="1"/>
          </p:cNvSpPr>
          <p:nvPr userDrawn="1"/>
        </p:nvSpPr>
        <p:spPr bwMode="auto">
          <a:xfrm>
            <a:off x="69977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4" name="Oval 852"/>
          <p:cNvSpPr>
            <a:spLocks noChangeAspect="1" noChangeArrowheads="1"/>
          </p:cNvSpPr>
          <p:nvPr userDrawn="1"/>
        </p:nvSpPr>
        <p:spPr bwMode="auto">
          <a:xfrm>
            <a:off x="71151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5" name="Oval 853"/>
          <p:cNvSpPr>
            <a:spLocks noChangeAspect="1" noChangeArrowheads="1"/>
          </p:cNvSpPr>
          <p:nvPr userDrawn="1"/>
        </p:nvSpPr>
        <p:spPr bwMode="auto">
          <a:xfrm>
            <a:off x="72342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6" name="Oval 854"/>
          <p:cNvSpPr>
            <a:spLocks noChangeAspect="1" noChangeArrowheads="1"/>
          </p:cNvSpPr>
          <p:nvPr userDrawn="1"/>
        </p:nvSpPr>
        <p:spPr bwMode="auto">
          <a:xfrm>
            <a:off x="15557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7" name="Oval 855"/>
          <p:cNvSpPr>
            <a:spLocks noChangeAspect="1" noChangeArrowheads="1"/>
          </p:cNvSpPr>
          <p:nvPr userDrawn="1"/>
        </p:nvSpPr>
        <p:spPr bwMode="auto">
          <a:xfrm>
            <a:off x="16732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8" name="Oval 856"/>
          <p:cNvSpPr>
            <a:spLocks noChangeAspect="1" noChangeArrowheads="1"/>
          </p:cNvSpPr>
          <p:nvPr userDrawn="1"/>
        </p:nvSpPr>
        <p:spPr bwMode="auto">
          <a:xfrm>
            <a:off x="17922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9" name="Oval 857"/>
          <p:cNvSpPr>
            <a:spLocks noChangeAspect="1" noChangeArrowheads="1"/>
          </p:cNvSpPr>
          <p:nvPr userDrawn="1"/>
        </p:nvSpPr>
        <p:spPr bwMode="auto">
          <a:xfrm>
            <a:off x="39211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0" name="Oval 858"/>
          <p:cNvSpPr>
            <a:spLocks noChangeAspect="1" noChangeArrowheads="1"/>
          </p:cNvSpPr>
          <p:nvPr userDrawn="1"/>
        </p:nvSpPr>
        <p:spPr bwMode="auto">
          <a:xfrm>
            <a:off x="40401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1" name="Oval 859"/>
          <p:cNvSpPr>
            <a:spLocks noChangeAspect="1" noChangeArrowheads="1"/>
          </p:cNvSpPr>
          <p:nvPr userDrawn="1"/>
        </p:nvSpPr>
        <p:spPr bwMode="auto">
          <a:xfrm>
            <a:off x="41576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2" name="Oval 860"/>
          <p:cNvSpPr>
            <a:spLocks noChangeAspect="1" noChangeArrowheads="1"/>
          </p:cNvSpPr>
          <p:nvPr userDrawn="1"/>
        </p:nvSpPr>
        <p:spPr bwMode="auto">
          <a:xfrm>
            <a:off x="42767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3" name="Oval 861"/>
          <p:cNvSpPr>
            <a:spLocks noChangeAspect="1" noChangeArrowheads="1"/>
          </p:cNvSpPr>
          <p:nvPr userDrawn="1"/>
        </p:nvSpPr>
        <p:spPr bwMode="auto">
          <a:xfrm>
            <a:off x="43942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4" name="Oval 862"/>
          <p:cNvSpPr>
            <a:spLocks noChangeAspect="1" noChangeArrowheads="1"/>
          </p:cNvSpPr>
          <p:nvPr userDrawn="1"/>
        </p:nvSpPr>
        <p:spPr bwMode="auto">
          <a:xfrm>
            <a:off x="45132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5" name="Oval 863"/>
          <p:cNvSpPr>
            <a:spLocks noChangeAspect="1" noChangeArrowheads="1"/>
          </p:cNvSpPr>
          <p:nvPr userDrawn="1"/>
        </p:nvSpPr>
        <p:spPr bwMode="auto">
          <a:xfrm>
            <a:off x="4630738" y="36830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6" name="Oval 864"/>
          <p:cNvSpPr>
            <a:spLocks noChangeAspect="1" noChangeArrowheads="1"/>
          </p:cNvSpPr>
          <p:nvPr userDrawn="1"/>
        </p:nvSpPr>
        <p:spPr bwMode="auto">
          <a:xfrm>
            <a:off x="47498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7" name="Oval 865"/>
          <p:cNvSpPr>
            <a:spLocks noChangeAspect="1" noChangeArrowheads="1"/>
          </p:cNvSpPr>
          <p:nvPr userDrawn="1"/>
        </p:nvSpPr>
        <p:spPr bwMode="auto">
          <a:xfrm>
            <a:off x="48672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8" name="Oval 866"/>
          <p:cNvSpPr>
            <a:spLocks noChangeAspect="1" noChangeArrowheads="1"/>
          </p:cNvSpPr>
          <p:nvPr userDrawn="1"/>
        </p:nvSpPr>
        <p:spPr bwMode="auto">
          <a:xfrm>
            <a:off x="49863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9" name="Oval 867"/>
          <p:cNvSpPr>
            <a:spLocks noChangeAspect="1" noChangeArrowheads="1"/>
          </p:cNvSpPr>
          <p:nvPr userDrawn="1"/>
        </p:nvSpPr>
        <p:spPr bwMode="auto">
          <a:xfrm>
            <a:off x="51038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0" name="Oval 868"/>
          <p:cNvSpPr>
            <a:spLocks noChangeAspect="1" noChangeArrowheads="1"/>
          </p:cNvSpPr>
          <p:nvPr userDrawn="1"/>
        </p:nvSpPr>
        <p:spPr bwMode="auto">
          <a:xfrm>
            <a:off x="52228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1" name="Oval 869"/>
          <p:cNvSpPr>
            <a:spLocks noChangeAspect="1" noChangeArrowheads="1"/>
          </p:cNvSpPr>
          <p:nvPr userDrawn="1"/>
        </p:nvSpPr>
        <p:spPr bwMode="auto">
          <a:xfrm>
            <a:off x="53403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2" name="Oval 870"/>
          <p:cNvSpPr>
            <a:spLocks noChangeAspect="1" noChangeArrowheads="1"/>
          </p:cNvSpPr>
          <p:nvPr userDrawn="1"/>
        </p:nvSpPr>
        <p:spPr bwMode="auto">
          <a:xfrm>
            <a:off x="54594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3" name="Oval 871"/>
          <p:cNvSpPr>
            <a:spLocks noChangeAspect="1" noChangeArrowheads="1"/>
          </p:cNvSpPr>
          <p:nvPr userDrawn="1"/>
        </p:nvSpPr>
        <p:spPr bwMode="auto">
          <a:xfrm>
            <a:off x="55768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4" name="Oval 872"/>
          <p:cNvSpPr>
            <a:spLocks noChangeAspect="1" noChangeArrowheads="1"/>
          </p:cNvSpPr>
          <p:nvPr userDrawn="1"/>
        </p:nvSpPr>
        <p:spPr bwMode="auto">
          <a:xfrm>
            <a:off x="5695950" y="36830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5" name="Oval 873"/>
          <p:cNvSpPr>
            <a:spLocks noChangeAspect="1" noChangeArrowheads="1"/>
          </p:cNvSpPr>
          <p:nvPr userDrawn="1"/>
        </p:nvSpPr>
        <p:spPr bwMode="auto">
          <a:xfrm>
            <a:off x="58134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6" name="Oval 874"/>
          <p:cNvSpPr>
            <a:spLocks noChangeAspect="1" noChangeArrowheads="1"/>
          </p:cNvSpPr>
          <p:nvPr userDrawn="1"/>
        </p:nvSpPr>
        <p:spPr bwMode="auto">
          <a:xfrm>
            <a:off x="59324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7" name="Oval 875"/>
          <p:cNvSpPr>
            <a:spLocks noChangeAspect="1" noChangeArrowheads="1"/>
          </p:cNvSpPr>
          <p:nvPr userDrawn="1"/>
        </p:nvSpPr>
        <p:spPr bwMode="auto">
          <a:xfrm>
            <a:off x="60515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8" name="Oval 876"/>
          <p:cNvSpPr>
            <a:spLocks noChangeAspect="1" noChangeArrowheads="1"/>
          </p:cNvSpPr>
          <p:nvPr userDrawn="1"/>
        </p:nvSpPr>
        <p:spPr bwMode="auto">
          <a:xfrm>
            <a:off x="61690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9" name="Oval 877"/>
          <p:cNvSpPr>
            <a:spLocks noChangeAspect="1" noChangeArrowheads="1"/>
          </p:cNvSpPr>
          <p:nvPr userDrawn="1"/>
        </p:nvSpPr>
        <p:spPr bwMode="auto">
          <a:xfrm>
            <a:off x="62880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0" name="Oval 878"/>
          <p:cNvSpPr>
            <a:spLocks noChangeAspect="1" noChangeArrowheads="1"/>
          </p:cNvSpPr>
          <p:nvPr userDrawn="1"/>
        </p:nvSpPr>
        <p:spPr bwMode="auto">
          <a:xfrm>
            <a:off x="64055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1" name="Oval 879"/>
          <p:cNvSpPr>
            <a:spLocks noChangeAspect="1" noChangeArrowheads="1"/>
          </p:cNvSpPr>
          <p:nvPr userDrawn="1"/>
        </p:nvSpPr>
        <p:spPr bwMode="auto">
          <a:xfrm>
            <a:off x="65246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2" name="Oval 880"/>
          <p:cNvSpPr>
            <a:spLocks noChangeAspect="1" noChangeArrowheads="1"/>
          </p:cNvSpPr>
          <p:nvPr userDrawn="1"/>
        </p:nvSpPr>
        <p:spPr bwMode="auto">
          <a:xfrm>
            <a:off x="66421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3" name="Oval 881"/>
          <p:cNvSpPr>
            <a:spLocks noChangeAspect="1" noChangeArrowheads="1"/>
          </p:cNvSpPr>
          <p:nvPr userDrawn="1"/>
        </p:nvSpPr>
        <p:spPr bwMode="auto">
          <a:xfrm>
            <a:off x="67611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4" name="Oval 882"/>
          <p:cNvSpPr>
            <a:spLocks noChangeAspect="1" noChangeArrowheads="1"/>
          </p:cNvSpPr>
          <p:nvPr userDrawn="1"/>
        </p:nvSpPr>
        <p:spPr bwMode="auto">
          <a:xfrm>
            <a:off x="68786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5" name="Oval 883"/>
          <p:cNvSpPr>
            <a:spLocks noChangeAspect="1" noChangeArrowheads="1"/>
          </p:cNvSpPr>
          <p:nvPr userDrawn="1"/>
        </p:nvSpPr>
        <p:spPr bwMode="auto">
          <a:xfrm>
            <a:off x="69977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6" name="Oval 884"/>
          <p:cNvSpPr>
            <a:spLocks noChangeAspect="1" noChangeArrowheads="1"/>
          </p:cNvSpPr>
          <p:nvPr userDrawn="1"/>
        </p:nvSpPr>
        <p:spPr bwMode="auto">
          <a:xfrm>
            <a:off x="71151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7" name="Oval 885"/>
          <p:cNvSpPr>
            <a:spLocks noChangeAspect="1" noChangeArrowheads="1"/>
          </p:cNvSpPr>
          <p:nvPr userDrawn="1"/>
        </p:nvSpPr>
        <p:spPr bwMode="auto">
          <a:xfrm>
            <a:off x="72342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8" name="Oval 886"/>
          <p:cNvSpPr>
            <a:spLocks noChangeAspect="1" noChangeArrowheads="1"/>
          </p:cNvSpPr>
          <p:nvPr userDrawn="1"/>
        </p:nvSpPr>
        <p:spPr bwMode="auto">
          <a:xfrm>
            <a:off x="16732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9" name="Oval 887"/>
          <p:cNvSpPr>
            <a:spLocks noChangeAspect="1" noChangeArrowheads="1"/>
          </p:cNvSpPr>
          <p:nvPr userDrawn="1"/>
        </p:nvSpPr>
        <p:spPr bwMode="auto">
          <a:xfrm>
            <a:off x="17922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0" name="Oval 888"/>
          <p:cNvSpPr>
            <a:spLocks noChangeAspect="1" noChangeArrowheads="1"/>
          </p:cNvSpPr>
          <p:nvPr userDrawn="1"/>
        </p:nvSpPr>
        <p:spPr bwMode="auto">
          <a:xfrm>
            <a:off x="20288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1" name="Oval 889"/>
          <p:cNvSpPr>
            <a:spLocks noChangeAspect="1" noChangeArrowheads="1"/>
          </p:cNvSpPr>
          <p:nvPr userDrawn="1"/>
        </p:nvSpPr>
        <p:spPr bwMode="auto">
          <a:xfrm>
            <a:off x="2265363" y="37925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2" name="Oval 890"/>
          <p:cNvSpPr>
            <a:spLocks noChangeAspect="1" noChangeArrowheads="1"/>
          </p:cNvSpPr>
          <p:nvPr userDrawn="1"/>
        </p:nvSpPr>
        <p:spPr bwMode="auto">
          <a:xfrm>
            <a:off x="39211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3" name="Oval 891"/>
          <p:cNvSpPr>
            <a:spLocks noChangeAspect="1" noChangeArrowheads="1"/>
          </p:cNvSpPr>
          <p:nvPr userDrawn="1"/>
        </p:nvSpPr>
        <p:spPr bwMode="auto">
          <a:xfrm>
            <a:off x="40401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4" name="Oval 892"/>
          <p:cNvSpPr>
            <a:spLocks noChangeAspect="1" noChangeArrowheads="1"/>
          </p:cNvSpPr>
          <p:nvPr userDrawn="1"/>
        </p:nvSpPr>
        <p:spPr bwMode="auto">
          <a:xfrm>
            <a:off x="41576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5" name="Oval 893"/>
          <p:cNvSpPr>
            <a:spLocks noChangeAspect="1" noChangeArrowheads="1"/>
          </p:cNvSpPr>
          <p:nvPr userDrawn="1"/>
        </p:nvSpPr>
        <p:spPr bwMode="auto">
          <a:xfrm>
            <a:off x="42767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6" name="Oval 894"/>
          <p:cNvSpPr>
            <a:spLocks noChangeAspect="1" noChangeArrowheads="1"/>
          </p:cNvSpPr>
          <p:nvPr userDrawn="1"/>
        </p:nvSpPr>
        <p:spPr bwMode="auto">
          <a:xfrm>
            <a:off x="4394200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7" name="Oval 895"/>
          <p:cNvSpPr>
            <a:spLocks noChangeAspect="1" noChangeArrowheads="1"/>
          </p:cNvSpPr>
          <p:nvPr userDrawn="1"/>
        </p:nvSpPr>
        <p:spPr bwMode="auto">
          <a:xfrm>
            <a:off x="45132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8" name="Oval 896"/>
          <p:cNvSpPr>
            <a:spLocks noChangeAspect="1" noChangeArrowheads="1"/>
          </p:cNvSpPr>
          <p:nvPr userDrawn="1"/>
        </p:nvSpPr>
        <p:spPr bwMode="auto">
          <a:xfrm>
            <a:off x="46307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9" name="Oval 897"/>
          <p:cNvSpPr>
            <a:spLocks noChangeAspect="1" noChangeArrowheads="1"/>
          </p:cNvSpPr>
          <p:nvPr userDrawn="1"/>
        </p:nvSpPr>
        <p:spPr bwMode="auto">
          <a:xfrm>
            <a:off x="47498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0" name="Oval 898"/>
          <p:cNvSpPr>
            <a:spLocks noChangeAspect="1" noChangeArrowheads="1"/>
          </p:cNvSpPr>
          <p:nvPr userDrawn="1"/>
        </p:nvSpPr>
        <p:spPr bwMode="auto">
          <a:xfrm>
            <a:off x="486727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1" name="Oval 899"/>
          <p:cNvSpPr>
            <a:spLocks noChangeAspect="1" noChangeArrowheads="1"/>
          </p:cNvSpPr>
          <p:nvPr userDrawn="1"/>
        </p:nvSpPr>
        <p:spPr bwMode="auto">
          <a:xfrm>
            <a:off x="49863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2" name="Oval 900"/>
          <p:cNvSpPr>
            <a:spLocks noChangeAspect="1" noChangeArrowheads="1"/>
          </p:cNvSpPr>
          <p:nvPr userDrawn="1"/>
        </p:nvSpPr>
        <p:spPr bwMode="auto">
          <a:xfrm>
            <a:off x="51038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3" name="Oval 901"/>
          <p:cNvSpPr>
            <a:spLocks noChangeAspect="1" noChangeArrowheads="1"/>
          </p:cNvSpPr>
          <p:nvPr userDrawn="1"/>
        </p:nvSpPr>
        <p:spPr bwMode="auto">
          <a:xfrm>
            <a:off x="53403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4" name="Oval 902"/>
          <p:cNvSpPr>
            <a:spLocks noChangeAspect="1" noChangeArrowheads="1"/>
          </p:cNvSpPr>
          <p:nvPr userDrawn="1"/>
        </p:nvSpPr>
        <p:spPr bwMode="auto">
          <a:xfrm>
            <a:off x="54594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5" name="Oval 903"/>
          <p:cNvSpPr>
            <a:spLocks noChangeAspect="1" noChangeArrowheads="1"/>
          </p:cNvSpPr>
          <p:nvPr userDrawn="1"/>
        </p:nvSpPr>
        <p:spPr bwMode="auto">
          <a:xfrm>
            <a:off x="55768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6" name="Oval 904"/>
          <p:cNvSpPr>
            <a:spLocks noChangeAspect="1" noChangeArrowheads="1"/>
          </p:cNvSpPr>
          <p:nvPr userDrawn="1"/>
        </p:nvSpPr>
        <p:spPr bwMode="auto">
          <a:xfrm>
            <a:off x="56959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7" name="Oval 905"/>
          <p:cNvSpPr>
            <a:spLocks noChangeAspect="1" noChangeArrowheads="1"/>
          </p:cNvSpPr>
          <p:nvPr userDrawn="1"/>
        </p:nvSpPr>
        <p:spPr bwMode="auto">
          <a:xfrm>
            <a:off x="60515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8" name="Oval 906"/>
          <p:cNvSpPr>
            <a:spLocks noChangeAspect="1" noChangeArrowheads="1"/>
          </p:cNvSpPr>
          <p:nvPr userDrawn="1"/>
        </p:nvSpPr>
        <p:spPr bwMode="auto">
          <a:xfrm>
            <a:off x="6169025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9" name="Oval 907"/>
          <p:cNvSpPr>
            <a:spLocks noChangeAspect="1" noChangeArrowheads="1"/>
          </p:cNvSpPr>
          <p:nvPr userDrawn="1"/>
        </p:nvSpPr>
        <p:spPr bwMode="auto">
          <a:xfrm>
            <a:off x="62880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0" name="Oval 908"/>
          <p:cNvSpPr>
            <a:spLocks noChangeAspect="1" noChangeArrowheads="1"/>
          </p:cNvSpPr>
          <p:nvPr userDrawn="1"/>
        </p:nvSpPr>
        <p:spPr bwMode="auto">
          <a:xfrm>
            <a:off x="64055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1" name="Oval 909"/>
          <p:cNvSpPr>
            <a:spLocks noChangeAspect="1" noChangeArrowheads="1"/>
          </p:cNvSpPr>
          <p:nvPr userDrawn="1"/>
        </p:nvSpPr>
        <p:spPr bwMode="auto">
          <a:xfrm>
            <a:off x="66421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2" name="Oval 910"/>
          <p:cNvSpPr>
            <a:spLocks noChangeAspect="1" noChangeArrowheads="1"/>
          </p:cNvSpPr>
          <p:nvPr userDrawn="1"/>
        </p:nvSpPr>
        <p:spPr bwMode="auto">
          <a:xfrm>
            <a:off x="67611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3" name="Oval 911"/>
          <p:cNvSpPr>
            <a:spLocks noChangeAspect="1" noChangeArrowheads="1"/>
          </p:cNvSpPr>
          <p:nvPr userDrawn="1"/>
        </p:nvSpPr>
        <p:spPr bwMode="auto">
          <a:xfrm>
            <a:off x="68786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4" name="Oval 912"/>
          <p:cNvSpPr>
            <a:spLocks noChangeAspect="1" noChangeArrowheads="1"/>
          </p:cNvSpPr>
          <p:nvPr userDrawn="1"/>
        </p:nvSpPr>
        <p:spPr bwMode="auto">
          <a:xfrm>
            <a:off x="16732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5" name="Oval 913"/>
          <p:cNvSpPr>
            <a:spLocks noChangeAspect="1" noChangeArrowheads="1"/>
          </p:cNvSpPr>
          <p:nvPr userDrawn="1"/>
        </p:nvSpPr>
        <p:spPr bwMode="auto">
          <a:xfrm>
            <a:off x="17922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6" name="Oval 914"/>
          <p:cNvSpPr>
            <a:spLocks noChangeAspect="1" noChangeArrowheads="1"/>
          </p:cNvSpPr>
          <p:nvPr userDrawn="1"/>
        </p:nvSpPr>
        <p:spPr bwMode="auto">
          <a:xfrm>
            <a:off x="19097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7" name="Oval 915"/>
          <p:cNvSpPr>
            <a:spLocks noChangeAspect="1" noChangeArrowheads="1"/>
          </p:cNvSpPr>
          <p:nvPr userDrawn="1"/>
        </p:nvSpPr>
        <p:spPr bwMode="auto">
          <a:xfrm>
            <a:off x="20288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8" name="Oval 916"/>
          <p:cNvSpPr>
            <a:spLocks noChangeAspect="1" noChangeArrowheads="1"/>
          </p:cNvSpPr>
          <p:nvPr userDrawn="1"/>
        </p:nvSpPr>
        <p:spPr bwMode="auto">
          <a:xfrm>
            <a:off x="25019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9" name="Oval 917"/>
          <p:cNvSpPr>
            <a:spLocks noChangeAspect="1" noChangeArrowheads="1"/>
          </p:cNvSpPr>
          <p:nvPr userDrawn="1"/>
        </p:nvSpPr>
        <p:spPr bwMode="auto">
          <a:xfrm>
            <a:off x="39211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0" name="Oval 918"/>
          <p:cNvSpPr>
            <a:spLocks noChangeAspect="1" noChangeArrowheads="1"/>
          </p:cNvSpPr>
          <p:nvPr userDrawn="1"/>
        </p:nvSpPr>
        <p:spPr bwMode="auto">
          <a:xfrm>
            <a:off x="40401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1" name="Oval 919"/>
          <p:cNvSpPr>
            <a:spLocks noChangeAspect="1" noChangeArrowheads="1"/>
          </p:cNvSpPr>
          <p:nvPr userDrawn="1"/>
        </p:nvSpPr>
        <p:spPr bwMode="auto">
          <a:xfrm>
            <a:off x="41576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2" name="Oval 920"/>
          <p:cNvSpPr>
            <a:spLocks noChangeAspect="1" noChangeArrowheads="1"/>
          </p:cNvSpPr>
          <p:nvPr userDrawn="1"/>
        </p:nvSpPr>
        <p:spPr bwMode="auto">
          <a:xfrm>
            <a:off x="42767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3" name="Oval 921"/>
          <p:cNvSpPr>
            <a:spLocks noChangeAspect="1" noChangeArrowheads="1"/>
          </p:cNvSpPr>
          <p:nvPr userDrawn="1"/>
        </p:nvSpPr>
        <p:spPr bwMode="auto">
          <a:xfrm>
            <a:off x="43942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4" name="Oval 922"/>
          <p:cNvSpPr>
            <a:spLocks noChangeAspect="1" noChangeArrowheads="1"/>
          </p:cNvSpPr>
          <p:nvPr userDrawn="1"/>
        </p:nvSpPr>
        <p:spPr bwMode="auto">
          <a:xfrm>
            <a:off x="45132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5" name="Oval 923"/>
          <p:cNvSpPr>
            <a:spLocks noChangeAspect="1" noChangeArrowheads="1"/>
          </p:cNvSpPr>
          <p:nvPr userDrawn="1"/>
        </p:nvSpPr>
        <p:spPr bwMode="auto">
          <a:xfrm>
            <a:off x="46307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6" name="Oval 924"/>
          <p:cNvSpPr>
            <a:spLocks noChangeAspect="1" noChangeArrowheads="1"/>
          </p:cNvSpPr>
          <p:nvPr userDrawn="1"/>
        </p:nvSpPr>
        <p:spPr bwMode="auto">
          <a:xfrm>
            <a:off x="47498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7" name="Oval 925"/>
          <p:cNvSpPr>
            <a:spLocks noChangeAspect="1" noChangeArrowheads="1"/>
          </p:cNvSpPr>
          <p:nvPr userDrawn="1"/>
        </p:nvSpPr>
        <p:spPr bwMode="auto">
          <a:xfrm>
            <a:off x="486727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8" name="Oval 926"/>
          <p:cNvSpPr>
            <a:spLocks noChangeAspect="1" noChangeArrowheads="1"/>
          </p:cNvSpPr>
          <p:nvPr userDrawn="1"/>
        </p:nvSpPr>
        <p:spPr bwMode="auto">
          <a:xfrm>
            <a:off x="498633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9" name="Oval 927"/>
          <p:cNvSpPr>
            <a:spLocks noChangeAspect="1" noChangeArrowheads="1"/>
          </p:cNvSpPr>
          <p:nvPr userDrawn="1"/>
        </p:nvSpPr>
        <p:spPr bwMode="auto">
          <a:xfrm>
            <a:off x="51038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0" name="Oval 928"/>
          <p:cNvSpPr>
            <a:spLocks noChangeAspect="1" noChangeArrowheads="1"/>
          </p:cNvSpPr>
          <p:nvPr userDrawn="1"/>
        </p:nvSpPr>
        <p:spPr bwMode="auto">
          <a:xfrm>
            <a:off x="534035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1" name="Oval 929"/>
          <p:cNvSpPr>
            <a:spLocks noChangeAspect="1" noChangeArrowheads="1"/>
          </p:cNvSpPr>
          <p:nvPr userDrawn="1"/>
        </p:nvSpPr>
        <p:spPr bwMode="auto">
          <a:xfrm>
            <a:off x="54594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2" name="Oval 930"/>
          <p:cNvSpPr>
            <a:spLocks noChangeAspect="1" noChangeArrowheads="1"/>
          </p:cNvSpPr>
          <p:nvPr userDrawn="1"/>
        </p:nvSpPr>
        <p:spPr bwMode="auto">
          <a:xfrm>
            <a:off x="55768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3" name="Oval 931"/>
          <p:cNvSpPr>
            <a:spLocks noChangeAspect="1" noChangeArrowheads="1"/>
          </p:cNvSpPr>
          <p:nvPr userDrawn="1"/>
        </p:nvSpPr>
        <p:spPr bwMode="auto">
          <a:xfrm>
            <a:off x="61690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4" name="Oval 932"/>
          <p:cNvSpPr>
            <a:spLocks noChangeAspect="1" noChangeArrowheads="1"/>
          </p:cNvSpPr>
          <p:nvPr userDrawn="1"/>
        </p:nvSpPr>
        <p:spPr bwMode="auto">
          <a:xfrm>
            <a:off x="628808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5" name="Oval 933"/>
          <p:cNvSpPr>
            <a:spLocks noChangeAspect="1" noChangeArrowheads="1"/>
          </p:cNvSpPr>
          <p:nvPr userDrawn="1"/>
        </p:nvSpPr>
        <p:spPr bwMode="auto">
          <a:xfrm>
            <a:off x="66421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6" name="Oval 934"/>
          <p:cNvSpPr>
            <a:spLocks noChangeAspect="1" noChangeArrowheads="1"/>
          </p:cNvSpPr>
          <p:nvPr userDrawn="1"/>
        </p:nvSpPr>
        <p:spPr bwMode="auto">
          <a:xfrm>
            <a:off x="67611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7" name="Oval 935"/>
          <p:cNvSpPr>
            <a:spLocks noChangeAspect="1" noChangeArrowheads="1"/>
          </p:cNvSpPr>
          <p:nvPr userDrawn="1"/>
        </p:nvSpPr>
        <p:spPr bwMode="auto">
          <a:xfrm>
            <a:off x="68786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8" name="Oval 936"/>
          <p:cNvSpPr>
            <a:spLocks noChangeAspect="1" noChangeArrowheads="1"/>
          </p:cNvSpPr>
          <p:nvPr userDrawn="1"/>
        </p:nvSpPr>
        <p:spPr bwMode="auto">
          <a:xfrm>
            <a:off x="69977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9" name="Oval 937"/>
          <p:cNvSpPr>
            <a:spLocks noChangeAspect="1" noChangeArrowheads="1"/>
          </p:cNvSpPr>
          <p:nvPr userDrawn="1"/>
        </p:nvSpPr>
        <p:spPr bwMode="auto">
          <a:xfrm>
            <a:off x="72342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0" name="Oval 938"/>
          <p:cNvSpPr>
            <a:spLocks noChangeAspect="1" noChangeArrowheads="1"/>
          </p:cNvSpPr>
          <p:nvPr userDrawn="1"/>
        </p:nvSpPr>
        <p:spPr bwMode="auto">
          <a:xfrm>
            <a:off x="73517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1" name="Oval 939"/>
          <p:cNvSpPr>
            <a:spLocks noChangeAspect="1" noChangeArrowheads="1"/>
          </p:cNvSpPr>
          <p:nvPr userDrawn="1"/>
        </p:nvSpPr>
        <p:spPr bwMode="auto">
          <a:xfrm>
            <a:off x="20288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2" name="Oval 940"/>
          <p:cNvSpPr>
            <a:spLocks noChangeAspect="1" noChangeArrowheads="1"/>
          </p:cNvSpPr>
          <p:nvPr userDrawn="1"/>
        </p:nvSpPr>
        <p:spPr bwMode="auto">
          <a:xfrm>
            <a:off x="21463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3" name="Oval 941"/>
          <p:cNvSpPr>
            <a:spLocks noChangeAspect="1" noChangeArrowheads="1"/>
          </p:cNvSpPr>
          <p:nvPr userDrawn="1"/>
        </p:nvSpPr>
        <p:spPr bwMode="auto">
          <a:xfrm>
            <a:off x="39211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4" name="Oval 942"/>
          <p:cNvSpPr>
            <a:spLocks noChangeAspect="1" noChangeArrowheads="1"/>
          </p:cNvSpPr>
          <p:nvPr userDrawn="1"/>
        </p:nvSpPr>
        <p:spPr bwMode="auto">
          <a:xfrm>
            <a:off x="40401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5" name="Oval 943"/>
          <p:cNvSpPr>
            <a:spLocks noChangeAspect="1" noChangeArrowheads="1"/>
          </p:cNvSpPr>
          <p:nvPr userDrawn="1"/>
        </p:nvSpPr>
        <p:spPr bwMode="auto">
          <a:xfrm>
            <a:off x="41576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6" name="Oval 944"/>
          <p:cNvSpPr>
            <a:spLocks noChangeAspect="1" noChangeArrowheads="1"/>
          </p:cNvSpPr>
          <p:nvPr userDrawn="1"/>
        </p:nvSpPr>
        <p:spPr bwMode="auto">
          <a:xfrm>
            <a:off x="42767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7" name="Oval 945"/>
          <p:cNvSpPr>
            <a:spLocks noChangeAspect="1" noChangeArrowheads="1"/>
          </p:cNvSpPr>
          <p:nvPr userDrawn="1"/>
        </p:nvSpPr>
        <p:spPr bwMode="auto">
          <a:xfrm>
            <a:off x="43942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8" name="Oval 946"/>
          <p:cNvSpPr>
            <a:spLocks noChangeAspect="1" noChangeArrowheads="1"/>
          </p:cNvSpPr>
          <p:nvPr userDrawn="1"/>
        </p:nvSpPr>
        <p:spPr bwMode="auto">
          <a:xfrm>
            <a:off x="45132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9" name="Oval 947"/>
          <p:cNvSpPr>
            <a:spLocks noChangeAspect="1" noChangeArrowheads="1"/>
          </p:cNvSpPr>
          <p:nvPr userDrawn="1"/>
        </p:nvSpPr>
        <p:spPr bwMode="auto">
          <a:xfrm>
            <a:off x="46307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0" name="Oval 948"/>
          <p:cNvSpPr>
            <a:spLocks noChangeAspect="1" noChangeArrowheads="1"/>
          </p:cNvSpPr>
          <p:nvPr userDrawn="1"/>
        </p:nvSpPr>
        <p:spPr bwMode="auto">
          <a:xfrm>
            <a:off x="47498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1" name="Oval 949"/>
          <p:cNvSpPr>
            <a:spLocks noChangeAspect="1" noChangeArrowheads="1"/>
          </p:cNvSpPr>
          <p:nvPr userDrawn="1"/>
        </p:nvSpPr>
        <p:spPr bwMode="auto">
          <a:xfrm>
            <a:off x="48672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2" name="Oval 950"/>
          <p:cNvSpPr>
            <a:spLocks noChangeAspect="1" noChangeArrowheads="1"/>
          </p:cNvSpPr>
          <p:nvPr userDrawn="1"/>
        </p:nvSpPr>
        <p:spPr bwMode="auto">
          <a:xfrm>
            <a:off x="49863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3" name="Oval 951"/>
          <p:cNvSpPr>
            <a:spLocks noChangeAspect="1" noChangeArrowheads="1"/>
          </p:cNvSpPr>
          <p:nvPr userDrawn="1"/>
        </p:nvSpPr>
        <p:spPr bwMode="auto">
          <a:xfrm>
            <a:off x="51038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4" name="Oval 952"/>
          <p:cNvSpPr>
            <a:spLocks noChangeAspect="1" noChangeArrowheads="1"/>
          </p:cNvSpPr>
          <p:nvPr userDrawn="1"/>
        </p:nvSpPr>
        <p:spPr bwMode="auto">
          <a:xfrm>
            <a:off x="52228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5" name="Oval 953"/>
          <p:cNvSpPr>
            <a:spLocks noChangeAspect="1" noChangeArrowheads="1"/>
          </p:cNvSpPr>
          <p:nvPr userDrawn="1"/>
        </p:nvSpPr>
        <p:spPr bwMode="auto">
          <a:xfrm>
            <a:off x="61690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6" name="Oval 954"/>
          <p:cNvSpPr>
            <a:spLocks noChangeAspect="1" noChangeArrowheads="1"/>
          </p:cNvSpPr>
          <p:nvPr userDrawn="1"/>
        </p:nvSpPr>
        <p:spPr bwMode="auto">
          <a:xfrm>
            <a:off x="62880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7" name="Oval 955"/>
          <p:cNvSpPr>
            <a:spLocks noChangeAspect="1" noChangeArrowheads="1"/>
          </p:cNvSpPr>
          <p:nvPr userDrawn="1"/>
        </p:nvSpPr>
        <p:spPr bwMode="auto">
          <a:xfrm>
            <a:off x="67611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8" name="Oval 956"/>
          <p:cNvSpPr>
            <a:spLocks noChangeAspect="1" noChangeArrowheads="1"/>
          </p:cNvSpPr>
          <p:nvPr userDrawn="1"/>
        </p:nvSpPr>
        <p:spPr bwMode="auto">
          <a:xfrm>
            <a:off x="68786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9" name="Oval 957"/>
          <p:cNvSpPr>
            <a:spLocks noChangeAspect="1" noChangeArrowheads="1"/>
          </p:cNvSpPr>
          <p:nvPr userDrawn="1"/>
        </p:nvSpPr>
        <p:spPr bwMode="auto">
          <a:xfrm>
            <a:off x="73517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0" name="Oval 958"/>
          <p:cNvSpPr>
            <a:spLocks noChangeAspect="1" noChangeArrowheads="1"/>
          </p:cNvSpPr>
          <p:nvPr userDrawn="1"/>
        </p:nvSpPr>
        <p:spPr bwMode="auto">
          <a:xfrm>
            <a:off x="21463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1" name="Oval 959"/>
          <p:cNvSpPr>
            <a:spLocks noChangeAspect="1" noChangeArrowheads="1"/>
          </p:cNvSpPr>
          <p:nvPr userDrawn="1"/>
        </p:nvSpPr>
        <p:spPr bwMode="auto">
          <a:xfrm>
            <a:off x="22653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2" name="Oval 960"/>
          <p:cNvSpPr>
            <a:spLocks noChangeAspect="1" noChangeArrowheads="1"/>
          </p:cNvSpPr>
          <p:nvPr userDrawn="1"/>
        </p:nvSpPr>
        <p:spPr bwMode="auto">
          <a:xfrm>
            <a:off x="23828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3" name="Oval 961"/>
          <p:cNvSpPr>
            <a:spLocks noChangeAspect="1" noChangeArrowheads="1"/>
          </p:cNvSpPr>
          <p:nvPr userDrawn="1"/>
        </p:nvSpPr>
        <p:spPr bwMode="auto">
          <a:xfrm>
            <a:off x="25019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4" name="Oval 962"/>
          <p:cNvSpPr>
            <a:spLocks noChangeAspect="1" noChangeArrowheads="1"/>
          </p:cNvSpPr>
          <p:nvPr userDrawn="1"/>
        </p:nvSpPr>
        <p:spPr bwMode="auto">
          <a:xfrm>
            <a:off x="26193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5" name="Oval 963"/>
          <p:cNvSpPr>
            <a:spLocks noChangeAspect="1" noChangeArrowheads="1"/>
          </p:cNvSpPr>
          <p:nvPr userDrawn="1"/>
        </p:nvSpPr>
        <p:spPr bwMode="auto">
          <a:xfrm>
            <a:off x="39211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6" name="Oval 964"/>
          <p:cNvSpPr>
            <a:spLocks noChangeAspect="1" noChangeArrowheads="1"/>
          </p:cNvSpPr>
          <p:nvPr userDrawn="1"/>
        </p:nvSpPr>
        <p:spPr bwMode="auto">
          <a:xfrm>
            <a:off x="40401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7" name="Oval 965"/>
          <p:cNvSpPr>
            <a:spLocks noChangeAspect="1" noChangeArrowheads="1"/>
          </p:cNvSpPr>
          <p:nvPr userDrawn="1"/>
        </p:nvSpPr>
        <p:spPr bwMode="auto">
          <a:xfrm>
            <a:off x="41576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8" name="Oval 966"/>
          <p:cNvSpPr>
            <a:spLocks noChangeAspect="1" noChangeArrowheads="1"/>
          </p:cNvSpPr>
          <p:nvPr userDrawn="1"/>
        </p:nvSpPr>
        <p:spPr bwMode="auto">
          <a:xfrm>
            <a:off x="42767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9" name="Oval 967"/>
          <p:cNvSpPr>
            <a:spLocks noChangeAspect="1" noChangeArrowheads="1"/>
          </p:cNvSpPr>
          <p:nvPr userDrawn="1"/>
        </p:nvSpPr>
        <p:spPr bwMode="auto">
          <a:xfrm>
            <a:off x="43942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0" name="Oval 968"/>
          <p:cNvSpPr>
            <a:spLocks noChangeAspect="1" noChangeArrowheads="1"/>
          </p:cNvSpPr>
          <p:nvPr userDrawn="1"/>
        </p:nvSpPr>
        <p:spPr bwMode="auto">
          <a:xfrm>
            <a:off x="45132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1" name="Oval 969"/>
          <p:cNvSpPr>
            <a:spLocks noChangeAspect="1" noChangeArrowheads="1"/>
          </p:cNvSpPr>
          <p:nvPr userDrawn="1"/>
        </p:nvSpPr>
        <p:spPr bwMode="auto">
          <a:xfrm>
            <a:off x="46307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2" name="Oval 970"/>
          <p:cNvSpPr>
            <a:spLocks noChangeAspect="1" noChangeArrowheads="1"/>
          </p:cNvSpPr>
          <p:nvPr userDrawn="1"/>
        </p:nvSpPr>
        <p:spPr bwMode="auto">
          <a:xfrm>
            <a:off x="47498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3" name="Oval 971"/>
          <p:cNvSpPr>
            <a:spLocks noChangeAspect="1" noChangeArrowheads="1"/>
          </p:cNvSpPr>
          <p:nvPr userDrawn="1"/>
        </p:nvSpPr>
        <p:spPr bwMode="auto">
          <a:xfrm>
            <a:off x="48672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4" name="Oval 972"/>
          <p:cNvSpPr>
            <a:spLocks noChangeAspect="1" noChangeArrowheads="1"/>
          </p:cNvSpPr>
          <p:nvPr userDrawn="1"/>
        </p:nvSpPr>
        <p:spPr bwMode="auto">
          <a:xfrm>
            <a:off x="49863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5" name="Oval 973"/>
          <p:cNvSpPr>
            <a:spLocks noChangeAspect="1" noChangeArrowheads="1"/>
          </p:cNvSpPr>
          <p:nvPr userDrawn="1"/>
        </p:nvSpPr>
        <p:spPr bwMode="auto">
          <a:xfrm>
            <a:off x="51038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6" name="Oval 974"/>
          <p:cNvSpPr>
            <a:spLocks noChangeAspect="1" noChangeArrowheads="1"/>
          </p:cNvSpPr>
          <p:nvPr userDrawn="1"/>
        </p:nvSpPr>
        <p:spPr bwMode="auto">
          <a:xfrm>
            <a:off x="52228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7" name="Oval 975"/>
          <p:cNvSpPr>
            <a:spLocks noChangeAspect="1" noChangeArrowheads="1"/>
          </p:cNvSpPr>
          <p:nvPr userDrawn="1"/>
        </p:nvSpPr>
        <p:spPr bwMode="auto">
          <a:xfrm>
            <a:off x="534035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8" name="Oval 976"/>
          <p:cNvSpPr>
            <a:spLocks noChangeAspect="1" noChangeArrowheads="1"/>
          </p:cNvSpPr>
          <p:nvPr userDrawn="1"/>
        </p:nvSpPr>
        <p:spPr bwMode="auto">
          <a:xfrm>
            <a:off x="54594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9" name="Oval 977"/>
          <p:cNvSpPr>
            <a:spLocks noChangeAspect="1" noChangeArrowheads="1"/>
          </p:cNvSpPr>
          <p:nvPr userDrawn="1"/>
        </p:nvSpPr>
        <p:spPr bwMode="auto">
          <a:xfrm>
            <a:off x="55768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0" name="Oval 978"/>
          <p:cNvSpPr>
            <a:spLocks noChangeAspect="1" noChangeArrowheads="1"/>
          </p:cNvSpPr>
          <p:nvPr userDrawn="1"/>
        </p:nvSpPr>
        <p:spPr bwMode="auto">
          <a:xfrm>
            <a:off x="61690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1" name="Oval 979"/>
          <p:cNvSpPr>
            <a:spLocks noChangeAspect="1" noChangeArrowheads="1"/>
          </p:cNvSpPr>
          <p:nvPr userDrawn="1"/>
        </p:nvSpPr>
        <p:spPr bwMode="auto">
          <a:xfrm>
            <a:off x="67611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2" name="Oval 980"/>
          <p:cNvSpPr>
            <a:spLocks noChangeAspect="1" noChangeArrowheads="1"/>
          </p:cNvSpPr>
          <p:nvPr userDrawn="1"/>
        </p:nvSpPr>
        <p:spPr bwMode="auto">
          <a:xfrm>
            <a:off x="68786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3" name="Oval 981"/>
          <p:cNvSpPr>
            <a:spLocks noChangeAspect="1" noChangeArrowheads="1"/>
          </p:cNvSpPr>
          <p:nvPr userDrawn="1"/>
        </p:nvSpPr>
        <p:spPr bwMode="auto">
          <a:xfrm>
            <a:off x="73517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4" name="Oval 982"/>
          <p:cNvSpPr>
            <a:spLocks noChangeAspect="1" noChangeArrowheads="1"/>
          </p:cNvSpPr>
          <p:nvPr userDrawn="1"/>
        </p:nvSpPr>
        <p:spPr bwMode="auto">
          <a:xfrm>
            <a:off x="23828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5" name="Oval 983"/>
          <p:cNvSpPr>
            <a:spLocks noChangeAspect="1" noChangeArrowheads="1"/>
          </p:cNvSpPr>
          <p:nvPr userDrawn="1"/>
        </p:nvSpPr>
        <p:spPr bwMode="auto">
          <a:xfrm>
            <a:off x="25019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6" name="Oval 984"/>
          <p:cNvSpPr>
            <a:spLocks noChangeAspect="1" noChangeArrowheads="1"/>
          </p:cNvSpPr>
          <p:nvPr userDrawn="1"/>
        </p:nvSpPr>
        <p:spPr bwMode="auto">
          <a:xfrm>
            <a:off x="26193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7" name="Oval 985"/>
          <p:cNvSpPr>
            <a:spLocks noChangeAspect="1" noChangeArrowheads="1"/>
          </p:cNvSpPr>
          <p:nvPr userDrawn="1"/>
        </p:nvSpPr>
        <p:spPr bwMode="auto">
          <a:xfrm>
            <a:off x="27384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8" name="Oval 986"/>
          <p:cNvSpPr>
            <a:spLocks noChangeAspect="1" noChangeArrowheads="1"/>
          </p:cNvSpPr>
          <p:nvPr userDrawn="1"/>
        </p:nvSpPr>
        <p:spPr bwMode="auto">
          <a:xfrm>
            <a:off x="40401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9" name="Oval 987"/>
          <p:cNvSpPr>
            <a:spLocks noChangeAspect="1" noChangeArrowheads="1"/>
          </p:cNvSpPr>
          <p:nvPr userDrawn="1"/>
        </p:nvSpPr>
        <p:spPr bwMode="auto">
          <a:xfrm>
            <a:off x="41576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0" name="Oval 988"/>
          <p:cNvSpPr>
            <a:spLocks noChangeAspect="1" noChangeArrowheads="1"/>
          </p:cNvSpPr>
          <p:nvPr userDrawn="1"/>
        </p:nvSpPr>
        <p:spPr bwMode="auto">
          <a:xfrm>
            <a:off x="427672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1" name="Oval 989"/>
          <p:cNvSpPr>
            <a:spLocks noChangeAspect="1" noChangeArrowheads="1"/>
          </p:cNvSpPr>
          <p:nvPr userDrawn="1"/>
        </p:nvSpPr>
        <p:spPr bwMode="auto">
          <a:xfrm>
            <a:off x="43942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2" name="Oval 990"/>
          <p:cNvSpPr>
            <a:spLocks noChangeAspect="1" noChangeArrowheads="1"/>
          </p:cNvSpPr>
          <p:nvPr userDrawn="1"/>
        </p:nvSpPr>
        <p:spPr bwMode="auto">
          <a:xfrm>
            <a:off x="45132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3" name="Oval 991"/>
          <p:cNvSpPr>
            <a:spLocks noChangeAspect="1" noChangeArrowheads="1"/>
          </p:cNvSpPr>
          <p:nvPr userDrawn="1"/>
        </p:nvSpPr>
        <p:spPr bwMode="auto">
          <a:xfrm>
            <a:off x="46307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4" name="Oval 992"/>
          <p:cNvSpPr>
            <a:spLocks noChangeAspect="1" noChangeArrowheads="1"/>
          </p:cNvSpPr>
          <p:nvPr userDrawn="1"/>
        </p:nvSpPr>
        <p:spPr bwMode="auto">
          <a:xfrm>
            <a:off x="47498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5" name="Oval 993"/>
          <p:cNvSpPr>
            <a:spLocks noChangeAspect="1" noChangeArrowheads="1"/>
          </p:cNvSpPr>
          <p:nvPr userDrawn="1"/>
        </p:nvSpPr>
        <p:spPr bwMode="auto">
          <a:xfrm>
            <a:off x="48672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6" name="Oval 994"/>
          <p:cNvSpPr>
            <a:spLocks noChangeAspect="1" noChangeArrowheads="1"/>
          </p:cNvSpPr>
          <p:nvPr userDrawn="1"/>
        </p:nvSpPr>
        <p:spPr bwMode="auto">
          <a:xfrm>
            <a:off x="49863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7" name="Oval 995"/>
          <p:cNvSpPr>
            <a:spLocks noChangeAspect="1" noChangeArrowheads="1"/>
          </p:cNvSpPr>
          <p:nvPr userDrawn="1"/>
        </p:nvSpPr>
        <p:spPr bwMode="auto">
          <a:xfrm>
            <a:off x="51038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8" name="Oval 996"/>
          <p:cNvSpPr>
            <a:spLocks noChangeAspect="1" noChangeArrowheads="1"/>
          </p:cNvSpPr>
          <p:nvPr userDrawn="1"/>
        </p:nvSpPr>
        <p:spPr bwMode="auto">
          <a:xfrm>
            <a:off x="52228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9" name="Oval 997"/>
          <p:cNvSpPr>
            <a:spLocks noChangeAspect="1" noChangeArrowheads="1"/>
          </p:cNvSpPr>
          <p:nvPr userDrawn="1"/>
        </p:nvSpPr>
        <p:spPr bwMode="auto">
          <a:xfrm>
            <a:off x="534035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0" name="Oval 998"/>
          <p:cNvSpPr>
            <a:spLocks noChangeAspect="1" noChangeArrowheads="1"/>
          </p:cNvSpPr>
          <p:nvPr userDrawn="1"/>
        </p:nvSpPr>
        <p:spPr bwMode="auto">
          <a:xfrm>
            <a:off x="54594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1" name="Oval 999"/>
          <p:cNvSpPr>
            <a:spLocks noChangeAspect="1" noChangeArrowheads="1"/>
          </p:cNvSpPr>
          <p:nvPr userDrawn="1"/>
        </p:nvSpPr>
        <p:spPr bwMode="auto">
          <a:xfrm>
            <a:off x="62880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2" name="Oval 1000"/>
          <p:cNvSpPr>
            <a:spLocks noChangeAspect="1" noChangeArrowheads="1"/>
          </p:cNvSpPr>
          <p:nvPr userDrawn="1"/>
        </p:nvSpPr>
        <p:spPr bwMode="auto">
          <a:xfrm>
            <a:off x="67611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3" name="Oval 1001"/>
          <p:cNvSpPr>
            <a:spLocks noChangeAspect="1" noChangeArrowheads="1"/>
          </p:cNvSpPr>
          <p:nvPr userDrawn="1"/>
        </p:nvSpPr>
        <p:spPr bwMode="auto">
          <a:xfrm>
            <a:off x="73517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4" name="Oval 1002"/>
          <p:cNvSpPr>
            <a:spLocks noChangeAspect="1" noChangeArrowheads="1"/>
          </p:cNvSpPr>
          <p:nvPr userDrawn="1"/>
        </p:nvSpPr>
        <p:spPr bwMode="auto">
          <a:xfrm>
            <a:off x="23828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5" name="Oval 1003"/>
          <p:cNvSpPr>
            <a:spLocks noChangeAspect="1" noChangeArrowheads="1"/>
          </p:cNvSpPr>
          <p:nvPr userDrawn="1"/>
        </p:nvSpPr>
        <p:spPr bwMode="auto">
          <a:xfrm>
            <a:off x="25019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6" name="Oval 1004"/>
          <p:cNvSpPr>
            <a:spLocks noChangeAspect="1" noChangeArrowheads="1"/>
          </p:cNvSpPr>
          <p:nvPr userDrawn="1"/>
        </p:nvSpPr>
        <p:spPr bwMode="auto">
          <a:xfrm>
            <a:off x="26193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7" name="Oval 1005"/>
          <p:cNvSpPr>
            <a:spLocks noChangeAspect="1" noChangeArrowheads="1"/>
          </p:cNvSpPr>
          <p:nvPr userDrawn="1"/>
        </p:nvSpPr>
        <p:spPr bwMode="auto">
          <a:xfrm>
            <a:off x="27384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8" name="Oval 1006"/>
          <p:cNvSpPr>
            <a:spLocks noChangeAspect="1" noChangeArrowheads="1"/>
          </p:cNvSpPr>
          <p:nvPr userDrawn="1"/>
        </p:nvSpPr>
        <p:spPr bwMode="auto">
          <a:xfrm>
            <a:off x="28559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9" name="Oval 1007"/>
          <p:cNvSpPr>
            <a:spLocks noChangeAspect="1" noChangeArrowheads="1"/>
          </p:cNvSpPr>
          <p:nvPr userDrawn="1"/>
        </p:nvSpPr>
        <p:spPr bwMode="auto">
          <a:xfrm>
            <a:off x="29749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0" name="Oval 1008"/>
          <p:cNvSpPr>
            <a:spLocks noChangeAspect="1" noChangeArrowheads="1"/>
          </p:cNvSpPr>
          <p:nvPr userDrawn="1"/>
        </p:nvSpPr>
        <p:spPr bwMode="auto">
          <a:xfrm>
            <a:off x="45132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1" name="Oval 1009"/>
          <p:cNvSpPr>
            <a:spLocks noChangeAspect="1" noChangeArrowheads="1"/>
          </p:cNvSpPr>
          <p:nvPr userDrawn="1"/>
        </p:nvSpPr>
        <p:spPr bwMode="auto">
          <a:xfrm>
            <a:off x="46307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2" name="Oval 1010"/>
          <p:cNvSpPr>
            <a:spLocks noChangeAspect="1" noChangeArrowheads="1"/>
          </p:cNvSpPr>
          <p:nvPr userDrawn="1"/>
        </p:nvSpPr>
        <p:spPr bwMode="auto">
          <a:xfrm>
            <a:off x="47498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3" name="Oval 1011"/>
          <p:cNvSpPr>
            <a:spLocks noChangeAspect="1" noChangeArrowheads="1"/>
          </p:cNvSpPr>
          <p:nvPr userDrawn="1"/>
        </p:nvSpPr>
        <p:spPr bwMode="auto">
          <a:xfrm>
            <a:off x="48672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4" name="Oval 1012"/>
          <p:cNvSpPr>
            <a:spLocks noChangeAspect="1" noChangeArrowheads="1"/>
          </p:cNvSpPr>
          <p:nvPr userDrawn="1"/>
        </p:nvSpPr>
        <p:spPr bwMode="auto">
          <a:xfrm>
            <a:off x="49863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5" name="Oval 1013"/>
          <p:cNvSpPr>
            <a:spLocks noChangeAspect="1" noChangeArrowheads="1"/>
          </p:cNvSpPr>
          <p:nvPr userDrawn="1"/>
        </p:nvSpPr>
        <p:spPr bwMode="auto">
          <a:xfrm>
            <a:off x="5103813" y="4338638"/>
            <a:ext cx="90487" cy="90487"/>
          </a:xfrm>
          <a:prstGeom prst="ellipse">
            <a:avLst/>
          </a:prstGeom>
          <a:solidFill>
            <a:srgbClr val="FFFF99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6" name="Oval 1014"/>
          <p:cNvSpPr>
            <a:spLocks noChangeAspect="1" noChangeArrowheads="1"/>
          </p:cNvSpPr>
          <p:nvPr userDrawn="1"/>
        </p:nvSpPr>
        <p:spPr bwMode="auto">
          <a:xfrm>
            <a:off x="52228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7" name="Oval 1015"/>
          <p:cNvSpPr>
            <a:spLocks noChangeAspect="1" noChangeArrowheads="1"/>
          </p:cNvSpPr>
          <p:nvPr userDrawn="1"/>
        </p:nvSpPr>
        <p:spPr bwMode="auto">
          <a:xfrm>
            <a:off x="534035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8" name="Oval 1016"/>
          <p:cNvSpPr>
            <a:spLocks noChangeAspect="1" noChangeArrowheads="1"/>
          </p:cNvSpPr>
          <p:nvPr userDrawn="1"/>
        </p:nvSpPr>
        <p:spPr bwMode="auto">
          <a:xfrm>
            <a:off x="54594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9" name="Oval 1017"/>
          <p:cNvSpPr>
            <a:spLocks noChangeAspect="1" noChangeArrowheads="1"/>
          </p:cNvSpPr>
          <p:nvPr userDrawn="1"/>
        </p:nvSpPr>
        <p:spPr bwMode="auto">
          <a:xfrm>
            <a:off x="67611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0" name="Oval 1018"/>
          <p:cNvSpPr>
            <a:spLocks noChangeAspect="1" noChangeArrowheads="1"/>
          </p:cNvSpPr>
          <p:nvPr userDrawn="1"/>
        </p:nvSpPr>
        <p:spPr bwMode="auto">
          <a:xfrm>
            <a:off x="71151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1" name="Oval 1019"/>
          <p:cNvSpPr>
            <a:spLocks noChangeAspect="1" noChangeArrowheads="1"/>
          </p:cNvSpPr>
          <p:nvPr userDrawn="1"/>
        </p:nvSpPr>
        <p:spPr bwMode="auto">
          <a:xfrm>
            <a:off x="22653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2" name="Oval 1020"/>
          <p:cNvSpPr>
            <a:spLocks noChangeAspect="1" noChangeArrowheads="1"/>
          </p:cNvSpPr>
          <p:nvPr userDrawn="1"/>
        </p:nvSpPr>
        <p:spPr bwMode="auto">
          <a:xfrm>
            <a:off x="23828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3" name="Oval 1021"/>
          <p:cNvSpPr>
            <a:spLocks noChangeAspect="1" noChangeArrowheads="1"/>
          </p:cNvSpPr>
          <p:nvPr userDrawn="1"/>
        </p:nvSpPr>
        <p:spPr bwMode="auto">
          <a:xfrm>
            <a:off x="25019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4" name="Oval 1022"/>
          <p:cNvSpPr>
            <a:spLocks noChangeAspect="1" noChangeArrowheads="1"/>
          </p:cNvSpPr>
          <p:nvPr userDrawn="1"/>
        </p:nvSpPr>
        <p:spPr bwMode="auto">
          <a:xfrm>
            <a:off x="26193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5" name="Oval 1023"/>
          <p:cNvSpPr>
            <a:spLocks noChangeAspect="1" noChangeArrowheads="1"/>
          </p:cNvSpPr>
          <p:nvPr userDrawn="1"/>
        </p:nvSpPr>
        <p:spPr bwMode="auto">
          <a:xfrm>
            <a:off x="27384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6" name="Oval 1024"/>
          <p:cNvSpPr>
            <a:spLocks noChangeAspect="1" noChangeArrowheads="1"/>
          </p:cNvSpPr>
          <p:nvPr userDrawn="1"/>
        </p:nvSpPr>
        <p:spPr bwMode="auto">
          <a:xfrm>
            <a:off x="28559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7" name="Oval 1025"/>
          <p:cNvSpPr>
            <a:spLocks noChangeAspect="1" noChangeArrowheads="1"/>
          </p:cNvSpPr>
          <p:nvPr userDrawn="1"/>
        </p:nvSpPr>
        <p:spPr bwMode="auto">
          <a:xfrm>
            <a:off x="29749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8" name="Oval 1026"/>
          <p:cNvSpPr>
            <a:spLocks noChangeAspect="1" noChangeArrowheads="1"/>
          </p:cNvSpPr>
          <p:nvPr userDrawn="1"/>
        </p:nvSpPr>
        <p:spPr bwMode="auto">
          <a:xfrm>
            <a:off x="30940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9" name="Oval 1027"/>
          <p:cNvSpPr>
            <a:spLocks noChangeAspect="1" noChangeArrowheads="1"/>
          </p:cNvSpPr>
          <p:nvPr userDrawn="1"/>
        </p:nvSpPr>
        <p:spPr bwMode="auto">
          <a:xfrm>
            <a:off x="45132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0" name="Oval 1028"/>
          <p:cNvSpPr>
            <a:spLocks noChangeAspect="1" noChangeArrowheads="1"/>
          </p:cNvSpPr>
          <p:nvPr userDrawn="1"/>
        </p:nvSpPr>
        <p:spPr bwMode="auto">
          <a:xfrm>
            <a:off x="46307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1" name="Oval 1029"/>
          <p:cNvSpPr>
            <a:spLocks noChangeAspect="1" noChangeArrowheads="1"/>
          </p:cNvSpPr>
          <p:nvPr userDrawn="1"/>
        </p:nvSpPr>
        <p:spPr bwMode="auto">
          <a:xfrm>
            <a:off x="47498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2" name="Oval 1021"/>
          <p:cNvSpPr>
            <a:spLocks noChangeAspect="1" noChangeArrowheads="1"/>
          </p:cNvSpPr>
          <p:nvPr userDrawn="1"/>
        </p:nvSpPr>
        <p:spPr bwMode="auto">
          <a:xfrm>
            <a:off x="48672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3" name="Oval 1022"/>
          <p:cNvSpPr>
            <a:spLocks noChangeAspect="1" noChangeArrowheads="1"/>
          </p:cNvSpPr>
          <p:nvPr userDrawn="1"/>
        </p:nvSpPr>
        <p:spPr bwMode="auto">
          <a:xfrm>
            <a:off x="49863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4" name="Oval 1023"/>
          <p:cNvSpPr>
            <a:spLocks noChangeAspect="1" noChangeArrowheads="1"/>
          </p:cNvSpPr>
          <p:nvPr userDrawn="1"/>
        </p:nvSpPr>
        <p:spPr bwMode="auto">
          <a:xfrm>
            <a:off x="51038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5" name="Oval 1024"/>
          <p:cNvSpPr>
            <a:spLocks noChangeAspect="1" noChangeArrowheads="1"/>
          </p:cNvSpPr>
          <p:nvPr userDrawn="1"/>
        </p:nvSpPr>
        <p:spPr bwMode="auto">
          <a:xfrm>
            <a:off x="52228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6" name="Oval 1025"/>
          <p:cNvSpPr>
            <a:spLocks noChangeAspect="1" noChangeArrowheads="1"/>
          </p:cNvSpPr>
          <p:nvPr userDrawn="1"/>
        </p:nvSpPr>
        <p:spPr bwMode="auto">
          <a:xfrm>
            <a:off x="534035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1026"/>
          <p:cNvSpPr>
            <a:spLocks noChangeAspect="1" noChangeArrowheads="1"/>
          </p:cNvSpPr>
          <p:nvPr userDrawn="1"/>
        </p:nvSpPr>
        <p:spPr bwMode="auto">
          <a:xfrm>
            <a:off x="67611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1027"/>
          <p:cNvSpPr>
            <a:spLocks noChangeAspect="1" noChangeArrowheads="1"/>
          </p:cNvSpPr>
          <p:nvPr userDrawn="1"/>
        </p:nvSpPr>
        <p:spPr bwMode="auto">
          <a:xfrm>
            <a:off x="69977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28"/>
          <p:cNvSpPr>
            <a:spLocks noChangeAspect="1" noChangeArrowheads="1"/>
          </p:cNvSpPr>
          <p:nvPr userDrawn="1"/>
        </p:nvSpPr>
        <p:spPr bwMode="auto">
          <a:xfrm>
            <a:off x="71151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029"/>
          <p:cNvSpPr>
            <a:spLocks noChangeAspect="1" noChangeArrowheads="1"/>
          </p:cNvSpPr>
          <p:nvPr userDrawn="1"/>
        </p:nvSpPr>
        <p:spPr bwMode="auto">
          <a:xfrm>
            <a:off x="72342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030"/>
          <p:cNvSpPr>
            <a:spLocks noChangeAspect="1" noChangeArrowheads="1"/>
          </p:cNvSpPr>
          <p:nvPr userDrawn="1"/>
        </p:nvSpPr>
        <p:spPr bwMode="auto">
          <a:xfrm>
            <a:off x="226536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031"/>
          <p:cNvSpPr>
            <a:spLocks noChangeAspect="1" noChangeArrowheads="1"/>
          </p:cNvSpPr>
          <p:nvPr userDrawn="1"/>
        </p:nvSpPr>
        <p:spPr bwMode="auto">
          <a:xfrm>
            <a:off x="23828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032"/>
          <p:cNvSpPr>
            <a:spLocks noChangeAspect="1" noChangeArrowheads="1"/>
          </p:cNvSpPr>
          <p:nvPr userDrawn="1"/>
        </p:nvSpPr>
        <p:spPr bwMode="auto">
          <a:xfrm>
            <a:off x="250190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033"/>
          <p:cNvSpPr>
            <a:spLocks noChangeAspect="1" noChangeArrowheads="1"/>
          </p:cNvSpPr>
          <p:nvPr userDrawn="1"/>
        </p:nvSpPr>
        <p:spPr bwMode="auto">
          <a:xfrm>
            <a:off x="26193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034"/>
          <p:cNvSpPr>
            <a:spLocks noChangeAspect="1" noChangeArrowheads="1"/>
          </p:cNvSpPr>
          <p:nvPr userDrawn="1"/>
        </p:nvSpPr>
        <p:spPr bwMode="auto">
          <a:xfrm>
            <a:off x="27384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035"/>
          <p:cNvSpPr>
            <a:spLocks noChangeAspect="1" noChangeArrowheads="1"/>
          </p:cNvSpPr>
          <p:nvPr userDrawn="1"/>
        </p:nvSpPr>
        <p:spPr bwMode="auto">
          <a:xfrm>
            <a:off x="28559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036"/>
          <p:cNvSpPr>
            <a:spLocks noChangeAspect="1" noChangeArrowheads="1"/>
          </p:cNvSpPr>
          <p:nvPr userDrawn="1"/>
        </p:nvSpPr>
        <p:spPr bwMode="auto">
          <a:xfrm>
            <a:off x="2974975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037"/>
          <p:cNvSpPr>
            <a:spLocks noChangeAspect="1" noChangeArrowheads="1"/>
          </p:cNvSpPr>
          <p:nvPr userDrawn="1"/>
        </p:nvSpPr>
        <p:spPr bwMode="auto">
          <a:xfrm>
            <a:off x="30940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1038"/>
          <p:cNvSpPr>
            <a:spLocks noChangeAspect="1" noChangeArrowheads="1"/>
          </p:cNvSpPr>
          <p:nvPr userDrawn="1"/>
        </p:nvSpPr>
        <p:spPr bwMode="auto">
          <a:xfrm>
            <a:off x="32115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1039"/>
          <p:cNvSpPr>
            <a:spLocks noChangeAspect="1" noChangeArrowheads="1"/>
          </p:cNvSpPr>
          <p:nvPr userDrawn="1"/>
        </p:nvSpPr>
        <p:spPr bwMode="auto">
          <a:xfrm>
            <a:off x="33305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1040"/>
          <p:cNvSpPr>
            <a:spLocks noChangeAspect="1" noChangeArrowheads="1"/>
          </p:cNvSpPr>
          <p:nvPr userDrawn="1"/>
        </p:nvSpPr>
        <p:spPr bwMode="auto">
          <a:xfrm>
            <a:off x="46307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1041"/>
          <p:cNvSpPr>
            <a:spLocks noChangeAspect="1" noChangeArrowheads="1"/>
          </p:cNvSpPr>
          <p:nvPr userDrawn="1"/>
        </p:nvSpPr>
        <p:spPr bwMode="auto">
          <a:xfrm>
            <a:off x="4749800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1042"/>
          <p:cNvSpPr>
            <a:spLocks noChangeAspect="1" noChangeArrowheads="1"/>
          </p:cNvSpPr>
          <p:nvPr userDrawn="1"/>
        </p:nvSpPr>
        <p:spPr bwMode="auto">
          <a:xfrm>
            <a:off x="48672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Oval 1043"/>
          <p:cNvSpPr>
            <a:spLocks noChangeAspect="1" noChangeArrowheads="1"/>
          </p:cNvSpPr>
          <p:nvPr userDrawn="1"/>
        </p:nvSpPr>
        <p:spPr bwMode="auto">
          <a:xfrm>
            <a:off x="49863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5" name="Oval 1044"/>
          <p:cNvSpPr>
            <a:spLocks noChangeAspect="1" noChangeArrowheads="1"/>
          </p:cNvSpPr>
          <p:nvPr userDrawn="1"/>
        </p:nvSpPr>
        <p:spPr bwMode="auto">
          <a:xfrm>
            <a:off x="51038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6" name="Oval 1045"/>
          <p:cNvSpPr>
            <a:spLocks noChangeAspect="1" noChangeArrowheads="1"/>
          </p:cNvSpPr>
          <p:nvPr userDrawn="1"/>
        </p:nvSpPr>
        <p:spPr bwMode="auto">
          <a:xfrm>
            <a:off x="52228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7" name="Oval 1046"/>
          <p:cNvSpPr>
            <a:spLocks noChangeAspect="1" noChangeArrowheads="1"/>
          </p:cNvSpPr>
          <p:nvPr userDrawn="1"/>
        </p:nvSpPr>
        <p:spPr bwMode="auto">
          <a:xfrm>
            <a:off x="68786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8" name="Oval 1047"/>
          <p:cNvSpPr>
            <a:spLocks noChangeAspect="1" noChangeArrowheads="1"/>
          </p:cNvSpPr>
          <p:nvPr userDrawn="1"/>
        </p:nvSpPr>
        <p:spPr bwMode="auto">
          <a:xfrm>
            <a:off x="72342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9" name="Oval 1048"/>
          <p:cNvSpPr>
            <a:spLocks noChangeAspect="1" noChangeArrowheads="1"/>
          </p:cNvSpPr>
          <p:nvPr userDrawn="1"/>
        </p:nvSpPr>
        <p:spPr bwMode="auto">
          <a:xfrm>
            <a:off x="758825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0" name="Oval 1049"/>
          <p:cNvSpPr>
            <a:spLocks noChangeAspect="1" noChangeArrowheads="1"/>
          </p:cNvSpPr>
          <p:nvPr userDrawn="1"/>
        </p:nvSpPr>
        <p:spPr bwMode="auto">
          <a:xfrm>
            <a:off x="77073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1" name="Oval 1050"/>
          <p:cNvSpPr>
            <a:spLocks noChangeAspect="1" noChangeArrowheads="1"/>
          </p:cNvSpPr>
          <p:nvPr userDrawn="1"/>
        </p:nvSpPr>
        <p:spPr bwMode="auto">
          <a:xfrm>
            <a:off x="782478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2" name="Oval 1051"/>
          <p:cNvSpPr>
            <a:spLocks noChangeAspect="1" noChangeArrowheads="1"/>
          </p:cNvSpPr>
          <p:nvPr userDrawn="1"/>
        </p:nvSpPr>
        <p:spPr bwMode="auto">
          <a:xfrm>
            <a:off x="23828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3" name="Oval 1052"/>
          <p:cNvSpPr>
            <a:spLocks noChangeAspect="1" noChangeArrowheads="1"/>
          </p:cNvSpPr>
          <p:nvPr userDrawn="1"/>
        </p:nvSpPr>
        <p:spPr bwMode="auto">
          <a:xfrm>
            <a:off x="2501900" y="46672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4" name="Oval 1053"/>
          <p:cNvSpPr>
            <a:spLocks noChangeAspect="1" noChangeArrowheads="1"/>
          </p:cNvSpPr>
          <p:nvPr userDrawn="1"/>
        </p:nvSpPr>
        <p:spPr bwMode="auto">
          <a:xfrm>
            <a:off x="26193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5" name="Oval 1054"/>
          <p:cNvSpPr>
            <a:spLocks noChangeAspect="1" noChangeArrowheads="1"/>
          </p:cNvSpPr>
          <p:nvPr userDrawn="1"/>
        </p:nvSpPr>
        <p:spPr bwMode="auto">
          <a:xfrm>
            <a:off x="27384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6" name="Oval 1055"/>
          <p:cNvSpPr>
            <a:spLocks noChangeAspect="1" noChangeArrowheads="1"/>
          </p:cNvSpPr>
          <p:nvPr userDrawn="1"/>
        </p:nvSpPr>
        <p:spPr bwMode="auto">
          <a:xfrm>
            <a:off x="28559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7" name="Oval 1056"/>
          <p:cNvSpPr>
            <a:spLocks noChangeAspect="1" noChangeArrowheads="1"/>
          </p:cNvSpPr>
          <p:nvPr userDrawn="1"/>
        </p:nvSpPr>
        <p:spPr bwMode="auto">
          <a:xfrm>
            <a:off x="29749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8" name="Oval 1057"/>
          <p:cNvSpPr>
            <a:spLocks noChangeAspect="1" noChangeArrowheads="1"/>
          </p:cNvSpPr>
          <p:nvPr userDrawn="1"/>
        </p:nvSpPr>
        <p:spPr bwMode="auto">
          <a:xfrm>
            <a:off x="30940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9" name="Oval 1058"/>
          <p:cNvSpPr>
            <a:spLocks noChangeAspect="1" noChangeArrowheads="1"/>
          </p:cNvSpPr>
          <p:nvPr userDrawn="1"/>
        </p:nvSpPr>
        <p:spPr bwMode="auto">
          <a:xfrm>
            <a:off x="32115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0" name="Oval 1059"/>
          <p:cNvSpPr>
            <a:spLocks noChangeAspect="1" noChangeArrowheads="1"/>
          </p:cNvSpPr>
          <p:nvPr userDrawn="1"/>
        </p:nvSpPr>
        <p:spPr bwMode="auto">
          <a:xfrm>
            <a:off x="33305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1" name="Oval 1060"/>
          <p:cNvSpPr>
            <a:spLocks noChangeAspect="1" noChangeArrowheads="1"/>
          </p:cNvSpPr>
          <p:nvPr userDrawn="1"/>
        </p:nvSpPr>
        <p:spPr bwMode="auto">
          <a:xfrm>
            <a:off x="4630738" y="46672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2" name="Oval 1061"/>
          <p:cNvSpPr>
            <a:spLocks noChangeAspect="1" noChangeArrowheads="1"/>
          </p:cNvSpPr>
          <p:nvPr userDrawn="1"/>
        </p:nvSpPr>
        <p:spPr bwMode="auto">
          <a:xfrm>
            <a:off x="47498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3" name="Oval 1062"/>
          <p:cNvSpPr>
            <a:spLocks noChangeAspect="1" noChangeArrowheads="1"/>
          </p:cNvSpPr>
          <p:nvPr userDrawn="1"/>
        </p:nvSpPr>
        <p:spPr bwMode="auto">
          <a:xfrm>
            <a:off x="48672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4" name="Oval 1063"/>
          <p:cNvSpPr>
            <a:spLocks noChangeAspect="1" noChangeArrowheads="1"/>
          </p:cNvSpPr>
          <p:nvPr userDrawn="1"/>
        </p:nvSpPr>
        <p:spPr bwMode="auto">
          <a:xfrm>
            <a:off x="49863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5" name="Oval 1064"/>
          <p:cNvSpPr>
            <a:spLocks noChangeAspect="1" noChangeArrowheads="1"/>
          </p:cNvSpPr>
          <p:nvPr userDrawn="1"/>
        </p:nvSpPr>
        <p:spPr bwMode="auto">
          <a:xfrm>
            <a:off x="51038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6" name="Oval 1065"/>
          <p:cNvSpPr>
            <a:spLocks noChangeAspect="1" noChangeArrowheads="1"/>
          </p:cNvSpPr>
          <p:nvPr userDrawn="1"/>
        </p:nvSpPr>
        <p:spPr bwMode="auto">
          <a:xfrm>
            <a:off x="52228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7" name="Oval 1066"/>
          <p:cNvSpPr>
            <a:spLocks noChangeAspect="1" noChangeArrowheads="1"/>
          </p:cNvSpPr>
          <p:nvPr userDrawn="1"/>
        </p:nvSpPr>
        <p:spPr bwMode="auto">
          <a:xfrm>
            <a:off x="69977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8" name="Oval 1067"/>
          <p:cNvSpPr>
            <a:spLocks noChangeAspect="1" noChangeArrowheads="1"/>
          </p:cNvSpPr>
          <p:nvPr userDrawn="1"/>
        </p:nvSpPr>
        <p:spPr bwMode="auto">
          <a:xfrm>
            <a:off x="71151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9" name="Oval 1068"/>
          <p:cNvSpPr>
            <a:spLocks noChangeAspect="1" noChangeArrowheads="1"/>
          </p:cNvSpPr>
          <p:nvPr userDrawn="1"/>
        </p:nvSpPr>
        <p:spPr bwMode="auto">
          <a:xfrm>
            <a:off x="782478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0" name="Oval 1069"/>
          <p:cNvSpPr>
            <a:spLocks noChangeAspect="1" noChangeArrowheads="1"/>
          </p:cNvSpPr>
          <p:nvPr userDrawn="1"/>
        </p:nvSpPr>
        <p:spPr bwMode="auto">
          <a:xfrm>
            <a:off x="23828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1" name="Oval 1070"/>
          <p:cNvSpPr>
            <a:spLocks noChangeAspect="1" noChangeArrowheads="1"/>
          </p:cNvSpPr>
          <p:nvPr userDrawn="1"/>
        </p:nvSpPr>
        <p:spPr bwMode="auto">
          <a:xfrm>
            <a:off x="25019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2" name="Oval 1071"/>
          <p:cNvSpPr>
            <a:spLocks noChangeAspect="1" noChangeArrowheads="1"/>
          </p:cNvSpPr>
          <p:nvPr userDrawn="1"/>
        </p:nvSpPr>
        <p:spPr bwMode="auto">
          <a:xfrm>
            <a:off x="26193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3" name="Oval 1072"/>
          <p:cNvSpPr>
            <a:spLocks noChangeAspect="1" noChangeArrowheads="1"/>
          </p:cNvSpPr>
          <p:nvPr userDrawn="1"/>
        </p:nvSpPr>
        <p:spPr bwMode="auto">
          <a:xfrm>
            <a:off x="27384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4" name="Oval 1073"/>
          <p:cNvSpPr>
            <a:spLocks noChangeAspect="1" noChangeArrowheads="1"/>
          </p:cNvSpPr>
          <p:nvPr userDrawn="1"/>
        </p:nvSpPr>
        <p:spPr bwMode="auto">
          <a:xfrm>
            <a:off x="2855913" y="477678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5" name="Oval 1074"/>
          <p:cNvSpPr>
            <a:spLocks noChangeAspect="1" noChangeArrowheads="1"/>
          </p:cNvSpPr>
          <p:nvPr userDrawn="1"/>
        </p:nvSpPr>
        <p:spPr bwMode="auto">
          <a:xfrm>
            <a:off x="29749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6" name="Oval 1075"/>
          <p:cNvSpPr>
            <a:spLocks noChangeAspect="1" noChangeArrowheads="1"/>
          </p:cNvSpPr>
          <p:nvPr userDrawn="1"/>
        </p:nvSpPr>
        <p:spPr bwMode="auto">
          <a:xfrm>
            <a:off x="30940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7" name="Oval 1076"/>
          <p:cNvSpPr>
            <a:spLocks noChangeAspect="1" noChangeArrowheads="1"/>
          </p:cNvSpPr>
          <p:nvPr userDrawn="1"/>
        </p:nvSpPr>
        <p:spPr bwMode="auto">
          <a:xfrm>
            <a:off x="32115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8" name="Oval 1077"/>
          <p:cNvSpPr>
            <a:spLocks noChangeAspect="1" noChangeArrowheads="1"/>
          </p:cNvSpPr>
          <p:nvPr userDrawn="1"/>
        </p:nvSpPr>
        <p:spPr bwMode="auto">
          <a:xfrm>
            <a:off x="33305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9" name="Oval 1078"/>
          <p:cNvSpPr>
            <a:spLocks noChangeAspect="1" noChangeArrowheads="1"/>
          </p:cNvSpPr>
          <p:nvPr userDrawn="1"/>
        </p:nvSpPr>
        <p:spPr bwMode="auto">
          <a:xfrm>
            <a:off x="46307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0" name="Oval 1079"/>
          <p:cNvSpPr>
            <a:spLocks noChangeAspect="1" noChangeArrowheads="1"/>
          </p:cNvSpPr>
          <p:nvPr userDrawn="1"/>
        </p:nvSpPr>
        <p:spPr bwMode="auto">
          <a:xfrm>
            <a:off x="47498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1" name="Oval 1080"/>
          <p:cNvSpPr>
            <a:spLocks noChangeAspect="1" noChangeArrowheads="1"/>
          </p:cNvSpPr>
          <p:nvPr userDrawn="1"/>
        </p:nvSpPr>
        <p:spPr bwMode="auto">
          <a:xfrm>
            <a:off x="48672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2" name="Oval 1081"/>
          <p:cNvSpPr>
            <a:spLocks noChangeAspect="1" noChangeArrowheads="1"/>
          </p:cNvSpPr>
          <p:nvPr userDrawn="1"/>
        </p:nvSpPr>
        <p:spPr bwMode="auto">
          <a:xfrm>
            <a:off x="49863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3" name="Oval 1082"/>
          <p:cNvSpPr>
            <a:spLocks noChangeAspect="1" noChangeArrowheads="1"/>
          </p:cNvSpPr>
          <p:nvPr userDrawn="1"/>
        </p:nvSpPr>
        <p:spPr bwMode="auto">
          <a:xfrm>
            <a:off x="51038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4" name="Oval 1083"/>
          <p:cNvSpPr>
            <a:spLocks noChangeAspect="1" noChangeArrowheads="1"/>
          </p:cNvSpPr>
          <p:nvPr userDrawn="1"/>
        </p:nvSpPr>
        <p:spPr bwMode="auto">
          <a:xfrm>
            <a:off x="5222875" y="477678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5" name="Oval 1084"/>
          <p:cNvSpPr>
            <a:spLocks noChangeAspect="1" noChangeArrowheads="1"/>
          </p:cNvSpPr>
          <p:nvPr userDrawn="1"/>
        </p:nvSpPr>
        <p:spPr bwMode="auto">
          <a:xfrm>
            <a:off x="758825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6" name="Oval 1085"/>
          <p:cNvSpPr>
            <a:spLocks noChangeAspect="1" noChangeArrowheads="1"/>
          </p:cNvSpPr>
          <p:nvPr userDrawn="1"/>
        </p:nvSpPr>
        <p:spPr bwMode="auto">
          <a:xfrm>
            <a:off x="25019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7" name="Oval 1086"/>
          <p:cNvSpPr>
            <a:spLocks noChangeAspect="1" noChangeArrowheads="1"/>
          </p:cNvSpPr>
          <p:nvPr userDrawn="1"/>
        </p:nvSpPr>
        <p:spPr bwMode="auto">
          <a:xfrm>
            <a:off x="26193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8" name="Oval 1087"/>
          <p:cNvSpPr>
            <a:spLocks noChangeAspect="1" noChangeArrowheads="1"/>
          </p:cNvSpPr>
          <p:nvPr userDrawn="1"/>
        </p:nvSpPr>
        <p:spPr bwMode="auto">
          <a:xfrm>
            <a:off x="27384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9" name="Oval 1088"/>
          <p:cNvSpPr>
            <a:spLocks noChangeAspect="1" noChangeArrowheads="1"/>
          </p:cNvSpPr>
          <p:nvPr userDrawn="1"/>
        </p:nvSpPr>
        <p:spPr bwMode="auto">
          <a:xfrm>
            <a:off x="28559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0" name="Oval 1089"/>
          <p:cNvSpPr>
            <a:spLocks noChangeAspect="1" noChangeArrowheads="1"/>
          </p:cNvSpPr>
          <p:nvPr userDrawn="1"/>
        </p:nvSpPr>
        <p:spPr bwMode="auto">
          <a:xfrm>
            <a:off x="29749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1" name="Oval 1090"/>
          <p:cNvSpPr>
            <a:spLocks noChangeAspect="1" noChangeArrowheads="1"/>
          </p:cNvSpPr>
          <p:nvPr userDrawn="1"/>
        </p:nvSpPr>
        <p:spPr bwMode="auto">
          <a:xfrm>
            <a:off x="30940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2" name="Oval 1091"/>
          <p:cNvSpPr>
            <a:spLocks noChangeAspect="1" noChangeArrowheads="1"/>
          </p:cNvSpPr>
          <p:nvPr userDrawn="1"/>
        </p:nvSpPr>
        <p:spPr bwMode="auto">
          <a:xfrm>
            <a:off x="3211513" y="48847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3" name="Oval 1092"/>
          <p:cNvSpPr>
            <a:spLocks noChangeAspect="1" noChangeArrowheads="1"/>
          </p:cNvSpPr>
          <p:nvPr userDrawn="1"/>
        </p:nvSpPr>
        <p:spPr bwMode="auto">
          <a:xfrm>
            <a:off x="46307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4" name="Oval 1093"/>
          <p:cNvSpPr>
            <a:spLocks noChangeAspect="1" noChangeArrowheads="1"/>
          </p:cNvSpPr>
          <p:nvPr userDrawn="1"/>
        </p:nvSpPr>
        <p:spPr bwMode="auto">
          <a:xfrm>
            <a:off x="47498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5" name="Oval 1094"/>
          <p:cNvSpPr>
            <a:spLocks noChangeAspect="1" noChangeArrowheads="1"/>
          </p:cNvSpPr>
          <p:nvPr userDrawn="1"/>
        </p:nvSpPr>
        <p:spPr bwMode="auto">
          <a:xfrm>
            <a:off x="48672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6" name="Oval 1095"/>
          <p:cNvSpPr>
            <a:spLocks noChangeAspect="1" noChangeArrowheads="1"/>
          </p:cNvSpPr>
          <p:nvPr userDrawn="1"/>
        </p:nvSpPr>
        <p:spPr bwMode="auto">
          <a:xfrm>
            <a:off x="49863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7" name="Oval 1096"/>
          <p:cNvSpPr>
            <a:spLocks noChangeAspect="1" noChangeArrowheads="1"/>
          </p:cNvSpPr>
          <p:nvPr userDrawn="1"/>
        </p:nvSpPr>
        <p:spPr bwMode="auto">
          <a:xfrm>
            <a:off x="51038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8" name="Oval 1097"/>
          <p:cNvSpPr>
            <a:spLocks noChangeAspect="1" noChangeArrowheads="1"/>
          </p:cNvSpPr>
          <p:nvPr userDrawn="1"/>
        </p:nvSpPr>
        <p:spPr bwMode="auto">
          <a:xfrm>
            <a:off x="52228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9" name="Oval 1098"/>
          <p:cNvSpPr>
            <a:spLocks noChangeAspect="1" noChangeArrowheads="1"/>
          </p:cNvSpPr>
          <p:nvPr userDrawn="1"/>
        </p:nvSpPr>
        <p:spPr bwMode="auto">
          <a:xfrm>
            <a:off x="54594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0" name="Oval 1099"/>
          <p:cNvSpPr>
            <a:spLocks noChangeAspect="1" noChangeArrowheads="1"/>
          </p:cNvSpPr>
          <p:nvPr userDrawn="1"/>
        </p:nvSpPr>
        <p:spPr bwMode="auto">
          <a:xfrm>
            <a:off x="74707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1" name="Oval 1100"/>
          <p:cNvSpPr>
            <a:spLocks noChangeAspect="1" noChangeArrowheads="1"/>
          </p:cNvSpPr>
          <p:nvPr userDrawn="1"/>
        </p:nvSpPr>
        <p:spPr bwMode="auto">
          <a:xfrm>
            <a:off x="758825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2" name="Oval 1101"/>
          <p:cNvSpPr>
            <a:spLocks noChangeAspect="1" noChangeArrowheads="1"/>
          </p:cNvSpPr>
          <p:nvPr userDrawn="1"/>
        </p:nvSpPr>
        <p:spPr bwMode="auto">
          <a:xfrm>
            <a:off x="782478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3" name="Oval 1102"/>
          <p:cNvSpPr>
            <a:spLocks noChangeAspect="1" noChangeArrowheads="1"/>
          </p:cNvSpPr>
          <p:nvPr userDrawn="1"/>
        </p:nvSpPr>
        <p:spPr bwMode="auto">
          <a:xfrm>
            <a:off x="26193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4" name="Oval 1103"/>
          <p:cNvSpPr>
            <a:spLocks noChangeAspect="1" noChangeArrowheads="1"/>
          </p:cNvSpPr>
          <p:nvPr userDrawn="1"/>
        </p:nvSpPr>
        <p:spPr bwMode="auto">
          <a:xfrm>
            <a:off x="27384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5" name="Oval 1104"/>
          <p:cNvSpPr>
            <a:spLocks noChangeAspect="1" noChangeArrowheads="1"/>
          </p:cNvSpPr>
          <p:nvPr userDrawn="1"/>
        </p:nvSpPr>
        <p:spPr bwMode="auto">
          <a:xfrm>
            <a:off x="28559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6" name="Oval 1105"/>
          <p:cNvSpPr>
            <a:spLocks noChangeAspect="1" noChangeArrowheads="1"/>
          </p:cNvSpPr>
          <p:nvPr userDrawn="1"/>
        </p:nvSpPr>
        <p:spPr bwMode="auto">
          <a:xfrm>
            <a:off x="29749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7" name="Oval 1106"/>
          <p:cNvSpPr>
            <a:spLocks noChangeAspect="1" noChangeArrowheads="1"/>
          </p:cNvSpPr>
          <p:nvPr userDrawn="1"/>
        </p:nvSpPr>
        <p:spPr bwMode="auto">
          <a:xfrm>
            <a:off x="30940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8" name="Oval 1107"/>
          <p:cNvSpPr>
            <a:spLocks noChangeAspect="1" noChangeArrowheads="1"/>
          </p:cNvSpPr>
          <p:nvPr userDrawn="1"/>
        </p:nvSpPr>
        <p:spPr bwMode="auto">
          <a:xfrm>
            <a:off x="32115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9" name="Oval 1108"/>
          <p:cNvSpPr>
            <a:spLocks noChangeAspect="1" noChangeArrowheads="1"/>
          </p:cNvSpPr>
          <p:nvPr userDrawn="1"/>
        </p:nvSpPr>
        <p:spPr bwMode="auto">
          <a:xfrm>
            <a:off x="46307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0" name="Oval 1109"/>
          <p:cNvSpPr>
            <a:spLocks noChangeAspect="1" noChangeArrowheads="1"/>
          </p:cNvSpPr>
          <p:nvPr userDrawn="1"/>
        </p:nvSpPr>
        <p:spPr bwMode="auto">
          <a:xfrm>
            <a:off x="474980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1" name="Oval 1110"/>
          <p:cNvSpPr>
            <a:spLocks noChangeAspect="1" noChangeArrowheads="1"/>
          </p:cNvSpPr>
          <p:nvPr userDrawn="1"/>
        </p:nvSpPr>
        <p:spPr bwMode="auto">
          <a:xfrm>
            <a:off x="48672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2" name="Oval 1111"/>
          <p:cNvSpPr>
            <a:spLocks noChangeAspect="1" noChangeArrowheads="1"/>
          </p:cNvSpPr>
          <p:nvPr userDrawn="1"/>
        </p:nvSpPr>
        <p:spPr bwMode="auto">
          <a:xfrm>
            <a:off x="49863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3" name="Oval 1112"/>
          <p:cNvSpPr>
            <a:spLocks noChangeAspect="1" noChangeArrowheads="1"/>
          </p:cNvSpPr>
          <p:nvPr userDrawn="1"/>
        </p:nvSpPr>
        <p:spPr bwMode="auto">
          <a:xfrm>
            <a:off x="51038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4" name="Oval 1113"/>
          <p:cNvSpPr>
            <a:spLocks noChangeAspect="1" noChangeArrowheads="1"/>
          </p:cNvSpPr>
          <p:nvPr userDrawn="1"/>
        </p:nvSpPr>
        <p:spPr bwMode="auto">
          <a:xfrm>
            <a:off x="52228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5" name="Oval 1114"/>
          <p:cNvSpPr>
            <a:spLocks noChangeAspect="1" noChangeArrowheads="1"/>
          </p:cNvSpPr>
          <p:nvPr userDrawn="1"/>
        </p:nvSpPr>
        <p:spPr bwMode="auto">
          <a:xfrm>
            <a:off x="5459413" y="49942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6" name="Oval 1115"/>
          <p:cNvSpPr>
            <a:spLocks noChangeAspect="1" noChangeArrowheads="1"/>
          </p:cNvSpPr>
          <p:nvPr userDrawn="1"/>
        </p:nvSpPr>
        <p:spPr bwMode="auto">
          <a:xfrm>
            <a:off x="73517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7" name="Oval 1116"/>
          <p:cNvSpPr>
            <a:spLocks noChangeAspect="1" noChangeArrowheads="1"/>
          </p:cNvSpPr>
          <p:nvPr userDrawn="1"/>
        </p:nvSpPr>
        <p:spPr bwMode="auto">
          <a:xfrm>
            <a:off x="74707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8" name="Oval 1117"/>
          <p:cNvSpPr>
            <a:spLocks noChangeAspect="1" noChangeArrowheads="1"/>
          </p:cNvSpPr>
          <p:nvPr userDrawn="1"/>
        </p:nvSpPr>
        <p:spPr bwMode="auto">
          <a:xfrm>
            <a:off x="758825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9" name="Oval 1118"/>
          <p:cNvSpPr>
            <a:spLocks noChangeAspect="1" noChangeArrowheads="1"/>
          </p:cNvSpPr>
          <p:nvPr userDrawn="1"/>
        </p:nvSpPr>
        <p:spPr bwMode="auto">
          <a:xfrm>
            <a:off x="77073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0" name="Oval 1119"/>
          <p:cNvSpPr>
            <a:spLocks noChangeAspect="1" noChangeArrowheads="1"/>
          </p:cNvSpPr>
          <p:nvPr userDrawn="1"/>
        </p:nvSpPr>
        <p:spPr bwMode="auto">
          <a:xfrm>
            <a:off x="782478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1" name="Oval 1120"/>
          <p:cNvSpPr>
            <a:spLocks noChangeAspect="1" noChangeArrowheads="1"/>
          </p:cNvSpPr>
          <p:nvPr userDrawn="1"/>
        </p:nvSpPr>
        <p:spPr bwMode="auto">
          <a:xfrm>
            <a:off x="26193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2" name="Oval 1121"/>
          <p:cNvSpPr>
            <a:spLocks noChangeAspect="1" noChangeArrowheads="1"/>
          </p:cNvSpPr>
          <p:nvPr userDrawn="1"/>
        </p:nvSpPr>
        <p:spPr bwMode="auto">
          <a:xfrm>
            <a:off x="27384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3" name="Oval 1122"/>
          <p:cNvSpPr>
            <a:spLocks noChangeAspect="1" noChangeArrowheads="1"/>
          </p:cNvSpPr>
          <p:nvPr userDrawn="1"/>
        </p:nvSpPr>
        <p:spPr bwMode="auto">
          <a:xfrm>
            <a:off x="28559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4" name="Oval 1123"/>
          <p:cNvSpPr>
            <a:spLocks noChangeAspect="1" noChangeArrowheads="1"/>
          </p:cNvSpPr>
          <p:nvPr userDrawn="1"/>
        </p:nvSpPr>
        <p:spPr bwMode="auto">
          <a:xfrm>
            <a:off x="29749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5" name="Oval 1124"/>
          <p:cNvSpPr>
            <a:spLocks noChangeAspect="1" noChangeArrowheads="1"/>
          </p:cNvSpPr>
          <p:nvPr userDrawn="1"/>
        </p:nvSpPr>
        <p:spPr bwMode="auto">
          <a:xfrm>
            <a:off x="30940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6" name="Oval 1125"/>
          <p:cNvSpPr>
            <a:spLocks noChangeAspect="1" noChangeArrowheads="1"/>
          </p:cNvSpPr>
          <p:nvPr userDrawn="1"/>
        </p:nvSpPr>
        <p:spPr bwMode="auto">
          <a:xfrm>
            <a:off x="32115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7" name="Oval 1126"/>
          <p:cNvSpPr>
            <a:spLocks noChangeAspect="1" noChangeArrowheads="1"/>
          </p:cNvSpPr>
          <p:nvPr userDrawn="1"/>
        </p:nvSpPr>
        <p:spPr bwMode="auto">
          <a:xfrm>
            <a:off x="46307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8" name="Oval 1127"/>
          <p:cNvSpPr>
            <a:spLocks noChangeAspect="1" noChangeArrowheads="1"/>
          </p:cNvSpPr>
          <p:nvPr userDrawn="1"/>
        </p:nvSpPr>
        <p:spPr bwMode="auto">
          <a:xfrm>
            <a:off x="474980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9" name="Oval 1128"/>
          <p:cNvSpPr>
            <a:spLocks noChangeAspect="1" noChangeArrowheads="1"/>
          </p:cNvSpPr>
          <p:nvPr userDrawn="1"/>
        </p:nvSpPr>
        <p:spPr bwMode="auto">
          <a:xfrm>
            <a:off x="48672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0" name="Oval 1129"/>
          <p:cNvSpPr>
            <a:spLocks noChangeAspect="1" noChangeArrowheads="1"/>
          </p:cNvSpPr>
          <p:nvPr userDrawn="1"/>
        </p:nvSpPr>
        <p:spPr bwMode="auto">
          <a:xfrm>
            <a:off x="49863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1" name="Oval 1130"/>
          <p:cNvSpPr>
            <a:spLocks noChangeAspect="1" noChangeArrowheads="1"/>
          </p:cNvSpPr>
          <p:nvPr userDrawn="1"/>
        </p:nvSpPr>
        <p:spPr bwMode="auto">
          <a:xfrm>
            <a:off x="51038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2" name="Oval 1131"/>
          <p:cNvSpPr>
            <a:spLocks noChangeAspect="1" noChangeArrowheads="1"/>
          </p:cNvSpPr>
          <p:nvPr userDrawn="1"/>
        </p:nvSpPr>
        <p:spPr bwMode="auto">
          <a:xfrm>
            <a:off x="54594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3" name="Oval 1132"/>
          <p:cNvSpPr>
            <a:spLocks noChangeAspect="1" noChangeArrowheads="1"/>
          </p:cNvSpPr>
          <p:nvPr userDrawn="1"/>
        </p:nvSpPr>
        <p:spPr bwMode="auto">
          <a:xfrm>
            <a:off x="72342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4" name="Oval 1133"/>
          <p:cNvSpPr>
            <a:spLocks noChangeAspect="1" noChangeArrowheads="1"/>
          </p:cNvSpPr>
          <p:nvPr userDrawn="1"/>
        </p:nvSpPr>
        <p:spPr bwMode="auto">
          <a:xfrm>
            <a:off x="73517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5" name="Oval 1134"/>
          <p:cNvSpPr>
            <a:spLocks noChangeAspect="1" noChangeArrowheads="1"/>
          </p:cNvSpPr>
          <p:nvPr userDrawn="1"/>
        </p:nvSpPr>
        <p:spPr bwMode="auto">
          <a:xfrm>
            <a:off x="74707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6" name="Oval 1135"/>
          <p:cNvSpPr>
            <a:spLocks noChangeAspect="1" noChangeArrowheads="1"/>
          </p:cNvSpPr>
          <p:nvPr userDrawn="1"/>
        </p:nvSpPr>
        <p:spPr bwMode="auto">
          <a:xfrm>
            <a:off x="758825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7" name="Oval 1136"/>
          <p:cNvSpPr>
            <a:spLocks noChangeAspect="1" noChangeArrowheads="1"/>
          </p:cNvSpPr>
          <p:nvPr userDrawn="1"/>
        </p:nvSpPr>
        <p:spPr bwMode="auto">
          <a:xfrm>
            <a:off x="77073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8" name="Oval 1137"/>
          <p:cNvSpPr>
            <a:spLocks noChangeAspect="1" noChangeArrowheads="1"/>
          </p:cNvSpPr>
          <p:nvPr userDrawn="1"/>
        </p:nvSpPr>
        <p:spPr bwMode="auto">
          <a:xfrm>
            <a:off x="782478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9" name="Oval 1138"/>
          <p:cNvSpPr>
            <a:spLocks noChangeAspect="1" noChangeArrowheads="1"/>
          </p:cNvSpPr>
          <p:nvPr userDrawn="1"/>
        </p:nvSpPr>
        <p:spPr bwMode="auto">
          <a:xfrm>
            <a:off x="7943850" y="51038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0" name="Oval 1139"/>
          <p:cNvSpPr>
            <a:spLocks noChangeAspect="1" noChangeArrowheads="1"/>
          </p:cNvSpPr>
          <p:nvPr userDrawn="1"/>
        </p:nvSpPr>
        <p:spPr bwMode="auto">
          <a:xfrm>
            <a:off x="250190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1" name="Oval 1140"/>
          <p:cNvSpPr>
            <a:spLocks noChangeAspect="1" noChangeArrowheads="1"/>
          </p:cNvSpPr>
          <p:nvPr userDrawn="1"/>
        </p:nvSpPr>
        <p:spPr bwMode="auto">
          <a:xfrm>
            <a:off x="26193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2" name="Oval 1141"/>
          <p:cNvSpPr>
            <a:spLocks noChangeAspect="1" noChangeArrowheads="1"/>
          </p:cNvSpPr>
          <p:nvPr userDrawn="1"/>
        </p:nvSpPr>
        <p:spPr bwMode="auto">
          <a:xfrm>
            <a:off x="27384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3" name="Oval 1142"/>
          <p:cNvSpPr>
            <a:spLocks noChangeAspect="1" noChangeArrowheads="1"/>
          </p:cNvSpPr>
          <p:nvPr userDrawn="1"/>
        </p:nvSpPr>
        <p:spPr bwMode="auto">
          <a:xfrm>
            <a:off x="28559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4" name="Oval 1143"/>
          <p:cNvSpPr>
            <a:spLocks noChangeAspect="1" noChangeArrowheads="1"/>
          </p:cNvSpPr>
          <p:nvPr userDrawn="1"/>
        </p:nvSpPr>
        <p:spPr bwMode="auto">
          <a:xfrm>
            <a:off x="29749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5" name="Oval 1144"/>
          <p:cNvSpPr>
            <a:spLocks noChangeAspect="1" noChangeArrowheads="1"/>
          </p:cNvSpPr>
          <p:nvPr userDrawn="1"/>
        </p:nvSpPr>
        <p:spPr bwMode="auto">
          <a:xfrm>
            <a:off x="30940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6" name="Oval 1145"/>
          <p:cNvSpPr>
            <a:spLocks noChangeAspect="1" noChangeArrowheads="1"/>
          </p:cNvSpPr>
          <p:nvPr userDrawn="1"/>
        </p:nvSpPr>
        <p:spPr bwMode="auto">
          <a:xfrm>
            <a:off x="46307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7" name="Oval 1146"/>
          <p:cNvSpPr>
            <a:spLocks noChangeAspect="1" noChangeArrowheads="1"/>
          </p:cNvSpPr>
          <p:nvPr userDrawn="1"/>
        </p:nvSpPr>
        <p:spPr bwMode="auto">
          <a:xfrm>
            <a:off x="474980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8" name="Oval 1147"/>
          <p:cNvSpPr>
            <a:spLocks noChangeAspect="1" noChangeArrowheads="1"/>
          </p:cNvSpPr>
          <p:nvPr userDrawn="1"/>
        </p:nvSpPr>
        <p:spPr bwMode="auto">
          <a:xfrm>
            <a:off x="48672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9" name="Oval 1148"/>
          <p:cNvSpPr>
            <a:spLocks noChangeAspect="1" noChangeArrowheads="1"/>
          </p:cNvSpPr>
          <p:nvPr userDrawn="1"/>
        </p:nvSpPr>
        <p:spPr bwMode="auto">
          <a:xfrm>
            <a:off x="49863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0" name="Oval 1149"/>
          <p:cNvSpPr>
            <a:spLocks noChangeAspect="1" noChangeArrowheads="1"/>
          </p:cNvSpPr>
          <p:nvPr userDrawn="1"/>
        </p:nvSpPr>
        <p:spPr bwMode="auto">
          <a:xfrm>
            <a:off x="51038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1" name="Oval 1150"/>
          <p:cNvSpPr>
            <a:spLocks noChangeAspect="1" noChangeArrowheads="1"/>
          </p:cNvSpPr>
          <p:nvPr userDrawn="1"/>
        </p:nvSpPr>
        <p:spPr bwMode="auto">
          <a:xfrm>
            <a:off x="54594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2" name="Oval 1151"/>
          <p:cNvSpPr>
            <a:spLocks noChangeAspect="1" noChangeArrowheads="1"/>
          </p:cNvSpPr>
          <p:nvPr userDrawn="1"/>
        </p:nvSpPr>
        <p:spPr bwMode="auto">
          <a:xfrm>
            <a:off x="71151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3" name="Oval 1152"/>
          <p:cNvSpPr>
            <a:spLocks noChangeAspect="1" noChangeArrowheads="1"/>
          </p:cNvSpPr>
          <p:nvPr userDrawn="1"/>
        </p:nvSpPr>
        <p:spPr bwMode="auto">
          <a:xfrm>
            <a:off x="72342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4" name="Oval 1153"/>
          <p:cNvSpPr>
            <a:spLocks noChangeAspect="1" noChangeArrowheads="1"/>
          </p:cNvSpPr>
          <p:nvPr userDrawn="1"/>
        </p:nvSpPr>
        <p:spPr bwMode="auto">
          <a:xfrm>
            <a:off x="73517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5" name="Oval 1154"/>
          <p:cNvSpPr>
            <a:spLocks noChangeAspect="1" noChangeArrowheads="1"/>
          </p:cNvSpPr>
          <p:nvPr userDrawn="1"/>
        </p:nvSpPr>
        <p:spPr bwMode="auto">
          <a:xfrm>
            <a:off x="74707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6" name="Oval 1155"/>
          <p:cNvSpPr>
            <a:spLocks noChangeAspect="1" noChangeArrowheads="1"/>
          </p:cNvSpPr>
          <p:nvPr userDrawn="1"/>
        </p:nvSpPr>
        <p:spPr bwMode="auto">
          <a:xfrm>
            <a:off x="758825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7" name="Oval 1156"/>
          <p:cNvSpPr>
            <a:spLocks noChangeAspect="1" noChangeArrowheads="1"/>
          </p:cNvSpPr>
          <p:nvPr userDrawn="1"/>
        </p:nvSpPr>
        <p:spPr bwMode="auto">
          <a:xfrm>
            <a:off x="77073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8" name="Oval 1157"/>
          <p:cNvSpPr>
            <a:spLocks noChangeAspect="1" noChangeArrowheads="1"/>
          </p:cNvSpPr>
          <p:nvPr userDrawn="1"/>
        </p:nvSpPr>
        <p:spPr bwMode="auto">
          <a:xfrm>
            <a:off x="782478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9" name="Oval 1158"/>
          <p:cNvSpPr>
            <a:spLocks noChangeAspect="1" noChangeArrowheads="1"/>
          </p:cNvSpPr>
          <p:nvPr userDrawn="1"/>
        </p:nvSpPr>
        <p:spPr bwMode="auto">
          <a:xfrm>
            <a:off x="794385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0" name="Oval 1159"/>
          <p:cNvSpPr>
            <a:spLocks noChangeAspect="1" noChangeArrowheads="1"/>
          </p:cNvSpPr>
          <p:nvPr userDrawn="1"/>
        </p:nvSpPr>
        <p:spPr bwMode="auto">
          <a:xfrm>
            <a:off x="8061325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1" name="Oval 1160"/>
          <p:cNvSpPr>
            <a:spLocks noChangeAspect="1" noChangeArrowheads="1"/>
          </p:cNvSpPr>
          <p:nvPr userDrawn="1"/>
        </p:nvSpPr>
        <p:spPr bwMode="auto">
          <a:xfrm>
            <a:off x="25019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2" name="Oval 1161"/>
          <p:cNvSpPr>
            <a:spLocks noChangeAspect="1" noChangeArrowheads="1"/>
          </p:cNvSpPr>
          <p:nvPr userDrawn="1"/>
        </p:nvSpPr>
        <p:spPr bwMode="auto">
          <a:xfrm>
            <a:off x="26193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3" name="Oval 1162"/>
          <p:cNvSpPr>
            <a:spLocks noChangeAspect="1" noChangeArrowheads="1"/>
          </p:cNvSpPr>
          <p:nvPr userDrawn="1"/>
        </p:nvSpPr>
        <p:spPr bwMode="auto">
          <a:xfrm>
            <a:off x="27384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4" name="Oval 1163"/>
          <p:cNvSpPr>
            <a:spLocks noChangeAspect="1" noChangeArrowheads="1"/>
          </p:cNvSpPr>
          <p:nvPr userDrawn="1"/>
        </p:nvSpPr>
        <p:spPr bwMode="auto">
          <a:xfrm>
            <a:off x="28559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5" name="Oval 1164"/>
          <p:cNvSpPr>
            <a:spLocks noChangeAspect="1" noChangeArrowheads="1"/>
          </p:cNvSpPr>
          <p:nvPr userDrawn="1"/>
        </p:nvSpPr>
        <p:spPr bwMode="auto">
          <a:xfrm>
            <a:off x="29749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6" name="Oval 1165"/>
          <p:cNvSpPr>
            <a:spLocks noChangeAspect="1" noChangeArrowheads="1"/>
          </p:cNvSpPr>
          <p:nvPr userDrawn="1"/>
        </p:nvSpPr>
        <p:spPr bwMode="auto">
          <a:xfrm>
            <a:off x="46307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7" name="Oval 1166"/>
          <p:cNvSpPr>
            <a:spLocks noChangeAspect="1" noChangeArrowheads="1"/>
          </p:cNvSpPr>
          <p:nvPr userDrawn="1"/>
        </p:nvSpPr>
        <p:spPr bwMode="auto">
          <a:xfrm>
            <a:off x="47498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8" name="Oval 1167"/>
          <p:cNvSpPr>
            <a:spLocks noChangeAspect="1" noChangeArrowheads="1"/>
          </p:cNvSpPr>
          <p:nvPr userDrawn="1"/>
        </p:nvSpPr>
        <p:spPr bwMode="auto">
          <a:xfrm>
            <a:off x="48672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9" name="Oval 1168"/>
          <p:cNvSpPr>
            <a:spLocks noChangeAspect="1" noChangeArrowheads="1"/>
          </p:cNvSpPr>
          <p:nvPr userDrawn="1"/>
        </p:nvSpPr>
        <p:spPr bwMode="auto">
          <a:xfrm>
            <a:off x="49863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0" name="Oval 1169"/>
          <p:cNvSpPr>
            <a:spLocks noChangeAspect="1" noChangeArrowheads="1"/>
          </p:cNvSpPr>
          <p:nvPr userDrawn="1"/>
        </p:nvSpPr>
        <p:spPr bwMode="auto">
          <a:xfrm>
            <a:off x="71151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1" name="Oval 1170"/>
          <p:cNvSpPr>
            <a:spLocks noChangeAspect="1" noChangeArrowheads="1"/>
          </p:cNvSpPr>
          <p:nvPr userDrawn="1"/>
        </p:nvSpPr>
        <p:spPr bwMode="auto">
          <a:xfrm>
            <a:off x="72342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2" name="Oval 1171"/>
          <p:cNvSpPr>
            <a:spLocks noChangeAspect="1" noChangeArrowheads="1"/>
          </p:cNvSpPr>
          <p:nvPr userDrawn="1"/>
        </p:nvSpPr>
        <p:spPr bwMode="auto">
          <a:xfrm>
            <a:off x="73517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3" name="Oval 1172"/>
          <p:cNvSpPr>
            <a:spLocks noChangeAspect="1" noChangeArrowheads="1"/>
          </p:cNvSpPr>
          <p:nvPr userDrawn="1"/>
        </p:nvSpPr>
        <p:spPr bwMode="auto">
          <a:xfrm>
            <a:off x="74707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4" name="Oval 1173"/>
          <p:cNvSpPr>
            <a:spLocks noChangeAspect="1" noChangeArrowheads="1"/>
          </p:cNvSpPr>
          <p:nvPr userDrawn="1"/>
        </p:nvSpPr>
        <p:spPr bwMode="auto">
          <a:xfrm>
            <a:off x="75882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5" name="Oval 1174"/>
          <p:cNvSpPr>
            <a:spLocks noChangeAspect="1" noChangeArrowheads="1"/>
          </p:cNvSpPr>
          <p:nvPr userDrawn="1"/>
        </p:nvSpPr>
        <p:spPr bwMode="auto">
          <a:xfrm>
            <a:off x="77073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6" name="Oval 1175"/>
          <p:cNvSpPr>
            <a:spLocks noChangeAspect="1" noChangeArrowheads="1"/>
          </p:cNvSpPr>
          <p:nvPr userDrawn="1"/>
        </p:nvSpPr>
        <p:spPr bwMode="auto">
          <a:xfrm>
            <a:off x="782478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7" name="Oval 1176"/>
          <p:cNvSpPr>
            <a:spLocks noChangeAspect="1" noChangeArrowheads="1"/>
          </p:cNvSpPr>
          <p:nvPr userDrawn="1"/>
        </p:nvSpPr>
        <p:spPr bwMode="auto">
          <a:xfrm>
            <a:off x="79438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8" name="Oval 1177"/>
          <p:cNvSpPr>
            <a:spLocks noChangeAspect="1" noChangeArrowheads="1"/>
          </p:cNvSpPr>
          <p:nvPr userDrawn="1"/>
        </p:nvSpPr>
        <p:spPr bwMode="auto">
          <a:xfrm>
            <a:off x="806132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9" name="Oval 1178"/>
          <p:cNvSpPr>
            <a:spLocks noChangeAspect="1" noChangeArrowheads="1"/>
          </p:cNvSpPr>
          <p:nvPr userDrawn="1"/>
        </p:nvSpPr>
        <p:spPr bwMode="auto">
          <a:xfrm>
            <a:off x="25019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0" name="Oval 1179"/>
          <p:cNvSpPr>
            <a:spLocks noChangeAspect="1" noChangeArrowheads="1"/>
          </p:cNvSpPr>
          <p:nvPr userDrawn="1"/>
        </p:nvSpPr>
        <p:spPr bwMode="auto">
          <a:xfrm>
            <a:off x="26193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1" name="Oval 1180"/>
          <p:cNvSpPr>
            <a:spLocks noChangeAspect="1" noChangeArrowheads="1"/>
          </p:cNvSpPr>
          <p:nvPr userDrawn="1"/>
        </p:nvSpPr>
        <p:spPr bwMode="auto">
          <a:xfrm>
            <a:off x="27384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2" name="Oval 1181"/>
          <p:cNvSpPr>
            <a:spLocks noChangeAspect="1" noChangeArrowheads="1"/>
          </p:cNvSpPr>
          <p:nvPr userDrawn="1"/>
        </p:nvSpPr>
        <p:spPr bwMode="auto">
          <a:xfrm>
            <a:off x="28559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3" name="Oval 1182"/>
          <p:cNvSpPr>
            <a:spLocks noChangeAspect="1" noChangeArrowheads="1"/>
          </p:cNvSpPr>
          <p:nvPr userDrawn="1"/>
        </p:nvSpPr>
        <p:spPr bwMode="auto">
          <a:xfrm>
            <a:off x="29749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4" name="Oval 1183"/>
          <p:cNvSpPr>
            <a:spLocks noChangeAspect="1" noChangeArrowheads="1"/>
          </p:cNvSpPr>
          <p:nvPr userDrawn="1"/>
        </p:nvSpPr>
        <p:spPr bwMode="auto">
          <a:xfrm>
            <a:off x="47498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5" name="Oval 1184"/>
          <p:cNvSpPr>
            <a:spLocks noChangeAspect="1" noChangeArrowheads="1"/>
          </p:cNvSpPr>
          <p:nvPr userDrawn="1"/>
        </p:nvSpPr>
        <p:spPr bwMode="auto">
          <a:xfrm>
            <a:off x="48672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6" name="Oval 1185"/>
          <p:cNvSpPr>
            <a:spLocks noChangeAspect="1" noChangeArrowheads="1"/>
          </p:cNvSpPr>
          <p:nvPr userDrawn="1"/>
        </p:nvSpPr>
        <p:spPr bwMode="auto">
          <a:xfrm>
            <a:off x="49863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7" name="Oval 1186"/>
          <p:cNvSpPr>
            <a:spLocks noChangeAspect="1" noChangeArrowheads="1"/>
          </p:cNvSpPr>
          <p:nvPr userDrawn="1"/>
        </p:nvSpPr>
        <p:spPr bwMode="auto">
          <a:xfrm>
            <a:off x="71151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8" name="Oval 1187"/>
          <p:cNvSpPr>
            <a:spLocks noChangeAspect="1" noChangeArrowheads="1"/>
          </p:cNvSpPr>
          <p:nvPr userDrawn="1"/>
        </p:nvSpPr>
        <p:spPr bwMode="auto">
          <a:xfrm>
            <a:off x="72342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9" name="Oval 1188"/>
          <p:cNvSpPr>
            <a:spLocks noChangeAspect="1" noChangeArrowheads="1"/>
          </p:cNvSpPr>
          <p:nvPr userDrawn="1"/>
        </p:nvSpPr>
        <p:spPr bwMode="auto">
          <a:xfrm>
            <a:off x="75882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0" name="Oval 1189"/>
          <p:cNvSpPr>
            <a:spLocks noChangeAspect="1" noChangeArrowheads="1"/>
          </p:cNvSpPr>
          <p:nvPr userDrawn="1"/>
        </p:nvSpPr>
        <p:spPr bwMode="auto">
          <a:xfrm>
            <a:off x="77073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1" name="Oval 1190"/>
          <p:cNvSpPr>
            <a:spLocks noChangeAspect="1" noChangeArrowheads="1"/>
          </p:cNvSpPr>
          <p:nvPr userDrawn="1"/>
        </p:nvSpPr>
        <p:spPr bwMode="auto">
          <a:xfrm>
            <a:off x="782478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2" name="Oval 1191"/>
          <p:cNvSpPr>
            <a:spLocks noChangeAspect="1" noChangeArrowheads="1"/>
          </p:cNvSpPr>
          <p:nvPr userDrawn="1"/>
        </p:nvSpPr>
        <p:spPr bwMode="auto">
          <a:xfrm>
            <a:off x="79438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3" name="Oval 1192"/>
          <p:cNvSpPr>
            <a:spLocks noChangeAspect="1" noChangeArrowheads="1"/>
          </p:cNvSpPr>
          <p:nvPr userDrawn="1"/>
        </p:nvSpPr>
        <p:spPr bwMode="auto">
          <a:xfrm>
            <a:off x="25019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4" name="Oval 1193"/>
          <p:cNvSpPr>
            <a:spLocks noChangeAspect="1" noChangeArrowheads="1"/>
          </p:cNvSpPr>
          <p:nvPr userDrawn="1"/>
        </p:nvSpPr>
        <p:spPr bwMode="auto">
          <a:xfrm>
            <a:off x="2619375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5" name="Oval 1194"/>
          <p:cNvSpPr>
            <a:spLocks noChangeAspect="1" noChangeArrowheads="1"/>
          </p:cNvSpPr>
          <p:nvPr userDrawn="1"/>
        </p:nvSpPr>
        <p:spPr bwMode="auto">
          <a:xfrm>
            <a:off x="2738438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6" name="Oval 1195"/>
          <p:cNvSpPr>
            <a:spLocks noChangeAspect="1" noChangeArrowheads="1"/>
          </p:cNvSpPr>
          <p:nvPr userDrawn="1"/>
        </p:nvSpPr>
        <p:spPr bwMode="auto">
          <a:xfrm>
            <a:off x="28559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7" name="Oval 1196"/>
          <p:cNvSpPr>
            <a:spLocks noChangeAspect="1" noChangeArrowheads="1"/>
          </p:cNvSpPr>
          <p:nvPr userDrawn="1"/>
        </p:nvSpPr>
        <p:spPr bwMode="auto">
          <a:xfrm>
            <a:off x="47498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8" name="Oval 1197"/>
          <p:cNvSpPr>
            <a:spLocks noChangeAspect="1" noChangeArrowheads="1"/>
          </p:cNvSpPr>
          <p:nvPr userDrawn="1"/>
        </p:nvSpPr>
        <p:spPr bwMode="auto">
          <a:xfrm>
            <a:off x="77073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9" name="Oval 1198"/>
          <p:cNvSpPr>
            <a:spLocks noChangeAspect="1" noChangeArrowheads="1"/>
          </p:cNvSpPr>
          <p:nvPr userDrawn="1"/>
        </p:nvSpPr>
        <p:spPr bwMode="auto">
          <a:xfrm>
            <a:off x="7824788" y="55403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0" name="Oval 1199"/>
          <p:cNvSpPr>
            <a:spLocks noChangeAspect="1" noChangeArrowheads="1"/>
          </p:cNvSpPr>
          <p:nvPr userDrawn="1"/>
        </p:nvSpPr>
        <p:spPr bwMode="auto">
          <a:xfrm>
            <a:off x="794385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1" name="Oval 1200"/>
          <p:cNvSpPr>
            <a:spLocks noChangeAspect="1" noChangeArrowheads="1"/>
          </p:cNvSpPr>
          <p:nvPr userDrawn="1"/>
        </p:nvSpPr>
        <p:spPr bwMode="auto">
          <a:xfrm>
            <a:off x="865346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2" name="Oval 1201"/>
          <p:cNvSpPr>
            <a:spLocks noChangeAspect="1" noChangeArrowheads="1"/>
          </p:cNvSpPr>
          <p:nvPr userDrawn="1"/>
        </p:nvSpPr>
        <p:spPr bwMode="auto">
          <a:xfrm>
            <a:off x="250190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3" name="Oval 1202"/>
          <p:cNvSpPr>
            <a:spLocks noChangeAspect="1" noChangeArrowheads="1"/>
          </p:cNvSpPr>
          <p:nvPr userDrawn="1"/>
        </p:nvSpPr>
        <p:spPr bwMode="auto">
          <a:xfrm>
            <a:off x="2619375" y="56499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4" name="Oval 1203"/>
          <p:cNvSpPr>
            <a:spLocks noChangeAspect="1" noChangeArrowheads="1"/>
          </p:cNvSpPr>
          <p:nvPr userDrawn="1"/>
        </p:nvSpPr>
        <p:spPr bwMode="auto">
          <a:xfrm>
            <a:off x="273843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5" name="Oval 1204"/>
          <p:cNvSpPr>
            <a:spLocks noChangeAspect="1" noChangeArrowheads="1"/>
          </p:cNvSpPr>
          <p:nvPr userDrawn="1"/>
        </p:nvSpPr>
        <p:spPr bwMode="auto">
          <a:xfrm>
            <a:off x="782478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6" name="Oval 1205"/>
          <p:cNvSpPr>
            <a:spLocks noChangeAspect="1" noChangeArrowheads="1"/>
          </p:cNvSpPr>
          <p:nvPr userDrawn="1"/>
        </p:nvSpPr>
        <p:spPr bwMode="auto">
          <a:xfrm>
            <a:off x="794385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7" name="Oval 1206"/>
          <p:cNvSpPr>
            <a:spLocks noChangeAspect="1" noChangeArrowheads="1"/>
          </p:cNvSpPr>
          <p:nvPr userDrawn="1"/>
        </p:nvSpPr>
        <p:spPr bwMode="auto">
          <a:xfrm>
            <a:off x="8653463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8" name="Oval 1207"/>
          <p:cNvSpPr>
            <a:spLocks noChangeAspect="1" noChangeArrowheads="1"/>
          </p:cNvSpPr>
          <p:nvPr userDrawn="1"/>
        </p:nvSpPr>
        <p:spPr bwMode="auto">
          <a:xfrm>
            <a:off x="25019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9" name="Oval 1208"/>
          <p:cNvSpPr>
            <a:spLocks noChangeAspect="1" noChangeArrowheads="1"/>
          </p:cNvSpPr>
          <p:nvPr userDrawn="1"/>
        </p:nvSpPr>
        <p:spPr bwMode="auto">
          <a:xfrm>
            <a:off x="2619375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0" name="Oval 1209"/>
          <p:cNvSpPr>
            <a:spLocks noChangeAspect="1" noChangeArrowheads="1"/>
          </p:cNvSpPr>
          <p:nvPr userDrawn="1"/>
        </p:nvSpPr>
        <p:spPr bwMode="auto">
          <a:xfrm>
            <a:off x="794385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1" name="Oval 1210"/>
          <p:cNvSpPr>
            <a:spLocks noChangeAspect="1" noChangeArrowheads="1"/>
          </p:cNvSpPr>
          <p:nvPr userDrawn="1"/>
        </p:nvSpPr>
        <p:spPr bwMode="auto">
          <a:xfrm>
            <a:off x="85344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2" name="Oval 1211"/>
          <p:cNvSpPr>
            <a:spLocks noChangeAspect="1" noChangeArrowheads="1"/>
          </p:cNvSpPr>
          <p:nvPr userDrawn="1"/>
        </p:nvSpPr>
        <p:spPr bwMode="auto">
          <a:xfrm>
            <a:off x="2501900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3" name="Oval 1212"/>
          <p:cNvSpPr>
            <a:spLocks noChangeAspect="1" noChangeArrowheads="1"/>
          </p:cNvSpPr>
          <p:nvPr userDrawn="1"/>
        </p:nvSpPr>
        <p:spPr bwMode="auto">
          <a:xfrm>
            <a:off x="261937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4" name="Oval 1213"/>
          <p:cNvSpPr>
            <a:spLocks noChangeAspect="1" noChangeArrowheads="1"/>
          </p:cNvSpPr>
          <p:nvPr userDrawn="1"/>
        </p:nvSpPr>
        <p:spPr bwMode="auto">
          <a:xfrm>
            <a:off x="841692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5" name="Oval 1214"/>
          <p:cNvSpPr>
            <a:spLocks noChangeAspect="1" noChangeArrowheads="1"/>
          </p:cNvSpPr>
          <p:nvPr userDrawn="1"/>
        </p:nvSpPr>
        <p:spPr bwMode="auto">
          <a:xfrm>
            <a:off x="2501900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6" name="Oval 1215"/>
          <p:cNvSpPr>
            <a:spLocks noChangeAspect="1" noChangeArrowheads="1"/>
          </p:cNvSpPr>
          <p:nvPr userDrawn="1"/>
        </p:nvSpPr>
        <p:spPr bwMode="auto">
          <a:xfrm>
            <a:off x="2619375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7" name="Oval 1216"/>
          <p:cNvSpPr>
            <a:spLocks noChangeAspect="1" noChangeArrowheads="1"/>
          </p:cNvSpPr>
          <p:nvPr userDrawn="1"/>
        </p:nvSpPr>
        <p:spPr bwMode="auto">
          <a:xfrm>
            <a:off x="2501900" y="60864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8" name="Oval 1217"/>
          <p:cNvSpPr>
            <a:spLocks noChangeAspect="1" noChangeArrowheads="1"/>
          </p:cNvSpPr>
          <p:nvPr userDrawn="1"/>
        </p:nvSpPr>
        <p:spPr bwMode="auto">
          <a:xfrm>
            <a:off x="2501900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9" name="Oval 1218"/>
          <p:cNvSpPr>
            <a:spLocks noChangeAspect="1" noChangeArrowheads="1"/>
          </p:cNvSpPr>
          <p:nvPr userDrawn="1"/>
        </p:nvSpPr>
        <p:spPr bwMode="auto">
          <a:xfrm>
            <a:off x="2619375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0" name="Oval 1219"/>
          <p:cNvSpPr>
            <a:spLocks noChangeAspect="1" noChangeArrowheads="1"/>
          </p:cNvSpPr>
          <p:nvPr userDrawn="1"/>
        </p:nvSpPr>
        <p:spPr bwMode="auto">
          <a:xfrm>
            <a:off x="40401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2" name="Rectangle 1245"/>
          <p:cNvSpPr>
            <a:spLocks noChangeArrowheads="1"/>
          </p:cNvSpPr>
          <p:nvPr userDrawn="1"/>
        </p:nvSpPr>
        <p:spPr bwMode="auto">
          <a:xfrm>
            <a:off x="-1" y="1268761"/>
            <a:ext cx="9145589" cy="518442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81000">
                <a:srgbClr val="85C2FF"/>
              </a:gs>
              <a:gs pos="100000">
                <a:srgbClr val="CCECFF"/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none" lIns="198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z="1400" dirty="0" smtClean="0">
              <a:solidFill>
                <a:srgbClr val="FFFF99"/>
              </a:solidFill>
            </a:endParaRPr>
          </a:p>
        </p:txBody>
      </p:sp>
      <p:sp>
        <p:nvSpPr>
          <p:cNvPr id="1221" name="Oval 1220"/>
          <p:cNvSpPr>
            <a:spLocks noChangeAspect="1" noChangeArrowheads="1"/>
          </p:cNvSpPr>
          <p:nvPr userDrawn="1"/>
        </p:nvSpPr>
        <p:spPr bwMode="auto">
          <a:xfrm>
            <a:off x="41576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60475" y="2249488"/>
            <a:ext cx="6048375" cy="153987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60475" y="4030663"/>
            <a:ext cx="6048375" cy="622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23" name="Rectangle 1222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53188"/>
            <a:ext cx="5148263" cy="404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pic>
        <p:nvPicPr>
          <p:cNvPr id="2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0"/>
            <a:ext cx="1469996" cy="128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1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200527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26DFC-6A18-4820-A7A7-8EBDF9BFC0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47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400" b="1" cap="none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4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9A619-24C0-450F-87D1-E98776E12E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95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C7AE-8A78-4BDB-8416-A7FD2F1154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22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4624"/>
            <a:ext cx="7427168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6C44B-2A69-4933-9BDC-974DC39F12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6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FBFE7-D4C2-4B92-AE3F-46C0A49923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87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916A-7BAA-4D2E-927D-73B3F12AB8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1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7FA36-F9EA-4B88-A93C-4EFBCAD0B5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387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6E1D8-6BBC-45D8-89D5-C074F81DB4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888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0D90F-557E-4F50-B490-5D46FC6656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426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66BB3-A2CE-4C85-AD76-58E0A430F8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58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60338-0486-4461-866F-B737B22C79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777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8E30F-EB04-443D-8ACF-C4B9D64742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323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46054-0F3B-427D-AC6E-DB83989F49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507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1EC64-3117-4AF4-8CE3-E64A23BCE7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10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2E28E-04CC-4785-A4B5-12F11CF61D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760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2438" y="115888"/>
            <a:ext cx="2111375" cy="6265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181725" cy="6265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37A03-43A6-4A02-B28E-1445FD06DD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933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A22D4-81FE-4F2F-A688-A2B00EEF41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758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8229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313" y="3937000"/>
            <a:ext cx="8229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0F2EC-ECF4-4455-BFEE-AB21279CFB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890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13" y="1341438"/>
            <a:ext cx="8229600" cy="5040312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B377D-3E44-4FB4-A5DF-F01B60BFB1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74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341438"/>
            <a:ext cx="4038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341438"/>
            <a:ext cx="4038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313" y="3937000"/>
            <a:ext cx="4038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9313" y="3937000"/>
            <a:ext cx="4038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A4064-BC2A-466E-AC6B-23B5E5D90C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6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53188"/>
            <a:ext cx="9144000" cy="43180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1027" name="Picture 7" descr="ilostatistics-bar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CCCCFF"/>
                </a:solidFill>
              </a:defRPr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99"/>
                </a:solidFill>
              </a:defRPr>
            </a:lvl1pPr>
          </a:lstStyle>
          <a:p>
            <a:pPr>
              <a:defRPr/>
            </a:pPr>
            <a:fld id="{27A2C9BB-B4C1-4C1A-84E3-1A5A893FCF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8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46025"/>
            <a:ext cx="1397411" cy="122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Arial Narrow" panose="020B0606020202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Arial Narrow" panose="020B0606020202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Arial Narrow" panose="020B0606020202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Arial Narrow" panose="020B0606020202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53188"/>
            <a:ext cx="9144000" cy="43180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pic>
        <p:nvPicPr>
          <p:cNvPr id="1027" name="Picture 7" descr="ilostatistics-bar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i="0">
                <a:solidFill>
                  <a:srgbClr val="CCCC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rgbClr val="FFFF99"/>
                </a:solidFill>
                <a:latin typeface="Arial" charset="0"/>
              </a:defRPr>
            </a:lvl1pPr>
          </a:lstStyle>
          <a:p>
            <a:pPr>
              <a:defRPr/>
            </a:pPr>
            <a:fld id="{01C30040-1B60-4CE1-BCBE-F546998E1F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63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abiyakare@ilo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lo.org/stat/Areasofwork/Standards/lfs/lang--en/index.ht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07504" y="1340768"/>
            <a:ext cx="8784976" cy="2880320"/>
          </a:xfrm>
          <a:noFill/>
        </p:spPr>
        <p:txBody>
          <a:bodyPr/>
          <a:lstStyle/>
          <a:p>
            <a:pPr eaLnBrk="1" hangingPunct="1"/>
            <a:r>
              <a:rPr lang="en-GB" altLang="en-US" sz="4400" dirty="0" smtClean="0">
                <a:solidFill>
                  <a:schemeClr val="bg1"/>
                </a:solidFill>
              </a:rPr>
              <a:t>ILO Pilot Studies – overview and main results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604392" y="4221088"/>
            <a:ext cx="579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GB" b="1" dirty="0" smtClean="0">
                <a:solidFill>
                  <a:schemeClr val="bg1"/>
                </a:solidFill>
              </a:rPr>
              <a:t>Tite Habiyakare, Senior Statistician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ILO Regional Office for Asia and the Pacific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  <a:hlinkClick r:id="rId2"/>
              </a:rPr>
              <a:t>habiyakare@ilo.org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39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7920111" cy="5040312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GB" sz="2800" dirty="0" smtClean="0"/>
              <a:t>Overview of ILO pilot studies</a:t>
            </a:r>
          </a:p>
          <a:p>
            <a:pPr>
              <a:spcBef>
                <a:spcPts val="3000"/>
              </a:spcBef>
            </a:pPr>
            <a:r>
              <a:rPr lang="fr-CH" sz="2800" dirty="0" smtClean="0"/>
              <a:t>Main </a:t>
            </a:r>
            <a:r>
              <a:rPr lang="en-GB" sz="2800" dirty="0" smtClean="0"/>
              <a:t>findings</a:t>
            </a:r>
            <a:r>
              <a:rPr lang="fr-CH" sz="2800" dirty="0" smtClean="0"/>
              <a:t> </a:t>
            </a:r>
            <a:r>
              <a:rPr lang="fr-CH" sz="2800" dirty="0" smtClean="0"/>
              <a:t>to date</a:t>
            </a:r>
          </a:p>
          <a:p>
            <a:pPr>
              <a:spcBef>
                <a:spcPts val="3000"/>
              </a:spcBef>
            </a:pPr>
            <a:r>
              <a:rPr lang="en-GB" sz="2800" dirty="0" smtClean="0"/>
              <a:t>Next</a:t>
            </a:r>
            <a:r>
              <a:rPr lang="fr-CH" sz="2800" dirty="0" smtClean="0"/>
              <a:t> </a:t>
            </a:r>
            <a:r>
              <a:rPr lang="en-GB" sz="2800" dirty="0" smtClean="0"/>
              <a:t>steps</a:t>
            </a:r>
          </a:p>
          <a:p>
            <a:pPr>
              <a:spcBef>
                <a:spcPts val="3000"/>
              </a:spcBef>
            </a:pPr>
            <a:r>
              <a:rPr lang="en-GB" sz="2800" dirty="0" smtClean="0"/>
              <a:t>Other countries’ experience</a:t>
            </a:r>
            <a:endParaRPr lang="en-GB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ILO Department of Statistics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FAB485-5978-4550-8852-0F5239B7E88A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0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323528" y="2906713"/>
            <a:ext cx="8640960" cy="1500187"/>
          </a:xfrm>
        </p:spPr>
        <p:txBody>
          <a:bodyPr/>
          <a:lstStyle/>
          <a:p>
            <a:r>
              <a:rPr lang="en-GB" altLang="en-US" sz="3600" dirty="0" smtClean="0"/>
              <a:t>Overview of ILO pilot studies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3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68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ILO pilot study project:</a:t>
            </a:r>
            <a:br>
              <a:rPr lang="en-US" dirty="0" smtClean="0"/>
            </a:br>
            <a:r>
              <a:rPr lang="en-US" dirty="0" smtClean="0"/>
              <a:t>Objectives and </a:t>
            </a:r>
            <a:r>
              <a:rPr lang="en-US" dirty="0" smtClean="0"/>
              <a:t>scope (I)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0346"/>
            <a:ext cx="8229600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To develop model question sequences and guidance for LFS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Aligned with new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ICLS standards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Based on existing good practice AND new evidence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Scope focuses on measurement of</a:t>
            </a:r>
          </a:p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Employment </a:t>
            </a:r>
            <a:r>
              <a:rPr lang="en-US" sz="2000" dirty="0" smtClean="0"/>
              <a:t>(as work for pay or profit)</a:t>
            </a:r>
          </a:p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Measures of Labour Underutilization </a:t>
            </a:r>
          </a:p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Persons in own-use production work (and working time)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Of goods (including in agriculture, fishing, hunting and gathering)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Of Services (in particular housework, adult dependent care, child care)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i="1" dirty="0" smtClean="0">
                <a:solidFill>
                  <a:srgbClr val="3366FF"/>
                </a:solidFill>
              </a:rPr>
              <a:t>(*) Measurement of Volunteer work, Unpaid trainee work and Other forms of work to be researched in the future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42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ILO pilot study project:</a:t>
            </a:r>
            <a:br>
              <a:rPr lang="en-US" dirty="0" smtClean="0"/>
            </a:br>
            <a:r>
              <a:rPr lang="en-US" dirty="0" smtClean="0"/>
              <a:t>Objectives and scope (II)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/>
              <a:t>Additional topics evaluated</a:t>
            </a:r>
          </a:p>
          <a:p>
            <a:pPr marL="971550" lvl="1" indent="-51435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 smtClean="0"/>
              <a:t>Main activity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US" sz="2000" dirty="0"/>
              <a:t>F</a:t>
            </a:r>
            <a:r>
              <a:rPr lang="en-US" sz="2000" dirty="0" smtClean="0"/>
              <a:t>or future development of a classification by main activity as self-reported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/>
              <a:t>As possible starting point to identify persons employed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/>
              <a:t>As additional variable to check consistency </a:t>
            </a:r>
            <a:endParaRPr lang="en-US" sz="2000" b="1" dirty="0"/>
          </a:p>
          <a:p>
            <a:pPr marL="45720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dirty="0" smtClean="0"/>
              <a:t>2.   Status in employment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/>
              <a:t>As input to support current review of ICSE-93 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/>
              <a:t>Boundary issues</a:t>
            </a:r>
          </a:p>
          <a:p>
            <a:pPr marL="1828800" lvl="3" indent="-514350"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Contributing family workers / Apprentices; </a:t>
            </a:r>
          </a:p>
          <a:p>
            <a:pPr marL="1828800" lvl="3" indent="-514350"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Employers / Own-account workers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/>
              <a:t>Identification of new (sub)-groups</a:t>
            </a:r>
          </a:p>
          <a:p>
            <a:pPr marL="1828800" lvl="3" indent="-514350"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Co-operators in family businesses;  Dependent self-employed; Employees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97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283152" cy="1143000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Phase 1: Pilot Countries &amp; Partners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339752" y="2348880"/>
            <a:ext cx="4464496" cy="295232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b="1" dirty="0" smtClean="0"/>
              <a:t>Asia</a:t>
            </a:r>
            <a:endParaRPr lang="en-GB" b="1" dirty="0"/>
          </a:p>
          <a:p>
            <a:pPr lvl="1">
              <a:spcBef>
                <a:spcPts val="1200"/>
              </a:spcBef>
            </a:pPr>
            <a:r>
              <a:rPr lang="en-GB" sz="2400" dirty="0"/>
              <a:t>Philippines</a:t>
            </a:r>
          </a:p>
          <a:p>
            <a:pPr lvl="1">
              <a:spcBef>
                <a:spcPts val="1200"/>
              </a:spcBef>
            </a:pPr>
            <a:r>
              <a:rPr lang="en-GB" sz="2400" dirty="0"/>
              <a:t>Vietnam</a:t>
            </a:r>
          </a:p>
          <a:p>
            <a:pPr>
              <a:spcBef>
                <a:spcPts val="1200"/>
              </a:spcBef>
            </a:pPr>
            <a:r>
              <a:rPr lang="en-GB" b="1" dirty="0"/>
              <a:t>Eastern Europe &amp; Central Asia</a:t>
            </a:r>
          </a:p>
          <a:p>
            <a:pPr lvl="1">
              <a:spcBef>
                <a:spcPts val="1200"/>
              </a:spcBef>
            </a:pPr>
            <a:r>
              <a:rPr lang="en-GB" sz="2400" dirty="0"/>
              <a:t>Kyrgyz Republic</a:t>
            </a:r>
          </a:p>
          <a:p>
            <a:pPr lvl="1">
              <a:spcBef>
                <a:spcPts val="1200"/>
              </a:spcBef>
            </a:pPr>
            <a:r>
              <a:rPr lang="en-GB" sz="2400" dirty="0" smtClean="0"/>
              <a:t>Moldova</a:t>
            </a:r>
            <a:endParaRPr lang="en-GB" sz="2800" b="1" dirty="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GB" sz="600" b="1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107504" y="1484784"/>
            <a:ext cx="4041775" cy="639762"/>
          </a:xfrm>
        </p:spPr>
        <p:txBody>
          <a:bodyPr/>
          <a:lstStyle/>
          <a:p>
            <a:r>
              <a:rPr lang="en-GB" sz="2800" dirty="0" smtClean="0"/>
              <a:t>Pilot countries (10)</a:t>
            </a:r>
            <a:endParaRPr lang="en-GB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107504" y="2276872"/>
            <a:ext cx="3312368" cy="369238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b="1" dirty="0" smtClean="0"/>
              <a:t>Africa</a:t>
            </a:r>
          </a:p>
          <a:p>
            <a:pPr lvl="1">
              <a:spcBef>
                <a:spcPts val="600"/>
              </a:spcBef>
            </a:pPr>
            <a:r>
              <a:rPr lang="en-GB" sz="2400" dirty="0" smtClean="0"/>
              <a:t>Cameroon</a:t>
            </a:r>
          </a:p>
          <a:p>
            <a:pPr lvl="1">
              <a:spcBef>
                <a:spcPts val="600"/>
              </a:spcBef>
            </a:pPr>
            <a:r>
              <a:rPr lang="en-GB" sz="2400" dirty="0" smtClean="0"/>
              <a:t>Ivory Coast</a:t>
            </a:r>
          </a:p>
          <a:p>
            <a:pPr lvl="1">
              <a:spcBef>
                <a:spcPts val="600"/>
              </a:spcBef>
            </a:pPr>
            <a:r>
              <a:rPr lang="en-GB" sz="2400" dirty="0" smtClean="0">
                <a:solidFill>
                  <a:srgbClr val="002060"/>
                </a:solidFill>
              </a:rPr>
              <a:t>Namibia</a:t>
            </a:r>
          </a:p>
          <a:p>
            <a:pPr lvl="1">
              <a:spcBef>
                <a:spcPts val="600"/>
              </a:spcBef>
            </a:pPr>
            <a:r>
              <a:rPr lang="en-GB" sz="2400" dirty="0" smtClean="0"/>
              <a:t>Tunisia</a:t>
            </a:r>
          </a:p>
          <a:p>
            <a:pPr>
              <a:spcBef>
                <a:spcPts val="600"/>
              </a:spcBef>
            </a:pPr>
            <a:r>
              <a:rPr lang="en-GB" b="1" dirty="0" smtClean="0"/>
              <a:t>Americas</a:t>
            </a:r>
          </a:p>
          <a:p>
            <a:pPr lvl="1">
              <a:spcBef>
                <a:spcPts val="600"/>
              </a:spcBef>
            </a:pPr>
            <a:r>
              <a:rPr lang="en-GB" sz="2400" dirty="0" smtClean="0"/>
              <a:t>Ecuador</a:t>
            </a:r>
          </a:p>
          <a:p>
            <a:pPr lvl="1">
              <a:spcBef>
                <a:spcPts val="600"/>
              </a:spcBef>
            </a:pPr>
            <a:r>
              <a:rPr lang="en-GB" sz="2400" dirty="0" smtClean="0"/>
              <a:t>Peru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8DBE99-C34A-438E-81C6-69C08870DFE1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508104" y="4797152"/>
            <a:ext cx="3000945" cy="1460137"/>
          </a:xfrm>
          <a:prstGeom prst="rect">
            <a:avLst/>
          </a:prstGeom>
          <a:noFill/>
          <a:ln w="15875">
            <a:solidFill>
              <a:srgbClr val="0070C0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Arial Narrow" panose="020B0606020202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66"/>
                </a:solidFill>
                <a:latin typeface="Arial Narrow" panose="020B0606020202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0066"/>
                </a:solidFill>
                <a:latin typeface="Arial Narrow" panose="020B0606020202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Arial Narrow" panose="020B0606020202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FontTx/>
              <a:buNone/>
            </a:pPr>
            <a:r>
              <a:rPr lang="en-GB" sz="2800" b="1" kern="0" dirty="0" smtClean="0">
                <a:solidFill>
                  <a:srgbClr val="3366FF"/>
                </a:solidFill>
              </a:rPr>
              <a:t>Funding partners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GB" sz="2400" kern="0" dirty="0" smtClean="0">
                <a:solidFill>
                  <a:srgbClr val="3366FF"/>
                </a:solidFill>
              </a:rPr>
              <a:t>ILO 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GB" sz="2400" kern="0" dirty="0" smtClean="0">
                <a:solidFill>
                  <a:srgbClr val="3366FF"/>
                </a:solidFill>
              </a:rPr>
              <a:t>UN foundation </a:t>
            </a:r>
          </a:p>
          <a:p>
            <a:pPr marL="0" indent="0">
              <a:buFontTx/>
              <a:buNone/>
            </a:pPr>
            <a:endParaRPr lang="en-GB" kern="0" dirty="0"/>
          </a:p>
        </p:txBody>
      </p:sp>
      <p:pic>
        <p:nvPicPr>
          <p:cNvPr id="10" name="Picture 17"/>
          <p:cNvPicPr>
            <a:picLocks noChangeAspect="1"/>
          </p:cNvPicPr>
          <p:nvPr/>
        </p:nvPicPr>
        <p:blipFill rotWithShape="1">
          <a:blip r:embed="rId3" cstate="print"/>
          <a:srcRect l="52" t="9835" r="12779" b="13906"/>
          <a:stretch/>
        </p:blipFill>
        <p:spPr>
          <a:xfrm>
            <a:off x="4548870" y="1259632"/>
            <a:ext cx="4487626" cy="245648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426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 outputs</a:t>
            </a:r>
            <a:endParaRPr lang="x-non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107504" y="1341438"/>
          <a:ext cx="8928992" cy="50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89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Pilot study design</a:t>
            </a:r>
            <a:endParaRPr lang="x-none" sz="36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468313" y="2636912"/>
          <a:ext cx="8136135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7" name="Form"/>
          <p:cNvSpPr>
            <a:spLocks noEditPoints="1" noChangeArrowheads="1"/>
          </p:cNvSpPr>
          <p:nvPr/>
        </p:nvSpPr>
        <p:spPr bwMode="auto">
          <a:xfrm>
            <a:off x="857224" y="5579217"/>
            <a:ext cx="582590" cy="733523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4740 w 21600"/>
              <a:gd name="T15" fmla="*/ 1309 h 21600"/>
              <a:gd name="T16" fmla="*/ 19410 w 21600"/>
              <a:gd name="T17" fmla="*/ 163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12840" y="18507"/>
                </a:moveTo>
                <a:lnTo>
                  <a:pt x="16051" y="18507"/>
                </a:lnTo>
                <a:lnTo>
                  <a:pt x="16051" y="19260"/>
                </a:lnTo>
                <a:lnTo>
                  <a:pt x="12840" y="19260"/>
                </a:lnTo>
                <a:lnTo>
                  <a:pt x="12840" y="18507"/>
                </a:lnTo>
                <a:close/>
              </a:path>
              <a:path w="21600" h="21600" extrusionOk="0">
                <a:moveTo>
                  <a:pt x="16731" y="18507"/>
                </a:moveTo>
                <a:lnTo>
                  <a:pt x="19941" y="18507"/>
                </a:lnTo>
                <a:lnTo>
                  <a:pt x="19941" y="19260"/>
                </a:lnTo>
                <a:lnTo>
                  <a:pt x="16731" y="19260"/>
                </a:lnTo>
                <a:lnTo>
                  <a:pt x="16731" y="18507"/>
                </a:lnTo>
                <a:close/>
              </a:path>
              <a:path w="21600" h="21600" extrusionOk="0">
                <a:moveTo>
                  <a:pt x="1913" y="1194"/>
                </a:moveTo>
                <a:lnTo>
                  <a:pt x="3699" y="1194"/>
                </a:lnTo>
                <a:lnTo>
                  <a:pt x="2678" y="1832"/>
                </a:lnTo>
                <a:lnTo>
                  <a:pt x="2296" y="1538"/>
                </a:lnTo>
                <a:lnTo>
                  <a:pt x="2125" y="1636"/>
                </a:lnTo>
                <a:lnTo>
                  <a:pt x="2700" y="2078"/>
                </a:lnTo>
                <a:lnTo>
                  <a:pt x="3699" y="1440"/>
                </a:lnTo>
                <a:lnTo>
                  <a:pt x="3699" y="2176"/>
                </a:lnTo>
                <a:lnTo>
                  <a:pt x="1913" y="2176"/>
                </a:lnTo>
                <a:lnTo>
                  <a:pt x="1913" y="1194"/>
                </a:lnTo>
                <a:close/>
              </a:path>
              <a:path w="21600" h="21600" extrusionOk="0">
                <a:moveTo>
                  <a:pt x="1913" y="2765"/>
                </a:moveTo>
                <a:lnTo>
                  <a:pt x="3699" y="2765"/>
                </a:lnTo>
                <a:lnTo>
                  <a:pt x="2678" y="3403"/>
                </a:lnTo>
                <a:lnTo>
                  <a:pt x="2296" y="3109"/>
                </a:lnTo>
                <a:lnTo>
                  <a:pt x="2125" y="3207"/>
                </a:lnTo>
                <a:lnTo>
                  <a:pt x="2700" y="3649"/>
                </a:lnTo>
                <a:lnTo>
                  <a:pt x="3699" y="3010"/>
                </a:lnTo>
                <a:lnTo>
                  <a:pt x="3699" y="3747"/>
                </a:lnTo>
                <a:lnTo>
                  <a:pt x="1913" y="3747"/>
                </a:lnTo>
                <a:lnTo>
                  <a:pt x="1913" y="2765"/>
                </a:lnTo>
                <a:close/>
              </a:path>
              <a:path w="21600" h="21600" extrusionOk="0">
                <a:moveTo>
                  <a:pt x="1913" y="4336"/>
                </a:moveTo>
                <a:lnTo>
                  <a:pt x="3699" y="4336"/>
                </a:lnTo>
                <a:lnTo>
                  <a:pt x="2678" y="4974"/>
                </a:lnTo>
                <a:lnTo>
                  <a:pt x="2296" y="4680"/>
                </a:lnTo>
                <a:lnTo>
                  <a:pt x="2125" y="4778"/>
                </a:lnTo>
                <a:lnTo>
                  <a:pt x="2700" y="5220"/>
                </a:lnTo>
                <a:lnTo>
                  <a:pt x="3699" y="4581"/>
                </a:lnTo>
                <a:lnTo>
                  <a:pt x="3699" y="5318"/>
                </a:lnTo>
                <a:lnTo>
                  <a:pt x="1913" y="5318"/>
                </a:lnTo>
                <a:lnTo>
                  <a:pt x="1913" y="4336"/>
                </a:lnTo>
                <a:close/>
              </a:path>
              <a:path w="21600" h="21600" extrusionOk="0">
                <a:moveTo>
                  <a:pt x="1913" y="5907"/>
                </a:moveTo>
                <a:lnTo>
                  <a:pt x="3699" y="5907"/>
                </a:lnTo>
                <a:lnTo>
                  <a:pt x="2678" y="6545"/>
                </a:lnTo>
                <a:lnTo>
                  <a:pt x="2296" y="6250"/>
                </a:lnTo>
                <a:lnTo>
                  <a:pt x="2125" y="6349"/>
                </a:lnTo>
                <a:lnTo>
                  <a:pt x="2700" y="6790"/>
                </a:lnTo>
                <a:lnTo>
                  <a:pt x="3699" y="6152"/>
                </a:lnTo>
                <a:lnTo>
                  <a:pt x="3699" y="6889"/>
                </a:lnTo>
                <a:lnTo>
                  <a:pt x="1913" y="6889"/>
                </a:lnTo>
                <a:lnTo>
                  <a:pt x="1913" y="5907"/>
                </a:lnTo>
                <a:close/>
              </a:path>
              <a:path w="21600" h="21600" extrusionOk="0">
                <a:moveTo>
                  <a:pt x="1913" y="7478"/>
                </a:moveTo>
                <a:lnTo>
                  <a:pt x="3699" y="7478"/>
                </a:lnTo>
                <a:lnTo>
                  <a:pt x="2678" y="8116"/>
                </a:lnTo>
                <a:lnTo>
                  <a:pt x="2296" y="7821"/>
                </a:lnTo>
                <a:lnTo>
                  <a:pt x="2125" y="7919"/>
                </a:lnTo>
                <a:lnTo>
                  <a:pt x="2700" y="8361"/>
                </a:lnTo>
                <a:lnTo>
                  <a:pt x="3699" y="7723"/>
                </a:lnTo>
                <a:lnTo>
                  <a:pt x="3699" y="8460"/>
                </a:lnTo>
                <a:lnTo>
                  <a:pt x="1913" y="8460"/>
                </a:lnTo>
                <a:lnTo>
                  <a:pt x="1913" y="7478"/>
                </a:lnTo>
                <a:close/>
              </a:path>
              <a:path w="21600" h="21600" extrusionOk="0">
                <a:moveTo>
                  <a:pt x="1913" y="9049"/>
                </a:moveTo>
                <a:lnTo>
                  <a:pt x="3699" y="9049"/>
                </a:lnTo>
                <a:lnTo>
                  <a:pt x="2678" y="9687"/>
                </a:lnTo>
                <a:lnTo>
                  <a:pt x="2296" y="9392"/>
                </a:lnTo>
                <a:lnTo>
                  <a:pt x="2125" y="9490"/>
                </a:lnTo>
                <a:lnTo>
                  <a:pt x="2700" y="9932"/>
                </a:lnTo>
                <a:lnTo>
                  <a:pt x="3699" y="9294"/>
                </a:lnTo>
                <a:lnTo>
                  <a:pt x="3699" y="10030"/>
                </a:lnTo>
                <a:lnTo>
                  <a:pt x="1913" y="10030"/>
                </a:lnTo>
                <a:lnTo>
                  <a:pt x="1913" y="9049"/>
                </a:lnTo>
                <a:close/>
              </a:path>
              <a:path w="21600" h="21600" extrusionOk="0">
                <a:moveTo>
                  <a:pt x="1913" y="10620"/>
                </a:moveTo>
                <a:lnTo>
                  <a:pt x="3699" y="10620"/>
                </a:lnTo>
                <a:lnTo>
                  <a:pt x="2678" y="11258"/>
                </a:lnTo>
                <a:lnTo>
                  <a:pt x="2296" y="10963"/>
                </a:lnTo>
                <a:lnTo>
                  <a:pt x="2125" y="11061"/>
                </a:lnTo>
                <a:lnTo>
                  <a:pt x="2700" y="11503"/>
                </a:lnTo>
                <a:lnTo>
                  <a:pt x="3699" y="10865"/>
                </a:lnTo>
                <a:lnTo>
                  <a:pt x="3699" y="11601"/>
                </a:lnTo>
                <a:lnTo>
                  <a:pt x="1913" y="11601"/>
                </a:lnTo>
                <a:lnTo>
                  <a:pt x="1913" y="10620"/>
                </a:lnTo>
                <a:close/>
              </a:path>
              <a:path w="21600" h="21600" extrusionOk="0">
                <a:moveTo>
                  <a:pt x="1913" y="12190"/>
                </a:moveTo>
                <a:lnTo>
                  <a:pt x="3699" y="12190"/>
                </a:lnTo>
                <a:lnTo>
                  <a:pt x="2678" y="12829"/>
                </a:lnTo>
                <a:lnTo>
                  <a:pt x="2296" y="12534"/>
                </a:lnTo>
                <a:lnTo>
                  <a:pt x="2125" y="12632"/>
                </a:lnTo>
                <a:lnTo>
                  <a:pt x="2700" y="13074"/>
                </a:lnTo>
                <a:lnTo>
                  <a:pt x="3699" y="12436"/>
                </a:lnTo>
                <a:lnTo>
                  <a:pt x="3699" y="13172"/>
                </a:lnTo>
                <a:lnTo>
                  <a:pt x="1913" y="13172"/>
                </a:lnTo>
                <a:lnTo>
                  <a:pt x="1913" y="12190"/>
                </a:lnTo>
                <a:close/>
              </a:path>
              <a:path w="21600" h="21600" extrusionOk="0">
                <a:moveTo>
                  <a:pt x="1913" y="13761"/>
                </a:moveTo>
                <a:lnTo>
                  <a:pt x="3699" y="13761"/>
                </a:lnTo>
                <a:lnTo>
                  <a:pt x="2678" y="14400"/>
                </a:lnTo>
                <a:lnTo>
                  <a:pt x="2296" y="14105"/>
                </a:lnTo>
                <a:lnTo>
                  <a:pt x="2125" y="14203"/>
                </a:lnTo>
                <a:lnTo>
                  <a:pt x="2700" y="14645"/>
                </a:lnTo>
                <a:lnTo>
                  <a:pt x="3699" y="14007"/>
                </a:lnTo>
                <a:lnTo>
                  <a:pt x="3699" y="14743"/>
                </a:lnTo>
                <a:lnTo>
                  <a:pt x="1913" y="14743"/>
                </a:lnTo>
                <a:lnTo>
                  <a:pt x="1913" y="13761"/>
                </a:lnTo>
                <a:close/>
              </a:path>
              <a:path w="21600" h="21600" extrusionOk="0">
                <a:moveTo>
                  <a:pt x="1913" y="15332"/>
                </a:moveTo>
                <a:lnTo>
                  <a:pt x="3699" y="15332"/>
                </a:lnTo>
                <a:lnTo>
                  <a:pt x="2678" y="15970"/>
                </a:lnTo>
                <a:lnTo>
                  <a:pt x="2296" y="15676"/>
                </a:lnTo>
                <a:lnTo>
                  <a:pt x="2125" y="15774"/>
                </a:lnTo>
                <a:lnTo>
                  <a:pt x="2700" y="16216"/>
                </a:lnTo>
                <a:lnTo>
                  <a:pt x="3699" y="15578"/>
                </a:lnTo>
                <a:lnTo>
                  <a:pt x="3699" y="16314"/>
                </a:lnTo>
                <a:lnTo>
                  <a:pt x="1913" y="16314"/>
                </a:lnTo>
                <a:lnTo>
                  <a:pt x="1913" y="15332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4" name="Form"/>
          <p:cNvSpPr>
            <a:spLocks noEditPoints="1" noChangeArrowheads="1"/>
          </p:cNvSpPr>
          <p:nvPr/>
        </p:nvSpPr>
        <p:spPr bwMode="auto">
          <a:xfrm>
            <a:off x="1785918" y="6007845"/>
            <a:ext cx="582590" cy="733523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4740 w 21600"/>
              <a:gd name="T15" fmla="*/ 1309 h 21600"/>
              <a:gd name="T16" fmla="*/ 19410 w 21600"/>
              <a:gd name="T17" fmla="*/ 163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12840" y="18507"/>
                </a:moveTo>
                <a:lnTo>
                  <a:pt x="16051" y="18507"/>
                </a:lnTo>
                <a:lnTo>
                  <a:pt x="16051" y="19260"/>
                </a:lnTo>
                <a:lnTo>
                  <a:pt x="12840" y="19260"/>
                </a:lnTo>
                <a:lnTo>
                  <a:pt x="12840" y="18507"/>
                </a:lnTo>
                <a:close/>
              </a:path>
              <a:path w="21600" h="21600" extrusionOk="0">
                <a:moveTo>
                  <a:pt x="16731" y="18507"/>
                </a:moveTo>
                <a:lnTo>
                  <a:pt x="19941" y="18507"/>
                </a:lnTo>
                <a:lnTo>
                  <a:pt x="19941" y="19260"/>
                </a:lnTo>
                <a:lnTo>
                  <a:pt x="16731" y="19260"/>
                </a:lnTo>
                <a:lnTo>
                  <a:pt x="16731" y="18507"/>
                </a:lnTo>
                <a:close/>
              </a:path>
              <a:path w="21600" h="21600" extrusionOk="0">
                <a:moveTo>
                  <a:pt x="1913" y="1194"/>
                </a:moveTo>
                <a:lnTo>
                  <a:pt x="3699" y="1194"/>
                </a:lnTo>
                <a:lnTo>
                  <a:pt x="2678" y="1832"/>
                </a:lnTo>
                <a:lnTo>
                  <a:pt x="2296" y="1538"/>
                </a:lnTo>
                <a:lnTo>
                  <a:pt x="2125" y="1636"/>
                </a:lnTo>
                <a:lnTo>
                  <a:pt x="2700" y="2078"/>
                </a:lnTo>
                <a:lnTo>
                  <a:pt x="3699" y="1440"/>
                </a:lnTo>
                <a:lnTo>
                  <a:pt x="3699" y="2176"/>
                </a:lnTo>
                <a:lnTo>
                  <a:pt x="1913" y="2176"/>
                </a:lnTo>
                <a:lnTo>
                  <a:pt x="1913" y="1194"/>
                </a:lnTo>
                <a:close/>
              </a:path>
              <a:path w="21600" h="21600" extrusionOk="0">
                <a:moveTo>
                  <a:pt x="1913" y="2765"/>
                </a:moveTo>
                <a:lnTo>
                  <a:pt x="3699" y="2765"/>
                </a:lnTo>
                <a:lnTo>
                  <a:pt x="2678" y="3403"/>
                </a:lnTo>
                <a:lnTo>
                  <a:pt x="2296" y="3109"/>
                </a:lnTo>
                <a:lnTo>
                  <a:pt x="2125" y="3207"/>
                </a:lnTo>
                <a:lnTo>
                  <a:pt x="2700" y="3649"/>
                </a:lnTo>
                <a:lnTo>
                  <a:pt x="3699" y="3010"/>
                </a:lnTo>
                <a:lnTo>
                  <a:pt x="3699" y="3747"/>
                </a:lnTo>
                <a:lnTo>
                  <a:pt x="1913" y="3747"/>
                </a:lnTo>
                <a:lnTo>
                  <a:pt x="1913" y="2765"/>
                </a:lnTo>
                <a:close/>
              </a:path>
              <a:path w="21600" h="21600" extrusionOk="0">
                <a:moveTo>
                  <a:pt x="1913" y="4336"/>
                </a:moveTo>
                <a:lnTo>
                  <a:pt x="3699" y="4336"/>
                </a:lnTo>
                <a:lnTo>
                  <a:pt x="2678" y="4974"/>
                </a:lnTo>
                <a:lnTo>
                  <a:pt x="2296" y="4680"/>
                </a:lnTo>
                <a:lnTo>
                  <a:pt x="2125" y="4778"/>
                </a:lnTo>
                <a:lnTo>
                  <a:pt x="2700" y="5220"/>
                </a:lnTo>
                <a:lnTo>
                  <a:pt x="3699" y="4581"/>
                </a:lnTo>
                <a:lnTo>
                  <a:pt x="3699" y="5318"/>
                </a:lnTo>
                <a:lnTo>
                  <a:pt x="1913" y="5318"/>
                </a:lnTo>
                <a:lnTo>
                  <a:pt x="1913" y="4336"/>
                </a:lnTo>
                <a:close/>
              </a:path>
              <a:path w="21600" h="21600" extrusionOk="0">
                <a:moveTo>
                  <a:pt x="1913" y="5907"/>
                </a:moveTo>
                <a:lnTo>
                  <a:pt x="3699" y="5907"/>
                </a:lnTo>
                <a:lnTo>
                  <a:pt x="2678" y="6545"/>
                </a:lnTo>
                <a:lnTo>
                  <a:pt x="2296" y="6250"/>
                </a:lnTo>
                <a:lnTo>
                  <a:pt x="2125" y="6349"/>
                </a:lnTo>
                <a:lnTo>
                  <a:pt x="2700" y="6790"/>
                </a:lnTo>
                <a:lnTo>
                  <a:pt x="3699" y="6152"/>
                </a:lnTo>
                <a:lnTo>
                  <a:pt x="3699" y="6889"/>
                </a:lnTo>
                <a:lnTo>
                  <a:pt x="1913" y="6889"/>
                </a:lnTo>
                <a:lnTo>
                  <a:pt x="1913" y="5907"/>
                </a:lnTo>
                <a:close/>
              </a:path>
              <a:path w="21600" h="21600" extrusionOk="0">
                <a:moveTo>
                  <a:pt x="1913" y="7478"/>
                </a:moveTo>
                <a:lnTo>
                  <a:pt x="3699" y="7478"/>
                </a:lnTo>
                <a:lnTo>
                  <a:pt x="2678" y="8116"/>
                </a:lnTo>
                <a:lnTo>
                  <a:pt x="2296" y="7821"/>
                </a:lnTo>
                <a:lnTo>
                  <a:pt x="2125" y="7919"/>
                </a:lnTo>
                <a:lnTo>
                  <a:pt x="2700" y="8361"/>
                </a:lnTo>
                <a:lnTo>
                  <a:pt x="3699" y="7723"/>
                </a:lnTo>
                <a:lnTo>
                  <a:pt x="3699" y="8460"/>
                </a:lnTo>
                <a:lnTo>
                  <a:pt x="1913" y="8460"/>
                </a:lnTo>
                <a:lnTo>
                  <a:pt x="1913" y="7478"/>
                </a:lnTo>
                <a:close/>
              </a:path>
              <a:path w="21600" h="21600" extrusionOk="0">
                <a:moveTo>
                  <a:pt x="1913" y="9049"/>
                </a:moveTo>
                <a:lnTo>
                  <a:pt x="3699" y="9049"/>
                </a:lnTo>
                <a:lnTo>
                  <a:pt x="2678" y="9687"/>
                </a:lnTo>
                <a:lnTo>
                  <a:pt x="2296" y="9392"/>
                </a:lnTo>
                <a:lnTo>
                  <a:pt x="2125" y="9490"/>
                </a:lnTo>
                <a:lnTo>
                  <a:pt x="2700" y="9932"/>
                </a:lnTo>
                <a:lnTo>
                  <a:pt x="3699" y="9294"/>
                </a:lnTo>
                <a:lnTo>
                  <a:pt x="3699" y="10030"/>
                </a:lnTo>
                <a:lnTo>
                  <a:pt x="1913" y="10030"/>
                </a:lnTo>
                <a:lnTo>
                  <a:pt x="1913" y="9049"/>
                </a:lnTo>
                <a:close/>
              </a:path>
              <a:path w="21600" h="21600" extrusionOk="0">
                <a:moveTo>
                  <a:pt x="1913" y="10620"/>
                </a:moveTo>
                <a:lnTo>
                  <a:pt x="3699" y="10620"/>
                </a:lnTo>
                <a:lnTo>
                  <a:pt x="2678" y="11258"/>
                </a:lnTo>
                <a:lnTo>
                  <a:pt x="2296" y="10963"/>
                </a:lnTo>
                <a:lnTo>
                  <a:pt x="2125" y="11061"/>
                </a:lnTo>
                <a:lnTo>
                  <a:pt x="2700" y="11503"/>
                </a:lnTo>
                <a:lnTo>
                  <a:pt x="3699" y="10865"/>
                </a:lnTo>
                <a:lnTo>
                  <a:pt x="3699" y="11601"/>
                </a:lnTo>
                <a:lnTo>
                  <a:pt x="1913" y="11601"/>
                </a:lnTo>
                <a:lnTo>
                  <a:pt x="1913" y="10620"/>
                </a:lnTo>
                <a:close/>
              </a:path>
              <a:path w="21600" h="21600" extrusionOk="0">
                <a:moveTo>
                  <a:pt x="1913" y="12190"/>
                </a:moveTo>
                <a:lnTo>
                  <a:pt x="3699" y="12190"/>
                </a:lnTo>
                <a:lnTo>
                  <a:pt x="2678" y="12829"/>
                </a:lnTo>
                <a:lnTo>
                  <a:pt x="2296" y="12534"/>
                </a:lnTo>
                <a:lnTo>
                  <a:pt x="2125" y="12632"/>
                </a:lnTo>
                <a:lnTo>
                  <a:pt x="2700" y="13074"/>
                </a:lnTo>
                <a:lnTo>
                  <a:pt x="3699" y="12436"/>
                </a:lnTo>
                <a:lnTo>
                  <a:pt x="3699" y="13172"/>
                </a:lnTo>
                <a:lnTo>
                  <a:pt x="1913" y="13172"/>
                </a:lnTo>
                <a:lnTo>
                  <a:pt x="1913" y="12190"/>
                </a:lnTo>
                <a:close/>
              </a:path>
              <a:path w="21600" h="21600" extrusionOk="0">
                <a:moveTo>
                  <a:pt x="1913" y="13761"/>
                </a:moveTo>
                <a:lnTo>
                  <a:pt x="3699" y="13761"/>
                </a:lnTo>
                <a:lnTo>
                  <a:pt x="2678" y="14400"/>
                </a:lnTo>
                <a:lnTo>
                  <a:pt x="2296" y="14105"/>
                </a:lnTo>
                <a:lnTo>
                  <a:pt x="2125" y="14203"/>
                </a:lnTo>
                <a:lnTo>
                  <a:pt x="2700" y="14645"/>
                </a:lnTo>
                <a:lnTo>
                  <a:pt x="3699" y="14007"/>
                </a:lnTo>
                <a:lnTo>
                  <a:pt x="3699" y="14743"/>
                </a:lnTo>
                <a:lnTo>
                  <a:pt x="1913" y="14743"/>
                </a:lnTo>
                <a:lnTo>
                  <a:pt x="1913" y="13761"/>
                </a:lnTo>
                <a:close/>
              </a:path>
              <a:path w="21600" h="21600" extrusionOk="0">
                <a:moveTo>
                  <a:pt x="1913" y="15332"/>
                </a:moveTo>
                <a:lnTo>
                  <a:pt x="3699" y="15332"/>
                </a:lnTo>
                <a:lnTo>
                  <a:pt x="2678" y="15970"/>
                </a:lnTo>
                <a:lnTo>
                  <a:pt x="2296" y="15676"/>
                </a:lnTo>
                <a:lnTo>
                  <a:pt x="2125" y="15774"/>
                </a:lnTo>
                <a:lnTo>
                  <a:pt x="2700" y="16216"/>
                </a:lnTo>
                <a:lnTo>
                  <a:pt x="3699" y="15578"/>
                </a:lnTo>
                <a:lnTo>
                  <a:pt x="3699" y="16314"/>
                </a:lnTo>
                <a:lnTo>
                  <a:pt x="1913" y="16314"/>
                </a:lnTo>
                <a:lnTo>
                  <a:pt x="1913" y="15332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5" name="Form"/>
          <p:cNvSpPr>
            <a:spLocks noEditPoints="1" noChangeArrowheads="1"/>
          </p:cNvSpPr>
          <p:nvPr/>
        </p:nvSpPr>
        <p:spPr bwMode="auto">
          <a:xfrm>
            <a:off x="3643306" y="5650655"/>
            <a:ext cx="582590" cy="733523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4740 w 21600"/>
              <a:gd name="T15" fmla="*/ 1309 h 21600"/>
              <a:gd name="T16" fmla="*/ 19410 w 21600"/>
              <a:gd name="T17" fmla="*/ 163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12840" y="18507"/>
                </a:moveTo>
                <a:lnTo>
                  <a:pt x="16051" y="18507"/>
                </a:lnTo>
                <a:lnTo>
                  <a:pt x="16051" y="19260"/>
                </a:lnTo>
                <a:lnTo>
                  <a:pt x="12840" y="19260"/>
                </a:lnTo>
                <a:lnTo>
                  <a:pt x="12840" y="18507"/>
                </a:lnTo>
                <a:close/>
              </a:path>
              <a:path w="21600" h="21600" extrusionOk="0">
                <a:moveTo>
                  <a:pt x="16731" y="18507"/>
                </a:moveTo>
                <a:lnTo>
                  <a:pt x="19941" y="18507"/>
                </a:lnTo>
                <a:lnTo>
                  <a:pt x="19941" y="19260"/>
                </a:lnTo>
                <a:lnTo>
                  <a:pt x="16731" y="19260"/>
                </a:lnTo>
                <a:lnTo>
                  <a:pt x="16731" y="18507"/>
                </a:lnTo>
                <a:close/>
              </a:path>
              <a:path w="21600" h="21600" extrusionOk="0">
                <a:moveTo>
                  <a:pt x="1913" y="1194"/>
                </a:moveTo>
                <a:lnTo>
                  <a:pt x="3699" y="1194"/>
                </a:lnTo>
                <a:lnTo>
                  <a:pt x="2678" y="1832"/>
                </a:lnTo>
                <a:lnTo>
                  <a:pt x="2296" y="1538"/>
                </a:lnTo>
                <a:lnTo>
                  <a:pt x="2125" y="1636"/>
                </a:lnTo>
                <a:lnTo>
                  <a:pt x="2700" y="2078"/>
                </a:lnTo>
                <a:lnTo>
                  <a:pt x="3699" y="1440"/>
                </a:lnTo>
                <a:lnTo>
                  <a:pt x="3699" y="2176"/>
                </a:lnTo>
                <a:lnTo>
                  <a:pt x="1913" y="2176"/>
                </a:lnTo>
                <a:lnTo>
                  <a:pt x="1913" y="1194"/>
                </a:lnTo>
                <a:close/>
              </a:path>
              <a:path w="21600" h="21600" extrusionOk="0">
                <a:moveTo>
                  <a:pt x="1913" y="2765"/>
                </a:moveTo>
                <a:lnTo>
                  <a:pt x="3699" y="2765"/>
                </a:lnTo>
                <a:lnTo>
                  <a:pt x="2678" y="3403"/>
                </a:lnTo>
                <a:lnTo>
                  <a:pt x="2296" y="3109"/>
                </a:lnTo>
                <a:lnTo>
                  <a:pt x="2125" y="3207"/>
                </a:lnTo>
                <a:lnTo>
                  <a:pt x="2700" y="3649"/>
                </a:lnTo>
                <a:lnTo>
                  <a:pt x="3699" y="3010"/>
                </a:lnTo>
                <a:lnTo>
                  <a:pt x="3699" y="3747"/>
                </a:lnTo>
                <a:lnTo>
                  <a:pt x="1913" y="3747"/>
                </a:lnTo>
                <a:lnTo>
                  <a:pt x="1913" y="2765"/>
                </a:lnTo>
                <a:close/>
              </a:path>
              <a:path w="21600" h="21600" extrusionOk="0">
                <a:moveTo>
                  <a:pt x="1913" y="4336"/>
                </a:moveTo>
                <a:lnTo>
                  <a:pt x="3699" y="4336"/>
                </a:lnTo>
                <a:lnTo>
                  <a:pt x="2678" y="4974"/>
                </a:lnTo>
                <a:lnTo>
                  <a:pt x="2296" y="4680"/>
                </a:lnTo>
                <a:lnTo>
                  <a:pt x="2125" y="4778"/>
                </a:lnTo>
                <a:lnTo>
                  <a:pt x="2700" y="5220"/>
                </a:lnTo>
                <a:lnTo>
                  <a:pt x="3699" y="4581"/>
                </a:lnTo>
                <a:lnTo>
                  <a:pt x="3699" y="5318"/>
                </a:lnTo>
                <a:lnTo>
                  <a:pt x="1913" y="5318"/>
                </a:lnTo>
                <a:lnTo>
                  <a:pt x="1913" y="4336"/>
                </a:lnTo>
                <a:close/>
              </a:path>
              <a:path w="21600" h="21600" extrusionOk="0">
                <a:moveTo>
                  <a:pt x="1913" y="5907"/>
                </a:moveTo>
                <a:lnTo>
                  <a:pt x="3699" y="5907"/>
                </a:lnTo>
                <a:lnTo>
                  <a:pt x="2678" y="6545"/>
                </a:lnTo>
                <a:lnTo>
                  <a:pt x="2296" y="6250"/>
                </a:lnTo>
                <a:lnTo>
                  <a:pt x="2125" y="6349"/>
                </a:lnTo>
                <a:lnTo>
                  <a:pt x="2700" y="6790"/>
                </a:lnTo>
                <a:lnTo>
                  <a:pt x="3699" y="6152"/>
                </a:lnTo>
                <a:lnTo>
                  <a:pt x="3699" y="6889"/>
                </a:lnTo>
                <a:lnTo>
                  <a:pt x="1913" y="6889"/>
                </a:lnTo>
                <a:lnTo>
                  <a:pt x="1913" y="5907"/>
                </a:lnTo>
                <a:close/>
              </a:path>
              <a:path w="21600" h="21600" extrusionOk="0">
                <a:moveTo>
                  <a:pt x="1913" y="7478"/>
                </a:moveTo>
                <a:lnTo>
                  <a:pt x="3699" y="7478"/>
                </a:lnTo>
                <a:lnTo>
                  <a:pt x="2678" y="8116"/>
                </a:lnTo>
                <a:lnTo>
                  <a:pt x="2296" y="7821"/>
                </a:lnTo>
                <a:lnTo>
                  <a:pt x="2125" y="7919"/>
                </a:lnTo>
                <a:lnTo>
                  <a:pt x="2700" y="8361"/>
                </a:lnTo>
                <a:lnTo>
                  <a:pt x="3699" y="7723"/>
                </a:lnTo>
                <a:lnTo>
                  <a:pt x="3699" y="8460"/>
                </a:lnTo>
                <a:lnTo>
                  <a:pt x="1913" y="8460"/>
                </a:lnTo>
                <a:lnTo>
                  <a:pt x="1913" y="7478"/>
                </a:lnTo>
                <a:close/>
              </a:path>
              <a:path w="21600" h="21600" extrusionOk="0">
                <a:moveTo>
                  <a:pt x="1913" y="9049"/>
                </a:moveTo>
                <a:lnTo>
                  <a:pt x="3699" y="9049"/>
                </a:lnTo>
                <a:lnTo>
                  <a:pt x="2678" y="9687"/>
                </a:lnTo>
                <a:lnTo>
                  <a:pt x="2296" y="9392"/>
                </a:lnTo>
                <a:lnTo>
                  <a:pt x="2125" y="9490"/>
                </a:lnTo>
                <a:lnTo>
                  <a:pt x="2700" y="9932"/>
                </a:lnTo>
                <a:lnTo>
                  <a:pt x="3699" y="9294"/>
                </a:lnTo>
                <a:lnTo>
                  <a:pt x="3699" y="10030"/>
                </a:lnTo>
                <a:lnTo>
                  <a:pt x="1913" y="10030"/>
                </a:lnTo>
                <a:lnTo>
                  <a:pt x="1913" y="9049"/>
                </a:lnTo>
                <a:close/>
              </a:path>
              <a:path w="21600" h="21600" extrusionOk="0">
                <a:moveTo>
                  <a:pt x="1913" y="10620"/>
                </a:moveTo>
                <a:lnTo>
                  <a:pt x="3699" y="10620"/>
                </a:lnTo>
                <a:lnTo>
                  <a:pt x="2678" y="11258"/>
                </a:lnTo>
                <a:lnTo>
                  <a:pt x="2296" y="10963"/>
                </a:lnTo>
                <a:lnTo>
                  <a:pt x="2125" y="11061"/>
                </a:lnTo>
                <a:lnTo>
                  <a:pt x="2700" y="11503"/>
                </a:lnTo>
                <a:lnTo>
                  <a:pt x="3699" y="10865"/>
                </a:lnTo>
                <a:lnTo>
                  <a:pt x="3699" y="11601"/>
                </a:lnTo>
                <a:lnTo>
                  <a:pt x="1913" y="11601"/>
                </a:lnTo>
                <a:lnTo>
                  <a:pt x="1913" y="10620"/>
                </a:lnTo>
                <a:close/>
              </a:path>
              <a:path w="21600" h="21600" extrusionOk="0">
                <a:moveTo>
                  <a:pt x="1913" y="12190"/>
                </a:moveTo>
                <a:lnTo>
                  <a:pt x="3699" y="12190"/>
                </a:lnTo>
                <a:lnTo>
                  <a:pt x="2678" y="12829"/>
                </a:lnTo>
                <a:lnTo>
                  <a:pt x="2296" y="12534"/>
                </a:lnTo>
                <a:lnTo>
                  <a:pt x="2125" y="12632"/>
                </a:lnTo>
                <a:lnTo>
                  <a:pt x="2700" y="13074"/>
                </a:lnTo>
                <a:lnTo>
                  <a:pt x="3699" y="12436"/>
                </a:lnTo>
                <a:lnTo>
                  <a:pt x="3699" y="13172"/>
                </a:lnTo>
                <a:lnTo>
                  <a:pt x="1913" y="13172"/>
                </a:lnTo>
                <a:lnTo>
                  <a:pt x="1913" y="12190"/>
                </a:lnTo>
                <a:close/>
              </a:path>
              <a:path w="21600" h="21600" extrusionOk="0">
                <a:moveTo>
                  <a:pt x="1913" y="13761"/>
                </a:moveTo>
                <a:lnTo>
                  <a:pt x="3699" y="13761"/>
                </a:lnTo>
                <a:lnTo>
                  <a:pt x="2678" y="14400"/>
                </a:lnTo>
                <a:lnTo>
                  <a:pt x="2296" y="14105"/>
                </a:lnTo>
                <a:lnTo>
                  <a:pt x="2125" y="14203"/>
                </a:lnTo>
                <a:lnTo>
                  <a:pt x="2700" y="14645"/>
                </a:lnTo>
                <a:lnTo>
                  <a:pt x="3699" y="14007"/>
                </a:lnTo>
                <a:lnTo>
                  <a:pt x="3699" y="14743"/>
                </a:lnTo>
                <a:lnTo>
                  <a:pt x="1913" y="14743"/>
                </a:lnTo>
                <a:lnTo>
                  <a:pt x="1913" y="13761"/>
                </a:lnTo>
                <a:close/>
              </a:path>
              <a:path w="21600" h="21600" extrusionOk="0">
                <a:moveTo>
                  <a:pt x="1913" y="15332"/>
                </a:moveTo>
                <a:lnTo>
                  <a:pt x="3699" y="15332"/>
                </a:lnTo>
                <a:lnTo>
                  <a:pt x="2678" y="15970"/>
                </a:lnTo>
                <a:lnTo>
                  <a:pt x="2296" y="15676"/>
                </a:lnTo>
                <a:lnTo>
                  <a:pt x="2125" y="15774"/>
                </a:lnTo>
                <a:lnTo>
                  <a:pt x="2700" y="16216"/>
                </a:lnTo>
                <a:lnTo>
                  <a:pt x="3699" y="15578"/>
                </a:lnTo>
                <a:lnTo>
                  <a:pt x="3699" y="16314"/>
                </a:lnTo>
                <a:lnTo>
                  <a:pt x="1913" y="16314"/>
                </a:lnTo>
                <a:lnTo>
                  <a:pt x="1913" y="15332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6" name="Form"/>
          <p:cNvSpPr>
            <a:spLocks noEditPoints="1" noChangeArrowheads="1"/>
          </p:cNvSpPr>
          <p:nvPr/>
        </p:nvSpPr>
        <p:spPr bwMode="auto">
          <a:xfrm>
            <a:off x="4643438" y="5936407"/>
            <a:ext cx="582590" cy="733523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4740 w 21600"/>
              <a:gd name="T15" fmla="*/ 1309 h 21600"/>
              <a:gd name="T16" fmla="*/ 19410 w 21600"/>
              <a:gd name="T17" fmla="*/ 163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12840" y="18507"/>
                </a:moveTo>
                <a:lnTo>
                  <a:pt x="16051" y="18507"/>
                </a:lnTo>
                <a:lnTo>
                  <a:pt x="16051" y="19260"/>
                </a:lnTo>
                <a:lnTo>
                  <a:pt x="12840" y="19260"/>
                </a:lnTo>
                <a:lnTo>
                  <a:pt x="12840" y="18507"/>
                </a:lnTo>
                <a:close/>
              </a:path>
              <a:path w="21600" h="21600" extrusionOk="0">
                <a:moveTo>
                  <a:pt x="16731" y="18507"/>
                </a:moveTo>
                <a:lnTo>
                  <a:pt x="19941" y="18507"/>
                </a:lnTo>
                <a:lnTo>
                  <a:pt x="19941" y="19260"/>
                </a:lnTo>
                <a:lnTo>
                  <a:pt x="16731" y="19260"/>
                </a:lnTo>
                <a:lnTo>
                  <a:pt x="16731" y="18507"/>
                </a:lnTo>
                <a:close/>
              </a:path>
              <a:path w="21600" h="21600" extrusionOk="0">
                <a:moveTo>
                  <a:pt x="1913" y="1194"/>
                </a:moveTo>
                <a:lnTo>
                  <a:pt x="3699" y="1194"/>
                </a:lnTo>
                <a:lnTo>
                  <a:pt x="2678" y="1832"/>
                </a:lnTo>
                <a:lnTo>
                  <a:pt x="2296" y="1538"/>
                </a:lnTo>
                <a:lnTo>
                  <a:pt x="2125" y="1636"/>
                </a:lnTo>
                <a:lnTo>
                  <a:pt x="2700" y="2078"/>
                </a:lnTo>
                <a:lnTo>
                  <a:pt x="3699" y="1440"/>
                </a:lnTo>
                <a:lnTo>
                  <a:pt x="3699" y="2176"/>
                </a:lnTo>
                <a:lnTo>
                  <a:pt x="1913" y="2176"/>
                </a:lnTo>
                <a:lnTo>
                  <a:pt x="1913" y="1194"/>
                </a:lnTo>
                <a:close/>
              </a:path>
              <a:path w="21600" h="21600" extrusionOk="0">
                <a:moveTo>
                  <a:pt x="1913" y="2765"/>
                </a:moveTo>
                <a:lnTo>
                  <a:pt x="3699" y="2765"/>
                </a:lnTo>
                <a:lnTo>
                  <a:pt x="2678" y="3403"/>
                </a:lnTo>
                <a:lnTo>
                  <a:pt x="2296" y="3109"/>
                </a:lnTo>
                <a:lnTo>
                  <a:pt x="2125" y="3207"/>
                </a:lnTo>
                <a:lnTo>
                  <a:pt x="2700" y="3649"/>
                </a:lnTo>
                <a:lnTo>
                  <a:pt x="3699" y="3010"/>
                </a:lnTo>
                <a:lnTo>
                  <a:pt x="3699" y="3747"/>
                </a:lnTo>
                <a:lnTo>
                  <a:pt x="1913" y="3747"/>
                </a:lnTo>
                <a:lnTo>
                  <a:pt x="1913" y="2765"/>
                </a:lnTo>
                <a:close/>
              </a:path>
              <a:path w="21600" h="21600" extrusionOk="0">
                <a:moveTo>
                  <a:pt x="1913" y="4336"/>
                </a:moveTo>
                <a:lnTo>
                  <a:pt x="3699" y="4336"/>
                </a:lnTo>
                <a:lnTo>
                  <a:pt x="2678" y="4974"/>
                </a:lnTo>
                <a:lnTo>
                  <a:pt x="2296" y="4680"/>
                </a:lnTo>
                <a:lnTo>
                  <a:pt x="2125" y="4778"/>
                </a:lnTo>
                <a:lnTo>
                  <a:pt x="2700" y="5220"/>
                </a:lnTo>
                <a:lnTo>
                  <a:pt x="3699" y="4581"/>
                </a:lnTo>
                <a:lnTo>
                  <a:pt x="3699" y="5318"/>
                </a:lnTo>
                <a:lnTo>
                  <a:pt x="1913" y="5318"/>
                </a:lnTo>
                <a:lnTo>
                  <a:pt x="1913" y="4336"/>
                </a:lnTo>
                <a:close/>
              </a:path>
              <a:path w="21600" h="21600" extrusionOk="0">
                <a:moveTo>
                  <a:pt x="1913" y="5907"/>
                </a:moveTo>
                <a:lnTo>
                  <a:pt x="3699" y="5907"/>
                </a:lnTo>
                <a:lnTo>
                  <a:pt x="2678" y="6545"/>
                </a:lnTo>
                <a:lnTo>
                  <a:pt x="2296" y="6250"/>
                </a:lnTo>
                <a:lnTo>
                  <a:pt x="2125" y="6349"/>
                </a:lnTo>
                <a:lnTo>
                  <a:pt x="2700" y="6790"/>
                </a:lnTo>
                <a:lnTo>
                  <a:pt x="3699" y="6152"/>
                </a:lnTo>
                <a:lnTo>
                  <a:pt x="3699" y="6889"/>
                </a:lnTo>
                <a:lnTo>
                  <a:pt x="1913" y="6889"/>
                </a:lnTo>
                <a:lnTo>
                  <a:pt x="1913" y="5907"/>
                </a:lnTo>
                <a:close/>
              </a:path>
              <a:path w="21600" h="21600" extrusionOk="0">
                <a:moveTo>
                  <a:pt x="1913" y="7478"/>
                </a:moveTo>
                <a:lnTo>
                  <a:pt x="3699" y="7478"/>
                </a:lnTo>
                <a:lnTo>
                  <a:pt x="2678" y="8116"/>
                </a:lnTo>
                <a:lnTo>
                  <a:pt x="2296" y="7821"/>
                </a:lnTo>
                <a:lnTo>
                  <a:pt x="2125" y="7919"/>
                </a:lnTo>
                <a:lnTo>
                  <a:pt x="2700" y="8361"/>
                </a:lnTo>
                <a:lnTo>
                  <a:pt x="3699" y="7723"/>
                </a:lnTo>
                <a:lnTo>
                  <a:pt x="3699" y="8460"/>
                </a:lnTo>
                <a:lnTo>
                  <a:pt x="1913" y="8460"/>
                </a:lnTo>
                <a:lnTo>
                  <a:pt x="1913" y="7478"/>
                </a:lnTo>
                <a:close/>
              </a:path>
              <a:path w="21600" h="21600" extrusionOk="0">
                <a:moveTo>
                  <a:pt x="1913" y="9049"/>
                </a:moveTo>
                <a:lnTo>
                  <a:pt x="3699" y="9049"/>
                </a:lnTo>
                <a:lnTo>
                  <a:pt x="2678" y="9687"/>
                </a:lnTo>
                <a:lnTo>
                  <a:pt x="2296" y="9392"/>
                </a:lnTo>
                <a:lnTo>
                  <a:pt x="2125" y="9490"/>
                </a:lnTo>
                <a:lnTo>
                  <a:pt x="2700" y="9932"/>
                </a:lnTo>
                <a:lnTo>
                  <a:pt x="3699" y="9294"/>
                </a:lnTo>
                <a:lnTo>
                  <a:pt x="3699" y="10030"/>
                </a:lnTo>
                <a:lnTo>
                  <a:pt x="1913" y="10030"/>
                </a:lnTo>
                <a:lnTo>
                  <a:pt x="1913" y="9049"/>
                </a:lnTo>
                <a:close/>
              </a:path>
              <a:path w="21600" h="21600" extrusionOk="0">
                <a:moveTo>
                  <a:pt x="1913" y="10620"/>
                </a:moveTo>
                <a:lnTo>
                  <a:pt x="3699" y="10620"/>
                </a:lnTo>
                <a:lnTo>
                  <a:pt x="2678" y="11258"/>
                </a:lnTo>
                <a:lnTo>
                  <a:pt x="2296" y="10963"/>
                </a:lnTo>
                <a:lnTo>
                  <a:pt x="2125" y="11061"/>
                </a:lnTo>
                <a:lnTo>
                  <a:pt x="2700" y="11503"/>
                </a:lnTo>
                <a:lnTo>
                  <a:pt x="3699" y="10865"/>
                </a:lnTo>
                <a:lnTo>
                  <a:pt x="3699" y="11601"/>
                </a:lnTo>
                <a:lnTo>
                  <a:pt x="1913" y="11601"/>
                </a:lnTo>
                <a:lnTo>
                  <a:pt x="1913" y="10620"/>
                </a:lnTo>
                <a:close/>
              </a:path>
              <a:path w="21600" h="21600" extrusionOk="0">
                <a:moveTo>
                  <a:pt x="1913" y="12190"/>
                </a:moveTo>
                <a:lnTo>
                  <a:pt x="3699" y="12190"/>
                </a:lnTo>
                <a:lnTo>
                  <a:pt x="2678" y="12829"/>
                </a:lnTo>
                <a:lnTo>
                  <a:pt x="2296" y="12534"/>
                </a:lnTo>
                <a:lnTo>
                  <a:pt x="2125" y="12632"/>
                </a:lnTo>
                <a:lnTo>
                  <a:pt x="2700" y="13074"/>
                </a:lnTo>
                <a:lnTo>
                  <a:pt x="3699" y="12436"/>
                </a:lnTo>
                <a:lnTo>
                  <a:pt x="3699" y="13172"/>
                </a:lnTo>
                <a:lnTo>
                  <a:pt x="1913" y="13172"/>
                </a:lnTo>
                <a:lnTo>
                  <a:pt x="1913" y="12190"/>
                </a:lnTo>
                <a:close/>
              </a:path>
              <a:path w="21600" h="21600" extrusionOk="0">
                <a:moveTo>
                  <a:pt x="1913" y="13761"/>
                </a:moveTo>
                <a:lnTo>
                  <a:pt x="3699" y="13761"/>
                </a:lnTo>
                <a:lnTo>
                  <a:pt x="2678" y="14400"/>
                </a:lnTo>
                <a:lnTo>
                  <a:pt x="2296" y="14105"/>
                </a:lnTo>
                <a:lnTo>
                  <a:pt x="2125" y="14203"/>
                </a:lnTo>
                <a:lnTo>
                  <a:pt x="2700" y="14645"/>
                </a:lnTo>
                <a:lnTo>
                  <a:pt x="3699" y="14007"/>
                </a:lnTo>
                <a:lnTo>
                  <a:pt x="3699" y="14743"/>
                </a:lnTo>
                <a:lnTo>
                  <a:pt x="1913" y="14743"/>
                </a:lnTo>
                <a:lnTo>
                  <a:pt x="1913" y="13761"/>
                </a:lnTo>
                <a:close/>
              </a:path>
              <a:path w="21600" h="21600" extrusionOk="0">
                <a:moveTo>
                  <a:pt x="1913" y="15332"/>
                </a:moveTo>
                <a:lnTo>
                  <a:pt x="3699" y="15332"/>
                </a:lnTo>
                <a:lnTo>
                  <a:pt x="2678" y="15970"/>
                </a:lnTo>
                <a:lnTo>
                  <a:pt x="2296" y="15676"/>
                </a:lnTo>
                <a:lnTo>
                  <a:pt x="2125" y="15774"/>
                </a:lnTo>
                <a:lnTo>
                  <a:pt x="2700" y="16216"/>
                </a:lnTo>
                <a:lnTo>
                  <a:pt x="3699" y="15578"/>
                </a:lnTo>
                <a:lnTo>
                  <a:pt x="3699" y="16314"/>
                </a:lnTo>
                <a:lnTo>
                  <a:pt x="1913" y="16314"/>
                </a:lnTo>
                <a:lnTo>
                  <a:pt x="1913" y="15332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7" name="Form"/>
          <p:cNvSpPr>
            <a:spLocks noEditPoints="1" noChangeArrowheads="1"/>
          </p:cNvSpPr>
          <p:nvPr/>
        </p:nvSpPr>
        <p:spPr bwMode="auto">
          <a:xfrm>
            <a:off x="6500826" y="5650655"/>
            <a:ext cx="582590" cy="733523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4740 w 21600"/>
              <a:gd name="T15" fmla="*/ 1309 h 21600"/>
              <a:gd name="T16" fmla="*/ 19410 w 21600"/>
              <a:gd name="T17" fmla="*/ 163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12840" y="18507"/>
                </a:moveTo>
                <a:lnTo>
                  <a:pt x="16051" y="18507"/>
                </a:lnTo>
                <a:lnTo>
                  <a:pt x="16051" y="19260"/>
                </a:lnTo>
                <a:lnTo>
                  <a:pt x="12840" y="19260"/>
                </a:lnTo>
                <a:lnTo>
                  <a:pt x="12840" y="18507"/>
                </a:lnTo>
                <a:close/>
              </a:path>
              <a:path w="21600" h="21600" extrusionOk="0">
                <a:moveTo>
                  <a:pt x="16731" y="18507"/>
                </a:moveTo>
                <a:lnTo>
                  <a:pt x="19941" y="18507"/>
                </a:lnTo>
                <a:lnTo>
                  <a:pt x="19941" y="19260"/>
                </a:lnTo>
                <a:lnTo>
                  <a:pt x="16731" y="19260"/>
                </a:lnTo>
                <a:lnTo>
                  <a:pt x="16731" y="18507"/>
                </a:lnTo>
                <a:close/>
              </a:path>
              <a:path w="21600" h="21600" extrusionOk="0">
                <a:moveTo>
                  <a:pt x="1913" y="1194"/>
                </a:moveTo>
                <a:lnTo>
                  <a:pt x="3699" y="1194"/>
                </a:lnTo>
                <a:lnTo>
                  <a:pt x="2678" y="1832"/>
                </a:lnTo>
                <a:lnTo>
                  <a:pt x="2296" y="1538"/>
                </a:lnTo>
                <a:lnTo>
                  <a:pt x="2125" y="1636"/>
                </a:lnTo>
                <a:lnTo>
                  <a:pt x="2700" y="2078"/>
                </a:lnTo>
                <a:lnTo>
                  <a:pt x="3699" y="1440"/>
                </a:lnTo>
                <a:lnTo>
                  <a:pt x="3699" y="2176"/>
                </a:lnTo>
                <a:lnTo>
                  <a:pt x="1913" y="2176"/>
                </a:lnTo>
                <a:lnTo>
                  <a:pt x="1913" y="1194"/>
                </a:lnTo>
                <a:close/>
              </a:path>
              <a:path w="21600" h="21600" extrusionOk="0">
                <a:moveTo>
                  <a:pt x="1913" y="2765"/>
                </a:moveTo>
                <a:lnTo>
                  <a:pt x="3699" y="2765"/>
                </a:lnTo>
                <a:lnTo>
                  <a:pt x="2678" y="3403"/>
                </a:lnTo>
                <a:lnTo>
                  <a:pt x="2296" y="3109"/>
                </a:lnTo>
                <a:lnTo>
                  <a:pt x="2125" y="3207"/>
                </a:lnTo>
                <a:lnTo>
                  <a:pt x="2700" y="3649"/>
                </a:lnTo>
                <a:lnTo>
                  <a:pt x="3699" y="3010"/>
                </a:lnTo>
                <a:lnTo>
                  <a:pt x="3699" y="3747"/>
                </a:lnTo>
                <a:lnTo>
                  <a:pt x="1913" y="3747"/>
                </a:lnTo>
                <a:lnTo>
                  <a:pt x="1913" y="2765"/>
                </a:lnTo>
                <a:close/>
              </a:path>
              <a:path w="21600" h="21600" extrusionOk="0">
                <a:moveTo>
                  <a:pt x="1913" y="4336"/>
                </a:moveTo>
                <a:lnTo>
                  <a:pt x="3699" y="4336"/>
                </a:lnTo>
                <a:lnTo>
                  <a:pt x="2678" y="4974"/>
                </a:lnTo>
                <a:lnTo>
                  <a:pt x="2296" y="4680"/>
                </a:lnTo>
                <a:lnTo>
                  <a:pt x="2125" y="4778"/>
                </a:lnTo>
                <a:lnTo>
                  <a:pt x="2700" y="5220"/>
                </a:lnTo>
                <a:lnTo>
                  <a:pt x="3699" y="4581"/>
                </a:lnTo>
                <a:lnTo>
                  <a:pt x="3699" y="5318"/>
                </a:lnTo>
                <a:lnTo>
                  <a:pt x="1913" y="5318"/>
                </a:lnTo>
                <a:lnTo>
                  <a:pt x="1913" y="4336"/>
                </a:lnTo>
                <a:close/>
              </a:path>
              <a:path w="21600" h="21600" extrusionOk="0">
                <a:moveTo>
                  <a:pt x="1913" y="5907"/>
                </a:moveTo>
                <a:lnTo>
                  <a:pt x="3699" y="5907"/>
                </a:lnTo>
                <a:lnTo>
                  <a:pt x="2678" y="6545"/>
                </a:lnTo>
                <a:lnTo>
                  <a:pt x="2296" y="6250"/>
                </a:lnTo>
                <a:lnTo>
                  <a:pt x="2125" y="6349"/>
                </a:lnTo>
                <a:lnTo>
                  <a:pt x="2700" y="6790"/>
                </a:lnTo>
                <a:lnTo>
                  <a:pt x="3699" y="6152"/>
                </a:lnTo>
                <a:lnTo>
                  <a:pt x="3699" y="6889"/>
                </a:lnTo>
                <a:lnTo>
                  <a:pt x="1913" y="6889"/>
                </a:lnTo>
                <a:lnTo>
                  <a:pt x="1913" y="5907"/>
                </a:lnTo>
                <a:close/>
              </a:path>
              <a:path w="21600" h="21600" extrusionOk="0">
                <a:moveTo>
                  <a:pt x="1913" y="7478"/>
                </a:moveTo>
                <a:lnTo>
                  <a:pt x="3699" y="7478"/>
                </a:lnTo>
                <a:lnTo>
                  <a:pt x="2678" y="8116"/>
                </a:lnTo>
                <a:lnTo>
                  <a:pt x="2296" y="7821"/>
                </a:lnTo>
                <a:lnTo>
                  <a:pt x="2125" y="7919"/>
                </a:lnTo>
                <a:lnTo>
                  <a:pt x="2700" y="8361"/>
                </a:lnTo>
                <a:lnTo>
                  <a:pt x="3699" y="7723"/>
                </a:lnTo>
                <a:lnTo>
                  <a:pt x="3699" y="8460"/>
                </a:lnTo>
                <a:lnTo>
                  <a:pt x="1913" y="8460"/>
                </a:lnTo>
                <a:lnTo>
                  <a:pt x="1913" y="7478"/>
                </a:lnTo>
                <a:close/>
              </a:path>
              <a:path w="21600" h="21600" extrusionOk="0">
                <a:moveTo>
                  <a:pt x="1913" y="9049"/>
                </a:moveTo>
                <a:lnTo>
                  <a:pt x="3699" y="9049"/>
                </a:lnTo>
                <a:lnTo>
                  <a:pt x="2678" y="9687"/>
                </a:lnTo>
                <a:lnTo>
                  <a:pt x="2296" y="9392"/>
                </a:lnTo>
                <a:lnTo>
                  <a:pt x="2125" y="9490"/>
                </a:lnTo>
                <a:lnTo>
                  <a:pt x="2700" y="9932"/>
                </a:lnTo>
                <a:lnTo>
                  <a:pt x="3699" y="9294"/>
                </a:lnTo>
                <a:lnTo>
                  <a:pt x="3699" y="10030"/>
                </a:lnTo>
                <a:lnTo>
                  <a:pt x="1913" y="10030"/>
                </a:lnTo>
                <a:lnTo>
                  <a:pt x="1913" y="9049"/>
                </a:lnTo>
                <a:close/>
              </a:path>
              <a:path w="21600" h="21600" extrusionOk="0">
                <a:moveTo>
                  <a:pt x="1913" y="10620"/>
                </a:moveTo>
                <a:lnTo>
                  <a:pt x="3699" y="10620"/>
                </a:lnTo>
                <a:lnTo>
                  <a:pt x="2678" y="11258"/>
                </a:lnTo>
                <a:lnTo>
                  <a:pt x="2296" y="10963"/>
                </a:lnTo>
                <a:lnTo>
                  <a:pt x="2125" y="11061"/>
                </a:lnTo>
                <a:lnTo>
                  <a:pt x="2700" y="11503"/>
                </a:lnTo>
                <a:lnTo>
                  <a:pt x="3699" y="10865"/>
                </a:lnTo>
                <a:lnTo>
                  <a:pt x="3699" y="11601"/>
                </a:lnTo>
                <a:lnTo>
                  <a:pt x="1913" y="11601"/>
                </a:lnTo>
                <a:lnTo>
                  <a:pt x="1913" y="10620"/>
                </a:lnTo>
                <a:close/>
              </a:path>
              <a:path w="21600" h="21600" extrusionOk="0">
                <a:moveTo>
                  <a:pt x="1913" y="12190"/>
                </a:moveTo>
                <a:lnTo>
                  <a:pt x="3699" y="12190"/>
                </a:lnTo>
                <a:lnTo>
                  <a:pt x="2678" y="12829"/>
                </a:lnTo>
                <a:lnTo>
                  <a:pt x="2296" y="12534"/>
                </a:lnTo>
                <a:lnTo>
                  <a:pt x="2125" y="12632"/>
                </a:lnTo>
                <a:lnTo>
                  <a:pt x="2700" y="13074"/>
                </a:lnTo>
                <a:lnTo>
                  <a:pt x="3699" y="12436"/>
                </a:lnTo>
                <a:lnTo>
                  <a:pt x="3699" y="13172"/>
                </a:lnTo>
                <a:lnTo>
                  <a:pt x="1913" y="13172"/>
                </a:lnTo>
                <a:lnTo>
                  <a:pt x="1913" y="12190"/>
                </a:lnTo>
                <a:close/>
              </a:path>
              <a:path w="21600" h="21600" extrusionOk="0">
                <a:moveTo>
                  <a:pt x="1913" y="13761"/>
                </a:moveTo>
                <a:lnTo>
                  <a:pt x="3699" y="13761"/>
                </a:lnTo>
                <a:lnTo>
                  <a:pt x="2678" y="14400"/>
                </a:lnTo>
                <a:lnTo>
                  <a:pt x="2296" y="14105"/>
                </a:lnTo>
                <a:lnTo>
                  <a:pt x="2125" y="14203"/>
                </a:lnTo>
                <a:lnTo>
                  <a:pt x="2700" y="14645"/>
                </a:lnTo>
                <a:lnTo>
                  <a:pt x="3699" y="14007"/>
                </a:lnTo>
                <a:lnTo>
                  <a:pt x="3699" y="14743"/>
                </a:lnTo>
                <a:lnTo>
                  <a:pt x="1913" y="14743"/>
                </a:lnTo>
                <a:lnTo>
                  <a:pt x="1913" y="13761"/>
                </a:lnTo>
                <a:close/>
              </a:path>
              <a:path w="21600" h="21600" extrusionOk="0">
                <a:moveTo>
                  <a:pt x="1913" y="15332"/>
                </a:moveTo>
                <a:lnTo>
                  <a:pt x="3699" y="15332"/>
                </a:lnTo>
                <a:lnTo>
                  <a:pt x="2678" y="15970"/>
                </a:lnTo>
                <a:lnTo>
                  <a:pt x="2296" y="15676"/>
                </a:lnTo>
                <a:lnTo>
                  <a:pt x="2125" y="15774"/>
                </a:lnTo>
                <a:lnTo>
                  <a:pt x="2700" y="16216"/>
                </a:lnTo>
                <a:lnTo>
                  <a:pt x="3699" y="15578"/>
                </a:lnTo>
                <a:lnTo>
                  <a:pt x="3699" y="16314"/>
                </a:lnTo>
                <a:lnTo>
                  <a:pt x="1913" y="16314"/>
                </a:lnTo>
                <a:lnTo>
                  <a:pt x="1913" y="15332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18" name="Form"/>
          <p:cNvSpPr>
            <a:spLocks noEditPoints="1" noChangeArrowheads="1"/>
          </p:cNvSpPr>
          <p:nvPr/>
        </p:nvSpPr>
        <p:spPr bwMode="auto">
          <a:xfrm>
            <a:off x="7500958" y="5864969"/>
            <a:ext cx="582590" cy="733523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4740 w 21600"/>
              <a:gd name="T15" fmla="*/ 1309 h 21600"/>
              <a:gd name="T16" fmla="*/ 19410 w 21600"/>
              <a:gd name="T17" fmla="*/ 163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12840" y="18507"/>
                </a:moveTo>
                <a:lnTo>
                  <a:pt x="16051" y="18507"/>
                </a:lnTo>
                <a:lnTo>
                  <a:pt x="16051" y="19260"/>
                </a:lnTo>
                <a:lnTo>
                  <a:pt x="12840" y="19260"/>
                </a:lnTo>
                <a:lnTo>
                  <a:pt x="12840" y="18507"/>
                </a:lnTo>
                <a:close/>
              </a:path>
              <a:path w="21600" h="21600" extrusionOk="0">
                <a:moveTo>
                  <a:pt x="16731" y="18507"/>
                </a:moveTo>
                <a:lnTo>
                  <a:pt x="19941" y="18507"/>
                </a:lnTo>
                <a:lnTo>
                  <a:pt x="19941" y="19260"/>
                </a:lnTo>
                <a:lnTo>
                  <a:pt x="16731" y="19260"/>
                </a:lnTo>
                <a:lnTo>
                  <a:pt x="16731" y="18507"/>
                </a:lnTo>
                <a:close/>
              </a:path>
              <a:path w="21600" h="21600" extrusionOk="0">
                <a:moveTo>
                  <a:pt x="1913" y="1194"/>
                </a:moveTo>
                <a:lnTo>
                  <a:pt x="3699" y="1194"/>
                </a:lnTo>
                <a:lnTo>
                  <a:pt x="2678" y="1832"/>
                </a:lnTo>
                <a:lnTo>
                  <a:pt x="2296" y="1538"/>
                </a:lnTo>
                <a:lnTo>
                  <a:pt x="2125" y="1636"/>
                </a:lnTo>
                <a:lnTo>
                  <a:pt x="2700" y="2078"/>
                </a:lnTo>
                <a:lnTo>
                  <a:pt x="3699" y="1440"/>
                </a:lnTo>
                <a:lnTo>
                  <a:pt x="3699" y="2176"/>
                </a:lnTo>
                <a:lnTo>
                  <a:pt x="1913" y="2176"/>
                </a:lnTo>
                <a:lnTo>
                  <a:pt x="1913" y="1194"/>
                </a:lnTo>
                <a:close/>
              </a:path>
              <a:path w="21600" h="21600" extrusionOk="0">
                <a:moveTo>
                  <a:pt x="1913" y="2765"/>
                </a:moveTo>
                <a:lnTo>
                  <a:pt x="3699" y="2765"/>
                </a:lnTo>
                <a:lnTo>
                  <a:pt x="2678" y="3403"/>
                </a:lnTo>
                <a:lnTo>
                  <a:pt x="2296" y="3109"/>
                </a:lnTo>
                <a:lnTo>
                  <a:pt x="2125" y="3207"/>
                </a:lnTo>
                <a:lnTo>
                  <a:pt x="2700" y="3649"/>
                </a:lnTo>
                <a:lnTo>
                  <a:pt x="3699" y="3010"/>
                </a:lnTo>
                <a:lnTo>
                  <a:pt x="3699" y="3747"/>
                </a:lnTo>
                <a:lnTo>
                  <a:pt x="1913" y="3747"/>
                </a:lnTo>
                <a:lnTo>
                  <a:pt x="1913" y="2765"/>
                </a:lnTo>
                <a:close/>
              </a:path>
              <a:path w="21600" h="21600" extrusionOk="0">
                <a:moveTo>
                  <a:pt x="1913" y="4336"/>
                </a:moveTo>
                <a:lnTo>
                  <a:pt x="3699" y="4336"/>
                </a:lnTo>
                <a:lnTo>
                  <a:pt x="2678" y="4974"/>
                </a:lnTo>
                <a:lnTo>
                  <a:pt x="2296" y="4680"/>
                </a:lnTo>
                <a:lnTo>
                  <a:pt x="2125" y="4778"/>
                </a:lnTo>
                <a:lnTo>
                  <a:pt x="2700" y="5220"/>
                </a:lnTo>
                <a:lnTo>
                  <a:pt x="3699" y="4581"/>
                </a:lnTo>
                <a:lnTo>
                  <a:pt x="3699" y="5318"/>
                </a:lnTo>
                <a:lnTo>
                  <a:pt x="1913" y="5318"/>
                </a:lnTo>
                <a:lnTo>
                  <a:pt x="1913" y="4336"/>
                </a:lnTo>
                <a:close/>
              </a:path>
              <a:path w="21600" h="21600" extrusionOk="0">
                <a:moveTo>
                  <a:pt x="1913" y="5907"/>
                </a:moveTo>
                <a:lnTo>
                  <a:pt x="3699" y="5907"/>
                </a:lnTo>
                <a:lnTo>
                  <a:pt x="2678" y="6545"/>
                </a:lnTo>
                <a:lnTo>
                  <a:pt x="2296" y="6250"/>
                </a:lnTo>
                <a:lnTo>
                  <a:pt x="2125" y="6349"/>
                </a:lnTo>
                <a:lnTo>
                  <a:pt x="2700" y="6790"/>
                </a:lnTo>
                <a:lnTo>
                  <a:pt x="3699" y="6152"/>
                </a:lnTo>
                <a:lnTo>
                  <a:pt x="3699" y="6889"/>
                </a:lnTo>
                <a:lnTo>
                  <a:pt x="1913" y="6889"/>
                </a:lnTo>
                <a:lnTo>
                  <a:pt x="1913" y="5907"/>
                </a:lnTo>
                <a:close/>
              </a:path>
              <a:path w="21600" h="21600" extrusionOk="0">
                <a:moveTo>
                  <a:pt x="1913" y="7478"/>
                </a:moveTo>
                <a:lnTo>
                  <a:pt x="3699" y="7478"/>
                </a:lnTo>
                <a:lnTo>
                  <a:pt x="2678" y="8116"/>
                </a:lnTo>
                <a:lnTo>
                  <a:pt x="2296" y="7821"/>
                </a:lnTo>
                <a:lnTo>
                  <a:pt x="2125" y="7919"/>
                </a:lnTo>
                <a:lnTo>
                  <a:pt x="2700" y="8361"/>
                </a:lnTo>
                <a:lnTo>
                  <a:pt x="3699" y="7723"/>
                </a:lnTo>
                <a:lnTo>
                  <a:pt x="3699" y="8460"/>
                </a:lnTo>
                <a:lnTo>
                  <a:pt x="1913" y="8460"/>
                </a:lnTo>
                <a:lnTo>
                  <a:pt x="1913" y="7478"/>
                </a:lnTo>
                <a:close/>
              </a:path>
              <a:path w="21600" h="21600" extrusionOk="0">
                <a:moveTo>
                  <a:pt x="1913" y="9049"/>
                </a:moveTo>
                <a:lnTo>
                  <a:pt x="3699" y="9049"/>
                </a:lnTo>
                <a:lnTo>
                  <a:pt x="2678" y="9687"/>
                </a:lnTo>
                <a:lnTo>
                  <a:pt x="2296" y="9392"/>
                </a:lnTo>
                <a:lnTo>
                  <a:pt x="2125" y="9490"/>
                </a:lnTo>
                <a:lnTo>
                  <a:pt x="2700" y="9932"/>
                </a:lnTo>
                <a:lnTo>
                  <a:pt x="3699" y="9294"/>
                </a:lnTo>
                <a:lnTo>
                  <a:pt x="3699" y="10030"/>
                </a:lnTo>
                <a:lnTo>
                  <a:pt x="1913" y="10030"/>
                </a:lnTo>
                <a:lnTo>
                  <a:pt x="1913" y="9049"/>
                </a:lnTo>
                <a:close/>
              </a:path>
              <a:path w="21600" h="21600" extrusionOk="0">
                <a:moveTo>
                  <a:pt x="1913" y="10620"/>
                </a:moveTo>
                <a:lnTo>
                  <a:pt x="3699" y="10620"/>
                </a:lnTo>
                <a:lnTo>
                  <a:pt x="2678" y="11258"/>
                </a:lnTo>
                <a:lnTo>
                  <a:pt x="2296" y="10963"/>
                </a:lnTo>
                <a:lnTo>
                  <a:pt x="2125" y="11061"/>
                </a:lnTo>
                <a:lnTo>
                  <a:pt x="2700" y="11503"/>
                </a:lnTo>
                <a:lnTo>
                  <a:pt x="3699" y="10865"/>
                </a:lnTo>
                <a:lnTo>
                  <a:pt x="3699" y="11601"/>
                </a:lnTo>
                <a:lnTo>
                  <a:pt x="1913" y="11601"/>
                </a:lnTo>
                <a:lnTo>
                  <a:pt x="1913" y="10620"/>
                </a:lnTo>
                <a:close/>
              </a:path>
              <a:path w="21600" h="21600" extrusionOk="0">
                <a:moveTo>
                  <a:pt x="1913" y="12190"/>
                </a:moveTo>
                <a:lnTo>
                  <a:pt x="3699" y="12190"/>
                </a:lnTo>
                <a:lnTo>
                  <a:pt x="2678" y="12829"/>
                </a:lnTo>
                <a:lnTo>
                  <a:pt x="2296" y="12534"/>
                </a:lnTo>
                <a:lnTo>
                  <a:pt x="2125" y="12632"/>
                </a:lnTo>
                <a:lnTo>
                  <a:pt x="2700" y="13074"/>
                </a:lnTo>
                <a:lnTo>
                  <a:pt x="3699" y="12436"/>
                </a:lnTo>
                <a:lnTo>
                  <a:pt x="3699" y="13172"/>
                </a:lnTo>
                <a:lnTo>
                  <a:pt x="1913" y="13172"/>
                </a:lnTo>
                <a:lnTo>
                  <a:pt x="1913" y="12190"/>
                </a:lnTo>
                <a:close/>
              </a:path>
              <a:path w="21600" h="21600" extrusionOk="0">
                <a:moveTo>
                  <a:pt x="1913" y="13761"/>
                </a:moveTo>
                <a:lnTo>
                  <a:pt x="3699" y="13761"/>
                </a:lnTo>
                <a:lnTo>
                  <a:pt x="2678" y="14400"/>
                </a:lnTo>
                <a:lnTo>
                  <a:pt x="2296" y="14105"/>
                </a:lnTo>
                <a:lnTo>
                  <a:pt x="2125" y="14203"/>
                </a:lnTo>
                <a:lnTo>
                  <a:pt x="2700" y="14645"/>
                </a:lnTo>
                <a:lnTo>
                  <a:pt x="3699" y="14007"/>
                </a:lnTo>
                <a:lnTo>
                  <a:pt x="3699" y="14743"/>
                </a:lnTo>
                <a:lnTo>
                  <a:pt x="1913" y="14743"/>
                </a:lnTo>
                <a:lnTo>
                  <a:pt x="1913" y="13761"/>
                </a:lnTo>
                <a:close/>
              </a:path>
              <a:path w="21600" h="21600" extrusionOk="0">
                <a:moveTo>
                  <a:pt x="1913" y="15332"/>
                </a:moveTo>
                <a:lnTo>
                  <a:pt x="3699" y="15332"/>
                </a:lnTo>
                <a:lnTo>
                  <a:pt x="2678" y="15970"/>
                </a:lnTo>
                <a:lnTo>
                  <a:pt x="2296" y="15676"/>
                </a:lnTo>
                <a:lnTo>
                  <a:pt x="2125" y="15774"/>
                </a:lnTo>
                <a:lnTo>
                  <a:pt x="2700" y="16216"/>
                </a:lnTo>
                <a:lnTo>
                  <a:pt x="3699" y="15578"/>
                </a:lnTo>
                <a:lnTo>
                  <a:pt x="3699" y="16314"/>
                </a:lnTo>
                <a:lnTo>
                  <a:pt x="1913" y="16314"/>
                </a:lnTo>
                <a:lnTo>
                  <a:pt x="1913" y="15332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sp>
        <p:nvSpPr>
          <p:cNvPr id="3" name="Rectangle 2"/>
          <p:cNvSpPr/>
          <p:nvPr/>
        </p:nvSpPr>
        <p:spPr>
          <a:xfrm>
            <a:off x="179512" y="1196752"/>
            <a:ext cx="8856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Global level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5 questionnaire types as per most </a:t>
            </a: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common LFS 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national </a:t>
            </a: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practices</a:t>
            </a:r>
            <a:endParaRPr lang="en-GB" sz="24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Qualitative and quantitative evaluation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Country level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 model questionnaires (1 as per national practice, 1 alternative</a:t>
            </a: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107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Pilot study design: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Focus of each stage</a:t>
            </a:r>
            <a:endParaRPr lang="x-none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262" y="1340346"/>
            <a:ext cx="6729402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/>
              <a:t>Cognitive tests: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Qualitative evaluation of selected question sequences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Evaluates problems of comprehension, recall, judgment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Identify changes to be made before the field tests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Field tests, round 1 and 2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Quantitative and operational evaluation of the questionnaires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Evaluate possible identification and classification problems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Evaluate stability of measurement criteria for boundary between employment and own-use production work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Evaluate impact of proxy responses and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respondent burden</a:t>
            </a:r>
          </a:p>
          <a:p>
            <a:pPr marL="5715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i="1" dirty="0" smtClean="0">
                <a:solidFill>
                  <a:srgbClr val="C00000"/>
                </a:solidFill>
              </a:rPr>
              <a:t>(*) NO evaluation of indicators at this stage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pic>
        <p:nvPicPr>
          <p:cNvPr id="6" name="Picture 3" descr="H:\Elisa\pics\Peru15\118_PANA\Pilot Peru-small2.jpg"/>
          <p:cNvPicPr>
            <a:picLocks noChangeAspect="1" noChangeArrowheads="1"/>
          </p:cNvPicPr>
          <p:nvPr/>
        </p:nvPicPr>
        <p:blipFill>
          <a:blip r:embed="rId2" cstate="print"/>
          <a:srcRect l="7402"/>
          <a:stretch>
            <a:fillRect/>
          </a:stretch>
        </p:blipFill>
        <p:spPr bwMode="auto">
          <a:xfrm>
            <a:off x="6357950" y="4257695"/>
            <a:ext cx="2681080" cy="1957387"/>
          </a:xfrm>
          <a:prstGeom prst="rect">
            <a:avLst/>
          </a:prstGeom>
          <a:noFill/>
        </p:spPr>
      </p:pic>
      <p:pic>
        <p:nvPicPr>
          <p:cNvPr id="7" name="Picture 3" descr="E:\Elisa\pics\Namibia2015\Pilot Namibia-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1463672"/>
            <a:ext cx="2840835" cy="1893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039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2" y="0"/>
            <a:ext cx="7812087" cy="1295400"/>
          </a:xfrm>
        </p:spPr>
        <p:txBody>
          <a:bodyPr/>
          <a:lstStyle/>
          <a:p>
            <a:r>
              <a:rPr lang="fr-FR" sz="3600" dirty="0">
                <a:solidFill>
                  <a:schemeClr val="bg1"/>
                </a:solidFill>
              </a:rPr>
              <a:t>Model </a:t>
            </a:r>
            <a:r>
              <a:rPr lang="fr-FR" sz="3600" dirty="0" smtClean="0">
                <a:solidFill>
                  <a:schemeClr val="bg1"/>
                </a:solidFill>
              </a:rPr>
              <a:t>Questionnaires:</a:t>
            </a:r>
            <a:br>
              <a:rPr lang="fr-FR" sz="3600" dirty="0" smtClean="0">
                <a:solidFill>
                  <a:schemeClr val="bg1"/>
                </a:solidFill>
              </a:rPr>
            </a:br>
            <a:r>
              <a:rPr lang="fr-FR" sz="3600" dirty="0" smtClean="0"/>
              <a:t>5 </a:t>
            </a:r>
            <a:r>
              <a:rPr lang="en-GB" sz="3600" dirty="0" smtClean="0"/>
              <a:t>developed &amp; tested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B22E9A-794F-42AA-8DE8-E266758A6448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  <p:graphicFrame>
        <p:nvGraphicFramePr>
          <p:cNvPr id="8" name="Diagram 7"/>
          <p:cNvGraphicFramePr/>
          <p:nvPr>
            <p:extLst/>
          </p:nvPr>
        </p:nvGraphicFramePr>
        <p:xfrm>
          <a:off x="395536" y="1397000"/>
          <a:ext cx="8352928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527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7258072" cy="1143000"/>
          </a:xfrm>
        </p:spPr>
        <p:txBody>
          <a:bodyPr/>
          <a:lstStyle/>
          <a:p>
            <a:r>
              <a:rPr lang="fr-CH" dirty="0" smtClean="0">
                <a:solidFill>
                  <a:schemeClr val="bg1"/>
                </a:solidFill>
              </a:rPr>
              <a:t>Model </a:t>
            </a:r>
            <a:r>
              <a:rPr lang="fr-CH" dirty="0">
                <a:solidFill>
                  <a:schemeClr val="bg1"/>
                </a:solidFill>
              </a:rPr>
              <a:t>questionnaires:</a:t>
            </a:r>
            <a:br>
              <a:rPr lang="fr-CH" dirty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Similarities and differences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643438" y="1285860"/>
            <a:ext cx="4040188" cy="639762"/>
          </a:xfrm>
        </p:spPr>
        <p:txBody>
          <a:bodyPr/>
          <a:lstStyle/>
          <a:p>
            <a:r>
              <a:rPr lang="en-US" sz="2800" dirty="0" smtClean="0"/>
              <a:t>Differences</a:t>
            </a:r>
            <a:endParaRPr lang="fr-C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3438" y="1857364"/>
            <a:ext cx="4357718" cy="442915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Order of modules / questions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Mode of implementation (self reporting v read out lists)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Measurement approach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Employment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Boundary between employment and own use production of goods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Potential labour force (need / desire)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Level of detail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Reference periods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57158" y="1285860"/>
            <a:ext cx="4041775" cy="639762"/>
          </a:xfrm>
        </p:spPr>
        <p:txBody>
          <a:bodyPr/>
          <a:lstStyle/>
          <a:p>
            <a:r>
              <a:rPr lang="en-US" sz="2800" dirty="0" smtClean="0"/>
              <a:t>Similarities</a:t>
            </a:r>
            <a:endParaRPr lang="fr-CH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107504" y="1880164"/>
            <a:ext cx="4041775" cy="4429156"/>
          </a:xfrm>
        </p:spPr>
        <p:txBody>
          <a:bodyPr/>
          <a:lstStyle/>
          <a:p>
            <a:r>
              <a:rPr lang="en-US" sz="2800" dirty="0" smtClean="0"/>
              <a:t>Cover the same topics</a:t>
            </a:r>
          </a:p>
          <a:p>
            <a:pPr lvl="1"/>
            <a:r>
              <a:rPr lang="en-US" sz="2400" dirty="0" smtClean="0"/>
              <a:t>Employment</a:t>
            </a:r>
          </a:p>
          <a:p>
            <a:pPr lvl="1"/>
            <a:r>
              <a:rPr lang="en-US" sz="2400" dirty="0" smtClean="0"/>
              <a:t>Unemployment</a:t>
            </a:r>
          </a:p>
          <a:p>
            <a:pPr lvl="1"/>
            <a:r>
              <a:rPr lang="en-US" sz="2400" dirty="0" smtClean="0"/>
              <a:t>Underemployment</a:t>
            </a:r>
          </a:p>
          <a:p>
            <a:pPr lvl="1"/>
            <a:r>
              <a:rPr lang="en-US" sz="2400" dirty="0" smtClean="0"/>
              <a:t>Potential </a:t>
            </a:r>
            <a:r>
              <a:rPr lang="en-US" sz="2400" dirty="0" err="1" smtClean="0"/>
              <a:t>labour</a:t>
            </a:r>
            <a:r>
              <a:rPr lang="en-US" sz="2400" dirty="0" smtClean="0"/>
              <a:t> force</a:t>
            </a:r>
          </a:p>
          <a:p>
            <a:pPr lvl="1"/>
            <a:r>
              <a:rPr lang="en-US" sz="2400" dirty="0" smtClean="0"/>
              <a:t>Own use production work</a:t>
            </a:r>
          </a:p>
          <a:p>
            <a:pPr lvl="2"/>
            <a:r>
              <a:rPr lang="en-US" sz="2000" dirty="0" smtClean="0"/>
              <a:t>Goods</a:t>
            </a:r>
          </a:p>
          <a:p>
            <a:pPr lvl="2"/>
            <a:r>
              <a:rPr lang="en-US" sz="2000" dirty="0" smtClean="0"/>
              <a:t>Services</a:t>
            </a:r>
          </a:p>
          <a:p>
            <a:pPr lvl="1"/>
            <a:r>
              <a:rPr lang="en-US" sz="2400" dirty="0" smtClean="0"/>
              <a:t>Self-perceived </a:t>
            </a:r>
            <a:r>
              <a:rPr lang="en-US" sz="2400" dirty="0"/>
              <a:t>M</a:t>
            </a:r>
            <a:r>
              <a:rPr lang="en-US" sz="2400" dirty="0" smtClean="0"/>
              <a:t>ain activity</a:t>
            </a:r>
          </a:p>
          <a:p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93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solidFill>
                  <a:schemeClr val="bg1"/>
                </a:solidFill>
              </a:rPr>
              <a:t>Basic structure of model questionnaires</a:t>
            </a:r>
            <a:endParaRPr lang="en-GB" sz="3600" i="1" dirty="0" smtClean="0">
              <a:solidFill>
                <a:schemeClr val="bg1"/>
              </a:solidFill>
            </a:endParaRPr>
          </a:p>
        </p:txBody>
      </p:sp>
      <p:sp>
        <p:nvSpPr>
          <p:cNvPr id="4104" name="Rectangle 17"/>
          <p:cNvSpPr>
            <a:spLocks noChangeArrowheads="1"/>
          </p:cNvSpPr>
          <p:nvPr/>
        </p:nvSpPr>
        <p:spPr bwMode="auto">
          <a:xfrm>
            <a:off x="57150" y="133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105" name="Rectangle 18"/>
          <p:cNvSpPr>
            <a:spLocks noChangeArrowheads="1"/>
          </p:cNvSpPr>
          <p:nvPr/>
        </p:nvSpPr>
        <p:spPr bwMode="auto">
          <a:xfrm>
            <a:off x="57150" y="133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Tekstvak 346"/>
          <p:cNvSpPr txBox="1">
            <a:spLocks noChangeArrowheads="1"/>
          </p:cNvSpPr>
          <p:nvPr/>
        </p:nvSpPr>
        <p:spPr bwMode="auto">
          <a:xfrm>
            <a:off x="467544" y="1844824"/>
            <a:ext cx="2088232" cy="576065"/>
          </a:xfrm>
          <a:prstGeom prst="rect">
            <a:avLst/>
          </a:prstGeom>
          <a:solidFill>
            <a:srgbClr val="95B3D7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GB" sz="1800" b="1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Work in agriculture / fishing</a:t>
            </a:r>
            <a:endParaRPr lang="en-GB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5" name="Tekstvak 331"/>
          <p:cNvSpPr txBox="1">
            <a:spLocks noChangeArrowheads="1"/>
          </p:cNvSpPr>
          <p:nvPr/>
        </p:nvSpPr>
        <p:spPr bwMode="auto">
          <a:xfrm>
            <a:off x="611560" y="1268760"/>
            <a:ext cx="1728192" cy="360040"/>
          </a:xfrm>
          <a:prstGeom prst="rect">
            <a:avLst/>
          </a:prstGeom>
          <a:solidFill>
            <a:srgbClr val="DCE6F2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GB" sz="1800" b="1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Model 1</a:t>
            </a:r>
            <a:endParaRPr lang="en-US" sz="1800" b="1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6" name="Rechte verbindingslijn 339"/>
          <p:cNvSpPr>
            <a:spLocks noChangeShapeType="1"/>
          </p:cNvSpPr>
          <p:nvPr/>
        </p:nvSpPr>
        <p:spPr bwMode="auto">
          <a:xfrm flipH="1">
            <a:off x="1462843" y="1628801"/>
            <a:ext cx="5715" cy="216024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64" name="Tekstvak 331"/>
          <p:cNvSpPr txBox="1">
            <a:spLocks noChangeArrowheads="1"/>
          </p:cNvSpPr>
          <p:nvPr/>
        </p:nvSpPr>
        <p:spPr bwMode="auto">
          <a:xfrm>
            <a:off x="658119" y="5085184"/>
            <a:ext cx="1825649" cy="799703"/>
          </a:xfrm>
          <a:prstGeom prst="rect">
            <a:avLst/>
          </a:prstGeom>
          <a:solidFill>
            <a:srgbClr val="CCCCFF"/>
          </a:solidFill>
          <a:ln w="6350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 anchorCtr="1"/>
          <a:lstStyle>
            <a:defPPr>
              <a:defRPr lang="en-GB"/>
            </a:defPPr>
            <a:lvl1pPr algn="ctr" eaLnBrk="1" hangingPunct="1">
              <a:defRPr sz="1800" b="1">
                <a:cs typeface="Times New Roman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dirty="0" smtClean="0">
                <a:solidFill>
                  <a:srgbClr val="002060"/>
                </a:solidFill>
                <a:latin typeface="Arial Narrow"/>
                <a:cs typeface="Arial" pitchFamily="34" charset="0"/>
              </a:rPr>
              <a:t>Main activity / situation</a:t>
            </a:r>
            <a:endParaRPr lang="en-GB" dirty="0">
              <a:solidFill>
                <a:srgbClr val="002060"/>
              </a:solidFill>
              <a:latin typeface="Arial Narrow"/>
              <a:cs typeface="Arial" panose="020B0604020202020204" pitchFamily="34" charset="0"/>
            </a:endParaRPr>
          </a:p>
        </p:txBody>
      </p:sp>
      <p:sp>
        <p:nvSpPr>
          <p:cNvPr id="69" name="Rechte verbindingslijn 339"/>
          <p:cNvSpPr>
            <a:spLocks noChangeShapeType="1"/>
          </p:cNvSpPr>
          <p:nvPr/>
        </p:nvSpPr>
        <p:spPr bwMode="auto">
          <a:xfrm flipH="1">
            <a:off x="1462843" y="2924944"/>
            <a:ext cx="2714" cy="517004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48" name="Tekstvak 331"/>
          <p:cNvSpPr txBox="1">
            <a:spLocks noChangeArrowheads="1"/>
          </p:cNvSpPr>
          <p:nvPr/>
        </p:nvSpPr>
        <p:spPr bwMode="auto">
          <a:xfrm>
            <a:off x="3275856" y="1268760"/>
            <a:ext cx="1728192" cy="360040"/>
          </a:xfrm>
          <a:prstGeom prst="rect">
            <a:avLst/>
          </a:prstGeom>
          <a:solidFill>
            <a:srgbClr val="DCE6F2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GB" sz="1800" b="1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Model 2</a:t>
            </a:r>
            <a:endParaRPr lang="en-US" sz="1800" b="1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51" name="Tekstvak 346"/>
          <p:cNvSpPr txBox="1">
            <a:spLocks noChangeArrowheads="1"/>
          </p:cNvSpPr>
          <p:nvPr/>
        </p:nvSpPr>
        <p:spPr bwMode="auto">
          <a:xfrm>
            <a:off x="3292257" y="5074493"/>
            <a:ext cx="1728192" cy="781378"/>
          </a:xfrm>
          <a:prstGeom prst="rect">
            <a:avLst/>
          </a:prstGeom>
          <a:solidFill>
            <a:srgbClr val="95B3D7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GB" sz="1800" b="1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Own use production work</a:t>
            </a:r>
            <a:endParaRPr lang="en-GB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54" name="Tekstvak 331"/>
          <p:cNvSpPr txBox="1">
            <a:spLocks noChangeArrowheads="1"/>
          </p:cNvSpPr>
          <p:nvPr/>
        </p:nvSpPr>
        <p:spPr bwMode="auto">
          <a:xfrm>
            <a:off x="3292257" y="3429844"/>
            <a:ext cx="1728193" cy="287188"/>
          </a:xfrm>
          <a:prstGeom prst="rect">
            <a:avLst/>
          </a:prstGeom>
          <a:solidFill>
            <a:srgbClr val="CC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Employment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62" name="Tekstvak 331"/>
          <p:cNvSpPr txBox="1">
            <a:spLocks noChangeArrowheads="1"/>
          </p:cNvSpPr>
          <p:nvPr/>
        </p:nvSpPr>
        <p:spPr bwMode="auto">
          <a:xfrm>
            <a:off x="3231651" y="1801221"/>
            <a:ext cx="1816601" cy="540060"/>
          </a:xfrm>
          <a:prstGeom prst="rect">
            <a:avLst/>
          </a:prstGeom>
          <a:solidFill>
            <a:srgbClr val="CCCCFF"/>
          </a:solidFill>
          <a:ln w="6350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 anchorCtr="1"/>
          <a:lstStyle>
            <a:defPPr>
              <a:defRPr lang="en-GB"/>
            </a:defPPr>
            <a:lvl1pPr algn="ctr" eaLnBrk="1" hangingPunct="1">
              <a:defRPr sz="1800" b="1">
                <a:cs typeface="Times New Roman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dirty="0" smtClean="0">
                <a:solidFill>
                  <a:srgbClr val="002060"/>
                </a:solidFill>
                <a:latin typeface="Arial Narrow"/>
                <a:cs typeface="Arial" pitchFamily="34" charset="0"/>
              </a:rPr>
              <a:t>Main activity / situation</a:t>
            </a:r>
            <a:endParaRPr lang="en-GB" dirty="0">
              <a:solidFill>
                <a:srgbClr val="002060"/>
              </a:solidFill>
              <a:latin typeface="Arial Narrow"/>
              <a:cs typeface="Arial" panose="020B0604020202020204" pitchFamily="34" charset="0"/>
            </a:endParaRPr>
          </a:p>
        </p:txBody>
      </p:sp>
      <p:sp>
        <p:nvSpPr>
          <p:cNvPr id="63" name="Rechte verbindingslijn 339"/>
          <p:cNvSpPr>
            <a:spLocks noChangeShapeType="1"/>
          </p:cNvSpPr>
          <p:nvPr/>
        </p:nvSpPr>
        <p:spPr bwMode="auto">
          <a:xfrm>
            <a:off x="4142664" y="1628802"/>
            <a:ext cx="1387" cy="17242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66" name="Rechte verbindingslijn 339"/>
          <p:cNvSpPr>
            <a:spLocks noChangeShapeType="1"/>
          </p:cNvSpPr>
          <p:nvPr/>
        </p:nvSpPr>
        <p:spPr bwMode="auto">
          <a:xfrm flipH="1">
            <a:off x="4300919" y="2341281"/>
            <a:ext cx="8200" cy="1116516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77" name="Tekstvak 331"/>
          <p:cNvSpPr txBox="1">
            <a:spLocks noChangeArrowheads="1"/>
          </p:cNvSpPr>
          <p:nvPr/>
        </p:nvSpPr>
        <p:spPr bwMode="auto">
          <a:xfrm>
            <a:off x="6156176" y="3647690"/>
            <a:ext cx="1800199" cy="799703"/>
          </a:xfrm>
          <a:prstGeom prst="rect">
            <a:avLst/>
          </a:prstGeom>
          <a:solidFill>
            <a:srgbClr val="CCCCFF"/>
          </a:solidFill>
          <a:ln w="6350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anchor="ctr" anchorCtr="1"/>
          <a:lstStyle>
            <a:defPPr>
              <a:defRPr lang="en-GB"/>
            </a:defPPr>
            <a:lvl1pPr algn="ctr" eaLnBrk="1" hangingPunct="1">
              <a:defRPr sz="1800" b="1">
                <a:cs typeface="Times New Roman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dirty="0" smtClean="0">
                <a:solidFill>
                  <a:srgbClr val="002060"/>
                </a:solidFill>
                <a:latin typeface="Arial Narrow"/>
                <a:cs typeface="Arial" pitchFamily="34" charset="0"/>
              </a:rPr>
              <a:t>Main activity / situation</a:t>
            </a:r>
            <a:endParaRPr lang="en-GB" dirty="0">
              <a:solidFill>
                <a:srgbClr val="002060"/>
              </a:solidFill>
              <a:latin typeface="Arial Narrow"/>
              <a:cs typeface="Arial" panose="020B0604020202020204" pitchFamily="34" charset="0"/>
            </a:endParaRPr>
          </a:p>
        </p:txBody>
      </p:sp>
      <p:sp>
        <p:nvSpPr>
          <p:cNvPr id="78" name="Tekstvak 346"/>
          <p:cNvSpPr txBox="1">
            <a:spLocks noChangeArrowheads="1"/>
          </p:cNvSpPr>
          <p:nvPr/>
        </p:nvSpPr>
        <p:spPr bwMode="auto">
          <a:xfrm>
            <a:off x="6228184" y="5103509"/>
            <a:ext cx="1728192" cy="781378"/>
          </a:xfrm>
          <a:prstGeom prst="rect">
            <a:avLst/>
          </a:prstGeom>
          <a:solidFill>
            <a:srgbClr val="95B3D7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GB" sz="1800" b="1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Own use production work</a:t>
            </a:r>
            <a:endParaRPr lang="en-GB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79" name="Rechte verbindingslijn 339"/>
          <p:cNvSpPr>
            <a:spLocks noChangeShapeType="1"/>
          </p:cNvSpPr>
          <p:nvPr/>
        </p:nvSpPr>
        <p:spPr bwMode="auto">
          <a:xfrm flipH="1">
            <a:off x="7093019" y="4465718"/>
            <a:ext cx="2714" cy="637791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80" name="Rechte verbindingslijn 339"/>
          <p:cNvSpPr>
            <a:spLocks noChangeShapeType="1"/>
          </p:cNvSpPr>
          <p:nvPr/>
        </p:nvSpPr>
        <p:spPr bwMode="auto">
          <a:xfrm flipH="1">
            <a:off x="6660232" y="2420889"/>
            <a:ext cx="0" cy="1226801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26" name="Rechte verbindingslijn 339"/>
          <p:cNvSpPr>
            <a:spLocks noChangeShapeType="1"/>
          </p:cNvSpPr>
          <p:nvPr/>
        </p:nvSpPr>
        <p:spPr bwMode="auto">
          <a:xfrm flipH="1">
            <a:off x="7110271" y="1700808"/>
            <a:ext cx="0" cy="45128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76" name="Tekstvak 331"/>
          <p:cNvSpPr txBox="1">
            <a:spLocks noChangeArrowheads="1"/>
          </p:cNvSpPr>
          <p:nvPr/>
        </p:nvSpPr>
        <p:spPr bwMode="auto">
          <a:xfrm>
            <a:off x="6228183" y="1988840"/>
            <a:ext cx="1728193" cy="419100"/>
          </a:xfrm>
          <a:prstGeom prst="rect">
            <a:avLst/>
          </a:prstGeom>
          <a:solidFill>
            <a:srgbClr val="CC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Employment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71" name="Tekstvak 331"/>
          <p:cNvSpPr txBox="1">
            <a:spLocks noChangeArrowheads="1"/>
          </p:cNvSpPr>
          <p:nvPr/>
        </p:nvSpPr>
        <p:spPr bwMode="auto">
          <a:xfrm>
            <a:off x="5796136" y="1268761"/>
            <a:ext cx="2592288" cy="459048"/>
          </a:xfrm>
          <a:prstGeom prst="rect">
            <a:avLst/>
          </a:prstGeom>
          <a:solidFill>
            <a:srgbClr val="DCE6F2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GB" sz="1800" b="1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Models 3, 4 and 5</a:t>
            </a:r>
            <a:endParaRPr lang="en-US" sz="1800" b="1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28" name="Tekstvak 331"/>
          <p:cNvSpPr txBox="1">
            <a:spLocks noChangeArrowheads="1"/>
          </p:cNvSpPr>
          <p:nvPr/>
        </p:nvSpPr>
        <p:spPr bwMode="auto">
          <a:xfrm>
            <a:off x="6155436" y="2711122"/>
            <a:ext cx="1008852" cy="534689"/>
          </a:xfrm>
          <a:prstGeom prst="rect">
            <a:avLst/>
          </a:prstGeom>
          <a:solidFill>
            <a:srgbClr val="00B05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1</a:t>
            </a:r>
            <a:r>
              <a:rPr lang="en-US" sz="1800" baseline="300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st</a:t>
            </a:r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 &amp; 2</a:t>
            </a:r>
            <a:r>
              <a:rPr lang="en-US" sz="1800" baseline="300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nd</a:t>
            </a:r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 job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29" name="Rechte verbindingslijn 339"/>
          <p:cNvSpPr>
            <a:spLocks noChangeShapeType="1"/>
          </p:cNvSpPr>
          <p:nvPr/>
        </p:nvSpPr>
        <p:spPr bwMode="auto">
          <a:xfrm>
            <a:off x="7703044" y="2420889"/>
            <a:ext cx="0" cy="1208476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27" name="Tekstvak 331"/>
          <p:cNvSpPr txBox="1">
            <a:spLocks noChangeArrowheads="1"/>
          </p:cNvSpPr>
          <p:nvPr/>
        </p:nvSpPr>
        <p:spPr bwMode="auto">
          <a:xfrm>
            <a:off x="7308305" y="2708920"/>
            <a:ext cx="936103" cy="534689"/>
          </a:xfrm>
          <a:prstGeom prst="rect">
            <a:avLst/>
          </a:prstGeom>
          <a:solidFill>
            <a:srgbClr val="FFFF66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Job search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1" name="Rechte verbindingslijn 339"/>
          <p:cNvSpPr>
            <a:spLocks noChangeShapeType="1"/>
          </p:cNvSpPr>
          <p:nvPr/>
        </p:nvSpPr>
        <p:spPr bwMode="auto">
          <a:xfrm flipH="1">
            <a:off x="3707904" y="3714367"/>
            <a:ext cx="0" cy="1389142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0" name="Tekstvak 331"/>
          <p:cNvSpPr txBox="1">
            <a:spLocks noChangeArrowheads="1"/>
          </p:cNvSpPr>
          <p:nvPr/>
        </p:nvSpPr>
        <p:spPr bwMode="auto">
          <a:xfrm>
            <a:off x="3203848" y="4118447"/>
            <a:ext cx="1008852" cy="534689"/>
          </a:xfrm>
          <a:prstGeom prst="rect">
            <a:avLst/>
          </a:prstGeom>
          <a:solidFill>
            <a:srgbClr val="00B05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1</a:t>
            </a:r>
            <a:r>
              <a:rPr lang="en-US" sz="1800" baseline="300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st</a:t>
            </a:r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 &amp; 2</a:t>
            </a:r>
            <a:r>
              <a:rPr lang="en-US" sz="1800" baseline="300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nd</a:t>
            </a:r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 job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3" name="Rechte verbindingslijn 339"/>
          <p:cNvSpPr>
            <a:spLocks noChangeShapeType="1"/>
          </p:cNvSpPr>
          <p:nvPr/>
        </p:nvSpPr>
        <p:spPr bwMode="auto">
          <a:xfrm flipH="1">
            <a:off x="4716016" y="3717032"/>
            <a:ext cx="0" cy="1389142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2" name="Tekstvak 331"/>
          <p:cNvSpPr txBox="1">
            <a:spLocks noChangeArrowheads="1"/>
          </p:cNvSpPr>
          <p:nvPr/>
        </p:nvSpPr>
        <p:spPr bwMode="auto">
          <a:xfrm>
            <a:off x="4283968" y="4118447"/>
            <a:ext cx="936103" cy="534689"/>
          </a:xfrm>
          <a:prstGeom prst="rect">
            <a:avLst/>
          </a:prstGeom>
          <a:solidFill>
            <a:srgbClr val="FFFF66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Job search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4" name="Rechte verbindingslijn 339"/>
          <p:cNvSpPr>
            <a:spLocks noChangeShapeType="1"/>
          </p:cNvSpPr>
          <p:nvPr/>
        </p:nvSpPr>
        <p:spPr bwMode="auto">
          <a:xfrm flipH="1">
            <a:off x="899592" y="3717032"/>
            <a:ext cx="0" cy="1389142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7" name="Tekstvak 331"/>
          <p:cNvSpPr txBox="1">
            <a:spLocks noChangeArrowheads="1"/>
          </p:cNvSpPr>
          <p:nvPr/>
        </p:nvSpPr>
        <p:spPr bwMode="auto">
          <a:xfrm>
            <a:off x="395536" y="4077072"/>
            <a:ext cx="1008852" cy="534689"/>
          </a:xfrm>
          <a:prstGeom prst="rect">
            <a:avLst/>
          </a:prstGeom>
          <a:solidFill>
            <a:srgbClr val="00B05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1</a:t>
            </a:r>
            <a:r>
              <a:rPr lang="en-US" sz="1800" baseline="300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st</a:t>
            </a:r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 &amp; 2</a:t>
            </a:r>
            <a:r>
              <a:rPr lang="en-US" sz="1800" baseline="300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nd</a:t>
            </a:r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 job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9" name="Rechte verbindingslijn 339"/>
          <p:cNvSpPr>
            <a:spLocks noChangeShapeType="1"/>
          </p:cNvSpPr>
          <p:nvPr/>
        </p:nvSpPr>
        <p:spPr bwMode="auto">
          <a:xfrm flipH="1">
            <a:off x="1907704" y="3717032"/>
            <a:ext cx="0" cy="1389142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40" name="Tekstvak 331"/>
          <p:cNvSpPr txBox="1">
            <a:spLocks noChangeArrowheads="1"/>
          </p:cNvSpPr>
          <p:nvPr/>
        </p:nvSpPr>
        <p:spPr bwMode="auto">
          <a:xfrm>
            <a:off x="899592" y="2623969"/>
            <a:ext cx="1656184" cy="548982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For market production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42" name="Rechte verbindingslijn 339"/>
          <p:cNvSpPr>
            <a:spLocks noChangeShapeType="1"/>
          </p:cNvSpPr>
          <p:nvPr/>
        </p:nvSpPr>
        <p:spPr bwMode="auto">
          <a:xfrm flipH="1">
            <a:off x="1475656" y="2420888"/>
            <a:ext cx="5715" cy="216024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43" name="Rechte verbindingslijn 339"/>
          <p:cNvSpPr>
            <a:spLocks noChangeShapeType="1"/>
          </p:cNvSpPr>
          <p:nvPr/>
        </p:nvSpPr>
        <p:spPr bwMode="auto">
          <a:xfrm flipH="1">
            <a:off x="755576" y="2432993"/>
            <a:ext cx="0" cy="100895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38" name="Tekstvak 331"/>
          <p:cNvSpPr txBox="1">
            <a:spLocks noChangeArrowheads="1"/>
          </p:cNvSpPr>
          <p:nvPr/>
        </p:nvSpPr>
        <p:spPr bwMode="auto">
          <a:xfrm>
            <a:off x="1547664" y="4077072"/>
            <a:ext cx="936103" cy="534689"/>
          </a:xfrm>
          <a:prstGeom prst="rect">
            <a:avLst/>
          </a:prstGeom>
          <a:solidFill>
            <a:srgbClr val="FFFF66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Job search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52" name="Tekstvak 331"/>
          <p:cNvSpPr txBox="1">
            <a:spLocks noChangeArrowheads="1"/>
          </p:cNvSpPr>
          <p:nvPr/>
        </p:nvSpPr>
        <p:spPr bwMode="auto">
          <a:xfrm>
            <a:off x="467544" y="3441948"/>
            <a:ext cx="2016223" cy="284025"/>
          </a:xfrm>
          <a:prstGeom prst="rect">
            <a:avLst/>
          </a:prstGeom>
          <a:solidFill>
            <a:srgbClr val="CC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Employment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44" name="Tekstvak 331"/>
          <p:cNvSpPr txBox="1">
            <a:spLocks noChangeArrowheads="1"/>
          </p:cNvSpPr>
          <p:nvPr/>
        </p:nvSpPr>
        <p:spPr bwMode="auto">
          <a:xfrm>
            <a:off x="3851920" y="2523969"/>
            <a:ext cx="1294655" cy="548982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0" charset="-128"/>
              </a:defRPr>
            </a:lvl9pPr>
          </a:lstStyle>
          <a:p>
            <a:pPr algn="ctr"/>
            <a:r>
              <a:rPr lang="en-US" sz="1800" dirty="0" smtClean="0">
                <a:solidFill>
                  <a:srgbClr val="002060"/>
                </a:solidFill>
                <a:latin typeface="Arial Narrow"/>
                <a:cs typeface="Times New Roman" pitchFamily="18" charset="0"/>
              </a:rPr>
              <a:t>For market production</a:t>
            </a:r>
            <a:endParaRPr lang="en-US" sz="1800" dirty="0">
              <a:solidFill>
                <a:srgbClr val="002060"/>
              </a:solidFill>
              <a:latin typeface="Arial Narrow"/>
            </a:endParaRPr>
          </a:p>
        </p:txBody>
      </p:sp>
      <p:sp>
        <p:nvSpPr>
          <p:cNvPr id="45" name="Rechte verbindingslijn 339"/>
          <p:cNvSpPr>
            <a:spLocks noChangeShapeType="1"/>
          </p:cNvSpPr>
          <p:nvPr/>
        </p:nvSpPr>
        <p:spPr bwMode="auto">
          <a:xfrm flipH="1">
            <a:off x="3563888" y="2341281"/>
            <a:ext cx="0" cy="1100667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2060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88142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640"/>
            <a:ext cx="7690694" cy="975062"/>
          </a:xfrm>
        </p:spPr>
        <p:txBody>
          <a:bodyPr/>
          <a:lstStyle/>
          <a:p>
            <a:r>
              <a:rPr lang="en-GB" altLang="en-US" sz="3600" dirty="0">
                <a:solidFill>
                  <a:schemeClr val="bg1"/>
                </a:solidFill>
              </a:rPr>
              <a:t>Main </a:t>
            </a:r>
            <a:r>
              <a:rPr lang="en-GB" altLang="en-US" sz="3600" dirty="0" smtClean="0">
                <a:solidFill>
                  <a:schemeClr val="bg1"/>
                </a:solidFill>
              </a:rPr>
              <a:t>differences: models 3, 4 &amp; 5</a:t>
            </a:r>
            <a:br>
              <a:rPr lang="en-GB" altLang="en-US" sz="3600" dirty="0" smtClean="0">
                <a:solidFill>
                  <a:schemeClr val="bg1"/>
                </a:solidFill>
              </a:rPr>
            </a:br>
            <a:r>
              <a:rPr lang="en-GB" altLang="en-US" sz="3600" dirty="0" smtClean="0">
                <a:solidFill>
                  <a:schemeClr val="bg1"/>
                </a:solidFill>
              </a:rPr>
              <a:t>Identification of persons employed </a:t>
            </a:r>
            <a:endParaRPr lang="en-GB" altLang="en-US" sz="3600" i="1" dirty="0" smtClean="0">
              <a:solidFill>
                <a:schemeClr val="bg1"/>
              </a:solidFill>
            </a:endParaRPr>
          </a:p>
        </p:txBody>
      </p:sp>
      <p:sp>
        <p:nvSpPr>
          <p:cNvPr id="20485" name="Rectangle 18"/>
          <p:cNvSpPr>
            <a:spLocks noChangeArrowheads="1"/>
          </p:cNvSpPr>
          <p:nvPr/>
        </p:nvSpPr>
        <p:spPr bwMode="auto">
          <a:xfrm>
            <a:off x="57150" y="147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487" name="Tekstvak 331"/>
          <p:cNvSpPr txBox="1">
            <a:spLocks noChangeArrowheads="1"/>
          </p:cNvSpPr>
          <p:nvPr/>
        </p:nvSpPr>
        <p:spPr bwMode="auto">
          <a:xfrm>
            <a:off x="611188" y="1340768"/>
            <a:ext cx="1872580" cy="435730"/>
          </a:xfrm>
          <a:prstGeom prst="rect">
            <a:avLst/>
          </a:prstGeom>
          <a:solidFill>
            <a:srgbClr val="DCE6F2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 smtClean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Model 3</a:t>
            </a:r>
            <a:endParaRPr lang="en-GB" altLang="en-US" sz="2000" b="1" dirty="0">
              <a:solidFill>
                <a:srgbClr val="002060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492" name="Tekstvak 331"/>
          <p:cNvSpPr txBox="1">
            <a:spLocks noChangeArrowheads="1"/>
          </p:cNvSpPr>
          <p:nvPr/>
        </p:nvSpPr>
        <p:spPr bwMode="auto">
          <a:xfrm>
            <a:off x="3492872" y="1340768"/>
            <a:ext cx="2015232" cy="424432"/>
          </a:xfrm>
          <a:prstGeom prst="rect">
            <a:avLst/>
          </a:prstGeom>
          <a:solidFill>
            <a:srgbClr val="DCE6F2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 smtClean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Model </a:t>
            </a:r>
            <a:r>
              <a:rPr lang="en-GB" altLang="en-US" sz="2000" b="1" dirty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4</a:t>
            </a:r>
            <a:endParaRPr lang="en-US" altLang="en-US" sz="2000" b="1" dirty="0">
              <a:solidFill>
                <a:srgbClr val="002060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0504" name="Tekstvak 331"/>
          <p:cNvSpPr txBox="1">
            <a:spLocks noChangeArrowheads="1"/>
          </p:cNvSpPr>
          <p:nvPr/>
        </p:nvSpPr>
        <p:spPr bwMode="auto">
          <a:xfrm>
            <a:off x="6444109" y="1340768"/>
            <a:ext cx="2592387" cy="458787"/>
          </a:xfrm>
          <a:prstGeom prst="rect">
            <a:avLst/>
          </a:prstGeom>
          <a:solidFill>
            <a:srgbClr val="DCE6F2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 smtClean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Model</a:t>
            </a:r>
            <a:r>
              <a:rPr lang="es-ES" altLang="en-US" sz="2000" b="1" dirty="0" smtClean="0">
                <a:solidFill>
                  <a:srgbClr val="002060"/>
                </a:solidFill>
                <a:latin typeface="Arial" charset="0"/>
                <a:ea typeface="ＭＳ Ｐゴシック" pitchFamily="34" charset="-128"/>
                <a:cs typeface="Times New Roman" pitchFamily="18" charset="0"/>
              </a:rPr>
              <a:t> 5</a:t>
            </a:r>
            <a:endParaRPr lang="es-ES" altLang="en-US" sz="2000" b="1" dirty="0">
              <a:solidFill>
                <a:srgbClr val="002060"/>
              </a:solidFill>
              <a:latin typeface="Arial" charset="0"/>
              <a:ea typeface="ＭＳ Ｐゴシック" pitchFamily="34" charset="-128"/>
              <a:cs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15003" y="1922351"/>
            <a:ext cx="2672549" cy="4309442"/>
            <a:chOff x="3131245" y="1916832"/>
            <a:chExt cx="2672549" cy="4309442"/>
          </a:xfrm>
        </p:grpSpPr>
        <p:sp>
          <p:nvSpPr>
            <p:cNvPr id="73" name="Rechte verbindingslijn 339"/>
            <p:cNvSpPr>
              <a:spLocks noChangeShapeType="1"/>
            </p:cNvSpPr>
            <p:nvPr/>
          </p:nvSpPr>
          <p:spPr bwMode="auto">
            <a:xfrm flipH="1">
              <a:off x="4636327" y="3272280"/>
              <a:ext cx="7681" cy="125775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2" name="Rechte verbindingslijn 339"/>
            <p:cNvSpPr>
              <a:spLocks noChangeShapeType="1"/>
            </p:cNvSpPr>
            <p:nvPr/>
          </p:nvSpPr>
          <p:spPr bwMode="auto">
            <a:xfrm flipH="1">
              <a:off x="5363097" y="2348880"/>
              <a:ext cx="991" cy="3405286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3" name="Rechte verbindingslijn 339"/>
            <p:cNvSpPr>
              <a:spLocks noChangeShapeType="1"/>
            </p:cNvSpPr>
            <p:nvPr/>
          </p:nvSpPr>
          <p:spPr bwMode="auto">
            <a:xfrm>
              <a:off x="3571546" y="2114526"/>
              <a:ext cx="7508" cy="3620318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4" name="Tekstvak 346"/>
            <p:cNvSpPr txBox="1">
              <a:spLocks noChangeArrowheads="1"/>
            </p:cNvSpPr>
            <p:nvPr/>
          </p:nvSpPr>
          <p:spPr bwMode="auto">
            <a:xfrm>
              <a:off x="3131245" y="2853748"/>
              <a:ext cx="1231223" cy="575252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ea typeface="ＭＳ Ｐゴシック" pitchFamily="34" charset="-128"/>
                  <a:cs typeface="Times New Roman" pitchFamily="18" charset="0"/>
                </a:rPr>
                <a:t>Worked for profit, 1+ hrs</a:t>
              </a:r>
              <a:endParaRPr lang="en-GB" altLang="en-US" sz="1800" dirty="0">
                <a:solidFill>
                  <a:srgbClr val="002060"/>
                </a:solidFill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55" name="Tekstvak 346"/>
            <p:cNvSpPr txBox="1">
              <a:spLocks noChangeArrowheads="1"/>
            </p:cNvSpPr>
            <p:nvPr/>
          </p:nvSpPr>
          <p:spPr bwMode="auto">
            <a:xfrm>
              <a:off x="3139498" y="1916832"/>
              <a:ext cx="1970665" cy="574398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Worked for pay,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1+ hours</a:t>
              </a:r>
              <a:endParaRPr lang="en-GB" altLang="en-US" sz="18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56" name="Tekstvak 331"/>
            <p:cNvSpPr txBox="1">
              <a:spLocks noChangeArrowheads="1"/>
            </p:cNvSpPr>
            <p:nvPr/>
          </p:nvSpPr>
          <p:spPr bwMode="auto">
            <a:xfrm>
              <a:off x="3131839" y="4537104"/>
              <a:ext cx="806239" cy="620088"/>
            </a:xfrm>
            <a:prstGeom prst="rect">
              <a:avLst/>
            </a:prstGeom>
            <a:solidFill>
              <a:srgbClr val="CCFF99"/>
            </a:solidFill>
            <a:ln w="635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lIns="0" r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</a:rPr>
                <a:t>Short Absence</a:t>
              </a:r>
              <a:endParaRPr lang="en-GB" altLang="en-US" sz="1600" b="1" dirty="0">
                <a:solidFill>
                  <a:srgbClr val="002060"/>
                </a:solidFill>
                <a:latin typeface="Arial Narrow"/>
              </a:endParaRPr>
            </a:p>
          </p:txBody>
        </p:sp>
        <p:sp>
          <p:nvSpPr>
            <p:cNvPr id="57" name="Rechte verbindingslijn 339"/>
            <p:cNvSpPr>
              <a:spLocks noChangeShapeType="1"/>
            </p:cNvSpPr>
            <p:nvPr/>
          </p:nvSpPr>
          <p:spPr bwMode="auto">
            <a:xfrm flipH="1">
              <a:off x="4355976" y="4930130"/>
              <a:ext cx="0" cy="805613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58" name="Tekstvak 331"/>
            <p:cNvSpPr txBox="1">
              <a:spLocks noChangeArrowheads="1"/>
            </p:cNvSpPr>
            <p:nvPr/>
          </p:nvSpPr>
          <p:spPr bwMode="auto">
            <a:xfrm>
              <a:off x="4650376" y="5732362"/>
              <a:ext cx="1153418" cy="493912"/>
            </a:xfrm>
            <a:prstGeom prst="rect">
              <a:avLst/>
            </a:prstGeom>
            <a:solidFill>
              <a:srgbClr val="00B0F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000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Main job</a:t>
              </a:r>
              <a:endParaRPr lang="en-GB" altLang="en-US" sz="1600" b="1" dirty="0">
                <a:solidFill>
                  <a:srgbClr val="00000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59" name="Tekstvak 331"/>
            <p:cNvSpPr txBox="1">
              <a:spLocks noChangeArrowheads="1"/>
            </p:cNvSpPr>
            <p:nvPr/>
          </p:nvSpPr>
          <p:spPr bwMode="auto">
            <a:xfrm>
              <a:off x="3139498" y="5722218"/>
              <a:ext cx="1439986" cy="504056"/>
            </a:xfrm>
            <a:prstGeom prst="rect">
              <a:avLst/>
            </a:prstGeom>
            <a:solidFill>
              <a:srgbClr val="FFFF66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Job search</a:t>
              </a:r>
              <a:endParaRPr lang="en-GB" altLang="en-US" sz="1600" b="1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 flipH="1">
              <a:off x="3427530" y="2500717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 flipH="1">
              <a:off x="5110161" y="2132856"/>
              <a:ext cx="527829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 flipH="1">
              <a:off x="3427530" y="3439563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 flipH="1">
              <a:off x="3444438" y="5164871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 flipH="1">
              <a:off x="4362467" y="3046948"/>
              <a:ext cx="560924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69" name="Tekstvak 346"/>
            <p:cNvSpPr txBox="1">
              <a:spLocks noChangeArrowheads="1"/>
            </p:cNvSpPr>
            <p:nvPr/>
          </p:nvSpPr>
          <p:spPr bwMode="auto">
            <a:xfrm>
              <a:off x="3131245" y="3699274"/>
              <a:ext cx="1224731" cy="521814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ea typeface="ＭＳ Ｐゴシック" pitchFamily="34" charset="-128"/>
                  <a:cs typeface="Times New Roman" pitchFamily="18" charset="0"/>
                </a:rPr>
                <a:t>Family helper</a:t>
              </a:r>
              <a:endParaRPr lang="en-GB" altLang="en-US" sz="1800" dirty="0">
                <a:solidFill>
                  <a:srgbClr val="002060"/>
                </a:solidFill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70" name="Oval 69"/>
            <p:cNvSpPr/>
            <p:nvPr/>
          </p:nvSpPr>
          <p:spPr bwMode="auto">
            <a:xfrm flipH="1">
              <a:off x="4361541" y="3861048"/>
              <a:ext cx="561849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71" name="Rechte verbindingslijn 339"/>
            <p:cNvSpPr>
              <a:spLocks noChangeShapeType="1"/>
            </p:cNvSpPr>
            <p:nvPr/>
          </p:nvSpPr>
          <p:spPr bwMode="auto">
            <a:xfrm flipH="1">
              <a:off x="4860032" y="4941168"/>
              <a:ext cx="0" cy="805613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 flipH="1">
              <a:off x="4716001" y="5164334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65" name="Tekstvak 346"/>
            <p:cNvSpPr txBox="1">
              <a:spLocks noChangeArrowheads="1"/>
            </p:cNvSpPr>
            <p:nvPr/>
          </p:nvSpPr>
          <p:spPr bwMode="auto">
            <a:xfrm>
              <a:off x="4139952" y="4537104"/>
              <a:ext cx="1036760" cy="620088"/>
            </a:xfrm>
            <a:prstGeom prst="rect">
              <a:avLst/>
            </a:prstGeom>
            <a:solidFill>
              <a:srgbClr val="FF99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For market production</a:t>
              </a:r>
              <a:endParaRPr lang="en-GB" altLang="en-US" sz="16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 flipH="1">
              <a:off x="3946600" y="4704879"/>
              <a:ext cx="185394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 flipH="1">
              <a:off x="3440318" y="4258592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 flipH="1">
              <a:off x="4218799" y="5155693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9512" y="1927870"/>
            <a:ext cx="2456922" cy="4309442"/>
            <a:chOff x="179512" y="1927870"/>
            <a:chExt cx="2456922" cy="4309442"/>
          </a:xfrm>
        </p:grpSpPr>
        <p:sp>
          <p:nvSpPr>
            <p:cNvPr id="20514" name="Rechte verbindingslijn 339"/>
            <p:cNvSpPr>
              <a:spLocks noChangeShapeType="1"/>
            </p:cNvSpPr>
            <p:nvPr/>
          </p:nvSpPr>
          <p:spPr bwMode="auto">
            <a:xfrm>
              <a:off x="2123728" y="2420888"/>
              <a:ext cx="6492" cy="3333278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0512" name="Rechte verbindingslijn 339"/>
            <p:cNvSpPr>
              <a:spLocks noChangeShapeType="1"/>
            </p:cNvSpPr>
            <p:nvPr/>
          </p:nvSpPr>
          <p:spPr bwMode="auto">
            <a:xfrm>
              <a:off x="611560" y="2125564"/>
              <a:ext cx="7508" cy="3620318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43" name="Tekstvak 346"/>
            <p:cNvSpPr txBox="1">
              <a:spLocks noChangeArrowheads="1"/>
            </p:cNvSpPr>
            <p:nvPr/>
          </p:nvSpPr>
          <p:spPr bwMode="auto">
            <a:xfrm>
              <a:off x="179512" y="2996952"/>
              <a:ext cx="1728787" cy="781050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Did something to generate income, 1+ hours</a:t>
              </a:r>
              <a:endParaRPr lang="en-GB" altLang="en-US" sz="18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20486" name="Tekstvak 346"/>
            <p:cNvSpPr txBox="1">
              <a:spLocks noChangeArrowheads="1"/>
            </p:cNvSpPr>
            <p:nvPr/>
          </p:nvSpPr>
          <p:spPr bwMode="auto">
            <a:xfrm>
              <a:off x="179512" y="1927870"/>
              <a:ext cx="1728787" cy="781050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Worked for pay or profit</a:t>
              </a:r>
              <a:endParaRPr lang="en-GB" altLang="en-US" sz="18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20495" name="Tekstvak 331"/>
            <p:cNvSpPr txBox="1">
              <a:spLocks noChangeArrowheads="1"/>
            </p:cNvSpPr>
            <p:nvPr/>
          </p:nvSpPr>
          <p:spPr bwMode="auto">
            <a:xfrm>
              <a:off x="222873" y="4642098"/>
              <a:ext cx="827576" cy="587102"/>
            </a:xfrm>
            <a:prstGeom prst="rect">
              <a:avLst/>
            </a:prstGeom>
            <a:solidFill>
              <a:srgbClr val="CCFF99"/>
            </a:solidFill>
            <a:ln w="635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</a:rPr>
                <a:t>Short Absence</a:t>
              </a:r>
              <a:endParaRPr lang="en-GB" altLang="en-US" sz="1600" b="1" dirty="0">
                <a:solidFill>
                  <a:srgbClr val="002060"/>
                </a:solidFill>
                <a:latin typeface="Arial Narrow"/>
              </a:endParaRPr>
            </a:p>
          </p:txBody>
        </p:sp>
        <p:sp>
          <p:nvSpPr>
            <p:cNvPr id="20497" name="Rechte verbindingslijn 339"/>
            <p:cNvSpPr>
              <a:spLocks noChangeShapeType="1"/>
            </p:cNvSpPr>
            <p:nvPr/>
          </p:nvSpPr>
          <p:spPr bwMode="auto">
            <a:xfrm flipH="1">
              <a:off x="1475656" y="4941168"/>
              <a:ext cx="0" cy="805613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20513" name="Tekstvak 331"/>
            <p:cNvSpPr txBox="1">
              <a:spLocks noChangeArrowheads="1"/>
            </p:cNvSpPr>
            <p:nvPr/>
          </p:nvSpPr>
          <p:spPr bwMode="auto">
            <a:xfrm>
              <a:off x="1690390" y="5743400"/>
              <a:ext cx="946044" cy="493912"/>
            </a:xfrm>
            <a:prstGeom prst="rect">
              <a:avLst/>
            </a:prstGeom>
            <a:solidFill>
              <a:srgbClr val="00B0F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000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Main job</a:t>
              </a:r>
              <a:endParaRPr lang="en-GB" altLang="en-US" sz="1600" b="1" dirty="0">
                <a:solidFill>
                  <a:srgbClr val="00000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20515" name="Tekstvak 331"/>
            <p:cNvSpPr txBox="1">
              <a:spLocks noChangeArrowheads="1"/>
            </p:cNvSpPr>
            <p:nvPr/>
          </p:nvSpPr>
          <p:spPr bwMode="auto">
            <a:xfrm>
              <a:off x="179512" y="5733256"/>
              <a:ext cx="1439986" cy="504056"/>
            </a:xfrm>
            <a:prstGeom prst="rect">
              <a:avLst/>
            </a:prstGeom>
            <a:solidFill>
              <a:srgbClr val="FFFF66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Job search</a:t>
              </a:r>
              <a:endParaRPr lang="en-GB" altLang="en-US" sz="1600" b="1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 flipH="1">
              <a:off x="467544" y="2723276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 flipH="1">
              <a:off x="1914544" y="2215048"/>
              <a:ext cx="497216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 flipH="1">
              <a:off x="474718" y="3796506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 flipH="1">
              <a:off x="467544" y="5236879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 flipH="1">
              <a:off x="1908627" y="3284984"/>
              <a:ext cx="445387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20493" name="Tekstvak 346"/>
            <p:cNvSpPr txBox="1">
              <a:spLocks noChangeArrowheads="1"/>
            </p:cNvSpPr>
            <p:nvPr/>
          </p:nvSpPr>
          <p:spPr bwMode="auto">
            <a:xfrm>
              <a:off x="1259632" y="4642098"/>
              <a:ext cx="1095285" cy="587102"/>
            </a:xfrm>
            <a:prstGeom prst="rect">
              <a:avLst/>
            </a:prstGeom>
            <a:solidFill>
              <a:srgbClr val="FF99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For market production</a:t>
              </a:r>
              <a:endParaRPr lang="en-GB" altLang="en-US" sz="16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 flipH="1">
              <a:off x="1989624" y="5243556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 flipH="1">
              <a:off x="1331640" y="5236429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 flipH="1">
              <a:off x="1050448" y="4797152"/>
              <a:ext cx="215100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74" name="Tekstvak 346"/>
            <p:cNvSpPr txBox="1">
              <a:spLocks noChangeArrowheads="1"/>
            </p:cNvSpPr>
            <p:nvPr/>
          </p:nvSpPr>
          <p:spPr bwMode="auto">
            <a:xfrm>
              <a:off x="179512" y="4077072"/>
              <a:ext cx="1719519" cy="312634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Family helper</a:t>
              </a:r>
              <a:endParaRPr lang="en-GB" altLang="en-US" sz="16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75" name="Oval 74"/>
            <p:cNvSpPr/>
            <p:nvPr/>
          </p:nvSpPr>
          <p:spPr bwMode="auto">
            <a:xfrm flipH="1">
              <a:off x="1899030" y="4127068"/>
              <a:ext cx="448476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 bwMode="auto">
            <a:xfrm flipH="1">
              <a:off x="467544" y="4406837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95801" y="1927869"/>
            <a:ext cx="3212703" cy="4331455"/>
            <a:chOff x="5895801" y="1927869"/>
            <a:chExt cx="3212703" cy="4331455"/>
          </a:xfrm>
        </p:grpSpPr>
        <p:sp>
          <p:nvSpPr>
            <p:cNvPr id="104" name="Rechte verbindingslijn 339"/>
            <p:cNvSpPr>
              <a:spLocks noChangeShapeType="1"/>
            </p:cNvSpPr>
            <p:nvPr/>
          </p:nvSpPr>
          <p:spPr bwMode="auto">
            <a:xfrm>
              <a:off x="7020272" y="5523944"/>
              <a:ext cx="0" cy="425336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94" name="Rechte verbindingslijn 339"/>
            <p:cNvSpPr>
              <a:spLocks noChangeShapeType="1"/>
            </p:cNvSpPr>
            <p:nvPr/>
          </p:nvSpPr>
          <p:spPr bwMode="auto">
            <a:xfrm flipH="1">
              <a:off x="7020272" y="3501008"/>
              <a:ext cx="1" cy="1562164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78" name="Rechte verbindingslijn 339"/>
            <p:cNvSpPr>
              <a:spLocks noChangeShapeType="1"/>
            </p:cNvSpPr>
            <p:nvPr/>
          </p:nvSpPr>
          <p:spPr bwMode="auto">
            <a:xfrm flipV="1">
              <a:off x="6955940" y="4349804"/>
              <a:ext cx="1072444" cy="15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79" name="Rechte verbindingslijn 339"/>
            <p:cNvSpPr>
              <a:spLocks noChangeShapeType="1"/>
            </p:cNvSpPr>
            <p:nvPr/>
          </p:nvSpPr>
          <p:spPr bwMode="auto">
            <a:xfrm flipH="1">
              <a:off x="8739718" y="2082860"/>
              <a:ext cx="8746" cy="1922204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80" name="Rechte verbindingslijn 339"/>
            <p:cNvSpPr>
              <a:spLocks noChangeShapeType="1"/>
            </p:cNvSpPr>
            <p:nvPr/>
          </p:nvSpPr>
          <p:spPr bwMode="auto">
            <a:xfrm flipH="1">
              <a:off x="6300192" y="2291592"/>
              <a:ext cx="22005" cy="2793592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81" name="Tekstvak 346"/>
            <p:cNvSpPr txBox="1">
              <a:spLocks noChangeArrowheads="1"/>
            </p:cNvSpPr>
            <p:nvPr/>
          </p:nvSpPr>
          <p:spPr bwMode="auto">
            <a:xfrm>
              <a:off x="5940152" y="2605528"/>
              <a:ext cx="2583542" cy="341428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ea typeface="ＭＳ Ｐゴシック" pitchFamily="34" charset="-128"/>
                  <a:cs typeface="Times New Roman" pitchFamily="18" charset="0"/>
                </a:rPr>
                <a:t>Has business</a:t>
              </a:r>
              <a:endParaRPr lang="en-GB" altLang="en-US" sz="1800" dirty="0">
                <a:solidFill>
                  <a:srgbClr val="002060"/>
                </a:solidFill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82" name="Tekstvak 346"/>
            <p:cNvSpPr txBox="1">
              <a:spLocks noChangeArrowheads="1"/>
            </p:cNvSpPr>
            <p:nvPr/>
          </p:nvSpPr>
          <p:spPr bwMode="auto">
            <a:xfrm>
              <a:off x="5940151" y="1927869"/>
              <a:ext cx="2591297" cy="398353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Has work for pay</a:t>
              </a:r>
              <a:endParaRPr lang="en-GB" altLang="en-US" sz="18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83" name="Tekstvak 331"/>
            <p:cNvSpPr txBox="1">
              <a:spLocks noChangeArrowheads="1"/>
            </p:cNvSpPr>
            <p:nvPr/>
          </p:nvSpPr>
          <p:spPr bwMode="auto">
            <a:xfrm>
              <a:off x="7740352" y="4033048"/>
              <a:ext cx="1245126" cy="620088"/>
            </a:xfrm>
            <a:prstGeom prst="rect">
              <a:avLst/>
            </a:prstGeom>
            <a:solidFill>
              <a:srgbClr val="CCFF99"/>
            </a:solidFill>
            <a:ln w="635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lIns="0" r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</a:rPr>
                <a:t>Short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</a:rPr>
                <a:t>Absence</a:t>
              </a:r>
              <a:endParaRPr lang="en-GB" altLang="en-US" sz="1600" b="1" dirty="0">
                <a:solidFill>
                  <a:srgbClr val="002060"/>
                </a:solidFill>
                <a:latin typeface="Arial Narrow"/>
              </a:endParaRPr>
            </a:p>
          </p:txBody>
        </p:sp>
        <p:sp>
          <p:nvSpPr>
            <p:cNvPr id="85" name="Tekstvak 331"/>
            <p:cNvSpPr txBox="1">
              <a:spLocks noChangeArrowheads="1"/>
            </p:cNvSpPr>
            <p:nvPr/>
          </p:nvSpPr>
          <p:spPr bwMode="auto">
            <a:xfrm>
              <a:off x="5895801" y="5085184"/>
              <a:ext cx="2168071" cy="454060"/>
            </a:xfrm>
            <a:prstGeom prst="rect">
              <a:avLst/>
            </a:prstGeom>
            <a:solidFill>
              <a:srgbClr val="00B0F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000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Main job</a:t>
              </a:r>
              <a:endParaRPr lang="en-GB" altLang="en-US" sz="1600" b="1" dirty="0">
                <a:solidFill>
                  <a:srgbClr val="00000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86" name="Tekstvak 331"/>
            <p:cNvSpPr txBox="1">
              <a:spLocks noChangeArrowheads="1"/>
            </p:cNvSpPr>
            <p:nvPr/>
          </p:nvSpPr>
          <p:spPr bwMode="auto">
            <a:xfrm>
              <a:off x="8028558" y="5711244"/>
              <a:ext cx="1079946" cy="526068"/>
            </a:xfrm>
            <a:prstGeom prst="rect">
              <a:avLst/>
            </a:prstGeom>
            <a:solidFill>
              <a:srgbClr val="FFFF66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Job search</a:t>
              </a:r>
              <a:endParaRPr lang="en-GB" altLang="en-US" sz="1600" b="1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 flipH="1">
              <a:off x="6184555" y="2348484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88" name="Oval 87"/>
            <p:cNvSpPr/>
            <p:nvPr/>
          </p:nvSpPr>
          <p:spPr bwMode="auto">
            <a:xfrm flipH="1">
              <a:off x="8531446" y="1988840"/>
              <a:ext cx="433041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 bwMode="auto">
            <a:xfrm flipH="1">
              <a:off x="8613954" y="4642592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 bwMode="auto">
            <a:xfrm flipH="1">
              <a:off x="8531447" y="2636912"/>
              <a:ext cx="440795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92" name="Tekstvak 346"/>
            <p:cNvSpPr txBox="1">
              <a:spLocks noChangeArrowheads="1"/>
            </p:cNvSpPr>
            <p:nvPr/>
          </p:nvSpPr>
          <p:spPr bwMode="auto">
            <a:xfrm>
              <a:off x="6588224" y="4077072"/>
              <a:ext cx="792087" cy="510768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ea typeface="ＭＳ Ｐゴシック" pitchFamily="34" charset="-128"/>
                  <a:cs typeface="Times New Roman" pitchFamily="18" charset="0"/>
                </a:rPr>
                <a:t>Family helper</a:t>
              </a:r>
              <a:endParaRPr lang="en-GB" altLang="en-US" sz="1600" dirty="0">
                <a:solidFill>
                  <a:srgbClr val="002060"/>
                </a:solidFill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95" name="Oval 94"/>
            <p:cNvSpPr/>
            <p:nvPr/>
          </p:nvSpPr>
          <p:spPr bwMode="auto">
            <a:xfrm flipH="1">
              <a:off x="6885003" y="4614386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96" name="Tekstvak 346"/>
            <p:cNvSpPr txBox="1">
              <a:spLocks noChangeArrowheads="1"/>
            </p:cNvSpPr>
            <p:nvPr/>
          </p:nvSpPr>
          <p:spPr bwMode="auto">
            <a:xfrm>
              <a:off x="6012159" y="5733256"/>
              <a:ext cx="1872209" cy="526068"/>
            </a:xfrm>
            <a:prstGeom prst="rect">
              <a:avLst/>
            </a:prstGeom>
            <a:solidFill>
              <a:srgbClr val="FF990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latin typeface="Arial Narrow"/>
                  <a:ea typeface="ＭＳ Ｐゴシック" pitchFamily="34" charset="-128"/>
                  <a:cs typeface="Times New Roman" pitchFamily="18" charset="0"/>
                </a:rPr>
                <a:t>For market production</a:t>
              </a:r>
              <a:endParaRPr lang="en-GB" altLang="en-US" sz="1600" dirty="0">
                <a:solidFill>
                  <a:srgbClr val="002060"/>
                </a:solidFill>
                <a:latin typeface="Arial Narrow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97" name="Oval 96"/>
            <p:cNvSpPr/>
            <p:nvPr/>
          </p:nvSpPr>
          <p:spPr bwMode="auto">
            <a:xfrm flipH="1">
              <a:off x="6175256" y="3753798"/>
              <a:ext cx="271875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98" name="Oval 97"/>
            <p:cNvSpPr/>
            <p:nvPr/>
          </p:nvSpPr>
          <p:spPr bwMode="auto">
            <a:xfrm flipH="1">
              <a:off x="7380312" y="4221088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100" name="Tekstvak 346"/>
            <p:cNvSpPr txBox="1">
              <a:spLocks noChangeArrowheads="1"/>
            </p:cNvSpPr>
            <p:nvPr/>
          </p:nvSpPr>
          <p:spPr bwMode="auto">
            <a:xfrm>
              <a:off x="5940152" y="3212976"/>
              <a:ext cx="2304256" cy="521814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 Narrow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0066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66"/>
                  </a:solidFill>
                  <a:latin typeface="Arial Narrow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solidFill>
                    <a:srgbClr val="002060"/>
                  </a:solidFill>
                  <a:ea typeface="ＭＳ Ｐゴシック" pitchFamily="34" charset="-128"/>
                  <a:cs typeface="Times New Roman" pitchFamily="18" charset="0"/>
                </a:rPr>
                <a:t>Last week, did something to generate income, 1+ hours</a:t>
              </a:r>
              <a:endParaRPr lang="en-GB" altLang="en-US" sz="1600" dirty="0">
                <a:solidFill>
                  <a:srgbClr val="002060"/>
                </a:solidFill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101" name="Oval 100"/>
            <p:cNvSpPr/>
            <p:nvPr/>
          </p:nvSpPr>
          <p:spPr bwMode="auto">
            <a:xfrm flipH="1">
              <a:off x="6162917" y="2960139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102" name="Oval 101"/>
            <p:cNvSpPr/>
            <p:nvPr/>
          </p:nvSpPr>
          <p:spPr bwMode="auto">
            <a:xfrm flipH="1">
              <a:off x="6885003" y="3753798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100" b="1" dirty="0">
                  <a:solidFill>
                    <a:srgbClr val="000066"/>
                  </a:solidFill>
                  <a:latin typeface="Arial Narrow" pitchFamily="34" charset="0"/>
                </a:rPr>
                <a:t>N</a:t>
              </a:r>
              <a:endParaRPr lang="en-GB" sz="14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  <p:sp>
          <p:nvSpPr>
            <p:cNvPr id="103" name="Rechte verbindingslijn 339"/>
            <p:cNvSpPr>
              <a:spLocks noChangeShapeType="1"/>
            </p:cNvSpPr>
            <p:nvPr/>
          </p:nvSpPr>
          <p:spPr bwMode="auto">
            <a:xfrm>
              <a:off x="7884368" y="4659848"/>
              <a:ext cx="0" cy="425336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>
                <a:solidFill>
                  <a:srgbClr val="000000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 bwMode="auto">
            <a:xfrm flipH="1">
              <a:off x="7740394" y="4675148"/>
              <a:ext cx="281192" cy="23803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fr-CH" sz="1100" b="1" dirty="0" smtClean="0">
                  <a:solidFill>
                    <a:srgbClr val="000066"/>
                  </a:solidFill>
                  <a:latin typeface="Arial Narrow" pitchFamily="34" charset="0"/>
                </a:rPr>
                <a:t>Y</a:t>
              </a:r>
              <a:endParaRPr lang="en-GB" sz="1100" b="1" dirty="0" smtClean="0">
                <a:solidFill>
                  <a:srgbClr val="000066"/>
                </a:solidFill>
                <a:latin typeface="Arial Narrow" pitchFamily="34" charset="0"/>
              </a:endParaRPr>
            </a:p>
          </p:txBody>
        </p:sp>
      </p:grpSp>
      <p:sp>
        <p:nvSpPr>
          <p:cNvPr id="77" name="Rechte verbindingslijn 339"/>
          <p:cNvSpPr>
            <a:spLocks noChangeShapeType="1"/>
          </p:cNvSpPr>
          <p:nvPr/>
        </p:nvSpPr>
        <p:spPr bwMode="auto">
          <a:xfrm>
            <a:off x="8739718" y="4869160"/>
            <a:ext cx="8745" cy="864096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5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Models assigned by country / region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C26DFC-6A18-4820-A7A7-8EBDF9BFC0EC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  <p:pic>
        <p:nvPicPr>
          <p:cNvPr id="12" name="Content Placeholder 11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45520"/>
            <a:ext cx="6320685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52212" y="4512131"/>
            <a:ext cx="2139501" cy="1754326"/>
          </a:xfrm>
          <a:prstGeom prst="rect">
            <a:avLst/>
          </a:prstGeom>
          <a:solidFill>
            <a:srgbClr val="CCECFF"/>
          </a:solidFill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Choice based on: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-Economic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c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ontext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-National practice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-Regional comparisons</a:t>
            </a:r>
            <a:endParaRPr lang="en-GB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3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ILO pilot study project:</a:t>
            </a:r>
            <a:br>
              <a:rPr lang="en-US" dirty="0" smtClean="0"/>
            </a:br>
            <a:r>
              <a:rPr lang="en-US" dirty="0" smtClean="0"/>
              <a:t>Progress to date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Cognitive tests completed between July and October 2015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Field tests took place between November 2015 and October 2016.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Analysis workshop was held with pilot countries in November 2016 to discuss main conclusions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65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323528" y="2906713"/>
            <a:ext cx="8640960" cy="1500187"/>
          </a:xfrm>
        </p:spPr>
        <p:txBody>
          <a:bodyPr/>
          <a:lstStyle/>
          <a:p>
            <a:r>
              <a:rPr lang="en-GB" altLang="en-US" sz="3600" dirty="0" smtClean="0"/>
              <a:t>Main findings from ILO pilot studies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16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13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findings </a:t>
            </a:r>
            <a:r>
              <a:rPr lang="en-US" dirty="0" smtClean="0"/>
              <a:t>– employment (I)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Tested 5 different approaches to capturing employment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Different question wording and order</a:t>
            </a:r>
            <a:endParaRPr lang="en-US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48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findings – employment (II)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The different questionnaire designs could yield similar results for employment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Necessary to have some common elements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Recovery questions to capture different types of employment important (e.g. contributing family workers, casual workers)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If subsistence work is common it’s important to have extra questions to identify if a person is employed or an own use producer of goods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National adaptation, translation and testing very important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Different words had very different meanings/interpretations across cultures: e.g. profit, household, business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Also useful to have national examples for things like casual jobs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34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sequence of employment questions</a:t>
            </a:r>
            <a:endParaRPr lang="x-none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6637388"/>
              </p:ext>
            </p:extLst>
          </p:nvPr>
        </p:nvGraphicFramePr>
        <p:xfrm>
          <a:off x="179512" y="1340768"/>
          <a:ext cx="3959672" cy="252374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4016"/>
                <a:gridCol w="2879552"/>
                <a:gridCol w="288032"/>
                <a:gridCol w="648072"/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the last (week/7days)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,that is from [DATE] up to [DATE/yesterday],</a:t>
                      </a:r>
                      <a:r>
                        <a:rPr lang="en-GB" sz="9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you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any work for a wage, salary, or any other pay, even if only for one hour?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EMPLOYED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the last (week/7days)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you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run or do any kind of business, farming or other activity to generate income, even if only for one hour? 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READ ONLY IF NEEDED: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For example: growing produce for sale, making things for sale, buying and reselling things, providing services for pay, raising or catching animals or fish for sale  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 </a:t>
                      </a: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the last (week/7days)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you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help a member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of the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household or family with his/her paid job or business?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→7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0806" marR="10806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55701602"/>
              </p:ext>
            </p:extLst>
          </p:nvPr>
        </p:nvGraphicFramePr>
        <p:xfrm>
          <a:off x="179512" y="3861048"/>
          <a:ext cx="4032447" cy="301716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4016"/>
                <a:gridCol w="1743625"/>
                <a:gridCol w="1508382"/>
                <a:gridCol w="636424"/>
              </a:tblGrid>
              <a:tr h="456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the last (week/7days),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you</a:t>
                      </a:r>
                      <a:r>
                        <a:rPr lang="en-GB" sz="9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have a paid job or a business to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which you</a:t>
                      </a:r>
                      <a:r>
                        <a:rPr lang="en-GB" sz="9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expect</a:t>
                      </a:r>
                      <a:r>
                        <a:rPr lang="en-GB" sz="9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return?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30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Why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were</a:t>
                      </a:r>
                      <a:r>
                        <a:rPr lang="en-GB" sz="9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you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absent from work during the last (week/7days)?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SHIFT WORK, FLEXI TIME, NATURE OF WORK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VACATION, HOLIDAYS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SICKNESS, ILLNESS, ACCIDENT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MATERNITY, PATERNITY LEAVE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EDUCATION LEAVE OR TRAINING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PERSONAL LEAVE (CARE FOR FAMILY, CIVIC DUTIES, …)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TEMPORARY LAY OFF, REDUCTION IN CLIENTS, WORK BREAK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BAD WEATHER, NATURAL DISASTER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STRIKE OR LABOUR DISPUTE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LONG-TERM DISABILITY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SEASONAL WORK 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(SPECIFY): </a:t>
                      </a:r>
                      <a:r>
                        <a:rPr lang="en-US" sz="7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___________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→7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→7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→7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→7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Including the time </a:t>
                      </a:r>
                      <a:r>
                        <a:rPr lang="en-US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that you have 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been absent, </a:t>
                      </a:r>
                      <a:r>
                        <a:rPr lang="en-US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will you 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return to that same job / business within 3 months or less?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 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→8</a:t>
                      </a:r>
                      <a:endParaRPr lang="en-GB" sz="9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224" marR="1122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427503"/>
              </p:ext>
            </p:extLst>
          </p:nvPr>
        </p:nvGraphicFramePr>
        <p:xfrm>
          <a:off x="4427983" y="1484784"/>
          <a:ext cx="4485829" cy="22433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43809"/>
                <a:gridCol w="1636280"/>
                <a:gridCol w="1489832"/>
                <a:gridCol w="715908"/>
              </a:tblGrid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Was this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work that you mentioned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in...?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(Mark only one)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i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READ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farming or rearing animals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fishing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type of activity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EMPLOYED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the last (week/7 days) </a:t>
                      </a:r>
                      <a:r>
                        <a:rPr lang="en-US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you 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any work in farming, rearing animals or fishing? 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 EMPLOYED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CH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Thinking about the </a:t>
                      </a:r>
                      <a:r>
                        <a:rPr lang="en-GB" sz="9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products you 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worked on, are they mainly intended for sale or for family use?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ONLY FOR SALE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MAINLY FOR SALE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MAINLY FOR FAMILY USE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ONLY FOR FAMILY USE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EMPLOYED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9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EMPLOYED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34925" y="1258888"/>
            <a:ext cx="4177035" cy="260216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572000" y="4252446"/>
            <a:ext cx="443865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FF0000"/>
                </a:solidFill>
              </a:rPr>
              <a:t>PRIMARY EMPLOYMENT QUESTIONS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779912" y="3356992"/>
            <a:ext cx="864096" cy="8954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4925" y="3861048"/>
            <a:ext cx="4177035" cy="2996952"/>
          </a:xfrm>
          <a:prstGeom prst="roundRect">
            <a:avLst/>
          </a:prstGeom>
          <a:noFill/>
          <a:ln w="34925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4541941" y="4932867"/>
            <a:ext cx="4438650" cy="369332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3333FF"/>
                </a:solidFill>
              </a:rPr>
              <a:t>TEMPORARY ABSENCE QUESTIONS</a:t>
            </a:r>
            <a:endParaRPr lang="en-GB" dirty="0">
              <a:solidFill>
                <a:srgbClr val="3333FF"/>
              </a:solidFill>
            </a:endParaRPr>
          </a:p>
        </p:txBody>
      </p:sp>
      <p:cxnSp>
        <p:nvCxnSpPr>
          <p:cNvPr id="19" name="Straight Arrow Connector 18"/>
          <p:cNvCxnSpPr>
            <a:stCxn id="17" idx="1"/>
          </p:cNvCxnSpPr>
          <p:nvPr/>
        </p:nvCxnSpPr>
        <p:spPr>
          <a:xfrm flipH="1" flipV="1">
            <a:off x="3749853" y="5004875"/>
            <a:ext cx="792088" cy="112658"/>
          </a:xfrm>
          <a:prstGeom prst="straightConnector1">
            <a:avLst/>
          </a:prstGeom>
          <a:ln w="25400">
            <a:solidFill>
              <a:srgbClr val="33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4355976" y="1465620"/>
            <a:ext cx="4654674" cy="239542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4576497" y="5670378"/>
            <a:ext cx="4438650" cy="369332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00B050"/>
                </a:solidFill>
              </a:rPr>
              <a:t>CHECK FOR MARKET ACTIVITY</a:t>
            </a:r>
            <a:endParaRPr lang="en-GB" dirty="0">
              <a:solidFill>
                <a:srgbClr val="00B05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508104" y="3356992"/>
            <a:ext cx="216024" cy="2313386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65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findings – unemployment and </a:t>
            </a:r>
            <a:r>
              <a:rPr lang="en-GB" dirty="0" smtClean="0"/>
              <a:t>labour</a:t>
            </a:r>
            <a:r>
              <a:rPr lang="en-US" dirty="0" smtClean="0"/>
              <a:t> underutilization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Questions to capture job search, availability and desire appeared to work well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Cognitive tests showed no major problems with understanding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One set of questions on job search appeared to work slightly better than the other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Important to include wording which helps people to think about small activities and casual jobs</a:t>
            </a:r>
            <a:endParaRPr lang="en-US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97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sequence of job search and availability questions</a:t>
            </a:r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74581647"/>
              </p:ext>
            </p:extLst>
          </p:nvPr>
        </p:nvGraphicFramePr>
        <p:xfrm>
          <a:off x="323528" y="1355032"/>
          <a:ext cx="3738211" cy="38344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20111"/>
                <a:gridCol w="1380089"/>
                <a:gridCol w="1558528"/>
                <a:gridCol w="379483"/>
              </a:tblGrid>
              <a:tr h="665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During the last (month/4 weeks/30 days)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that is from [DATE]</a:t>
                      </a:r>
                      <a:r>
                        <a:rPr lang="en-GB" sz="9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up to yesterday,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did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anything to find a paid job or to start a business?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Or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you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anything to find any kind of work to generate income, even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small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or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casual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jobs?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9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mainly do in the last (month/4 weeks/30 days) to find a job or start a business?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APPLY TO PROSPECTIVE EMPLOYERS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PLACE OR ANSWER JOB ADVERTISEMENTS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STUDY OR READ JOB ADVERTISEMENTS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REGISTER WITH (EMPLOYMENT CENTER)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REGISTER WITH PRIVATE RECRUITMENT OFFICES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7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ETC…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For how long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have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been without work and trying to find a paid job or start a business?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LESS THAN 1 MONTH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 MONTH TO &lt;  3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 MONTHS TO &lt; 6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 MONTHS TO &lt; 12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 YEAR TO &lt; 2 YEARS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 YEARS OR MORE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Would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want to work if a job or business opportunity became available?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→NEXT SECTION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29590978"/>
              </p:ext>
            </p:extLst>
          </p:nvPr>
        </p:nvGraphicFramePr>
        <p:xfrm>
          <a:off x="4517231" y="1340768"/>
          <a:ext cx="4493418" cy="39084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8516"/>
                <a:gridCol w="1478461"/>
                <a:gridCol w="1872208"/>
                <a:gridCol w="694233"/>
              </a:tblGrid>
              <a:tr h="15841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What is the main reason why 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you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 try to find a paid job or start a business in the last (month/4 weeks/30 days)?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ALREADY FOUND JOB TO START IN THE FUTURE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WAITING FOR RESULTS OF A PREVIOUS SEARCH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AWAITING RECALL FROM A PREVIOUS JOB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WAITING FOR THE SEASON TO START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TIRED OF LOOKING FOR JOBS, NO JOBS IN AREA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 JOBS MATCHING SKILLS, LACKS EXPERIENCE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CONSIDERED TOO YOUNG/OLD BY EMPLOYERS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STUDIES, TRAINING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FAMILY / HOUSEHOLD RESPONSIBILITIES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AGRICULTURE / FISHING FOR FAMILY USE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DISABILITY, INJURY, ILLNESS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SOURCES OF INCOME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(SPECIFY):_________________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3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When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you expect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 start working in this job?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 MONTH OR LESS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&gt; 1 MONTH AND UP TO 3 MONTHS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&gt; 3 MONTHS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If (a/the) job or business opportunity had been available,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could you have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started working last week?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i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→NEXT SECTION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2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Or could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start working within the next two weeks?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→NEXT</a:t>
                      </a:r>
                      <a:r>
                        <a:rPr lang="en-US" sz="7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SECTION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21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What is the main reason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why you</a:t>
                      </a:r>
                      <a:r>
                        <a:rPr lang="en-GB" sz="9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are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 available to start working in the next two weeks?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AWAITING RECALL FROM A PREVIOUS JOB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WAITING FOR THE SEASON TO START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STUDIES, TRAINING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FAMILY / HOUSEHOLD RESPONSIBILITIES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AGRICULTURE / FISHING FOR FAMILY USE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RETIRED, PENSIONER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DISABILITY, INJURY, ILLNESS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(SPECIFY):_________________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323528" y="1340768"/>
            <a:ext cx="3816424" cy="34068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11560" y="4437112"/>
            <a:ext cx="72008" cy="12241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512" y="5661248"/>
            <a:ext cx="2088232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FF0000"/>
                </a:solidFill>
              </a:rPr>
              <a:t>Job </a:t>
            </a:r>
            <a:r>
              <a:rPr lang="fr-CH" dirty="0" err="1" smtClean="0">
                <a:solidFill>
                  <a:srgbClr val="FF0000"/>
                </a:solidFill>
              </a:rPr>
              <a:t>search</a:t>
            </a:r>
            <a:r>
              <a:rPr lang="fr-CH" dirty="0" smtClean="0">
                <a:solidFill>
                  <a:srgbClr val="FF0000"/>
                </a:solidFill>
              </a:rPr>
              <a:t> and duration of </a:t>
            </a:r>
            <a:r>
              <a:rPr lang="fr-CH" dirty="0" err="1" smtClean="0">
                <a:solidFill>
                  <a:srgbClr val="FF0000"/>
                </a:solidFill>
              </a:rPr>
              <a:t>unemployment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3528" y="4747615"/>
            <a:ext cx="3816424" cy="576064"/>
          </a:xfrm>
          <a:prstGeom prst="roundRect">
            <a:avLst/>
          </a:prstGeom>
          <a:noFill/>
          <a:ln w="381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2412331" y="5661248"/>
            <a:ext cx="1799629" cy="369332"/>
          </a:xfrm>
          <a:prstGeom prst="rect">
            <a:avLst/>
          </a:prstGeom>
          <a:noFill/>
          <a:ln w="9525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err="1" smtClean="0">
                <a:solidFill>
                  <a:srgbClr val="3333FF"/>
                </a:solidFill>
              </a:rPr>
              <a:t>Desire</a:t>
            </a:r>
            <a:r>
              <a:rPr lang="fr-CH" dirty="0" smtClean="0">
                <a:solidFill>
                  <a:srgbClr val="3333FF"/>
                </a:solidFill>
              </a:rPr>
              <a:t> for </a:t>
            </a:r>
            <a:r>
              <a:rPr lang="fr-CH" dirty="0" err="1" smtClean="0">
                <a:solidFill>
                  <a:srgbClr val="3333FF"/>
                </a:solidFill>
              </a:rPr>
              <a:t>work</a:t>
            </a:r>
            <a:endParaRPr lang="en-GB" dirty="0">
              <a:solidFill>
                <a:srgbClr val="3333FF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771800" y="5085184"/>
            <a:ext cx="216024" cy="576064"/>
          </a:xfrm>
          <a:prstGeom prst="straightConnector1">
            <a:avLst/>
          </a:prstGeom>
          <a:ln w="25400">
            <a:solidFill>
              <a:srgbClr val="33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22763" y="5408717"/>
            <a:ext cx="1800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00B050"/>
                </a:solidFill>
              </a:rPr>
              <a:t>Future starters</a:t>
            </a:r>
            <a:endParaRPr lang="en-GB" dirty="0">
              <a:solidFill>
                <a:srgbClr val="00B05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4860032" y="1412776"/>
            <a:ext cx="1728192" cy="396044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860032" y="3090928"/>
            <a:ext cx="1296144" cy="2282288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444208" y="1772816"/>
            <a:ext cx="1872208" cy="36004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5076056" y="5795824"/>
            <a:ext cx="2664296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err="1" smtClean="0">
                <a:solidFill>
                  <a:srgbClr val="7030A0"/>
                </a:solidFill>
              </a:rPr>
              <a:t>Discouraged</a:t>
            </a:r>
            <a:r>
              <a:rPr lang="fr-CH" dirty="0" smtClean="0">
                <a:solidFill>
                  <a:srgbClr val="7030A0"/>
                </a:solidFill>
              </a:rPr>
              <a:t> </a:t>
            </a:r>
            <a:r>
              <a:rPr lang="fr-CH" dirty="0" err="1" smtClean="0">
                <a:solidFill>
                  <a:srgbClr val="7030A0"/>
                </a:solidFill>
              </a:rPr>
              <a:t>jobseekers</a:t>
            </a:r>
            <a:endParaRPr lang="en-GB" dirty="0">
              <a:solidFill>
                <a:srgbClr val="7030A0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6588224" y="1988840"/>
            <a:ext cx="576064" cy="3789209"/>
          </a:xfrm>
          <a:prstGeom prst="straightConnector1">
            <a:avLst/>
          </a:prstGeom>
          <a:ln w="254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4499421" y="3284984"/>
            <a:ext cx="4511229" cy="88058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588224" y="5408717"/>
            <a:ext cx="23255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 err="1" smtClean="0"/>
              <a:t>Availability</a:t>
            </a:r>
            <a:endParaRPr lang="en-GB" dirty="0"/>
          </a:p>
        </p:txBody>
      </p:sp>
      <p:cxnSp>
        <p:nvCxnSpPr>
          <p:cNvPr id="42" name="Straight Arrow Connector 41"/>
          <p:cNvCxnSpPr>
            <a:stCxn id="40" idx="0"/>
          </p:cNvCxnSpPr>
          <p:nvPr/>
        </p:nvCxnSpPr>
        <p:spPr>
          <a:xfrm flipH="1" flipV="1">
            <a:off x="7380312" y="3501008"/>
            <a:ext cx="370707" cy="19077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80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4" grpId="0" animBg="1"/>
      <p:bldP spid="25" grpId="0" animBg="1"/>
      <p:bldP spid="26" grpId="0" animBg="1"/>
      <p:bldP spid="29" grpId="0" animBg="1"/>
      <p:bldP spid="35" grpId="0" animBg="1"/>
      <p:bldP spid="36" grpId="0" animBg="1"/>
      <p:bldP spid="39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findings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Working time and time related underemployment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Questions worked relatively well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Working time in other forms of work can be more difficult (e.g. childcare)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Can be useful to capture information on main activity – questions on this were updated after cognitive testing but then worked well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GB" sz="2400" dirty="0" smtClean="0"/>
              <a:t>Analyse</a:t>
            </a:r>
            <a:r>
              <a:rPr lang="en-US" sz="2400" dirty="0" smtClean="0"/>
              <a:t> </a:t>
            </a:r>
            <a:r>
              <a:rPr lang="en-US" sz="2400" dirty="0" smtClean="0"/>
              <a:t>by the labour force status to see people who may have employment but a different main activity (e.g. caring for family)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Careful wording needed and better to read response categories – see example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95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activity - illustration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Version before cognitive testing: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i="1" dirty="0" smtClean="0"/>
              <a:t>‘What is your main activity or situation at present?’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CH" dirty="0" smtClean="0"/>
              <a:t>Version </a:t>
            </a:r>
            <a:r>
              <a:rPr lang="en-GB" dirty="0" smtClean="0"/>
              <a:t>after</a:t>
            </a:r>
            <a:r>
              <a:rPr lang="fr-CH" dirty="0" smtClean="0"/>
              <a:t> </a:t>
            </a:r>
            <a:r>
              <a:rPr lang="fr-CH" dirty="0" smtClean="0"/>
              <a:t>cognitive </a:t>
            </a:r>
            <a:r>
              <a:rPr lang="en-GB" dirty="0" smtClean="0"/>
              <a:t>testing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GB" sz="1950" i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‘</a:t>
            </a:r>
            <a:r>
              <a:rPr lang="en-GB" sz="1950" i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Which </a:t>
            </a:r>
            <a:r>
              <a:rPr lang="en-GB" sz="1950" i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of the following best describes what </a:t>
            </a:r>
            <a:r>
              <a:rPr lang="en-GB" sz="1950" i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you are </a:t>
            </a:r>
            <a:r>
              <a:rPr lang="en-GB" sz="1950" i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mainly doing at present? </a:t>
            </a:r>
            <a:r>
              <a:rPr lang="en-GB" sz="1950" i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‘</a:t>
            </a:r>
          </a:p>
          <a:p>
            <a:pPr marL="0" indent="0">
              <a:spcAft>
                <a:spcPts val="0"/>
              </a:spcAft>
              <a:buNone/>
            </a:pPr>
            <a:r>
              <a:rPr lang="fr-CH" sz="1800" i="1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Read out:</a:t>
            </a:r>
          </a:p>
          <a:p>
            <a:r>
              <a:rPr lang="en-US" sz="1800" dirty="0"/>
              <a:t>Studying or training</a:t>
            </a:r>
            <a:endParaRPr lang="en-GB" sz="1800" dirty="0"/>
          </a:p>
          <a:p>
            <a:r>
              <a:rPr lang="en-US" sz="1800" dirty="0"/>
              <a:t>Work in farming or fishing</a:t>
            </a:r>
            <a:endParaRPr lang="en-GB" sz="1800" dirty="0"/>
          </a:p>
          <a:p>
            <a:r>
              <a:rPr lang="en-US" sz="1800" dirty="0"/>
              <a:t>Working in a sector other than farming or fishing</a:t>
            </a:r>
            <a:endParaRPr lang="en-GB" sz="1800" dirty="0"/>
          </a:p>
          <a:p>
            <a:r>
              <a:rPr lang="en-US" sz="1800" dirty="0"/>
              <a:t>Looking for work</a:t>
            </a:r>
            <a:endParaRPr lang="en-GB" sz="1800" dirty="0"/>
          </a:p>
          <a:p>
            <a:r>
              <a:rPr lang="en-US" sz="1800" dirty="0"/>
              <a:t>Engaged in household or family responsibilities</a:t>
            </a:r>
            <a:endParaRPr lang="en-GB" sz="1800" dirty="0"/>
          </a:p>
          <a:p>
            <a:r>
              <a:rPr lang="en-US" sz="1800" dirty="0"/>
              <a:t>Long-term illness, injury or disability</a:t>
            </a:r>
            <a:endParaRPr lang="en-GB" sz="1800" dirty="0"/>
          </a:p>
          <a:p>
            <a:r>
              <a:rPr lang="en-US" sz="1800" dirty="0"/>
              <a:t>Retired or pensioner</a:t>
            </a:r>
            <a:endParaRPr lang="en-GB" sz="1800" dirty="0"/>
          </a:p>
          <a:p>
            <a:pPr marL="0" indent="0">
              <a:spcAft>
                <a:spcPts val="0"/>
              </a:spcAft>
              <a:buNone/>
            </a:pPr>
            <a:endParaRPr lang="en-GB" sz="2400" i="1" dirty="0">
              <a:solidFill>
                <a:srgbClr val="7030A0"/>
              </a:solidFill>
              <a:ea typeface="Times New Roman" panose="02020603050405020304" pitchFamily="18" charset="0"/>
            </a:endParaRPr>
          </a:p>
          <a:p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recommendations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468094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Allow sufficient time to develop and test the questionnaire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Use questionnaires </a:t>
            </a:r>
            <a:r>
              <a:rPr lang="en-US" sz="2800" dirty="0" smtClean="0"/>
              <a:t>from other countries or ILO as a guide but national adaptation should be done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Testing can be done in multiple different ways </a:t>
            </a:r>
            <a:r>
              <a:rPr lang="en-US" sz="2800" dirty="0" smtClean="0"/>
              <a:t>and periods depending </a:t>
            </a:r>
            <a:r>
              <a:rPr lang="en-US" sz="2800" dirty="0" smtClean="0"/>
              <a:t>on resources available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Can design the questionnaire to generate information to compare with old standards while applying the new standards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Potentially useful for data users to understand </a:t>
            </a:r>
            <a:r>
              <a:rPr lang="en-US" dirty="0" smtClean="0"/>
              <a:t>differences</a:t>
            </a:r>
            <a:endParaRPr lang="en-US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30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ILO pilot study project:</a:t>
            </a:r>
            <a:br>
              <a:rPr lang="en-US" dirty="0" smtClean="0"/>
            </a:br>
            <a:r>
              <a:rPr lang="en-US" dirty="0" smtClean="0"/>
              <a:t>Next steps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11299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ILO continuing analysis of results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Preparing reports from the pilot studies to publish in coming months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Reports will include the results from the pilot studies and recommendations for questionnaire content based on those results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Once results are published ILO will work on additional guidance and tools to support country implementation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Additional </a:t>
            </a:r>
            <a:r>
              <a:rPr lang="en-US" sz="2400" dirty="0" smtClean="0"/>
              <a:t>pilot tests </a:t>
            </a:r>
            <a:r>
              <a:rPr lang="en-US" sz="2400" dirty="0" smtClean="0"/>
              <a:t>to be done with </a:t>
            </a:r>
            <a:r>
              <a:rPr lang="en-US" sz="2400" dirty="0" smtClean="0"/>
              <a:t>interested partners on specific issues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Reporting to the 20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ICLS in October </a:t>
            </a:r>
            <a:r>
              <a:rPr lang="en-US" sz="2400" dirty="0" smtClean="0"/>
              <a:t>2018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Main results to be on ILO web site at: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hlinkClick r:id="rId2"/>
              </a:rPr>
              <a:t>http://www.ilo.org/stat/Areasofwork/Standards/lfs/lang--</a:t>
            </a:r>
            <a:r>
              <a:rPr lang="en-US" sz="2400" dirty="0" smtClean="0">
                <a:hlinkClick r:id="rId2"/>
              </a:rPr>
              <a:t>en/index.htm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1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ICLS: other countries’ experience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346"/>
            <a:ext cx="8903146" cy="504098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A number of countries have standards already aligned with the 19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ICLS: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Australia, Japan, Korea, New Zealand (most of OECD countries);</a:t>
            </a:r>
            <a:endParaRPr lang="en-U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Some countries were able to revise with minor changes;</a:t>
            </a:r>
            <a:endParaRPr lang="en-US" sz="2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Countries with no previous data series, or with irregular data collection, can implement immediately: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Brunei, Lao PDR, Myanmar, Nepal, </a:t>
            </a:r>
            <a:r>
              <a:rPr lang="en-US" sz="2400" dirty="0" err="1" smtClean="0"/>
              <a:t>etc</a:t>
            </a:r>
            <a:r>
              <a:rPr lang="en-US" sz="2400" dirty="0" smtClean="0"/>
              <a:t>;</a:t>
            </a:r>
            <a:endParaRPr lang="en-US" sz="2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Countries currently piloting/ planning to pilot in line with Para 92, </a:t>
            </a:r>
            <a:r>
              <a:rPr lang="en-US" sz="2800" dirty="0" err="1" smtClean="0"/>
              <a:t>Resol</a:t>
            </a:r>
            <a:r>
              <a:rPr lang="en-US" sz="2800" dirty="0" smtClean="0"/>
              <a:t>. I of the 19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ICLS:</a:t>
            </a:r>
            <a:endParaRPr lang="en-US" sz="2800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Mongolia, Philippines, Sri Lanka, </a:t>
            </a:r>
            <a:r>
              <a:rPr lang="en-US" sz="2400" b="1" dirty="0" smtClean="0"/>
              <a:t>Vietnam</a:t>
            </a:r>
            <a:r>
              <a:rPr lang="en-US" sz="2400" dirty="0" smtClean="0"/>
              <a:t>, etc.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71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sz="4000" dirty="0" smtClean="0"/>
              <a:t>Thank you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C26DFC-6A18-4820-A7A7-8EBDF9BFC0EC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91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LO-Statistics">
  <a:themeElements>
    <a:clrScheme name="ILO-Statist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LO-Statist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LO-Stat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LO-Statistics">
  <a:themeElements>
    <a:clrScheme name="ILO-Statist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LO-Statistic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ILO-Stat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5090</TotalTime>
  <Words>2375</Words>
  <Application>Microsoft Office PowerPoint</Application>
  <PresentationFormat>On-screen Show (4:3)</PresentationFormat>
  <Paragraphs>568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ＭＳ Ｐゴシック</vt:lpstr>
      <vt:lpstr>Arial</vt:lpstr>
      <vt:lpstr>Arial Narrow</vt:lpstr>
      <vt:lpstr>Calibri</vt:lpstr>
      <vt:lpstr>Times New Roman</vt:lpstr>
      <vt:lpstr>ILO-Statistics</vt:lpstr>
      <vt:lpstr>1_ILO-Statistics</vt:lpstr>
      <vt:lpstr>ILO Pilot Studies – overview and main results</vt:lpstr>
      <vt:lpstr>Contents</vt:lpstr>
      <vt:lpstr> </vt:lpstr>
      <vt:lpstr>ILO pilot study project: Objectives and scope (I)</vt:lpstr>
      <vt:lpstr>ILO pilot study project: Objectives and scope (II)</vt:lpstr>
      <vt:lpstr>Phase 1: Pilot Countries &amp; Partners</vt:lpstr>
      <vt:lpstr>Expected outputs</vt:lpstr>
      <vt:lpstr>Pilot study design</vt:lpstr>
      <vt:lpstr>Pilot study design: Focus of each stage</vt:lpstr>
      <vt:lpstr>Model Questionnaires: 5 developed &amp; tested</vt:lpstr>
      <vt:lpstr>Model questionnaires: Similarities and differences</vt:lpstr>
      <vt:lpstr>Basic structure of model questionnaires</vt:lpstr>
      <vt:lpstr>Main differences: models 3, 4 &amp; 5 Identification of persons employed </vt:lpstr>
      <vt:lpstr>Models assigned by country / region</vt:lpstr>
      <vt:lpstr>ILO pilot study project: Progress to date</vt:lpstr>
      <vt:lpstr> </vt:lpstr>
      <vt:lpstr>Main findings – employment (I)</vt:lpstr>
      <vt:lpstr>Main findings – employment (II)</vt:lpstr>
      <vt:lpstr>Example – sequence of employment questions</vt:lpstr>
      <vt:lpstr>Main findings – unemployment and labour underutilization</vt:lpstr>
      <vt:lpstr>Example – sequence of job search and availability questions</vt:lpstr>
      <vt:lpstr>Other findings</vt:lpstr>
      <vt:lpstr>Main activity - illustration</vt:lpstr>
      <vt:lpstr>General recommendations</vt:lpstr>
      <vt:lpstr>ILO pilot study project: Next steps</vt:lpstr>
      <vt:lpstr>19th ICLS: other countries’ experience</vt:lpstr>
      <vt:lpstr>PowerPoint Presentation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benes</dc:creator>
  <cp:lastModifiedBy>Habiyakare, Tite</cp:lastModifiedBy>
  <cp:revision>1090</cp:revision>
  <cp:lastPrinted>2015-10-28T11:18:10Z</cp:lastPrinted>
  <dcterms:created xsi:type="dcterms:W3CDTF">2010-08-05T16:03:42Z</dcterms:created>
  <dcterms:modified xsi:type="dcterms:W3CDTF">2017-03-25T08:50:39Z</dcterms:modified>
</cp:coreProperties>
</file>