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4" r:id="rId3"/>
    <p:sldId id="326" r:id="rId4"/>
    <p:sldId id="328" r:id="rId5"/>
    <p:sldId id="335" r:id="rId6"/>
    <p:sldId id="330" r:id="rId7"/>
    <p:sldId id="331" r:id="rId8"/>
    <p:sldId id="336" r:id="rId9"/>
    <p:sldId id="333" r:id="rId10"/>
    <p:sldId id="334" r:id="rId11"/>
    <p:sldId id="298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158" autoAdjust="0"/>
  </p:normalViewPr>
  <p:slideViewPr>
    <p:cSldViewPr snapToGrid="0">
      <p:cViewPr>
        <p:scale>
          <a:sx n="60" d="100"/>
          <a:sy n="60" d="100"/>
        </p:scale>
        <p:origin x="413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ECCBED-5970-4CED-91F0-0E73F556673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1838F93-EB68-483D-B1F9-72416F9ABF44}">
      <dgm:prSet phldrT="[Text]" custT="1"/>
      <dgm:spPr/>
      <dgm:t>
        <a:bodyPr/>
        <a:lstStyle/>
        <a:p>
          <a:r>
            <a:rPr lang="en-SG" sz="2400" smtClean="0"/>
            <a:t>1955 - 1965</a:t>
          </a:r>
          <a:endParaRPr lang="en-SG" sz="2400"/>
        </a:p>
      </dgm:t>
    </dgm:pt>
    <dgm:pt modelId="{91EB77C5-45A9-41BD-BBF6-3F084C2AEFCD}" type="parTrans" cxnId="{6C21FF0F-D94C-48F2-9D4F-B120DD6C04C8}">
      <dgm:prSet/>
      <dgm:spPr/>
      <dgm:t>
        <a:bodyPr/>
        <a:lstStyle/>
        <a:p>
          <a:endParaRPr lang="en-SG"/>
        </a:p>
      </dgm:t>
    </dgm:pt>
    <dgm:pt modelId="{D9CAD571-B0F7-4F73-8A66-7776D7DD4AB7}" type="sibTrans" cxnId="{6C21FF0F-D94C-48F2-9D4F-B120DD6C04C8}">
      <dgm:prSet/>
      <dgm:spPr/>
      <dgm:t>
        <a:bodyPr/>
        <a:lstStyle/>
        <a:p>
          <a:endParaRPr lang="en-SG"/>
        </a:p>
      </dgm:t>
    </dgm:pt>
    <dgm:pt modelId="{EB200429-8DC1-41AD-828F-0AF5C280F2A2}">
      <dgm:prSet phldrT="[Text]" custT="1"/>
      <dgm:spPr/>
      <dgm:t>
        <a:bodyPr/>
        <a:lstStyle/>
        <a:p>
          <a:r>
            <a:rPr lang="en-SG" sz="2400" smtClean="0"/>
            <a:t>1965 - 1975</a:t>
          </a:r>
          <a:endParaRPr lang="en-SG" sz="2400"/>
        </a:p>
      </dgm:t>
    </dgm:pt>
    <dgm:pt modelId="{D684F917-845F-4791-8F86-D8CD8D5BDDA2}" type="parTrans" cxnId="{64BE6E36-C66B-4F7D-B39B-1D10D5ABE232}">
      <dgm:prSet/>
      <dgm:spPr/>
      <dgm:t>
        <a:bodyPr/>
        <a:lstStyle/>
        <a:p>
          <a:endParaRPr lang="en-SG"/>
        </a:p>
      </dgm:t>
    </dgm:pt>
    <dgm:pt modelId="{006C833C-E9E7-40A4-928A-7C98C4633B01}" type="sibTrans" cxnId="{64BE6E36-C66B-4F7D-B39B-1D10D5ABE232}">
      <dgm:prSet/>
      <dgm:spPr/>
      <dgm:t>
        <a:bodyPr/>
        <a:lstStyle/>
        <a:p>
          <a:endParaRPr lang="en-SG"/>
        </a:p>
      </dgm:t>
    </dgm:pt>
    <dgm:pt modelId="{4A558BFB-C1CA-4373-AF1E-C5AFBFCF18CA}">
      <dgm:prSet phldrT="[Text]" custT="1"/>
      <dgm:spPr/>
      <dgm:t>
        <a:bodyPr/>
        <a:lstStyle/>
        <a:p>
          <a:r>
            <a:rPr lang="en-SG" sz="2400" smtClean="0"/>
            <a:t>1976 - 1985</a:t>
          </a:r>
          <a:endParaRPr lang="en-SG" sz="2400"/>
        </a:p>
      </dgm:t>
    </dgm:pt>
    <dgm:pt modelId="{5D42EB8E-A6C4-45B6-8818-0B837695ED9E}" type="parTrans" cxnId="{4CBA1AA8-7861-4F53-990A-F3B8F86E3D4C}">
      <dgm:prSet/>
      <dgm:spPr/>
      <dgm:t>
        <a:bodyPr/>
        <a:lstStyle/>
        <a:p>
          <a:endParaRPr lang="en-SG"/>
        </a:p>
      </dgm:t>
    </dgm:pt>
    <dgm:pt modelId="{01D725B9-9037-474B-8ACC-0F06A247D4C1}" type="sibTrans" cxnId="{4CBA1AA8-7861-4F53-990A-F3B8F86E3D4C}">
      <dgm:prSet/>
      <dgm:spPr/>
      <dgm:t>
        <a:bodyPr/>
        <a:lstStyle/>
        <a:p>
          <a:endParaRPr lang="en-SG"/>
        </a:p>
      </dgm:t>
    </dgm:pt>
    <dgm:pt modelId="{980AE92A-FF50-4350-BCEE-6B8E2801BB49}" type="pres">
      <dgm:prSet presAssocID="{48ECCBED-5970-4CED-91F0-0E73F5566738}" presName="Name0" presStyleCnt="0">
        <dgm:presLayoutVars>
          <dgm:dir/>
          <dgm:resizeHandles val="exact"/>
        </dgm:presLayoutVars>
      </dgm:prSet>
      <dgm:spPr/>
    </dgm:pt>
    <dgm:pt modelId="{3EC20F53-53BD-4D12-A527-AF2DB181A3DE}" type="pres">
      <dgm:prSet presAssocID="{C1838F93-EB68-483D-B1F9-72416F9ABF44}" presName="node" presStyleLbl="node1" presStyleIdx="0" presStyleCnt="3" custLinFactNeighborX="16454" custLinFactNeighborY="154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7928E729-74B3-41B9-8D8E-159C0039BC4D}" type="pres">
      <dgm:prSet presAssocID="{D9CAD571-B0F7-4F73-8A66-7776D7DD4AB7}" presName="sibTrans" presStyleLbl="sibTrans2D1" presStyleIdx="0" presStyleCnt="2"/>
      <dgm:spPr/>
      <dgm:t>
        <a:bodyPr/>
        <a:lstStyle/>
        <a:p>
          <a:endParaRPr lang="en-SG"/>
        </a:p>
      </dgm:t>
    </dgm:pt>
    <dgm:pt modelId="{9D568E14-03C6-4528-94F5-C2616AD296B0}" type="pres">
      <dgm:prSet presAssocID="{D9CAD571-B0F7-4F73-8A66-7776D7DD4AB7}" presName="connectorText" presStyleLbl="sibTrans2D1" presStyleIdx="0" presStyleCnt="2"/>
      <dgm:spPr/>
      <dgm:t>
        <a:bodyPr/>
        <a:lstStyle/>
        <a:p>
          <a:endParaRPr lang="en-SG"/>
        </a:p>
      </dgm:t>
    </dgm:pt>
    <dgm:pt modelId="{1D73938C-649B-4523-AC92-3B8D508C5195}" type="pres">
      <dgm:prSet presAssocID="{EB200429-8DC1-41AD-828F-0AF5C280F2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DBCC1B70-B9C3-409D-83EA-44D8425CB3CE}" type="pres">
      <dgm:prSet presAssocID="{006C833C-E9E7-40A4-928A-7C98C4633B01}" presName="sibTrans" presStyleLbl="sibTrans2D1" presStyleIdx="1" presStyleCnt="2"/>
      <dgm:spPr/>
      <dgm:t>
        <a:bodyPr/>
        <a:lstStyle/>
        <a:p>
          <a:endParaRPr lang="en-SG"/>
        </a:p>
      </dgm:t>
    </dgm:pt>
    <dgm:pt modelId="{C4C93D94-7D75-46DF-A6F0-AEB60BFB64BD}" type="pres">
      <dgm:prSet presAssocID="{006C833C-E9E7-40A4-928A-7C98C4633B01}" presName="connectorText" presStyleLbl="sibTrans2D1" presStyleIdx="1" presStyleCnt="2"/>
      <dgm:spPr/>
      <dgm:t>
        <a:bodyPr/>
        <a:lstStyle/>
        <a:p>
          <a:endParaRPr lang="en-SG"/>
        </a:p>
      </dgm:t>
    </dgm:pt>
    <dgm:pt modelId="{E06F9A8F-B698-4915-9FAF-D67858FFBDC0}" type="pres">
      <dgm:prSet presAssocID="{4A558BFB-C1CA-4373-AF1E-C5AFBFCF18C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</dgm:ptLst>
  <dgm:cxnLst>
    <dgm:cxn modelId="{D1A5DFD8-EF70-4EEE-A04A-8E38AB5072F9}" type="presOf" srcId="{006C833C-E9E7-40A4-928A-7C98C4633B01}" destId="{C4C93D94-7D75-46DF-A6F0-AEB60BFB64BD}" srcOrd="1" destOrd="0" presId="urn:microsoft.com/office/officeart/2005/8/layout/process1"/>
    <dgm:cxn modelId="{64BE6E36-C66B-4F7D-B39B-1D10D5ABE232}" srcId="{48ECCBED-5970-4CED-91F0-0E73F5566738}" destId="{EB200429-8DC1-41AD-828F-0AF5C280F2A2}" srcOrd="1" destOrd="0" parTransId="{D684F917-845F-4791-8F86-D8CD8D5BDDA2}" sibTransId="{006C833C-E9E7-40A4-928A-7C98C4633B01}"/>
    <dgm:cxn modelId="{3DEA6C4F-5F6B-4DB5-8687-A144B2F9BDDD}" type="presOf" srcId="{C1838F93-EB68-483D-B1F9-72416F9ABF44}" destId="{3EC20F53-53BD-4D12-A527-AF2DB181A3DE}" srcOrd="0" destOrd="0" presId="urn:microsoft.com/office/officeart/2005/8/layout/process1"/>
    <dgm:cxn modelId="{40C1894C-2BE5-4D52-B1D7-B3B3CC64B380}" type="presOf" srcId="{48ECCBED-5970-4CED-91F0-0E73F5566738}" destId="{980AE92A-FF50-4350-BCEE-6B8E2801BB49}" srcOrd="0" destOrd="0" presId="urn:microsoft.com/office/officeart/2005/8/layout/process1"/>
    <dgm:cxn modelId="{6C21FF0F-D94C-48F2-9D4F-B120DD6C04C8}" srcId="{48ECCBED-5970-4CED-91F0-0E73F5566738}" destId="{C1838F93-EB68-483D-B1F9-72416F9ABF44}" srcOrd="0" destOrd="0" parTransId="{91EB77C5-45A9-41BD-BBF6-3F084C2AEFCD}" sibTransId="{D9CAD571-B0F7-4F73-8A66-7776D7DD4AB7}"/>
    <dgm:cxn modelId="{5EE54FBB-35A3-4078-A268-9E3D05DF0C1F}" type="presOf" srcId="{D9CAD571-B0F7-4F73-8A66-7776D7DD4AB7}" destId="{7928E729-74B3-41B9-8D8E-159C0039BC4D}" srcOrd="0" destOrd="0" presId="urn:microsoft.com/office/officeart/2005/8/layout/process1"/>
    <dgm:cxn modelId="{C01B1EBA-65B3-4C7A-AF7C-8C4677F8D1C1}" type="presOf" srcId="{4A558BFB-C1CA-4373-AF1E-C5AFBFCF18CA}" destId="{E06F9A8F-B698-4915-9FAF-D67858FFBDC0}" srcOrd="0" destOrd="0" presId="urn:microsoft.com/office/officeart/2005/8/layout/process1"/>
    <dgm:cxn modelId="{4435928F-797E-4D13-A8C3-3F1D8CF3B337}" type="presOf" srcId="{D9CAD571-B0F7-4F73-8A66-7776D7DD4AB7}" destId="{9D568E14-03C6-4528-94F5-C2616AD296B0}" srcOrd="1" destOrd="0" presId="urn:microsoft.com/office/officeart/2005/8/layout/process1"/>
    <dgm:cxn modelId="{9D9A174C-B263-47C4-A377-47ABF22A4DDA}" type="presOf" srcId="{006C833C-E9E7-40A4-928A-7C98C4633B01}" destId="{DBCC1B70-B9C3-409D-83EA-44D8425CB3CE}" srcOrd="0" destOrd="0" presId="urn:microsoft.com/office/officeart/2005/8/layout/process1"/>
    <dgm:cxn modelId="{4CBA1AA8-7861-4F53-990A-F3B8F86E3D4C}" srcId="{48ECCBED-5970-4CED-91F0-0E73F5566738}" destId="{4A558BFB-C1CA-4373-AF1E-C5AFBFCF18CA}" srcOrd="2" destOrd="0" parTransId="{5D42EB8E-A6C4-45B6-8818-0B837695ED9E}" sibTransId="{01D725B9-9037-474B-8ACC-0F06A247D4C1}"/>
    <dgm:cxn modelId="{1AFA8194-444A-42DF-A29F-DEBF33502F35}" type="presOf" srcId="{EB200429-8DC1-41AD-828F-0AF5C280F2A2}" destId="{1D73938C-649B-4523-AC92-3B8D508C5195}" srcOrd="0" destOrd="0" presId="urn:microsoft.com/office/officeart/2005/8/layout/process1"/>
    <dgm:cxn modelId="{5F2EF422-53EE-46AA-B2D7-AEC92B09C524}" type="presParOf" srcId="{980AE92A-FF50-4350-BCEE-6B8E2801BB49}" destId="{3EC20F53-53BD-4D12-A527-AF2DB181A3DE}" srcOrd="0" destOrd="0" presId="urn:microsoft.com/office/officeart/2005/8/layout/process1"/>
    <dgm:cxn modelId="{F20E9533-B30D-4523-BEC4-1D4F124C74BC}" type="presParOf" srcId="{980AE92A-FF50-4350-BCEE-6B8E2801BB49}" destId="{7928E729-74B3-41B9-8D8E-159C0039BC4D}" srcOrd="1" destOrd="0" presId="urn:microsoft.com/office/officeart/2005/8/layout/process1"/>
    <dgm:cxn modelId="{EA8A7D3E-23BC-4428-965A-4F3C29D9255D}" type="presParOf" srcId="{7928E729-74B3-41B9-8D8E-159C0039BC4D}" destId="{9D568E14-03C6-4528-94F5-C2616AD296B0}" srcOrd="0" destOrd="0" presId="urn:microsoft.com/office/officeart/2005/8/layout/process1"/>
    <dgm:cxn modelId="{71B30217-2864-418F-B81F-1A4965EE0CF8}" type="presParOf" srcId="{980AE92A-FF50-4350-BCEE-6B8E2801BB49}" destId="{1D73938C-649B-4523-AC92-3B8D508C5195}" srcOrd="2" destOrd="0" presId="urn:microsoft.com/office/officeart/2005/8/layout/process1"/>
    <dgm:cxn modelId="{6ABE98BA-A71F-4A86-9002-EF32369DC1AD}" type="presParOf" srcId="{980AE92A-FF50-4350-BCEE-6B8E2801BB49}" destId="{DBCC1B70-B9C3-409D-83EA-44D8425CB3CE}" srcOrd="3" destOrd="0" presId="urn:microsoft.com/office/officeart/2005/8/layout/process1"/>
    <dgm:cxn modelId="{EC26E283-440A-4D93-9AAF-7F7B3E8F75EB}" type="presParOf" srcId="{DBCC1B70-B9C3-409D-83EA-44D8425CB3CE}" destId="{C4C93D94-7D75-46DF-A6F0-AEB60BFB64BD}" srcOrd="0" destOrd="0" presId="urn:microsoft.com/office/officeart/2005/8/layout/process1"/>
    <dgm:cxn modelId="{51984A85-2B5A-4C45-828E-CCD62779BBCB}" type="presParOf" srcId="{980AE92A-FF50-4350-BCEE-6B8E2801BB49}" destId="{E06F9A8F-B698-4915-9FAF-D67858FFBDC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ECCBED-5970-4CED-91F0-0E73F556673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1838F93-EB68-483D-B1F9-72416F9ABF44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1955 -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1964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EB77C5-45A9-41BD-BBF6-3F084C2AEFCD}" type="parTrans" cxnId="{6C21FF0F-D94C-48F2-9D4F-B120DD6C04C8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CAD571-B0F7-4F73-8A66-7776D7DD4AB7}" type="sibTrans" cxnId="{6C21FF0F-D94C-48F2-9D4F-B120DD6C04C8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00429-8DC1-41AD-828F-0AF5C280F2A2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1965 -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1975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84F917-845F-4791-8F86-D8CD8D5BDDA2}" type="parTrans" cxnId="{64BE6E36-C66B-4F7D-B39B-1D10D5ABE232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6C833C-E9E7-40A4-928A-7C98C4633B01}" type="sibTrans" cxnId="{64BE6E36-C66B-4F7D-B39B-1D10D5ABE232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58BFB-C1CA-4373-AF1E-C5AFBFCF18CA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1976 -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1985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42EB8E-A6C4-45B6-8818-0B837695ED9E}" type="parTrans" cxnId="{4CBA1AA8-7861-4F53-990A-F3B8F86E3D4C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D725B9-9037-474B-8ACC-0F06A247D4C1}" type="sibTrans" cxnId="{4CBA1AA8-7861-4F53-990A-F3B8F86E3D4C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AE92A-FF50-4350-BCEE-6B8E2801BB49}" type="pres">
      <dgm:prSet presAssocID="{48ECCBED-5970-4CED-91F0-0E73F5566738}" presName="Name0" presStyleCnt="0">
        <dgm:presLayoutVars>
          <dgm:dir/>
          <dgm:resizeHandles val="exact"/>
        </dgm:presLayoutVars>
      </dgm:prSet>
      <dgm:spPr/>
    </dgm:pt>
    <dgm:pt modelId="{3EC20F53-53BD-4D12-A527-AF2DB181A3DE}" type="pres">
      <dgm:prSet presAssocID="{C1838F93-EB68-483D-B1F9-72416F9ABF44}" presName="node" presStyleLbl="node1" presStyleIdx="0" presStyleCnt="3" custLinFactNeighborX="16454" custLinFactNeighborY="154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7928E729-74B3-41B9-8D8E-159C0039BC4D}" type="pres">
      <dgm:prSet presAssocID="{D9CAD571-B0F7-4F73-8A66-7776D7DD4AB7}" presName="sibTrans" presStyleLbl="sibTrans2D1" presStyleIdx="0" presStyleCnt="2"/>
      <dgm:spPr/>
      <dgm:t>
        <a:bodyPr/>
        <a:lstStyle/>
        <a:p>
          <a:endParaRPr lang="en-SG"/>
        </a:p>
      </dgm:t>
    </dgm:pt>
    <dgm:pt modelId="{9D568E14-03C6-4528-94F5-C2616AD296B0}" type="pres">
      <dgm:prSet presAssocID="{D9CAD571-B0F7-4F73-8A66-7776D7DD4AB7}" presName="connectorText" presStyleLbl="sibTrans2D1" presStyleIdx="0" presStyleCnt="2"/>
      <dgm:spPr/>
      <dgm:t>
        <a:bodyPr/>
        <a:lstStyle/>
        <a:p>
          <a:endParaRPr lang="en-SG"/>
        </a:p>
      </dgm:t>
    </dgm:pt>
    <dgm:pt modelId="{1D73938C-649B-4523-AC92-3B8D508C5195}" type="pres">
      <dgm:prSet presAssocID="{EB200429-8DC1-41AD-828F-0AF5C280F2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DBCC1B70-B9C3-409D-83EA-44D8425CB3CE}" type="pres">
      <dgm:prSet presAssocID="{006C833C-E9E7-40A4-928A-7C98C4633B01}" presName="sibTrans" presStyleLbl="sibTrans2D1" presStyleIdx="1" presStyleCnt="2"/>
      <dgm:spPr/>
      <dgm:t>
        <a:bodyPr/>
        <a:lstStyle/>
        <a:p>
          <a:endParaRPr lang="en-SG"/>
        </a:p>
      </dgm:t>
    </dgm:pt>
    <dgm:pt modelId="{C4C93D94-7D75-46DF-A6F0-AEB60BFB64BD}" type="pres">
      <dgm:prSet presAssocID="{006C833C-E9E7-40A4-928A-7C98C4633B01}" presName="connectorText" presStyleLbl="sibTrans2D1" presStyleIdx="1" presStyleCnt="2"/>
      <dgm:spPr/>
      <dgm:t>
        <a:bodyPr/>
        <a:lstStyle/>
        <a:p>
          <a:endParaRPr lang="en-SG"/>
        </a:p>
      </dgm:t>
    </dgm:pt>
    <dgm:pt modelId="{E06F9A8F-B698-4915-9FAF-D67858FFBDC0}" type="pres">
      <dgm:prSet presAssocID="{4A558BFB-C1CA-4373-AF1E-C5AFBFCF18C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</dgm:ptLst>
  <dgm:cxnLst>
    <dgm:cxn modelId="{4CBA1AA8-7861-4F53-990A-F3B8F86E3D4C}" srcId="{48ECCBED-5970-4CED-91F0-0E73F5566738}" destId="{4A558BFB-C1CA-4373-AF1E-C5AFBFCF18CA}" srcOrd="2" destOrd="0" parTransId="{5D42EB8E-A6C4-45B6-8818-0B837695ED9E}" sibTransId="{01D725B9-9037-474B-8ACC-0F06A247D4C1}"/>
    <dgm:cxn modelId="{2C844D5E-A43B-4BA4-8879-6532AB464849}" type="presOf" srcId="{C1838F93-EB68-483D-B1F9-72416F9ABF44}" destId="{3EC20F53-53BD-4D12-A527-AF2DB181A3DE}" srcOrd="0" destOrd="0" presId="urn:microsoft.com/office/officeart/2005/8/layout/process1"/>
    <dgm:cxn modelId="{A5E9D0BA-2F78-4FCC-A82A-50287FE41E8A}" type="presOf" srcId="{EB200429-8DC1-41AD-828F-0AF5C280F2A2}" destId="{1D73938C-649B-4523-AC92-3B8D508C5195}" srcOrd="0" destOrd="0" presId="urn:microsoft.com/office/officeart/2005/8/layout/process1"/>
    <dgm:cxn modelId="{CB348C32-94C4-45D1-A78B-3016B726390A}" type="presOf" srcId="{D9CAD571-B0F7-4F73-8A66-7776D7DD4AB7}" destId="{7928E729-74B3-41B9-8D8E-159C0039BC4D}" srcOrd="0" destOrd="0" presId="urn:microsoft.com/office/officeart/2005/8/layout/process1"/>
    <dgm:cxn modelId="{EF84D97A-8359-492F-838F-7925BE36E072}" type="presOf" srcId="{006C833C-E9E7-40A4-928A-7C98C4633B01}" destId="{C4C93D94-7D75-46DF-A6F0-AEB60BFB64BD}" srcOrd="1" destOrd="0" presId="urn:microsoft.com/office/officeart/2005/8/layout/process1"/>
    <dgm:cxn modelId="{6C21FF0F-D94C-48F2-9D4F-B120DD6C04C8}" srcId="{48ECCBED-5970-4CED-91F0-0E73F5566738}" destId="{C1838F93-EB68-483D-B1F9-72416F9ABF44}" srcOrd="0" destOrd="0" parTransId="{91EB77C5-45A9-41BD-BBF6-3F084C2AEFCD}" sibTransId="{D9CAD571-B0F7-4F73-8A66-7776D7DD4AB7}"/>
    <dgm:cxn modelId="{3849633D-E82F-4B66-AB10-F400F194838E}" type="presOf" srcId="{4A558BFB-C1CA-4373-AF1E-C5AFBFCF18CA}" destId="{E06F9A8F-B698-4915-9FAF-D67858FFBDC0}" srcOrd="0" destOrd="0" presId="urn:microsoft.com/office/officeart/2005/8/layout/process1"/>
    <dgm:cxn modelId="{6D902E7A-60D8-4BE3-B50C-DE707E0D2F2D}" type="presOf" srcId="{D9CAD571-B0F7-4F73-8A66-7776D7DD4AB7}" destId="{9D568E14-03C6-4528-94F5-C2616AD296B0}" srcOrd="1" destOrd="0" presId="urn:microsoft.com/office/officeart/2005/8/layout/process1"/>
    <dgm:cxn modelId="{03B3E703-F1CD-4994-847B-722E58BFC220}" type="presOf" srcId="{006C833C-E9E7-40A4-928A-7C98C4633B01}" destId="{DBCC1B70-B9C3-409D-83EA-44D8425CB3CE}" srcOrd="0" destOrd="0" presId="urn:microsoft.com/office/officeart/2005/8/layout/process1"/>
    <dgm:cxn modelId="{64BE6E36-C66B-4F7D-B39B-1D10D5ABE232}" srcId="{48ECCBED-5970-4CED-91F0-0E73F5566738}" destId="{EB200429-8DC1-41AD-828F-0AF5C280F2A2}" srcOrd="1" destOrd="0" parTransId="{D684F917-845F-4791-8F86-D8CD8D5BDDA2}" sibTransId="{006C833C-E9E7-40A4-928A-7C98C4633B01}"/>
    <dgm:cxn modelId="{7A2AEA8A-614E-4EC1-A00E-EFB1265954E6}" type="presOf" srcId="{48ECCBED-5970-4CED-91F0-0E73F5566738}" destId="{980AE92A-FF50-4350-BCEE-6B8E2801BB49}" srcOrd="0" destOrd="0" presId="urn:microsoft.com/office/officeart/2005/8/layout/process1"/>
    <dgm:cxn modelId="{A6299EF5-FE86-4767-B5B3-C5EE79C122F6}" type="presParOf" srcId="{980AE92A-FF50-4350-BCEE-6B8E2801BB49}" destId="{3EC20F53-53BD-4D12-A527-AF2DB181A3DE}" srcOrd="0" destOrd="0" presId="urn:microsoft.com/office/officeart/2005/8/layout/process1"/>
    <dgm:cxn modelId="{3E743F5C-57C4-40BD-A972-693B81AFDC39}" type="presParOf" srcId="{980AE92A-FF50-4350-BCEE-6B8E2801BB49}" destId="{7928E729-74B3-41B9-8D8E-159C0039BC4D}" srcOrd="1" destOrd="0" presId="urn:microsoft.com/office/officeart/2005/8/layout/process1"/>
    <dgm:cxn modelId="{71A3DF27-1D92-44E1-83B4-D825D9965D2A}" type="presParOf" srcId="{7928E729-74B3-41B9-8D8E-159C0039BC4D}" destId="{9D568E14-03C6-4528-94F5-C2616AD296B0}" srcOrd="0" destOrd="0" presId="urn:microsoft.com/office/officeart/2005/8/layout/process1"/>
    <dgm:cxn modelId="{75056445-4B8F-4CE3-A004-E1FFFF0A322A}" type="presParOf" srcId="{980AE92A-FF50-4350-BCEE-6B8E2801BB49}" destId="{1D73938C-649B-4523-AC92-3B8D508C5195}" srcOrd="2" destOrd="0" presId="urn:microsoft.com/office/officeart/2005/8/layout/process1"/>
    <dgm:cxn modelId="{361EC3FD-DBD8-4FB6-89F3-2B4842557812}" type="presParOf" srcId="{980AE92A-FF50-4350-BCEE-6B8E2801BB49}" destId="{DBCC1B70-B9C3-409D-83EA-44D8425CB3CE}" srcOrd="3" destOrd="0" presId="urn:microsoft.com/office/officeart/2005/8/layout/process1"/>
    <dgm:cxn modelId="{290F4F12-921B-4845-A226-2F5F9AE97D0F}" type="presParOf" srcId="{DBCC1B70-B9C3-409D-83EA-44D8425CB3CE}" destId="{C4C93D94-7D75-46DF-A6F0-AEB60BFB64BD}" srcOrd="0" destOrd="0" presId="urn:microsoft.com/office/officeart/2005/8/layout/process1"/>
    <dgm:cxn modelId="{8D2E82F3-9B6B-417C-9BDA-2266C9D2DD70}" type="presParOf" srcId="{980AE92A-FF50-4350-BCEE-6B8E2801BB49}" destId="{E06F9A8F-B698-4915-9FAF-D67858FFBDC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ECCBED-5970-4CED-91F0-0E73F556673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1838F93-EB68-483D-B1F9-72416F9ABF44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1955 -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1964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EB77C5-45A9-41BD-BBF6-3F084C2AEFCD}" type="parTrans" cxnId="{6C21FF0F-D94C-48F2-9D4F-B120DD6C04C8}">
      <dgm:prSet/>
      <dgm:spPr/>
      <dgm:t>
        <a:bodyPr/>
        <a:lstStyle/>
        <a:p>
          <a:endParaRPr lang="en-SG"/>
        </a:p>
      </dgm:t>
    </dgm:pt>
    <dgm:pt modelId="{D9CAD571-B0F7-4F73-8A66-7776D7DD4AB7}" type="sibTrans" cxnId="{6C21FF0F-D94C-48F2-9D4F-B120DD6C04C8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00429-8DC1-41AD-828F-0AF5C280F2A2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1965 -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1975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84F917-845F-4791-8F86-D8CD8D5BDDA2}" type="parTrans" cxnId="{64BE6E36-C66B-4F7D-B39B-1D10D5ABE232}">
      <dgm:prSet/>
      <dgm:spPr/>
      <dgm:t>
        <a:bodyPr/>
        <a:lstStyle/>
        <a:p>
          <a:endParaRPr lang="en-SG"/>
        </a:p>
      </dgm:t>
    </dgm:pt>
    <dgm:pt modelId="{006C833C-E9E7-40A4-928A-7C98C4633B01}" type="sibTrans" cxnId="{64BE6E36-C66B-4F7D-B39B-1D10D5ABE232}">
      <dgm:prSet/>
      <dgm:spPr/>
      <dgm:t>
        <a:bodyPr/>
        <a:lstStyle/>
        <a:p>
          <a:endParaRPr lang="en-SG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58BFB-C1CA-4373-AF1E-C5AFBFCF18CA}">
      <dgm:prSet phldrT="[Text]" custT="1"/>
      <dgm:spPr/>
      <dgm:t>
        <a:bodyPr/>
        <a:lstStyle/>
        <a:p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1976 - </a:t>
          </a:r>
          <a:r>
            <a:rPr lang="en-SG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1985</a:t>
          </a:r>
          <a:endParaRPr lang="en-SG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42EB8E-A6C4-45B6-8818-0B837695ED9E}" type="parTrans" cxnId="{4CBA1AA8-7861-4F53-990A-F3B8F86E3D4C}">
      <dgm:prSet/>
      <dgm:spPr/>
      <dgm:t>
        <a:bodyPr/>
        <a:lstStyle/>
        <a:p>
          <a:endParaRPr lang="en-SG"/>
        </a:p>
      </dgm:t>
    </dgm:pt>
    <dgm:pt modelId="{01D725B9-9037-474B-8ACC-0F06A247D4C1}" type="sibTrans" cxnId="{4CBA1AA8-7861-4F53-990A-F3B8F86E3D4C}">
      <dgm:prSet/>
      <dgm:spPr/>
      <dgm:t>
        <a:bodyPr/>
        <a:lstStyle/>
        <a:p>
          <a:endParaRPr lang="en-SG"/>
        </a:p>
      </dgm:t>
    </dgm:pt>
    <dgm:pt modelId="{980AE92A-FF50-4350-BCEE-6B8E2801BB49}" type="pres">
      <dgm:prSet presAssocID="{48ECCBED-5970-4CED-91F0-0E73F5566738}" presName="Name0" presStyleCnt="0">
        <dgm:presLayoutVars>
          <dgm:dir/>
          <dgm:resizeHandles val="exact"/>
        </dgm:presLayoutVars>
      </dgm:prSet>
      <dgm:spPr/>
    </dgm:pt>
    <dgm:pt modelId="{3EC20F53-53BD-4D12-A527-AF2DB181A3DE}" type="pres">
      <dgm:prSet presAssocID="{C1838F93-EB68-483D-B1F9-72416F9ABF44}" presName="node" presStyleLbl="node1" presStyleIdx="0" presStyleCnt="3" custLinFactNeighborX="16454" custLinFactNeighborY="154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7928E729-74B3-41B9-8D8E-159C0039BC4D}" type="pres">
      <dgm:prSet presAssocID="{D9CAD571-B0F7-4F73-8A66-7776D7DD4AB7}" presName="sibTrans" presStyleLbl="sibTrans2D1" presStyleIdx="0" presStyleCnt="2"/>
      <dgm:spPr/>
      <dgm:t>
        <a:bodyPr/>
        <a:lstStyle/>
        <a:p>
          <a:endParaRPr lang="en-SG"/>
        </a:p>
      </dgm:t>
    </dgm:pt>
    <dgm:pt modelId="{9D568E14-03C6-4528-94F5-C2616AD296B0}" type="pres">
      <dgm:prSet presAssocID="{D9CAD571-B0F7-4F73-8A66-7776D7DD4AB7}" presName="connectorText" presStyleLbl="sibTrans2D1" presStyleIdx="0" presStyleCnt="2"/>
      <dgm:spPr/>
      <dgm:t>
        <a:bodyPr/>
        <a:lstStyle/>
        <a:p>
          <a:endParaRPr lang="en-SG"/>
        </a:p>
      </dgm:t>
    </dgm:pt>
    <dgm:pt modelId="{1D73938C-649B-4523-AC92-3B8D508C5195}" type="pres">
      <dgm:prSet presAssocID="{EB200429-8DC1-41AD-828F-0AF5C280F2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DBCC1B70-B9C3-409D-83EA-44D8425CB3CE}" type="pres">
      <dgm:prSet presAssocID="{006C833C-E9E7-40A4-928A-7C98C4633B01}" presName="sibTrans" presStyleLbl="sibTrans2D1" presStyleIdx="1" presStyleCnt="2"/>
      <dgm:spPr/>
      <dgm:t>
        <a:bodyPr/>
        <a:lstStyle/>
        <a:p>
          <a:endParaRPr lang="en-SG"/>
        </a:p>
      </dgm:t>
    </dgm:pt>
    <dgm:pt modelId="{C4C93D94-7D75-46DF-A6F0-AEB60BFB64BD}" type="pres">
      <dgm:prSet presAssocID="{006C833C-E9E7-40A4-928A-7C98C4633B01}" presName="connectorText" presStyleLbl="sibTrans2D1" presStyleIdx="1" presStyleCnt="2"/>
      <dgm:spPr/>
      <dgm:t>
        <a:bodyPr/>
        <a:lstStyle/>
        <a:p>
          <a:endParaRPr lang="en-SG"/>
        </a:p>
      </dgm:t>
    </dgm:pt>
    <dgm:pt modelId="{E06F9A8F-B698-4915-9FAF-D67858FFBDC0}" type="pres">
      <dgm:prSet presAssocID="{4A558BFB-C1CA-4373-AF1E-C5AFBFCF18C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</dgm:ptLst>
  <dgm:cxnLst>
    <dgm:cxn modelId="{4CBA1AA8-7861-4F53-990A-F3B8F86E3D4C}" srcId="{48ECCBED-5970-4CED-91F0-0E73F5566738}" destId="{4A558BFB-C1CA-4373-AF1E-C5AFBFCF18CA}" srcOrd="2" destOrd="0" parTransId="{5D42EB8E-A6C4-45B6-8818-0B837695ED9E}" sibTransId="{01D725B9-9037-474B-8ACC-0F06A247D4C1}"/>
    <dgm:cxn modelId="{AC77B26E-43FC-4C40-84E9-A2368911C661}" type="presOf" srcId="{D9CAD571-B0F7-4F73-8A66-7776D7DD4AB7}" destId="{9D568E14-03C6-4528-94F5-C2616AD296B0}" srcOrd="1" destOrd="0" presId="urn:microsoft.com/office/officeart/2005/8/layout/process1"/>
    <dgm:cxn modelId="{776FDE35-AB3F-43A1-9DE0-3948AC534DB4}" type="presOf" srcId="{C1838F93-EB68-483D-B1F9-72416F9ABF44}" destId="{3EC20F53-53BD-4D12-A527-AF2DB181A3DE}" srcOrd="0" destOrd="0" presId="urn:microsoft.com/office/officeart/2005/8/layout/process1"/>
    <dgm:cxn modelId="{10195F96-D35B-406A-9593-C432ABD808BF}" type="presOf" srcId="{EB200429-8DC1-41AD-828F-0AF5C280F2A2}" destId="{1D73938C-649B-4523-AC92-3B8D508C5195}" srcOrd="0" destOrd="0" presId="urn:microsoft.com/office/officeart/2005/8/layout/process1"/>
    <dgm:cxn modelId="{6C21FF0F-D94C-48F2-9D4F-B120DD6C04C8}" srcId="{48ECCBED-5970-4CED-91F0-0E73F5566738}" destId="{C1838F93-EB68-483D-B1F9-72416F9ABF44}" srcOrd="0" destOrd="0" parTransId="{91EB77C5-45A9-41BD-BBF6-3F084C2AEFCD}" sibTransId="{D9CAD571-B0F7-4F73-8A66-7776D7DD4AB7}"/>
    <dgm:cxn modelId="{64BE6E36-C66B-4F7D-B39B-1D10D5ABE232}" srcId="{48ECCBED-5970-4CED-91F0-0E73F5566738}" destId="{EB200429-8DC1-41AD-828F-0AF5C280F2A2}" srcOrd="1" destOrd="0" parTransId="{D684F917-845F-4791-8F86-D8CD8D5BDDA2}" sibTransId="{006C833C-E9E7-40A4-928A-7C98C4633B01}"/>
    <dgm:cxn modelId="{CDFC4280-841D-4FBF-A04F-CB66F84DFC02}" type="presOf" srcId="{006C833C-E9E7-40A4-928A-7C98C4633B01}" destId="{C4C93D94-7D75-46DF-A6F0-AEB60BFB64BD}" srcOrd="1" destOrd="0" presId="urn:microsoft.com/office/officeart/2005/8/layout/process1"/>
    <dgm:cxn modelId="{F92C7AEC-EF65-42AE-B7EC-991060A7218E}" type="presOf" srcId="{48ECCBED-5970-4CED-91F0-0E73F5566738}" destId="{980AE92A-FF50-4350-BCEE-6B8E2801BB49}" srcOrd="0" destOrd="0" presId="urn:microsoft.com/office/officeart/2005/8/layout/process1"/>
    <dgm:cxn modelId="{A317337E-EE8F-4372-99F6-D20E35051DB7}" type="presOf" srcId="{D9CAD571-B0F7-4F73-8A66-7776D7DD4AB7}" destId="{7928E729-74B3-41B9-8D8E-159C0039BC4D}" srcOrd="0" destOrd="0" presId="urn:microsoft.com/office/officeart/2005/8/layout/process1"/>
    <dgm:cxn modelId="{C81892B9-21B6-49CE-A264-F81601934530}" type="presOf" srcId="{006C833C-E9E7-40A4-928A-7C98C4633B01}" destId="{DBCC1B70-B9C3-409D-83EA-44D8425CB3CE}" srcOrd="0" destOrd="0" presId="urn:microsoft.com/office/officeart/2005/8/layout/process1"/>
    <dgm:cxn modelId="{81525CAF-3548-44BB-BD8D-A4B22F16C367}" type="presOf" srcId="{4A558BFB-C1CA-4373-AF1E-C5AFBFCF18CA}" destId="{E06F9A8F-B698-4915-9FAF-D67858FFBDC0}" srcOrd="0" destOrd="0" presId="urn:microsoft.com/office/officeart/2005/8/layout/process1"/>
    <dgm:cxn modelId="{34C319DF-787E-4EA3-BFBC-FFE20D8D05A4}" type="presParOf" srcId="{980AE92A-FF50-4350-BCEE-6B8E2801BB49}" destId="{3EC20F53-53BD-4D12-A527-AF2DB181A3DE}" srcOrd="0" destOrd="0" presId="urn:microsoft.com/office/officeart/2005/8/layout/process1"/>
    <dgm:cxn modelId="{6DF0DB40-19F2-4F8A-BADD-A93046D5A172}" type="presParOf" srcId="{980AE92A-FF50-4350-BCEE-6B8E2801BB49}" destId="{7928E729-74B3-41B9-8D8E-159C0039BC4D}" srcOrd="1" destOrd="0" presId="urn:microsoft.com/office/officeart/2005/8/layout/process1"/>
    <dgm:cxn modelId="{0D4AE4C9-B5C1-4072-80FA-2D2BBF8D173F}" type="presParOf" srcId="{7928E729-74B3-41B9-8D8E-159C0039BC4D}" destId="{9D568E14-03C6-4528-94F5-C2616AD296B0}" srcOrd="0" destOrd="0" presId="urn:microsoft.com/office/officeart/2005/8/layout/process1"/>
    <dgm:cxn modelId="{A750C024-EB3E-4CFF-871B-DC860CD3CA8D}" type="presParOf" srcId="{980AE92A-FF50-4350-BCEE-6B8E2801BB49}" destId="{1D73938C-649B-4523-AC92-3B8D508C5195}" srcOrd="2" destOrd="0" presId="urn:microsoft.com/office/officeart/2005/8/layout/process1"/>
    <dgm:cxn modelId="{FB07A66C-8DB1-4A2F-80FF-7A8379987F70}" type="presParOf" srcId="{980AE92A-FF50-4350-BCEE-6B8E2801BB49}" destId="{DBCC1B70-B9C3-409D-83EA-44D8425CB3CE}" srcOrd="3" destOrd="0" presId="urn:microsoft.com/office/officeart/2005/8/layout/process1"/>
    <dgm:cxn modelId="{302DC75A-A2CA-4561-BA76-06C3253DE50B}" type="presParOf" srcId="{DBCC1B70-B9C3-409D-83EA-44D8425CB3CE}" destId="{C4C93D94-7D75-46DF-A6F0-AEB60BFB64BD}" srcOrd="0" destOrd="0" presId="urn:microsoft.com/office/officeart/2005/8/layout/process1"/>
    <dgm:cxn modelId="{8EBE8112-28CE-49A0-987F-CCC3FF0B9D95}" type="presParOf" srcId="{980AE92A-FF50-4350-BCEE-6B8E2801BB49}" destId="{E06F9A8F-B698-4915-9FAF-D67858FFBDC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1D0AD0-19CF-4485-AAAC-51DBD830822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F4B61-7094-4EA2-BB23-5433E37FB4FC}">
      <dgm:prSet phldrT="[Text]" custT="1"/>
      <dgm:spPr/>
      <dgm:t>
        <a:bodyPr/>
        <a:lstStyle/>
        <a:p>
          <a:r>
            <a:rPr lang="en-US" sz="2200" b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LABOUR POLICY</a:t>
          </a:r>
          <a:endParaRPr lang="en-US" sz="2200" b="1">
            <a:solidFill>
              <a:srgbClr val="00B0F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233DE-3B6D-4CC8-BDA5-B452D603A208}" type="parTrans" cxnId="{608EC227-66B0-43CC-8ECB-B8B2A9657C15}">
      <dgm:prSet/>
      <dgm:spPr/>
      <dgm:t>
        <a:bodyPr/>
        <a:lstStyle/>
        <a:p>
          <a:endParaRPr lang="en-US"/>
        </a:p>
      </dgm:t>
    </dgm:pt>
    <dgm:pt modelId="{692EF243-97C7-49C8-BE1C-6E3344F58A1E}" type="sibTrans" cxnId="{608EC227-66B0-43CC-8ECB-B8B2A9657C15}">
      <dgm:prSet/>
      <dgm:spPr/>
      <dgm:t>
        <a:bodyPr/>
        <a:lstStyle/>
        <a:p>
          <a:endParaRPr lang="en-US"/>
        </a:p>
      </dgm:t>
    </dgm:pt>
    <dgm:pt modelId="{9F2773F2-DA69-42DF-A796-A76447E8AF9A}">
      <dgm:prSet phldrT="[Text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Digital revolution, automation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2B7B9-E52F-420C-ABFD-EEE7B5D88918}" type="parTrans" cxnId="{9EFDAB1F-1D54-46FD-B9E2-6EAE2D898C7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DA977B-D868-4A0F-893B-55F4990DB1DA}" type="sibTrans" cxnId="{9EFDAB1F-1D54-46FD-B9E2-6EAE2D898C77}">
      <dgm:prSet/>
      <dgm:spPr/>
      <dgm:t>
        <a:bodyPr/>
        <a:lstStyle/>
        <a:p>
          <a:endParaRPr lang="en-US"/>
        </a:p>
      </dgm:t>
    </dgm:pt>
    <dgm:pt modelId="{5DC1BCA4-9C73-48D6-882F-23DDCDAB549F}">
      <dgm:prSet phldrT="[Text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Aging population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F73BAF-226D-4070-AF77-465CB0516492}" type="parTrans" cxnId="{0210EA17-6B3D-49E8-8E1C-839CCB07184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4F3C0-476D-473F-AEC4-79F13FB250BB}" type="sibTrans" cxnId="{0210EA17-6B3D-49E8-8E1C-839CCB071848}">
      <dgm:prSet/>
      <dgm:spPr/>
      <dgm:t>
        <a:bodyPr/>
        <a:lstStyle/>
        <a:p>
          <a:endParaRPr lang="en-US"/>
        </a:p>
      </dgm:t>
    </dgm:pt>
    <dgm:pt modelId="{512C3A20-03FB-4867-9B6E-345A3838CBBA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The Middle class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A523A-16E4-439C-B2DA-9F379D0CD24B}" type="parTrans" cxnId="{459CBFDA-9A5B-42C5-8C7B-0AF93CE0D0F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42C86B-920A-4A76-BB15-F26520736F1A}" type="sibTrans" cxnId="{459CBFDA-9A5B-42C5-8C7B-0AF93CE0D0FD}">
      <dgm:prSet/>
      <dgm:spPr/>
      <dgm:t>
        <a:bodyPr/>
        <a:lstStyle/>
        <a:p>
          <a:endParaRPr lang="en-US"/>
        </a:p>
      </dgm:t>
    </dgm:pt>
    <dgm:pt modelId="{0B68235F-7B96-4277-A8DB-36865BF95A68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Trade and consumer trends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B765E-6C69-44CB-BE7A-69D3B5CCEBDF}" type="parTrans" cxnId="{5B32F158-5606-4B03-BB72-9AEC0DDD3D5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D2F7E-33DE-486A-93A3-622D678A74B4}" type="sibTrans" cxnId="{5B32F158-5606-4B03-BB72-9AEC0DDD3D55}">
      <dgm:prSet/>
      <dgm:spPr/>
      <dgm:t>
        <a:bodyPr/>
        <a:lstStyle/>
        <a:p>
          <a:endParaRPr lang="en-US"/>
        </a:p>
      </dgm:t>
    </dgm:pt>
    <dgm:pt modelId="{C6450312-9532-4C1D-8A37-4799F534B3B6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Knowledge economy</a:t>
          </a:r>
        </a:p>
      </dgm:t>
    </dgm:pt>
    <dgm:pt modelId="{42C275F7-5A2A-4EB0-A03C-37C72A69A6FB}" type="parTrans" cxnId="{9D2A7595-8E85-4F1D-B8F9-9E8BD20A764A}">
      <dgm:prSet/>
      <dgm:spPr/>
      <dgm:t>
        <a:bodyPr/>
        <a:lstStyle/>
        <a:p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EC70D5-B8A3-461A-9984-138CFE7931C6}" type="sibTrans" cxnId="{9D2A7595-8E85-4F1D-B8F9-9E8BD20A764A}">
      <dgm:prSet/>
      <dgm:spPr/>
      <dgm:t>
        <a:bodyPr/>
        <a:lstStyle/>
        <a:p>
          <a:endParaRPr lang="en-US"/>
        </a:p>
      </dgm:t>
    </dgm:pt>
    <dgm:pt modelId="{59E0FC04-DD30-47EE-AD56-1D063CB39AAF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Climate change</a:t>
          </a:r>
        </a:p>
      </dgm:t>
    </dgm:pt>
    <dgm:pt modelId="{CD28A160-4F1F-43AE-A136-559438B11D30}" type="parTrans" cxnId="{71BE2D60-C2A0-4ADA-A597-AC94D918707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BC3446-4853-4FE8-9EB1-62BA9B5D56FE}" type="sibTrans" cxnId="{71BE2D60-C2A0-4ADA-A597-AC94D918707E}">
      <dgm:prSet/>
      <dgm:spPr/>
      <dgm:t>
        <a:bodyPr/>
        <a:lstStyle/>
        <a:p>
          <a:endParaRPr lang="en-US"/>
        </a:p>
      </dgm:t>
    </dgm:pt>
    <dgm:pt modelId="{FF3E47A7-2140-4BD8-AB74-5BF9718B6794}">
      <dgm:prSet/>
      <dgm:spPr/>
      <dgm:t>
        <a:bodyPr/>
        <a:lstStyle/>
        <a:p>
          <a:endParaRPr lang="en-S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13B360-DA78-4347-AED4-4016EE91D450}" type="parTrans" cxnId="{63C84DF8-7321-4AAE-95B8-BC5C74AA9FF5}">
      <dgm:prSet/>
      <dgm:spPr/>
      <dgm:t>
        <a:bodyPr/>
        <a:lstStyle/>
        <a:p>
          <a:endParaRPr lang="en-US"/>
        </a:p>
      </dgm:t>
    </dgm:pt>
    <dgm:pt modelId="{92FB14B0-B80F-452D-8C33-DDEDCED321FA}" type="sibTrans" cxnId="{63C84DF8-7321-4AAE-95B8-BC5C74AA9FF5}">
      <dgm:prSet/>
      <dgm:spPr/>
      <dgm:t>
        <a:bodyPr/>
        <a:lstStyle/>
        <a:p>
          <a:endParaRPr lang="en-US"/>
        </a:p>
      </dgm:t>
    </dgm:pt>
    <dgm:pt modelId="{6660EA36-ABD3-4204-8571-B03A7F9EB665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International integration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98872-BF77-4030-BC51-17A2C91A5774}" type="parTrans" cxnId="{BF8B9DD1-FBE5-4837-AFAA-A572664E18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ED126D-4416-46F2-B624-029841C25F08}" type="sibTrans" cxnId="{BF8B9DD1-FBE5-4837-AFAA-A572664E180A}">
      <dgm:prSet/>
      <dgm:spPr/>
      <dgm:t>
        <a:bodyPr/>
        <a:lstStyle/>
        <a:p>
          <a:endParaRPr lang="en-US"/>
        </a:p>
      </dgm:t>
    </dgm:pt>
    <dgm:pt modelId="{9928C79F-E1A5-4805-B6D1-ACCC9302C5FB}" type="pres">
      <dgm:prSet presAssocID="{EF1D0AD0-19CF-4485-AAAC-51DBD83082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SG"/>
        </a:p>
      </dgm:t>
    </dgm:pt>
    <dgm:pt modelId="{6BA789A1-3B71-4DAB-8F49-D74AA1E73827}" type="pres">
      <dgm:prSet presAssocID="{4FDF4B61-7094-4EA2-BB23-5433E37FB4FC}" presName="centerShape" presStyleLbl="node0" presStyleIdx="0" presStyleCnt="1" custScaleX="148136" custScaleY="148136"/>
      <dgm:spPr/>
      <dgm:t>
        <a:bodyPr/>
        <a:lstStyle/>
        <a:p>
          <a:endParaRPr lang="en-US"/>
        </a:p>
      </dgm:t>
    </dgm:pt>
    <dgm:pt modelId="{B41C7F2E-0465-4FB4-B7FD-62F826723A7B}" type="pres">
      <dgm:prSet presAssocID="{77D2B7B9-E52F-420C-ABFD-EEE7B5D88918}" presName="parTrans" presStyleLbl="sibTrans2D1" presStyleIdx="0" presStyleCnt="7" custAng="10800000"/>
      <dgm:spPr/>
      <dgm:t>
        <a:bodyPr/>
        <a:lstStyle/>
        <a:p>
          <a:endParaRPr lang="en-SG"/>
        </a:p>
      </dgm:t>
    </dgm:pt>
    <dgm:pt modelId="{E20688C9-8EEC-49CE-B57B-F05804E4E245}" type="pres">
      <dgm:prSet presAssocID="{77D2B7B9-E52F-420C-ABFD-EEE7B5D88918}" presName="connectorText" presStyleLbl="sibTrans2D1" presStyleIdx="0" presStyleCnt="7"/>
      <dgm:spPr/>
      <dgm:t>
        <a:bodyPr/>
        <a:lstStyle/>
        <a:p>
          <a:endParaRPr lang="en-SG"/>
        </a:p>
      </dgm:t>
    </dgm:pt>
    <dgm:pt modelId="{C16F3B0F-9429-489C-B106-34E76F1BCEDE}" type="pres">
      <dgm:prSet presAssocID="{9F2773F2-DA69-42DF-A796-A76447E8AF9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FC1B2-9D96-4FBA-A1EE-F90392D3CA62}" type="pres">
      <dgm:prSet presAssocID="{CD28A160-4F1F-43AE-A136-559438B11D30}" presName="parTrans" presStyleLbl="sibTrans2D1" presStyleIdx="1" presStyleCnt="7" custAng="10800000"/>
      <dgm:spPr/>
      <dgm:t>
        <a:bodyPr/>
        <a:lstStyle/>
        <a:p>
          <a:endParaRPr lang="en-SG"/>
        </a:p>
      </dgm:t>
    </dgm:pt>
    <dgm:pt modelId="{F9BD0574-CFDF-4743-8157-2A5A29E59084}" type="pres">
      <dgm:prSet presAssocID="{CD28A160-4F1F-43AE-A136-559438B11D30}" presName="connectorText" presStyleLbl="sibTrans2D1" presStyleIdx="1" presStyleCnt="7"/>
      <dgm:spPr/>
      <dgm:t>
        <a:bodyPr/>
        <a:lstStyle/>
        <a:p>
          <a:endParaRPr lang="en-SG"/>
        </a:p>
      </dgm:t>
    </dgm:pt>
    <dgm:pt modelId="{BC4CDA69-0522-4B5B-94CB-E1B6E9387229}" type="pres">
      <dgm:prSet presAssocID="{59E0FC04-DD30-47EE-AD56-1D063CB39AA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BB63C15B-BDB9-47C5-8868-8B21F6CE925E}" type="pres">
      <dgm:prSet presAssocID="{59AA523A-16E4-439C-B2DA-9F379D0CD24B}" presName="parTrans" presStyleLbl="sibTrans2D1" presStyleIdx="2" presStyleCnt="7" custAng="10800000"/>
      <dgm:spPr/>
      <dgm:t>
        <a:bodyPr/>
        <a:lstStyle/>
        <a:p>
          <a:endParaRPr lang="en-SG"/>
        </a:p>
      </dgm:t>
    </dgm:pt>
    <dgm:pt modelId="{BF58562C-9588-40CE-B00C-2EB4649A49D7}" type="pres">
      <dgm:prSet presAssocID="{59AA523A-16E4-439C-B2DA-9F379D0CD24B}" presName="connectorText" presStyleLbl="sibTrans2D1" presStyleIdx="2" presStyleCnt="7"/>
      <dgm:spPr/>
      <dgm:t>
        <a:bodyPr/>
        <a:lstStyle/>
        <a:p>
          <a:endParaRPr lang="en-SG"/>
        </a:p>
      </dgm:t>
    </dgm:pt>
    <dgm:pt modelId="{8FA5F842-F127-4BFB-B69C-110299847928}" type="pres">
      <dgm:prSet presAssocID="{512C3A20-03FB-4867-9B6E-345A3838CBB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0EBC6A6A-C9D6-4090-9788-B5E9CDA9A6E2}" type="pres">
      <dgm:prSet presAssocID="{63AB765E-6C69-44CB-BE7A-69D3B5CCEBDF}" presName="parTrans" presStyleLbl="sibTrans2D1" presStyleIdx="3" presStyleCnt="7" custAng="10642769"/>
      <dgm:spPr/>
      <dgm:t>
        <a:bodyPr/>
        <a:lstStyle/>
        <a:p>
          <a:endParaRPr lang="en-SG"/>
        </a:p>
      </dgm:t>
    </dgm:pt>
    <dgm:pt modelId="{73373853-4E38-4388-BAD1-DACFA524EDF4}" type="pres">
      <dgm:prSet presAssocID="{63AB765E-6C69-44CB-BE7A-69D3B5CCEBDF}" presName="connectorText" presStyleLbl="sibTrans2D1" presStyleIdx="3" presStyleCnt="7"/>
      <dgm:spPr/>
      <dgm:t>
        <a:bodyPr/>
        <a:lstStyle/>
        <a:p>
          <a:endParaRPr lang="en-SG"/>
        </a:p>
      </dgm:t>
    </dgm:pt>
    <dgm:pt modelId="{8C7CF039-AA79-45BC-8906-3E9E16AD368E}" type="pres">
      <dgm:prSet presAssocID="{0B68235F-7B96-4277-A8DB-36865BF95A6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8581B72E-CBDE-48A9-959D-84A4558AD0AD}" type="pres">
      <dgm:prSet presAssocID="{42C275F7-5A2A-4EB0-A03C-37C72A69A6FB}" presName="parTrans" presStyleLbl="sibTrans2D1" presStyleIdx="4" presStyleCnt="7" custAng="11073902"/>
      <dgm:spPr/>
      <dgm:t>
        <a:bodyPr/>
        <a:lstStyle/>
        <a:p>
          <a:endParaRPr lang="en-SG"/>
        </a:p>
      </dgm:t>
    </dgm:pt>
    <dgm:pt modelId="{8963D8FB-D5CB-4294-B747-D5E9FAB273F3}" type="pres">
      <dgm:prSet presAssocID="{42C275F7-5A2A-4EB0-A03C-37C72A69A6FB}" presName="connectorText" presStyleLbl="sibTrans2D1" presStyleIdx="4" presStyleCnt="7"/>
      <dgm:spPr/>
      <dgm:t>
        <a:bodyPr/>
        <a:lstStyle/>
        <a:p>
          <a:endParaRPr lang="en-SG"/>
        </a:p>
      </dgm:t>
    </dgm:pt>
    <dgm:pt modelId="{2745AB1A-FE30-4645-A778-27617E25E77E}" type="pres">
      <dgm:prSet presAssocID="{C6450312-9532-4C1D-8A37-4799F534B3B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06D71BB0-9D4A-4993-B62D-756CDFE3A4A2}" type="pres">
      <dgm:prSet presAssocID="{7FF73BAF-226D-4070-AF77-465CB0516492}" presName="parTrans" presStyleLbl="sibTrans2D1" presStyleIdx="5" presStyleCnt="7" custAng="10800000"/>
      <dgm:spPr/>
      <dgm:t>
        <a:bodyPr/>
        <a:lstStyle/>
        <a:p>
          <a:endParaRPr lang="en-SG"/>
        </a:p>
      </dgm:t>
    </dgm:pt>
    <dgm:pt modelId="{21736C88-B388-4B4D-8AAC-D8EDBCE78CD7}" type="pres">
      <dgm:prSet presAssocID="{7FF73BAF-226D-4070-AF77-465CB0516492}" presName="connectorText" presStyleLbl="sibTrans2D1" presStyleIdx="5" presStyleCnt="7"/>
      <dgm:spPr/>
      <dgm:t>
        <a:bodyPr/>
        <a:lstStyle/>
        <a:p>
          <a:endParaRPr lang="en-SG"/>
        </a:p>
      </dgm:t>
    </dgm:pt>
    <dgm:pt modelId="{A3B41063-EF73-4B88-B0EE-3086BB3E1AC0}" type="pres">
      <dgm:prSet presAssocID="{5DC1BCA4-9C73-48D6-882F-23DDCDAB549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D63E12-3BE4-4E18-9792-E8A3EC44DE19}" type="pres">
      <dgm:prSet presAssocID="{0EA98872-BF77-4030-BC51-17A2C91A5774}" presName="parTrans" presStyleLbl="sibTrans2D1" presStyleIdx="6" presStyleCnt="7" custAng="10800000"/>
      <dgm:spPr/>
      <dgm:t>
        <a:bodyPr/>
        <a:lstStyle/>
        <a:p>
          <a:endParaRPr lang="en-SG"/>
        </a:p>
      </dgm:t>
    </dgm:pt>
    <dgm:pt modelId="{F131CC79-9DE7-4EE8-B7E6-997DAE912482}" type="pres">
      <dgm:prSet presAssocID="{0EA98872-BF77-4030-BC51-17A2C91A5774}" presName="connectorText" presStyleLbl="sibTrans2D1" presStyleIdx="6" presStyleCnt="7"/>
      <dgm:spPr/>
      <dgm:t>
        <a:bodyPr/>
        <a:lstStyle/>
        <a:p>
          <a:endParaRPr lang="en-SG"/>
        </a:p>
      </dgm:t>
    </dgm:pt>
    <dgm:pt modelId="{ECCB3FCF-3DA6-4694-A03E-37AAE3994F55}" type="pres">
      <dgm:prSet presAssocID="{6660EA36-ABD3-4204-8571-B03A7F9EB66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</dgm:ptLst>
  <dgm:cxnLst>
    <dgm:cxn modelId="{14BE0265-5D55-4CE3-AEBB-AB43D538DAEF}" type="presOf" srcId="{63AB765E-6C69-44CB-BE7A-69D3B5CCEBDF}" destId="{73373853-4E38-4388-BAD1-DACFA524EDF4}" srcOrd="1" destOrd="0" presId="urn:microsoft.com/office/officeart/2005/8/layout/radial5"/>
    <dgm:cxn modelId="{8C3B29AE-F169-4C1E-B056-9CB2AD335D48}" type="presOf" srcId="{77D2B7B9-E52F-420C-ABFD-EEE7B5D88918}" destId="{B41C7F2E-0465-4FB4-B7FD-62F826723A7B}" srcOrd="0" destOrd="0" presId="urn:microsoft.com/office/officeart/2005/8/layout/radial5"/>
    <dgm:cxn modelId="{AD1B5A10-A1F2-4B13-9140-279F4B381F90}" type="presOf" srcId="{0EA98872-BF77-4030-BC51-17A2C91A5774}" destId="{BED63E12-3BE4-4E18-9792-E8A3EC44DE19}" srcOrd="0" destOrd="0" presId="urn:microsoft.com/office/officeart/2005/8/layout/radial5"/>
    <dgm:cxn modelId="{F9F5799A-78A3-46A5-AD06-B350D28F02A0}" type="presOf" srcId="{59AA523A-16E4-439C-B2DA-9F379D0CD24B}" destId="{BB63C15B-BDB9-47C5-8868-8B21F6CE925E}" srcOrd="0" destOrd="0" presId="urn:microsoft.com/office/officeart/2005/8/layout/radial5"/>
    <dgm:cxn modelId="{63B43881-5986-4603-AACB-1C4C724DD636}" type="presOf" srcId="{59E0FC04-DD30-47EE-AD56-1D063CB39AAF}" destId="{BC4CDA69-0522-4B5B-94CB-E1B6E9387229}" srcOrd="0" destOrd="0" presId="urn:microsoft.com/office/officeart/2005/8/layout/radial5"/>
    <dgm:cxn modelId="{D4D32FBF-229F-4F86-A08C-8B0C74915495}" type="presOf" srcId="{CD28A160-4F1F-43AE-A136-559438B11D30}" destId="{F9BD0574-CFDF-4743-8157-2A5A29E59084}" srcOrd="1" destOrd="0" presId="urn:microsoft.com/office/officeart/2005/8/layout/radial5"/>
    <dgm:cxn modelId="{D14B5040-C8EF-4EC1-8AC2-FC0122380409}" type="presOf" srcId="{9F2773F2-DA69-42DF-A796-A76447E8AF9A}" destId="{C16F3B0F-9429-489C-B106-34E76F1BCEDE}" srcOrd="0" destOrd="0" presId="urn:microsoft.com/office/officeart/2005/8/layout/radial5"/>
    <dgm:cxn modelId="{5CF79C9C-8880-4BD5-A477-C774B4663C08}" type="presOf" srcId="{CD28A160-4F1F-43AE-A136-559438B11D30}" destId="{717FC1B2-9D96-4FBA-A1EE-F90392D3CA62}" srcOrd="0" destOrd="0" presId="urn:microsoft.com/office/officeart/2005/8/layout/radial5"/>
    <dgm:cxn modelId="{0210EA17-6B3D-49E8-8E1C-839CCB071848}" srcId="{4FDF4B61-7094-4EA2-BB23-5433E37FB4FC}" destId="{5DC1BCA4-9C73-48D6-882F-23DDCDAB549F}" srcOrd="5" destOrd="0" parTransId="{7FF73BAF-226D-4070-AF77-465CB0516492}" sibTransId="{4FA4F3C0-476D-473F-AEC4-79F13FB250BB}"/>
    <dgm:cxn modelId="{28A6E238-89D9-4ED3-A328-695CE927C189}" type="presOf" srcId="{42C275F7-5A2A-4EB0-A03C-37C72A69A6FB}" destId="{8581B72E-CBDE-48A9-959D-84A4558AD0AD}" srcOrd="0" destOrd="0" presId="urn:microsoft.com/office/officeart/2005/8/layout/radial5"/>
    <dgm:cxn modelId="{10835D6B-D63C-4A6E-8D3C-DF0AB81E78E7}" type="presOf" srcId="{4FDF4B61-7094-4EA2-BB23-5433E37FB4FC}" destId="{6BA789A1-3B71-4DAB-8F49-D74AA1E73827}" srcOrd="0" destOrd="0" presId="urn:microsoft.com/office/officeart/2005/8/layout/radial5"/>
    <dgm:cxn modelId="{63C84DF8-7321-4AAE-95B8-BC5C74AA9FF5}" srcId="{EF1D0AD0-19CF-4485-AAAC-51DBD8308228}" destId="{FF3E47A7-2140-4BD8-AB74-5BF9718B6794}" srcOrd="1" destOrd="0" parTransId="{D113B360-DA78-4347-AED4-4016EE91D450}" sibTransId="{92FB14B0-B80F-452D-8C33-DDEDCED321FA}"/>
    <dgm:cxn modelId="{9DC94EAF-1EDC-495B-9987-A1D6BB9C6774}" type="presOf" srcId="{512C3A20-03FB-4867-9B6E-345A3838CBBA}" destId="{8FA5F842-F127-4BFB-B69C-110299847928}" srcOrd="0" destOrd="0" presId="urn:microsoft.com/office/officeart/2005/8/layout/radial5"/>
    <dgm:cxn modelId="{608EC227-66B0-43CC-8ECB-B8B2A9657C15}" srcId="{EF1D0AD0-19CF-4485-AAAC-51DBD8308228}" destId="{4FDF4B61-7094-4EA2-BB23-5433E37FB4FC}" srcOrd="0" destOrd="0" parTransId="{515233DE-3B6D-4CC8-BDA5-B452D603A208}" sibTransId="{692EF243-97C7-49C8-BE1C-6E3344F58A1E}"/>
    <dgm:cxn modelId="{1695D3F9-E520-4B96-B4BD-E4A3E53428CE}" type="presOf" srcId="{7FF73BAF-226D-4070-AF77-465CB0516492}" destId="{06D71BB0-9D4A-4993-B62D-756CDFE3A4A2}" srcOrd="0" destOrd="0" presId="urn:microsoft.com/office/officeart/2005/8/layout/radial5"/>
    <dgm:cxn modelId="{5B32F158-5606-4B03-BB72-9AEC0DDD3D55}" srcId="{4FDF4B61-7094-4EA2-BB23-5433E37FB4FC}" destId="{0B68235F-7B96-4277-A8DB-36865BF95A68}" srcOrd="3" destOrd="0" parTransId="{63AB765E-6C69-44CB-BE7A-69D3B5CCEBDF}" sibTransId="{71AD2F7E-33DE-486A-93A3-622D678A74B4}"/>
    <dgm:cxn modelId="{D5055355-8DC0-4D40-B0CE-5DC0E5B59A5D}" type="presOf" srcId="{42C275F7-5A2A-4EB0-A03C-37C72A69A6FB}" destId="{8963D8FB-D5CB-4294-B747-D5E9FAB273F3}" srcOrd="1" destOrd="0" presId="urn:microsoft.com/office/officeart/2005/8/layout/radial5"/>
    <dgm:cxn modelId="{D52D16F5-0A9B-4EAF-AC87-8F525A31BEC4}" type="presOf" srcId="{EF1D0AD0-19CF-4485-AAAC-51DBD8308228}" destId="{9928C79F-E1A5-4805-B6D1-ACCC9302C5FB}" srcOrd="0" destOrd="0" presId="urn:microsoft.com/office/officeart/2005/8/layout/radial5"/>
    <dgm:cxn modelId="{9C58B541-A7C9-406E-9024-FDFE9510B2EE}" type="presOf" srcId="{63AB765E-6C69-44CB-BE7A-69D3B5CCEBDF}" destId="{0EBC6A6A-C9D6-4090-9788-B5E9CDA9A6E2}" srcOrd="0" destOrd="0" presId="urn:microsoft.com/office/officeart/2005/8/layout/radial5"/>
    <dgm:cxn modelId="{459CBFDA-9A5B-42C5-8C7B-0AF93CE0D0FD}" srcId="{4FDF4B61-7094-4EA2-BB23-5433E37FB4FC}" destId="{512C3A20-03FB-4867-9B6E-345A3838CBBA}" srcOrd="2" destOrd="0" parTransId="{59AA523A-16E4-439C-B2DA-9F379D0CD24B}" sibTransId="{BC42C86B-920A-4A76-BB15-F26520736F1A}"/>
    <dgm:cxn modelId="{1FD0C36C-AF04-4E0A-95B1-CABA4052CF74}" type="presOf" srcId="{0B68235F-7B96-4277-A8DB-36865BF95A68}" destId="{8C7CF039-AA79-45BC-8906-3E9E16AD368E}" srcOrd="0" destOrd="0" presId="urn:microsoft.com/office/officeart/2005/8/layout/radial5"/>
    <dgm:cxn modelId="{9EFDAB1F-1D54-46FD-B9E2-6EAE2D898C77}" srcId="{4FDF4B61-7094-4EA2-BB23-5433E37FB4FC}" destId="{9F2773F2-DA69-42DF-A796-A76447E8AF9A}" srcOrd="0" destOrd="0" parTransId="{77D2B7B9-E52F-420C-ABFD-EEE7B5D88918}" sibTransId="{D4DA977B-D868-4A0F-893B-55F4990DB1DA}"/>
    <dgm:cxn modelId="{F752C865-CE54-4D8D-A7F1-43BC8DD4A6DD}" type="presOf" srcId="{0EA98872-BF77-4030-BC51-17A2C91A5774}" destId="{F131CC79-9DE7-4EE8-B7E6-997DAE912482}" srcOrd="1" destOrd="0" presId="urn:microsoft.com/office/officeart/2005/8/layout/radial5"/>
    <dgm:cxn modelId="{7CBB5C43-6E5A-4764-AD5C-8031B8429B64}" type="presOf" srcId="{59AA523A-16E4-439C-B2DA-9F379D0CD24B}" destId="{BF58562C-9588-40CE-B00C-2EB4649A49D7}" srcOrd="1" destOrd="0" presId="urn:microsoft.com/office/officeart/2005/8/layout/radial5"/>
    <dgm:cxn modelId="{6688489B-0AA9-4A75-B689-F487E7B122A8}" type="presOf" srcId="{7FF73BAF-226D-4070-AF77-465CB0516492}" destId="{21736C88-B388-4B4D-8AAC-D8EDBCE78CD7}" srcOrd="1" destOrd="0" presId="urn:microsoft.com/office/officeart/2005/8/layout/radial5"/>
    <dgm:cxn modelId="{90E63AF2-C7A9-4E07-9D5C-83DD86BB5BFA}" type="presOf" srcId="{C6450312-9532-4C1D-8A37-4799F534B3B6}" destId="{2745AB1A-FE30-4645-A778-27617E25E77E}" srcOrd="0" destOrd="0" presId="urn:microsoft.com/office/officeart/2005/8/layout/radial5"/>
    <dgm:cxn modelId="{D673526F-FFB5-49F9-BC4D-7255D84C8ACF}" type="presOf" srcId="{5DC1BCA4-9C73-48D6-882F-23DDCDAB549F}" destId="{A3B41063-EF73-4B88-B0EE-3086BB3E1AC0}" srcOrd="0" destOrd="0" presId="urn:microsoft.com/office/officeart/2005/8/layout/radial5"/>
    <dgm:cxn modelId="{BF8B9DD1-FBE5-4837-AFAA-A572664E180A}" srcId="{4FDF4B61-7094-4EA2-BB23-5433E37FB4FC}" destId="{6660EA36-ABD3-4204-8571-B03A7F9EB665}" srcOrd="6" destOrd="0" parTransId="{0EA98872-BF77-4030-BC51-17A2C91A5774}" sibTransId="{F7ED126D-4416-46F2-B624-029841C25F08}"/>
    <dgm:cxn modelId="{56A6AF31-A6C3-4187-98D5-4EA3D743E46C}" type="presOf" srcId="{6660EA36-ABD3-4204-8571-B03A7F9EB665}" destId="{ECCB3FCF-3DA6-4694-A03E-37AAE3994F55}" srcOrd="0" destOrd="0" presId="urn:microsoft.com/office/officeart/2005/8/layout/radial5"/>
    <dgm:cxn modelId="{71BE2D60-C2A0-4ADA-A597-AC94D918707E}" srcId="{4FDF4B61-7094-4EA2-BB23-5433E37FB4FC}" destId="{59E0FC04-DD30-47EE-AD56-1D063CB39AAF}" srcOrd="1" destOrd="0" parTransId="{CD28A160-4F1F-43AE-A136-559438B11D30}" sibTransId="{B3BC3446-4853-4FE8-9EB1-62BA9B5D56FE}"/>
    <dgm:cxn modelId="{9D2A7595-8E85-4F1D-B8F9-9E8BD20A764A}" srcId="{4FDF4B61-7094-4EA2-BB23-5433E37FB4FC}" destId="{C6450312-9532-4C1D-8A37-4799F534B3B6}" srcOrd="4" destOrd="0" parTransId="{42C275F7-5A2A-4EB0-A03C-37C72A69A6FB}" sibTransId="{05EC70D5-B8A3-461A-9984-138CFE7931C6}"/>
    <dgm:cxn modelId="{114BF8C2-4C99-46C2-9D5D-65B9A250CA59}" type="presOf" srcId="{77D2B7B9-E52F-420C-ABFD-EEE7B5D88918}" destId="{E20688C9-8EEC-49CE-B57B-F05804E4E245}" srcOrd="1" destOrd="0" presId="urn:microsoft.com/office/officeart/2005/8/layout/radial5"/>
    <dgm:cxn modelId="{093FE39B-C634-425E-9CA4-87107641ABDA}" type="presParOf" srcId="{9928C79F-E1A5-4805-B6D1-ACCC9302C5FB}" destId="{6BA789A1-3B71-4DAB-8F49-D74AA1E73827}" srcOrd="0" destOrd="0" presId="urn:microsoft.com/office/officeart/2005/8/layout/radial5"/>
    <dgm:cxn modelId="{BD6358C2-369F-4AED-A34C-A69F2BE25D81}" type="presParOf" srcId="{9928C79F-E1A5-4805-B6D1-ACCC9302C5FB}" destId="{B41C7F2E-0465-4FB4-B7FD-62F826723A7B}" srcOrd="1" destOrd="0" presId="urn:microsoft.com/office/officeart/2005/8/layout/radial5"/>
    <dgm:cxn modelId="{02F19662-FAE6-4207-BF57-786DD7CE1D80}" type="presParOf" srcId="{B41C7F2E-0465-4FB4-B7FD-62F826723A7B}" destId="{E20688C9-8EEC-49CE-B57B-F05804E4E245}" srcOrd="0" destOrd="0" presId="urn:microsoft.com/office/officeart/2005/8/layout/radial5"/>
    <dgm:cxn modelId="{50D8888B-C599-4835-9909-83E9396F2F3B}" type="presParOf" srcId="{9928C79F-E1A5-4805-B6D1-ACCC9302C5FB}" destId="{C16F3B0F-9429-489C-B106-34E76F1BCEDE}" srcOrd="2" destOrd="0" presId="urn:microsoft.com/office/officeart/2005/8/layout/radial5"/>
    <dgm:cxn modelId="{2F35372A-631F-4B10-BD1B-3D6CAEBA01F0}" type="presParOf" srcId="{9928C79F-E1A5-4805-B6D1-ACCC9302C5FB}" destId="{717FC1B2-9D96-4FBA-A1EE-F90392D3CA62}" srcOrd="3" destOrd="0" presId="urn:microsoft.com/office/officeart/2005/8/layout/radial5"/>
    <dgm:cxn modelId="{A79AAD68-1E6E-40BE-B406-7BAAC5CE36D8}" type="presParOf" srcId="{717FC1B2-9D96-4FBA-A1EE-F90392D3CA62}" destId="{F9BD0574-CFDF-4743-8157-2A5A29E59084}" srcOrd="0" destOrd="0" presId="urn:microsoft.com/office/officeart/2005/8/layout/radial5"/>
    <dgm:cxn modelId="{A78E3891-C173-426B-8859-4E39E50B0104}" type="presParOf" srcId="{9928C79F-E1A5-4805-B6D1-ACCC9302C5FB}" destId="{BC4CDA69-0522-4B5B-94CB-E1B6E9387229}" srcOrd="4" destOrd="0" presId="urn:microsoft.com/office/officeart/2005/8/layout/radial5"/>
    <dgm:cxn modelId="{ADA9D990-1158-4441-A8CF-CE47E96781A2}" type="presParOf" srcId="{9928C79F-E1A5-4805-B6D1-ACCC9302C5FB}" destId="{BB63C15B-BDB9-47C5-8868-8B21F6CE925E}" srcOrd="5" destOrd="0" presId="urn:microsoft.com/office/officeart/2005/8/layout/radial5"/>
    <dgm:cxn modelId="{12A1D73D-FF80-4470-81C2-8FE3A1510AFB}" type="presParOf" srcId="{BB63C15B-BDB9-47C5-8868-8B21F6CE925E}" destId="{BF58562C-9588-40CE-B00C-2EB4649A49D7}" srcOrd="0" destOrd="0" presId="urn:microsoft.com/office/officeart/2005/8/layout/radial5"/>
    <dgm:cxn modelId="{1442BFDA-8BB5-4D26-9218-2037E6E616D6}" type="presParOf" srcId="{9928C79F-E1A5-4805-B6D1-ACCC9302C5FB}" destId="{8FA5F842-F127-4BFB-B69C-110299847928}" srcOrd="6" destOrd="0" presId="urn:microsoft.com/office/officeart/2005/8/layout/radial5"/>
    <dgm:cxn modelId="{48975844-67DE-4272-B8F4-98B78468E044}" type="presParOf" srcId="{9928C79F-E1A5-4805-B6D1-ACCC9302C5FB}" destId="{0EBC6A6A-C9D6-4090-9788-B5E9CDA9A6E2}" srcOrd="7" destOrd="0" presId="urn:microsoft.com/office/officeart/2005/8/layout/radial5"/>
    <dgm:cxn modelId="{12B7AE92-DB34-4AAF-920B-A7AC7533D602}" type="presParOf" srcId="{0EBC6A6A-C9D6-4090-9788-B5E9CDA9A6E2}" destId="{73373853-4E38-4388-BAD1-DACFA524EDF4}" srcOrd="0" destOrd="0" presId="urn:microsoft.com/office/officeart/2005/8/layout/radial5"/>
    <dgm:cxn modelId="{50F7D6C2-9D05-4B74-8204-EBB096083F50}" type="presParOf" srcId="{9928C79F-E1A5-4805-B6D1-ACCC9302C5FB}" destId="{8C7CF039-AA79-45BC-8906-3E9E16AD368E}" srcOrd="8" destOrd="0" presId="urn:microsoft.com/office/officeart/2005/8/layout/radial5"/>
    <dgm:cxn modelId="{CAE149EC-47CF-4041-9BD9-A3556E6948DF}" type="presParOf" srcId="{9928C79F-E1A5-4805-B6D1-ACCC9302C5FB}" destId="{8581B72E-CBDE-48A9-959D-84A4558AD0AD}" srcOrd="9" destOrd="0" presId="urn:microsoft.com/office/officeart/2005/8/layout/radial5"/>
    <dgm:cxn modelId="{25E2E4E9-104C-48D2-B5C4-AB4377C3F339}" type="presParOf" srcId="{8581B72E-CBDE-48A9-959D-84A4558AD0AD}" destId="{8963D8FB-D5CB-4294-B747-D5E9FAB273F3}" srcOrd="0" destOrd="0" presId="urn:microsoft.com/office/officeart/2005/8/layout/radial5"/>
    <dgm:cxn modelId="{3CDA560E-7859-4116-ABC8-D6F43A6AE487}" type="presParOf" srcId="{9928C79F-E1A5-4805-B6D1-ACCC9302C5FB}" destId="{2745AB1A-FE30-4645-A778-27617E25E77E}" srcOrd="10" destOrd="0" presId="urn:microsoft.com/office/officeart/2005/8/layout/radial5"/>
    <dgm:cxn modelId="{F2A795D9-0939-4EA9-9454-D16E6FF3B564}" type="presParOf" srcId="{9928C79F-E1A5-4805-B6D1-ACCC9302C5FB}" destId="{06D71BB0-9D4A-4993-B62D-756CDFE3A4A2}" srcOrd="11" destOrd="0" presId="urn:microsoft.com/office/officeart/2005/8/layout/radial5"/>
    <dgm:cxn modelId="{2CC2E1C7-B67F-441B-A2F1-DFEC22DE21AE}" type="presParOf" srcId="{06D71BB0-9D4A-4993-B62D-756CDFE3A4A2}" destId="{21736C88-B388-4B4D-8AAC-D8EDBCE78CD7}" srcOrd="0" destOrd="0" presId="urn:microsoft.com/office/officeart/2005/8/layout/radial5"/>
    <dgm:cxn modelId="{FB3040BF-DD75-4CA9-B0DE-BB0ED4583C99}" type="presParOf" srcId="{9928C79F-E1A5-4805-B6D1-ACCC9302C5FB}" destId="{A3B41063-EF73-4B88-B0EE-3086BB3E1AC0}" srcOrd="12" destOrd="0" presId="urn:microsoft.com/office/officeart/2005/8/layout/radial5"/>
    <dgm:cxn modelId="{F24A2058-6667-46D6-AF76-31498C1DFE89}" type="presParOf" srcId="{9928C79F-E1A5-4805-B6D1-ACCC9302C5FB}" destId="{BED63E12-3BE4-4E18-9792-E8A3EC44DE19}" srcOrd="13" destOrd="0" presId="urn:microsoft.com/office/officeart/2005/8/layout/radial5"/>
    <dgm:cxn modelId="{A5E949A2-E809-4D1F-B257-D005F9BA60EE}" type="presParOf" srcId="{BED63E12-3BE4-4E18-9792-E8A3EC44DE19}" destId="{F131CC79-9DE7-4EE8-B7E6-997DAE912482}" srcOrd="0" destOrd="0" presId="urn:microsoft.com/office/officeart/2005/8/layout/radial5"/>
    <dgm:cxn modelId="{D14F71F8-84B2-4128-958C-BEB739892C81}" type="presParOf" srcId="{9928C79F-E1A5-4805-B6D1-ACCC9302C5FB}" destId="{ECCB3FCF-3DA6-4694-A03E-37AAE3994F5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20F53-53BD-4D12-A527-AF2DB181A3DE}">
      <dsp:nvSpPr>
        <dsp:cNvPr id="0" name=""/>
        <dsp:cNvSpPr/>
      </dsp:nvSpPr>
      <dsp:spPr>
        <a:xfrm>
          <a:off x="103374" y="214093"/>
          <a:ext cx="1494683" cy="938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smtClean="0"/>
            <a:t>1955 - 1965</a:t>
          </a:r>
          <a:endParaRPr lang="en-SG" sz="2400" kern="1200"/>
        </a:p>
      </dsp:txBody>
      <dsp:txXfrm>
        <a:off x="130872" y="241591"/>
        <a:ext cx="1439687" cy="883851"/>
      </dsp:txXfrm>
    </dsp:sp>
    <dsp:sp modelId="{7928E729-74B3-41B9-8D8E-159C0039BC4D}">
      <dsp:nvSpPr>
        <dsp:cNvPr id="0" name=""/>
        <dsp:cNvSpPr/>
      </dsp:nvSpPr>
      <dsp:spPr>
        <a:xfrm rot="21574963">
          <a:off x="1722929" y="490859"/>
          <a:ext cx="264741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500" kern="1200"/>
        </a:p>
      </dsp:txBody>
      <dsp:txXfrm>
        <a:off x="1722930" y="565284"/>
        <a:ext cx="185319" cy="222409"/>
      </dsp:txXfrm>
    </dsp:sp>
    <dsp:sp modelId="{1D73938C-649B-4523-AC92-3B8D508C5195}">
      <dsp:nvSpPr>
        <dsp:cNvPr id="0" name=""/>
        <dsp:cNvSpPr/>
      </dsp:nvSpPr>
      <dsp:spPr>
        <a:xfrm>
          <a:off x="2097556" y="199569"/>
          <a:ext cx="1494683" cy="938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smtClean="0"/>
            <a:t>1965 - 1975</a:t>
          </a:r>
          <a:endParaRPr lang="en-SG" sz="2400" kern="1200"/>
        </a:p>
      </dsp:txBody>
      <dsp:txXfrm>
        <a:off x="2125054" y="227067"/>
        <a:ext cx="1439687" cy="883851"/>
      </dsp:txXfrm>
    </dsp:sp>
    <dsp:sp modelId="{DBCC1B70-B9C3-409D-83EA-44D8425CB3CE}">
      <dsp:nvSpPr>
        <dsp:cNvPr id="0" name=""/>
        <dsp:cNvSpPr/>
      </dsp:nvSpPr>
      <dsp:spPr>
        <a:xfrm>
          <a:off x="3741708" y="483652"/>
          <a:ext cx="316872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500" kern="1200"/>
        </a:p>
      </dsp:txBody>
      <dsp:txXfrm>
        <a:off x="3741708" y="557788"/>
        <a:ext cx="221810" cy="222409"/>
      </dsp:txXfrm>
    </dsp:sp>
    <dsp:sp modelId="{E06F9A8F-B698-4915-9FAF-D67858FFBDC0}">
      <dsp:nvSpPr>
        <dsp:cNvPr id="0" name=""/>
        <dsp:cNvSpPr/>
      </dsp:nvSpPr>
      <dsp:spPr>
        <a:xfrm>
          <a:off x="4190113" y="199569"/>
          <a:ext cx="1494683" cy="938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smtClean="0"/>
            <a:t>1976 - 1985</a:t>
          </a:r>
          <a:endParaRPr lang="en-SG" sz="2400" kern="1200"/>
        </a:p>
      </dsp:txBody>
      <dsp:txXfrm>
        <a:off x="4217611" y="227067"/>
        <a:ext cx="1439687" cy="883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20F53-53BD-4D12-A527-AF2DB181A3DE}">
      <dsp:nvSpPr>
        <dsp:cNvPr id="0" name=""/>
        <dsp:cNvSpPr/>
      </dsp:nvSpPr>
      <dsp:spPr>
        <a:xfrm>
          <a:off x="103374" y="234461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1955 -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1964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9641" y="260728"/>
        <a:ext cx="1442149" cy="844275"/>
      </dsp:txXfrm>
    </dsp:sp>
    <dsp:sp modelId="{7928E729-74B3-41B9-8D8E-159C0039BC4D}">
      <dsp:nvSpPr>
        <dsp:cNvPr id="0" name=""/>
        <dsp:cNvSpPr/>
      </dsp:nvSpPr>
      <dsp:spPr>
        <a:xfrm rot="21576084">
          <a:off x="1722929" y="490537"/>
          <a:ext cx="264740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2930" y="564949"/>
        <a:ext cx="185318" cy="222409"/>
      </dsp:txXfrm>
    </dsp:sp>
    <dsp:sp modelId="{1D73938C-649B-4523-AC92-3B8D508C5195}">
      <dsp:nvSpPr>
        <dsp:cNvPr id="0" name=""/>
        <dsp:cNvSpPr/>
      </dsp:nvSpPr>
      <dsp:spPr>
        <a:xfrm>
          <a:off x="2097556" y="220588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1965 -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1975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3823" y="246855"/>
        <a:ext cx="1442149" cy="844275"/>
      </dsp:txXfrm>
    </dsp:sp>
    <dsp:sp modelId="{DBCC1B70-B9C3-409D-83EA-44D8425CB3CE}">
      <dsp:nvSpPr>
        <dsp:cNvPr id="0" name=""/>
        <dsp:cNvSpPr/>
      </dsp:nvSpPr>
      <dsp:spPr>
        <a:xfrm>
          <a:off x="3741708" y="483652"/>
          <a:ext cx="316872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1708" y="557788"/>
        <a:ext cx="221810" cy="222409"/>
      </dsp:txXfrm>
    </dsp:sp>
    <dsp:sp modelId="{E06F9A8F-B698-4915-9FAF-D67858FFBDC0}">
      <dsp:nvSpPr>
        <dsp:cNvPr id="0" name=""/>
        <dsp:cNvSpPr/>
      </dsp:nvSpPr>
      <dsp:spPr>
        <a:xfrm>
          <a:off x="4190113" y="220588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1976 -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1985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6380" y="246855"/>
        <a:ext cx="1442149" cy="8442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20F53-53BD-4D12-A527-AF2DB181A3DE}">
      <dsp:nvSpPr>
        <dsp:cNvPr id="0" name=""/>
        <dsp:cNvSpPr/>
      </dsp:nvSpPr>
      <dsp:spPr>
        <a:xfrm>
          <a:off x="103374" y="234461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1955 -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1964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9641" y="260728"/>
        <a:ext cx="1442149" cy="844275"/>
      </dsp:txXfrm>
    </dsp:sp>
    <dsp:sp modelId="{7928E729-74B3-41B9-8D8E-159C0039BC4D}">
      <dsp:nvSpPr>
        <dsp:cNvPr id="0" name=""/>
        <dsp:cNvSpPr/>
      </dsp:nvSpPr>
      <dsp:spPr>
        <a:xfrm rot="21576084">
          <a:off x="1722929" y="490537"/>
          <a:ext cx="264740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2930" y="564949"/>
        <a:ext cx="185318" cy="222409"/>
      </dsp:txXfrm>
    </dsp:sp>
    <dsp:sp modelId="{1D73938C-649B-4523-AC92-3B8D508C5195}">
      <dsp:nvSpPr>
        <dsp:cNvPr id="0" name=""/>
        <dsp:cNvSpPr/>
      </dsp:nvSpPr>
      <dsp:spPr>
        <a:xfrm>
          <a:off x="2097556" y="220588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1965 -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1975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3823" y="246855"/>
        <a:ext cx="1442149" cy="844275"/>
      </dsp:txXfrm>
    </dsp:sp>
    <dsp:sp modelId="{DBCC1B70-B9C3-409D-83EA-44D8425CB3CE}">
      <dsp:nvSpPr>
        <dsp:cNvPr id="0" name=""/>
        <dsp:cNvSpPr/>
      </dsp:nvSpPr>
      <dsp:spPr>
        <a:xfrm>
          <a:off x="3741708" y="483652"/>
          <a:ext cx="316872" cy="3706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1708" y="557788"/>
        <a:ext cx="221810" cy="222409"/>
      </dsp:txXfrm>
    </dsp:sp>
    <dsp:sp modelId="{E06F9A8F-B698-4915-9FAF-D67858FFBDC0}">
      <dsp:nvSpPr>
        <dsp:cNvPr id="0" name=""/>
        <dsp:cNvSpPr/>
      </dsp:nvSpPr>
      <dsp:spPr>
        <a:xfrm>
          <a:off x="4190113" y="220588"/>
          <a:ext cx="1494683" cy="896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1976 - </a:t>
          </a:r>
          <a:r>
            <a:rPr lang="en-SG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1985</a:t>
          </a:r>
          <a:endParaRPr lang="en-SG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6380" y="246855"/>
        <a:ext cx="1442149" cy="844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789A1-3B71-4DAB-8F49-D74AA1E73827}">
      <dsp:nvSpPr>
        <dsp:cNvPr id="0" name=""/>
        <dsp:cNvSpPr/>
      </dsp:nvSpPr>
      <dsp:spPr>
        <a:xfrm>
          <a:off x="1995600" y="2103970"/>
          <a:ext cx="1799998" cy="17999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LABOUR POLICY</a:t>
          </a:r>
          <a:endParaRPr lang="en-US" sz="2200" b="1" kern="1200">
            <a:solidFill>
              <a:srgbClr val="00B0F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9204" y="2367574"/>
        <a:ext cx="1272790" cy="1272790"/>
      </dsp:txXfrm>
    </dsp:sp>
    <dsp:sp modelId="{B41C7F2E-0465-4FB4-B7FD-62F826723A7B}">
      <dsp:nvSpPr>
        <dsp:cNvPr id="0" name=""/>
        <dsp:cNvSpPr/>
      </dsp:nvSpPr>
      <dsp:spPr>
        <a:xfrm rot="5400000">
          <a:off x="2755372" y="1640761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97440" y="1681320"/>
        <a:ext cx="196318" cy="247879"/>
      </dsp:txXfrm>
    </dsp:sp>
    <dsp:sp modelId="{C16F3B0F-9429-489C-B106-34E76F1BCEDE}">
      <dsp:nvSpPr>
        <dsp:cNvPr id="0" name=""/>
        <dsp:cNvSpPr/>
      </dsp:nvSpPr>
      <dsp:spPr>
        <a:xfrm>
          <a:off x="2136163" y="55938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Digital revolution, automation</a:t>
          </a: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8597" y="278372"/>
        <a:ext cx="1074004" cy="1074004"/>
      </dsp:txXfrm>
    </dsp:sp>
    <dsp:sp modelId="{717FC1B2-9D96-4FBA-A1EE-F90392D3CA62}">
      <dsp:nvSpPr>
        <dsp:cNvPr id="0" name=""/>
        <dsp:cNvSpPr/>
      </dsp:nvSpPr>
      <dsp:spPr>
        <a:xfrm rot="8485714">
          <a:off x="3659671" y="2076248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4629" y="2132646"/>
        <a:ext cx="196318" cy="247879"/>
      </dsp:txXfrm>
    </dsp:sp>
    <dsp:sp modelId="{BC4CDA69-0522-4B5B-94CB-E1B6E9387229}">
      <dsp:nvSpPr>
        <dsp:cNvPr id="0" name=""/>
        <dsp:cNvSpPr/>
      </dsp:nvSpPr>
      <dsp:spPr>
        <a:xfrm>
          <a:off x="3847275" y="879966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Climate change</a:t>
          </a:r>
        </a:p>
      </dsp:txBody>
      <dsp:txXfrm>
        <a:off x="4069709" y="1102400"/>
        <a:ext cx="1074004" cy="1074004"/>
      </dsp:txXfrm>
    </dsp:sp>
    <dsp:sp modelId="{BB63C15B-BDB9-47C5-8868-8B21F6CE925E}">
      <dsp:nvSpPr>
        <dsp:cNvPr id="0" name=""/>
        <dsp:cNvSpPr/>
      </dsp:nvSpPr>
      <dsp:spPr>
        <a:xfrm rot="11571429">
          <a:off x="3883014" y="3054779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66095" y="3146767"/>
        <a:ext cx="196318" cy="247879"/>
      </dsp:txXfrm>
    </dsp:sp>
    <dsp:sp modelId="{8FA5F842-F127-4BFB-B69C-110299847928}">
      <dsp:nvSpPr>
        <dsp:cNvPr id="0" name=""/>
        <dsp:cNvSpPr/>
      </dsp:nvSpPr>
      <dsp:spPr>
        <a:xfrm>
          <a:off x="4269885" y="2731541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The Middle class</a:t>
          </a: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2319" y="2953975"/>
        <a:ext cx="1074004" cy="1074004"/>
      </dsp:txXfrm>
    </dsp:sp>
    <dsp:sp modelId="{0EBC6A6A-C9D6-4090-9788-B5E9CDA9A6E2}">
      <dsp:nvSpPr>
        <dsp:cNvPr id="0" name=""/>
        <dsp:cNvSpPr/>
      </dsp:nvSpPr>
      <dsp:spPr>
        <a:xfrm rot="14499912">
          <a:off x="3257220" y="3839500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9254" y="3959155"/>
        <a:ext cx="196318" cy="247879"/>
      </dsp:txXfrm>
    </dsp:sp>
    <dsp:sp modelId="{8C7CF039-AA79-45BC-8906-3E9E16AD368E}">
      <dsp:nvSpPr>
        <dsp:cNvPr id="0" name=""/>
        <dsp:cNvSpPr/>
      </dsp:nvSpPr>
      <dsp:spPr>
        <a:xfrm>
          <a:off x="3085758" y="4216388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Trade and consumer trends</a:t>
          </a: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08192" y="4438822"/>
        <a:ext cx="1074004" cy="1074004"/>
      </dsp:txXfrm>
    </dsp:sp>
    <dsp:sp modelId="{8581B72E-CBDE-48A9-959D-84A4558AD0AD}">
      <dsp:nvSpPr>
        <dsp:cNvPr id="0" name=""/>
        <dsp:cNvSpPr/>
      </dsp:nvSpPr>
      <dsp:spPr>
        <a:xfrm rot="18016759">
          <a:off x="2253525" y="3839500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4382" y="3958456"/>
        <a:ext cx="196318" cy="247879"/>
      </dsp:txXfrm>
    </dsp:sp>
    <dsp:sp modelId="{2745AB1A-FE30-4645-A778-27617E25E77E}">
      <dsp:nvSpPr>
        <dsp:cNvPr id="0" name=""/>
        <dsp:cNvSpPr/>
      </dsp:nvSpPr>
      <dsp:spPr>
        <a:xfrm>
          <a:off x="1186568" y="4216388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Knowledge economy</a:t>
          </a:r>
        </a:p>
      </dsp:txBody>
      <dsp:txXfrm>
        <a:off x="1409002" y="4438822"/>
        <a:ext cx="1074004" cy="1074004"/>
      </dsp:txXfrm>
    </dsp:sp>
    <dsp:sp modelId="{06D71BB0-9D4A-4993-B62D-756CDFE3A4A2}">
      <dsp:nvSpPr>
        <dsp:cNvPr id="0" name=""/>
        <dsp:cNvSpPr/>
      </dsp:nvSpPr>
      <dsp:spPr>
        <a:xfrm rot="20828571">
          <a:off x="1627731" y="3054779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628786" y="3146767"/>
        <a:ext cx="196318" cy="247879"/>
      </dsp:txXfrm>
    </dsp:sp>
    <dsp:sp modelId="{A3B41063-EF73-4B88-B0EE-3086BB3E1AC0}">
      <dsp:nvSpPr>
        <dsp:cNvPr id="0" name=""/>
        <dsp:cNvSpPr/>
      </dsp:nvSpPr>
      <dsp:spPr>
        <a:xfrm>
          <a:off x="2442" y="2731541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Aging population</a:t>
          </a: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876" y="2953975"/>
        <a:ext cx="1074004" cy="1074004"/>
      </dsp:txXfrm>
    </dsp:sp>
    <dsp:sp modelId="{BED63E12-3BE4-4E18-9792-E8A3EC44DE19}">
      <dsp:nvSpPr>
        <dsp:cNvPr id="0" name=""/>
        <dsp:cNvSpPr/>
      </dsp:nvSpPr>
      <dsp:spPr>
        <a:xfrm rot="2314286">
          <a:off x="1851074" y="2076248"/>
          <a:ext cx="280454" cy="4131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60252" y="2132646"/>
        <a:ext cx="196318" cy="247879"/>
      </dsp:txXfrm>
    </dsp:sp>
    <dsp:sp modelId="{ECCB3FCF-3DA6-4694-A03E-37AAE3994F55}">
      <dsp:nvSpPr>
        <dsp:cNvPr id="0" name=""/>
        <dsp:cNvSpPr/>
      </dsp:nvSpPr>
      <dsp:spPr>
        <a:xfrm>
          <a:off x="425051" y="879966"/>
          <a:ext cx="1518872" cy="1518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International integration</a:t>
          </a:r>
          <a:endParaRPr lang="en-US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7485" y="1102400"/>
        <a:ext cx="1074004" cy="1074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B8D2D-7AC5-4C74-B88D-682EC46EDAA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959A2-0237-4A8A-9770-FCC68A564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54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92BDF-3144-4E6D-9266-1B588E183C94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951FA-81A3-4605-BE74-6E63179A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47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8371" y="1044847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 of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4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Policies Development Process in Viet Nam </a:t>
            </a:r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towards </a:t>
            </a:r>
            <a:r>
              <a:rPr lang="en-US" sz="4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 </a:t>
            </a:r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4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ork</a:t>
            </a:r>
            <a:endParaRPr 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1566" y="3805388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en-US" sz="24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PhD. Dao Quang Vinh</a:t>
            </a:r>
          </a:p>
          <a:p>
            <a:pPr algn="ctr"/>
            <a:r>
              <a:rPr lang="en-US" sz="24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 </a:t>
            </a:r>
            <a:r>
              <a:rPr lang="en-US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 Science and Social Affairs</a:t>
            </a:r>
            <a:endParaRPr lang="en-US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7431" y="5429431"/>
            <a:ext cx="902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Hanoi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27 Aug 2019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161589"/>
            <a:ext cx="38472" cy="134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871" y="273585"/>
            <a:ext cx="8915399" cy="728949"/>
          </a:xfrm>
        </p:spPr>
        <p:txBody>
          <a:bodyPr>
            <a:normAutofit/>
          </a:bodyPr>
          <a:lstStyle/>
          <a:p>
            <a:pPr algn="ctr"/>
            <a:r>
              <a:rPr lang="en-SG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SG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1774" y="1002534"/>
            <a:ext cx="1116559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Strengthening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active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market policies;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prioritizing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policies to protect and maintain employment; adjusting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and employment policies in line with the digital economy and sharing economy.</a:t>
            </a:r>
            <a:endParaRPr lang="nl-NL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nl-NL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Expanding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the coverage and effectiveness of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and employment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policies to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informal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sector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and agricultural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sector;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strengthening policies on vocational training,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job creation and social security for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disadvantaged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vulnerable workers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nl-NL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nl-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Linking vocational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training with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enterprises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and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labour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market. Renovating policies to encourage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enterprises and economic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sectors to participate in training and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re-training for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employees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4</a:t>
            </a:r>
            <a:r>
              <a:rPr lang="da-DK" sz="2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Strengthening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</a:rPr>
              <a:t>policies to support training, advanced training, updating skills and changing </a:t>
            </a:r>
            <a:r>
              <a:rPr lang="en-US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professions,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</a:rPr>
              <a:t>especially for middle-aged and </a:t>
            </a:r>
            <a:r>
              <a:rPr lang="en-US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elder</a:t>
            </a:r>
            <a:r>
              <a:rPr lang="en-US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workers.</a:t>
            </a:r>
            <a:endParaRPr lang="en-US" sz="2000" dirty="0" smtClean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5</a:t>
            </a:r>
            <a:r>
              <a:rPr lang="da-DK" sz="2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Improving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the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quality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of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career councelling for students and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youths.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Providing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financial supports for apprentices, especially for rural and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under-developed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areas.</a:t>
            </a:r>
            <a:endParaRPr lang="en-SG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6</a:t>
            </a:r>
            <a:r>
              <a:rPr lang="da-DK" sz="2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Developing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smart labour market information linking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skill training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with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employment. Enhancing labour forecast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and employment services.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Developing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a national databank on job vacancies </a:t>
            </a:r>
            <a:r>
              <a:rPr lang="da-DK" sz="2000" dirty="0">
                <a:latin typeface="Times New Roman" panose="02020603050405020304" pitchFamily="18" charset="0"/>
                <a:ea typeface="Arial" panose="020B0604020202020204" pitchFamily="34" charset="0"/>
              </a:rPr>
              <a:t>and recruitment need </a:t>
            </a:r>
            <a:r>
              <a:rPr lang="da-DK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for job seekers.</a:t>
            </a:r>
            <a:endParaRPr lang="en-SG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5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29736" y="2368287"/>
            <a:ext cx="3665049" cy="1126283"/>
          </a:xfrm>
        </p:spPr>
        <p:txBody>
          <a:bodyPr>
            <a:normAutofit/>
          </a:bodyPr>
          <a:lstStyle/>
          <a:p>
            <a:r>
              <a:rPr lang="en-SG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</a:t>
            </a:r>
            <a:r>
              <a:rPr lang="en-SG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you!</a:t>
            </a:r>
            <a:endParaRPr lang="en-SG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5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160585"/>
          </a:xfrm>
        </p:spPr>
        <p:txBody>
          <a:bodyPr/>
          <a:lstStyle/>
          <a:p>
            <a:r>
              <a:rPr lang="en-S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lang="en-S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8463" y="2014790"/>
            <a:ext cx="8915399" cy="39986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SG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periods and main duties of labour policies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Remarkable policies through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endParaRPr lang="en-SG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policies under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period </a:t>
            </a:r>
            <a:endParaRPr lang="en-SG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SG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endParaRPr lang="en-SG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coming future</a:t>
            </a:r>
            <a:endParaRPr lang="en-SG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61496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080" y="306841"/>
            <a:ext cx="10388906" cy="609766"/>
          </a:xfrm>
        </p:spPr>
        <p:txBody>
          <a:bodyPr>
            <a:noAutofit/>
          </a:bodyPr>
          <a:lstStyle/>
          <a:p>
            <a:r>
              <a:rPr lang="en-SG">
                <a:latin typeface="Times New Roman" panose="02020603050405020304" pitchFamily="18" charset="0"/>
                <a:cs typeface="Times New Roman" panose="02020603050405020304" pitchFamily="18" charset="0"/>
              </a:rPr>
              <a:t>Time periods and main duties of labour policies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071030"/>
              </p:ext>
            </p:extLst>
          </p:nvPr>
        </p:nvGraphicFramePr>
        <p:xfrm>
          <a:off x="3479836" y="976522"/>
          <a:ext cx="5689797" cy="1337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1118212" y="1195331"/>
            <a:ext cx="1674023" cy="95772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TextBox 15"/>
          <p:cNvSpPr txBox="1"/>
          <p:nvPr/>
        </p:nvSpPr>
        <p:spPr>
          <a:xfrm>
            <a:off x="1201518" y="1278817"/>
            <a:ext cx="1418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smtClean="0">
                <a:solidFill>
                  <a:schemeClr val="bg1"/>
                </a:solidFill>
              </a:rPr>
              <a:t>1945 - 1954</a:t>
            </a:r>
            <a:endParaRPr lang="en-SG" sz="240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835532" y="1201607"/>
            <a:ext cx="1589768" cy="951453"/>
            <a:chOff x="3713" y="1172308"/>
            <a:chExt cx="2342033" cy="1405220"/>
          </a:xfrm>
        </p:grpSpPr>
        <p:sp>
          <p:nvSpPr>
            <p:cNvPr id="18" name="Rounded Rectangle 17"/>
            <p:cNvSpPr/>
            <p:nvPr/>
          </p:nvSpPr>
          <p:spPr>
            <a:xfrm>
              <a:off x="3713" y="1172308"/>
              <a:ext cx="2342033" cy="14052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44870" y="1213465"/>
              <a:ext cx="2259719" cy="132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5500" kern="120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921251" y="1201607"/>
            <a:ext cx="1438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smtClean="0">
                <a:solidFill>
                  <a:schemeClr val="bg1"/>
                </a:solidFill>
              </a:rPr>
              <a:t>1986 - nay</a:t>
            </a:r>
            <a:endParaRPr lang="en-SG" sz="240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103836" y="1555928"/>
            <a:ext cx="300823" cy="421202"/>
            <a:chOff x="1957752" y="466214"/>
            <a:chExt cx="300823" cy="421202"/>
          </a:xfrm>
        </p:grpSpPr>
        <p:sp>
          <p:nvSpPr>
            <p:cNvPr id="22" name="Right Arrow 21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400398" y="1429151"/>
            <a:ext cx="300823" cy="421202"/>
            <a:chOff x="1957752" y="466214"/>
            <a:chExt cx="300823" cy="421202"/>
          </a:xfrm>
        </p:grpSpPr>
        <p:sp>
          <p:nvSpPr>
            <p:cNvPr id="25" name="Right Arrow 24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65013" y="2282100"/>
            <a:ext cx="2331882" cy="4093428"/>
          </a:xfrm>
          <a:prstGeom prst="rect">
            <a:avLst/>
          </a:prstGeom>
          <a:solidFill>
            <a:schemeClr val="bg1">
              <a:lumMod val="8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108000" indent="-108000" algn="ctr">
              <a:spcBef>
                <a:spcPts val="300"/>
              </a:spcBef>
              <a:spcAft>
                <a:spcPts val="300"/>
              </a:spcAft>
            </a:pP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the Government</a:t>
            </a:r>
            <a:endParaRPr lang="en-S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Fights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against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hunger,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illiteracy and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aggressors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Establishment of new labour policies;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’s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Establishment of worker’s rights;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Protection of workers;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Mass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mobilization for anti-French resistance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96895" y="2310917"/>
            <a:ext cx="2335799" cy="3554819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marL="108000" indent="-108000" algn="ctr">
              <a:spcBef>
                <a:spcPts val="300"/>
              </a:spcBef>
              <a:spcAft>
                <a:spcPts val="300"/>
              </a:spcAft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Peace restoration</a:t>
            </a:r>
            <a:b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North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Adjustment of industrial </a:t>
            </a: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relations </a:t>
            </a: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for wage earners in factories;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Ensuring of livelihood and working conditions for workers in factories;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7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administration during </a:t>
            </a:r>
            <a:r>
              <a:rPr lang="en-US" sz="17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peacetime</a:t>
            </a:r>
            <a:endParaRPr lang="en-US" sz="17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57885" y="2310917"/>
            <a:ext cx="2306691" cy="34163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108000" indent="-108000" algn="ctr">
              <a:spcBef>
                <a:spcPts val="300"/>
              </a:spcBef>
              <a:spcAft>
                <a:spcPts val="300"/>
              </a:spcAft>
            </a:pP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 escalation </a:t>
            </a:r>
            <a:b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North</a:t>
            </a:r>
            <a:endParaRPr lang="en-S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both manufacturing and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 war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Application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policies during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wartime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Encouragement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participation;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Labour </a:t>
            </a:r>
            <a:r>
              <a:rPr lang="en-S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99234" y="2285799"/>
            <a:ext cx="2012618" cy="393954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108000" indent="-108000" algn="ctr">
              <a:spcBef>
                <a:spcPts val="300"/>
              </a:spcBef>
              <a:spcAft>
                <a:spcPts val="300"/>
              </a:spcAft>
            </a:pP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reunification</a:t>
            </a:r>
            <a:endParaRPr lang="en-SG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in the South;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Stabilizing workers’ lives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jobs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Labour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export;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Mobilization of  workers for certain assignments;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09880" y="2311199"/>
            <a:ext cx="2267819" cy="397801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108000" indent="-108000" algn="ctr">
              <a:spcBef>
                <a:spcPts val="2400"/>
              </a:spcBef>
              <a:spcAft>
                <a:spcPts val="600"/>
              </a:spcAft>
            </a:pP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SG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(“Reform”)</a:t>
            </a:r>
            <a:endParaRPr lang="en-S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Dealing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redundant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labour; Job creation;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Release of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 force;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Development of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accordance with market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08000" indent="-1080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integration;</a:t>
            </a:r>
          </a:p>
        </p:txBody>
      </p:sp>
    </p:spTree>
    <p:extLst>
      <p:ext uri="{BB962C8B-B14F-4D97-AF65-F5344CB8AC3E}">
        <p14:creationId xmlns:p14="http://schemas.microsoft.com/office/powerpoint/2010/main" val="347128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527146"/>
              </p:ext>
            </p:extLst>
          </p:nvPr>
        </p:nvGraphicFramePr>
        <p:xfrm>
          <a:off x="3389876" y="764879"/>
          <a:ext cx="5689797" cy="1337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045053" y="917649"/>
            <a:ext cx="1858108" cy="1004615"/>
            <a:chOff x="3713" y="1172308"/>
            <a:chExt cx="2342033" cy="1405220"/>
          </a:xfrm>
        </p:grpSpPr>
        <p:sp>
          <p:nvSpPr>
            <p:cNvPr id="10" name="Rounded Rectangle 9"/>
            <p:cNvSpPr/>
            <p:nvPr/>
          </p:nvSpPr>
          <p:spPr>
            <a:xfrm>
              <a:off x="3713" y="1172308"/>
              <a:ext cx="2342033" cy="14052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44870" y="1213465"/>
              <a:ext cx="2259719" cy="132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5500" kern="120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64860" y="1004457"/>
            <a:ext cx="1418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1945 - </a:t>
            </a:r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1954</a:t>
            </a:r>
            <a:endParaRPr lang="en-SG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835532" y="917649"/>
            <a:ext cx="1589768" cy="973573"/>
            <a:chOff x="3713" y="1172308"/>
            <a:chExt cx="2342033" cy="1405220"/>
          </a:xfrm>
        </p:grpSpPr>
        <p:sp>
          <p:nvSpPr>
            <p:cNvPr id="18" name="Rounded Rectangle 17"/>
            <p:cNvSpPr/>
            <p:nvPr/>
          </p:nvSpPr>
          <p:spPr>
            <a:xfrm>
              <a:off x="3713" y="1172308"/>
              <a:ext cx="2342033" cy="14052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44870" y="1213465"/>
              <a:ext cx="2259719" cy="132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5500" kern="120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958720" y="988936"/>
            <a:ext cx="1438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1986 - </a:t>
            </a:r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endParaRPr lang="en-SG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57662" y="1236788"/>
            <a:ext cx="300823" cy="421202"/>
            <a:chOff x="1957752" y="466214"/>
            <a:chExt cx="300823" cy="421202"/>
          </a:xfrm>
        </p:grpSpPr>
        <p:sp>
          <p:nvSpPr>
            <p:cNvPr id="22" name="Right Arrow 21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346093" y="1250997"/>
            <a:ext cx="300823" cy="421202"/>
            <a:chOff x="1957752" y="466214"/>
            <a:chExt cx="300823" cy="421202"/>
          </a:xfrm>
        </p:grpSpPr>
        <p:sp>
          <p:nvSpPr>
            <p:cNvPr id="25" name="Right Arrow 24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4064" y="2038402"/>
            <a:ext cx="2082188" cy="4539704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No.84 (1946) and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No.176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(1948) 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 of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pulled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rickshaw;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 </a:t>
            </a: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No.29 (1947) on </a:t>
            </a: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</a:t>
            </a: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No.188 (1948) 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 servant policies;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No.200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(1948) on civil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servant mobilization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wartime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693297" y="2038402"/>
            <a:ext cx="2337593" cy="4016484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dinance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1990 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 Contract;</a:t>
            </a:r>
            <a:endParaRPr lang="en-SG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 Code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1994, amended in 2002, 2006, 2007, 2012, 2019;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Insurance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 and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Enterprise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2006;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Vocation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2014;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on sending labours to work oversea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 </a:t>
            </a:r>
            <a:r>
              <a:rPr lang="en-SG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 </a:t>
            </a:r>
            <a:r>
              <a:rPr lang="en-SG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2015.</a:t>
            </a:r>
            <a:endParaRPr lang="en-SG" sz="1700" dirty="0"/>
          </a:p>
        </p:txBody>
      </p:sp>
      <p:sp>
        <p:nvSpPr>
          <p:cNvPr id="3" name="Rectangle 2"/>
          <p:cNvSpPr/>
          <p:nvPr/>
        </p:nvSpPr>
        <p:spPr>
          <a:xfrm>
            <a:off x="5387247" y="2038402"/>
            <a:ext cx="2026946" cy="2708434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Decree No. 135/CP (1969</a:t>
            </a:r>
            <a:r>
              <a:rPr lang="en-US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on </a:t>
            </a:r>
            <a:r>
              <a:rPr lang="en-US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mobilization and employment </a:t>
            </a:r>
            <a:r>
              <a:rPr lang="en-US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of workers for obliged assignments</a:t>
            </a:r>
            <a:r>
              <a:rPr lang="en-US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</a:rPr>
              <a:t>Directive No. 233 (1970</a:t>
            </a:r>
            <a:r>
              <a:rPr lang="en-US" sz="1700" dirty="0">
                <a:latin typeface="Times New Roman" panose="02020603050405020304" pitchFamily="18" charset="0"/>
              </a:rPr>
              <a:t>) </a:t>
            </a:r>
            <a:r>
              <a:rPr lang="en-US" sz="1700" dirty="0" smtClean="0">
                <a:latin typeface="Times New Roman" panose="02020603050405020304" pitchFamily="18" charset="0"/>
              </a:rPr>
              <a:t>on </a:t>
            </a:r>
            <a:r>
              <a:rPr lang="en-US" sz="1700" dirty="0" smtClean="0">
                <a:latin typeface="Times New Roman" panose="02020603050405020304" pitchFamily="18" charset="0"/>
              </a:rPr>
              <a:t>mobile workers.</a:t>
            </a:r>
            <a:endParaRPr lang="en-SG" sz="1700" dirty="0"/>
          </a:p>
        </p:txBody>
      </p:sp>
      <p:sp>
        <p:nvSpPr>
          <p:cNvPr id="4" name="Rectangle 3"/>
          <p:cNvSpPr/>
          <p:nvPr/>
        </p:nvSpPr>
        <p:spPr>
          <a:xfrm>
            <a:off x="2859490" y="2038806"/>
            <a:ext cx="2527757" cy="4975208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Decree No.87 (1955) about mediation 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between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employees 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employers;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Temporary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Charter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No.646 (1955)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on adjustment of relationship 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between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wage earners 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private factory owners;</a:t>
            </a:r>
            <a:endParaRPr lang="en-US" sz="166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Decree No.388 (1957) 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on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mobilization and employment of public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workers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during peacetime</a:t>
            </a:r>
            <a:r>
              <a:rPr lang="en-US" sz="166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en-US" sz="166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Decree No. 24 (1963) on recruitment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&amp;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dismissal of civil 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servants</a:t>
            </a:r>
            <a:r>
              <a:rPr lang="en-US" sz="166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SG" sz="1660" dirty="0"/>
          </a:p>
        </p:txBody>
      </p:sp>
      <p:sp>
        <p:nvSpPr>
          <p:cNvPr id="14" name="Rectangle 13"/>
          <p:cNvSpPr/>
          <p:nvPr/>
        </p:nvSpPr>
        <p:spPr>
          <a:xfrm>
            <a:off x="7414193" y="2038402"/>
            <a:ext cx="2212085" cy="3754874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Decision No. 107 (1978</a:t>
            </a:r>
            <a:r>
              <a:rPr lang="en-US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employment and benefit policies, </a:t>
            </a:r>
            <a:r>
              <a:rPr lang="en-US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norms and wages in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handicraft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industry;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Decision No. 46/CP (1980) on sending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workers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Socialist countries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Decree No. 235/CP on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wages </a:t>
            </a:r>
            <a:r>
              <a:rPr lang="en-US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reform 1985.</a:t>
            </a:r>
            <a:endParaRPr lang="en-SG" sz="1700" dirty="0"/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2140040" y="185451"/>
            <a:ext cx="8915399" cy="5251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Remarkable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through Periods</a:t>
            </a:r>
            <a:endParaRPr lang="en-S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3720" y="2104630"/>
            <a:ext cx="10686360" cy="150810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- 1955 – 1964: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policy system was put in place, including adjustment policies on industrial </a:t>
            </a:r>
            <a:r>
              <a:rPr lang="en-US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 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 employers - workers, workers mobilization, recruitment, dismissal, wages, social insurance, treatment for returned soldiers,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disciplines,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protection, OSH, vocational training.</a:t>
            </a:r>
            <a:endParaRPr lang="en-US" sz="20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453" y="118354"/>
            <a:ext cx="621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Policies under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3719" y="883712"/>
            <a:ext cx="10686361" cy="115416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- 1946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1954: Establishing </a:t>
            </a:r>
            <a:r>
              <a:rPr lang="en-US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policies system by issuing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Orders; motivating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patriotic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movements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mobilizing intellectual workers to leave the city for free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zones and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revolutionary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bases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 anti-French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resistance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S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5161" y="3666706"/>
            <a:ext cx="10684919" cy="707886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1965 – 1975: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policies under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this period focused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 guiding the application of peacetime policies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wartime,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ensuring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livelihood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workers;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encouraging the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participation of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women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workers.</a:t>
            </a:r>
            <a:endParaRPr lang="en-SG" sz="20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3719" y="4437525"/>
            <a:ext cx="10686361" cy="1015663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1976 - 1985: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policies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focused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job issues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the South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encouraging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whole country to participate in healing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war wounds,  creating job for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returned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veterans and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workers in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state-owned enterprises; promoting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labour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export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with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vocational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training.</a:t>
            </a:r>
            <a:endParaRPr lang="en-SG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4015" y="5690620"/>
            <a:ext cx="10656065" cy="707886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S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S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1986 </a:t>
            </a:r>
            <a:r>
              <a:rPr lang="en-S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until </a:t>
            </a:r>
            <a:r>
              <a:rPr lang="en-S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now: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synchronized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 and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 frameworks in accordance with market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principles,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standards, integration and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discipline</a:t>
            </a: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5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5157" y="283686"/>
            <a:ext cx="9389375" cy="1100977"/>
          </a:xfrm>
        </p:spPr>
        <p:txBody>
          <a:bodyPr>
            <a:normAutofit fontScale="90000"/>
          </a:bodyPr>
          <a:lstStyle/>
          <a:p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remarkable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policies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 the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endParaRPr lang="en-SG" sz="4000"/>
          </a:p>
        </p:txBody>
      </p:sp>
      <p:sp>
        <p:nvSpPr>
          <p:cNvPr id="3" name="TextBox 2"/>
          <p:cNvSpPr txBox="1"/>
          <p:nvPr/>
        </p:nvSpPr>
        <p:spPr>
          <a:xfrm>
            <a:off x="1538355" y="1653464"/>
            <a:ext cx="978297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algn="just">
              <a:spcBef>
                <a:spcPts val="1200"/>
              </a:spcBef>
              <a:spcAft>
                <a:spcPts val="600"/>
              </a:spcAft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Orders on job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successful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Revolution, during wartime, during peacetime,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reunification,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distribution; Resolution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 120/HDBT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algn="just">
              <a:spcBef>
                <a:spcPts val="1200"/>
              </a:spcBef>
              <a:spcAft>
                <a:spcPts val="600"/>
              </a:spcAft>
            </a:pPr>
            <a:r>
              <a:rPr lang="en-S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Vocational training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under attention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 from the start;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management agency on vocational training; vocational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schools; skill 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in enterprises.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algn="just">
              <a:spcBef>
                <a:spcPts val="1200"/>
              </a:spcBef>
              <a:spcAft>
                <a:spcPts val="600"/>
              </a:spcAft>
            </a:pPr>
            <a:r>
              <a:rPr lang="en-S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Wages and </a:t>
            </a:r>
            <a:r>
              <a:rPr lang="en-S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S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en-S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Many reforms, few success.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3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863" y="115422"/>
            <a:ext cx="8911687" cy="802227"/>
          </a:xfrm>
        </p:spPr>
        <p:txBody>
          <a:bodyPr>
            <a:normAutofit/>
          </a:bodyPr>
          <a:lstStyle/>
          <a:p>
            <a:pPr algn="ctr"/>
            <a:r>
              <a:rPr lang="en-SG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Wages policy reforms</a:t>
            </a:r>
            <a:endParaRPr lang="en-SG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340855"/>
              </p:ext>
            </p:extLst>
          </p:nvPr>
        </p:nvGraphicFramePr>
        <p:xfrm>
          <a:off x="3389876" y="764879"/>
          <a:ext cx="5689797" cy="1337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045053" y="917649"/>
            <a:ext cx="1858108" cy="1004615"/>
            <a:chOff x="3713" y="1172308"/>
            <a:chExt cx="2342033" cy="1405220"/>
          </a:xfrm>
        </p:grpSpPr>
        <p:sp>
          <p:nvSpPr>
            <p:cNvPr id="10" name="Rounded Rectangle 9"/>
            <p:cNvSpPr/>
            <p:nvPr/>
          </p:nvSpPr>
          <p:spPr>
            <a:xfrm>
              <a:off x="3713" y="1172308"/>
              <a:ext cx="2342033" cy="14052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44870" y="1213465"/>
              <a:ext cx="2259719" cy="132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5500" kern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64860" y="1004457"/>
            <a:ext cx="1418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1945 - </a:t>
            </a:r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1954</a:t>
            </a:r>
            <a:endParaRPr lang="en-SG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835532" y="917649"/>
            <a:ext cx="1589768" cy="973573"/>
            <a:chOff x="3713" y="1172308"/>
            <a:chExt cx="2342033" cy="1405220"/>
          </a:xfrm>
        </p:grpSpPr>
        <p:sp>
          <p:nvSpPr>
            <p:cNvPr id="18" name="Rounded Rectangle 17"/>
            <p:cNvSpPr/>
            <p:nvPr/>
          </p:nvSpPr>
          <p:spPr>
            <a:xfrm>
              <a:off x="3713" y="1172308"/>
              <a:ext cx="2342033" cy="14052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44870" y="1213465"/>
              <a:ext cx="2259719" cy="132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5500" kern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958720" y="988936"/>
            <a:ext cx="1438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1986 - </a:t>
            </a:r>
            <a:r>
              <a:rPr lang="en-SG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endParaRPr lang="en-SG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57662" y="1236788"/>
            <a:ext cx="300823" cy="421202"/>
            <a:chOff x="1957752" y="466214"/>
            <a:chExt cx="300823" cy="421202"/>
          </a:xfrm>
        </p:grpSpPr>
        <p:sp>
          <p:nvSpPr>
            <p:cNvPr id="22" name="Right Arrow 21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346093" y="1250997"/>
            <a:ext cx="300823" cy="421202"/>
            <a:chOff x="1957752" y="466214"/>
            <a:chExt cx="300823" cy="421202"/>
          </a:xfrm>
        </p:grpSpPr>
        <p:sp>
          <p:nvSpPr>
            <p:cNvPr id="25" name="Right Arrow 24"/>
            <p:cNvSpPr/>
            <p:nvPr/>
          </p:nvSpPr>
          <p:spPr>
            <a:xfrm rot="21576084">
              <a:off x="1957752" y="466214"/>
              <a:ext cx="300823" cy="42120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ight Arrow 4"/>
            <p:cNvSpPr/>
            <p:nvPr/>
          </p:nvSpPr>
          <p:spPr>
            <a:xfrm rot="21576084">
              <a:off x="1957753" y="550768"/>
              <a:ext cx="210576" cy="2527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SG" sz="1800" kern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391880" y="2038402"/>
            <a:ext cx="2437980" cy="452431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Salary </a:t>
            </a:r>
            <a:r>
              <a:rPr lang="en-SG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 </a:t>
            </a:r>
            <a:r>
              <a:rPr lang="en-SG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Expanding wage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1:13 (1:8,5); minimum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 at 120’000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VND/month;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coefficients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allowance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coefficients;</a:t>
            </a:r>
            <a:endParaRPr lang="en-SG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Salary </a:t>
            </a:r>
            <a:r>
              <a:rPr lang="en-SG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 </a:t>
            </a:r>
            <a:r>
              <a:rPr lang="en-SG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2003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 at 290’000 </a:t>
            </a:r>
            <a:r>
              <a:rPr lang="en-S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VND/month; 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 multipliers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expanded</a:t>
            </a:r>
            <a:r>
              <a:rPr lang="en-S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several allowances adjusted; average wages scaled down.</a:t>
            </a:r>
            <a:endParaRPr lang="en-SG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 by Resolution No. </a:t>
            </a:r>
            <a:r>
              <a:rPr lang="en-SG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SG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9491" y="2076906"/>
            <a:ext cx="245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S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22621" y="2038402"/>
            <a:ext cx="2340000" cy="286232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Salary reform 1985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(Decree No. 235/CP):</a:t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Monetized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wages;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salary scales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factory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workers and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civil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servants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allowances.</a:t>
            </a:r>
          </a:p>
          <a:p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S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8929" y="2214390"/>
            <a:ext cx="2520000" cy="3139321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1957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cash-based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salary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place;</a:t>
            </a:r>
            <a:endParaRPr lang="en-S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Salary r</a:t>
            </a:r>
            <a:r>
              <a:rPr lang="en-US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eform</a:t>
            </a:r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1960;</a:t>
            </a:r>
            <a:r>
              <a:rPr lang="en-SG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Salary </a:t>
            </a:r>
            <a:r>
              <a:rPr lang="en-S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12,4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%; position-based salary applied; several assistance policies adjusted;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insurance;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welfare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0333" y="2214390"/>
            <a:ext cx="2032828" cy="203132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No.188 (1948) on the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 officials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wages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scale; </a:t>
            </a:r>
            <a:r>
              <a:rPr lang="en-S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levels; minimum wage: 220 VND/month</a:t>
            </a:r>
          </a:p>
          <a:p>
            <a:endParaRPr lang="en-S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4554" y="526315"/>
            <a:ext cx="663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SG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endParaRPr lang="en-SG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9158" y="3194891"/>
            <a:ext cx="4193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Convention of ILO, C.001 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(1919) 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on 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Hours of Work</a:t>
            </a:r>
            <a:endParaRPr lang="en-SG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42100" y="3123281"/>
            <a:ext cx="5030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Decree No.1 of the Government of Viet Nam (01 Oct 1945) 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stipulated 8 hours of a workday</a:t>
            </a:r>
            <a:endParaRPr lang="en-SG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6200" y="1781230"/>
            <a:ext cx="419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1919, </a:t>
            </a:r>
            <a:r>
              <a:rPr lang="en-SG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 </a:t>
            </a:r>
            <a:r>
              <a:rPr lang="en-SG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founded</a:t>
            </a:r>
            <a:endParaRPr lang="en-SG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42099" y="1531129"/>
            <a:ext cx="50302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vi-VN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000" b="1" u="sng" baseline="30000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1919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S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S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SG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behalf of the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Association of the Patriotic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Annamite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Annam's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Eight-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Claims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Versailles </a:t>
            </a:r>
            <a:r>
              <a:rPr lang="en-US" sz="2000" b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Peace Conference</a:t>
            </a:r>
            <a:endParaRPr lang="en-SG" sz="2000" b="1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46201" y="4481642"/>
            <a:ext cx="4196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1994,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 Nam promulgated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Code,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ILO Conventions were ratified</a:t>
            </a:r>
            <a:endParaRPr lang="en-SG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42100" y="4481644"/>
            <a:ext cx="5030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2019,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 Nam is revising its (comprehensive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Code,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Conventions ratified</a:t>
            </a:r>
            <a:endParaRPr lang="en-SG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6200" y="5899533"/>
            <a:ext cx="419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 </a:t>
            </a:r>
            <a:r>
              <a:rPr lang="en-S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29 in 1947</a:t>
            </a:r>
            <a:endParaRPr lang="en-SG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2100" y="5899533"/>
            <a:ext cx="5030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 Code in 2019</a:t>
            </a:r>
            <a:endParaRPr lang="en-SG" sz="2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eft-Right Arrow 5"/>
          <p:cNvSpPr/>
          <p:nvPr/>
        </p:nvSpPr>
        <p:spPr>
          <a:xfrm>
            <a:off x="5891269" y="2027595"/>
            <a:ext cx="402116" cy="1652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5891269" y="3477367"/>
            <a:ext cx="402116" cy="1652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5891269" y="4918356"/>
            <a:ext cx="402116" cy="1652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eft-Right Arrow 13"/>
          <p:cNvSpPr/>
          <p:nvPr/>
        </p:nvSpPr>
        <p:spPr>
          <a:xfrm>
            <a:off x="5891269" y="6059246"/>
            <a:ext cx="402116" cy="1652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9697581"/>
              </p:ext>
            </p:extLst>
          </p:nvPr>
        </p:nvGraphicFramePr>
        <p:xfrm>
          <a:off x="185450" y="998450"/>
          <a:ext cx="57912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320748" y="0"/>
            <a:ext cx="6049413" cy="596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A look toward the future </a:t>
            </a:r>
            <a:r>
              <a:rPr lang="en-SG" sz="2800" b="1" smtClean="0">
                <a:latin typeface="Times New Roman" pitchFamily="18" charset="0"/>
                <a:cs typeface="Times New Roman" pitchFamily="18" charset="0"/>
              </a:rPr>
              <a:t>. . . . . . . . .</a:t>
            </a:r>
            <a:endParaRPr lang="en-GB" sz="2800" b="1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47835" y="728355"/>
            <a:ext cx="2509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 up manpower reserve</a:t>
            </a:r>
            <a:r>
              <a:rPr lang="en-S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Utilize </a:t>
            </a:r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</a:t>
            </a:r>
            <a:r>
              <a:rPr lang="en-S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47835" y="2316566"/>
            <a:ext cx="2422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sz="20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productivity; full employment</a:t>
            </a:r>
            <a:endParaRPr lang="en-SG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47835" y="3510622"/>
            <a:ext cx="2422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and social dialogue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7834" y="4461604"/>
            <a:ext cx="2422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Job security and </a:t>
            </a:r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flexible labour market </a:t>
            </a:r>
            <a:endParaRPr lang="en-S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284245" y="877264"/>
            <a:ext cx="1707613" cy="55182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42036" y="5687614"/>
            <a:ext cx="242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justice and social security</a:t>
            </a:r>
            <a:endParaRPr lang="en-SG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8721627" y="3104926"/>
            <a:ext cx="4895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 WORK FOR EVERYONE</a:t>
            </a:r>
            <a:endParaRPr lang="en-SG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Brace 12"/>
          <p:cNvSpPr/>
          <p:nvPr/>
        </p:nvSpPr>
        <p:spPr>
          <a:xfrm>
            <a:off x="5805889" y="877264"/>
            <a:ext cx="583894" cy="579895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9375354" y="837282"/>
            <a:ext cx="969485" cy="57487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1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6579</TotalTime>
  <Words>1219</Words>
  <Application>Microsoft Office PowerPoint</Application>
  <PresentationFormat>Widescreen</PresentationFormat>
  <Paragraphs>126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Calibri</vt:lpstr>
      <vt:lpstr>Century Gothic</vt:lpstr>
      <vt:lpstr>Times New Roman</vt:lpstr>
      <vt:lpstr>Wingdings 3</vt:lpstr>
      <vt:lpstr>Wisp</vt:lpstr>
      <vt:lpstr>Outline of Labour Policies Development Process in Viet Nam towards Decent Work</vt:lpstr>
      <vt:lpstr>Content</vt:lpstr>
      <vt:lpstr>Time periods and main duties of labour policies</vt:lpstr>
      <vt:lpstr>Remarkable Policies through Periods</vt:lpstr>
      <vt:lpstr>PowerPoint Presentation</vt:lpstr>
      <vt:lpstr>Some remarkable policies across the periods</vt:lpstr>
      <vt:lpstr>Wages policy reforms</vt:lpstr>
      <vt:lpstr>PowerPoint Presentation</vt:lpstr>
      <vt:lpstr>PowerPoint Presentation</vt:lpstr>
      <vt:lpstr>Recommendations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Các cam kết về lao động trong CPTPP và yêu cầu điều chỉnh luật pháp lao động trong nước</dc:title>
  <dc:creator>Admin</dc:creator>
  <cp:lastModifiedBy>Quynh, Doan Thuy</cp:lastModifiedBy>
  <cp:revision>288</cp:revision>
  <cp:lastPrinted>2019-06-04T09:52:59Z</cp:lastPrinted>
  <dcterms:created xsi:type="dcterms:W3CDTF">2019-05-28T06:39:28Z</dcterms:created>
  <dcterms:modified xsi:type="dcterms:W3CDTF">2019-08-25T07:12:38Z</dcterms:modified>
</cp:coreProperties>
</file>