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7" r:id="rId8"/>
    <p:sldId id="269" r:id="rId9"/>
    <p:sldId id="265" r:id="rId10"/>
    <p:sldId id="268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145F"/>
    <a:srgbClr val="FA3C4B"/>
    <a:srgbClr val="1225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9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662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55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665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9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21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62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23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730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388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53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0A0EF-5893-4E9A-961D-F3BE409AAAED}" type="datetimeFigureOut">
              <a:rPr lang="en-GB" smtClean="0"/>
              <a:t>04/05/2020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DD298-C407-4089-8453-ECFC61B956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878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3.xml"/><Relationship Id="rId7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1.xml"/><Relationship Id="rId5" Type="http://schemas.openxmlformats.org/officeDocument/2006/relationships/slide" Target="slide7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9">
            <a:extLst>
              <a:ext uri="{FF2B5EF4-FFF2-40B4-BE49-F238E27FC236}">
                <a16:creationId xmlns:a16="http://schemas.microsoft.com/office/drawing/2014/main" id="{497338ED-1796-412A-9724-BCCD8DC4707F}"/>
              </a:ext>
            </a:extLst>
          </p:cNvPr>
          <p:cNvSpPr/>
          <p:nvPr/>
        </p:nvSpPr>
        <p:spPr>
          <a:xfrm>
            <a:off x="5484789" y="98868"/>
            <a:ext cx="1222420" cy="6621245"/>
          </a:xfrm>
          <a:custGeom>
            <a:avLst/>
            <a:gdLst>
              <a:gd name="connsiteX0" fmla="*/ 609600 w 1222420"/>
              <a:gd name="connsiteY0" fmla="*/ 199622 h 6226936"/>
              <a:gd name="connsiteX1" fmla="*/ 163132 w 1222420"/>
              <a:gd name="connsiteY1" fmla="*/ 646090 h 6226936"/>
              <a:gd name="connsiteX2" fmla="*/ 163132 w 1222420"/>
              <a:gd name="connsiteY2" fmla="*/ 5574405 h 6226936"/>
              <a:gd name="connsiteX3" fmla="*/ 609600 w 1222420"/>
              <a:gd name="connsiteY3" fmla="*/ 6020873 h 6226936"/>
              <a:gd name="connsiteX4" fmla="*/ 609599 w 1222420"/>
              <a:gd name="connsiteY4" fmla="*/ 6020874 h 6226936"/>
              <a:gd name="connsiteX5" fmla="*/ 1056067 w 1222420"/>
              <a:gd name="connsiteY5" fmla="*/ 5574406 h 6226936"/>
              <a:gd name="connsiteX6" fmla="*/ 1056068 w 1222420"/>
              <a:gd name="connsiteY6" fmla="*/ 646090 h 6226936"/>
              <a:gd name="connsiteX7" fmla="*/ 609600 w 1222420"/>
              <a:gd name="connsiteY7" fmla="*/ 199622 h 6226936"/>
              <a:gd name="connsiteX8" fmla="*/ 611210 w 1222420"/>
              <a:gd name="connsiteY8" fmla="*/ 0 h 6226936"/>
              <a:gd name="connsiteX9" fmla="*/ 1222420 w 1222420"/>
              <a:gd name="connsiteY9" fmla="*/ 611210 h 6226936"/>
              <a:gd name="connsiteX10" fmla="*/ 1222419 w 1222420"/>
              <a:gd name="connsiteY10" fmla="*/ 5615726 h 6226936"/>
              <a:gd name="connsiteX11" fmla="*/ 611209 w 1222420"/>
              <a:gd name="connsiteY11" fmla="*/ 6226936 h 6226936"/>
              <a:gd name="connsiteX12" fmla="*/ 611210 w 1222420"/>
              <a:gd name="connsiteY12" fmla="*/ 6226935 h 6226936"/>
              <a:gd name="connsiteX13" fmla="*/ 0 w 1222420"/>
              <a:gd name="connsiteY13" fmla="*/ 5615725 h 6226936"/>
              <a:gd name="connsiteX14" fmla="*/ 0 w 1222420"/>
              <a:gd name="connsiteY14" fmla="*/ 611210 h 6226936"/>
              <a:gd name="connsiteX15" fmla="*/ 611210 w 1222420"/>
              <a:gd name="connsiteY15" fmla="*/ 0 h 6226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22420" h="6226936">
                <a:moveTo>
                  <a:pt x="609600" y="199622"/>
                </a:moveTo>
                <a:cubicBezTo>
                  <a:pt x="363023" y="199622"/>
                  <a:pt x="163132" y="399513"/>
                  <a:pt x="163132" y="646090"/>
                </a:cubicBezTo>
                <a:lnTo>
                  <a:pt x="163132" y="5574405"/>
                </a:lnTo>
                <a:cubicBezTo>
                  <a:pt x="163132" y="5820982"/>
                  <a:pt x="363023" y="6020873"/>
                  <a:pt x="609600" y="6020873"/>
                </a:cubicBezTo>
                <a:lnTo>
                  <a:pt x="609599" y="6020874"/>
                </a:lnTo>
                <a:cubicBezTo>
                  <a:pt x="856176" y="6020874"/>
                  <a:pt x="1056067" y="5820983"/>
                  <a:pt x="1056067" y="5574406"/>
                </a:cubicBezTo>
                <a:cubicBezTo>
                  <a:pt x="1056067" y="3931634"/>
                  <a:pt x="1056068" y="2288862"/>
                  <a:pt x="1056068" y="646090"/>
                </a:cubicBezTo>
                <a:cubicBezTo>
                  <a:pt x="1056068" y="399513"/>
                  <a:pt x="856177" y="199622"/>
                  <a:pt x="609600" y="199622"/>
                </a:cubicBezTo>
                <a:close/>
                <a:moveTo>
                  <a:pt x="611210" y="0"/>
                </a:moveTo>
                <a:cubicBezTo>
                  <a:pt x="948772" y="0"/>
                  <a:pt x="1222420" y="273648"/>
                  <a:pt x="1222420" y="611210"/>
                </a:cubicBezTo>
                <a:cubicBezTo>
                  <a:pt x="1222420" y="2279382"/>
                  <a:pt x="1222419" y="3947554"/>
                  <a:pt x="1222419" y="5615726"/>
                </a:cubicBezTo>
                <a:cubicBezTo>
                  <a:pt x="1222419" y="5953288"/>
                  <a:pt x="948771" y="6226936"/>
                  <a:pt x="611209" y="6226936"/>
                </a:cubicBezTo>
                <a:lnTo>
                  <a:pt x="611210" y="6226935"/>
                </a:lnTo>
                <a:cubicBezTo>
                  <a:pt x="273648" y="6226935"/>
                  <a:pt x="0" y="5953287"/>
                  <a:pt x="0" y="5615725"/>
                </a:cubicBezTo>
                <a:lnTo>
                  <a:pt x="0" y="611210"/>
                </a:lnTo>
                <a:cubicBezTo>
                  <a:pt x="0" y="273648"/>
                  <a:pt x="273648" y="0"/>
                  <a:pt x="611210" y="0"/>
                </a:cubicBezTo>
                <a:close/>
              </a:path>
            </a:pathLst>
          </a:custGeom>
          <a:solidFill>
            <a:srgbClr val="21145F"/>
          </a:solidFill>
          <a:ln>
            <a:noFill/>
          </a:ln>
          <a:effectLst>
            <a:outerShdw blurRad="127000" dist="38100" dir="2700000" algn="tl" rotWithShape="0">
              <a:prstClr val="black">
                <a:alpha val="5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2590800" y="434611"/>
            <a:ext cx="3505201" cy="936000"/>
            <a:chOff x="2590800" y="434611"/>
            <a:chExt cx="3505201" cy="1075601"/>
          </a:xfrm>
        </p:grpSpPr>
        <p:grpSp>
          <p:nvGrpSpPr>
            <p:cNvPr id="68" name="Group 67"/>
            <p:cNvGrpSpPr/>
            <p:nvPr/>
          </p:nvGrpSpPr>
          <p:grpSpPr>
            <a:xfrm>
              <a:off x="2590800" y="434611"/>
              <a:ext cx="3505201" cy="1075601"/>
              <a:chOff x="2590800" y="434611"/>
              <a:chExt cx="3505201" cy="1075601"/>
            </a:xfrm>
          </p:grpSpPr>
          <p:sp>
            <p:nvSpPr>
              <p:cNvPr id="4" name="Freeform: Shape 1">
                <a:extLst>
                  <a:ext uri="{FF2B5EF4-FFF2-40B4-BE49-F238E27FC236}">
                    <a16:creationId xmlns:a16="http://schemas.microsoft.com/office/drawing/2014/main" id="{4825843C-03B2-4DDB-BCAC-A073F06C667F}"/>
                  </a:ext>
                </a:extLst>
              </p:cNvPr>
              <p:cNvSpPr/>
              <p:nvPr/>
            </p:nvSpPr>
            <p:spPr>
              <a:xfrm flipV="1">
                <a:off x="3474719" y="972411"/>
                <a:ext cx="2621281" cy="537801"/>
              </a:xfrm>
              <a:custGeom>
                <a:avLst/>
                <a:gdLst>
                  <a:gd name="connsiteX0" fmla="*/ 0 w 2621281"/>
                  <a:gd name="connsiteY0" fmla="*/ 0 h 537801"/>
                  <a:gd name="connsiteX1" fmla="*/ 2083480 w 2621281"/>
                  <a:gd name="connsiteY1" fmla="*/ 0 h 537801"/>
                  <a:gd name="connsiteX2" fmla="*/ 2621281 w 2621281"/>
                  <a:gd name="connsiteY2" fmla="*/ 537801 h 537801"/>
                  <a:gd name="connsiteX3" fmla="*/ 2621280 w 2621281"/>
                  <a:gd name="connsiteY3" fmla="*/ 537801 h 537801"/>
                  <a:gd name="connsiteX4" fmla="*/ 2331720 w 2621281"/>
                  <a:gd name="connsiteY4" fmla="*/ 537801 h 537801"/>
                  <a:gd name="connsiteX5" fmla="*/ 2331720 w 2621281"/>
                  <a:gd name="connsiteY5" fmla="*/ 451779 h 537801"/>
                  <a:gd name="connsiteX6" fmla="*/ 1836420 w 2621281"/>
                  <a:gd name="connsiteY6" fmla="*/ 451779 h 537801"/>
                  <a:gd name="connsiteX7" fmla="*/ 1836420 w 2621281"/>
                  <a:gd name="connsiteY7" fmla="*/ 537801 h 537801"/>
                  <a:gd name="connsiteX8" fmla="*/ 0 w 2621281"/>
                  <a:gd name="connsiteY8" fmla="*/ 537801 h 537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1281" h="537801">
                    <a:moveTo>
                      <a:pt x="0" y="0"/>
                    </a:moveTo>
                    <a:lnTo>
                      <a:pt x="2083480" y="0"/>
                    </a:lnTo>
                    <a:cubicBezTo>
                      <a:pt x="2380499" y="0"/>
                      <a:pt x="2621281" y="240782"/>
                      <a:pt x="2621281" y="537801"/>
                    </a:cubicBezTo>
                    <a:lnTo>
                      <a:pt x="2621280" y="537801"/>
                    </a:lnTo>
                    <a:lnTo>
                      <a:pt x="2331720" y="537801"/>
                    </a:lnTo>
                    <a:lnTo>
                      <a:pt x="2331720" y="451779"/>
                    </a:lnTo>
                    <a:lnTo>
                      <a:pt x="1836420" y="451779"/>
                    </a:lnTo>
                    <a:lnTo>
                      <a:pt x="1836420" y="537801"/>
                    </a:lnTo>
                    <a:lnTo>
                      <a:pt x="0" y="53780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: Shape 10">
                <a:extLst>
                  <a:ext uri="{FF2B5EF4-FFF2-40B4-BE49-F238E27FC236}">
                    <a16:creationId xmlns:a16="http://schemas.microsoft.com/office/drawing/2014/main" id="{5FD330FF-ADDB-45A7-BC9C-2FBFE99C3252}"/>
                  </a:ext>
                </a:extLst>
              </p:cNvPr>
              <p:cNvSpPr/>
              <p:nvPr/>
            </p:nvSpPr>
            <p:spPr>
              <a:xfrm>
                <a:off x="2590800" y="434611"/>
                <a:ext cx="883920" cy="1075601"/>
              </a:xfrm>
              <a:custGeom>
                <a:avLst/>
                <a:gdLst>
                  <a:gd name="connsiteX0" fmla="*/ 537801 w 883920"/>
                  <a:gd name="connsiteY0" fmla="*/ 0 h 1075601"/>
                  <a:gd name="connsiteX1" fmla="*/ 883920 w 883920"/>
                  <a:gd name="connsiteY1" fmla="*/ 0 h 1075601"/>
                  <a:gd name="connsiteX2" fmla="*/ 883920 w 883920"/>
                  <a:gd name="connsiteY2" fmla="*/ 1075601 h 1075601"/>
                  <a:gd name="connsiteX3" fmla="*/ 537801 w 883920"/>
                  <a:gd name="connsiteY3" fmla="*/ 1075601 h 1075601"/>
                  <a:gd name="connsiteX4" fmla="*/ 10926 w 883920"/>
                  <a:gd name="connsiteY4" fmla="*/ 646186 h 1075601"/>
                  <a:gd name="connsiteX5" fmla="*/ 0 w 883920"/>
                  <a:gd name="connsiteY5" fmla="*/ 537801 h 1075601"/>
                  <a:gd name="connsiteX6" fmla="*/ 10926 w 883920"/>
                  <a:gd name="connsiteY6" fmla="*/ 429415 h 1075601"/>
                  <a:gd name="connsiteX7" fmla="*/ 537801 w 883920"/>
                  <a:gd name="connsiteY7" fmla="*/ 0 h 1075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3920" h="1075601">
                    <a:moveTo>
                      <a:pt x="537801" y="0"/>
                    </a:moveTo>
                    <a:lnTo>
                      <a:pt x="883920" y="0"/>
                    </a:lnTo>
                    <a:lnTo>
                      <a:pt x="883920" y="1075601"/>
                    </a:lnTo>
                    <a:lnTo>
                      <a:pt x="537801" y="1075601"/>
                    </a:lnTo>
                    <a:cubicBezTo>
                      <a:pt x="277910" y="1075601"/>
                      <a:pt x="61074" y="891252"/>
                      <a:pt x="10926" y="646186"/>
                    </a:cubicBezTo>
                    <a:lnTo>
                      <a:pt x="0" y="537801"/>
                    </a:lnTo>
                    <a:lnTo>
                      <a:pt x="10926" y="429415"/>
                    </a:lnTo>
                    <a:cubicBezTo>
                      <a:pt x="61074" y="184349"/>
                      <a:pt x="277910" y="0"/>
                      <a:pt x="537801" y="0"/>
                    </a:cubicBezTo>
                    <a:close/>
                  </a:path>
                </a:pathLst>
              </a:custGeom>
              <a:solidFill>
                <a:srgbClr val="FA3C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2">
                <a:extLst>
                  <a:ext uri="{FF2B5EF4-FFF2-40B4-BE49-F238E27FC236}">
                    <a16:creationId xmlns:a16="http://schemas.microsoft.com/office/drawing/2014/main" id="{9A844BFD-073E-4F72-AB2A-7A9284816F66}"/>
                  </a:ext>
                </a:extLst>
              </p:cNvPr>
              <p:cNvSpPr/>
              <p:nvPr/>
            </p:nvSpPr>
            <p:spPr>
              <a:xfrm>
                <a:off x="3474720" y="434611"/>
                <a:ext cx="2621281" cy="537801"/>
              </a:xfrm>
              <a:custGeom>
                <a:avLst/>
                <a:gdLst>
                  <a:gd name="connsiteX0" fmla="*/ 0 w 2621281"/>
                  <a:gd name="connsiteY0" fmla="*/ 0 h 537801"/>
                  <a:gd name="connsiteX1" fmla="*/ 2083480 w 2621281"/>
                  <a:gd name="connsiteY1" fmla="*/ 0 h 537801"/>
                  <a:gd name="connsiteX2" fmla="*/ 2621281 w 2621281"/>
                  <a:gd name="connsiteY2" fmla="*/ 537801 h 537801"/>
                  <a:gd name="connsiteX3" fmla="*/ 2621280 w 2621281"/>
                  <a:gd name="connsiteY3" fmla="*/ 537801 h 537801"/>
                  <a:gd name="connsiteX4" fmla="*/ 2331720 w 2621281"/>
                  <a:gd name="connsiteY4" fmla="*/ 537801 h 537801"/>
                  <a:gd name="connsiteX5" fmla="*/ 2331720 w 2621281"/>
                  <a:gd name="connsiteY5" fmla="*/ 451779 h 537801"/>
                  <a:gd name="connsiteX6" fmla="*/ 1836420 w 2621281"/>
                  <a:gd name="connsiteY6" fmla="*/ 451779 h 537801"/>
                  <a:gd name="connsiteX7" fmla="*/ 1836420 w 2621281"/>
                  <a:gd name="connsiteY7" fmla="*/ 537801 h 537801"/>
                  <a:gd name="connsiteX8" fmla="*/ 0 w 2621281"/>
                  <a:gd name="connsiteY8" fmla="*/ 537801 h 537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1281" h="537801">
                    <a:moveTo>
                      <a:pt x="0" y="0"/>
                    </a:moveTo>
                    <a:lnTo>
                      <a:pt x="2083480" y="0"/>
                    </a:lnTo>
                    <a:cubicBezTo>
                      <a:pt x="2380499" y="0"/>
                      <a:pt x="2621281" y="240782"/>
                      <a:pt x="2621281" y="537801"/>
                    </a:cubicBezTo>
                    <a:lnTo>
                      <a:pt x="2621280" y="537801"/>
                    </a:lnTo>
                    <a:lnTo>
                      <a:pt x="2331720" y="537801"/>
                    </a:lnTo>
                    <a:lnTo>
                      <a:pt x="2331720" y="451779"/>
                    </a:lnTo>
                    <a:lnTo>
                      <a:pt x="1836420" y="451779"/>
                    </a:lnTo>
                    <a:lnTo>
                      <a:pt x="1836420" y="537801"/>
                    </a:lnTo>
                    <a:lnTo>
                      <a:pt x="0" y="537801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Box 36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F1D05982-D410-45DD-A74B-1E1E96E3A7FA}"/>
                  </a:ext>
                </a:extLst>
              </p:cNvPr>
              <p:cNvSpPr txBox="1"/>
              <p:nvPr/>
            </p:nvSpPr>
            <p:spPr>
              <a:xfrm>
                <a:off x="2755534" y="641129"/>
                <a:ext cx="685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1</a:t>
                </a:r>
                <a:endParaRPr lang="en-US" sz="3200" b="1" dirty="0">
                  <a:solidFill>
                    <a:schemeClr val="bg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B7CEB22-5E98-47AF-91C7-C4DDE0A7EF8B}"/>
                  </a:ext>
                </a:extLst>
              </p:cNvPr>
              <p:cNvSpPr txBox="1"/>
              <p:nvPr/>
            </p:nvSpPr>
            <p:spPr>
              <a:xfrm>
                <a:off x="3794528" y="549439"/>
                <a:ext cx="168605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21145F"/>
                    </a:solidFill>
                    <a:latin typeface="Arial Narrow" panose="020B0606020202030204" pitchFamily="34" charset="0"/>
                  </a:rPr>
                  <a:t>SET UP A TEAM TO ORGANIZE REOPENING</a:t>
                </a:r>
                <a:endParaRPr lang="en-GB" sz="1600" b="1" dirty="0">
                  <a:solidFill>
                    <a:srgbClr val="21145F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0A9F5BF-03F0-4CB9-A433-5DB82204930D}"/>
                </a:ext>
              </a:extLst>
            </p:cNvPr>
            <p:cNvSpPr/>
            <p:nvPr/>
          </p:nvSpPr>
          <p:spPr>
            <a:xfrm>
              <a:off x="5133205" y="800963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95999" y="768169"/>
            <a:ext cx="3505201" cy="936000"/>
            <a:chOff x="6095999" y="1130288"/>
            <a:chExt cx="3505201" cy="1075601"/>
          </a:xfrm>
        </p:grpSpPr>
        <p:sp>
          <p:nvSpPr>
            <p:cNvPr id="11" name="Freeform: Shape 8">
              <a:extLst>
                <a:ext uri="{FF2B5EF4-FFF2-40B4-BE49-F238E27FC236}">
                  <a16:creationId xmlns:a16="http://schemas.microsoft.com/office/drawing/2014/main" id="{DF8BCACB-31B1-4C1D-81D5-0E3BD74C544F}"/>
                </a:ext>
              </a:extLst>
            </p:cNvPr>
            <p:cNvSpPr/>
            <p:nvPr/>
          </p:nvSpPr>
          <p:spPr>
            <a:xfrm flipH="1" flipV="1">
              <a:off x="6096000" y="1668088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1">
              <a:extLst>
                <a:ext uri="{FF2B5EF4-FFF2-40B4-BE49-F238E27FC236}">
                  <a16:creationId xmlns:a16="http://schemas.microsoft.com/office/drawing/2014/main" id="{FED6910F-A4C9-4881-AEC5-C3C82F75E262}"/>
                </a:ext>
              </a:extLst>
            </p:cNvPr>
            <p:cNvSpPr/>
            <p:nvPr/>
          </p:nvSpPr>
          <p:spPr>
            <a:xfrm flipH="1">
              <a:off x="8717280" y="1130288"/>
              <a:ext cx="883920" cy="1075601"/>
            </a:xfrm>
            <a:custGeom>
              <a:avLst/>
              <a:gdLst>
                <a:gd name="connsiteX0" fmla="*/ 537801 w 883920"/>
                <a:gd name="connsiteY0" fmla="*/ 0 h 1075601"/>
                <a:gd name="connsiteX1" fmla="*/ 883920 w 883920"/>
                <a:gd name="connsiteY1" fmla="*/ 0 h 1075601"/>
                <a:gd name="connsiteX2" fmla="*/ 883920 w 883920"/>
                <a:gd name="connsiteY2" fmla="*/ 1075601 h 1075601"/>
                <a:gd name="connsiteX3" fmla="*/ 537801 w 883920"/>
                <a:gd name="connsiteY3" fmla="*/ 1075601 h 1075601"/>
                <a:gd name="connsiteX4" fmla="*/ 10926 w 883920"/>
                <a:gd name="connsiteY4" fmla="*/ 646186 h 1075601"/>
                <a:gd name="connsiteX5" fmla="*/ 0 w 883920"/>
                <a:gd name="connsiteY5" fmla="*/ 537801 h 1075601"/>
                <a:gd name="connsiteX6" fmla="*/ 10926 w 883920"/>
                <a:gd name="connsiteY6" fmla="*/ 429415 h 1075601"/>
                <a:gd name="connsiteX7" fmla="*/ 537801 w 883920"/>
                <a:gd name="connsiteY7" fmla="*/ 0 h 107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20" h="1075601">
                  <a:moveTo>
                    <a:pt x="537801" y="0"/>
                  </a:moveTo>
                  <a:lnTo>
                    <a:pt x="883920" y="0"/>
                  </a:lnTo>
                  <a:lnTo>
                    <a:pt x="883920" y="1075601"/>
                  </a:lnTo>
                  <a:lnTo>
                    <a:pt x="537801" y="1075601"/>
                  </a:lnTo>
                  <a:cubicBezTo>
                    <a:pt x="277910" y="1075601"/>
                    <a:pt x="61074" y="891252"/>
                    <a:pt x="10926" y="646186"/>
                  </a:cubicBezTo>
                  <a:lnTo>
                    <a:pt x="0" y="537801"/>
                  </a:lnTo>
                  <a:lnTo>
                    <a:pt x="10926" y="429415"/>
                  </a:lnTo>
                  <a:cubicBezTo>
                    <a:pt x="61074" y="184349"/>
                    <a:pt x="277910" y="0"/>
                    <a:pt x="537801" y="0"/>
                  </a:cubicBez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3BFE9EE-64D1-4F5C-B753-028030012F11}"/>
                </a:ext>
              </a:extLst>
            </p:cNvPr>
            <p:cNvSpPr/>
            <p:nvPr/>
          </p:nvSpPr>
          <p:spPr>
            <a:xfrm flipH="1">
              <a:off x="6201546" y="1496640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3">
              <a:extLst>
                <a:ext uri="{FF2B5EF4-FFF2-40B4-BE49-F238E27FC236}">
                  <a16:creationId xmlns:a16="http://schemas.microsoft.com/office/drawing/2014/main" id="{89AD72EE-919C-47A3-BE60-36D22FC77DEA}"/>
                </a:ext>
              </a:extLst>
            </p:cNvPr>
            <p:cNvSpPr/>
            <p:nvPr/>
          </p:nvSpPr>
          <p:spPr>
            <a:xfrm flipH="1">
              <a:off x="6095999" y="1130288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hlinkClick r:id="rId3" action="ppaction://hlinksldjump"/>
              <a:extLst>
                <a:ext uri="{FF2B5EF4-FFF2-40B4-BE49-F238E27FC236}">
                  <a16:creationId xmlns:a16="http://schemas.microsoft.com/office/drawing/2014/main" id="{CD28641E-2D93-41AA-A70B-84F27D1AA64B}"/>
                </a:ext>
              </a:extLst>
            </p:cNvPr>
            <p:cNvSpPr txBox="1"/>
            <p:nvPr/>
          </p:nvSpPr>
          <p:spPr>
            <a:xfrm>
              <a:off x="8758171" y="1318925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2</a:t>
              </a:r>
              <a:endParaRPr lang="en-US" sz="3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FC9C08F-868A-4532-8D97-E58A5A9A6B30}"/>
                </a:ext>
              </a:extLst>
            </p:cNvPr>
            <p:cNvSpPr txBox="1"/>
            <p:nvPr/>
          </p:nvSpPr>
          <p:spPr>
            <a:xfrm>
              <a:off x="7072112" y="1248945"/>
              <a:ext cx="16860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21145F"/>
                  </a:solidFill>
                  <a:latin typeface="Arial Narrow" panose="020B0606020202030204" pitchFamily="34" charset="0"/>
                </a:rPr>
                <a:t>DECIDE WHO RETURNS TO WORK AND HOW</a:t>
              </a:r>
              <a:endParaRPr lang="en-GB" sz="1600" b="1" dirty="0">
                <a:solidFill>
                  <a:srgbClr val="21145F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095999" y="2021266"/>
            <a:ext cx="3505201" cy="936000"/>
            <a:chOff x="6095999" y="2571046"/>
            <a:chExt cx="3505201" cy="1075601"/>
          </a:xfrm>
        </p:grpSpPr>
        <p:sp>
          <p:nvSpPr>
            <p:cNvPr id="10" name="Freeform: Shape 7">
              <a:extLst>
                <a:ext uri="{FF2B5EF4-FFF2-40B4-BE49-F238E27FC236}">
                  <a16:creationId xmlns:a16="http://schemas.microsoft.com/office/drawing/2014/main" id="{D9E61EF6-BB9C-4005-9C03-6DA9071F7894}"/>
                </a:ext>
              </a:extLst>
            </p:cNvPr>
            <p:cNvSpPr/>
            <p:nvPr/>
          </p:nvSpPr>
          <p:spPr>
            <a:xfrm flipH="1" flipV="1">
              <a:off x="6096000" y="3108846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28">
              <a:extLst>
                <a:ext uri="{FF2B5EF4-FFF2-40B4-BE49-F238E27FC236}">
                  <a16:creationId xmlns:a16="http://schemas.microsoft.com/office/drawing/2014/main" id="{79C1E1F6-4D1B-47DB-B058-B86B8E9E2834}"/>
                </a:ext>
              </a:extLst>
            </p:cNvPr>
            <p:cNvSpPr/>
            <p:nvPr/>
          </p:nvSpPr>
          <p:spPr>
            <a:xfrm flipH="1">
              <a:off x="8717280" y="2571046"/>
              <a:ext cx="883920" cy="1075601"/>
            </a:xfrm>
            <a:custGeom>
              <a:avLst/>
              <a:gdLst>
                <a:gd name="connsiteX0" fmla="*/ 537801 w 883920"/>
                <a:gd name="connsiteY0" fmla="*/ 0 h 1075601"/>
                <a:gd name="connsiteX1" fmla="*/ 883920 w 883920"/>
                <a:gd name="connsiteY1" fmla="*/ 0 h 1075601"/>
                <a:gd name="connsiteX2" fmla="*/ 883920 w 883920"/>
                <a:gd name="connsiteY2" fmla="*/ 1075601 h 1075601"/>
                <a:gd name="connsiteX3" fmla="*/ 537801 w 883920"/>
                <a:gd name="connsiteY3" fmla="*/ 1075601 h 1075601"/>
                <a:gd name="connsiteX4" fmla="*/ 10926 w 883920"/>
                <a:gd name="connsiteY4" fmla="*/ 646186 h 1075601"/>
                <a:gd name="connsiteX5" fmla="*/ 0 w 883920"/>
                <a:gd name="connsiteY5" fmla="*/ 537801 h 1075601"/>
                <a:gd name="connsiteX6" fmla="*/ 10926 w 883920"/>
                <a:gd name="connsiteY6" fmla="*/ 429415 h 1075601"/>
                <a:gd name="connsiteX7" fmla="*/ 537801 w 883920"/>
                <a:gd name="connsiteY7" fmla="*/ 0 h 107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20" h="1075601">
                  <a:moveTo>
                    <a:pt x="537801" y="0"/>
                  </a:moveTo>
                  <a:lnTo>
                    <a:pt x="883920" y="0"/>
                  </a:lnTo>
                  <a:lnTo>
                    <a:pt x="883920" y="1075601"/>
                  </a:lnTo>
                  <a:lnTo>
                    <a:pt x="537801" y="1075601"/>
                  </a:lnTo>
                  <a:cubicBezTo>
                    <a:pt x="277910" y="1075601"/>
                    <a:pt x="61074" y="891252"/>
                    <a:pt x="10926" y="646186"/>
                  </a:cubicBezTo>
                  <a:lnTo>
                    <a:pt x="0" y="537801"/>
                  </a:lnTo>
                  <a:lnTo>
                    <a:pt x="10926" y="429415"/>
                  </a:lnTo>
                  <a:cubicBezTo>
                    <a:pt x="61074" y="184349"/>
                    <a:pt x="277910" y="0"/>
                    <a:pt x="537801" y="0"/>
                  </a:cubicBezTo>
                  <a:close/>
                </a:path>
              </a:pathLst>
            </a:custGeom>
            <a:solidFill>
              <a:srgbClr val="12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9CB4C53-12BC-47C8-A2B6-23EA6B536670}"/>
                </a:ext>
              </a:extLst>
            </p:cNvPr>
            <p:cNvSpPr/>
            <p:nvPr/>
          </p:nvSpPr>
          <p:spPr>
            <a:xfrm flipH="1">
              <a:off x="6201546" y="2937398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0">
              <a:extLst>
                <a:ext uri="{FF2B5EF4-FFF2-40B4-BE49-F238E27FC236}">
                  <a16:creationId xmlns:a16="http://schemas.microsoft.com/office/drawing/2014/main" id="{55293AFD-346F-4C85-BEF9-584D4B698EB7}"/>
                </a:ext>
              </a:extLst>
            </p:cNvPr>
            <p:cNvSpPr/>
            <p:nvPr/>
          </p:nvSpPr>
          <p:spPr>
            <a:xfrm flipH="1">
              <a:off x="6095999" y="2571046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hlinkClick r:id="rId4" action="ppaction://hlinksldjump"/>
              <a:extLst>
                <a:ext uri="{FF2B5EF4-FFF2-40B4-BE49-F238E27FC236}">
                  <a16:creationId xmlns:a16="http://schemas.microsoft.com/office/drawing/2014/main" id="{731907B8-C3CE-4B76-A34D-18AD8C797065}"/>
                </a:ext>
              </a:extLst>
            </p:cNvPr>
            <p:cNvSpPr txBox="1"/>
            <p:nvPr/>
          </p:nvSpPr>
          <p:spPr>
            <a:xfrm>
              <a:off x="8759487" y="2730736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4</a:t>
              </a:r>
              <a:endParaRPr lang="en-US" sz="3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AF701D5-9F3B-43C9-B5D0-E13445F0CB4E}"/>
                </a:ext>
              </a:extLst>
            </p:cNvPr>
            <p:cNvSpPr txBox="1"/>
            <p:nvPr/>
          </p:nvSpPr>
          <p:spPr>
            <a:xfrm>
              <a:off x="7060727" y="2698140"/>
              <a:ext cx="16860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21145F"/>
                  </a:solidFill>
                  <a:latin typeface="Arial Narrow" panose="020B0606020202030204" pitchFamily="34" charset="0"/>
                </a:rPr>
                <a:t>IMPLEMENT HYGIENE MEASURES</a:t>
              </a:r>
              <a:endParaRPr lang="en-GB" sz="1600" b="1" dirty="0">
                <a:solidFill>
                  <a:srgbClr val="21145F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095999" y="3173812"/>
            <a:ext cx="3505201" cy="936000"/>
            <a:chOff x="6095999" y="4001271"/>
            <a:chExt cx="3505201" cy="1075601"/>
          </a:xfrm>
        </p:grpSpPr>
        <p:sp>
          <p:nvSpPr>
            <p:cNvPr id="9" name="Freeform: Shape 6">
              <a:extLst>
                <a:ext uri="{FF2B5EF4-FFF2-40B4-BE49-F238E27FC236}">
                  <a16:creationId xmlns:a16="http://schemas.microsoft.com/office/drawing/2014/main" id="{CC9279CB-D40E-4594-AE7A-092D7960E521}"/>
                </a:ext>
              </a:extLst>
            </p:cNvPr>
            <p:cNvSpPr/>
            <p:nvPr/>
          </p:nvSpPr>
          <p:spPr>
            <a:xfrm flipH="1" flipV="1">
              <a:off x="6096000" y="4539071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5">
              <a:extLst>
                <a:ext uri="{FF2B5EF4-FFF2-40B4-BE49-F238E27FC236}">
                  <a16:creationId xmlns:a16="http://schemas.microsoft.com/office/drawing/2014/main" id="{2F1A4815-CE82-401D-B7CC-A73CC7CB9F58}"/>
                </a:ext>
              </a:extLst>
            </p:cNvPr>
            <p:cNvSpPr/>
            <p:nvPr/>
          </p:nvSpPr>
          <p:spPr>
            <a:xfrm flipH="1">
              <a:off x="8717280" y="4001271"/>
              <a:ext cx="883920" cy="1075601"/>
            </a:xfrm>
            <a:custGeom>
              <a:avLst/>
              <a:gdLst>
                <a:gd name="connsiteX0" fmla="*/ 537801 w 883920"/>
                <a:gd name="connsiteY0" fmla="*/ 0 h 1075601"/>
                <a:gd name="connsiteX1" fmla="*/ 883920 w 883920"/>
                <a:gd name="connsiteY1" fmla="*/ 0 h 1075601"/>
                <a:gd name="connsiteX2" fmla="*/ 883920 w 883920"/>
                <a:gd name="connsiteY2" fmla="*/ 1075601 h 1075601"/>
                <a:gd name="connsiteX3" fmla="*/ 537801 w 883920"/>
                <a:gd name="connsiteY3" fmla="*/ 1075601 h 1075601"/>
                <a:gd name="connsiteX4" fmla="*/ 10926 w 883920"/>
                <a:gd name="connsiteY4" fmla="*/ 646186 h 1075601"/>
                <a:gd name="connsiteX5" fmla="*/ 0 w 883920"/>
                <a:gd name="connsiteY5" fmla="*/ 537801 h 1075601"/>
                <a:gd name="connsiteX6" fmla="*/ 10926 w 883920"/>
                <a:gd name="connsiteY6" fmla="*/ 429415 h 1075601"/>
                <a:gd name="connsiteX7" fmla="*/ 537801 w 883920"/>
                <a:gd name="connsiteY7" fmla="*/ 0 h 107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20" h="1075601">
                  <a:moveTo>
                    <a:pt x="537801" y="0"/>
                  </a:moveTo>
                  <a:lnTo>
                    <a:pt x="883920" y="0"/>
                  </a:lnTo>
                  <a:lnTo>
                    <a:pt x="883920" y="1075601"/>
                  </a:lnTo>
                  <a:lnTo>
                    <a:pt x="537801" y="1075601"/>
                  </a:lnTo>
                  <a:cubicBezTo>
                    <a:pt x="277910" y="1075601"/>
                    <a:pt x="61074" y="891252"/>
                    <a:pt x="10926" y="646186"/>
                  </a:cubicBezTo>
                  <a:lnTo>
                    <a:pt x="0" y="537801"/>
                  </a:lnTo>
                  <a:lnTo>
                    <a:pt x="10926" y="429415"/>
                  </a:lnTo>
                  <a:cubicBezTo>
                    <a:pt x="61074" y="184349"/>
                    <a:pt x="277910" y="0"/>
                    <a:pt x="537801" y="0"/>
                  </a:cubicBez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0C02B0C-092D-41B4-BB90-5D0467EF7D4A}"/>
                </a:ext>
              </a:extLst>
            </p:cNvPr>
            <p:cNvSpPr/>
            <p:nvPr/>
          </p:nvSpPr>
          <p:spPr>
            <a:xfrm flipH="1">
              <a:off x="6201546" y="4367623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7">
              <a:extLst>
                <a:ext uri="{FF2B5EF4-FFF2-40B4-BE49-F238E27FC236}">
                  <a16:creationId xmlns:a16="http://schemas.microsoft.com/office/drawing/2014/main" id="{0142DB67-820E-4398-AB49-4E5F59213D69}"/>
                </a:ext>
              </a:extLst>
            </p:cNvPr>
            <p:cNvSpPr/>
            <p:nvPr/>
          </p:nvSpPr>
          <p:spPr>
            <a:xfrm flipH="1">
              <a:off x="6095999" y="4001271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hlinkClick r:id="rId5" action="ppaction://hlinksldjump"/>
              <a:extLst>
                <a:ext uri="{FF2B5EF4-FFF2-40B4-BE49-F238E27FC236}">
                  <a16:creationId xmlns:a16="http://schemas.microsoft.com/office/drawing/2014/main" id="{69B4B624-08BE-470E-AD7A-DD04B66B0DAB}"/>
                </a:ext>
              </a:extLst>
            </p:cNvPr>
            <p:cNvSpPr txBox="1"/>
            <p:nvPr/>
          </p:nvSpPr>
          <p:spPr>
            <a:xfrm>
              <a:off x="8805930" y="4220903"/>
              <a:ext cx="685800" cy="671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6</a:t>
              </a:r>
              <a:endParaRPr lang="en-US" sz="3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B580F6E-CDD6-4F87-A1E2-73A68D0925D4}"/>
                </a:ext>
              </a:extLst>
            </p:cNvPr>
            <p:cNvSpPr txBox="1"/>
            <p:nvPr/>
          </p:nvSpPr>
          <p:spPr>
            <a:xfrm>
              <a:off x="7047299" y="4090214"/>
              <a:ext cx="1686059" cy="954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21145F"/>
                  </a:solidFill>
                  <a:latin typeface="Arial Narrow" panose="020B0606020202030204" pitchFamily="34" charset="0"/>
                </a:rPr>
                <a:t>HEALTH SURVELLIANCE OF WORKERS</a:t>
              </a:r>
              <a:endParaRPr lang="en-GB" sz="1600" b="1" dirty="0">
                <a:solidFill>
                  <a:srgbClr val="21145F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095999" y="4364955"/>
            <a:ext cx="3505201" cy="936000"/>
            <a:chOff x="6095999" y="5377539"/>
            <a:chExt cx="3505201" cy="1075601"/>
          </a:xfrm>
        </p:grpSpPr>
        <p:sp>
          <p:nvSpPr>
            <p:cNvPr id="8" name="Freeform: Shape 5">
              <a:extLst>
                <a:ext uri="{FF2B5EF4-FFF2-40B4-BE49-F238E27FC236}">
                  <a16:creationId xmlns:a16="http://schemas.microsoft.com/office/drawing/2014/main" id="{1C5D6E32-4D14-46D5-A727-C52DCC4C3EBD}"/>
                </a:ext>
              </a:extLst>
            </p:cNvPr>
            <p:cNvSpPr/>
            <p:nvPr/>
          </p:nvSpPr>
          <p:spPr>
            <a:xfrm flipH="1" flipV="1">
              <a:off x="6096000" y="5915339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2">
              <a:extLst>
                <a:ext uri="{FF2B5EF4-FFF2-40B4-BE49-F238E27FC236}">
                  <a16:creationId xmlns:a16="http://schemas.microsoft.com/office/drawing/2014/main" id="{55F4E106-A902-4D65-B87F-9D316A5D7FEA}"/>
                </a:ext>
              </a:extLst>
            </p:cNvPr>
            <p:cNvSpPr/>
            <p:nvPr/>
          </p:nvSpPr>
          <p:spPr>
            <a:xfrm flipH="1">
              <a:off x="8717280" y="5377539"/>
              <a:ext cx="883920" cy="1075601"/>
            </a:xfrm>
            <a:custGeom>
              <a:avLst/>
              <a:gdLst>
                <a:gd name="connsiteX0" fmla="*/ 537801 w 883920"/>
                <a:gd name="connsiteY0" fmla="*/ 0 h 1075601"/>
                <a:gd name="connsiteX1" fmla="*/ 883920 w 883920"/>
                <a:gd name="connsiteY1" fmla="*/ 0 h 1075601"/>
                <a:gd name="connsiteX2" fmla="*/ 883920 w 883920"/>
                <a:gd name="connsiteY2" fmla="*/ 1075601 h 1075601"/>
                <a:gd name="connsiteX3" fmla="*/ 537801 w 883920"/>
                <a:gd name="connsiteY3" fmla="*/ 1075601 h 1075601"/>
                <a:gd name="connsiteX4" fmla="*/ 10926 w 883920"/>
                <a:gd name="connsiteY4" fmla="*/ 646186 h 1075601"/>
                <a:gd name="connsiteX5" fmla="*/ 0 w 883920"/>
                <a:gd name="connsiteY5" fmla="*/ 537801 h 1075601"/>
                <a:gd name="connsiteX6" fmla="*/ 10926 w 883920"/>
                <a:gd name="connsiteY6" fmla="*/ 429415 h 1075601"/>
                <a:gd name="connsiteX7" fmla="*/ 537801 w 883920"/>
                <a:gd name="connsiteY7" fmla="*/ 0 h 107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20" h="1075601">
                  <a:moveTo>
                    <a:pt x="537801" y="0"/>
                  </a:moveTo>
                  <a:lnTo>
                    <a:pt x="883920" y="0"/>
                  </a:lnTo>
                  <a:lnTo>
                    <a:pt x="883920" y="1075601"/>
                  </a:lnTo>
                  <a:lnTo>
                    <a:pt x="537801" y="1075601"/>
                  </a:lnTo>
                  <a:cubicBezTo>
                    <a:pt x="277910" y="1075601"/>
                    <a:pt x="61074" y="891252"/>
                    <a:pt x="10926" y="646186"/>
                  </a:cubicBezTo>
                  <a:lnTo>
                    <a:pt x="0" y="537801"/>
                  </a:lnTo>
                  <a:lnTo>
                    <a:pt x="10926" y="429415"/>
                  </a:lnTo>
                  <a:cubicBezTo>
                    <a:pt x="61074" y="184349"/>
                    <a:pt x="277910" y="0"/>
                    <a:pt x="537801" y="0"/>
                  </a:cubicBezTo>
                  <a:close/>
                </a:path>
              </a:pathLst>
            </a:custGeom>
            <a:solidFill>
              <a:srgbClr val="12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0437EEE-2603-4F48-8289-88184901F9DE}"/>
                </a:ext>
              </a:extLst>
            </p:cNvPr>
            <p:cNvSpPr/>
            <p:nvPr/>
          </p:nvSpPr>
          <p:spPr>
            <a:xfrm flipH="1">
              <a:off x="6201546" y="5743891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4">
              <a:extLst>
                <a:ext uri="{FF2B5EF4-FFF2-40B4-BE49-F238E27FC236}">
                  <a16:creationId xmlns:a16="http://schemas.microsoft.com/office/drawing/2014/main" id="{DA7F6050-491D-43DA-B1BA-183816B3899F}"/>
                </a:ext>
              </a:extLst>
            </p:cNvPr>
            <p:cNvSpPr/>
            <p:nvPr/>
          </p:nvSpPr>
          <p:spPr>
            <a:xfrm flipH="1">
              <a:off x="6095999" y="5377539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hlinkClick r:id="rId6" action="ppaction://hlinksldjump"/>
              <a:extLst>
                <a:ext uri="{FF2B5EF4-FFF2-40B4-BE49-F238E27FC236}">
                  <a16:creationId xmlns:a16="http://schemas.microsoft.com/office/drawing/2014/main" id="{E5F2B263-5758-4CD6-8AE2-C2C89BF6F7FF}"/>
                </a:ext>
              </a:extLst>
            </p:cNvPr>
            <p:cNvSpPr txBox="1"/>
            <p:nvPr/>
          </p:nvSpPr>
          <p:spPr>
            <a:xfrm>
              <a:off x="8805930" y="5606272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8</a:t>
              </a:r>
              <a:endParaRPr lang="en-US" sz="3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67269EA-DA29-45B6-AD3A-DEF2622499FF}"/>
                </a:ext>
              </a:extLst>
            </p:cNvPr>
            <p:cNvSpPr txBox="1"/>
            <p:nvPr/>
          </p:nvSpPr>
          <p:spPr>
            <a:xfrm>
              <a:off x="7060727" y="5444772"/>
              <a:ext cx="1686059" cy="954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21145F"/>
                  </a:solidFill>
                  <a:latin typeface="Arial Narrow" panose="020B0606020202030204" pitchFamily="34" charset="0"/>
                </a:rPr>
                <a:t>REVIEW EMERGENCY PLANS</a:t>
              </a:r>
              <a:endParaRPr lang="en-GB" sz="1600" b="1" dirty="0">
                <a:solidFill>
                  <a:srgbClr val="21145F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590800" y="1565965"/>
            <a:ext cx="3505201" cy="923300"/>
            <a:chOff x="2590800" y="1845225"/>
            <a:chExt cx="3505201" cy="1076439"/>
          </a:xfrm>
        </p:grpSpPr>
        <p:sp>
          <p:nvSpPr>
            <p:cNvPr id="5" name="Freeform: Shape 2">
              <a:extLst>
                <a:ext uri="{FF2B5EF4-FFF2-40B4-BE49-F238E27FC236}">
                  <a16:creationId xmlns:a16="http://schemas.microsoft.com/office/drawing/2014/main" id="{FEEC09C0-BA0C-493D-A21A-C49CED20A36F}"/>
                </a:ext>
              </a:extLst>
            </p:cNvPr>
            <p:cNvSpPr/>
            <p:nvPr/>
          </p:nvSpPr>
          <p:spPr>
            <a:xfrm flipV="1">
              <a:off x="3474719" y="2383863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3">
              <a:extLst>
                <a:ext uri="{FF2B5EF4-FFF2-40B4-BE49-F238E27FC236}">
                  <a16:creationId xmlns:a16="http://schemas.microsoft.com/office/drawing/2014/main" id="{35F02C0B-752D-4058-9CC9-34A830DE56D9}"/>
                </a:ext>
              </a:extLst>
            </p:cNvPr>
            <p:cNvSpPr/>
            <p:nvPr/>
          </p:nvSpPr>
          <p:spPr>
            <a:xfrm>
              <a:off x="2590800" y="1845225"/>
              <a:ext cx="883920" cy="1075601"/>
            </a:xfrm>
            <a:custGeom>
              <a:avLst/>
              <a:gdLst>
                <a:gd name="connsiteX0" fmla="*/ 537801 w 883920"/>
                <a:gd name="connsiteY0" fmla="*/ 0 h 1075601"/>
                <a:gd name="connsiteX1" fmla="*/ 883920 w 883920"/>
                <a:gd name="connsiteY1" fmla="*/ 0 h 1075601"/>
                <a:gd name="connsiteX2" fmla="*/ 883920 w 883920"/>
                <a:gd name="connsiteY2" fmla="*/ 1075601 h 1075601"/>
                <a:gd name="connsiteX3" fmla="*/ 537801 w 883920"/>
                <a:gd name="connsiteY3" fmla="*/ 1075601 h 1075601"/>
                <a:gd name="connsiteX4" fmla="*/ 10926 w 883920"/>
                <a:gd name="connsiteY4" fmla="*/ 646186 h 1075601"/>
                <a:gd name="connsiteX5" fmla="*/ 0 w 883920"/>
                <a:gd name="connsiteY5" fmla="*/ 537801 h 1075601"/>
                <a:gd name="connsiteX6" fmla="*/ 10926 w 883920"/>
                <a:gd name="connsiteY6" fmla="*/ 429415 h 1075601"/>
                <a:gd name="connsiteX7" fmla="*/ 537801 w 883920"/>
                <a:gd name="connsiteY7" fmla="*/ 0 h 107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20" h="1075601">
                  <a:moveTo>
                    <a:pt x="537801" y="0"/>
                  </a:moveTo>
                  <a:lnTo>
                    <a:pt x="883920" y="0"/>
                  </a:lnTo>
                  <a:lnTo>
                    <a:pt x="883920" y="1075601"/>
                  </a:lnTo>
                  <a:lnTo>
                    <a:pt x="537801" y="1075601"/>
                  </a:lnTo>
                  <a:cubicBezTo>
                    <a:pt x="277910" y="1075601"/>
                    <a:pt x="61074" y="891252"/>
                    <a:pt x="10926" y="646186"/>
                  </a:cubicBezTo>
                  <a:lnTo>
                    <a:pt x="0" y="537801"/>
                  </a:lnTo>
                  <a:lnTo>
                    <a:pt x="10926" y="429415"/>
                  </a:lnTo>
                  <a:cubicBezTo>
                    <a:pt x="61074" y="184349"/>
                    <a:pt x="277910" y="0"/>
                    <a:pt x="537801" y="0"/>
                  </a:cubicBezTo>
                  <a:close/>
                </a:path>
              </a:pathLst>
            </a:custGeom>
            <a:solidFill>
              <a:srgbClr val="12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559BA6-31BE-45EF-8A7B-8018810E6DF3}"/>
                </a:ext>
              </a:extLst>
            </p:cNvPr>
            <p:cNvSpPr/>
            <p:nvPr/>
          </p:nvSpPr>
          <p:spPr>
            <a:xfrm>
              <a:off x="5133205" y="2212415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5">
              <a:extLst>
                <a:ext uri="{FF2B5EF4-FFF2-40B4-BE49-F238E27FC236}">
                  <a16:creationId xmlns:a16="http://schemas.microsoft.com/office/drawing/2014/main" id="{BF479D8B-173D-43D8-82AF-9AFBF756321B}"/>
                </a:ext>
              </a:extLst>
            </p:cNvPr>
            <p:cNvSpPr/>
            <p:nvPr/>
          </p:nvSpPr>
          <p:spPr>
            <a:xfrm>
              <a:off x="3474720" y="1846063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hlinkClick r:id="rId7" action="ppaction://hlinksldjump"/>
              <a:extLst>
                <a:ext uri="{FF2B5EF4-FFF2-40B4-BE49-F238E27FC236}">
                  <a16:creationId xmlns:a16="http://schemas.microsoft.com/office/drawing/2014/main" id="{3C4A5BFE-1B36-4518-81F9-837CDFA64E17}"/>
                </a:ext>
              </a:extLst>
            </p:cNvPr>
            <p:cNvSpPr txBox="1"/>
            <p:nvPr/>
          </p:nvSpPr>
          <p:spPr>
            <a:xfrm>
              <a:off x="2774791" y="2064200"/>
              <a:ext cx="6858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3</a:t>
              </a:r>
              <a:endParaRPr lang="en-US" sz="3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47AFDC5-B8D9-4BB7-BAA6-707ECF6313E6}"/>
                </a:ext>
              </a:extLst>
            </p:cNvPr>
            <p:cNvSpPr txBox="1"/>
            <p:nvPr/>
          </p:nvSpPr>
          <p:spPr>
            <a:xfrm>
              <a:off x="3794528" y="1966628"/>
              <a:ext cx="16860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21145F"/>
                  </a:solidFill>
                  <a:latin typeface="Arial Narrow" panose="020B0606020202030204" pitchFamily="34" charset="0"/>
                </a:rPr>
                <a:t>REVIEW ORGANIZATIONAL MEASURES</a:t>
              </a:r>
              <a:endParaRPr lang="en-GB" sz="1600" b="1" dirty="0">
                <a:solidFill>
                  <a:srgbClr val="21145F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586250" y="2721326"/>
            <a:ext cx="3505201" cy="936000"/>
            <a:chOff x="2590800" y="3257515"/>
            <a:chExt cx="3505201" cy="1075601"/>
          </a:xfrm>
        </p:grpSpPr>
        <p:sp>
          <p:nvSpPr>
            <p:cNvPr id="6" name="Freeform: Shape 3">
              <a:extLst>
                <a:ext uri="{FF2B5EF4-FFF2-40B4-BE49-F238E27FC236}">
                  <a16:creationId xmlns:a16="http://schemas.microsoft.com/office/drawing/2014/main" id="{25BF44A0-43CF-49BA-9EE6-EDDD5A6120FF}"/>
                </a:ext>
              </a:extLst>
            </p:cNvPr>
            <p:cNvSpPr/>
            <p:nvPr/>
          </p:nvSpPr>
          <p:spPr>
            <a:xfrm flipV="1">
              <a:off x="3474719" y="3795315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6">
              <a:extLst>
                <a:ext uri="{FF2B5EF4-FFF2-40B4-BE49-F238E27FC236}">
                  <a16:creationId xmlns:a16="http://schemas.microsoft.com/office/drawing/2014/main" id="{1EDFFDD5-F9E0-42F5-B15C-728120CE1021}"/>
                </a:ext>
              </a:extLst>
            </p:cNvPr>
            <p:cNvSpPr/>
            <p:nvPr/>
          </p:nvSpPr>
          <p:spPr>
            <a:xfrm>
              <a:off x="2590800" y="3257515"/>
              <a:ext cx="883920" cy="1075601"/>
            </a:xfrm>
            <a:custGeom>
              <a:avLst/>
              <a:gdLst>
                <a:gd name="connsiteX0" fmla="*/ 537801 w 883920"/>
                <a:gd name="connsiteY0" fmla="*/ 0 h 1075601"/>
                <a:gd name="connsiteX1" fmla="*/ 883920 w 883920"/>
                <a:gd name="connsiteY1" fmla="*/ 0 h 1075601"/>
                <a:gd name="connsiteX2" fmla="*/ 883920 w 883920"/>
                <a:gd name="connsiteY2" fmla="*/ 1075601 h 1075601"/>
                <a:gd name="connsiteX3" fmla="*/ 537801 w 883920"/>
                <a:gd name="connsiteY3" fmla="*/ 1075601 h 1075601"/>
                <a:gd name="connsiteX4" fmla="*/ 10926 w 883920"/>
                <a:gd name="connsiteY4" fmla="*/ 646186 h 1075601"/>
                <a:gd name="connsiteX5" fmla="*/ 0 w 883920"/>
                <a:gd name="connsiteY5" fmla="*/ 537801 h 1075601"/>
                <a:gd name="connsiteX6" fmla="*/ 10926 w 883920"/>
                <a:gd name="connsiteY6" fmla="*/ 429415 h 1075601"/>
                <a:gd name="connsiteX7" fmla="*/ 537801 w 883920"/>
                <a:gd name="connsiteY7" fmla="*/ 0 h 107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20" h="1075601">
                  <a:moveTo>
                    <a:pt x="537801" y="0"/>
                  </a:moveTo>
                  <a:lnTo>
                    <a:pt x="883920" y="0"/>
                  </a:lnTo>
                  <a:lnTo>
                    <a:pt x="883920" y="1075601"/>
                  </a:lnTo>
                  <a:lnTo>
                    <a:pt x="537801" y="1075601"/>
                  </a:lnTo>
                  <a:cubicBezTo>
                    <a:pt x="277910" y="1075601"/>
                    <a:pt x="61074" y="891252"/>
                    <a:pt x="10926" y="646186"/>
                  </a:cubicBezTo>
                  <a:lnTo>
                    <a:pt x="0" y="537801"/>
                  </a:lnTo>
                  <a:lnTo>
                    <a:pt x="10926" y="429415"/>
                  </a:lnTo>
                  <a:cubicBezTo>
                    <a:pt x="61074" y="184349"/>
                    <a:pt x="277910" y="0"/>
                    <a:pt x="537801" y="0"/>
                  </a:cubicBez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483D6D5-94B5-4889-9A73-3AE5E783F3C2}"/>
                </a:ext>
              </a:extLst>
            </p:cNvPr>
            <p:cNvSpPr/>
            <p:nvPr/>
          </p:nvSpPr>
          <p:spPr>
            <a:xfrm>
              <a:off x="5133205" y="3623867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18">
              <a:extLst>
                <a:ext uri="{FF2B5EF4-FFF2-40B4-BE49-F238E27FC236}">
                  <a16:creationId xmlns:a16="http://schemas.microsoft.com/office/drawing/2014/main" id="{AB5E7695-57A6-4198-88E6-F8B61A1DA6F4}"/>
                </a:ext>
              </a:extLst>
            </p:cNvPr>
            <p:cNvSpPr/>
            <p:nvPr/>
          </p:nvSpPr>
          <p:spPr>
            <a:xfrm>
              <a:off x="3474720" y="3257515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hlinkClick r:id="rId8" action="ppaction://hlinksldjump"/>
              <a:extLst>
                <a:ext uri="{FF2B5EF4-FFF2-40B4-BE49-F238E27FC236}">
                  <a16:creationId xmlns:a16="http://schemas.microsoft.com/office/drawing/2014/main" id="{C515622D-C95D-413A-AF4A-8F4ED2CB04B3}"/>
                </a:ext>
              </a:extLst>
            </p:cNvPr>
            <p:cNvSpPr txBox="1"/>
            <p:nvPr/>
          </p:nvSpPr>
          <p:spPr>
            <a:xfrm>
              <a:off x="2766943" y="3458492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5</a:t>
              </a:r>
              <a:endParaRPr lang="en-US" sz="3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32551E6-7DE2-46E4-8340-DB2EA6C85D4D}"/>
                </a:ext>
              </a:extLst>
            </p:cNvPr>
            <p:cNvSpPr txBox="1"/>
            <p:nvPr/>
          </p:nvSpPr>
          <p:spPr>
            <a:xfrm>
              <a:off x="3793264" y="3358950"/>
              <a:ext cx="16860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21145F"/>
                  </a:solidFill>
                  <a:latin typeface="Arial Narrow" panose="020B0606020202030204" pitchFamily="34" charset="0"/>
                </a:rPr>
                <a:t>PERSONAL PROTECTIVE EQUIPMENT</a:t>
              </a:r>
              <a:endParaRPr lang="en-GB" sz="1600" b="1" dirty="0">
                <a:solidFill>
                  <a:srgbClr val="21145F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590800" y="3899893"/>
            <a:ext cx="3505201" cy="936001"/>
            <a:chOff x="2590800" y="4668967"/>
            <a:chExt cx="3505201" cy="1075601"/>
          </a:xfrm>
        </p:grpSpPr>
        <p:sp>
          <p:nvSpPr>
            <p:cNvPr id="7" name="Freeform: Shape 4">
              <a:extLst>
                <a:ext uri="{FF2B5EF4-FFF2-40B4-BE49-F238E27FC236}">
                  <a16:creationId xmlns:a16="http://schemas.microsoft.com/office/drawing/2014/main" id="{E119DBF6-8F68-4D33-B965-90BE47DED9B9}"/>
                </a:ext>
              </a:extLst>
            </p:cNvPr>
            <p:cNvSpPr/>
            <p:nvPr/>
          </p:nvSpPr>
          <p:spPr>
            <a:xfrm flipV="1">
              <a:off x="3474719" y="5206767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19">
              <a:extLst>
                <a:ext uri="{FF2B5EF4-FFF2-40B4-BE49-F238E27FC236}">
                  <a16:creationId xmlns:a16="http://schemas.microsoft.com/office/drawing/2014/main" id="{F814F597-73DA-42D7-A6FA-604E6DDCAF0B}"/>
                </a:ext>
              </a:extLst>
            </p:cNvPr>
            <p:cNvSpPr/>
            <p:nvPr/>
          </p:nvSpPr>
          <p:spPr>
            <a:xfrm>
              <a:off x="2590800" y="4668967"/>
              <a:ext cx="883920" cy="1075601"/>
            </a:xfrm>
            <a:custGeom>
              <a:avLst/>
              <a:gdLst>
                <a:gd name="connsiteX0" fmla="*/ 537801 w 883920"/>
                <a:gd name="connsiteY0" fmla="*/ 0 h 1075601"/>
                <a:gd name="connsiteX1" fmla="*/ 883920 w 883920"/>
                <a:gd name="connsiteY1" fmla="*/ 0 h 1075601"/>
                <a:gd name="connsiteX2" fmla="*/ 883920 w 883920"/>
                <a:gd name="connsiteY2" fmla="*/ 1075601 h 1075601"/>
                <a:gd name="connsiteX3" fmla="*/ 537801 w 883920"/>
                <a:gd name="connsiteY3" fmla="*/ 1075601 h 1075601"/>
                <a:gd name="connsiteX4" fmla="*/ 10926 w 883920"/>
                <a:gd name="connsiteY4" fmla="*/ 646186 h 1075601"/>
                <a:gd name="connsiteX5" fmla="*/ 0 w 883920"/>
                <a:gd name="connsiteY5" fmla="*/ 537801 h 1075601"/>
                <a:gd name="connsiteX6" fmla="*/ 10926 w 883920"/>
                <a:gd name="connsiteY6" fmla="*/ 429415 h 1075601"/>
                <a:gd name="connsiteX7" fmla="*/ 537801 w 883920"/>
                <a:gd name="connsiteY7" fmla="*/ 0 h 107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20" h="1075601">
                  <a:moveTo>
                    <a:pt x="537801" y="0"/>
                  </a:moveTo>
                  <a:lnTo>
                    <a:pt x="883920" y="0"/>
                  </a:lnTo>
                  <a:lnTo>
                    <a:pt x="883920" y="1075601"/>
                  </a:lnTo>
                  <a:lnTo>
                    <a:pt x="537801" y="1075601"/>
                  </a:lnTo>
                  <a:cubicBezTo>
                    <a:pt x="277910" y="1075601"/>
                    <a:pt x="61074" y="891252"/>
                    <a:pt x="10926" y="646186"/>
                  </a:cubicBezTo>
                  <a:lnTo>
                    <a:pt x="0" y="537801"/>
                  </a:lnTo>
                  <a:lnTo>
                    <a:pt x="10926" y="429415"/>
                  </a:lnTo>
                  <a:cubicBezTo>
                    <a:pt x="61074" y="184349"/>
                    <a:pt x="277910" y="0"/>
                    <a:pt x="537801" y="0"/>
                  </a:cubicBezTo>
                  <a:close/>
                </a:path>
              </a:pathLst>
            </a:custGeom>
            <a:solidFill>
              <a:srgbClr val="1225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BCDD191-3C03-4952-AF13-40C96A7B9C73}"/>
                </a:ext>
              </a:extLst>
            </p:cNvPr>
            <p:cNvSpPr/>
            <p:nvPr/>
          </p:nvSpPr>
          <p:spPr>
            <a:xfrm>
              <a:off x="5133205" y="5035319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1">
              <a:extLst>
                <a:ext uri="{FF2B5EF4-FFF2-40B4-BE49-F238E27FC236}">
                  <a16:creationId xmlns:a16="http://schemas.microsoft.com/office/drawing/2014/main" id="{44DF0BC7-74A3-47A7-899C-50A0E9C22EB7}"/>
                </a:ext>
              </a:extLst>
            </p:cNvPr>
            <p:cNvSpPr/>
            <p:nvPr/>
          </p:nvSpPr>
          <p:spPr>
            <a:xfrm>
              <a:off x="3474720" y="4668967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hlinkClick r:id="rId9" action="ppaction://hlinksldjump"/>
              <a:extLst>
                <a:ext uri="{FF2B5EF4-FFF2-40B4-BE49-F238E27FC236}">
                  <a16:creationId xmlns:a16="http://schemas.microsoft.com/office/drawing/2014/main" id="{D38837CB-25EB-47EF-8CA9-F2D8F0DBD09B}"/>
                </a:ext>
              </a:extLst>
            </p:cNvPr>
            <p:cNvSpPr txBox="1"/>
            <p:nvPr/>
          </p:nvSpPr>
          <p:spPr>
            <a:xfrm>
              <a:off x="2789305" y="4905315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7</a:t>
              </a:r>
              <a:endParaRPr lang="en-US" sz="3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B0C7484-E41B-4690-B1A8-80C576FFCCF0}"/>
                </a:ext>
              </a:extLst>
            </p:cNvPr>
            <p:cNvSpPr txBox="1"/>
            <p:nvPr/>
          </p:nvSpPr>
          <p:spPr>
            <a:xfrm>
              <a:off x="3793264" y="4774614"/>
              <a:ext cx="1686059" cy="954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21145F"/>
                  </a:solidFill>
                  <a:latin typeface="Arial Narrow" panose="020B0606020202030204" pitchFamily="34" charset="0"/>
                </a:rPr>
                <a:t>CONSIDER PSICHOSOCIAL FACTORS</a:t>
              </a:r>
              <a:endParaRPr lang="en-GB" sz="1600" b="1" dirty="0">
                <a:solidFill>
                  <a:srgbClr val="21145F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589833" y="5062799"/>
            <a:ext cx="3505201" cy="936000"/>
            <a:chOff x="2590800" y="3257515"/>
            <a:chExt cx="3505201" cy="1075601"/>
          </a:xfrm>
        </p:grpSpPr>
        <p:sp>
          <p:nvSpPr>
            <p:cNvPr id="62" name="Freeform: Shape 3">
              <a:extLst>
                <a:ext uri="{FF2B5EF4-FFF2-40B4-BE49-F238E27FC236}">
                  <a16:creationId xmlns:a16="http://schemas.microsoft.com/office/drawing/2014/main" id="{25BF44A0-43CF-49BA-9EE6-EDDD5A6120FF}"/>
                </a:ext>
              </a:extLst>
            </p:cNvPr>
            <p:cNvSpPr/>
            <p:nvPr/>
          </p:nvSpPr>
          <p:spPr>
            <a:xfrm flipV="1">
              <a:off x="3474719" y="3795315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16">
              <a:extLst>
                <a:ext uri="{FF2B5EF4-FFF2-40B4-BE49-F238E27FC236}">
                  <a16:creationId xmlns:a16="http://schemas.microsoft.com/office/drawing/2014/main" id="{1EDFFDD5-F9E0-42F5-B15C-728120CE1021}"/>
                </a:ext>
              </a:extLst>
            </p:cNvPr>
            <p:cNvSpPr/>
            <p:nvPr/>
          </p:nvSpPr>
          <p:spPr>
            <a:xfrm>
              <a:off x="2590800" y="3257515"/>
              <a:ext cx="883920" cy="1075601"/>
            </a:xfrm>
            <a:custGeom>
              <a:avLst/>
              <a:gdLst>
                <a:gd name="connsiteX0" fmla="*/ 537801 w 883920"/>
                <a:gd name="connsiteY0" fmla="*/ 0 h 1075601"/>
                <a:gd name="connsiteX1" fmla="*/ 883920 w 883920"/>
                <a:gd name="connsiteY1" fmla="*/ 0 h 1075601"/>
                <a:gd name="connsiteX2" fmla="*/ 883920 w 883920"/>
                <a:gd name="connsiteY2" fmla="*/ 1075601 h 1075601"/>
                <a:gd name="connsiteX3" fmla="*/ 537801 w 883920"/>
                <a:gd name="connsiteY3" fmla="*/ 1075601 h 1075601"/>
                <a:gd name="connsiteX4" fmla="*/ 10926 w 883920"/>
                <a:gd name="connsiteY4" fmla="*/ 646186 h 1075601"/>
                <a:gd name="connsiteX5" fmla="*/ 0 w 883920"/>
                <a:gd name="connsiteY5" fmla="*/ 537801 h 1075601"/>
                <a:gd name="connsiteX6" fmla="*/ 10926 w 883920"/>
                <a:gd name="connsiteY6" fmla="*/ 429415 h 1075601"/>
                <a:gd name="connsiteX7" fmla="*/ 537801 w 883920"/>
                <a:gd name="connsiteY7" fmla="*/ 0 h 107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20" h="1075601">
                  <a:moveTo>
                    <a:pt x="537801" y="0"/>
                  </a:moveTo>
                  <a:lnTo>
                    <a:pt x="883920" y="0"/>
                  </a:lnTo>
                  <a:lnTo>
                    <a:pt x="883920" y="1075601"/>
                  </a:lnTo>
                  <a:lnTo>
                    <a:pt x="537801" y="1075601"/>
                  </a:lnTo>
                  <a:cubicBezTo>
                    <a:pt x="277910" y="1075601"/>
                    <a:pt x="61074" y="891252"/>
                    <a:pt x="10926" y="646186"/>
                  </a:cubicBezTo>
                  <a:lnTo>
                    <a:pt x="0" y="537801"/>
                  </a:lnTo>
                  <a:lnTo>
                    <a:pt x="10926" y="429415"/>
                  </a:lnTo>
                  <a:cubicBezTo>
                    <a:pt x="61074" y="184349"/>
                    <a:pt x="277910" y="0"/>
                    <a:pt x="537801" y="0"/>
                  </a:cubicBez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483D6D5-94B5-4889-9A73-3AE5E783F3C2}"/>
                </a:ext>
              </a:extLst>
            </p:cNvPr>
            <p:cNvSpPr/>
            <p:nvPr/>
          </p:nvSpPr>
          <p:spPr>
            <a:xfrm>
              <a:off x="5133205" y="3623867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18">
              <a:extLst>
                <a:ext uri="{FF2B5EF4-FFF2-40B4-BE49-F238E27FC236}">
                  <a16:creationId xmlns:a16="http://schemas.microsoft.com/office/drawing/2014/main" id="{AB5E7695-57A6-4198-88E6-F8B61A1DA6F4}"/>
                </a:ext>
              </a:extLst>
            </p:cNvPr>
            <p:cNvSpPr/>
            <p:nvPr/>
          </p:nvSpPr>
          <p:spPr>
            <a:xfrm>
              <a:off x="3474720" y="3257515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>
              <a:hlinkClick r:id="rId10" action="ppaction://hlinksldjump"/>
              <a:extLst>
                <a:ext uri="{FF2B5EF4-FFF2-40B4-BE49-F238E27FC236}">
                  <a16:creationId xmlns:a16="http://schemas.microsoft.com/office/drawing/2014/main" id="{C515622D-C95D-413A-AF4A-8F4ED2CB04B3}"/>
                </a:ext>
              </a:extLst>
            </p:cNvPr>
            <p:cNvSpPr txBox="1"/>
            <p:nvPr/>
          </p:nvSpPr>
          <p:spPr>
            <a:xfrm>
              <a:off x="2766943" y="3458492"/>
              <a:ext cx="685800" cy="671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9</a:t>
              </a:r>
              <a:endParaRPr lang="en-US" sz="3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32551E6-7DE2-46E4-8340-DB2EA6C85D4D}"/>
                </a:ext>
              </a:extLst>
            </p:cNvPr>
            <p:cNvSpPr txBox="1"/>
            <p:nvPr/>
          </p:nvSpPr>
          <p:spPr>
            <a:xfrm>
              <a:off x="3793264" y="3342271"/>
              <a:ext cx="1686059" cy="954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21145F"/>
                  </a:solidFill>
                  <a:latin typeface="Arial Narrow" panose="020B0606020202030204" pitchFamily="34" charset="0"/>
                </a:rPr>
                <a:t>ENGAGE IN SOCIAL DIALOGUE</a:t>
              </a:r>
              <a:endParaRPr lang="en-GB" sz="1600" b="1" dirty="0">
                <a:solidFill>
                  <a:srgbClr val="21145F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201547" y="5537946"/>
            <a:ext cx="3399654" cy="936840"/>
            <a:chOff x="6095999" y="4001271"/>
            <a:chExt cx="3505201" cy="1082506"/>
          </a:xfrm>
        </p:grpSpPr>
        <p:sp>
          <p:nvSpPr>
            <p:cNvPr id="70" name="Freeform: Shape 6">
              <a:extLst>
                <a:ext uri="{FF2B5EF4-FFF2-40B4-BE49-F238E27FC236}">
                  <a16:creationId xmlns:a16="http://schemas.microsoft.com/office/drawing/2014/main" id="{CC9279CB-D40E-4594-AE7A-092D7960E521}"/>
                </a:ext>
              </a:extLst>
            </p:cNvPr>
            <p:cNvSpPr/>
            <p:nvPr/>
          </p:nvSpPr>
          <p:spPr>
            <a:xfrm flipH="1" flipV="1">
              <a:off x="6096000" y="4539071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25">
              <a:extLst>
                <a:ext uri="{FF2B5EF4-FFF2-40B4-BE49-F238E27FC236}">
                  <a16:creationId xmlns:a16="http://schemas.microsoft.com/office/drawing/2014/main" id="{2F1A4815-CE82-401D-B7CC-A73CC7CB9F58}"/>
                </a:ext>
              </a:extLst>
            </p:cNvPr>
            <p:cNvSpPr/>
            <p:nvPr/>
          </p:nvSpPr>
          <p:spPr>
            <a:xfrm flipH="1">
              <a:off x="8717280" y="4001271"/>
              <a:ext cx="883920" cy="1075601"/>
            </a:xfrm>
            <a:custGeom>
              <a:avLst/>
              <a:gdLst>
                <a:gd name="connsiteX0" fmla="*/ 537801 w 883920"/>
                <a:gd name="connsiteY0" fmla="*/ 0 h 1075601"/>
                <a:gd name="connsiteX1" fmla="*/ 883920 w 883920"/>
                <a:gd name="connsiteY1" fmla="*/ 0 h 1075601"/>
                <a:gd name="connsiteX2" fmla="*/ 883920 w 883920"/>
                <a:gd name="connsiteY2" fmla="*/ 1075601 h 1075601"/>
                <a:gd name="connsiteX3" fmla="*/ 537801 w 883920"/>
                <a:gd name="connsiteY3" fmla="*/ 1075601 h 1075601"/>
                <a:gd name="connsiteX4" fmla="*/ 10926 w 883920"/>
                <a:gd name="connsiteY4" fmla="*/ 646186 h 1075601"/>
                <a:gd name="connsiteX5" fmla="*/ 0 w 883920"/>
                <a:gd name="connsiteY5" fmla="*/ 537801 h 1075601"/>
                <a:gd name="connsiteX6" fmla="*/ 10926 w 883920"/>
                <a:gd name="connsiteY6" fmla="*/ 429415 h 1075601"/>
                <a:gd name="connsiteX7" fmla="*/ 537801 w 883920"/>
                <a:gd name="connsiteY7" fmla="*/ 0 h 1075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3920" h="1075601">
                  <a:moveTo>
                    <a:pt x="537801" y="0"/>
                  </a:moveTo>
                  <a:lnTo>
                    <a:pt x="883920" y="0"/>
                  </a:lnTo>
                  <a:lnTo>
                    <a:pt x="883920" y="1075601"/>
                  </a:lnTo>
                  <a:lnTo>
                    <a:pt x="537801" y="1075601"/>
                  </a:lnTo>
                  <a:cubicBezTo>
                    <a:pt x="277910" y="1075601"/>
                    <a:pt x="61074" y="891252"/>
                    <a:pt x="10926" y="646186"/>
                  </a:cubicBezTo>
                  <a:lnTo>
                    <a:pt x="0" y="537801"/>
                  </a:lnTo>
                  <a:lnTo>
                    <a:pt x="10926" y="429415"/>
                  </a:lnTo>
                  <a:cubicBezTo>
                    <a:pt x="61074" y="184349"/>
                    <a:pt x="277910" y="0"/>
                    <a:pt x="537801" y="0"/>
                  </a:cubicBez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0C02B0C-092D-41B4-BB90-5D0467EF7D4A}"/>
                </a:ext>
              </a:extLst>
            </p:cNvPr>
            <p:cNvSpPr/>
            <p:nvPr/>
          </p:nvSpPr>
          <p:spPr>
            <a:xfrm flipH="1">
              <a:off x="6201546" y="4367623"/>
              <a:ext cx="857249" cy="1714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27">
              <a:extLst>
                <a:ext uri="{FF2B5EF4-FFF2-40B4-BE49-F238E27FC236}">
                  <a16:creationId xmlns:a16="http://schemas.microsoft.com/office/drawing/2014/main" id="{0142DB67-820E-4398-AB49-4E5F59213D69}"/>
                </a:ext>
              </a:extLst>
            </p:cNvPr>
            <p:cNvSpPr/>
            <p:nvPr/>
          </p:nvSpPr>
          <p:spPr>
            <a:xfrm flipH="1">
              <a:off x="6095999" y="4001271"/>
              <a:ext cx="2621281" cy="537801"/>
            </a:xfrm>
            <a:custGeom>
              <a:avLst/>
              <a:gdLst>
                <a:gd name="connsiteX0" fmla="*/ 0 w 2621281"/>
                <a:gd name="connsiteY0" fmla="*/ 0 h 537801"/>
                <a:gd name="connsiteX1" fmla="*/ 2083480 w 2621281"/>
                <a:gd name="connsiteY1" fmla="*/ 0 h 537801"/>
                <a:gd name="connsiteX2" fmla="*/ 2621281 w 2621281"/>
                <a:gd name="connsiteY2" fmla="*/ 537801 h 537801"/>
                <a:gd name="connsiteX3" fmla="*/ 2621280 w 2621281"/>
                <a:gd name="connsiteY3" fmla="*/ 537801 h 537801"/>
                <a:gd name="connsiteX4" fmla="*/ 2331720 w 2621281"/>
                <a:gd name="connsiteY4" fmla="*/ 537801 h 537801"/>
                <a:gd name="connsiteX5" fmla="*/ 2331720 w 2621281"/>
                <a:gd name="connsiteY5" fmla="*/ 451779 h 537801"/>
                <a:gd name="connsiteX6" fmla="*/ 1836420 w 2621281"/>
                <a:gd name="connsiteY6" fmla="*/ 451779 h 537801"/>
                <a:gd name="connsiteX7" fmla="*/ 1836420 w 2621281"/>
                <a:gd name="connsiteY7" fmla="*/ 537801 h 537801"/>
                <a:gd name="connsiteX8" fmla="*/ 0 w 2621281"/>
                <a:gd name="connsiteY8" fmla="*/ 537801 h 53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1281" h="537801">
                  <a:moveTo>
                    <a:pt x="0" y="0"/>
                  </a:moveTo>
                  <a:lnTo>
                    <a:pt x="2083480" y="0"/>
                  </a:lnTo>
                  <a:cubicBezTo>
                    <a:pt x="2380499" y="0"/>
                    <a:pt x="2621281" y="240782"/>
                    <a:pt x="2621281" y="537801"/>
                  </a:cubicBezTo>
                  <a:lnTo>
                    <a:pt x="2621280" y="537801"/>
                  </a:lnTo>
                  <a:lnTo>
                    <a:pt x="2331720" y="537801"/>
                  </a:lnTo>
                  <a:lnTo>
                    <a:pt x="2331720" y="451779"/>
                  </a:lnTo>
                  <a:lnTo>
                    <a:pt x="1836420" y="451779"/>
                  </a:lnTo>
                  <a:lnTo>
                    <a:pt x="1836420" y="537801"/>
                  </a:lnTo>
                  <a:lnTo>
                    <a:pt x="0" y="5378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>
              <a:hlinkClick r:id="rId11" action="ppaction://hlinksldjump"/>
              <a:extLst>
                <a:ext uri="{FF2B5EF4-FFF2-40B4-BE49-F238E27FC236}">
                  <a16:creationId xmlns:a16="http://schemas.microsoft.com/office/drawing/2014/main" id="{69B4B624-08BE-470E-AD7A-DD04B66B0DAB}"/>
                </a:ext>
              </a:extLst>
            </p:cNvPr>
            <p:cNvSpPr txBox="1"/>
            <p:nvPr/>
          </p:nvSpPr>
          <p:spPr>
            <a:xfrm>
              <a:off x="8724356" y="4203088"/>
              <a:ext cx="685801" cy="671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10</a:t>
              </a:r>
              <a:endParaRPr lang="en-US" sz="3200" b="1" dirty="0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B580F6E-CDD6-4F87-A1E2-73A68D0925D4}"/>
                </a:ext>
              </a:extLst>
            </p:cNvPr>
            <p:cNvSpPr txBox="1"/>
            <p:nvPr/>
          </p:nvSpPr>
          <p:spPr>
            <a:xfrm>
              <a:off x="7047299" y="4123571"/>
              <a:ext cx="1686059" cy="960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21145F"/>
                  </a:solidFill>
                  <a:latin typeface="Arial Narrow" panose="020B0606020202030204" pitchFamily="34" charset="0"/>
                </a:rPr>
                <a:t>MONITOR AND ADAPT MEASURES</a:t>
              </a:r>
              <a:endParaRPr lang="en-GB" sz="1600" b="1" dirty="0">
                <a:solidFill>
                  <a:srgbClr val="21145F"/>
                </a:solidFill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14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SET UP A TEAM TO ORGANIZE </a:t>
            </a:r>
            <a:r>
              <a:rPr lang="en-US" b="1" dirty="0" smtClean="0">
                <a:solidFill>
                  <a:srgbClr val="21145F"/>
                </a:solidFill>
                <a:latin typeface="Arial Narrow" panose="020B0606020202030204" pitchFamily="34" charset="0"/>
              </a:rPr>
              <a:t>REOPENING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39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DECIDE WHO RETURNS TO WORK AND HOW</a:t>
            </a:r>
            <a:endParaRPr lang="en-GB" b="1" dirty="0">
              <a:solidFill>
                <a:srgbClr val="21145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05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REVIEW ORGANIZATIONAL MEASURES</a:t>
            </a:r>
            <a:endParaRPr lang="en-GB" b="1" dirty="0">
              <a:solidFill>
                <a:srgbClr val="21145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70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IMPLEMENT HYGIENE MEASURES</a:t>
            </a:r>
            <a:endParaRPr lang="en-GB" b="1" dirty="0">
              <a:solidFill>
                <a:srgbClr val="21145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23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PERSONAL PROTECTIVE EQUIPMENT</a:t>
            </a:r>
            <a:endParaRPr lang="en-GB" b="1" dirty="0">
              <a:solidFill>
                <a:srgbClr val="21145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89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HEALTH SURVELLIANCE OF </a:t>
            </a:r>
            <a:r>
              <a:rPr lang="en-US" b="1" dirty="0" smtClean="0">
                <a:solidFill>
                  <a:srgbClr val="21145F"/>
                </a:solidFill>
                <a:latin typeface="Arial Narrow" panose="020B0606020202030204" pitchFamily="34" charset="0"/>
              </a:rPr>
              <a:t>WORKERS</a:t>
            </a:r>
            <a:endParaRPr lang="en-GB" b="1" dirty="0">
              <a:solidFill>
                <a:srgbClr val="21145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37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CONSIDER PSICHOSOCIAL FACTORS</a:t>
            </a:r>
            <a:endParaRPr lang="en-GB" b="1" dirty="0">
              <a:solidFill>
                <a:srgbClr val="21145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90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REVIEW AND ADAPT EMERGENCY PLANS</a:t>
            </a:r>
            <a:endParaRPr lang="en-GB" b="1" dirty="0">
              <a:solidFill>
                <a:srgbClr val="21145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4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ENGAGE IN SOCIAL DIALOGUE</a:t>
            </a:r>
            <a:endParaRPr lang="en-GB" b="1" dirty="0">
              <a:solidFill>
                <a:srgbClr val="21145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82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1145F"/>
                </a:solidFill>
                <a:latin typeface="Arial Narrow" panose="020B0606020202030204" pitchFamily="34" charset="0"/>
              </a:rPr>
              <a:t>MONITOR AND ADAPT MEASURES</a:t>
            </a:r>
            <a:endParaRPr lang="en-GB" b="1" dirty="0">
              <a:solidFill>
                <a:srgbClr val="21145F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Guideline 1</a:t>
            </a:r>
          </a:p>
          <a:p>
            <a:pPr marL="0" indent="0">
              <a:buNone/>
            </a:pPr>
            <a:r>
              <a:rPr lang="en-US" dirty="0" smtClean="0"/>
              <a:t>Guideline 2</a:t>
            </a:r>
          </a:p>
          <a:p>
            <a:pPr marL="0" indent="0">
              <a:buNone/>
            </a:pPr>
            <a:r>
              <a:rPr lang="en-US" dirty="0" smtClean="0"/>
              <a:t>Guideline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10915650" y="6311900"/>
            <a:ext cx="876300" cy="360363"/>
          </a:xfrm>
          <a:prstGeom prst="roundRect">
            <a:avLst/>
          </a:prstGeom>
          <a:solidFill>
            <a:srgbClr val="21145F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BACK</a:t>
            </a:r>
            <a:endParaRPr lang="en-GB" sz="14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96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rgbClr val="002060"/>
          </a:solidFill>
        </a:ln>
      </a:spPr>
      <a:bodyPr rtlCol="0" anchor="ctr"/>
      <a:lstStyle>
        <a:defPPr algn="ctr">
          <a:defRPr sz="1200" dirty="0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C00000"/>
          </a:solidFill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164</Words>
  <Application>Microsoft Office PowerPoint</Application>
  <PresentationFormat>Widescreen</PresentationFormat>
  <Paragraphs>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Office Theme</vt:lpstr>
      <vt:lpstr>PowerPoint Presentation</vt:lpstr>
      <vt:lpstr>SET UP A TEAM TO ORGANIZE REOPENING</vt:lpstr>
      <vt:lpstr>DECIDE WHO RETURNS TO WORK AND HOW</vt:lpstr>
      <vt:lpstr>REVIEW ORGANIZATIONAL MEASURES</vt:lpstr>
      <vt:lpstr>IMPLEMENT HYGIENE MEASURES</vt:lpstr>
      <vt:lpstr>PERSONAL PROTECTIVE EQUIPMENT</vt:lpstr>
      <vt:lpstr>HEALTH SURVELLIANCE OF WORKERS</vt:lpstr>
      <vt:lpstr>CONSIDER PSICHOSOCIAL FACTORS</vt:lpstr>
      <vt:lpstr>REVIEW AND ADAPT EMERGENCY PLANS</vt:lpstr>
      <vt:lpstr>ENGAGE IN SOCIAL DIALOGUE</vt:lpstr>
      <vt:lpstr>MONITOR AND ADAPT MEASURES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Pino, Ariel</dc:creator>
  <cp:lastModifiedBy>Pino, Ariel</cp:lastModifiedBy>
  <cp:revision>7</cp:revision>
  <dcterms:created xsi:type="dcterms:W3CDTF">2020-05-04T17:40:27Z</dcterms:created>
  <dcterms:modified xsi:type="dcterms:W3CDTF">2020-05-04T22:32:09Z</dcterms:modified>
</cp:coreProperties>
</file>