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33"/>
  </p:notesMasterIdLst>
  <p:sldIdLst>
    <p:sldId id="256" r:id="rId2"/>
    <p:sldId id="275" r:id="rId3"/>
    <p:sldId id="358" r:id="rId4"/>
    <p:sldId id="353" r:id="rId5"/>
    <p:sldId id="356" r:id="rId6"/>
    <p:sldId id="357" r:id="rId7"/>
    <p:sldId id="354" r:id="rId8"/>
    <p:sldId id="280" r:id="rId9"/>
    <p:sldId id="273" r:id="rId10"/>
    <p:sldId id="274" r:id="rId11"/>
    <p:sldId id="361" r:id="rId12"/>
    <p:sldId id="279" r:id="rId13"/>
    <p:sldId id="272" r:id="rId14"/>
    <p:sldId id="373" r:id="rId15"/>
    <p:sldId id="374" r:id="rId16"/>
    <p:sldId id="277" r:id="rId17"/>
    <p:sldId id="360" r:id="rId18"/>
    <p:sldId id="362" r:id="rId19"/>
    <p:sldId id="368" r:id="rId20"/>
    <p:sldId id="369" r:id="rId21"/>
    <p:sldId id="370" r:id="rId22"/>
    <p:sldId id="371" r:id="rId23"/>
    <p:sldId id="364" r:id="rId24"/>
    <p:sldId id="376" r:id="rId25"/>
    <p:sldId id="375" r:id="rId26"/>
    <p:sldId id="377" r:id="rId27"/>
    <p:sldId id="363" r:id="rId28"/>
    <p:sldId id="366" r:id="rId29"/>
    <p:sldId id="367" r:id="rId30"/>
    <p:sldId id="365" r:id="rId31"/>
    <p:sldId id="372" r:id="rId32"/>
  </p:sldIdLst>
  <p:sldSz cx="9144000" cy="5143500" type="screen16x9"/>
  <p:notesSz cx="6858000" cy="9144000"/>
  <p:embeddedFontLst>
    <p:embeddedFont>
      <p:font typeface="Montserrat Light" panose="020B0604020202020204" charset="0"/>
      <p:regular r:id="rId34"/>
      <p:bold r:id="rId35"/>
      <p:italic r:id="rId36"/>
      <p:boldItalic r:id="rId37"/>
    </p:embeddedFont>
    <p:embeddedFont>
      <p:font typeface="Corbel" panose="020B0503020204020204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588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White Males Unemployment Rate</c:v>
                </c:pt>
              </c:strCache>
            </c:strRef>
          </c:tx>
          <c:spPr>
            <a:ln w="1016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Sheet1!$A$2:$A$581</c:f>
              <c:numCache>
                <c:formatCode>mmm\-yy</c:formatCode>
                <c:ptCount val="580"/>
                <c:pt idx="0">
                  <c:v>26299</c:v>
                </c:pt>
                <c:pt idx="1">
                  <c:v>26330</c:v>
                </c:pt>
                <c:pt idx="2">
                  <c:v>26359</c:v>
                </c:pt>
                <c:pt idx="3">
                  <c:v>26390</c:v>
                </c:pt>
                <c:pt idx="4">
                  <c:v>26420</c:v>
                </c:pt>
                <c:pt idx="5">
                  <c:v>26451</c:v>
                </c:pt>
                <c:pt idx="6">
                  <c:v>26481</c:v>
                </c:pt>
                <c:pt idx="7">
                  <c:v>26512</c:v>
                </c:pt>
                <c:pt idx="8">
                  <c:v>26543</c:v>
                </c:pt>
                <c:pt idx="9">
                  <c:v>26573</c:v>
                </c:pt>
                <c:pt idx="10">
                  <c:v>26604</c:v>
                </c:pt>
                <c:pt idx="11">
                  <c:v>26634</c:v>
                </c:pt>
                <c:pt idx="12">
                  <c:v>26665</c:v>
                </c:pt>
                <c:pt idx="13">
                  <c:v>26696</c:v>
                </c:pt>
                <c:pt idx="14">
                  <c:v>26724</c:v>
                </c:pt>
                <c:pt idx="15">
                  <c:v>26755</c:v>
                </c:pt>
                <c:pt idx="16">
                  <c:v>26785</c:v>
                </c:pt>
                <c:pt idx="17">
                  <c:v>26816</c:v>
                </c:pt>
                <c:pt idx="18">
                  <c:v>26846</c:v>
                </c:pt>
                <c:pt idx="19">
                  <c:v>26877</c:v>
                </c:pt>
                <c:pt idx="20">
                  <c:v>26908</c:v>
                </c:pt>
                <c:pt idx="21">
                  <c:v>26938</c:v>
                </c:pt>
                <c:pt idx="22">
                  <c:v>26969</c:v>
                </c:pt>
                <c:pt idx="23">
                  <c:v>26999</c:v>
                </c:pt>
                <c:pt idx="24">
                  <c:v>27030</c:v>
                </c:pt>
                <c:pt idx="25">
                  <c:v>27061</c:v>
                </c:pt>
                <c:pt idx="26">
                  <c:v>27089</c:v>
                </c:pt>
                <c:pt idx="27">
                  <c:v>27120</c:v>
                </c:pt>
                <c:pt idx="28">
                  <c:v>27150</c:v>
                </c:pt>
                <c:pt idx="29">
                  <c:v>27181</c:v>
                </c:pt>
                <c:pt idx="30">
                  <c:v>27211</c:v>
                </c:pt>
                <c:pt idx="31">
                  <c:v>27242</c:v>
                </c:pt>
                <c:pt idx="32">
                  <c:v>27273</c:v>
                </c:pt>
                <c:pt idx="33">
                  <c:v>27303</c:v>
                </c:pt>
                <c:pt idx="34">
                  <c:v>27334</c:v>
                </c:pt>
                <c:pt idx="35">
                  <c:v>27364</c:v>
                </c:pt>
                <c:pt idx="36">
                  <c:v>27395</c:v>
                </c:pt>
                <c:pt idx="37">
                  <c:v>27426</c:v>
                </c:pt>
                <c:pt idx="38">
                  <c:v>27454</c:v>
                </c:pt>
                <c:pt idx="39">
                  <c:v>27485</c:v>
                </c:pt>
                <c:pt idx="40">
                  <c:v>27515</c:v>
                </c:pt>
                <c:pt idx="41">
                  <c:v>27546</c:v>
                </c:pt>
                <c:pt idx="42">
                  <c:v>27576</c:v>
                </c:pt>
                <c:pt idx="43">
                  <c:v>27607</c:v>
                </c:pt>
                <c:pt idx="44">
                  <c:v>27638</c:v>
                </c:pt>
                <c:pt idx="45">
                  <c:v>27668</c:v>
                </c:pt>
                <c:pt idx="46">
                  <c:v>27699</c:v>
                </c:pt>
                <c:pt idx="47">
                  <c:v>27729</c:v>
                </c:pt>
                <c:pt idx="48">
                  <c:v>27760</c:v>
                </c:pt>
                <c:pt idx="49">
                  <c:v>27791</c:v>
                </c:pt>
                <c:pt idx="50">
                  <c:v>27820</c:v>
                </c:pt>
                <c:pt idx="51">
                  <c:v>27851</c:v>
                </c:pt>
                <c:pt idx="52">
                  <c:v>27881</c:v>
                </c:pt>
                <c:pt idx="53">
                  <c:v>27912</c:v>
                </c:pt>
                <c:pt idx="54">
                  <c:v>27942</c:v>
                </c:pt>
                <c:pt idx="55">
                  <c:v>27973</c:v>
                </c:pt>
                <c:pt idx="56">
                  <c:v>28004</c:v>
                </c:pt>
                <c:pt idx="57">
                  <c:v>28034</c:v>
                </c:pt>
                <c:pt idx="58">
                  <c:v>28065</c:v>
                </c:pt>
                <c:pt idx="59">
                  <c:v>28095</c:v>
                </c:pt>
                <c:pt idx="60">
                  <c:v>28126</c:v>
                </c:pt>
                <c:pt idx="61">
                  <c:v>28157</c:v>
                </c:pt>
                <c:pt idx="62">
                  <c:v>28185</c:v>
                </c:pt>
                <c:pt idx="63">
                  <c:v>28216</c:v>
                </c:pt>
                <c:pt idx="64">
                  <c:v>28246</c:v>
                </c:pt>
                <c:pt idx="65">
                  <c:v>28277</c:v>
                </c:pt>
                <c:pt idx="66">
                  <c:v>28307</c:v>
                </c:pt>
                <c:pt idx="67">
                  <c:v>28338</c:v>
                </c:pt>
                <c:pt idx="68">
                  <c:v>28369</c:v>
                </c:pt>
                <c:pt idx="69">
                  <c:v>28399</c:v>
                </c:pt>
                <c:pt idx="70">
                  <c:v>28430</c:v>
                </c:pt>
                <c:pt idx="71">
                  <c:v>28460</c:v>
                </c:pt>
                <c:pt idx="72">
                  <c:v>28491</c:v>
                </c:pt>
                <c:pt idx="73">
                  <c:v>28522</c:v>
                </c:pt>
                <c:pt idx="74">
                  <c:v>28550</c:v>
                </c:pt>
                <c:pt idx="75">
                  <c:v>28581</c:v>
                </c:pt>
                <c:pt idx="76">
                  <c:v>28611</c:v>
                </c:pt>
                <c:pt idx="77">
                  <c:v>28642</c:v>
                </c:pt>
                <c:pt idx="78">
                  <c:v>28672</c:v>
                </c:pt>
                <c:pt idx="79">
                  <c:v>28703</c:v>
                </c:pt>
                <c:pt idx="80">
                  <c:v>28734</c:v>
                </c:pt>
                <c:pt idx="81">
                  <c:v>28764</c:v>
                </c:pt>
                <c:pt idx="82">
                  <c:v>28795</c:v>
                </c:pt>
                <c:pt idx="83">
                  <c:v>28825</c:v>
                </c:pt>
                <c:pt idx="84">
                  <c:v>28856</c:v>
                </c:pt>
                <c:pt idx="85">
                  <c:v>28887</c:v>
                </c:pt>
                <c:pt idx="86">
                  <c:v>28915</c:v>
                </c:pt>
                <c:pt idx="87">
                  <c:v>28946</c:v>
                </c:pt>
                <c:pt idx="88">
                  <c:v>28976</c:v>
                </c:pt>
                <c:pt idx="89">
                  <c:v>29007</c:v>
                </c:pt>
                <c:pt idx="90">
                  <c:v>29037</c:v>
                </c:pt>
                <c:pt idx="91">
                  <c:v>29068</c:v>
                </c:pt>
                <c:pt idx="92">
                  <c:v>29099</c:v>
                </c:pt>
                <c:pt idx="93">
                  <c:v>29129</c:v>
                </c:pt>
                <c:pt idx="94">
                  <c:v>29160</c:v>
                </c:pt>
                <c:pt idx="95">
                  <c:v>29190</c:v>
                </c:pt>
                <c:pt idx="96">
                  <c:v>29221</c:v>
                </c:pt>
                <c:pt idx="97">
                  <c:v>29252</c:v>
                </c:pt>
                <c:pt idx="98">
                  <c:v>29281</c:v>
                </c:pt>
                <c:pt idx="99">
                  <c:v>29312</c:v>
                </c:pt>
                <c:pt idx="100">
                  <c:v>29342</c:v>
                </c:pt>
                <c:pt idx="101">
                  <c:v>29373</c:v>
                </c:pt>
                <c:pt idx="102">
                  <c:v>29403</c:v>
                </c:pt>
                <c:pt idx="103">
                  <c:v>29434</c:v>
                </c:pt>
                <c:pt idx="104">
                  <c:v>29465</c:v>
                </c:pt>
                <c:pt idx="105">
                  <c:v>29495</c:v>
                </c:pt>
                <c:pt idx="106">
                  <c:v>29526</c:v>
                </c:pt>
                <c:pt idx="107">
                  <c:v>29556</c:v>
                </c:pt>
                <c:pt idx="108">
                  <c:v>29587</c:v>
                </c:pt>
                <c:pt idx="109">
                  <c:v>29618</c:v>
                </c:pt>
                <c:pt idx="110">
                  <c:v>29646</c:v>
                </c:pt>
                <c:pt idx="111">
                  <c:v>29677</c:v>
                </c:pt>
                <c:pt idx="112">
                  <c:v>29707</c:v>
                </c:pt>
                <c:pt idx="113">
                  <c:v>29738</c:v>
                </c:pt>
                <c:pt idx="114">
                  <c:v>29768</c:v>
                </c:pt>
                <c:pt idx="115">
                  <c:v>29799</c:v>
                </c:pt>
                <c:pt idx="116">
                  <c:v>29830</c:v>
                </c:pt>
                <c:pt idx="117">
                  <c:v>29860</c:v>
                </c:pt>
                <c:pt idx="118">
                  <c:v>29891</c:v>
                </c:pt>
                <c:pt idx="119">
                  <c:v>29921</c:v>
                </c:pt>
                <c:pt idx="120">
                  <c:v>29952</c:v>
                </c:pt>
                <c:pt idx="121">
                  <c:v>29983</c:v>
                </c:pt>
                <c:pt idx="122">
                  <c:v>30011</c:v>
                </c:pt>
                <c:pt idx="123">
                  <c:v>30042</c:v>
                </c:pt>
                <c:pt idx="124">
                  <c:v>30072</c:v>
                </c:pt>
                <c:pt idx="125">
                  <c:v>30103</c:v>
                </c:pt>
                <c:pt idx="126">
                  <c:v>30133</c:v>
                </c:pt>
                <c:pt idx="127">
                  <c:v>30164</c:v>
                </c:pt>
                <c:pt idx="128">
                  <c:v>30195</c:v>
                </c:pt>
                <c:pt idx="129">
                  <c:v>30225</c:v>
                </c:pt>
                <c:pt idx="130">
                  <c:v>30256</c:v>
                </c:pt>
                <c:pt idx="131">
                  <c:v>30286</c:v>
                </c:pt>
                <c:pt idx="132">
                  <c:v>30317</c:v>
                </c:pt>
                <c:pt idx="133">
                  <c:v>30348</c:v>
                </c:pt>
                <c:pt idx="134">
                  <c:v>30376</c:v>
                </c:pt>
                <c:pt idx="135">
                  <c:v>30407</c:v>
                </c:pt>
                <c:pt idx="136">
                  <c:v>30437</c:v>
                </c:pt>
                <c:pt idx="137">
                  <c:v>30468</c:v>
                </c:pt>
                <c:pt idx="138">
                  <c:v>30498</c:v>
                </c:pt>
                <c:pt idx="139">
                  <c:v>30529</c:v>
                </c:pt>
                <c:pt idx="140">
                  <c:v>30560</c:v>
                </c:pt>
                <c:pt idx="141">
                  <c:v>30590</c:v>
                </c:pt>
                <c:pt idx="142">
                  <c:v>30621</c:v>
                </c:pt>
                <c:pt idx="143">
                  <c:v>30651</c:v>
                </c:pt>
                <c:pt idx="144">
                  <c:v>30682</c:v>
                </c:pt>
                <c:pt idx="145">
                  <c:v>30713</c:v>
                </c:pt>
                <c:pt idx="146">
                  <c:v>30742</c:v>
                </c:pt>
                <c:pt idx="147">
                  <c:v>30773</c:v>
                </c:pt>
                <c:pt idx="148">
                  <c:v>30803</c:v>
                </c:pt>
                <c:pt idx="149">
                  <c:v>30834</c:v>
                </c:pt>
                <c:pt idx="150">
                  <c:v>30864</c:v>
                </c:pt>
                <c:pt idx="151">
                  <c:v>30895</c:v>
                </c:pt>
                <c:pt idx="152">
                  <c:v>30926</c:v>
                </c:pt>
                <c:pt idx="153">
                  <c:v>30956</c:v>
                </c:pt>
                <c:pt idx="154">
                  <c:v>30987</c:v>
                </c:pt>
                <c:pt idx="155">
                  <c:v>31017</c:v>
                </c:pt>
                <c:pt idx="156">
                  <c:v>31048</c:v>
                </c:pt>
                <c:pt idx="157">
                  <c:v>31079</c:v>
                </c:pt>
                <c:pt idx="158">
                  <c:v>31107</c:v>
                </c:pt>
                <c:pt idx="159">
                  <c:v>31138</c:v>
                </c:pt>
                <c:pt idx="160">
                  <c:v>31168</c:v>
                </c:pt>
                <c:pt idx="161">
                  <c:v>31199</c:v>
                </c:pt>
                <c:pt idx="162">
                  <c:v>31229</c:v>
                </c:pt>
                <c:pt idx="163">
                  <c:v>31260</c:v>
                </c:pt>
                <c:pt idx="164">
                  <c:v>31291</c:v>
                </c:pt>
                <c:pt idx="165">
                  <c:v>31321</c:v>
                </c:pt>
                <c:pt idx="166">
                  <c:v>31352</c:v>
                </c:pt>
                <c:pt idx="167">
                  <c:v>31382</c:v>
                </c:pt>
                <c:pt idx="168">
                  <c:v>31413</c:v>
                </c:pt>
                <c:pt idx="169">
                  <c:v>31444</c:v>
                </c:pt>
                <c:pt idx="170">
                  <c:v>31472</c:v>
                </c:pt>
                <c:pt idx="171">
                  <c:v>31503</c:v>
                </c:pt>
                <c:pt idx="172">
                  <c:v>31533</c:v>
                </c:pt>
                <c:pt idx="173">
                  <c:v>31564</c:v>
                </c:pt>
                <c:pt idx="174">
                  <c:v>31594</c:v>
                </c:pt>
                <c:pt idx="175">
                  <c:v>31625</c:v>
                </c:pt>
                <c:pt idx="176">
                  <c:v>31656</c:v>
                </c:pt>
                <c:pt idx="177">
                  <c:v>31686</c:v>
                </c:pt>
                <c:pt idx="178">
                  <c:v>31717</c:v>
                </c:pt>
                <c:pt idx="179">
                  <c:v>31747</c:v>
                </c:pt>
                <c:pt idx="180">
                  <c:v>31778</c:v>
                </c:pt>
                <c:pt idx="181">
                  <c:v>31809</c:v>
                </c:pt>
                <c:pt idx="182">
                  <c:v>31837</c:v>
                </c:pt>
                <c:pt idx="183">
                  <c:v>31868</c:v>
                </c:pt>
                <c:pt idx="184">
                  <c:v>31898</c:v>
                </c:pt>
                <c:pt idx="185">
                  <c:v>31929</c:v>
                </c:pt>
                <c:pt idx="186">
                  <c:v>31959</c:v>
                </c:pt>
                <c:pt idx="187">
                  <c:v>31990</c:v>
                </c:pt>
                <c:pt idx="188">
                  <c:v>32021</c:v>
                </c:pt>
                <c:pt idx="189">
                  <c:v>32051</c:v>
                </c:pt>
                <c:pt idx="190">
                  <c:v>32082</c:v>
                </c:pt>
                <c:pt idx="191">
                  <c:v>32112</c:v>
                </c:pt>
                <c:pt idx="192">
                  <c:v>32143</c:v>
                </c:pt>
                <c:pt idx="193">
                  <c:v>32174</c:v>
                </c:pt>
                <c:pt idx="194">
                  <c:v>32203</c:v>
                </c:pt>
                <c:pt idx="195">
                  <c:v>32234</c:v>
                </c:pt>
                <c:pt idx="196">
                  <c:v>32264</c:v>
                </c:pt>
                <c:pt idx="197">
                  <c:v>32295</c:v>
                </c:pt>
                <c:pt idx="198">
                  <c:v>32325</c:v>
                </c:pt>
                <c:pt idx="199">
                  <c:v>32356</c:v>
                </c:pt>
                <c:pt idx="200">
                  <c:v>32387</c:v>
                </c:pt>
                <c:pt idx="201">
                  <c:v>32417</c:v>
                </c:pt>
                <c:pt idx="202">
                  <c:v>32448</c:v>
                </c:pt>
                <c:pt idx="203">
                  <c:v>32478</c:v>
                </c:pt>
                <c:pt idx="204">
                  <c:v>32509</c:v>
                </c:pt>
                <c:pt idx="205">
                  <c:v>32540</c:v>
                </c:pt>
                <c:pt idx="206">
                  <c:v>32568</c:v>
                </c:pt>
                <c:pt idx="207">
                  <c:v>32599</c:v>
                </c:pt>
                <c:pt idx="208">
                  <c:v>32629</c:v>
                </c:pt>
                <c:pt idx="209">
                  <c:v>32660</c:v>
                </c:pt>
                <c:pt idx="210">
                  <c:v>32690</c:v>
                </c:pt>
                <c:pt idx="211">
                  <c:v>32721</c:v>
                </c:pt>
                <c:pt idx="212">
                  <c:v>32752</c:v>
                </c:pt>
                <c:pt idx="213">
                  <c:v>32782</c:v>
                </c:pt>
                <c:pt idx="214">
                  <c:v>32813</c:v>
                </c:pt>
                <c:pt idx="215">
                  <c:v>32843</c:v>
                </c:pt>
                <c:pt idx="216">
                  <c:v>32874</c:v>
                </c:pt>
                <c:pt idx="217">
                  <c:v>32905</c:v>
                </c:pt>
                <c:pt idx="218">
                  <c:v>32933</c:v>
                </c:pt>
                <c:pt idx="219">
                  <c:v>32964</c:v>
                </c:pt>
                <c:pt idx="220">
                  <c:v>32994</c:v>
                </c:pt>
                <c:pt idx="221">
                  <c:v>33025</c:v>
                </c:pt>
                <c:pt idx="222">
                  <c:v>33055</c:v>
                </c:pt>
                <c:pt idx="223">
                  <c:v>33086</c:v>
                </c:pt>
                <c:pt idx="224">
                  <c:v>33117</c:v>
                </c:pt>
                <c:pt idx="225">
                  <c:v>33147</c:v>
                </c:pt>
                <c:pt idx="226">
                  <c:v>33178</c:v>
                </c:pt>
                <c:pt idx="227">
                  <c:v>33208</c:v>
                </c:pt>
                <c:pt idx="228">
                  <c:v>33239</c:v>
                </c:pt>
                <c:pt idx="229">
                  <c:v>33270</c:v>
                </c:pt>
                <c:pt idx="230">
                  <c:v>33298</c:v>
                </c:pt>
                <c:pt idx="231">
                  <c:v>33329</c:v>
                </c:pt>
                <c:pt idx="232">
                  <c:v>33359</c:v>
                </c:pt>
                <c:pt idx="233">
                  <c:v>33390</c:v>
                </c:pt>
                <c:pt idx="234">
                  <c:v>33420</c:v>
                </c:pt>
                <c:pt idx="235">
                  <c:v>33451</c:v>
                </c:pt>
                <c:pt idx="236">
                  <c:v>33482</c:v>
                </c:pt>
                <c:pt idx="237">
                  <c:v>33512</c:v>
                </c:pt>
                <c:pt idx="238">
                  <c:v>33543</c:v>
                </c:pt>
                <c:pt idx="239">
                  <c:v>33573</c:v>
                </c:pt>
                <c:pt idx="240">
                  <c:v>33604</c:v>
                </c:pt>
                <c:pt idx="241">
                  <c:v>33635</c:v>
                </c:pt>
                <c:pt idx="242">
                  <c:v>33664</c:v>
                </c:pt>
                <c:pt idx="243">
                  <c:v>33695</c:v>
                </c:pt>
                <c:pt idx="244">
                  <c:v>33725</c:v>
                </c:pt>
                <c:pt idx="245">
                  <c:v>33756</c:v>
                </c:pt>
                <c:pt idx="246">
                  <c:v>33786</c:v>
                </c:pt>
                <c:pt idx="247">
                  <c:v>33817</c:v>
                </c:pt>
                <c:pt idx="248">
                  <c:v>33848</c:v>
                </c:pt>
                <c:pt idx="249">
                  <c:v>33878</c:v>
                </c:pt>
                <c:pt idx="250">
                  <c:v>33909</c:v>
                </c:pt>
                <c:pt idx="251">
                  <c:v>33939</c:v>
                </c:pt>
                <c:pt idx="252">
                  <c:v>33970</c:v>
                </c:pt>
                <c:pt idx="253">
                  <c:v>34001</c:v>
                </c:pt>
                <c:pt idx="254">
                  <c:v>34029</c:v>
                </c:pt>
                <c:pt idx="255">
                  <c:v>34060</c:v>
                </c:pt>
                <c:pt idx="256">
                  <c:v>34090</c:v>
                </c:pt>
                <c:pt idx="257">
                  <c:v>34121</c:v>
                </c:pt>
                <c:pt idx="258">
                  <c:v>34151</c:v>
                </c:pt>
                <c:pt idx="259">
                  <c:v>34182</c:v>
                </c:pt>
                <c:pt idx="260">
                  <c:v>34213</c:v>
                </c:pt>
                <c:pt idx="261">
                  <c:v>34243</c:v>
                </c:pt>
                <c:pt idx="262">
                  <c:v>34274</c:v>
                </c:pt>
                <c:pt idx="263">
                  <c:v>34304</c:v>
                </c:pt>
                <c:pt idx="264">
                  <c:v>34335</c:v>
                </c:pt>
                <c:pt idx="265">
                  <c:v>34366</c:v>
                </c:pt>
                <c:pt idx="266">
                  <c:v>34394</c:v>
                </c:pt>
                <c:pt idx="267">
                  <c:v>34425</c:v>
                </c:pt>
                <c:pt idx="268">
                  <c:v>34455</c:v>
                </c:pt>
                <c:pt idx="269">
                  <c:v>34486</c:v>
                </c:pt>
                <c:pt idx="270">
                  <c:v>34516</c:v>
                </c:pt>
                <c:pt idx="271">
                  <c:v>34547</c:v>
                </c:pt>
                <c:pt idx="272">
                  <c:v>34578</c:v>
                </c:pt>
                <c:pt idx="273">
                  <c:v>34608</c:v>
                </c:pt>
                <c:pt idx="274">
                  <c:v>34639</c:v>
                </c:pt>
                <c:pt idx="275">
                  <c:v>34669</c:v>
                </c:pt>
                <c:pt idx="276">
                  <c:v>34700</c:v>
                </c:pt>
                <c:pt idx="277">
                  <c:v>34731</c:v>
                </c:pt>
                <c:pt idx="278">
                  <c:v>34759</c:v>
                </c:pt>
                <c:pt idx="279">
                  <c:v>34790</c:v>
                </c:pt>
                <c:pt idx="280">
                  <c:v>34820</c:v>
                </c:pt>
                <c:pt idx="281">
                  <c:v>34851</c:v>
                </c:pt>
                <c:pt idx="282">
                  <c:v>34881</c:v>
                </c:pt>
                <c:pt idx="283">
                  <c:v>34912</c:v>
                </c:pt>
                <c:pt idx="284">
                  <c:v>34943</c:v>
                </c:pt>
                <c:pt idx="285">
                  <c:v>34973</c:v>
                </c:pt>
                <c:pt idx="286">
                  <c:v>35004</c:v>
                </c:pt>
                <c:pt idx="287">
                  <c:v>35034</c:v>
                </c:pt>
                <c:pt idx="288">
                  <c:v>35065</c:v>
                </c:pt>
                <c:pt idx="289">
                  <c:v>35096</c:v>
                </c:pt>
                <c:pt idx="290">
                  <c:v>35125</c:v>
                </c:pt>
                <c:pt idx="291">
                  <c:v>35156</c:v>
                </c:pt>
                <c:pt idx="292">
                  <c:v>35186</c:v>
                </c:pt>
                <c:pt idx="293">
                  <c:v>35217</c:v>
                </c:pt>
                <c:pt idx="294">
                  <c:v>35247</c:v>
                </c:pt>
                <c:pt idx="295">
                  <c:v>35278</c:v>
                </c:pt>
                <c:pt idx="296">
                  <c:v>35309</c:v>
                </c:pt>
                <c:pt idx="297">
                  <c:v>35339</c:v>
                </c:pt>
                <c:pt idx="298">
                  <c:v>35370</c:v>
                </c:pt>
                <c:pt idx="299">
                  <c:v>35400</c:v>
                </c:pt>
                <c:pt idx="300">
                  <c:v>35431</c:v>
                </c:pt>
                <c:pt idx="301">
                  <c:v>35462</c:v>
                </c:pt>
                <c:pt idx="302">
                  <c:v>35490</c:v>
                </c:pt>
                <c:pt idx="303">
                  <c:v>35521</c:v>
                </c:pt>
                <c:pt idx="304">
                  <c:v>35551</c:v>
                </c:pt>
                <c:pt idx="305">
                  <c:v>35582</c:v>
                </c:pt>
                <c:pt idx="306">
                  <c:v>35612</c:v>
                </c:pt>
                <c:pt idx="307">
                  <c:v>35643</c:v>
                </c:pt>
                <c:pt idx="308">
                  <c:v>35674</c:v>
                </c:pt>
                <c:pt idx="309">
                  <c:v>35704</c:v>
                </c:pt>
                <c:pt idx="310">
                  <c:v>35735</c:v>
                </c:pt>
                <c:pt idx="311">
                  <c:v>35765</c:v>
                </c:pt>
                <c:pt idx="312">
                  <c:v>35796</c:v>
                </c:pt>
                <c:pt idx="313">
                  <c:v>35827</c:v>
                </c:pt>
                <c:pt idx="314">
                  <c:v>35855</c:v>
                </c:pt>
                <c:pt idx="315">
                  <c:v>35886</c:v>
                </c:pt>
                <c:pt idx="316">
                  <c:v>35916</c:v>
                </c:pt>
                <c:pt idx="317">
                  <c:v>35947</c:v>
                </c:pt>
                <c:pt idx="318">
                  <c:v>35977</c:v>
                </c:pt>
                <c:pt idx="319">
                  <c:v>36008</c:v>
                </c:pt>
                <c:pt idx="320">
                  <c:v>36039</c:v>
                </c:pt>
                <c:pt idx="321">
                  <c:v>36069</c:v>
                </c:pt>
                <c:pt idx="322">
                  <c:v>36100</c:v>
                </c:pt>
                <c:pt idx="323">
                  <c:v>36130</c:v>
                </c:pt>
                <c:pt idx="324">
                  <c:v>36161</c:v>
                </c:pt>
                <c:pt idx="325">
                  <c:v>36192</c:v>
                </c:pt>
                <c:pt idx="326">
                  <c:v>36220</c:v>
                </c:pt>
                <c:pt idx="327">
                  <c:v>36251</c:v>
                </c:pt>
                <c:pt idx="328">
                  <c:v>36281</c:v>
                </c:pt>
                <c:pt idx="329">
                  <c:v>36312</c:v>
                </c:pt>
                <c:pt idx="330">
                  <c:v>36342</c:v>
                </c:pt>
                <c:pt idx="331">
                  <c:v>36373</c:v>
                </c:pt>
                <c:pt idx="332">
                  <c:v>36404</c:v>
                </c:pt>
                <c:pt idx="333">
                  <c:v>36434</c:v>
                </c:pt>
                <c:pt idx="334">
                  <c:v>36465</c:v>
                </c:pt>
                <c:pt idx="335">
                  <c:v>36495</c:v>
                </c:pt>
                <c:pt idx="336">
                  <c:v>36526</c:v>
                </c:pt>
                <c:pt idx="337">
                  <c:v>36557</c:v>
                </c:pt>
                <c:pt idx="338">
                  <c:v>36586</c:v>
                </c:pt>
                <c:pt idx="339">
                  <c:v>36617</c:v>
                </c:pt>
                <c:pt idx="340">
                  <c:v>36647</c:v>
                </c:pt>
                <c:pt idx="341">
                  <c:v>36678</c:v>
                </c:pt>
                <c:pt idx="342">
                  <c:v>36708</c:v>
                </c:pt>
                <c:pt idx="343">
                  <c:v>36739</c:v>
                </c:pt>
                <c:pt idx="344">
                  <c:v>36770</c:v>
                </c:pt>
                <c:pt idx="345">
                  <c:v>36800</c:v>
                </c:pt>
                <c:pt idx="346">
                  <c:v>36831</c:v>
                </c:pt>
                <c:pt idx="347">
                  <c:v>36861</c:v>
                </c:pt>
                <c:pt idx="348">
                  <c:v>36892</c:v>
                </c:pt>
                <c:pt idx="349">
                  <c:v>36923</c:v>
                </c:pt>
                <c:pt idx="350">
                  <c:v>36951</c:v>
                </c:pt>
                <c:pt idx="351">
                  <c:v>36982</c:v>
                </c:pt>
                <c:pt idx="352">
                  <c:v>37012</c:v>
                </c:pt>
                <c:pt idx="353">
                  <c:v>37043</c:v>
                </c:pt>
                <c:pt idx="354">
                  <c:v>37073</c:v>
                </c:pt>
                <c:pt idx="355">
                  <c:v>37104</c:v>
                </c:pt>
                <c:pt idx="356">
                  <c:v>37135</c:v>
                </c:pt>
                <c:pt idx="357">
                  <c:v>37165</c:v>
                </c:pt>
                <c:pt idx="358">
                  <c:v>37196</c:v>
                </c:pt>
                <c:pt idx="359">
                  <c:v>37226</c:v>
                </c:pt>
                <c:pt idx="360">
                  <c:v>37257</c:v>
                </c:pt>
                <c:pt idx="361">
                  <c:v>37288</c:v>
                </c:pt>
                <c:pt idx="362">
                  <c:v>37316</c:v>
                </c:pt>
                <c:pt idx="363">
                  <c:v>37347</c:v>
                </c:pt>
                <c:pt idx="364">
                  <c:v>37377</c:v>
                </c:pt>
                <c:pt idx="365">
                  <c:v>37408</c:v>
                </c:pt>
                <c:pt idx="366">
                  <c:v>37438</c:v>
                </c:pt>
                <c:pt idx="367">
                  <c:v>37469</c:v>
                </c:pt>
                <c:pt idx="368">
                  <c:v>37500</c:v>
                </c:pt>
                <c:pt idx="369">
                  <c:v>37530</c:v>
                </c:pt>
                <c:pt idx="370">
                  <c:v>37561</c:v>
                </c:pt>
                <c:pt idx="371">
                  <c:v>37591</c:v>
                </c:pt>
                <c:pt idx="372">
                  <c:v>37622</c:v>
                </c:pt>
                <c:pt idx="373">
                  <c:v>37653</c:v>
                </c:pt>
                <c:pt idx="374">
                  <c:v>37681</c:v>
                </c:pt>
                <c:pt idx="375">
                  <c:v>37712</c:v>
                </c:pt>
                <c:pt idx="376">
                  <c:v>37742</c:v>
                </c:pt>
                <c:pt idx="377">
                  <c:v>37773</c:v>
                </c:pt>
                <c:pt idx="378">
                  <c:v>37803</c:v>
                </c:pt>
                <c:pt idx="379">
                  <c:v>37834</c:v>
                </c:pt>
                <c:pt idx="380">
                  <c:v>37865</c:v>
                </c:pt>
                <c:pt idx="381">
                  <c:v>37895</c:v>
                </c:pt>
                <c:pt idx="382">
                  <c:v>37926</c:v>
                </c:pt>
                <c:pt idx="383">
                  <c:v>37956</c:v>
                </c:pt>
                <c:pt idx="384">
                  <c:v>37987</c:v>
                </c:pt>
                <c:pt idx="385">
                  <c:v>38018</c:v>
                </c:pt>
                <c:pt idx="386">
                  <c:v>38047</c:v>
                </c:pt>
                <c:pt idx="387">
                  <c:v>38078</c:v>
                </c:pt>
                <c:pt idx="388">
                  <c:v>38108</c:v>
                </c:pt>
                <c:pt idx="389">
                  <c:v>38139</c:v>
                </c:pt>
                <c:pt idx="390">
                  <c:v>38169</c:v>
                </c:pt>
                <c:pt idx="391">
                  <c:v>38200</c:v>
                </c:pt>
                <c:pt idx="392">
                  <c:v>38231</c:v>
                </c:pt>
                <c:pt idx="393">
                  <c:v>38261</c:v>
                </c:pt>
                <c:pt idx="394">
                  <c:v>38292</c:v>
                </c:pt>
                <c:pt idx="395">
                  <c:v>38322</c:v>
                </c:pt>
                <c:pt idx="396">
                  <c:v>38353</c:v>
                </c:pt>
                <c:pt idx="397">
                  <c:v>38384</c:v>
                </c:pt>
                <c:pt idx="398">
                  <c:v>38412</c:v>
                </c:pt>
                <c:pt idx="399">
                  <c:v>38443</c:v>
                </c:pt>
                <c:pt idx="400">
                  <c:v>38473</c:v>
                </c:pt>
                <c:pt idx="401">
                  <c:v>38504</c:v>
                </c:pt>
                <c:pt idx="402">
                  <c:v>38534</c:v>
                </c:pt>
                <c:pt idx="403">
                  <c:v>38565</c:v>
                </c:pt>
                <c:pt idx="404">
                  <c:v>38596</c:v>
                </c:pt>
                <c:pt idx="405">
                  <c:v>38626</c:v>
                </c:pt>
                <c:pt idx="406">
                  <c:v>38657</c:v>
                </c:pt>
                <c:pt idx="407">
                  <c:v>38687</c:v>
                </c:pt>
                <c:pt idx="408">
                  <c:v>38718</c:v>
                </c:pt>
                <c:pt idx="409">
                  <c:v>38749</c:v>
                </c:pt>
                <c:pt idx="410">
                  <c:v>38777</c:v>
                </c:pt>
                <c:pt idx="411">
                  <c:v>38808</c:v>
                </c:pt>
                <c:pt idx="412">
                  <c:v>38838</c:v>
                </c:pt>
                <c:pt idx="413">
                  <c:v>38869</c:v>
                </c:pt>
                <c:pt idx="414">
                  <c:v>38899</c:v>
                </c:pt>
                <c:pt idx="415">
                  <c:v>38930</c:v>
                </c:pt>
                <c:pt idx="416">
                  <c:v>38961</c:v>
                </c:pt>
                <c:pt idx="417">
                  <c:v>38991</c:v>
                </c:pt>
                <c:pt idx="418">
                  <c:v>39022</c:v>
                </c:pt>
                <c:pt idx="419">
                  <c:v>39052</c:v>
                </c:pt>
                <c:pt idx="420">
                  <c:v>39083</c:v>
                </c:pt>
                <c:pt idx="421">
                  <c:v>39114</c:v>
                </c:pt>
                <c:pt idx="422">
                  <c:v>39142</c:v>
                </c:pt>
                <c:pt idx="423">
                  <c:v>39173</c:v>
                </c:pt>
                <c:pt idx="424">
                  <c:v>39203</c:v>
                </c:pt>
                <c:pt idx="425">
                  <c:v>39234</c:v>
                </c:pt>
                <c:pt idx="426">
                  <c:v>39264</c:v>
                </c:pt>
                <c:pt idx="427">
                  <c:v>39295</c:v>
                </c:pt>
                <c:pt idx="428">
                  <c:v>39326</c:v>
                </c:pt>
                <c:pt idx="429">
                  <c:v>39356</c:v>
                </c:pt>
                <c:pt idx="430">
                  <c:v>39387</c:v>
                </c:pt>
                <c:pt idx="431">
                  <c:v>39417</c:v>
                </c:pt>
                <c:pt idx="432">
                  <c:v>39448</c:v>
                </c:pt>
                <c:pt idx="433">
                  <c:v>39479</c:v>
                </c:pt>
                <c:pt idx="434">
                  <c:v>39508</c:v>
                </c:pt>
                <c:pt idx="435">
                  <c:v>39539</c:v>
                </c:pt>
                <c:pt idx="436">
                  <c:v>39569</c:v>
                </c:pt>
                <c:pt idx="437">
                  <c:v>39600</c:v>
                </c:pt>
                <c:pt idx="438">
                  <c:v>39630</c:v>
                </c:pt>
                <c:pt idx="439">
                  <c:v>39661</c:v>
                </c:pt>
                <c:pt idx="440">
                  <c:v>39692</c:v>
                </c:pt>
                <c:pt idx="441">
                  <c:v>39722</c:v>
                </c:pt>
                <c:pt idx="442">
                  <c:v>39753</c:v>
                </c:pt>
                <c:pt idx="443">
                  <c:v>39783</c:v>
                </c:pt>
                <c:pt idx="444">
                  <c:v>39814</c:v>
                </c:pt>
                <c:pt idx="445">
                  <c:v>39845</c:v>
                </c:pt>
                <c:pt idx="446">
                  <c:v>39873</c:v>
                </c:pt>
                <c:pt idx="447">
                  <c:v>39904</c:v>
                </c:pt>
                <c:pt idx="448">
                  <c:v>39934</c:v>
                </c:pt>
                <c:pt idx="449">
                  <c:v>39965</c:v>
                </c:pt>
                <c:pt idx="450">
                  <c:v>39995</c:v>
                </c:pt>
                <c:pt idx="451">
                  <c:v>40026</c:v>
                </c:pt>
                <c:pt idx="452">
                  <c:v>40057</c:v>
                </c:pt>
                <c:pt idx="453">
                  <c:v>40087</c:v>
                </c:pt>
                <c:pt idx="454">
                  <c:v>40118</c:v>
                </c:pt>
                <c:pt idx="455">
                  <c:v>40148</c:v>
                </c:pt>
                <c:pt idx="456">
                  <c:v>40179</c:v>
                </c:pt>
                <c:pt idx="457">
                  <c:v>40210</c:v>
                </c:pt>
                <c:pt idx="458">
                  <c:v>40238</c:v>
                </c:pt>
                <c:pt idx="459">
                  <c:v>40269</c:v>
                </c:pt>
                <c:pt idx="460">
                  <c:v>40299</c:v>
                </c:pt>
                <c:pt idx="461">
                  <c:v>40330</c:v>
                </c:pt>
                <c:pt idx="462">
                  <c:v>40360</c:v>
                </c:pt>
                <c:pt idx="463">
                  <c:v>40391</c:v>
                </c:pt>
                <c:pt idx="464">
                  <c:v>40422</c:v>
                </c:pt>
                <c:pt idx="465">
                  <c:v>40452</c:v>
                </c:pt>
                <c:pt idx="466">
                  <c:v>40483</c:v>
                </c:pt>
                <c:pt idx="467">
                  <c:v>40513</c:v>
                </c:pt>
                <c:pt idx="468">
                  <c:v>40544</c:v>
                </c:pt>
                <c:pt idx="469">
                  <c:v>40575</c:v>
                </c:pt>
                <c:pt idx="470">
                  <c:v>40603</c:v>
                </c:pt>
                <c:pt idx="471">
                  <c:v>40634</c:v>
                </c:pt>
                <c:pt idx="472">
                  <c:v>40664</c:v>
                </c:pt>
                <c:pt idx="473">
                  <c:v>40695</c:v>
                </c:pt>
                <c:pt idx="474">
                  <c:v>40725</c:v>
                </c:pt>
                <c:pt idx="475">
                  <c:v>40756</c:v>
                </c:pt>
                <c:pt idx="476">
                  <c:v>40787</c:v>
                </c:pt>
                <c:pt idx="477">
                  <c:v>40817</c:v>
                </c:pt>
                <c:pt idx="478">
                  <c:v>40848</c:v>
                </c:pt>
                <c:pt idx="479">
                  <c:v>40878</c:v>
                </c:pt>
                <c:pt idx="480">
                  <c:v>40909</c:v>
                </c:pt>
                <c:pt idx="481">
                  <c:v>40940</c:v>
                </c:pt>
                <c:pt idx="482">
                  <c:v>40969</c:v>
                </c:pt>
                <c:pt idx="483">
                  <c:v>41000</c:v>
                </c:pt>
                <c:pt idx="484">
                  <c:v>41030</c:v>
                </c:pt>
                <c:pt idx="485">
                  <c:v>41061</c:v>
                </c:pt>
                <c:pt idx="486">
                  <c:v>41091</c:v>
                </c:pt>
                <c:pt idx="487">
                  <c:v>41122</c:v>
                </c:pt>
                <c:pt idx="488">
                  <c:v>41153</c:v>
                </c:pt>
                <c:pt idx="489">
                  <c:v>41183</c:v>
                </c:pt>
                <c:pt idx="490">
                  <c:v>41214</c:v>
                </c:pt>
                <c:pt idx="491">
                  <c:v>41244</c:v>
                </c:pt>
                <c:pt idx="492">
                  <c:v>41275</c:v>
                </c:pt>
                <c:pt idx="493">
                  <c:v>41306</c:v>
                </c:pt>
                <c:pt idx="494">
                  <c:v>41334</c:v>
                </c:pt>
                <c:pt idx="495">
                  <c:v>41365</c:v>
                </c:pt>
                <c:pt idx="496">
                  <c:v>41395</c:v>
                </c:pt>
                <c:pt idx="497">
                  <c:v>41426</c:v>
                </c:pt>
                <c:pt idx="498">
                  <c:v>41456</c:v>
                </c:pt>
                <c:pt idx="499">
                  <c:v>41487</c:v>
                </c:pt>
                <c:pt idx="500">
                  <c:v>41518</c:v>
                </c:pt>
                <c:pt idx="501">
                  <c:v>41548</c:v>
                </c:pt>
                <c:pt idx="502">
                  <c:v>41579</c:v>
                </c:pt>
                <c:pt idx="503">
                  <c:v>41609</c:v>
                </c:pt>
                <c:pt idx="504">
                  <c:v>41640</c:v>
                </c:pt>
                <c:pt idx="505">
                  <c:v>41671</c:v>
                </c:pt>
                <c:pt idx="506">
                  <c:v>41699</c:v>
                </c:pt>
                <c:pt idx="507">
                  <c:v>41730</c:v>
                </c:pt>
                <c:pt idx="508">
                  <c:v>41760</c:v>
                </c:pt>
                <c:pt idx="509">
                  <c:v>41791</c:v>
                </c:pt>
                <c:pt idx="510">
                  <c:v>41821</c:v>
                </c:pt>
                <c:pt idx="511">
                  <c:v>41852</c:v>
                </c:pt>
                <c:pt idx="512">
                  <c:v>41883</c:v>
                </c:pt>
                <c:pt idx="513">
                  <c:v>41913</c:v>
                </c:pt>
                <c:pt idx="514">
                  <c:v>41944</c:v>
                </c:pt>
                <c:pt idx="515">
                  <c:v>41974</c:v>
                </c:pt>
                <c:pt idx="516">
                  <c:v>42005</c:v>
                </c:pt>
                <c:pt idx="517">
                  <c:v>42036</c:v>
                </c:pt>
                <c:pt idx="518">
                  <c:v>42064</c:v>
                </c:pt>
                <c:pt idx="519">
                  <c:v>42095</c:v>
                </c:pt>
                <c:pt idx="520">
                  <c:v>42125</c:v>
                </c:pt>
                <c:pt idx="521">
                  <c:v>42156</c:v>
                </c:pt>
                <c:pt idx="522">
                  <c:v>42186</c:v>
                </c:pt>
                <c:pt idx="523">
                  <c:v>42217</c:v>
                </c:pt>
                <c:pt idx="524">
                  <c:v>42248</c:v>
                </c:pt>
                <c:pt idx="525">
                  <c:v>42278</c:v>
                </c:pt>
                <c:pt idx="526">
                  <c:v>42309</c:v>
                </c:pt>
                <c:pt idx="527">
                  <c:v>42339</c:v>
                </c:pt>
                <c:pt idx="528">
                  <c:v>42370</c:v>
                </c:pt>
                <c:pt idx="529">
                  <c:v>42401</c:v>
                </c:pt>
                <c:pt idx="530">
                  <c:v>42430</c:v>
                </c:pt>
                <c:pt idx="531">
                  <c:v>42461</c:v>
                </c:pt>
                <c:pt idx="532">
                  <c:v>42491</c:v>
                </c:pt>
                <c:pt idx="533">
                  <c:v>42522</c:v>
                </c:pt>
                <c:pt idx="534">
                  <c:v>42552</c:v>
                </c:pt>
                <c:pt idx="535">
                  <c:v>42583</c:v>
                </c:pt>
                <c:pt idx="536">
                  <c:v>42614</c:v>
                </c:pt>
                <c:pt idx="537">
                  <c:v>42644</c:v>
                </c:pt>
                <c:pt idx="538">
                  <c:v>42675</c:v>
                </c:pt>
                <c:pt idx="539">
                  <c:v>42705</c:v>
                </c:pt>
                <c:pt idx="540">
                  <c:v>42736</c:v>
                </c:pt>
                <c:pt idx="541">
                  <c:v>42767</c:v>
                </c:pt>
                <c:pt idx="542">
                  <c:v>42795</c:v>
                </c:pt>
                <c:pt idx="543">
                  <c:v>42826</c:v>
                </c:pt>
                <c:pt idx="544">
                  <c:v>42856</c:v>
                </c:pt>
                <c:pt idx="545">
                  <c:v>42887</c:v>
                </c:pt>
                <c:pt idx="546">
                  <c:v>42917</c:v>
                </c:pt>
                <c:pt idx="547">
                  <c:v>42948</c:v>
                </c:pt>
                <c:pt idx="548">
                  <c:v>42979</c:v>
                </c:pt>
                <c:pt idx="549">
                  <c:v>43009</c:v>
                </c:pt>
                <c:pt idx="550">
                  <c:v>43040</c:v>
                </c:pt>
                <c:pt idx="551">
                  <c:v>43070</c:v>
                </c:pt>
                <c:pt idx="552">
                  <c:v>43101</c:v>
                </c:pt>
                <c:pt idx="553">
                  <c:v>43132</c:v>
                </c:pt>
                <c:pt idx="554">
                  <c:v>43160</c:v>
                </c:pt>
                <c:pt idx="555">
                  <c:v>43191</c:v>
                </c:pt>
                <c:pt idx="556">
                  <c:v>43221</c:v>
                </c:pt>
                <c:pt idx="557">
                  <c:v>43252</c:v>
                </c:pt>
                <c:pt idx="558">
                  <c:v>43282</c:v>
                </c:pt>
                <c:pt idx="559">
                  <c:v>43313</c:v>
                </c:pt>
                <c:pt idx="560">
                  <c:v>43344</c:v>
                </c:pt>
                <c:pt idx="561">
                  <c:v>43374</c:v>
                </c:pt>
                <c:pt idx="562">
                  <c:v>43405</c:v>
                </c:pt>
                <c:pt idx="563">
                  <c:v>43435</c:v>
                </c:pt>
                <c:pt idx="564">
                  <c:v>43466</c:v>
                </c:pt>
                <c:pt idx="565">
                  <c:v>43497</c:v>
                </c:pt>
                <c:pt idx="566">
                  <c:v>43525</c:v>
                </c:pt>
                <c:pt idx="567">
                  <c:v>43556</c:v>
                </c:pt>
                <c:pt idx="568">
                  <c:v>43586</c:v>
                </c:pt>
                <c:pt idx="569">
                  <c:v>43617</c:v>
                </c:pt>
                <c:pt idx="570">
                  <c:v>43647</c:v>
                </c:pt>
                <c:pt idx="571">
                  <c:v>43678</c:v>
                </c:pt>
                <c:pt idx="572">
                  <c:v>43709</c:v>
                </c:pt>
                <c:pt idx="573">
                  <c:v>43739</c:v>
                </c:pt>
                <c:pt idx="574">
                  <c:v>43770</c:v>
                </c:pt>
                <c:pt idx="575">
                  <c:v>43800</c:v>
                </c:pt>
                <c:pt idx="576">
                  <c:v>43831</c:v>
                </c:pt>
                <c:pt idx="577">
                  <c:v>43862</c:v>
                </c:pt>
                <c:pt idx="578">
                  <c:v>43891</c:v>
                </c:pt>
                <c:pt idx="579">
                  <c:v>43922</c:v>
                </c:pt>
              </c:numCache>
            </c:numRef>
          </c:cat>
          <c:val>
            <c:numRef>
              <c:f>Sheet1!$B$2:$B$581</c:f>
              <c:numCache>
                <c:formatCode>#0.0</c:formatCode>
                <c:ptCount val="580"/>
                <c:pt idx="0">
                  <c:v>3.9</c:v>
                </c:pt>
                <c:pt idx="1">
                  <c:v>3.7</c:v>
                </c:pt>
                <c:pt idx="2">
                  <c:v>3.8</c:v>
                </c:pt>
                <c:pt idx="3">
                  <c:v>3.8</c:v>
                </c:pt>
                <c:pt idx="4">
                  <c:v>3.7</c:v>
                </c:pt>
                <c:pt idx="5">
                  <c:v>3.8</c:v>
                </c:pt>
                <c:pt idx="6">
                  <c:v>3.6</c:v>
                </c:pt>
                <c:pt idx="7">
                  <c:v>3.5</c:v>
                </c:pt>
                <c:pt idx="8">
                  <c:v>3.6</c:v>
                </c:pt>
                <c:pt idx="9">
                  <c:v>3.8</c:v>
                </c:pt>
                <c:pt idx="10">
                  <c:v>3.4</c:v>
                </c:pt>
                <c:pt idx="11">
                  <c:v>3.2</c:v>
                </c:pt>
                <c:pt idx="12">
                  <c:v>3.2</c:v>
                </c:pt>
                <c:pt idx="13">
                  <c:v>3.1</c:v>
                </c:pt>
                <c:pt idx="14">
                  <c:v>3.1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2.8</c:v>
                </c:pt>
                <c:pt idx="19">
                  <c:v>2.9</c:v>
                </c:pt>
                <c:pt idx="20">
                  <c:v>2.9</c:v>
                </c:pt>
                <c:pt idx="21">
                  <c:v>2.7</c:v>
                </c:pt>
                <c:pt idx="22">
                  <c:v>2.8</c:v>
                </c:pt>
                <c:pt idx="23">
                  <c:v>2.9</c:v>
                </c:pt>
                <c:pt idx="24">
                  <c:v>3.1</c:v>
                </c:pt>
                <c:pt idx="25">
                  <c:v>3.1</c:v>
                </c:pt>
                <c:pt idx="26">
                  <c:v>3</c:v>
                </c:pt>
                <c:pt idx="27">
                  <c:v>3.2</c:v>
                </c:pt>
                <c:pt idx="28">
                  <c:v>3.1</c:v>
                </c:pt>
                <c:pt idx="29">
                  <c:v>3.2</c:v>
                </c:pt>
                <c:pt idx="30">
                  <c:v>3.3</c:v>
                </c:pt>
                <c:pt idx="31">
                  <c:v>3.5</c:v>
                </c:pt>
                <c:pt idx="32">
                  <c:v>3.6</c:v>
                </c:pt>
                <c:pt idx="33">
                  <c:v>3.9</c:v>
                </c:pt>
                <c:pt idx="34">
                  <c:v>4.2</c:v>
                </c:pt>
                <c:pt idx="35">
                  <c:v>4.8</c:v>
                </c:pt>
                <c:pt idx="36">
                  <c:v>5.5</c:v>
                </c:pt>
                <c:pt idx="37">
                  <c:v>5.7</c:v>
                </c:pt>
                <c:pt idx="38">
                  <c:v>6.1</c:v>
                </c:pt>
                <c:pt idx="39">
                  <c:v>6.4</c:v>
                </c:pt>
                <c:pt idx="40">
                  <c:v>6.8</c:v>
                </c:pt>
                <c:pt idx="41">
                  <c:v>6.5</c:v>
                </c:pt>
                <c:pt idx="42">
                  <c:v>6.5</c:v>
                </c:pt>
                <c:pt idx="43">
                  <c:v>6.2</c:v>
                </c:pt>
                <c:pt idx="44">
                  <c:v>6.5</c:v>
                </c:pt>
                <c:pt idx="45">
                  <c:v>6.3</c:v>
                </c:pt>
                <c:pt idx="46">
                  <c:v>6.2</c:v>
                </c:pt>
                <c:pt idx="47">
                  <c:v>5.8</c:v>
                </c:pt>
                <c:pt idx="48">
                  <c:v>5.5</c:v>
                </c:pt>
                <c:pt idx="49">
                  <c:v>5.2</c:v>
                </c:pt>
                <c:pt idx="50">
                  <c:v>5.2</c:v>
                </c:pt>
                <c:pt idx="51">
                  <c:v>5.2</c:v>
                </c:pt>
                <c:pt idx="52">
                  <c:v>5.2</c:v>
                </c:pt>
                <c:pt idx="53">
                  <c:v>5.5</c:v>
                </c:pt>
                <c:pt idx="54">
                  <c:v>5.5</c:v>
                </c:pt>
                <c:pt idx="55">
                  <c:v>5.4</c:v>
                </c:pt>
                <c:pt idx="56">
                  <c:v>5.5</c:v>
                </c:pt>
                <c:pt idx="57">
                  <c:v>5.4</c:v>
                </c:pt>
                <c:pt idx="58">
                  <c:v>5.5</c:v>
                </c:pt>
                <c:pt idx="59">
                  <c:v>5.4</c:v>
                </c:pt>
                <c:pt idx="60">
                  <c:v>5.2</c:v>
                </c:pt>
                <c:pt idx="61">
                  <c:v>5.3</c:v>
                </c:pt>
                <c:pt idx="62">
                  <c:v>5</c:v>
                </c:pt>
                <c:pt idx="63">
                  <c:v>4.9000000000000004</c:v>
                </c:pt>
                <c:pt idx="64">
                  <c:v>4.8</c:v>
                </c:pt>
                <c:pt idx="65">
                  <c:v>4.5999999999999996</c:v>
                </c:pt>
                <c:pt idx="66">
                  <c:v>4.5</c:v>
                </c:pt>
                <c:pt idx="67">
                  <c:v>4.4000000000000004</c:v>
                </c:pt>
                <c:pt idx="68">
                  <c:v>4.2</c:v>
                </c:pt>
                <c:pt idx="69">
                  <c:v>4.3</c:v>
                </c:pt>
                <c:pt idx="70">
                  <c:v>4.2</c:v>
                </c:pt>
                <c:pt idx="71">
                  <c:v>4.0999999999999996</c:v>
                </c:pt>
                <c:pt idx="72">
                  <c:v>4</c:v>
                </c:pt>
                <c:pt idx="73">
                  <c:v>4</c:v>
                </c:pt>
                <c:pt idx="74">
                  <c:v>4</c:v>
                </c:pt>
                <c:pt idx="75">
                  <c:v>3.7</c:v>
                </c:pt>
                <c:pt idx="76">
                  <c:v>3.7</c:v>
                </c:pt>
                <c:pt idx="77">
                  <c:v>3.5</c:v>
                </c:pt>
                <c:pt idx="78">
                  <c:v>3.6</c:v>
                </c:pt>
                <c:pt idx="79">
                  <c:v>3.5</c:v>
                </c:pt>
                <c:pt idx="80">
                  <c:v>3.6</c:v>
                </c:pt>
                <c:pt idx="81">
                  <c:v>3.6</c:v>
                </c:pt>
                <c:pt idx="82">
                  <c:v>3.4</c:v>
                </c:pt>
                <c:pt idx="83">
                  <c:v>3.7</c:v>
                </c:pt>
                <c:pt idx="84">
                  <c:v>3.6</c:v>
                </c:pt>
                <c:pt idx="85">
                  <c:v>3.5</c:v>
                </c:pt>
                <c:pt idx="86">
                  <c:v>3.5</c:v>
                </c:pt>
                <c:pt idx="87">
                  <c:v>3.5</c:v>
                </c:pt>
                <c:pt idx="88">
                  <c:v>3.3</c:v>
                </c:pt>
                <c:pt idx="89">
                  <c:v>3.4</c:v>
                </c:pt>
                <c:pt idx="90">
                  <c:v>3.6</c:v>
                </c:pt>
                <c:pt idx="91">
                  <c:v>3.7</c:v>
                </c:pt>
                <c:pt idx="92">
                  <c:v>3.7</c:v>
                </c:pt>
                <c:pt idx="93">
                  <c:v>3.8</c:v>
                </c:pt>
                <c:pt idx="94">
                  <c:v>3.8</c:v>
                </c:pt>
                <c:pt idx="95">
                  <c:v>3.8</c:v>
                </c:pt>
                <c:pt idx="96">
                  <c:v>4.2</c:v>
                </c:pt>
                <c:pt idx="97">
                  <c:v>4.2</c:v>
                </c:pt>
                <c:pt idx="98">
                  <c:v>4.5</c:v>
                </c:pt>
                <c:pt idx="99">
                  <c:v>5.2</c:v>
                </c:pt>
                <c:pt idx="100">
                  <c:v>5.7</c:v>
                </c:pt>
                <c:pt idx="101">
                  <c:v>5.8</c:v>
                </c:pt>
                <c:pt idx="102">
                  <c:v>6</c:v>
                </c:pt>
                <c:pt idx="103">
                  <c:v>5.9</c:v>
                </c:pt>
                <c:pt idx="104">
                  <c:v>5.8</c:v>
                </c:pt>
                <c:pt idx="105">
                  <c:v>5.6</c:v>
                </c:pt>
                <c:pt idx="106">
                  <c:v>5.5</c:v>
                </c:pt>
                <c:pt idx="107">
                  <c:v>5.2</c:v>
                </c:pt>
                <c:pt idx="108">
                  <c:v>5.5</c:v>
                </c:pt>
                <c:pt idx="109">
                  <c:v>5.5</c:v>
                </c:pt>
                <c:pt idx="110">
                  <c:v>5.4</c:v>
                </c:pt>
                <c:pt idx="111">
                  <c:v>5.2</c:v>
                </c:pt>
                <c:pt idx="112">
                  <c:v>5.5</c:v>
                </c:pt>
                <c:pt idx="113">
                  <c:v>5.4</c:v>
                </c:pt>
                <c:pt idx="114">
                  <c:v>5.0999999999999996</c:v>
                </c:pt>
                <c:pt idx="115">
                  <c:v>5.3</c:v>
                </c:pt>
                <c:pt idx="116">
                  <c:v>5.4</c:v>
                </c:pt>
                <c:pt idx="117">
                  <c:v>5.8</c:v>
                </c:pt>
                <c:pt idx="118">
                  <c:v>6.1</c:v>
                </c:pt>
                <c:pt idx="119">
                  <c:v>6.6</c:v>
                </c:pt>
                <c:pt idx="120">
                  <c:v>6.6</c:v>
                </c:pt>
                <c:pt idx="121">
                  <c:v>6.8</c:v>
                </c:pt>
                <c:pt idx="122">
                  <c:v>7.1</c:v>
                </c:pt>
                <c:pt idx="123">
                  <c:v>7.3</c:v>
                </c:pt>
                <c:pt idx="124">
                  <c:v>7.3</c:v>
                </c:pt>
                <c:pt idx="125">
                  <c:v>7.8</c:v>
                </c:pt>
                <c:pt idx="126">
                  <c:v>8</c:v>
                </c:pt>
                <c:pt idx="127">
                  <c:v>8.1</c:v>
                </c:pt>
                <c:pt idx="128">
                  <c:v>8.5</c:v>
                </c:pt>
                <c:pt idx="129">
                  <c:v>8.6999999999999993</c:v>
                </c:pt>
                <c:pt idx="130">
                  <c:v>9</c:v>
                </c:pt>
                <c:pt idx="131">
                  <c:v>9</c:v>
                </c:pt>
                <c:pt idx="132">
                  <c:v>8.4</c:v>
                </c:pt>
                <c:pt idx="133">
                  <c:v>8.8000000000000007</c:v>
                </c:pt>
                <c:pt idx="134">
                  <c:v>8.6</c:v>
                </c:pt>
                <c:pt idx="135">
                  <c:v>8.6</c:v>
                </c:pt>
                <c:pt idx="136">
                  <c:v>8.5</c:v>
                </c:pt>
                <c:pt idx="137">
                  <c:v>8</c:v>
                </c:pt>
                <c:pt idx="138">
                  <c:v>7.7</c:v>
                </c:pt>
                <c:pt idx="139">
                  <c:v>7.7</c:v>
                </c:pt>
                <c:pt idx="140">
                  <c:v>7.6</c:v>
                </c:pt>
                <c:pt idx="141">
                  <c:v>7.3</c:v>
                </c:pt>
                <c:pt idx="142">
                  <c:v>6.9</c:v>
                </c:pt>
                <c:pt idx="143">
                  <c:v>6.6</c:v>
                </c:pt>
                <c:pt idx="144">
                  <c:v>6.3</c:v>
                </c:pt>
                <c:pt idx="145">
                  <c:v>6.1</c:v>
                </c:pt>
                <c:pt idx="146">
                  <c:v>5.9</c:v>
                </c:pt>
                <c:pt idx="147">
                  <c:v>5.9</c:v>
                </c:pt>
                <c:pt idx="148">
                  <c:v>5.6</c:v>
                </c:pt>
                <c:pt idx="149">
                  <c:v>5.4</c:v>
                </c:pt>
                <c:pt idx="150">
                  <c:v>5.4</c:v>
                </c:pt>
                <c:pt idx="151">
                  <c:v>5.5</c:v>
                </c:pt>
                <c:pt idx="152">
                  <c:v>5.6</c:v>
                </c:pt>
                <c:pt idx="153">
                  <c:v>5.5</c:v>
                </c:pt>
                <c:pt idx="154">
                  <c:v>5.4</c:v>
                </c:pt>
                <c:pt idx="155">
                  <c:v>5.5</c:v>
                </c:pt>
                <c:pt idx="156">
                  <c:v>5.5</c:v>
                </c:pt>
                <c:pt idx="157">
                  <c:v>5.4</c:v>
                </c:pt>
                <c:pt idx="158">
                  <c:v>5.3</c:v>
                </c:pt>
                <c:pt idx="159">
                  <c:v>5.5</c:v>
                </c:pt>
                <c:pt idx="160">
                  <c:v>5.2</c:v>
                </c:pt>
                <c:pt idx="161">
                  <c:v>5.8</c:v>
                </c:pt>
                <c:pt idx="162">
                  <c:v>5.5</c:v>
                </c:pt>
                <c:pt idx="163">
                  <c:v>5.4</c:v>
                </c:pt>
                <c:pt idx="164">
                  <c:v>5.3</c:v>
                </c:pt>
                <c:pt idx="165">
                  <c:v>5.2</c:v>
                </c:pt>
                <c:pt idx="166">
                  <c:v>5.0999999999999996</c:v>
                </c:pt>
                <c:pt idx="167">
                  <c:v>5.0999999999999996</c:v>
                </c:pt>
                <c:pt idx="168">
                  <c:v>4.9000000000000004</c:v>
                </c:pt>
                <c:pt idx="169">
                  <c:v>5.4</c:v>
                </c:pt>
                <c:pt idx="170">
                  <c:v>5.4</c:v>
                </c:pt>
                <c:pt idx="171">
                  <c:v>5.3</c:v>
                </c:pt>
                <c:pt idx="172">
                  <c:v>5.5</c:v>
                </c:pt>
                <c:pt idx="173">
                  <c:v>5.4</c:v>
                </c:pt>
                <c:pt idx="174">
                  <c:v>5.5</c:v>
                </c:pt>
                <c:pt idx="175">
                  <c:v>5.0999999999999996</c:v>
                </c:pt>
                <c:pt idx="176">
                  <c:v>5.4</c:v>
                </c:pt>
                <c:pt idx="177">
                  <c:v>5.4</c:v>
                </c:pt>
                <c:pt idx="178">
                  <c:v>5.3</c:v>
                </c:pt>
                <c:pt idx="179">
                  <c:v>5.3</c:v>
                </c:pt>
                <c:pt idx="180">
                  <c:v>5.2</c:v>
                </c:pt>
                <c:pt idx="181">
                  <c:v>5.0999999999999996</c:v>
                </c:pt>
                <c:pt idx="182">
                  <c:v>5.0999999999999996</c:v>
                </c:pt>
                <c:pt idx="183">
                  <c:v>4.9000000000000004</c:v>
                </c:pt>
                <c:pt idx="184">
                  <c:v>4.8</c:v>
                </c:pt>
                <c:pt idx="185">
                  <c:v>4.9000000000000004</c:v>
                </c:pt>
                <c:pt idx="186">
                  <c:v>4.7</c:v>
                </c:pt>
                <c:pt idx="187">
                  <c:v>4.5999999999999996</c:v>
                </c:pt>
                <c:pt idx="188">
                  <c:v>4.4000000000000004</c:v>
                </c:pt>
                <c:pt idx="189">
                  <c:v>4.5999999999999996</c:v>
                </c:pt>
                <c:pt idx="190">
                  <c:v>4.4000000000000004</c:v>
                </c:pt>
                <c:pt idx="191">
                  <c:v>4.3</c:v>
                </c:pt>
                <c:pt idx="192">
                  <c:v>4.4000000000000004</c:v>
                </c:pt>
                <c:pt idx="193">
                  <c:v>4.2</c:v>
                </c:pt>
                <c:pt idx="194">
                  <c:v>4.2</c:v>
                </c:pt>
                <c:pt idx="195">
                  <c:v>3.9</c:v>
                </c:pt>
                <c:pt idx="196">
                  <c:v>4.2</c:v>
                </c:pt>
                <c:pt idx="197">
                  <c:v>4</c:v>
                </c:pt>
                <c:pt idx="198">
                  <c:v>4</c:v>
                </c:pt>
                <c:pt idx="199">
                  <c:v>4.3</c:v>
                </c:pt>
                <c:pt idx="200">
                  <c:v>4.0999999999999996</c:v>
                </c:pt>
                <c:pt idx="201">
                  <c:v>4.0999999999999996</c:v>
                </c:pt>
                <c:pt idx="202">
                  <c:v>4.2</c:v>
                </c:pt>
                <c:pt idx="203">
                  <c:v>4.0999999999999996</c:v>
                </c:pt>
                <c:pt idx="204">
                  <c:v>4</c:v>
                </c:pt>
                <c:pt idx="205">
                  <c:v>3.8</c:v>
                </c:pt>
                <c:pt idx="206">
                  <c:v>3.6</c:v>
                </c:pt>
                <c:pt idx="207">
                  <c:v>3.9</c:v>
                </c:pt>
                <c:pt idx="208">
                  <c:v>3.7</c:v>
                </c:pt>
                <c:pt idx="209">
                  <c:v>3.8</c:v>
                </c:pt>
                <c:pt idx="210">
                  <c:v>3.8</c:v>
                </c:pt>
                <c:pt idx="211">
                  <c:v>3.8</c:v>
                </c:pt>
                <c:pt idx="212">
                  <c:v>4.2</c:v>
                </c:pt>
                <c:pt idx="213">
                  <c:v>3.9</c:v>
                </c:pt>
                <c:pt idx="214">
                  <c:v>4</c:v>
                </c:pt>
                <c:pt idx="215">
                  <c:v>4</c:v>
                </c:pt>
                <c:pt idx="216">
                  <c:v>4</c:v>
                </c:pt>
                <c:pt idx="217">
                  <c:v>3.9</c:v>
                </c:pt>
                <c:pt idx="218">
                  <c:v>4</c:v>
                </c:pt>
                <c:pt idx="219">
                  <c:v>4.2</c:v>
                </c:pt>
                <c:pt idx="220">
                  <c:v>4.0999999999999996</c:v>
                </c:pt>
                <c:pt idx="221">
                  <c:v>4.0999999999999996</c:v>
                </c:pt>
                <c:pt idx="222">
                  <c:v>4.2</c:v>
                </c:pt>
                <c:pt idx="223">
                  <c:v>4.4000000000000004</c:v>
                </c:pt>
                <c:pt idx="224">
                  <c:v>4.4000000000000004</c:v>
                </c:pt>
                <c:pt idx="225">
                  <c:v>4.7</c:v>
                </c:pt>
                <c:pt idx="226">
                  <c:v>4.9000000000000004</c:v>
                </c:pt>
                <c:pt idx="227">
                  <c:v>5.0999999999999996</c:v>
                </c:pt>
                <c:pt idx="228">
                  <c:v>5.2</c:v>
                </c:pt>
                <c:pt idx="229">
                  <c:v>5.5</c:v>
                </c:pt>
                <c:pt idx="230">
                  <c:v>5.8</c:v>
                </c:pt>
                <c:pt idx="231">
                  <c:v>5.7</c:v>
                </c:pt>
                <c:pt idx="232">
                  <c:v>5.7</c:v>
                </c:pt>
                <c:pt idx="233">
                  <c:v>5.9</c:v>
                </c:pt>
                <c:pt idx="234">
                  <c:v>6</c:v>
                </c:pt>
                <c:pt idx="235">
                  <c:v>5.9</c:v>
                </c:pt>
                <c:pt idx="236">
                  <c:v>6.1</c:v>
                </c:pt>
                <c:pt idx="237">
                  <c:v>6</c:v>
                </c:pt>
                <c:pt idx="238">
                  <c:v>6.1</c:v>
                </c:pt>
                <c:pt idx="239">
                  <c:v>6.1</c:v>
                </c:pt>
                <c:pt idx="240">
                  <c:v>6.3</c:v>
                </c:pt>
                <c:pt idx="241">
                  <c:v>6.3</c:v>
                </c:pt>
                <c:pt idx="242">
                  <c:v>6.2</c:v>
                </c:pt>
                <c:pt idx="243">
                  <c:v>6.3</c:v>
                </c:pt>
                <c:pt idx="244">
                  <c:v>6.5</c:v>
                </c:pt>
                <c:pt idx="245">
                  <c:v>6.6</c:v>
                </c:pt>
                <c:pt idx="246">
                  <c:v>6.4</c:v>
                </c:pt>
                <c:pt idx="247">
                  <c:v>6.4</c:v>
                </c:pt>
                <c:pt idx="248">
                  <c:v>6.4</c:v>
                </c:pt>
                <c:pt idx="249">
                  <c:v>6.4</c:v>
                </c:pt>
                <c:pt idx="250">
                  <c:v>6.3</c:v>
                </c:pt>
                <c:pt idx="251">
                  <c:v>6.1</c:v>
                </c:pt>
                <c:pt idx="252">
                  <c:v>5.9</c:v>
                </c:pt>
                <c:pt idx="253">
                  <c:v>5.9</c:v>
                </c:pt>
                <c:pt idx="254">
                  <c:v>5.9</c:v>
                </c:pt>
                <c:pt idx="255">
                  <c:v>5.8</c:v>
                </c:pt>
                <c:pt idx="256">
                  <c:v>5.8</c:v>
                </c:pt>
                <c:pt idx="257">
                  <c:v>5.8</c:v>
                </c:pt>
                <c:pt idx="258">
                  <c:v>5.8</c:v>
                </c:pt>
                <c:pt idx="259">
                  <c:v>5.7</c:v>
                </c:pt>
                <c:pt idx="260">
                  <c:v>5.6</c:v>
                </c:pt>
                <c:pt idx="261">
                  <c:v>5.7</c:v>
                </c:pt>
                <c:pt idx="262">
                  <c:v>5.0999999999999996</c:v>
                </c:pt>
                <c:pt idx="263">
                  <c:v>5.4</c:v>
                </c:pt>
                <c:pt idx="264">
                  <c:v>5.2</c:v>
                </c:pt>
                <c:pt idx="265">
                  <c:v>5.2</c:v>
                </c:pt>
                <c:pt idx="266">
                  <c:v>5.0999999999999996</c:v>
                </c:pt>
                <c:pt idx="267">
                  <c:v>5</c:v>
                </c:pt>
                <c:pt idx="268">
                  <c:v>4.7</c:v>
                </c:pt>
                <c:pt idx="269">
                  <c:v>4.7</c:v>
                </c:pt>
                <c:pt idx="270">
                  <c:v>4.8</c:v>
                </c:pt>
                <c:pt idx="271">
                  <c:v>4.7</c:v>
                </c:pt>
                <c:pt idx="272">
                  <c:v>4.4000000000000004</c:v>
                </c:pt>
                <c:pt idx="273">
                  <c:v>4.5</c:v>
                </c:pt>
                <c:pt idx="274">
                  <c:v>4.3</c:v>
                </c:pt>
                <c:pt idx="275">
                  <c:v>4.2</c:v>
                </c:pt>
                <c:pt idx="276">
                  <c:v>4.3</c:v>
                </c:pt>
                <c:pt idx="277">
                  <c:v>4.0999999999999996</c:v>
                </c:pt>
                <c:pt idx="278">
                  <c:v>4.2</c:v>
                </c:pt>
                <c:pt idx="279">
                  <c:v>4.4000000000000004</c:v>
                </c:pt>
                <c:pt idx="280">
                  <c:v>4.5</c:v>
                </c:pt>
                <c:pt idx="281">
                  <c:v>4.3</c:v>
                </c:pt>
                <c:pt idx="282">
                  <c:v>4.2</c:v>
                </c:pt>
                <c:pt idx="283">
                  <c:v>4.3</c:v>
                </c:pt>
                <c:pt idx="284">
                  <c:v>4.2</c:v>
                </c:pt>
                <c:pt idx="285">
                  <c:v>4.0999999999999996</c:v>
                </c:pt>
                <c:pt idx="286">
                  <c:v>4.4000000000000004</c:v>
                </c:pt>
                <c:pt idx="287">
                  <c:v>4.2</c:v>
                </c:pt>
                <c:pt idx="288">
                  <c:v>4.2</c:v>
                </c:pt>
                <c:pt idx="289">
                  <c:v>4.2</c:v>
                </c:pt>
                <c:pt idx="290">
                  <c:v>4.2</c:v>
                </c:pt>
                <c:pt idx="291">
                  <c:v>4.2</c:v>
                </c:pt>
                <c:pt idx="292">
                  <c:v>4.3</c:v>
                </c:pt>
                <c:pt idx="293">
                  <c:v>4.0999999999999996</c:v>
                </c:pt>
                <c:pt idx="294">
                  <c:v>4</c:v>
                </c:pt>
                <c:pt idx="295">
                  <c:v>3.8</c:v>
                </c:pt>
                <c:pt idx="296">
                  <c:v>3.9</c:v>
                </c:pt>
                <c:pt idx="297">
                  <c:v>3.8</c:v>
                </c:pt>
                <c:pt idx="298">
                  <c:v>4</c:v>
                </c:pt>
                <c:pt idx="299">
                  <c:v>3.8</c:v>
                </c:pt>
                <c:pt idx="300">
                  <c:v>4</c:v>
                </c:pt>
                <c:pt idx="301">
                  <c:v>3.8</c:v>
                </c:pt>
                <c:pt idx="302">
                  <c:v>3.7</c:v>
                </c:pt>
                <c:pt idx="303">
                  <c:v>3.7</c:v>
                </c:pt>
                <c:pt idx="304">
                  <c:v>3.3</c:v>
                </c:pt>
                <c:pt idx="305">
                  <c:v>3.5</c:v>
                </c:pt>
                <c:pt idx="306">
                  <c:v>3.5</c:v>
                </c:pt>
                <c:pt idx="307">
                  <c:v>3.6</c:v>
                </c:pt>
                <c:pt idx="308">
                  <c:v>3.5</c:v>
                </c:pt>
                <c:pt idx="309">
                  <c:v>3.5</c:v>
                </c:pt>
                <c:pt idx="310">
                  <c:v>3.4</c:v>
                </c:pt>
                <c:pt idx="311">
                  <c:v>3.5</c:v>
                </c:pt>
                <c:pt idx="312">
                  <c:v>3.3</c:v>
                </c:pt>
                <c:pt idx="313">
                  <c:v>3.2</c:v>
                </c:pt>
                <c:pt idx="314">
                  <c:v>3.3</c:v>
                </c:pt>
                <c:pt idx="315">
                  <c:v>3</c:v>
                </c:pt>
                <c:pt idx="316">
                  <c:v>3.1</c:v>
                </c:pt>
                <c:pt idx="317">
                  <c:v>3.2</c:v>
                </c:pt>
                <c:pt idx="318">
                  <c:v>3.3</c:v>
                </c:pt>
                <c:pt idx="319">
                  <c:v>3.3</c:v>
                </c:pt>
                <c:pt idx="320">
                  <c:v>3.3</c:v>
                </c:pt>
                <c:pt idx="321">
                  <c:v>3.2</c:v>
                </c:pt>
                <c:pt idx="322">
                  <c:v>3.1</c:v>
                </c:pt>
                <c:pt idx="323">
                  <c:v>3.2</c:v>
                </c:pt>
                <c:pt idx="324">
                  <c:v>3.1</c:v>
                </c:pt>
                <c:pt idx="325">
                  <c:v>3.3</c:v>
                </c:pt>
                <c:pt idx="326">
                  <c:v>2.8</c:v>
                </c:pt>
                <c:pt idx="327">
                  <c:v>3</c:v>
                </c:pt>
                <c:pt idx="328">
                  <c:v>3.1</c:v>
                </c:pt>
                <c:pt idx="329">
                  <c:v>3.2</c:v>
                </c:pt>
                <c:pt idx="330">
                  <c:v>3.1</c:v>
                </c:pt>
                <c:pt idx="331">
                  <c:v>3.3</c:v>
                </c:pt>
                <c:pt idx="332">
                  <c:v>2.9</c:v>
                </c:pt>
                <c:pt idx="333">
                  <c:v>2.9</c:v>
                </c:pt>
                <c:pt idx="334">
                  <c:v>2.8</c:v>
                </c:pt>
                <c:pt idx="335">
                  <c:v>2.8</c:v>
                </c:pt>
                <c:pt idx="336">
                  <c:v>2.8</c:v>
                </c:pt>
                <c:pt idx="337">
                  <c:v>2.9</c:v>
                </c:pt>
                <c:pt idx="338">
                  <c:v>2.8</c:v>
                </c:pt>
                <c:pt idx="339">
                  <c:v>2.7</c:v>
                </c:pt>
                <c:pt idx="340">
                  <c:v>2.8</c:v>
                </c:pt>
                <c:pt idx="341">
                  <c:v>2.8</c:v>
                </c:pt>
                <c:pt idx="342">
                  <c:v>2.8</c:v>
                </c:pt>
                <c:pt idx="343">
                  <c:v>2.8</c:v>
                </c:pt>
                <c:pt idx="344">
                  <c:v>2.9</c:v>
                </c:pt>
                <c:pt idx="345">
                  <c:v>2.9</c:v>
                </c:pt>
                <c:pt idx="346">
                  <c:v>2.9</c:v>
                </c:pt>
                <c:pt idx="347">
                  <c:v>3</c:v>
                </c:pt>
                <c:pt idx="348">
                  <c:v>3.2</c:v>
                </c:pt>
                <c:pt idx="349">
                  <c:v>3.3</c:v>
                </c:pt>
                <c:pt idx="350">
                  <c:v>3.3</c:v>
                </c:pt>
                <c:pt idx="351">
                  <c:v>3.4</c:v>
                </c:pt>
                <c:pt idx="352">
                  <c:v>3.3</c:v>
                </c:pt>
                <c:pt idx="353">
                  <c:v>3.5</c:v>
                </c:pt>
                <c:pt idx="354">
                  <c:v>3.5</c:v>
                </c:pt>
                <c:pt idx="355">
                  <c:v>3.8</c:v>
                </c:pt>
                <c:pt idx="356">
                  <c:v>3.8</c:v>
                </c:pt>
                <c:pt idx="357">
                  <c:v>4.4000000000000004</c:v>
                </c:pt>
                <c:pt idx="358">
                  <c:v>4.5999999999999996</c:v>
                </c:pt>
                <c:pt idx="359">
                  <c:v>4.5999999999999996</c:v>
                </c:pt>
                <c:pt idx="360">
                  <c:v>4.7</c:v>
                </c:pt>
                <c:pt idx="361">
                  <c:v>4.5999999999999996</c:v>
                </c:pt>
                <c:pt idx="362">
                  <c:v>4.5999999999999996</c:v>
                </c:pt>
                <c:pt idx="363">
                  <c:v>4.8</c:v>
                </c:pt>
                <c:pt idx="364">
                  <c:v>4.7</c:v>
                </c:pt>
                <c:pt idx="365">
                  <c:v>4.7</c:v>
                </c:pt>
                <c:pt idx="366">
                  <c:v>4.7</c:v>
                </c:pt>
                <c:pt idx="367">
                  <c:v>4.7</c:v>
                </c:pt>
                <c:pt idx="368">
                  <c:v>4.8</c:v>
                </c:pt>
                <c:pt idx="369">
                  <c:v>4.8</c:v>
                </c:pt>
                <c:pt idx="370">
                  <c:v>4.9000000000000004</c:v>
                </c:pt>
                <c:pt idx="371">
                  <c:v>4.9000000000000004</c:v>
                </c:pt>
                <c:pt idx="372">
                  <c:v>5</c:v>
                </c:pt>
                <c:pt idx="373">
                  <c:v>4.8</c:v>
                </c:pt>
                <c:pt idx="374">
                  <c:v>4.7</c:v>
                </c:pt>
                <c:pt idx="375">
                  <c:v>5.0999999999999996</c:v>
                </c:pt>
                <c:pt idx="376">
                  <c:v>5.0999999999999996</c:v>
                </c:pt>
                <c:pt idx="377">
                  <c:v>5.3</c:v>
                </c:pt>
                <c:pt idx="378">
                  <c:v>5.3</c:v>
                </c:pt>
                <c:pt idx="379">
                  <c:v>5.2</c:v>
                </c:pt>
                <c:pt idx="380">
                  <c:v>5</c:v>
                </c:pt>
                <c:pt idx="381">
                  <c:v>4.9000000000000004</c:v>
                </c:pt>
                <c:pt idx="382">
                  <c:v>5</c:v>
                </c:pt>
                <c:pt idx="383">
                  <c:v>4.7</c:v>
                </c:pt>
                <c:pt idx="384">
                  <c:v>4.5999999999999996</c:v>
                </c:pt>
                <c:pt idx="385">
                  <c:v>4.5</c:v>
                </c:pt>
                <c:pt idx="386">
                  <c:v>4.7</c:v>
                </c:pt>
                <c:pt idx="387">
                  <c:v>4.5999999999999996</c:v>
                </c:pt>
                <c:pt idx="388">
                  <c:v>4.7</c:v>
                </c:pt>
                <c:pt idx="389">
                  <c:v>4.5999999999999996</c:v>
                </c:pt>
                <c:pt idx="390">
                  <c:v>4.2</c:v>
                </c:pt>
                <c:pt idx="391">
                  <c:v>4.3</c:v>
                </c:pt>
                <c:pt idx="392">
                  <c:v>4.3</c:v>
                </c:pt>
                <c:pt idx="393">
                  <c:v>4.2</c:v>
                </c:pt>
                <c:pt idx="394">
                  <c:v>4.2</c:v>
                </c:pt>
                <c:pt idx="395">
                  <c:v>4.0999999999999996</c:v>
                </c:pt>
                <c:pt idx="396">
                  <c:v>4</c:v>
                </c:pt>
                <c:pt idx="397">
                  <c:v>4.0999999999999996</c:v>
                </c:pt>
                <c:pt idx="398">
                  <c:v>4</c:v>
                </c:pt>
                <c:pt idx="399">
                  <c:v>3.8</c:v>
                </c:pt>
                <c:pt idx="400">
                  <c:v>3.8</c:v>
                </c:pt>
                <c:pt idx="401">
                  <c:v>3.7</c:v>
                </c:pt>
                <c:pt idx="402">
                  <c:v>3.7</c:v>
                </c:pt>
                <c:pt idx="403">
                  <c:v>3.7</c:v>
                </c:pt>
                <c:pt idx="404">
                  <c:v>4</c:v>
                </c:pt>
                <c:pt idx="405">
                  <c:v>3.8</c:v>
                </c:pt>
                <c:pt idx="406">
                  <c:v>3.7</c:v>
                </c:pt>
                <c:pt idx="407">
                  <c:v>3.7</c:v>
                </c:pt>
                <c:pt idx="408">
                  <c:v>3.6</c:v>
                </c:pt>
                <c:pt idx="409">
                  <c:v>3.7</c:v>
                </c:pt>
                <c:pt idx="410">
                  <c:v>3.5</c:v>
                </c:pt>
                <c:pt idx="411">
                  <c:v>3.6</c:v>
                </c:pt>
                <c:pt idx="412">
                  <c:v>3.6</c:v>
                </c:pt>
                <c:pt idx="413">
                  <c:v>3.6</c:v>
                </c:pt>
                <c:pt idx="414">
                  <c:v>3.6</c:v>
                </c:pt>
                <c:pt idx="415">
                  <c:v>3.6</c:v>
                </c:pt>
                <c:pt idx="416">
                  <c:v>3.2</c:v>
                </c:pt>
                <c:pt idx="417">
                  <c:v>3.4</c:v>
                </c:pt>
                <c:pt idx="418">
                  <c:v>3.5</c:v>
                </c:pt>
                <c:pt idx="419">
                  <c:v>3.5</c:v>
                </c:pt>
                <c:pt idx="420">
                  <c:v>3.8</c:v>
                </c:pt>
                <c:pt idx="421">
                  <c:v>3.8</c:v>
                </c:pt>
                <c:pt idx="422">
                  <c:v>3.4</c:v>
                </c:pt>
                <c:pt idx="423">
                  <c:v>3.6</c:v>
                </c:pt>
                <c:pt idx="424">
                  <c:v>3.5</c:v>
                </c:pt>
                <c:pt idx="425">
                  <c:v>3.6</c:v>
                </c:pt>
                <c:pt idx="426">
                  <c:v>3.8</c:v>
                </c:pt>
                <c:pt idx="427">
                  <c:v>3.8</c:v>
                </c:pt>
                <c:pt idx="428">
                  <c:v>3.8</c:v>
                </c:pt>
                <c:pt idx="429">
                  <c:v>3.8</c:v>
                </c:pt>
                <c:pt idx="430">
                  <c:v>3.7</c:v>
                </c:pt>
                <c:pt idx="431">
                  <c:v>3.9</c:v>
                </c:pt>
                <c:pt idx="432">
                  <c:v>4</c:v>
                </c:pt>
                <c:pt idx="433">
                  <c:v>4</c:v>
                </c:pt>
                <c:pt idx="434">
                  <c:v>4.2</c:v>
                </c:pt>
                <c:pt idx="435">
                  <c:v>4.2</c:v>
                </c:pt>
                <c:pt idx="436">
                  <c:v>4.4000000000000004</c:v>
                </c:pt>
                <c:pt idx="437">
                  <c:v>4.5</c:v>
                </c:pt>
                <c:pt idx="438">
                  <c:v>4.8</c:v>
                </c:pt>
                <c:pt idx="439">
                  <c:v>5</c:v>
                </c:pt>
                <c:pt idx="440">
                  <c:v>5.3</c:v>
                </c:pt>
                <c:pt idx="441">
                  <c:v>5.7</c:v>
                </c:pt>
                <c:pt idx="442">
                  <c:v>6</c:v>
                </c:pt>
                <c:pt idx="443">
                  <c:v>6.6</c:v>
                </c:pt>
                <c:pt idx="444">
                  <c:v>7.1</c:v>
                </c:pt>
                <c:pt idx="445">
                  <c:v>7.7</c:v>
                </c:pt>
                <c:pt idx="446">
                  <c:v>8.3000000000000007</c:v>
                </c:pt>
                <c:pt idx="447">
                  <c:v>8.6</c:v>
                </c:pt>
                <c:pt idx="448">
                  <c:v>9</c:v>
                </c:pt>
                <c:pt idx="449">
                  <c:v>9.1</c:v>
                </c:pt>
                <c:pt idx="450">
                  <c:v>9</c:v>
                </c:pt>
                <c:pt idx="451">
                  <c:v>9.1999999999999993</c:v>
                </c:pt>
                <c:pt idx="452">
                  <c:v>9.4</c:v>
                </c:pt>
                <c:pt idx="453">
                  <c:v>9.6</c:v>
                </c:pt>
                <c:pt idx="454">
                  <c:v>9.6</c:v>
                </c:pt>
                <c:pt idx="455">
                  <c:v>9.3000000000000007</c:v>
                </c:pt>
                <c:pt idx="456">
                  <c:v>9.3000000000000007</c:v>
                </c:pt>
                <c:pt idx="457">
                  <c:v>9.3000000000000007</c:v>
                </c:pt>
                <c:pt idx="458">
                  <c:v>9.1</c:v>
                </c:pt>
                <c:pt idx="459">
                  <c:v>9.4</c:v>
                </c:pt>
                <c:pt idx="460">
                  <c:v>8.6999999999999993</c:v>
                </c:pt>
                <c:pt idx="461">
                  <c:v>8.6999999999999993</c:v>
                </c:pt>
                <c:pt idx="462">
                  <c:v>8.6999999999999993</c:v>
                </c:pt>
                <c:pt idx="463">
                  <c:v>8.8000000000000007</c:v>
                </c:pt>
                <c:pt idx="464">
                  <c:v>8.6999999999999993</c:v>
                </c:pt>
                <c:pt idx="465">
                  <c:v>8.6</c:v>
                </c:pt>
                <c:pt idx="466">
                  <c:v>9.1</c:v>
                </c:pt>
                <c:pt idx="467">
                  <c:v>8.5</c:v>
                </c:pt>
                <c:pt idx="468">
                  <c:v>8</c:v>
                </c:pt>
                <c:pt idx="469">
                  <c:v>8</c:v>
                </c:pt>
                <c:pt idx="470">
                  <c:v>7.9</c:v>
                </c:pt>
                <c:pt idx="471">
                  <c:v>8</c:v>
                </c:pt>
                <c:pt idx="472">
                  <c:v>7.8</c:v>
                </c:pt>
                <c:pt idx="473">
                  <c:v>7.9</c:v>
                </c:pt>
                <c:pt idx="474">
                  <c:v>7.8</c:v>
                </c:pt>
                <c:pt idx="475">
                  <c:v>7.6</c:v>
                </c:pt>
                <c:pt idx="476">
                  <c:v>7.6</c:v>
                </c:pt>
                <c:pt idx="477">
                  <c:v>7.7</c:v>
                </c:pt>
                <c:pt idx="478">
                  <c:v>7.2</c:v>
                </c:pt>
                <c:pt idx="479">
                  <c:v>7.2</c:v>
                </c:pt>
                <c:pt idx="480">
                  <c:v>7</c:v>
                </c:pt>
                <c:pt idx="481">
                  <c:v>6.9</c:v>
                </c:pt>
                <c:pt idx="482">
                  <c:v>6.8</c:v>
                </c:pt>
                <c:pt idx="483">
                  <c:v>6.8</c:v>
                </c:pt>
                <c:pt idx="484">
                  <c:v>6.9</c:v>
                </c:pt>
                <c:pt idx="485">
                  <c:v>7</c:v>
                </c:pt>
                <c:pt idx="486">
                  <c:v>6.8</c:v>
                </c:pt>
                <c:pt idx="487">
                  <c:v>6.7</c:v>
                </c:pt>
                <c:pt idx="488">
                  <c:v>6.6</c:v>
                </c:pt>
                <c:pt idx="489">
                  <c:v>6.5</c:v>
                </c:pt>
                <c:pt idx="490">
                  <c:v>6.4</c:v>
                </c:pt>
                <c:pt idx="491">
                  <c:v>6.3</c:v>
                </c:pt>
                <c:pt idx="492">
                  <c:v>6.7</c:v>
                </c:pt>
                <c:pt idx="493">
                  <c:v>6.3</c:v>
                </c:pt>
                <c:pt idx="494">
                  <c:v>6.1</c:v>
                </c:pt>
                <c:pt idx="495">
                  <c:v>6.4</c:v>
                </c:pt>
                <c:pt idx="496">
                  <c:v>6.4</c:v>
                </c:pt>
                <c:pt idx="497">
                  <c:v>6.2</c:v>
                </c:pt>
                <c:pt idx="498">
                  <c:v>6.3</c:v>
                </c:pt>
                <c:pt idx="499">
                  <c:v>6.2</c:v>
                </c:pt>
                <c:pt idx="500">
                  <c:v>6.1</c:v>
                </c:pt>
                <c:pt idx="501">
                  <c:v>6.1</c:v>
                </c:pt>
                <c:pt idx="502">
                  <c:v>5.9</c:v>
                </c:pt>
                <c:pt idx="503">
                  <c:v>5.6</c:v>
                </c:pt>
                <c:pt idx="504">
                  <c:v>5.4</c:v>
                </c:pt>
                <c:pt idx="505">
                  <c:v>5.5</c:v>
                </c:pt>
                <c:pt idx="506">
                  <c:v>5.2</c:v>
                </c:pt>
                <c:pt idx="507">
                  <c:v>5</c:v>
                </c:pt>
                <c:pt idx="508">
                  <c:v>5</c:v>
                </c:pt>
                <c:pt idx="509">
                  <c:v>4.9000000000000004</c:v>
                </c:pt>
                <c:pt idx="510">
                  <c:v>4.7</c:v>
                </c:pt>
                <c:pt idx="511">
                  <c:v>4.9000000000000004</c:v>
                </c:pt>
                <c:pt idx="512">
                  <c:v>4.4000000000000004</c:v>
                </c:pt>
                <c:pt idx="513">
                  <c:v>4.2</c:v>
                </c:pt>
                <c:pt idx="514">
                  <c:v>4.5999999999999996</c:v>
                </c:pt>
                <c:pt idx="515">
                  <c:v>4.3</c:v>
                </c:pt>
                <c:pt idx="516">
                  <c:v>4.5</c:v>
                </c:pt>
                <c:pt idx="517">
                  <c:v>4.5</c:v>
                </c:pt>
                <c:pt idx="518">
                  <c:v>4.4000000000000004</c:v>
                </c:pt>
                <c:pt idx="519">
                  <c:v>4.4000000000000004</c:v>
                </c:pt>
                <c:pt idx="520">
                  <c:v>4.3</c:v>
                </c:pt>
                <c:pt idx="521">
                  <c:v>4.2</c:v>
                </c:pt>
                <c:pt idx="522">
                  <c:v>4.2</c:v>
                </c:pt>
                <c:pt idx="523">
                  <c:v>4.0999999999999996</c:v>
                </c:pt>
                <c:pt idx="524">
                  <c:v>4.0999999999999996</c:v>
                </c:pt>
                <c:pt idx="525">
                  <c:v>4.0999999999999996</c:v>
                </c:pt>
                <c:pt idx="526">
                  <c:v>4.0999999999999996</c:v>
                </c:pt>
                <c:pt idx="527">
                  <c:v>4.0999999999999996</c:v>
                </c:pt>
                <c:pt idx="528">
                  <c:v>3.8</c:v>
                </c:pt>
                <c:pt idx="529">
                  <c:v>3.9</c:v>
                </c:pt>
                <c:pt idx="530">
                  <c:v>4</c:v>
                </c:pt>
                <c:pt idx="531">
                  <c:v>4</c:v>
                </c:pt>
                <c:pt idx="532">
                  <c:v>3.9</c:v>
                </c:pt>
                <c:pt idx="533">
                  <c:v>4</c:v>
                </c:pt>
                <c:pt idx="534">
                  <c:v>4.0999999999999996</c:v>
                </c:pt>
                <c:pt idx="535">
                  <c:v>4.0999999999999996</c:v>
                </c:pt>
                <c:pt idx="536">
                  <c:v>4.0999999999999996</c:v>
                </c:pt>
                <c:pt idx="537">
                  <c:v>4.0999999999999996</c:v>
                </c:pt>
                <c:pt idx="538">
                  <c:v>4</c:v>
                </c:pt>
                <c:pt idx="539">
                  <c:v>4</c:v>
                </c:pt>
                <c:pt idx="540">
                  <c:v>3.9</c:v>
                </c:pt>
                <c:pt idx="541">
                  <c:v>3.7</c:v>
                </c:pt>
                <c:pt idx="542">
                  <c:v>3.6</c:v>
                </c:pt>
                <c:pt idx="543">
                  <c:v>3.4</c:v>
                </c:pt>
                <c:pt idx="544">
                  <c:v>3.5</c:v>
                </c:pt>
                <c:pt idx="545">
                  <c:v>3.5</c:v>
                </c:pt>
                <c:pt idx="546">
                  <c:v>3.4</c:v>
                </c:pt>
                <c:pt idx="547">
                  <c:v>3.5</c:v>
                </c:pt>
                <c:pt idx="548">
                  <c:v>3.4</c:v>
                </c:pt>
                <c:pt idx="549">
                  <c:v>3.3</c:v>
                </c:pt>
                <c:pt idx="550">
                  <c:v>3.3</c:v>
                </c:pt>
                <c:pt idx="551">
                  <c:v>3.3</c:v>
                </c:pt>
                <c:pt idx="552">
                  <c:v>3.3</c:v>
                </c:pt>
                <c:pt idx="553">
                  <c:v>3.4</c:v>
                </c:pt>
                <c:pt idx="554">
                  <c:v>3.3</c:v>
                </c:pt>
                <c:pt idx="555">
                  <c:v>3.4</c:v>
                </c:pt>
                <c:pt idx="556">
                  <c:v>3.2</c:v>
                </c:pt>
                <c:pt idx="557">
                  <c:v>3.3</c:v>
                </c:pt>
                <c:pt idx="558">
                  <c:v>2.9</c:v>
                </c:pt>
                <c:pt idx="559">
                  <c:v>3</c:v>
                </c:pt>
                <c:pt idx="560">
                  <c:v>3</c:v>
                </c:pt>
                <c:pt idx="561">
                  <c:v>3</c:v>
                </c:pt>
                <c:pt idx="562">
                  <c:v>3</c:v>
                </c:pt>
                <c:pt idx="563">
                  <c:v>3.1</c:v>
                </c:pt>
                <c:pt idx="564">
                  <c:v>3.3</c:v>
                </c:pt>
                <c:pt idx="565">
                  <c:v>3</c:v>
                </c:pt>
                <c:pt idx="566">
                  <c:v>3.2</c:v>
                </c:pt>
                <c:pt idx="567">
                  <c:v>2.9</c:v>
                </c:pt>
                <c:pt idx="568">
                  <c:v>2.9</c:v>
                </c:pt>
                <c:pt idx="569">
                  <c:v>2.9</c:v>
                </c:pt>
                <c:pt idx="570">
                  <c:v>3</c:v>
                </c:pt>
                <c:pt idx="571">
                  <c:v>3</c:v>
                </c:pt>
                <c:pt idx="572">
                  <c:v>2.9</c:v>
                </c:pt>
                <c:pt idx="573">
                  <c:v>2.9</c:v>
                </c:pt>
                <c:pt idx="574">
                  <c:v>3</c:v>
                </c:pt>
                <c:pt idx="575">
                  <c:v>2.8</c:v>
                </c:pt>
                <c:pt idx="576">
                  <c:v>2.9</c:v>
                </c:pt>
                <c:pt idx="577">
                  <c:v>2.9</c:v>
                </c:pt>
                <c:pt idx="578">
                  <c:v>3.7</c:v>
                </c:pt>
                <c:pt idx="579">
                  <c:v>12.4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E3-4240-8917-1AD3A140A4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Black Male Unemployment Rate</c:v>
                </c:pt>
              </c:strCache>
            </c:strRef>
          </c:tx>
          <c:spPr>
            <a:ln w="34925" cap="rnd">
              <a:solidFill>
                <a:schemeClr val="tx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Sheet1!$A$2:$A$581</c:f>
              <c:numCache>
                <c:formatCode>mmm\-yy</c:formatCode>
                <c:ptCount val="580"/>
                <c:pt idx="0">
                  <c:v>26299</c:v>
                </c:pt>
                <c:pt idx="1">
                  <c:v>26330</c:v>
                </c:pt>
                <c:pt idx="2">
                  <c:v>26359</c:v>
                </c:pt>
                <c:pt idx="3">
                  <c:v>26390</c:v>
                </c:pt>
                <c:pt idx="4">
                  <c:v>26420</c:v>
                </c:pt>
                <c:pt idx="5">
                  <c:v>26451</c:v>
                </c:pt>
                <c:pt idx="6">
                  <c:v>26481</c:v>
                </c:pt>
                <c:pt idx="7">
                  <c:v>26512</c:v>
                </c:pt>
                <c:pt idx="8">
                  <c:v>26543</c:v>
                </c:pt>
                <c:pt idx="9">
                  <c:v>26573</c:v>
                </c:pt>
                <c:pt idx="10">
                  <c:v>26604</c:v>
                </c:pt>
                <c:pt idx="11">
                  <c:v>26634</c:v>
                </c:pt>
                <c:pt idx="12">
                  <c:v>26665</c:v>
                </c:pt>
                <c:pt idx="13">
                  <c:v>26696</c:v>
                </c:pt>
                <c:pt idx="14">
                  <c:v>26724</c:v>
                </c:pt>
                <c:pt idx="15">
                  <c:v>26755</c:v>
                </c:pt>
                <c:pt idx="16">
                  <c:v>26785</c:v>
                </c:pt>
                <c:pt idx="17">
                  <c:v>26816</c:v>
                </c:pt>
                <c:pt idx="18">
                  <c:v>26846</c:v>
                </c:pt>
                <c:pt idx="19">
                  <c:v>26877</c:v>
                </c:pt>
                <c:pt idx="20">
                  <c:v>26908</c:v>
                </c:pt>
                <c:pt idx="21">
                  <c:v>26938</c:v>
                </c:pt>
                <c:pt idx="22">
                  <c:v>26969</c:v>
                </c:pt>
                <c:pt idx="23">
                  <c:v>26999</c:v>
                </c:pt>
                <c:pt idx="24">
                  <c:v>27030</c:v>
                </c:pt>
                <c:pt idx="25">
                  <c:v>27061</c:v>
                </c:pt>
                <c:pt idx="26">
                  <c:v>27089</c:v>
                </c:pt>
                <c:pt idx="27">
                  <c:v>27120</c:v>
                </c:pt>
                <c:pt idx="28">
                  <c:v>27150</c:v>
                </c:pt>
                <c:pt idx="29">
                  <c:v>27181</c:v>
                </c:pt>
                <c:pt idx="30">
                  <c:v>27211</c:v>
                </c:pt>
                <c:pt idx="31">
                  <c:v>27242</c:v>
                </c:pt>
                <c:pt idx="32">
                  <c:v>27273</c:v>
                </c:pt>
                <c:pt idx="33">
                  <c:v>27303</c:v>
                </c:pt>
                <c:pt idx="34">
                  <c:v>27334</c:v>
                </c:pt>
                <c:pt idx="35">
                  <c:v>27364</c:v>
                </c:pt>
                <c:pt idx="36">
                  <c:v>27395</c:v>
                </c:pt>
                <c:pt idx="37">
                  <c:v>27426</c:v>
                </c:pt>
                <c:pt idx="38">
                  <c:v>27454</c:v>
                </c:pt>
                <c:pt idx="39">
                  <c:v>27485</c:v>
                </c:pt>
                <c:pt idx="40">
                  <c:v>27515</c:v>
                </c:pt>
                <c:pt idx="41">
                  <c:v>27546</c:v>
                </c:pt>
                <c:pt idx="42">
                  <c:v>27576</c:v>
                </c:pt>
                <c:pt idx="43">
                  <c:v>27607</c:v>
                </c:pt>
                <c:pt idx="44">
                  <c:v>27638</c:v>
                </c:pt>
                <c:pt idx="45">
                  <c:v>27668</c:v>
                </c:pt>
                <c:pt idx="46">
                  <c:v>27699</c:v>
                </c:pt>
                <c:pt idx="47">
                  <c:v>27729</c:v>
                </c:pt>
                <c:pt idx="48">
                  <c:v>27760</c:v>
                </c:pt>
                <c:pt idx="49">
                  <c:v>27791</c:v>
                </c:pt>
                <c:pt idx="50">
                  <c:v>27820</c:v>
                </c:pt>
                <c:pt idx="51">
                  <c:v>27851</c:v>
                </c:pt>
                <c:pt idx="52">
                  <c:v>27881</c:v>
                </c:pt>
                <c:pt idx="53">
                  <c:v>27912</c:v>
                </c:pt>
                <c:pt idx="54">
                  <c:v>27942</c:v>
                </c:pt>
                <c:pt idx="55">
                  <c:v>27973</c:v>
                </c:pt>
                <c:pt idx="56">
                  <c:v>28004</c:v>
                </c:pt>
                <c:pt idx="57">
                  <c:v>28034</c:v>
                </c:pt>
                <c:pt idx="58">
                  <c:v>28065</c:v>
                </c:pt>
                <c:pt idx="59">
                  <c:v>28095</c:v>
                </c:pt>
                <c:pt idx="60">
                  <c:v>28126</c:v>
                </c:pt>
                <c:pt idx="61">
                  <c:v>28157</c:v>
                </c:pt>
                <c:pt idx="62">
                  <c:v>28185</c:v>
                </c:pt>
                <c:pt idx="63">
                  <c:v>28216</c:v>
                </c:pt>
                <c:pt idx="64">
                  <c:v>28246</c:v>
                </c:pt>
                <c:pt idx="65">
                  <c:v>28277</c:v>
                </c:pt>
                <c:pt idx="66">
                  <c:v>28307</c:v>
                </c:pt>
                <c:pt idx="67">
                  <c:v>28338</c:v>
                </c:pt>
                <c:pt idx="68">
                  <c:v>28369</c:v>
                </c:pt>
                <c:pt idx="69">
                  <c:v>28399</c:v>
                </c:pt>
                <c:pt idx="70">
                  <c:v>28430</c:v>
                </c:pt>
                <c:pt idx="71">
                  <c:v>28460</c:v>
                </c:pt>
                <c:pt idx="72">
                  <c:v>28491</c:v>
                </c:pt>
                <c:pt idx="73">
                  <c:v>28522</c:v>
                </c:pt>
                <c:pt idx="74">
                  <c:v>28550</c:v>
                </c:pt>
                <c:pt idx="75">
                  <c:v>28581</c:v>
                </c:pt>
                <c:pt idx="76">
                  <c:v>28611</c:v>
                </c:pt>
                <c:pt idx="77">
                  <c:v>28642</c:v>
                </c:pt>
                <c:pt idx="78">
                  <c:v>28672</c:v>
                </c:pt>
                <c:pt idx="79">
                  <c:v>28703</c:v>
                </c:pt>
                <c:pt idx="80">
                  <c:v>28734</c:v>
                </c:pt>
                <c:pt idx="81">
                  <c:v>28764</c:v>
                </c:pt>
                <c:pt idx="82">
                  <c:v>28795</c:v>
                </c:pt>
                <c:pt idx="83">
                  <c:v>28825</c:v>
                </c:pt>
                <c:pt idx="84">
                  <c:v>28856</c:v>
                </c:pt>
                <c:pt idx="85">
                  <c:v>28887</c:v>
                </c:pt>
                <c:pt idx="86">
                  <c:v>28915</c:v>
                </c:pt>
                <c:pt idx="87">
                  <c:v>28946</c:v>
                </c:pt>
                <c:pt idx="88">
                  <c:v>28976</c:v>
                </c:pt>
                <c:pt idx="89">
                  <c:v>29007</c:v>
                </c:pt>
                <c:pt idx="90">
                  <c:v>29037</c:v>
                </c:pt>
                <c:pt idx="91">
                  <c:v>29068</c:v>
                </c:pt>
                <c:pt idx="92">
                  <c:v>29099</c:v>
                </c:pt>
                <c:pt idx="93">
                  <c:v>29129</c:v>
                </c:pt>
                <c:pt idx="94">
                  <c:v>29160</c:v>
                </c:pt>
                <c:pt idx="95">
                  <c:v>29190</c:v>
                </c:pt>
                <c:pt idx="96">
                  <c:v>29221</c:v>
                </c:pt>
                <c:pt idx="97">
                  <c:v>29252</c:v>
                </c:pt>
                <c:pt idx="98">
                  <c:v>29281</c:v>
                </c:pt>
                <c:pt idx="99">
                  <c:v>29312</c:v>
                </c:pt>
                <c:pt idx="100">
                  <c:v>29342</c:v>
                </c:pt>
                <c:pt idx="101">
                  <c:v>29373</c:v>
                </c:pt>
                <c:pt idx="102">
                  <c:v>29403</c:v>
                </c:pt>
                <c:pt idx="103">
                  <c:v>29434</c:v>
                </c:pt>
                <c:pt idx="104">
                  <c:v>29465</c:v>
                </c:pt>
                <c:pt idx="105">
                  <c:v>29495</c:v>
                </c:pt>
                <c:pt idx="106">
                  <c:v>29526</c:v>
                </c:pt>
                <c:pt idx="107">
                  <c:v>29556</c:v>
                </c:pt>
                <c:pt idx="108">
                  <c:v>29587</c:v>
                </c:pt>
                <c:pt idx="109">
                  <c:v>29618</c:v>
                </c:pt>
                <c:pt idx="110">
                  <c:v>29646</c:v>
                </c:pt>
                <c:pt idx="111">
                  <c:v>29677</c:v>
                </c:pt>
                <c:pt idx="112">
                  <c:v>29707</c:v>
                </c:pt>
                <c:pt idx="113">
                  <c:v>29738</c:v>
                </c:pt>
                <c:pt idx="114">
                  <c:v>29768</c:v>
                </c:pt>
                <c:pt idx="115">
                  <c:v>29799</c:v>
                </c:pt>
                <c:pt idx="116">
                  <c:v>29830</c:v>
                </c:pt>
                <c:pt idx="117">
                  <c:v>29860</c:v>
                </c:pt>
                <c:pt idx="118">
                  <c:v>29891</c:v>
                </c:pt>
                <c:pt idx="119">
                  <c:v>29921</c:v>
                </c:pt>
                <c:pt idx="120">
                  <c:v>29952</c:v>
                </c:pt>
                <c:pt idx="121">
                  <c:v>29983</c:v>
                </c:pt>
                <c:pt idx="122">
                  <c:v>30011</c:v>
                </c:pt>
                <c:pt idx="123">
                  <c:v>30042</c:v>
                </c:pt>
                <c:pt idx="124">
                  <c:v>30072</c:v>
                </c:pt>
                <c:pt idx="125">
                  <c:v>30103</c:v>
                </c:pt>
                <c:pt idx="126">
                  <c:v>30133</c:v>
                </c:pt>
                <c:pt idx="127">
                  <c:v>30164</c:v>
                </c:pt>
                <c:pt idx="128">
                  <c:v>30195</c:v>
                </c:pt>
                <c:pt idx="129">
                  <c:v>30225</c:v>
                </c:pt>
                <c:pt idx="130">
                  <c:v>30256</c:v>
                </c:pt>
                <c:pt idx="131">
                  <c:v>30286</c:v>
                </c:pt>
                <c:pt idx="132">
                  <c:v>30317</c:v>
                </c:pt>
                <c:pt idx="133">
                  <c:v>30348</c:v>
                </c:pt>
                <c:pt idx="134">
                  <c:v>30376</c:v>
                </c:pt>
                <c:pt idx="135">
                  <c:v>30407</c:v>
                </c:pt>
                <c:pt idx="136">
                  <c:v>30437</c:v>
                </c:pt>
                <c:pt idx="137">
                  <c:v>30468</c:v>
                </c:pt>
                <c:pt idx="138">
                  <c:v>30498</c:v>
                </c:pt>
                <c:pt idx="139">
                  <c:v>30529</c:v>
                </c:pt>
                <c:pt idx="140">
                  <c:v>30560</c:v>
                </c:pt>
                <c:pt idx="141">
                  <c:v>30590</c:v>
                </c:pt>
                <c:pt idx="142">
                  <c:v>30621</c:v>
                </c:pt>
                <c:pt idx="143">
                  <c:v>30651</c:v>
                </c:pt>
                <c:pt idx="144">
                  <c:v>30682</c:v>
                </c:pt>
                <c:pt idx="145">
                  <c:v>30713</c:v>
                </c:pt>
                <c:pt idx="146">
                  <c:v>30742</c:v>
                </c:pt>
                <c:pt idx="147">
                  <c:v>30773</c:v>
                </c:pt>
                <c:pt idx="148">
                  <c:v>30803</c:v>
                </c:pt>
                <c:pt idx="149">
                  <c:v>30834</c:v>
                </c:pt>
                <c:pt idx="150">
                  <c:v>30864</c:v>
                </c:pt>
                <c:pt idx="151">
                  <c:v>30895</c:v>
                </c:pt>
                <c:pt idx="152">
                  <c:v>30926</c:v>
                </c:pt>
                <c:pt idx="153">
                  <c:v>30956</c:v>
                </c:pt>
                <c:pt idx="154">
                  <c:v>30987</c:v>
                </c:pt>
                <c:pt idx="155">
                  <c:v>31017</c:v>
                </c:pt>
                <c:pt idx="156">
                  <c:v>31048</c:v>
                </c:pt>
                <c:pt idx="157">
                  <c:v>31079</c:v>
                </c:pt>
                <c:pt idx="158">
                  <c:v>31107</c:v>
                </c:pt>
                <c:pt idx="159">
                  <c:v>31138</c:v>
                </c:pt>
                <c:pt idx="160">
                  <c:v>31168</c:v>
                </c:pt>
                <c:pt idx="161">
                  <c:v>31199</c:v>
                </c:pt>
                <c:pt idx="162">
                  <c:v>31229</c:v>
                </c:pt>
                <c:pt idx="163">
                  <c:v>31260</c:v>
                </c:pt>
                <c:pt idx="164">
                  <c:v>31291</c:v>
                </c:pt>
                <c:pt idx="165">
                  <c:v>31321</c:v>
                </c:pt>
                <c:pt idx="166">
                  <c:v>31352</c:v>
                </c:pt>
                <c:pt idx="167">
                  <c:v>31382</c:v>
                </c:pt>
                <c:pt idx="168">
                  <c:v>31413</c:v>
                </c:pt>
                <c:pt idx="169">
                  <c:v>31444</c:v>
                </c:pt>
                <c:pt idx="170">
                  <c:v>31472</c:v>
                </c:pt>
                <c:pt idx="171">
                  <c:v>31503</c:v>
                </c:pt>
                <c:pt idx="172">
                  <c:v>31533</c:v>
                </c:pt>
                <c:pt idx="173">
                  <c:v>31564</c:v>
                </c:pt>
                <c:pt idx="174">
                  <c:v>31594</c:v>
                </c:pt>
                <c:pt idx="175">
                  <c:v>31625</c:v>
                </c:pt>
                <c:pt idx="176">
                  <c:v>31656</c:v>
                </c:pt>
                <c:pt idx="177">
                  <c:v>31686</c:v>
                </c:pt>
                <c:pt idx="178">
                  <c:v>31717</c:v>
                </c:pt>
                <c:pt idx="179">
                  <c:v>31747</c:v>
                </c:pt>
                <c:pt idx="180">
                  <c:v>31778</c:v>
                </c:pt>
                <c:pt idx="181">
                  <c:v>31809</c:v>
                </c:pt>
                <c:pt idx="182">
                  <c:v>31837</c:v>
                </c:pt>
                <c:pt idx="183">
                  <c:v>31868</c:v>
                </c:pt>
                <c:pt idx="184">
                  <c:v>31898</c:v>
                </c:pt>
                <c:pt idx="185">
                  <c:v>31929</c:v>
                </c:pt>
                <c:pt idx="186">
                  <c:v>31959</c:v>
                </c:pt>
                <c:pt idx="187">
                  <c:v>31990</c:v>
                </c:pt>
                <c:pt idx="188">
                  <c:v>32021</c:v>
                </c:pt>
                <c:pt idx="189">
                  <c:v>32051</c:v>
                </c:pt>
                <c:pt idx="190">
                  <c:v>32082</c:v>
                </c:pt>
                <c:pt idx="191">
                  <c:v>32112</c:v>
                </c:pt>
                <c:pt idx="192">
                  <c:v>32143</c:v>
                </c:pt>
                <c:pt idx="193">
                  <c:v>32174</c:v>
                </c:pt>
                <c:pt idx="194">
                  <c:v>32203</c:v>
                </c:pt>
                <c:pt idx="195">
                  <c:v>32234</c:v>
                </c:pt>
                <c:pt idx="196">
                  <c:v>32264</c:v>
                </c:pt>
                <c:pt idx="197">
                  <c:v>32295</c:v>
                </c:pt>
                <c:pt idx="198">
                  <c:v>32325</c:v>
                </c:pt>
                <c:pt idx="199">
                  <c:v>32356</c:v>
                </c:pt>
                <c:pt idx="200">
                  <c:v>32387</c:v>
                </c:pt>
                <c:pt idx="201">
                  <c:v>32417</c:v>
                </c:pt>
                <c:pt idx="202">
                  <c:v>32448</c:v>
                </c:pt>
                <c:pt idx="203">
                  <c:v>32478</c:v>
                </c:pt>
                <c:pt idx="204">
                  <c:v>32509</c:v>
                </c:pt>
                <c:pt idx="205">
                  <c:v>32540</c:v>
                </c:pt>
                <c:pt idx="206">
                  <c:v>32568</c:v>
                </c:pt>
                <c:pt idx="207">
                  <c:v>32599</c:v>
                </c:pt>
                <c:pt idx="208">
                  <c:v>32629</c:v>
                </c:pt>
                <c:pt idx="209">
                  <c:v>32660</c:v>
                </c:pt>
                <c:pt idx="210">
                  <c:v>32690</c:v>
                </c:pt>
                <c:pt idx="211">
                  <c:v>32721</c:v>
                </c:pt>
                <c:pt idx="212">
                  <c:v>32752</c:v>
                </c:pt>
                <c:pt idx="213">
                  <c:v>32782</c:v>
                </c:pt>
                <c:pt idx="214">
                  <c:v>32813</c:v>
                </c:pt>
                <c:pt idx="215">
                  <c:v>32843</c:v>
                </c:pt>
                <c:pt idx="216">
                  <c:v>32874</c:v>
                </c:pt>
                <c:pt idx="217">
                  <c:v>32905</c:v>
                </c:pt>
                <c:pt idx="218">
                  <c:v>32933</c:v>
                </c:pt>
                <c:pt idx="219">
                  <c:v>32964</c:v>
                </c:pt>
                <c:pt idx="220">
                  <c:v>32994</c:v>
                </c:pt>
                <c:pt idx="221">
                  <c:v>33025</c:v>
                </c:pt>
                <c:pt idx="222">
                  <c:v>33055</c:v>
                </c:pt>
                <c:pt idx="223">
                  <c:v>33086</c:v>
                </c:pt>
                <c:pt idx="224">
                  <c:v>33117</c:v>
                </c:pt>
                <c:pt idx="225">
                  <c:v>33147</c:v>
                </c:pt>
                <c:pt idx="226">
                  <c:v>33178</c:v>
                </c:pt>
                <c:pt idx="227">
                  <c:v>33208</c:v>
                </c:pt>
                <c:pt idx="228">
                  <c:v>33239</c:v>
                </c:pt>
                <c:pt idx="229">
                  <c:v>33270</c:v>
                </c:pt>
                <c:pt idx="230">
                  <c:v>33298</c:v>
                </c:pt>
                <c:pt idx="231">
                  <c:v>33329</c:v>
                </c:pt>
                <c:pt idx="232">
                  <c:v>33359</c:v>
                </c:pt>
                <c:pt idx="233">
                  <c:v>33390</c:v>
                </c:pt>
                <c:pt idx="234">
                  <c:v>33420</c:v>
                </c:pt>
                <c:pt idx="235">
                  <c:v>33451</c:v>
                </c:pt>
                <c:pt idx="236">
                  <c:v>33482</c:v>
                </c:pt>
                <c:pt idx="237">
                  <c:v>33512</c:v>
                </c:pt>
                <c:pt idx="238">
                  <c:v>33543</c:v>
                </c:pt>
                <c:pt idx="239">
                  <c:v>33573</c:v>
                </c:pt>
                <c:pt idx="240">
                  <c:v>33604</c:v>
                </c:pt>
                <c:pt idx="241">
                  <c:v>33635</c:v>
                </c:pt>
                <c:pt idx="242">
                  <c:v>33664</c:v>
                </c:pt>
                <c:pt idx="243">
                  <c:v>33695</c:v>
                </c:pt>
                <c:pt idx="244">
                  <c:v>33725</c:v>
                </c:pt>
                <c:pt idx="245">
                  <c:v>33756</c:v>
                </c:pt>
                <c:pt idx="246">
                  <c:v>33786</c:v>
                </c:pt>
                <c:pt idx="247">
                  <c:v>33817</c:v>
                </c:pt>
                <c:pt idx="248">
                  <c:v>33848</c:v>
                </c:pt>
                <c:pt idx="249">
                  <c:v>33878</c:v>
                </c:pt>
                <c:pt idx="250">
                  <c:v>33909</c:v>
                </c:pt>
                <c:pt idx="251">
                  <c:v>33939</c:v>
                </c:pt>
                <c:pt idx="252">
                  <c:v>33970</c:v>
                </c:pt>
                <c:pt idx="253">
                  <c:v>34001</c:v>
                </c:pt>
                <c:pt idx="254">
                  <c:v>34029</c:v>
                </c:pt>
                <c:pt idx="255">
                  <c:v>34060</c:v>
                </c:pt>
                <c:pt idx="256">
                  <c:v>34090</c:v>
                </c:pt>
                <c:pt idx="257">
                  <c:v>34121</c:v>
                </c:pt>
                <c:pt idx="258">
                  <c:v>34151</c:v>
                </c:pt>
                <c:pt idx="259">
                  <c:v>34182</c:v>
                </c:pt>
                <c:pt idx="260">
                  <c:v>34213</c:v>
                </c:pt>
                <c:pt idx="261">
                  <c:v>34243</c:v>
                </c:pt>
                <c:pt idx="262">
                  <c:v>34274</c:v>
                </c:pt>
                <c:pt idx="263">
                  <c:v>34304</c:v>
                </c:pt>
                <c:pt idx="264">
                  <c:v>34335</c:v>
                </c:pt>
                <c:pt idx="265">
                  <c:v>34366</c:v>
                </c:pt>
                <c:pt idx="266">
                  <c:v>34394</c:v>
                </c:pt>
                <c:pt idx="267">
                  <c:v>34425</c:v>
                </c:pt>
                <c:pt idx="268">
                  <c:v>34455</c:v>
                </c:pt>
                <c:pt idx="269">
                  <c:v>34486</c:v>
                </c:pt>
                <c:pt idx="270">
                  <c:v>34516</c:v>
                </c:pt>
                <c:pt idx="271">
                  <c:v>34547</c:v>
                </c:pt>
                <c:pt idx="272">
                  <c:v>34578</c:v>
                </c:pt>
                <c:pt idx="273">
                  <c:v>34608</c:v>
                </c:pt>
                <c:pt idx="274">
                  <c:v>34639</c:v>
                </c:pt>
                <c:pt idx="275">
                  <c:v>34669</c:v>
                </c:pt>
                <c:pt idx="276">
                  <c:v>34700</c:v>
                </c:pt>
                <c:pt idx="277">
                  <c:v>34731</c:v>
                </c:pt>
                <c:pt idx="278">
                  <c:v>34759</c:v>
                </c:pt>
                <c:pt idx="279">
                  <c:v>34790</c:v>
                </c:pt>
                <c:pt idx="280">
                  <c:v>34820</c:v>
                </c:pt>
                <c:pt idx="281">
                  <c:v>34851</c:v>
                </c:pt>
                <c:pt idx="282">
                  <c:v>34881</c:v>
                </c:pt>
                <c:pt idx="283">
                  <c:v>34912</c:v>
                </c:pt>
                <c:pt idx="284">
                  <c:v>34943</c:v>
                </c:pt>
                <c:pt idx="285">
                  <c:v>34973</c:v>
                </c:pt>
                <c:pt idx="286">
                  <c:v>35004</c:v>
                </c:pt>
                <c:pt idx="287">
                  <c:v>35034</c:v>
                </c:pt>
                <c:pt idx="288">
                  <c:v>35065</c:v>
                </c:pt>
                <c:pt idx="289">
                  <c:v>35096</c:v>
                </c:pt>
                <c:pt idx="290">
                  <c:v>35125</c:v>
                </c:pt>
                <c:pt idx="291">
                  <c:v>35156</c:v>
                </c:pt>
                <c:pt idx="292">
                  <c:v>35186</c:v>
                </c:pt>
                <c:pt idx="293">
                  <c:v>35217</c:v>
                </c:pt>
                <c:pt idx="294">
                  <c:v>35247</c:v>
                </c:pt>
                <c:pt idx="295">
                  <c:v>35278</c:v>
                </c:pt>
                <c:pt idx="296">
                  <c:v>35309</c:v>
                </c:pt>
                <c:pt idx="297">
                  <c:v>35339</c:v>
                </c:pt>
                <c:pt idx="298">
                  <c:v>35370</c:v>
                </c:pt>
                <c:pt idx="299">
                  <c:v>35400</c:v>
                </c:pt>
                <c:pt idx="300">
                  <c:v>35431</c:v>
                </c:pt>
                <c:pt idx="301">
                  <c:v>35462</c:v>
                </c:pt>
                <c:pt idx="302">
                  <c:v>35490</c:v>
                </c:pt>
                <c:pt idx="303">
                  <c:v>35521</c:v>
                </c:pt>
                <c:pt idx="304">
                  <c:v>35551</c:v>
                </c:pt>
                <c:pt idx="305">
                  <c:v>35582</c:v>
                </c:pt>
                <c:pt idx="306">
                  <c:v>35612</c:v>
                </c:pt>
                <c:pt idx="307">
                  <c:v>35643</c:v>
                </c:pt>
                <c:pt idx="308">
                  <c:v>35674</c:v>
                </c:pt>
                <c:pt idx="309">
                  <c:v>35704</c:v>
                </c:pt>
                <c:pt idx="310">
                  <c:v>35735</c:v>
                </c:pt>
                <c:pt idx="311">
                  <c:v>35765</c:v>
                </c:pt>
                <c:pt idx="312">
                  <c:v>35796</c:v>
                </c:pt>
                <c:pt idx="313">
                  <c:v>35827</c:v>
                </c:pt>
                <c:pt idx="314">
                  <c:v>35855</c:v>
                </c:pt>
                <c:pt idx="315">
                  <c:v>35886</c:v>
                </c:pt>
                <c:pt idx="316">
                  <c:v>35916</c:v>
                </c:pt>
                <c:pt idx="317">
                  <c:v>35947</c:v>
                </c:pt>
                <c:pt idx="318">
                  <c:v>35977</c:v>
                </c:pt>
                <c:pt idx="319">
                  <c:v>36008</c:v>
                </c:pt>
                <c:pt idx="320">
                  <c:v>36039</c:v>
                </c:pt>
                <c:pt idx="321">
                  <c:v>36069</c:v>
                </c:pt>
                <c:pt idx="322">
                  <c:v>36100</c:v>
                </c:pt>
                <c:pt idx="323">
                  <c:v>36130</c:v>
                </c:pt>
                <c:pt idx="324">
                  <c:v>36161</c:v>
                </c:pt>
                <c:pt idx="325">
                  <c:v>36192</c:v>
                </c:pt>
                <c:pt idx="326">
                  <c:v>36220</c:v>
                </c:pt>
                <c:pt idx="327">
                  <c:v>36251</c:v>
                </c:pt>
                <c:pt idx="328">
                  <c:v>36281</c:v>
                </c:pt>
                <c:pt idx="329">
                  <c:v>36312</c:v>
                </c:pt>
                <c:pt idx="330">
                  <c:v>36342</c:v>
                </c:pt>
                <c:pt idx="331">
                  <c:v>36373</c:v>
                </c:pt>
                <c:pt idx="332">
                  <c:v>36404</c:v>
                </c:pt>
                <c:pt idx="333">
                  <c:v>36434</c:v>
                </c:pt>
                <c:pt idx="334">
                  <c:v>36465</c:v>
                </c:pt>
                <c:pt idx="335">
                  <c:v>36495</c:v>
                </c:pt>
                <c:pt idx="336">
                  <c:v>36526</c:v>
                </c:pt>
                <c:pt idx="337">
                  <c:v>36557</c:v>
                </c:pt>
                <c:pt idx="338">
                  <c:v>36586</c:v>
                </c:pt>
                <c:pt idx="339">
                  <c:v>36617</c:v>
                </c:pt>
                <c:pt idx="340">
                  <c:v>36647</c:v>
                </c:pt>
                <c:pt idx="341">
                  <c:v>36678</c:v>
                </c:pt>
                <c:pt idx="342">
                  <c:v>36708</c:v>
                </c:pt>
                <c:pt idx="343">
                  <c:v>36739</c:v>
                </c:pt>
                <c:pt idx="344">
                  <c:v>36770</c:v>
                </c:pt>
                <c:pt idx="345">
                  <c:v>36800</c:v>
                </c:pt>
                <c:pt idx="346">
                  <c:v>36831</c:v>
                </c:pt>
                <c:pt idx="347">
                  <c:v>36861</c:v>
                </c:pt>
                <c:pt idx="348">
                  <c:v>36892</c:v>
                </c:pt>
                <c:pt idx="349">
                  <c:v>36923</c:v>
                </c:pt>
                <c:pt idx="350">
                  <c:v>36951</c:v>
                </c:pt>
                <c:pt idx="351">
                  <c:v>36982</c:v>
                </c:pt>
                <c:pt idx="352">
                  <c:v>37012</c:v>
                </c:pt>
                <c:pt idx="353">
                  <c:v>37043</c:v>
                </c:pt>
                <c:pt idx="354">
                  <c:v>37073</c:v>
                </c:pt>
                <c:pt idx="355">
                  <c:v>37104</c:v>
                </c:pt>
                <c:pt idx="356">
                  <c:v>37135</c:v>
                </c:pt>
                <c:pt idx="357">
                  <c:v>37165</c:v>
                </c:pt>
                <c:pt idx="358">
                  <c:v>37196</c:v>
                </c:pt>
                <c:pt idx="359">
                  <c:v>37226</c:v>
                </c:pt>
                <c:pt idx="360">
                  <c:v>37257</c:v>
                </c:pt>
                <c:pt idx="361">
                  <c:v>37288</c:v>
                </c:pt>
                <c:pt idx="362">
                  <c:v>37316</c:v>
                </c:pt>
                <c:pt idx="363">
                  <c:v>37347</c:v>
                </c:pt>
                <c:pt idx="364">
                  <c:v>37377</c:v>
                </c:pt>
                <c:pt idx="365">
                  <c:v>37408</c:v>
                </c:pt>
                <c:pt idx="366">
                  <c:v>37438</c:v>
                </c:pt>
                <c:pt idx="367">
                  <c:v>37469</c:v>
                </c:pt>
                <c:pt idx="368">
                  <c:v>37500</c:v>
                </c:pt>
                <c:pt idx="369">
                  <c:v>37530</c:v>
                </c:pt>
                <c:pt idx="370">
                  <c:v>37561</c:v>
                </c:pt>
                <c:pt idx="371">
                  <c:v>37591</c:v>
                </c:pt>
                <c:pt idx="372">
                  <c:v>37622</c:v>
                </c:pt>
                <c:pt idx="373">
                  <c:v>37653</c:v>
                </c:pt>
                <c:pt idx="374">
                  <c:v>37681</c:v>
                </c:pt>
                <c:pt idx="375">
                  <c:v>37712</c:v>
                </c:pt>
                <c:pt idx="376">
                  <c:v>37742</c:v>
                </c:pt>
                <c:pt idx="377">
                  <c:v>37773</c:v>
                </c:pt>
                <c:pt idx="378">
                  <c:v>37803</c:v>
                </c:pt>
                <c:pt idx="379">
                  <c:v>37834</c:v>
                </c:pt>
                <c:pt idx="380">
                  <c:v>37865</c:v>
                </c:pt>
                <c:pt idx="381">
                  <c:v>37895</c:v>
                </c:pt>
                <c:pt idx="382">
                  <c:v>37926</c:v>
                </c:pt>
                <c:pt idx="383">
                  <c:v>37956</c:v>
                </c:pt>
                <c:pt idx="384">
                  <c:v>37987</c:v>
                </c:pt>
                <c:pt idx="385">
                  <c:v>38018</c:v>
                </c:pt>
                <c:pt idx="386">
                  <c:v>38047</c:v>
                </c:pt>
                <c:pt idx="387">
                  <c:v>38078</c:v>
                </c:pt>
                <c:pt idx="388">
                  <c:v>38108</c:v>
                </c:pt>
                <c:pt idx="389">
                  <c:v>38139</c:v>
                </c:pt>
                <c:pt idx="390">
                  <c:v>38169</c:v>
                </c:pt>
                <c:pt idx="391">
                  <c:v>38200</c:v>
                </c:pt>
                <c:pt idx="392">
                  <c:v>38231</c:v>
                </c:pt>
                <c:pt idx="393">
                  <c:v>38261</c:v>
                </c:pt>
                <c:pt idx="394">
                  <c:v>38292</c:v>
                </c:pt>
                <c:pt idx="395">
                  <c:v>38322</c:v>
                </c:pt>
                <c:pt idx="396">
                  <c:v>38353</c:v>
                </c:pt>
                <c:pt idx="397">
                  <c:v>38384</c:v>
                </c:pt>
                <c:pt idx="398">
                  <c:v>38412</c:v>
                </c:pt>
                <c:pt idx="399">
                  <c:v>38443</c:v>
                </c:pt>
                <c:pt idx="400">
                  <c:v>38473</c:v>
                </c:pt>
                <c:pt idx="401">
                  <c:v>38504</c:v>
                </c:pt>
                <c:pt idx="402">
                  <c:v>38534</c:v>
                </c:pt>
                <c:pt idx="403">
                  <c:v>38565</c:v>
                </c:pt>
                <c:pt idx="404">
                  <c:v>38596</c:v>
                </c:pt>
                <c:pt idx="405">
                  <c:v>38626</c:v>
                </c:pt>
                <c:pt idx="406">
                  <c:v>38657</c:v>
                </c:pt>
                <c:pt idx="407">
                  <c:v>38687</c:v>
                </c:pt>
                <c:pt idx="408">
                  <c:v>38718</c:v>
                </c:pt>
                <c:pt idx="409">
                  <c:v>38749</c:v>
                </c:pt>
                <c:pt idx="410">
                  <c:v>38777</c:v>
                </c:pt>
                <c:pt idx="411">
                  <c:v>38808</c:v>
                </c:pt>
                <c:pt idx="412">
                  <c:v>38838</c:v>
                </c:pt>
                <c:pt idx="413">
                  <c:v>38869</c:v>
                </c:pt>
                <c:pt idx="414">
                  <c:v>38899</c:v>
                </c:pt>
                <c:pt idx="415">
                  <c:v>38930</c:v>
                </c:pt>
                <c:pt idx="416">
                  <c:v>38961</c:v>
                </c:pt>
                <c:pt idx="417">
                  <c:v>38991</c:v>
                </c:pt>
                <c:pt idx="418">
                  <c:v>39022</c:v>
                </c:pt>
                <c:pt idx="419">
                  <c:v>39052</c:v>
                </c:pt>
                <c:pt idx="420">
                  <c:v>39083</c:v>
                </c:pt>
                <c:pt idx="421">
                  <c:v>39114</c:v>
                </c:pt>
                <c:pt idx="422">
                  <c:v>39142</c:v>
                </c:pt>
                <c:pt idx="423">
                  <c:v>39173</c:v>
                </c:pt>
                <c:pt idx="424">
                  <c:v>39203</c:v>
                </c:pt>
                <c:pt idx="425">
                  <c:v>39234</c:v>
                </c:pt>
                <c:pt idx="426">
                  <c:v>39264</c:v>
                </c:pt>
                <c:pt idx="427">
                  <c:v>39295</c:v>
                </c:pt>
                <c:pt idx="428">
                  <c:v>39326</c:v>
                </c:pt>
                <c:pt idx="429">
                  <c:v>39356</c:v>
                </c:pt>
                <c:pt idx="430">
                  <c:v>39387</c:v>
                </c:pt>
                <c:pt idx="431">
                  <c:v>39417</c:v>
                </c:pt>
                <c:pt idx="432">
                  <c:v>39448</c:v>
                </c:pt>
                <c:pt idx="433">
                  <c:v>39479</c:v>
                </c:pt>
                <c:pt idx="434">
                  <c:v>39508</c:v>
                </c:pt>
                <c:pt idx="435">
                  <c:v>39539</c:v>
                </c:pt>
                <c:pt idx="436">
                  <c:v>39569</c:v>
                </c:pt>
                <c:pt idx="437">
                  <c:v>39600</c:v>
                </c:pt>
                <c:pt idx="438">
                  <c:v>39630</c:v>
                </c:pt>
                <c:pt idx="439">
                  <c:v>39661</c:v>
                </c:pt>
                <c:pt idx="440">
                  <c:v>39692</c:v>
                </c:pt>
                <c:pt idx="441">
                  <c:v>39722</c:v>
                </c:pt>
                <c:pt idx="442">
                  <c:v>39753</c:v>
                </c:pt>
                <c:pt idx="443">
                  <c:v>39783</c:v>
                </c:pt>
                <c:pt idx="444">
                  <c:v>39814</c:v>
                </c:pt>
                <c:pt idx="445">
                  <c:v>39845</c:v>
                </c:pt>
                <c:pt idx="446">
                  <c:v>39873</c:v>
                </c:pt>
                <c:pt idx="447">
                  <c:v>39904</c:v>
                </c:pt>
                <c:pt idx="448">
                  <c:v>39934</c:v>
                </c:pt>
                <c:pt idx="449">
                  <c:v>39965</c:v>
                </c:pt>
                <c:pt idx="450">
                  <c:v>39995</c:v>
                </c:pt>
                <c:pt idx="451">
                  <c:v>40026</c:v>
                </c:pt>
                <c:pt idx="452">
                  <c:v>40057</c:v>
                </c:pt>
                <c:pt idx="453">
                  <c:v>40087</c:v>
                </c:pt>
                <c:pt idx="454">
                  <c:v>40118</c:v>
                </c:pt>
                <c:pt idx="455">
                  <c:v>40148</c:v>
                </c:pt>
                <c:pt idx="456">
                  <c:v>40179</c:v>
                </c:pt>
                <c:pt idx="457">
                  <c:v>40210</c:v>
                </c:pt>
                <c:pt idx="458">
                  <c:v>40238</c:v>
                </c:pt>
                <c:pt idx="459">
                  <c:v>40269</c:v>
                </c:pt>
                <c:pt idx="460">
                  <c:v>40299</c:v>
                </c:pt>
                <c:pt idx="461">
                  <c:v>40330</c:v>
                </c:pt>
                <c:pt idx="462">
                  <c:v>40360</c:v>
                </c:pt>
                <c:pt idx="463">
                  <c:v>40391</c:v>
                </c:pt>
                <c:pt idx="464">
                  <c:v>40422</c:v>
                </c:pt>
                <c:pt idx="465">
                  <c:v>40452</c:v>
                </c:pt>
                <c:pt idx="466">
                  <c:v>40483</c:v>
                </c:pt>
                <c:pt idx="467">
                  <c:v>40513</c:v>
                </c:pt>
                <c:pt idx="468">
                  <c:v>40544</c:v>
                </c:pt>
                <c:pt idx="469">
                  <c:v>40575</c:v>
                </c:pt>
                <c:pt idx="470">
                  <c:v>40603</c:v>
                </c:pt>
                <c:pt idx="471">
                  <c:v>40634</c:v>
                </c:pt>
                <c:pt idx="472">
                  <c:v>40664</c:v>
                </c:pt>
                <c:pt idx="473">
                  <c:v>40695</c:v>
                </c:pt>
                <c:pt idx="474">
                  <c:v>40725</c:v>
                </c:pt>
                <c:pt idx="475">
                  <c:v>40756</c:v>
                </c:pt>
                <c:pt idx="476">
                  <c:v>40787</c:v>
                </c:pt>
                <c:pt idx="477">
                  <c:v>40817</c:v>
                </c:pt>
                <c:pt idx="478">
                  <c:v>40848</c:v>
                </c:pt>
                <c:pt idx="479">
                  <c:v>40878</c:v>
                </c:pt>
                <c:pt idx="480">
                  <c:v>40909</c:v>
                </c:pt>
                <c:pt idx="481">
                  <c:v>40940</c:v>
                </c:pt>
                <c:pt idx="482">
                  <c:v>40969</c:v>
                </c:pt>
                <c:pt idx="483">
                  <c:v>41000</c:v>
                </c:pt>
                <c:pt idx="484">
                  <c:v>41030</c:v>
                </c:pt>
                <c:pt idx="485">
                  <c:v>41061</c:v>
                </c:pt>
                <c:pt idx="486">
                  <c:v>41091</c:v>
                </c:pt>
                <c:pt idx="487">
                  <c:v>41122</c:v>
                </c:pt>
                <c:pt idx="488">
                  <c:v>41153</c:v>
                </c:pt>
                <c:pt idx="489">
                  <c:v>41183</c:v>
                </c:pt>
                <c:pt idx="490">
                  <c:v>41214</c:v>
                </c:pt>
                <c:pt idx="491">
                  <c:v>41244</c:v>
                </c:pt>
                <c:pt idx="492">
                  <c:v>41275</c:v>
                </c:pt>
                <c:pt idx="493">
                  <c:v>41306</c:v>
                </c:pt>
                <c:pt idx="494">
                  <c:v>41334</c:v>
                </c:pt>
                <c:pt idx="495">
                  <c:v>41365</c:v>
                </c:pt>
                <c:pt idx="496">
                  <c:v>41395</c:v>
                </c:pt>
                <c:pt idx="497">
                  <c:v>41426</c:v>
                </c:pt>
                <c:pt idx="498">
                  <c:v>41456</c:v>
                </c:pt>
                <c:pt idx="499">
                  <c:v>41487</c:v>
                </c:pt>
                <c:pt idx="500">
                  <c:v>41518</c:v>
                </c:pt>
                <c:pt idx="501">
                  <c:v>41548</c:v>
                </c:pt>
                <c:pt idx="502">
                  <c:v>41579</c:v>
                </c:pt>
                <c:pt idx="503">
                  <c:v>41609</c:v>
                </c:pt>
                <c:pt idx="504">
                  <c:v>41640</c:v>
                </c:pt>
                <c:pt idx="505">
                  <c:v>41671</c:v>
                </c:pt>
                <c:pt idx="506">
                  <c:v>41699</c:v>
                </c:pt>
                <c:pt idx="507">
                  <c:v>41730</c:v>
                </c:pt>
                <c:pt idx="508">
                  <c:v>41760</c:v>
                </c:pt>
                <c:pt idx="509">
                  <c:v>41791</c:v>
                </c:pt>
                <c:pt idx="510">
                  <c:v>41821</c:v>
                </c:pt>
                <c:pt idx="511">
                  <c:v>41852</c:v>
                </c:pt>
                <c:pt idx="512">
                  <c:v>41883</c:v>
                </c:pt>
                <c:pt idx="513">
                  <c:v>41913</c:v>
                </c:pt>
                <c:pt idx="514">
                  <c:v>41944</c:v>
                </c:pt>
                <c:pt idx="515">
                  <c:v>41974</c:v>
                </c:pt>
                <c:pt idx="516">
                  <c:v>42005</c:v>
                </c:pt>
                <c:pt idx="517">
                  <c:v>42036</c:v>
                </c:pt>
                <c:pt idx="518">
                  <c:v>42064</c:v>
                </c:pt>
                <c:pt idx="519">
                  <c:v>42095</c:v>
                </c:pt>
                <c:pt idx="520">
                  <c:v>42125</c:v>
                </c:pt>
                <c:pt idx="521">
                  <c:v>42156</c:v>
                </c:pt>
                <c:pt idx="522">
                  <c:v>42186</c:v>
                </c:pt>
                <c:pt idx="523">
                  <c:v>42217</c:v>
                </c:pt>
                <c:pt idx="524">
                  <c:v>42248</c:v>
                </c:pt>
                <c:pt idx="525">
                  <c:v>42278</c:v>
                </c:pt>
                <c:pt idx="526">
                  <c:v>42309</c:v>
                </c:pt>
                <c:pt idx="527">
                  <c:v>42339</c:v>
                </c:pt>
                <c:pt idx="528">
                  <c:v>42370</c:v>
                </c:pt>
                <c:pt idx="529">
                  <c:v>42401</c:v>
                </c:pt>
                <c:pt idx="530">
                  <c:v>42430</c:v>
                </c:pt>
                <c:pt idx="531">
                  <c:v>42461</c:v>
                </c:pt>
                <c:pt idx="532">
                  <c:v>42491</c:v>
                </c:pt>
                <c:pt idx="533">
                  <c:v>42522</c:v>
                </c:pt>
                <c:pt idx="534">
                  <c:v>42552</c:v>
                </c:pt>
                <c:pt idx="535">
                  <c:v>42583</c:v>
                </c:pt>
                <c:pt idx="536">
                  <c:v>42614</c:v>
                </c:pt>
                <c:pt idx="537">
                  <c:v>42644</c:v>
                </c:pt>
                <c:pt idx="538">
                  <c:v>42675</c:v>
                </c:pt>
                <c:pt idx="539">
                  <c:v>42705</c:v>
                </c:pt>
                <c:pt idx="540">
                  <c:v>42736</c:v>
                </c:pt>
                <c:pt idx="541">
                  <c:v>42767</c:v>
                </c:pt>
                <c:pt idx="542">
                  <c:v>42795</c:v>
                </c:pt>
                <c:pt idx="543">
                  <c:v>42826</c:v>
                </c:pt>
                <c:pt idx="544">
                  <c:v>42856</c:v>
                </c:pt>
                <c:pt idx="545">
                  <c:v>42887</c:v>
                </c:pt>
                <c:pt idx="546">
                  <c:v>42917</c:v>
                </c:pt>
                <c:pt idx="547">
                  <c:v>42948</c:v>
                </c:pt>
                <c:pt idx="548">
                  <c:v>42979</c:v>
                </c:pt>
                <c:pt idx="549">
                  <c:v>43009</c:v>
                </c:pt>
                <c:pt idx="550">
                  <c:v>43040</c:v>
                </c:pt>
                <c:pt idx="551">
                  <c:v>43070</c:v>
                </c:pt>
                <c:pt idx="552">
                  <c:v>43101</c:v>
                </c:pt>
                <c:pt idx="553">
                  <c:v>43132</c:v>
                </c:pt>
                <c:pt idx="554">
                  <c:v>43160</c:v>
                </c:pt>
                <c:pt idx="555">
                  <c:v>43191</c:v>
                </c:pt>
                <c:pt idx="556">
                  <c:v>43221</c:v>
                </c:pt>
                <c:pt idx="557">
                  <c:v>43252</c:v>
                </c:pt>
                <c:pt idx="558">
                  <c:v>43282</c:v>
                </c:pt>
                <c:pt idx="559">
                  <c:v>43313</c:v>
                </c:pt>
                <c:pt idx="560">
                  <c:v>43344</c:v>
                </c:pt>
                <c:pt idx="561">
                  <c:v>43374</c:v>
                </c:pt>
                <c:pt idx="562">
                  <c:v>43405</c:v>
                </c:pt>
                <c:pt idx="563">
                  <c:v>43435</c:v>
                </c:pt>
                <c:pt idx="564">
                  <c:v>43466</c:v>
                </c:pt>
                <c:pt idx="565">
                  <c:v>43497</c:v>
                </c:pt>
                <c:pt idx="566">
                  <c:v>43525</c:v>
                </c:pt>
                <c:pt idx="567">
                  <c:v>43556</c:v>
                </c:pt>
                <c:pt idx="568">
                  <c:v>43586</c:v>
                </c:pt>
                <c:pt idx="569">
                  <c:v>43617</c:v>
                </c:pt>
                <c:pt idx="570">
                  <c:v>43647</c:v>
                </c:pt>
                <c:pt idx="571">
                  <c:v>43678</c:v>
                </c:pt>
                <c:pt idx="572">
                  <c:v>43709</c:v>
                </c:pt>
                <c:pt idx="573">
                  <c:v>43739</c:v>
                </c:pt>
                <c:pt idx="574">
                  <c:v>43770</c:v>
                </c:pt>
                <c:pt idx="575">
                  <c:v>43800</c:v>
                </c:pt>
                <c:pt idx="576">
                  <c:v>43831</c:v>
                </c:pt>
                <c:pt idx="577">
                  <c:v>43862</c:v>
                </c:pt>
                <c:pt idx="578">
                  <c:v>43891</c:v>
                </c:pt>
                <c:pt idx="579">
                  <c:v>43922</c:v>
                </c:pt>
              </c:numCache>
            </c:numRef>
          </c:cat>
          <c:val>
            <c:numRef>
              <c:f>Sheet1!$C$2:$C$581</c:f>
              <c:numCache>
                <c:formatCode>#0.0</c:formatCode>
                <c:ptCount val="580"/>
                <c:pt idx="0">
                  <c:v>8.1</c:v>
                </c:pt>
                <c:pt idx="1">
                  <c:v>7.6</c:v>
                </c:pt>
                <c:pt idx="2">
                  <c:v>7</c:v>
                </c:pt>
                <c:pt idx="3">
                  <c:v>6.7</c:v>
                </c:pt>
                <c:pt idx="4">
                  <c:v>7</c:v>
                </c:pt>
                <c:pt idx="5">
                  <c:v>6.5</c:v>
                </c:pt>
                <c:pt idx="6">
                  <c:v>7.8</c:v>
                </c:pt>
                <c:pt idx="7">
                  <c:v>7.2</c:v>
                </c:pt>
                <c:pt idx="8">
                  <c:v>7</c:v>
                </c:pt>
                <c:pt idx="9">
                  <c:v>6.6</c:v>
                </c:pt>
                <c:pt idx="10">
                  <c:v>6.3</c:v>
                </c:pt>
                <c:pt idx="11">
                  <c:v>6</c:v>
                </c:pt>
                <c:pt idx="12">
                  <c:v>5.7</c:v>
                </c:pt>
                <c:pt idx="13">
                  <c:v>5.8</c:v>
                </c:pt>
                <c:pt idx="14">
                  <c:v>6.1</c:v>
                </c:pt>
                <c:pt idx="15">
                  <c:v>6.3</c:v>
                </c:pt>
                <c:pt idx="16">
                  <c:v>6.4</c:v>
                </c:pt>
                <c:pt idx="17">
                  <c:v>6.1</c:v>
                </c:pt>
                <c:pt idx="18">
                  <c:v>6.4</c:v>
                </c:pt>
                <c:pt idx="19">
                  <c:v>6.1</c:v>
                </c:pt>
                <c:pt idx="20">
                  <c:v>5.9</c:v>
                </c:pt>
                <c:pt idx="21">
                  <c:v>6</c:v>
                </c:pt>
                <c:pt idx="22">
                  <c:v>5.8</c:v>
                </c:pt>
                <c:pt idx="23">
                  <c:v>5.2</c:v>
                </c:pt>
                <c:pt idx="24">
                  <c:v>6.3</c:v>
                </c:pt>
                <c:pt idx="25">
                  <c:v>6.9</c:v>
                </c:pt>
                <c:pt idx="26">
                  <c:v>6.8</c:v>
                </c:pt>
                <c:pt idx="27">
                  <c:v>6.7</c:v>
                </c:pt>
                <c:pt idx="28">
                  <c:v>6.7</c:v>
                </c:pt>
                <c:pt idx="29">
                  <c:v>7.2</c:v>
                </c:pt>
                <c:pt idx="30">
                  <c:v>6.3</c:v>
                </c:pt>
                <c:pt idx="31">
                  <c:v>7.3</c:v>
                </c:pt>
                <c:pt idx="32">
                  <c:v>7.9</c:v>
                </c:pt>
                <c:pt idx="33">
                  <c:v>8.4</c:v>
                </c:pt>
                <c:pt idx="34">
                  <c:v>9</c:v>
                </c:pt>
                <c:pt idx="35">
                  <c:v>10</c:v>
                </c:pt>
                <c:pt idx="36">
                  <c:v>11.1</c:v>
                </c:pt>
                <c:pt idx="37">
                  <c:v>11.6</c:v>
                </c:pt>
                <c:pt idx="38">
                  <c:v>12.5</c:v>
                </c:pt>
                <c:pt idx="39">
                  <c:v>13</c:v>
                </c:pt>
                <c:pt idx="40">
                  <c:v>12.6</c:v>
                </c:pt>
                <c:pt idx="41">
                  <c:v>13.1</c:v>
                </c:pt>
                <c:pt idx="42">
                  <c:v>12.5</c:v>
                </c:pt>
                <c:pt idx="43">
                  <c:v>12.5</c:v>
                </c:pt>
                <c:pt idx="44">
                  <c:v>13.2</c:v>
                </c:pt>
                <c:pt idx="45">
                  <c:v>12.4</c:v>
                </c:pt>
                <c:pt idx="46">
                  <c:v>12.9</c:v>
                </c:pt>
                <c:pt idx="47">
                  <c:v>12.9</c:v>
                </c:pt>
                <c:pt idx="48">
                  <c:v>12</c:v>
                </c:pt>
                <c:pt idx="49">
                  <c:v>11.9</c:v>
                </c:pt>
                <c:pt idx="50">
                  <c:v>11.2</c:v>
                </c:pt>
                <c:pt idx="51">
                  <c:v>10.9</c:v>
                </c:pt>
                <c:pt idx="52">
                  <c:v>10.4</c:v>
                </c:pt>
                <c:pt idx="53">
                  <c:v>11.7</c:v>
                </c:pt>
                <c:pt idx="54">
                  <c:v>11.5</c:v>
                </c:pt>
                <c:pt idx="55">
                  <c:v>10.9</c:v>
                </c:pt>
                <c:pt idx="56">
                  <c:v>10.8</c:v>
                </c:pt>
                <c:pt idx="57">
                  <c:v>11.1</c:v>
                </c:pt>
                <c:pt idx="58">
                  <c:v>11.9</c:v>
                </c:pt>
                <c:pt idx="59">
                  <c:v>11.6</c:v>
                </c:pt>
                <c:pt idx="60">
                  <c:v>10.8</c:v>
                </c:pt>
                <c:pt idx="61">
                  <c:v>10.6</c:v>
                </c:pt>
                <c:pt idx="62">
                  <c:v>10.5</c:v>
                </c:pt>
                <c:pt idx="63">
                  <c:v>8.9</c:v>
                </c:pt>
                <c:pt idx="64">
                  <c:v>10.8</c:v>
                </c:pt>
                <c:pt idx="65">
                  <c:v>10.4</c:v>
                </c:pt>
                <c:pt idx="66">
                  <c:v>10.6</c:v>
                </c:pt>
                <c:pt idx="67">
                  <c:v>12.1</c:v>
                </c:pt>
                <c:pt idx="68">
                  <c:v>11.5</c:v>
                </c:pt>
                <c:pt idx="69">
                  <c:v>11.7</c:v>
                </c:pt>
                <c:pt idx="70">
                  <c:v>10.7</c:v>
                </c:pt>
                <c:pt idx="71">
                  <c:v>10</c:v>
                </c:pt>
                <c:pt idx="72">
                  <c:v>10.8</c:v>
                </c:pt>
                <c:pt idx="73">
                  <c:v>9.8000000000000007</c:v>
                </c:pt>
                <c:pt idx="74">
                  <c:v>9.1999999999999993</c:v>
                </c:pt>
                <c:pt idx="75">
                  <c:v>9.6</c:v>
                </c:pt>
                <c:pt idx="76">
                  <c:v>9.1999999999999993</c:v>
                </c:pt>
                <c:pt idx="77">
                  <c:v>8.9</c:v>
                </c:pt>
                <c:pt idx="78">
                  <c:v>8.9</c:v>
                </c:pt>
                <c:pt idx="79">
                  <c:v>9</c:v>
                </c:pt>
                <c:pt idx="80">
                  <c:v>8.5</c:v>
                </c:pt>
                <c:pt idx="81">
                  <c:v>8.8000000000000007</c:v>
                </c:pt>
                <c:pt idx="82">
                  <c:v>9.4</c:v>
                </c:pt>
                <c:pt idx="83">
                  <c:v>9.4</c:v>
                </c:pt>
                <c:pt idx="84">
                  <c:v>9.1999999999999993</c:v>
                </c:pt>
                <c:pt idx="85">
                  <c:v>9.9</c:v>
                </c:pt>
                <c:pt idx="86">
                  <c:v>10</c:v>
                </c:pt>
                <c:pt idx="87">
                  <c:v>9.4</c:v>
                </c:pt>
                <c:pt idx="88">
                  <c:v>9.1999999999999993</c:v>
                </c:pt>
                <c:pt idx="89">
                  <c:v>8.6999999999999993</c:v>
                </c:pt>
                <c:pt idx="90">
                  <c:v>9.1999999999999993</c:v>
                </c:pt>
                <c:pt idx="91">
                  <c:v>9.1</c:v>
                </c:pt>
                <c:pt idx="92">
                  <c:v>8.6</c:v>
                </c:pt>
                <c:pt idx="93">
                  <c:v>9.3000000000000007</c:v>
                </c:pt>
                <c:pt idx="94">
                  <c:v>9.1999999999999993</c:v>
                </c:pt>
                <c:pt idx="95">
                  <c:v>9.6999999999999993</c:v>
                </c:pt>
                <c:pt idx="96">
                  <c:v>11</c:v>
                </c:pt>
                <c:pt idx="97">
                  <c:v>10.6</c:v>
                </c:pt>
                <c:pt idx="98">
                  <c:v>10.5</c:v>
                </c:pt>
                <c:pt idx="99">
                  <c:v>12.1</c:v>
                </c:pt>
                <c:pt idx="100">
                  <c:v>12.5</c:v>
                </c:pt>
                <c:pt idx="101">
                  <c:v>13.2</c:v>
                </c:pt>
                <c:pt idx="102">
                  <c:v>13.9</c:v>
                </c:pt>
                <c:pt idx="103">
                  <c:v>13.5</c:v>
                </c:pt>
                <c:pt idx="104">
                  <c:v>14</c:v>
                </c:pt>
                <c:pt idx="105">
                  <c:v>12.9</c:v>
                </c:pt>
                <c:pt idx="106">
                  <c:v>12.8</c:v>
                </c:pt>
                <c:pt idx="107">
                  <c:v>12</c:v>
                </c:pt>
                <c:pt idx="108">
                  <c:v>11.6</c:v>
                </c:pt>
                <c:pt idx="109">
                  <c:v>12.2</c:v>
                </c:pt>
                <c:pt idx="110">
                  <c:v>12.5</c:v>
                </c:pt>
                <c:pt idx="111">
                  <c:v>11.9</c:v>
                </c:pt>
                <c:pt idx="112">
                  <c:v>12.9</c:v>
                </c:pt>
                <c:pt idx="113">
                  <c:v>13.7</c:v>
                </c:pt>
                <c:pt idx="114">
                  <c:v>12.9</c:v>
                </c:pt>
                <c:pt idx="115">
                  <c:v>13.8</c:v>
                </c:pt>
                <c:pt idx="116">
                  <c:v>14</c:v>
                </c:pt>
                <c:pt idx="117">
                  <c:v>14.6</c:v>
                </c:pt>
                <c:pt idx="118">
                  <c:v>15.5</c:v>
                </c:pt>
                <c:pt idx="119">
                  <c:v>16.100000000000001</c:v>
                </c:pt>
                <c:pt idx="120">
                  <c:v>16.600000000000001</c:v>
                </c:pt>
                <c:pt idx="121">
                  <c:v>16.5</c:v>
                </c:pt>
                <c:pt idx="122">
                  <c:v>16.399999999999999</c:v>
                </c:pt>
                <c:pt idx="123">
                  <c:v>16.5</c:v>
                </c:pt>
                <c:pt idx="124">
                  <c:v>16.899999999999999</c:v>
                </c:pt>
                <c:pt idx="125">
                  <c:v>17</c:v>
                </c:pt>
                <c:pt idx="126">
                  <c:v>17.2</c:v>
                </c:pt>
                <c:pt idx="127">
                  <c:v>17.399999999999999</c:v>
                </c:pt>
                <c:pt idx="128">
                  <c:v>19.2</c:v>
                </c:pt>
                <c:pt idx="129">
                  <c:v>19.600000000000001</c:v>
                </c:pt>
                <c:pt idx="130">
                  <c:v>19.3</c:v>
                </c:pt>
                <c:pt idx="131">
                  <c:v>20.7</c:v>
                </c:pt>
                <c:pt idx="132">
                  <c:v>20.399999999999999</c:v>
                </c:pt>
                <c:pt idx="133">
                  <c:v>19.100000000000001</c:v>
                </c:pt>
                <c:pt idx="134">
                  <c:v>19.100000000000001</c:v>
                </c:pt>
                <c:pt idx="135">
                  <c:v>19.399999999999999</c:v>
                </c:pt>
                <c:pt idx="136">
                  <c:v>19.5</c:v>
                </c:pt>
                <c:pt idx="137">
                  <c:v>18.899999999999999</c:v>
                </c:pt>
                <c:pt idx="138">
                  <c:v>18.399999999999999</c:v>
                </c:pt>
                <c:pt idx="139">
                  <c:v>18.2</c:v>
                </c:pt>
                <c:pt idx="140">
                  <c:v>17</c:v>
                </c:pt>
                <c:pt idx="141">
                  <c:v>16.100000000000001</c:v>
                </c:pt>
                <c:pt idx="142">
                  <c:v>15.5</c:v>
                </c:pt>
                <c:pt idx="143">
                  <c:v>15.2</c:v>
                </c:pt>
                <c:pt idx="144">
                  <c:v>15.3</c:v>
                </c:pt>
                <c:pt idx="145">
                  <c:v>14.3</c:v>
                </c:pt>
                <c:pt idx="146">
                  <c:v>15.3</c:v>
                </c:pt>
                <c:pt idx="147">
                  <c:v>15.4</c:v>
                </c:pt>
                <c:pt idx="148">
                  <c:v>14.1</c:v>
                </c:pt>
                <c:pt idx="149">
                  <c:v>14.8</c:v>
                </c:pt>
                <c:pt idx="150">
                  <c:v>15.7</c:v>
                </c:pt>
                <c:pt idx="151">
                  <c:v>14.2</c:v>
                </c:pt>
                <c:pt idx="152">
                  <c:v>13.5</c:v>
                </c:pt>
                <c:pt idx="153">
                  <c:v>13.2</c:v>
                </c:pt>
                <c:pt idx="154">
                  <c:v>12.5</c:v>
                </c:pt>
                <c:pt idx="155">
                  <c:v>13.5</c:v>
                </c:pt>
                <c:pt idx="156">
                  <c:v>13.1</c:v>
                </c:pt>
                <c:pt idx="157">
                  <c:v>13.9</c:v>
                </c:pt>
                <c:pt idx="158">
                  <c:v>13.4</c:v>
                </c:pt>
                <c:pt idx="159">
                  <c:v>13.4</c:v>
                </c:pt>
                <c:pt idx="160">
                  <c:v>13.3</c:v>
                </c:pt>
                <c:pt idx="161">
                  <c:v>12.4</c:v>
                </c:pt>
                <c:pt idx="162">
                  <c:v>12.9</c:v>
                </c:pt>
                <c:pt idx="163">
                  <c:v>12</c:v>
                </c:pt>
                <c:pt idx="164">
                  <c:v>13.2</c:v>
                </c:pt>
                <c:pt idx="165">
                  <c:v>13.7</c:v>
                </c:pt>
                <c:pt idx="166">
                  <c:v>13.5</c:v>
                </c:pt>
                <c:pt idx="167">
                  <c:v>13.4</c:v>
                </c:pt>
                <c:pt idx="168">
                  <c:v>12.9</c:v>
                </c:pt>
                <c:pt idx="169">
                  <c:v>12.8</c:v>
                </c:pt>
                <c:pt idx="170">
                  <c:v>12.6</c:v>
                </c:pt>
                <c:pt idx="171">
                  <c:v>12.8</c:v>
                </c:pt>
                <c:pt idx="172">
                  <c:v>12.6</c:v>
                </c:pt>
                <c:pt idx="173">
                  <c:v>13.3</c:v>
                </c:pt>
                <c:pt idx="174">
                  <c:v>13</c:v>
                </c:pt>
                <c:pt idx="175">
                  <c:v>13.4</c:v>
                </c:pt>
                <c:pt idx="176">
                  <c:v>13.7</c:v>
                </c:pt>
                <c:pt idx="177">
                  <c:v>13.5</c:v>
                </c:pt>
                <c:pt idx="178">
                  <c:v>12.9</c:v>
                </c:pt>
                <c:pt idx="179">
                  <c:v>11.8</c:v>
                </c:pt>
                <c:pt idx="180">
                  <c:v>12.1</c:v>
                </c:pt>
                <c:pt idx="181">
                  <c:v>11.5</c:v>
                </c:pt>
                <c:pt idx="182">
                  <c:v>11.4</c:v>
                </c:pt>
                <c:pt idx="183">
                  <c:v>10.9</c:v>
                </c:pt>
                <c:pt idx="184">
                  <c:v>12.1</c:v>
                </c:pt>
                <c:pt idx="185">
                  <c:v>11.5</c:v>
                </c:pt>
                <c:pt idx="186">
                  <c:v>11.4</c:v>
                </c:pt>
                <c:pt idx="187">
                  <c:v>10.9</c:v>
                </c:pt>
                <c:pt idx="188">
                  <c:v>10.4</c:v>
                </c:pt>
                <c:pt idx="189">
                  <c:v>10</c:v>
                </c:pt>
                <c:pt idx="190">
                  <c:v>10.199999999999999</c:v>
                </c:pt>
                <c:pt idx="191">
                  <c:v>10.1</c:v>
                </c:pt>
                <c:pt idx="192">
                  <c:v>10</c:v>
                </c:pt>
                <c:pt idx="193">
                  <c:v>10.8</c:v>
                </c:pt>
                <c:pt idx="194">
                  <c:v>11</c:v>
                </c:pt>
                <c:pt idx="195">
                  <c:v>10.4</c:v>
                </c:pt>
                <c:pt idx="196">
                  <c:v>10.7</c:v>
                </c:pt>
                <c:pt idx="197">
                  <c:v>10.1</c:v>
                </c:pt>
                <c:pt idx="198">
                  <c:v>9.8000000000000007</c:v>
                </c:pt>
                <c:pt idx="199">
                  <c:v>9.6999999999999993</c:v>
                </c:pt>
                <c:pt idx="200">
                  <c:v>9.1</c:v>
                </c:pt>
                <c:pt idx="201">
                  <c:v>9.6</c:v>
                </c:pt>
                <c:pt idx="202">
                  <c:v>9.6</c:v>
                </c:pt>
                <c:pt idx="203">
                  <c:v>9.8000000000000007</c:v>
                </c:pt>
                <c:pt idx="204">
                  <c:v>10.1</c:v>
                </c:pt>
                <c:pt idx="205">
                  <c:v>10.4</c:v>
                </c:pt>
                <c:pt idx="206">
                  <c:v>9.8000000000000007</c:v>
                </c:pt>
                <c:pt idx="207">
                  <c:v>10</c:v>
                </c:pt>
                <c:pt idx="208">
                  <c:v>9.6999999999999993</c:v>
                </c:pt>
                <c:pt idx="209">
                  <c:v>9.5</c:v>
                </c:pt>
                <c:pt idx="210">
                  <c:v>9.4</c:v>
                </c:pt>
                <c:pt idx="211">
                  <c:v>9.8000000000000007</c:v>
                </c:pt>
                <c:pt idx="212">
                  <c:v>10</c:v>
                </c:pt>
                <c:pt idx="213">
                  <c:v>10.199999999999999</c:v>
                </c:pt>
                <c:pt idx="214">
                  <c:v>10.5</c:v>
                </c:pt>
                <c:pt idx="215">
                  <c:v>10.8</c:v>
                </c:pt>
                <c:pt idx="216">
                  <c:v>10.3</c:v>
                </c:pt>
                <c:pt idx="217">
                  <c:v>9.8000000000000007</c:v>
                </c:pt>
                <c:pt idx="218">
                  <c:v>9.6999999999999993</c:v>
                </c:pt>
                <c:pt idx="219">
                  <c:v>9.6999999999999993</c:v>
                </c:pt>
                <c:pt idx="220">
                  <c:v>9.4</c:v>
                </c:pt>
                <c:pt idx="221">
                  <c:v>9.4</c:v>
                </c:pt>
                <c:pt idx="222">
                  <c:v>10.5</c:v>
                </c:pt>
                <c:pt idx="223">
                  <c:v>10.6</c:v>
                </c:pt>
                <c:pt idx="224">
                  <c:v>11.5</c:v>
                </c:pt>
                <c:pt idx="225">
                  <c:v>11.5</c:v>
                </c:pt>
                <c:pt idx="226">
                  <c:v>11.7</c:v>
                </c:pt>
                <c:pt idx="227">
                  <c:v>11.5</c:v>
                </c:pt>
                <c:pt idx="228">
                  <c:v>10.7</c:v>
                </c:pt>
                <c:pt idx="229">
                  <c:v>11.6</c:v>
                </c:pt>
                <c:pt idx="230">
                  <c:v>11.3</c:v>
                </c:pt>
                <c:pt idx="231">
                  <c:v>12.1</c:v>
                </c:pt>
                <c:pt idx="232">
                  <c:v>12.4</c:v>
                </c:pt>
                <c:pt idx="233">
                  <c:v>12.1</c:v>
                </c:pt>
                <c:pt idx="234">
                  <c:v>11.6</c:v>
                </c:pt>
                <c:pt idx="235">
                  <c:v>11.4</c:v>
                </c:pt>
                <c:pt idx="236">
                  <c:v>10.9</c:v>
                </c:pt>
                <c:pt idx="237">
                  <c:v>11.3</c:v>
                </c:pt>
                <c:pt idx="238">
                  <c:v>11</c:v>
                </c:pt>
                <c:pt idx="239">
                  <c:v>12.1</c:v>
                </c:pt>
                <c:pt idx="240">
                  <c:v>12.9</c:v>
                </c:pt>
                <c:pt idx="241">
                  <c:v>13.7</c:v>
                </c:pt>
                <c:pt idx="242">
                  <c:v>14</c:v>
                </c:pt>
                <c:pt idx="243">
                  <c:v>13.3</c:v>
                </c:pt>
                <c:pt idx="244">
                  <c:v>14</c:v>
                </c:pt>
                <c:pt idx="245">
                  <c:v>13.6</c:v>
                </c:pt>
                <c:pt idx="246">
                  <c:v>13.7</c:v>
                </c:pt>
                <c:pt idx="247">
                  <c:v>13.6</c:v>
                </c:pt>
                <c:pt idx="248">
                  <c:v>13.1</c:v>
                </c:pt>
                <c:pt idx="249">
                  <c:v>13.7</c:v>
                </c:pt>
                <c:pt idx="250">
                  <c:v>12.8</c:v>
                </c:pt>
                <c:pt idx="251">
                  <c:v>13.4</c:v>
                </c:pt>
                <c:pt idx="252">
                  <c:v>12.7</c:v>
                </c:pt>
                <c:pt idx="253">
                  <c:v>12.4</c:v>
                </c:pt>
                <c:pt idx="254">
                  <c:v>13.4</c:v>
                </c:pt>
                <c:pt idx="255">
                  <c:v>13.2</c:v>
                </c:pt>
                <c:pt idx="256">
                  <c:v>12.4</c:v>
                </c:pt>
                <c:pt idx="257">
                  <c:v>12.7</c:v>
                </c:pt>
                <c:pt idx="258">
                  <c:v>11.7</c:v>
                </c:pt>
                <c:pt idx="259">
                  <c:v>11.6</c:v>
                </c:pt>
                <c:pt idx="260">
                  <c:v>11.7</c:v>
                </c:pt>
                <c:pt idx="261">
                  <c:v>10.9</c:v>
                </c:pt>
                <c:pt idx="262">
                  <c:v>12.1</c:v>
                </c:pt>
                <c:pt idx="263">
                  <c:v>10.4</c:v>
                </c:pt>
                <c:pt idx="264">
                  <c:v>12.1</c:v>
                </c:pt>
                <c:pt idx="265">
                  <c:v>12.1</c:v>
                </c:pt>
                <c:pt idx="266">
                  <c:v>10.5</c:v>
                </c:pt>
                <c:pt idx="267">
                  <c:v>10.4</c:v>
                </c:pt>
                <c:pt idx="268">
                  <c:v>10.199999999999999</c:v>
                </c:pt>
                <c:pt idx="269">
                  <c:v>10</c:v>
                </c:pt>
                <c:pt idx="270">
                  <c:v>10.199999999999999</c:v>
                </c:pt>
                <c:pt idx="271">
                  <c:v>10.3</c:v>
                </c:pt>
                <c:pt idx="272">
                  <c:v>9.5</c:v>
                </c:pt>
                <c:pt idx="273">
                  <c:v>9.6999999999999993</c:v>
                </c:pt>
                <c:pt idx="274">
                  <c:v>9.6</c:v>
                </c:pt>
                <c:pt idx="275">
                  <c:v>8.3000000000000007</c:v>
                </c:pt>
                <c:pt idx="276">
                  <c:v>9</c:v>
                </c:pt>
                <c:pt idx="277">
                  <c:v>8.1</c:v>
                </c:pt>
                <c:pt idx="278">
                  <c:v>7.7</c:v>
                </c:pt>
                <c:pt idx="279">
                  <c:v>8.9</c:v>
                </c:pt>
                <c:pt idx="280">
                  <c:v>8.6999999999999993</c:v>
                </c:pt>
                <c:pt idx="281">
                  <c:v>9.1</c:v>
                </c:pt>
                <c:pt idx="282">
                  <c:v>9.1999999999999993</c:v>
                </c:pt>
                <c:pt idx="283">
                  <c:v>9.6999999999999993</c:v>
                </c:pt>
                <c:pt idx="284">
                  <c:v>9.3000000000000007</c:v>
                </c:pt>
                <c:pt idx="285">
                  <c:v>8.1</c:v>
                </c:pt>
                <c:pt idx="286">
                  <c:v>8.5</c:v>
                </c:pt>
                <c:pt idx="287">
                  <c:v>9.3000000000000007</c:v>
                </c:pt>
                <c:pt idx="288">
                  <c:v>9.1999999999999993</c:v>
                </c:pt>
                <c:pt idx="289">
                  <c:v>9.8000000000000007</c:v>
                </c:pt>
                <c:pt idx="290">
                  <c:v>10.1</c:v>
                </c:pt>
                <c:pt idx="291">
                  <c:v>9.6999999999999993</c:v>
                </c:pt>
                <c:pt idx="292">
                  <c:v>9.6</c:v>
                </c:pt>
                <c:pt idx="293">
                  <c:v>9.5</c:v>
                </c:pt>
                <c:pt idx="294">
                  <c:v>9.1999999999999993</c:v>
                </c:pt>
                <c:pt idx="295">
                  <c:v>8.6</c:v>
                </c:pt>
                <c:pt idx="296">
                  <c:v>9.6999999999999993</c:v>
                </c:pt>
                <c:pt idx="297">
                  <c:v>9.3000000000000007</c:v>
                </c:pt>
                <c:pt idx="298">
                  <c:v>9.5</c:v>
                </c:pt>
                <c:pt idx="299">
                  <c:v>8.1999999999999993</c:v>
                </c:pt>
                <c:pt idx="300">
                  <c:v>9.1</c:v>
                </c:pt>
                <c:pt idx="301">
                  <c:v>8.8000000000000007</c:v>
                </c:pt>
                <c:pt idx="302">
                  <c:v>9.1999999999999993</c:v>
                </c:pt>
                <c:pt idx="303">
                  <c:v>8.6999999999999993</c:v>
                </c:pt>
                <c:pt idx="304">
                  <c:v>8.5</c:v>
                </c:pt>
                <c:pt idx="305">
                  <c:v>9.5</c:v>
                </c:pt>
                <c:pt idx="306">
                  <c:v>8.1</c:v>
                </c:pt>
                <c:pt idx="307">
                  <c:v>7.7</c:v>
                </c:pt>
                <c:pt idx="308">
                  <c:v>7.9</c:v>
                </c:pt>
                <c:pt idx="309">
                  <c:v>8.1</c:v>
                </c:pt>
                <c:pt idx="310">
                  <c:v>7.7</c:v>
                </c:pt>
                <c:pt idx="311">
                  <c:v>8.4</c:v>
                </c:pt>
                <c:pt idx="312">
                  <c:v>8</c:v>
                </c:pt>
                <c:pt idx="313">
                  <c:v>7.7</c:v>
                </c:pt>
                <c:pt idx="314">
                  <c:v>7.8</c:v>
                </c:pt>
                <c:pt idx="315">
                  <c:v>7.7</c:v>
                </c:pt>
                <c:pt idx="316">
                  <c:v>6.8</c:v>
                </c:pt>
                <c:pt idx="317">
                  <c:v>7.4</c:v>
                </c:pt>
                <c:pt idx="318">
                  <c:v>8.5</c:v>
                </c:pt>
                <c:pt idx="319">
                  <c:v>7.5</c:v>
                </c:pt>
                <c:pt idx="320">
                  <c:v>7.2</c:v>
                </c:pt>
                <c:pt idx="321">
                  <c:v>6.7</c:v>
                </c:pt>
                <c:pt idx="322">
                  <c:v>7</c:v>
                </c:pt>
                <c:pt idx="323">
                  <c:v>6.5</c:v>
                </c:pt>
                <c:pt idx="324">
                  <c:v>6</c:v>
                </c:pt>
                <c:pt idx="325">
                  <c:v>6.6</c:v>
                </c:pt>
                <c:pt idx="326">
                  <c:v>6</c:v>
                </c:pt>
                <c:pt idx="327">
                  <c:v>6.3</c:v>
                </c:pt>
                <c:pt idx="328">
                  <c:v>6.5</c:v>
                </c:pt>
                <c:pt idx="329">
                  <c:v>6.4</c:v>
                </c:pt>
                <c:pt idx="330">
                  <c:v>7.3</c:v>
                </c:pt>
                <c:pt idx="331">
                  <c:v>6.1</c:v>
                </c:pt>
                <c:pt idx="332">
                  <c:v>7.4</c:v>
                </c:pt>
                <c:pt idx="333">
                  <c:v>7.7</c:v>
                </c:pt>
                <c:pt idx="334">
                  <c:v>7.1</c:v>
                </c:pt>
                <c:pt idx="335">
                  <c:v>6.9</c:v>
                </c:pt>
                <c:pt idx="336">
                  <c:v>7.7</c:v>
                </c:pt>
                <c:pt idx="337">
                  <c:v>7.5</c:v>
                </c:pt>
                <c:pt idx="338">
                  <c:v>6.6</c:v>
                </c:pt>
                <c:pt idx="339">
                  <c:v>6.5</c:v>
                </c:pt>
                <c:pt idx="340">
                  <c:v>7</c:v>
                </c:pt>
                <c:pt idx="341">
                  <c:v>6.8</c:v>
                </c:pt>
                <c:pt idx="342">
                  <c:v>6.7</c:v>
                </c:pt>
                <c:pt idx="343">
                  <c:v>7.1</c:v>
                </c:pt>
                <c:pt idx="344">
                  <c:v>6.6</c:v>
                </c:pt>
                <c:pt idx="345">
                  <c:v>6.9</c:v>
                </c:pt>
                <c:pt idx="346">
                  <c:v>6.8</c:v>
                </c:pt>
                <c:pt idx="347">
                  <c:v>7.1</c:v>
                </c:pt>
                <c:pt idx="348">
                  <c:v>6.9</c:v>
                </c:pt>
                <c:pt idx="349">
                  <c:v>6.7</c:v>
                </c:pt>
                <c:pt idx="350">
                  <c:v>7.9</c:v>
                </c:pt>
                <c:pt idx="351">
                  <c:v>8.1</c:v>
                </c:pt>
                <c:pt idx="352">
                  <c:v>7.8</c:v>
                </c:pt>
                <c:pt idx="353">
                  <c:v>7.8</c:v>
                </c:pt>
                <c:pt idx="354">
                  <c:v>8</c:v>
                </c:pt>
                <c:pt idx="355">
                  <c:v>9.1</c:v>
                </c:pt>
                <c:pt idx="356">
                  <c:v>7.8</c:v>
                </c:pt>
                <c:pt idx="357">
                  <c:v>8.1</c:v>
                </c:pt>
                <c:pt idx="358">
                  <c:v>8.5</c:v>
                </c:pt>
                <c:pt idx="359">
                  <c:v>9</c:v>
                </c:pt>
                <c:pt idx="360">
                  <c:v>8.9</c:v>
                </c:pt>
                <c:pt idx="361">
                  <c:v>8.9</c:v>
                </c:pt>
                <c:pt idx="362">
                  <c:v>9.6</c:v>
                </c:pt>
                <c:pt idx="363">
                  <c:v>9.3000000000000007</c:v>
                </c:pt>
                <c:pt idx="364">
                  <c:v>8.6999999999999993</c:v>
                </c:pt>
                <c:pt idx="365">
                  <c:v>10.199999999999999</c:v>
                </c:pt>
                <c:pt idx="366">
                  <c:v>9.1999999999999993</c:v>
                </c:pt>
                <c:pt idx="367">
                  <c:v>9.1</c:v>
                </c:pt>
                <c:pt idx="368">
                  <c:v>9.1999999999999993</c:v>
                </c:pt>
                <c:pt idx="369">
                  <c:v>9.6999999999999993</c:v>
                </c:pt>
                <c:pt idx="370">
                  <c:v>10.4</c:v>
                </c:pt>
                <c:pt idx="371">
                  <c:v>10.5</c:v>
                </c:pt>
                <c:pt idx="372">
                  <c:v>10.4</c:v>
                </c:pt>
                <c:pt idx="373">
                  <c:v>10.3</c:v>
                </c:pt>
                <c:pt idx="374">
                  <c:v>9.6</c:v>
                </c:pt>
                <c:pt idx="375">
                  <c:v>10.6</c:v>
                </c:pt>
                <c:pt idx="376">
                  <c:v>11.1</c:v>
                </c:pt>
                <c:pt idx="377">
                  <c:v>11.1</c:v>
                </c:pt>
                <c:pt idx="378">
                  <c:v>10.199999999999999</c:v>
                </c:pt>
                <c:pt idx="379">
                  <c:v>10.5</c:v>
                </c:pt>
                <c:pt idx="380">
                  <c:v>10.9</c:v>
                </c:pt>
                <c:pt idx="381">
                  <c:v>10.4</c:v>
                </c:pt>
                <c:pt idx="382">
                  <c:v>9.9</c:v>
                </c:pt>
                <c:pt idx="383">
                  <c:v>9.3000000000000007</c:v>
                </c:pt>
                <c:pt idx="384">
                  <c:v>9.6</c:v>
                </c:pt>
                <c:pt idx="385">
                  <c:v>9.1999999999999993</c:v>
                </c:pt>
                <c:pt idx="386">
                  <c:v>9.4</c:v>
                </c:pt>
                <c:pt idx="387">
                  <c:v>9.4</c:v>
                </c:pt>
                <c:pt idx="388">
                  <c:v>9.3000000000000007</c:v>
                </c:pt>
                <c:pt idx="389">
                  <c:v>9.3000000000000007</c:v>
                </c:pt>
                <c:pt idx="390">
                  <c:v>10.5</c:v>
                </c:pt>
                <c:pt idx="391">
                  <c:v>10.5</c:v>
                </c:pt>
                <c:pt idx="392">
                  <c:v>10.199999999999999</c:v>
                </c:pt>
                <c:pt idx="393">
                  <c:v>10.199999999999999</c:v>
                </c:pt>
                <c:pt idx="394">
                  <c:v>10.5</c:v>
                </c:pt>
                <c:pt idx="395">
                  <c:v>10.6</c:v>
                </c:pt>
                <c:pt idx="396">
                  <c:v>10.5</c:v>
                </c:pt>
                <c:pt idx="397">
                  <c:v>10.8</c:v>
                </c:pt>
                <c:pt idx="398">
                  <c:v>9.4</c:v>
                </c:pt>
                <c:pt idx="399">
                  <c:v>9.1</c:v>
                </c:pt>
                <c:pt idx="400">
                  <c:v>8.9</c:v>
                </c:pt>
                <c:pt idx="401">
                  <c:v>9.4</c:v>
                </c:pt>
                <c:pt idx="402">
                  <c:v>8.1</c:v>
                </c:pt>
                <c:pt idx="403">
                  <c:v>8.6</c:v>
                </c:pt>
                <c:pt idx="404">
                  <c:v>8.6999999999999993</c:v>
                </c:pt>
                <c:pt idx="405">
                  <c:v>8.4</c:v>
                </c:pt>
                <c:pt idx="406">
                  <c:v>9.6</c:v>
                </c:pt>
                <c:pt idx="407">
                  <c:v>8.6999999999999993</c:v>
                </c:pt>
                <c:pt idx="408">
                  <c:v>7.6</c:v>
                </c:pt>
                <c:pt idx="409">
                  <c:v>8.8000000000000007</c:v>
                </c:pt>
                <c:pt idx="410">
                  <c:v>8.4</c:v>
                </c:pt>
                <c:pt idx="411">
                  <c:v>8.8000000000000007</c:v>
                </c:pt>
                <c:pt idx="412">
                  <c:v>8.8000000000000007</c:v>
                </c:pt>
                <c:pt idx="413">
                  <c:v>8</c:v>
                </c:pt>
                <c:pt idx="414">
                  <c:v>9.1</c:v>
                </c:pt>
                <c:pt idx="415">
                  <c:v>8.5</c:v>
                </c:pt>
                <c:pt idx="416">
                  <c:v>8.3000000000000007</c:v>
                </c:pt>
                <c:pt idx="417">
                  <c:v>8.1999999999999993</c:v>
                </c:pt>
                <c:pt idx="418">
                  <c:v>8</c:v>
                </c:pt>
                <c:pt idx="419">
                  <c:v>7.3</c:v>
                </c:pt>
                <c:pt idx="420">
                  <c:v>7.5</c:v>
                </c:pt>
                <c:pt idx="421">
                  <c:v>7.6</c:v>
                </c:pt>
                <c:pt idx="422">
                  <c:v>8.8000000000000007</c:v>
                </c:pt>
                <c:pt idx="423">
                  <c:v>8.3000000000000007</c:v>
                </c:pt>
                <c:pt idx="424">
                  <c:v>8.1</c:v>
                </c:pt>
                <c:pt idx="425">
                  <c:v>8.1999999999999993</c:v>
                </c:pt>
                <c:pt idx="426">
                  <c:v>7.6</c:v>
                </c:pt>
                <c:pt idx="427">
                  <c:v>6.8</c:v>
                </c:pt>
                <c:pt idx="428">
                  <c:v>7.4</c:v>
                </c:pt>
                <c:pt idx="429">
                  <c:v>8.1999999999999993</c:v>
                </c:pt>
                <c:pt idx="430">
                  <c:v>8.1</c:v>
                </c:pt>
                <c:pt idx="431">
                  <c:v>8.5</c:v>
                </c:pt>
                <c:pt idx="432">
                  <c:v>8.3000000000000007</c:v>
                </c:pt>
                <c:pt idx="433">
                  <c:v>8</c:v>
                </c:pt>
                <c:pt idx="434">
                  <c:v>8.5</c:v>
                </c:pt>
                <c:pt idx="435">
                  <c:v>8.4</c:v>
                </c:pt>
                <c:pt idx="436">
                  <c:v>8.9</c:v>
                </c:pt>
                <c:pt idx="437">
                  <c:v>9.5</c:v>
                </c:pt>
                <c:pt idx="438">
                  <c:v>10.5</c:v>
                </c:pt>
                <c:pt idx="439">
                  <c:v>10.5</c:v>
                </c:pt>
                <c:pt idx="440">
                  <c:v>11.9</c:v>
                </c:pt>
                <c:pt idx="441">
                  <c:v>12</c:v>
                </c:pt>
                <c:pt idx="442">
                  <c:v>12.5</c:v>
                </c:pt>
                <c:pt idx="443">
                  <c:v>13.9</c:v>
                </c:pt>
                <c:pt idx="444">
                  <c:v>14.4</c:v>
                </c:pt>
                <c:pt idx="445">
                  <c:v>15.2</c:v>
                </c:pt>
                <c:pt idx="446">
                  <c:v>15.6</c:v>
                </c:pt>
                <c:pt idx="447">
                  <c:v>17.2</c:v>
                </c:pt>
                <c:pt idx="448">
                  <c:v>16.600000000000001</c:v>
                </c:pt>
                <c:pt idx="449">
                  <c:v>16.3</c:v>
                </c:pt>
                <c:pt idx="450">
                  <c:v>16.100000000000001</c:v>
                </c:pt>
                <c:pt idx="451">
                  <c:v>16.600000000000001</c:v>
                </c:pt>
                <c:pt idx="452">
                  <c:v>16.2</c:v>
                </c:pt>
                <c:pt idx="453">
                  <c:v>17.3</c:v>
                </c:pt>
                <c:pt idx="454">
                  <c:v>17</c:v>
                </c:pt>
                <c:pt idx="455">
                  <c:v>16.7</c:v>
                </c:pt>
                <c:pt idx="456">
                  <c:v>17.899999999999999</c:v>
                </c:pt>
                <c:pt idx="457">
                  <c:v>18.100000000000001</c:v>
                </c:pt>
                <c:pt idx="458">
                  <c:v>19.3</c:v>
                </c:pt>
                <c:pt idx="459">
                  <c:v>17.899999999999999</c:v>
                </c:pt>
                <c:pt idx="460">
                  <c:v>16.8</c:v>
                </c:pt>
                <c:pt idx="461">
                  <c:v>17.3</c:v>
                </c:pt>
                <c:pt idx="462">
                  <c:v>16.600000000000001</c:v>
                </c:pt>
                <c:pt idx="463">
                  <c:v>16.7</c:v>
                </c:pt>
                <c:pt idx="464">
                  <c:v>17.2</c:v>
                </c:pt>
                <c:pt idx="465">
                  <c:v>16.2</c:v>
                </c:pt>
                <c:pt idx="466">
                  <c:v>16.899999999999999</c:v>
                </c:pt>
                <c:pt idx="467">
                  <c:v>16.399999999999999</c:v>
                </c:pt>
                <c:pt idx="468">
                  <c:v>16.8</c:v>
                </c:pt>
                <c:pt idx="469">
                  <c:v>16.7</c:v>
                </c:pt>
                <c:pt idx="470">
                  <c:v>17.2</c:v>
                </c:pt>
                <c:pt idx="471">
                  <c:v>17.5</c:v>
                </c:pt>
                <c:pt idx="472">
                  <c:v>17.3</c:v>
                </c:pt>
                <c:pt idx="473">
                  <c:v>17</c:v>
                </c:pt>
                <c:pt idx="474">
                  <c:v>16.899999999999999</c:v>
                </c:pt>
                <c:pt idx="475">
                  <c:v>17.5</c:v>
                </c:pt>
                <c:pt idx="476">
                  <c:v>16.3</c:v>
                </c:pt>
                <c:pt idx="477">
                  <c:v>15.8</c:v>
                </c:pt>
                <c:pt idx="478">
                  <c:v>16.600000000000001</c:v>
                </c:pt>
                <c:pt idx="479">
                  <c:v>15.1</c:v>
                </c:pt>
                <c:pt idx="480">
                  <c:v>12.8</c:v>
                </c:pt>
                <c:pt idx="481">
                  <c:v>14.4</c:v>
                </c:pt>
                <c:pt idx="482">
                  <c:v>14.1</c:v>
                </c:pt>
                <c:pt idx="483">
                  <c:v>14</c:v>
                </c:pt>
                <c:pt idx="484">
                  <c:v>14.1</c:v>
                </c:pt>
                <c:pt idx="485">
                  <c:v>14.3</c:v>
                </c:pt>
                <c:pt idx="486">
                  <c:v>15.1</c:v>
                </c:pt>
                <c:pt idx="487">
                  <c:v>13.8</c:v>
                </c:pt>
                <c:pt idx="488">
                  <c:v>14</c:v>
                </c:pt>
                <c:pt idx="489">
                  <c:v>13.9</c:v>
                </c:pt>
                <c:pt idx="490">
                  <c:v>13.2</c:v>
                </c:pt>
                <c:pt idx="491">
                  <c:v>13.7</c:v>
                </c:pt>
                <c:pt idx="492">
                  <c:v>13.3</c:v>
                </c:pt>
                <c:pt idx="493">
                  <c:v>12.6</c:v>
                </c:pt>
                <c:pt idx="494">
                  <c:v>12.8</c:v>
                </c:pt>
                <c:pt idx="495">
                  <c:v>13.1</c:v>
                </c:pt>
                <c:pt idx="496">
                  <c:v>13.5</c:v>
                </c:pt>
                <c:pt idx="497">
                  <c:v>13.2</c:v>
                </c:pt>
                <c:pt idx="498">
                  <c:v>12.6</c:v>
                </c:pt>
                <c:pt idx="499">
                  <c:v>13.4</c:v>
                </c:pt>
                <c:pt idx="500">
                  <c:v>14.1</c:v>
                </c:pt>
                <c:pt idx="501">
                  <c:v>12.7</c:v>
                </c:pt>
                <c:pt idx="502">
                  <c:v>12</c:v>
                </c:pt>
                <c:pt idx="503">
                  <c:v>11.4</c:v>
                </c:pt>
                <c:pt idx="504">
                  <c:v>12</c:v>
                </c:pt>
                <c:pt idx="505">
                  <c:v>12.6</c:v>
                </c:pt>
                <c:pt idx="506">
                  <c:v>11.9</c:v>
                </c:pt>
                <c:pt idx="507">
                  <c:v>11.1</c:v>
                </c:pt>
                <c:pt idx="508">
                  <c:v>11.7</c:v>
                </c:pt>
                <c:pt idx="509">
                  <c:v>11</c:v>
                </c:pt>
                <c:pt idx="510">
                  <c:v>11.6</c:v>
                </c:pt>
                <c:pt idx="511">
                  <c:v>10.8</c:v>
                </c:pt>
                <c:pt idx="512">
                  <c:v>11</c:v>
                </c:pt>
                <c:pt idx="513">
                  <c:v>10.3</c:v>
                </c:pt>
                <c:pt idx="514">
                  <c:v>11</c:v>
                </c:pt>
                <c:pt idx="515">
                  <c:v>10.9</c:v>
                </c:pt>
                <c:pt idx="516">
                  <c:v>10.5</c:v>
                </c:pt>
                <c:pt idx="517">
                  <c:v>10</c:v>
                </c:pt>
                <c:pt idx="518">
                  <c:v>9.9</c:v>
                </c:pt>
                <c:pt idx="519">
                  <c:v>9.1999999999999993</c:v>
                </c:pt>
                <c:pt idx="520">
                  <c:v>10.6</c:v>
                </c:pt>
                <c:pt idx="521">
                  <c:v>9.5</c:v>
                </c:pt>
                <c:pt idx="522">
                  <c:v>8.9</c:v>
                </c:pt>
                <c:pt idx="523">
                  <c:v>9.1999999999999993</c:v>
                </c:pt>
                <c:pt idx="524">
                  <c:v>8.9</c:v>
                </c:pt>
                <c:pt idx="525">
                  <c:v>8.8000000000000007</c:v>
                </c:pt>
                <c:pt idx="526">
                  <c:v>10</c:v>
                </c:pt>
                <c:pt idx="527">
                  <c:v>8.6999999999999993</c:v>
                </c:pt>
                <c:pt idx="528">
                  <c:v>8.4</c:v>
                </c:pt>
                <c:pt idx="529">
                  <c:v>8.3000000000000007</c:v>
                </c:pt>
                <c:pt idx="530">
                  <c:v>8.6</c:v>
                </c:pt>
                <c:pt idx="531">
                  <c:v>9.4</c:v>
                </c:pt>
                <c:pt idx="532">
                  <c:v>7.8</c:v>
                </c:pt>
                <c:pt idx="533">
                  <c:v>8.3000000000000007</c:v>
                </c:pt>
                <c:pt idx="534">
                  <c:v>8.3000000000000007</c:v>
                </c:pt>
                <c:pt idx="535">
                  <c:v>7.5</c:v>
                </c:pt>
                <c:pt idx="536">
                  <c:v>8.3000000000000007</c:v>
                </c:pt>
                <c:pt idx="537">
                  <c:v>8.3000000000000007</c:v>
                </c:pt>
                <c:pt idx="538">
                  <c:v>7.7</c:v>
                </c:pt>
                <c:pt idx="539">
                  <c:v>7.7</c:v>
                </c:pt>
                <c:pt idx="540">
                  <c:v>7.2</c:v>
                </c:pt>
                <c:pt idx="541">
                  <c:v>7.7</c:v>
                </c:pt>
                <c:pt idx="542">
                  <c:v>8.3000000000000007</c:v>
                </c:pt>
                <c:pt idx="543">
                  <c:v>7.1</c:v>
                </c:pt>
                <c:pt idx="544">
                  <c:v>6.8</c:v>
                </c:pt>
                <c:pt idx="545">
                  <c:v>6.3</c:v>
                </c:pt>
                <c:pt idx="546">
                  <c:v>7.2</c:v>
                </c:pt>
                <c:pt idx="547">
                  <c:v>7.7</c:v>
                </c:pt>
                <c:pt idx="548">
                  <c:v>6.9</c:v>
                </c:pt>
                <c:pt idx="549">
                  <c:v>7.4</c:v>
                </c:pt>
                <c:pt idx="550">
                  <c:v>7.6</c:v>
                </c:pt>
                <c:pt idx="551">
                  <c:v>6.6</c:v>
                </c:pt>
                <c:pt idx="552">
                  <c:v>7.2</c:v>
                </c:pt>
                <c:pt idx="553">
                  <c:v>5.7</c:v>
                </c:pt>
                <c:pt idx="554">
                  <c:v>6</c:v>
                </c:pt>
                <c:pt idx="555">
                  <c:v>6.2</c:v>
                </c:pt>
                <c:pt idx="556">
                  <c:v>6.3</c:v>
                </c:pt>
                <c:pt idx="557">
                  <c:v>6.6</c:v>
                </c:pt>
                <c:pt idx="558">
                  <c:v>6.2</c:v>
                </c:pt>
                <c:pt idx="559">
                  <c:v>5.9</c:v>
                </c:pt>
                <c:pt idx="560">
                  <c:v>6</c:v>
                </c:pt>
                <c:pt idx="561">
                  <c:v>6.4</c:v>
                </c:pt>
                <c:pt idx="562">
                  <c:v>6</c:v>
                </c:pt>
                <c:pt idx="563">
                  <c:v>6.4</c:v>
                </c:pt>
                <c:pt idx="564">
                  <c:v>7</c:v>
                </c:pt>
                <c:pt idx="565">
                  <c:v>7.1</c:v>
                </c:pt>
                <c:pt idx="566">
                  <c:v>6.7</c:v>
                </c:pt>
                <c:pt idx="567">
                  <c:v>6.6</c:v>
                </c:pt>
                <c:pt idx="568">
                  <c:v>6.1</c:v>
                </c:pt>
                <c:pt idx="569">
                  <c:v>5.7</c:v>
                </c:pt>
                <c:pt idx="570">
                  <c:v>5.7</c:v>
                </c:pt>
                <c:pt idx="571">
                  <c:v>5.8</c:v>
                </c:pt>
                <c:pt idx="572">
                  <c:v>5.4</c:v>
                </c:pt>
                <c:pt idx="573">
                  <c:v>5.0999999999999996</c:v>
                </c:pt>
                <c:pt idx="574">
                  <c:v>5.0999999999999996</c:v>
                </c:pt>
                <c:pt idx="575">
                  <c:v>5.8</c:v>
                </c:pt>
                <c:pt idx="576">
                  <c:v>5.6</c:v>
                </c:pt>
                <c:pt idx="577">
                  <c:v>5.8</c:v>
                </c:pt>
                <c:pt idx="578">
                  <c:v>7</c:v>
                </c:pt>
                <c:pt idx="579">
                  <c:v>16.100000000000001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E3-4240-8917-1AD3A140A4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0655664"/>
        <c:axId val="520651400"/>
      </c:lineChart>
      <c:dateAx>
        <c:axId val="52065566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651400"/>
        <c:crosses val="autoZero"/>
        <c:auto val="1"/>
        <c:lblOffset val="100"/>
        <c:baseTimeUnit val="months"/>
      </c:dateAx>
      <c:valAx>
        <c:axId val="520651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655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Ratio of Black to White Male Unemployment Rates</c:v>
                </c:pt>
              </c:strCache>
            </c:strRef>
          </c:tx>
          <c:spPr>
            <a:ln w="412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Sheet1!$A$2:$A$581</c:f>
              <c:numCache>
                <c:formatCode>mmm\-yy</c:formatCode>
                <c:ptCount val="580"/>
                <c:pt idx="0">
                  <c:v>26299</c:v>
                </c:pt>
                <c:pt idx="1">
                  <c:v>26330</c:v>
                </c:pt>
                <c:pt idx="2">
                  <c:v>26359</c:v>
                </c:pt>
                <c:pt idx="3">
                  <c:v>26390</c:v>
                </c:pt>
                <c:pt idx="4">
                  <c:v>26420</c:v>
                </c:pt>
                <c:pt idx="5">
                  <c:v>26451</c:v>
                </c:pt>
                <c:pt idx="6">
                  <c:v>26481</c:v>
                </c:pt>
                <c:pt idx="7">
                  <c:v>26512</c:v>
                </c:pt>
                <c:pt idx="8">
                  <c:v>26543</c:v>
                </c:pt>
                <c:pt idx="9">
                  <c:v>26573</c:v>
                </c:pt>
                <c:pt idx="10">
                  <c:v>26604</c:v>
                </c:pt>
                <c:pt idx="11">
                  <c:v>26634</c:v>
                </c:pt>
                <c:pt idx="12">
                  <c:v>26665</c:v>
                </c:pt>
                <c:pt idx="13">
                  <c:v>26696</c:v>
                </c:pt>
                <c:pt idx="14">
                  <c:v>26724</c:v>
                </c:pt>
                <c:pt idx="15">
                  <c:v>26755</c:v>
                </c:pt>
                <c:pt idx="16">
                  <c:v>26785</c:v>
                </c:pt>
                <c:pt idx="17">
                  <c:v>26816</c:v>
                </c:pt>
                <c:pt idx="18">
                  <c:v>26846</c:v>
                </c:pt>
                <c:pt idx="19">
                  <c:v>26877</c:v>
                </c:pt>
                <c:pt idx="20">
                  <c:v>26908</c:v>
                </c:pt>
                <c:pt idx="21">
                  <c:v>26938</c:v>
                </c:pt>
                <c:pt idx="22">
                  <c:v>26969</c:v>
                </c:pt>
                <c:pt idx="23">
                  <c:v>26999</c:v>
                </c:pt>
                <c:pt idx="24">
                  <c:v>27030</c:v>
                </c:pt>
                <c:pt idx="25">
                  <c:v>27061</c:v>
                </c:pt>
                <c:pt idx="26">
                  <c:v>27089</c:v>
                </c:pt>
                <c:pt idx="27">
                  <c:v>27120</c:v>
                </c:pt>
                <c:pt idx="28">
                  <c:v>27150</c:v>
                </c:pt>
                <c:pt idx="29">
                  <c:v>27181</c:v>
                </c:pt>
                <c:pt idx="30">
                  <c:v>27211</c:v>
                </c:pt>
                <c:pt idx="31">
                  <c:v>27242</c:v>
                </c:pt>
                <c:pt idx="32">
                  <c:v>27273</c:v>
                </c:pt>
                <c:pt idx="33">
                  <c:v>27303</c:v>
                </c:pt>
                <c:pt idx="34">
                  <c:v>27334</c:v>
                </c:pt>
                <c:pt idx="35">
                  <c:v>27364</c:v>
                </c:pt>
                <c:pt idx="36">
                  <c:v>27395</c:v>
                </c:pt>
                <c:pt idx="37">
                  <c:v>27426</c:v>
                </c:pt>
                <c:pt idx="38">
                  <c:v>27454</c:v>
                </c:pt>
                <c:pt idx="39">
                  <c:v>27485</c:v>
                </c:pt>
                <c:pt idx="40">
                  <c:v>27515</c:v>
                </c:pt>
                <c:pt idx="41">
                  <c:v>27546</c:v>
                </c:pt>
                <c:pt idx="42">
                  <c:v>27576</c:v>
                </c:pt>
                <c:pt idx="43">
                  <c:v>27607</c:v>
                </c:pt>
                <c:pt idx="44">
                  <c:v>27638</c:v>
                </c:pt>
                <c:pt idx="45">
                  <c:v>27668</c:v>
                </c:pt>
                <c:pt idx="46">
                  <c:v>27699</c:v>
                </c:pt>
                <c:pt idx="47">
                  <c:v>27729</c:v>
                </c:pt>
                <c:pt idx="48">
                  <c:v>27760</c:v>
                </c:pt>
                <c:pt idx="49">
                  <c:v>27791</c:v>
                </c:pt>
                <c:pt idx="50">
                  <c:v>27820</c:v>
                </c:pt>
                <c:pt idx="51">
                  <c:v>27851</c:v>
                </c:pt>
                <c:pt idx="52">
                  <c:v>27881</c:v>
                </c:pt>
                <c:pt idx="53">
                  <c:v>27912</c:v>
                </c:pt>
                <c:pt idx="54">
                  <c:v>27942</c:v>
                </c:pt>
                <c:pt idx="55">
                  <c:v>27973</c:v>
                </c:pt>
                <c:pt idx="56">
                  <c:v>28004</c:v>
                </c:pt>
                <c:pt idx="57">
                  <c:v>28034</c:v>
                </c:pt>
                <c:pt idx="58">
                  <c:v>28065</c:v>
                </c:pt>
                <c:pt idx="59">
                  <c:v>28095</c:v>
                </c:pt>
                <c:pt idx="60">
                  <c:v>28126</c:v>
                </c:pt>
                <c:pt idx="61">
                  <c:v>28157</c:v>
                </c:pt>
                <c:pt idx="62">
                  <c:v>28185</c:v>
                </c:pt>
                <c:pt idx="63">
                  <c:v>28216</c:v>
                </c:pt>
                <c:pt idx="64">
                  <c:v>28246</c:v>
                </c:pt>
                <c:pt idx="65">
                  <c:v>28277</c:v>
                </c:pt>
                <c:pt idx="66">
                  <c:v>28307</c:v>
                </c:pt>
                <c:pt idx="67">
                  <c:v>28338</c:v>
                </c:pt>
                <c:pt idx="68">
                  <c:v>28369</c:v>
                </c:pt>
                <c:pt idx="69">
                  <c:v>28399</c:v>
                </c:pt>
                <c:pt idx="70">
                  <c:v>28430</c:v>
                </c:pt>
                <c:pt idx="71">
                  <c:v>28460</c:v>
                </c:pt>
                <c:pt idx="72">
                  <c:v>28491</c:v>
                </c:pt>
                <c:pt idx="73">
                  <c:v>28522</c:v>
                </c:pt>
                <c:pt idx="74">
                  <c:v>28550</c:v>
                </c:pt>
                <c:pt idx="75">
                  <c:v>28581</c:v>
                </c:pt>
                <c:pt idx="76">
                  <c:v>28611</c:v>
                </c:pt>
                <c:pt idx="77">
                  <c:v>28642</c:v>
                </c:pt>
                <c:pt idx="78">
                  <c:v>28672</c:v>
                </c:pt>
                <c:pt idx="79">
                  <c:v>28703</c:v>
                </c:pt>
                <c:pt idx="80">
                  <c:v>28734</c:v>
                </c:pt>
                <c:pt idx="81">
                  <c:v>28764</c:v>
                </c:pt>
                <c:pt idx="82">
                  <c:v>28795</c:v>
                </c:pt>
                <c:pt idx="83">
                  <c:v>28825</c:v>
                </c:pt>
                <c:pt idx="84">
                  <c:v>28856</c:v>
                </c:pt>
                <c:pt idx="85">
                  <c:v>28887</c:v>
                </c:pt>
                <c:pt idx="86">
                  <c:v>28915</c:v>
                </c:pt>
                <c:pt idx="87">
                  <c:v>28946</c:v>
                </c:pt>
                <c:pt idx="88">
                  <c:v>28976</c:v>
                </c:pt>
                <c:pt idx="89">
                  <c:v>29007</c:v>
                </c:pt>
                <c:pt idx="90">
                  <c:v>29037</c:v>
                </c:pt>
                <c:pt idx="91">
                  <c:v>29068</c:v>
                </c:pt>
                <c:pt idx="92">
                  <c:v>29099</c:v>
                </c:pt>
                <c:pt idx="93">
                  <c:v>29129</c:v>
                </c:pt>
                <c:pt idx="94">
                  <c:v>29160</c:v>
                </c:pt>
                <c:pt idx="95">
                  <c:v>29190</c:v>
                </c:pt>
                <c:pt idx="96">
                  <c:v>29221</c:v>
                </c:pt>
                <c:pt idx="97">
                  <c:v>29252</c:v>
                </c:pt>
                <c:pt idx="98">
                  <c:v>29281</c:v>
                </c:pt>
                <c:pt idx="99">
                  <c:v>29312</c:v>
                </c:pt>
                <c:pt idx="100">
                  <c:v>29342</c:v>
                </c:pt>
                <c:pt idx="101">
                  <c:v>29373</c:v>
                </c:pt>
                <c:pt idx="102">
                  <c:v>29403</c:v>
                </c:pt>
                <c:pt idx="103">
                  <c:v>29434</c:v>
                </c:pt>
                <c:pt idx="104">
                  <c:v>29465</c:v>
                </c:pt>
                <c:pt idx="105">
                  <c:v>29495</c:v>
                </c:pt>
                <c:pt idx="106">
                  <c:v>29526</c:v>
                </c:pt>
                <c:pt idx="107">
                  <c:v>29556</c:v>
                </c:pt>
                <c:pt idx="108">
                  <c:v>29587</c:v>
                </c:pt>
                <c:pt idx="109">
                  <c:v>29618</c:v>
                </c:pt>
                <c:pt idx="110">
                  <c:v>29646</c:v>
                </c:pt>
                <c:pt idx="111">
                  <c:v>29677</c:v>
                </c:pt>
                <c:pt idx="112">
                  <c:v>29707</c:v>
                </c:pt>
                <c:pt idx="113">
                  <c:v>29738</c:v>
                </c:pt>
                <c:pt idx="114">
                  <c:v>29768</c:v>
                </c:pt>
                <c:pt idx="115">
                  <c:v>29799</c:v>
                </c:pt>
                <c:pt idx="116">
                  <c:v>29830</c:v>
                </c:pt>
                <c:pt idx="117">
                  <c:v>29860</c:v>
                </c:pt>
                <c:pt idx="118">
                  <c:v>29891</c:v>
                </c:pt>
                <c:pt idx="119">
                  <c:v>29921</c:v>
                </c:pt>
                <c:pt idx="120">
                  <c:v>29952</c:v>
                </c:pt>
                <c:pt idx="121">
                  <c:v>29983</c:v>
                </c:pt>
                <c:pt idx="122">
                  <c:v>30011</c:v>
                </c:pt>
                <c:pt idx="123">
                  <c:v>30042</c:v>
                </c:pt>
                <c:pt idx="124">
                  <c:v>30072</c:v>
                </c:pt>
                <c:pt idx="125">
                  <c:v>30103</c:v>
                </c:pt>
                <c:pt idx="126">
                  <c:v>30133</c:v>
                </c:pt>
                <c:pt idx="127">
                  <c:v>30164</c:v>
                </c:pt>
                <c:pt idx="128">
                  <c:v>30195</c:v>
                </c:pt>
                <c:pt idx="129">
                  <c:v>30225</c:v>
                </c:pt>
                <c:pt idx="130">
                  <c:v>30256</c:v>
                </c:pt>
                <c:pt idx="131">
                  <c:v>30286</c:v>
                </c:pt>
                <c:pt idx="132">
                  <c:v>30317</c:v>
                </c:pt>
                <c:pt idx="133">
                  <c:v>30348</c:v>
                </c:pt>
                <c:pt idx="134">
                  <c:v>30376</c:v>
                </c:pt>
                <c:pt idx="135">
                  <c:v>30407</c:v>
                </c:pt>
                <c:pt idx="136">
                  <c:v>30437</c:v>
                </c:pt>
                <c:pt idx="137">
                  <c:v>30468</c:v>
                </c:pt>
                <c:pt idx="138">
                  <c:v>30498</c:v>
                </c:pt>
                <c:pt idx="139">
                  <c:v>30529</c:v>
                </c:pt>
                <c:pt idx="140">
                  <c:v>30560</c:v>
                </c:pt>
                <c:pt idx="141">
                  <c:v>30590</c:v>
                </c:pt>
                <c:pt idx="142">
                  <c:v>30621</c:v>
                </c:pt>
                <c:pt idx="143">
                  <c:v>30651</c:v>
                </c:pt>
                <c:pt idx="144">
                  <c:v>30682</c:v>
                </c:pt>
                <c:pt idx="145">
                  <c:v>30713</c:v>
                </c:pt>
                <c:pt idx="146">
                  <c:v>30742</c:v>
                </c:pt>
                <c:pt idx="147">
                  <c:v>30773</c:v>
                </c:pt>
                <c:pt idx="148">
                  <c:v>30803</c:v>
                </c:pt>
                <c:pt idx="149">
                  <c:v>30834</c:v>
                </c:pt>
                <c:pt idx="150">
                  <c:v>30864</c:v>
                </c:pt>
                <c:pt idx="151">
                  <c:v>30895</c:v>
                </c:pt>
                <c:pt idx="152">
                  <c:v>30926</c:v>
                </c:pt>
                <c:pt idx="153">
                  <c:v>30956</c:v>
                </c:pt>
                <c:pt idx="154">
                  <c:v>30987</c:v>
                </c:pt>
                <c:pt idx="155">
                  <c:v>31017</c:v>
                </c:pt>
                <c:pt idx="156">
                  <c:v>31048</c:v>
                </c:pt>
                <c:pt idx="157">
                  <c:v>31079</c:v>
                </c:pt>
                <c:pt idx="158">
                  <c:v>31107</c:v>
                </c:pt>
                <c:pt idx="159">
                  <c:v>31138</c:v>
                </c:pt>
                <c:pt idx="160">
                  <c:v>31168</c:v>
                </c:pt>
                <c:pt idx="161">
                  <c:v>31199</c:v>
                </c:pt>
                <c:pt idx="162">
                  <c:v>31229</c:v>
                </c:pt>
                <c:pt idx="163">
                  <c:v>31260</c:v>
                </c:pt>
                <c:pt idx="164">
                  <c:v>31291</c:v>
                </c:pt>
                <c:pt idx="165">
                  <c:v>31321</c:v>
                </c:pt>
                <c:pt idx="166">
                  <c:v>31352</c:v>
                </c:pt>
                <c:pt idx="167">
                  <c:v>31382</c:v>
                </c:pt>
                <c:pt idx="168">
                  <c:v>31413</c:v>
                </c:pt>
                <c:pt idx="169">
                  <c:v>31444</c:v>
                </c:pt>
                <c:pt idx="170">
                  <c:v>31472</c:v>
                </c:pt>
                <c:pt idx="171">
                  <c:v>31503</c:v>
                </c:pt>
                <c:pt idx="172">
                  <c:v>31533</c:v>
                </c:pt>
                <c:pt idx="173">
                  <c:v>31564</c:v>
                </c:pt>
                <c:pt idx="174">
                  <c:v>31594</c:v>
                </c:pt>
                <c:pt idx="175">
                  <c:v>31625</c:v>
                </c:pt>
                <c:pt idx="176">
                  <c:v>31656</c:v>
                </c:pt>
                <c:pt idx="177">
                  <c:v>31686</c:v>
                </c:pt>
                <c:pt idx="178">
                  <c:v>31717</c:v>
                </c:pt>
                <c:pt idx="179">
                  <c:v>31747</c:v>
                </c:pt>
                <c:pt idx="180">
                  <c:v>31778</c:v>
                </c:pt>
                <c:pt idx="181">
                  <c:v>31809</c:v>
                </c:pt>
                <c:pt idx="182">
                  <c:v>31837</c:v>
                </c:pt>
                <c:pt idx="183">
                  <c:v>31868</c:v>
                </c:pt>
                <c:pt idx="184">
                  <c:v>31898</c:v>
                </c:pt>
                <c:pt idx="185">
                  <c:v>31929</c:v>
                </c:pt>
                <c:pt idx="186">
                  <c:v>31959</c:v>
                </c:pt>
                <c:pt idx="187">
                  <c:v>31990</c:v>
                </c:pt>
                <c:pt idx="188">
                  <c:v>32021</c:v>
                </c:pt>
                <c:pt idx="189">
                  <c:v>32051</c:v>
                </c:pt>
                <c:pt idx="190">
                  <c:v>32082</c:v>
                </c:pt>
                <c:pt idx="191">
                  <c:v>32112</c:v>
                </c:pt>
                <c:pt idx="192">
                  <c:v>32143</c:v>
                </c:pt>
                <c:pt idx="193">
                  <c:v>32174</c:v>
                </c:pt>
                <c:pt idx="194">
                  <c:v>32203</c:v>
                </c:pt>
                <c:pt idx="195">
                  <c:v>32234</c:v>
                </c:pt>
                <c:pt idx="196">
                  <c:v>32264</c:v>
                </c:pt>
                <c:pt idx="197">
                  <c:v>32295</c:v>
                </c:pt>
                <c:pt idx="198">
                  <c:v>32325</c:v>
                </c:pt>
                <c:pt idx="199">
                  <c:v>32356</c:v>
                </c:pt>
                <c:pt idx="200">
                  <c:v>32387</c:v>
                </c:pt>
                <c:pt idx="201">
                  <c:v>32417</c:v>
                </c:pt>
                <c:pt idx="202">
                  <c:v>32448</c:v>
                </c:pt>
                <c:pt idx="203">
                  <c:v>32478</c:v>
                </c:pt>
                <c:pt idx="204">
                  <c:v>32509</c:v>
                </c:pt>
                <c:pt idx="205">
                  <c:v>32540</c:v>
                </c:pt>
                <c:pt idx="206">
                  <c:v>32568</c:v>
                </c:pt>
                <c:pt idx="207">
                  <c:v>32599</c:v>
                </c:pt>
                <c:pt idx="208">
                  <c:v>32629</c:v>
                </c:pt>
                <c:pt idx="209">
                  <c:v>32660</c:v>
                </c:pt>
                <c:pt idx="210">
                  <c:v>32690</c:v>
                </c:pt>
                <c:pt idx="211">
                  <c:v>32721</c:v>
                </c:pt>
                <c:pt idx="212">
                  <c:v>32752</c:v>
                </c:pt>
                <c:pt idx="213">
                  <c:v>32782</c:v>
                </c:pt>
                <c:pt idx="214">
                  <c:v>32813</c:v>
                </c:pt>
                <c:pt idx="215">
                  <c:v>32843</c:v>
                </c:pt>
                <c:pt idx="216">
                  <c:v>32874</c:v>
                </c:pt>
                <c:pt idx="217">
                  <c:v>32905</c:v>
                </c:pt>
                <c:pt idx="218">
                  <c:v>32933</c:v>
                </c:pt>
                <c:pt idx="219">
                  <c:v>32964</c:v>
                </c:pt>
                <c:pt idx="220">
                  <c:v>32994</c:v>
                </c:pt>
                <c:pt idx="221">
                  <c:v>33025</c:v>
                </c:pt>
                <c:pt idx="222">
                  <c:v>33055</c:v>
                </c:pt>
                <c:pt idx="223">
                  <c:v>33086</c:v>
                </c:pt>
                <c:pt idx="224">
                  <c:v>33117</c:v>
                </c:pt>
                <c:pt idx="225">
                  <c:v>33147</c:v>
                </c:pt>
                <c:pt idx="226">
                  <c:v>33178</c:v>
                </c:pt>
                <c:pt idx="227">
                  <c:v>33208</c:v>
                </c:pt>
                <c:pt idx="228">
                  <c:v>33239</c:v>
                </c:pt>
                <c:pt idx="229">
                  <c:v>33270</c:v>
                </c:pt>
                <c:pt idx="230">
                  <c:v>33298</c:v>
                </c:pt>
                <c:pt idx="231">
                  <c:v>33329</c:v>
                </c:pt>
                <c:pt idx="232">
                  <c:v>33359</c:v>
                </c:pt>
                <c:pt idx="233">
                  <c:v>33390</c:v>
                </c:pt>
                <c:pt idx="234">
                  <c:v>33420</c:v>
                </c:pt>
                <c:pt idx="235">
                  <c:v>33451</c:v>
                </c:pt>
                <c:pt idx="236">
                  <c:v>33482</c:v>
                </c:pt>
                <c:pt idx="237">
                  <c:v>33512</c:v>
                </c:pt>
                <c:pt idx="238">
                  <c:v>33543</c:v>
                </c:pt>
                <c:pt idx="239">
                  <c:v>33573</c:v>
                </c:pt>
                <c:pt idx="240">
                  <c:v>33604</c:v>
                </c:pt>
                <c:pt idx="241">
                  <c:v>33635</c:v>
                </c:pt>
                <c:pt idx="242">
                  <c:v>33664</c:v>
                </c:pt>
                <c:pt idx="243">
                  <c:v>33695</c:v>
                </c:pt>
                <c:pt idx="244">
                  <c:v>33725</c:v>
                </c:pt>
                <c:pt idx="245">
                  <c:v>33756</c:v>
                </c:pt>
                <c:pt idx="246">
                  <c:v>33786</c:v>
                </c:pt>
                <c:pt idx="247">
                  <c:v>33817</c:v>
                </c:pt>
                <c:pt idx="248">
                  <c:v>33848</c:v>
                </c:pt>
                <c:pt idx="249">
                  <c:v>33878</c:v>
                </c:pt>
                <c:pt idx="250">
                  <c:v>33909</c:v>
                </c:pt>
                <c:pt idx="251">
                  <c:v>33939</c:v>
                </c:pt>
                <c:pt idx="252">
                  <c:v>33970</c:v>
                </c:pt>
                <c:pt idx="253">
                  <c:v>34001</c:v>
                </c:pt>
                <c:pt idx="254">
                  <c:v>34029</c:v>
                </c:pt>
                <c:pt idx="255">
                  <c:v>34060</c:v>
                </c:pt>
                <c:pt idx="256">
                  <c:v>34090</c:v>
                </c:pt>
                <c:pt idx="257">
                  <c:v>34121</c:v>
                </c:pt>
                <c:pt idx="258">
                  <c:v>34151</c:v>
                </c:pt>
                <c:pt idx="259">
                  <c:v>34182</c:v>
                </c:pt>
                <c:pt idx="260">
                  <c:v>34213</c:v>
                </c:pt>
                <c:pt idx="261">
                  <c:v>34243</c:v>
                </c:pt>
                <c:pt idx="262">
                  <c:v>34274</c:v>
                </c:pt>
                <c:pt idx="263">
                  <c:v>34304</c:v>
                </c:pt>
                <c:pt idx="264">
                  <c:v>34335</c:v>
                </c:pt>
                <c:pt idx="265">
                  <c:v>34366</c:v>
                </c:pt>
                <c:pt idx="266">
                  <c:v>34394</c:v>
                </c:pt>
                <c:pt idx="267">
                  <c:v>34425</c:v>
                </c:pt>
                <c:pt idx="268">
                  <c:v>34455</c:v>
                </c:pt>
                <c:pt idx="269">
                  <c:v>34486</c:v>
                </c:pt>
                <c:pt idx="270">
                  <c:v>34516</c:v>
                </c:pt>
                <c:pt idx="271">
                  <c:v>34547</c:v>
                </c:pt>
                <c:pt idx="272">
                  <c:v>34578</c:v>
                </c:pt>
                <c:pt idx="273">
                  <c:v>34608</c:v>
                </c:pt>
                <c:pt idx="274">
                  <c:v>34639</c:v>
                </c:pt>
                <c:pt idx="275">
                  <c:v>34669</c:v>
                </c:pt>
                <c:pt idx="276">
                  <c:v>34700</c:v>
                </c:pt>
                <c:pt idx="277">
                  <c:v>34731</c:v>
                </c:pt>
                <c:pt idx="278">
                  <c:v>34759</c:v>
                </c:pt>
                <c:pt idx="279">
                  <c:v>34790</c:v>
                </c:pt>
                <c:pt idx="280">
                  <c:v>34820</c:v>
                </c:pt>
                <c:pt idx="281">
                  <c:v>34851</c:v>
                </c:pt>
                <c:pt idx="282">
                  <c:v>34881</c:v>
                </c:pt>
                <c:pt idx="283">
                  <c:v>34912</c:v>
                </c:pt>
                <c:pt idx="284">
                  <c:v>34943</c:v>
                </c:pt>
                <c:pt idx="285">
                  <c:v>34973</c:v>
                </c:pt>
                <c:pt idx="286">
                  <c:v>35004</c:v>
                </c:pt>
                <c:pt idx="287">
                  <c:v>35034</c:v>
                </c:pt>
                <c:pt idx="288">
                  <c:v>35065</c:v>
                </c:pt>
                <c:pt idx="289">
                  <c:v>35096</c:v>
                </c:pt>
                <c:pt idx="290">
                  <c:v>35125</c:v>
                </c:pt>
                <c:pt idx="291">
                  <c:v>35156</c:v>
                </c:pt>
                <c:pt idx="292">
                  <c:v>35186</c:v>
                </c:pt>
                <c:pt idx="293">
                  <c:v>35217</c:v>
                </c:pt>
                <c:pt idx="294">
                  <c:v>35247</c:v>
                </c:pt>
                <c:pt idx="295">
                  <c:v>35278</c:v>
                </c:pt>
                <c:pt idx="296">
                  <c:v>35309</c:v>
                </c:pt>
                <c:pt idx="297">
                  <c:v>35339</c:v>
                </c:pt>
                <c:pt idx="298">
                  <c:v>35370</c:v>
                </c:pt>
                <c:pt idx="299">
                  <c:v>35400</c:v>
                </c:pt>
                <c:pt idx="300">
                  <c:v>35431</c:v>
                </c:pt>
                <c:pt idx="301">
                  <c:v>35462</c:v>
                </c:pt>
                <c:pt idx="302">
                  <c:v>35490</c:v>
                </c:pt>
                <c:pt idx="303">
                  <c:v>35521</c:v>
                </c:pt>
                <c:pt idx="304">
                  <c:v>35551</c:v>
                </c:pt>
                <c:pt idx="305">
                  <c:v>35582</c:v>
                </c:pt>
                <c:pt idx="306">
                  <c:v>35612</c:v>
                </c:pt>
                <c:pt idx="307">
                  <c:v>35643</c:v>
                </c:pt>
                <c:pt idx="308">
                  <c:v>35674</c:v>
                </c:pt>
                <c:pt idx="309">
                  <c:v>35704</c:v>
                </c:pt>
                <c:pt idx="310">
                  <c:v>35735</c:v>
                </c:pt>
                <c:pt idx="311">
                  <c:v>35765</c:v>
                </c:pt>
                <c:pt idx="312">
                  <c:v>35796</c:v>
                </c:pt>
                <c:pt idx="313">
                  <c:v>35827</c:v>
                </c:pt>
                <c:pt idx="314">
                  <c:v>35855</c:v>
                </c:pt>
                <c:pt idx="315">
                  <c:v>35886</c:v>
                </c:pt>
                <c:pt idx="316">
                  <c:v>35916</c:v>
                </c:pt>
                <c:pt idx="317">
                  <c:v>35947</c:v>
                </c:pt>
                <c:pt idx="318">
                  <c:v>35977</c:v>
                </c:pt>
                <c:pt idx="319">
                  <c:v>36008</c:v>
                </c:pt>
                <c:pt idx="320">
                  <c:v>36039</c:v>
                </c:pt>
                <c:pt idx="321">
                  <c:v>36069</c:v>
                </c:pt>
                <c:pt idx="322">
                  <c:v>36100</c:v>
                </c:pt>
                <c:pt idx="323">
                  <c:v>36130</c:v>
                </c:pt>
                <c:pt idx="324">
                  <c:v>36161</c:v>
                </c:pt>
                <c:pt idx="325">
                  <c:v>36192</c:v>
                </c:pt>
                <c:pt idx="326">
                  <c:v>36220</c:v>
                </c:pt>
                <c:pt idx="327">
                  <c:v>36251</c:v>
                </c:pt>
                <c:pt idx="328">
                  <c:v>36281</c:v>
                </c:pt>
                <c:pt idx="329">
                  <c:v>36312</c:v>
                </c:pt>
                <c:pt idx="330">
                  <c:v>36342</c:v>
                </c:pt>
                <c:pt idx="331">
                  <c:v>36373</c:v>
                </c:pt>
                <c:pt idx="332">
                  <c:v>36404</c:v>
                </c:pt>
                <c:pt idx="333">
                  <c:v>36434</c:v>
                </c:pt>
                <c:pt idx="334">
                  <c:v>36465</c:v>
                </c:pt>
                <c:pt idx="335">
                  <c:v>36495</c:v>
                </c:pt>
                <c:pt idx="336">
                  <c:v>36526</c:v>
                </c:pt>
                <c:pt idx="337">
                  <c:v>36557</c:v>
                </c:pt>
                <c:pt idx="338">
                  <c:v>36586</c:v>
                </c:pt>
                <c:pt idx="339">
                  <c:v>36617</c:v>
                </c:pt>
                <c:pt idx="340">
                  <c:v>36647</c:v>
                </c:pt>
                <c:pt idx="341">
                  <c:v>36678</c:v>
                </c:pt>
                <c:pt idx="342">
                  <c:v>36708</c:v>
                </c:pt>
                <c:pt idx="343">
                  <c:v>36739</c:v>
                </c:pt>
                <c:pt idx="344">
                  <c:v>36770</c:v>
                </c:pt>
                <c:pt idx="345">
                  <c:v>36800</c:v>
                </c:pt>
                <c:pt idx="346">
                  <c:v>36831</c:v>
                </c:pt>
                <c:pt idx="347">
                  <c:v>36861</c:v>
                </c:pt>
                <c:pt idx="348">
                  <c:v>36892</c:v>
                </c:pt>
                <c:pt idx="349">
                  <c:v>36923</c:v>
                </c:pt>
                <c:pt idx="350">
                  <c:v>36951</c:v>
                </c:pt>
                <c:pt idx="351">
                  <c:v>36982</c:v>
                </c:pt>
                <c:pt idx="352">
                  <c:v>37012</c:v>
                </c:pt>
                <c:pt idx="353">
                  <c:v>37043</c:v>
                </c:pt>
                <c:pt idx="354">
                  <c:v>37073</c:v>
                </c:pt>
                <c:pt idx="355">
                  <c:v>37104</c:v>
                </c:pt>
                <c:pt idx="356">
                  <c:v>37135</c:v>
                </c:pt>
                <c:pt idx="357">
                  <c:v>37165</c:v>
                </c:pt>
                <c:pt idx="358">
                  <c:v>37196</c:v>
                </c:pt>
                <c:pt idx="359">
                  <c:v>37226</c:v>
                </c:pt>
                <c:pt idx="360">
                  <c:v>37257</c:v>
                </c:pt>
                <c:pt idx="361">
                  <c:v>37288</c:v>
                </c:pt>
                <c:pt idx="362">
                  <c:v>37316</c:v>
                </c:pt>
                <c:pt idx="363">
                  <c:v>37347</c:v>
                </c:pt>
                <c:pt idx="364">
                  <c:v>37377</c:v>
                </c:pt>
                <c:pt idx="365">
                  <c:v>37408</c:v>
                </c:pt>
                <c:pt idx="366">
                  <c:v>37438</c:v>
                </c:pt>
                <c:pt idx="367">
                  <c:v>37469</c:v>
                </c:pt>
                <c:pt idx="368">
                  <c:v>37500</c:v>
                </c:pt>
                <c:pt idx="369">
                  <c:v>37530</c:v>
                </c:pt>
                <c:pt idx="370">
                  <c:v>37561</c:v>
                </c:pt>
                <c:pt idx="371">
                  <c:v>37591</c:v>
                </c:pt>
                <c:pt idx="372">
                  <c:v>37622</c:v>
                </c:pt>
                <c:pt idx="373">
                  <c:v>37653</c:v>
                </c:pt>
                <c:pt idx="374">
                  <c:v>37681</c:v>
                </c:pt>
                <c:pt idx="375">
                  <c:v>37712</c:v>
                </c:pt>
                <c:pt idx="376">
                  <c:v>37742</c:v>
                </c:pt>
                <c:pt idx="377">
                  <c:v>37773</c:v>
                </c:pt>
                <c:pt idx="378">
                  <c:v>37803</c:v>
                </c:pt>
                <c:pt idx="379">
                  <c:v>37834</c:v>
                </c:pt>
                <c:pt idx="380">
                  <c:v>37865</c:v>
                </c:pt>
                <c:pt idx="381">
                  <c:v>37895</c:v>
                </c:pt>
                <c:pt idx="382">
                  <c:v>37926</c:v>
                </c:pt>
                <c:pt idx="383">
                  <c:v>37956</c:v>
                </c:pt>
                <c:pt idx="384">
                  <c:v>37987</c:v>
                </c:pt>
                <c:pt idx="385">
                  <c:v>38018</c:v>
                </c:pt>
                <c:pt idx="386">
                  <c:v>38047</c:v>
                </c:pt>
                <c:pt idx="387">
                  <c:v>38078</c:v>
                </c:pt>
                <c:pt idx="388">
                  <c:v>38108</c:v>
                </c:pt>
                <c:pt idx="389">
                  <c:v>38139</c:v>
                </c:pt>
                <c:pt idx="390">
                  <c:v>38169</c:v>
                </c:pt>
                <c:pt idx="391">
                  <c:v>38200</c:v>
                </c:pt>
                <c:pt idx="392">
                  <c:v>38231</c:v>
                </c:pt>
                <c:pt idx="393">
                  <c:v>38261</c:v>
                </c:pt>
                <c:pt idx="394">
                  <c:v>38292</c:v>
                </c:pt>
                <c:pt idx="395">
                  <c:v>38322</c:v>
                </c:pt>
                <c:pt idx="396">
                  <c:v>38353</c:v>
                </c:pt>
                <c:pt idx="397">
                  <c:v>38384</c:v>
                </c:pt>
                <c:pt idx="398">
                  <c:v>38412</c:v>
                </c:pt>
                <c:pt idx="399">
                  <c:v>38443</c:v>
                </c:pt>
                <c:pt idx="400">
                  <c:v>38473</c:v>
                </c:pt>
                <c:pt idx="401">
                  <c:v>38504</c:v>
                </c:pt>
                <c:pt idx="402">
                  <c:v>38534</c:v>
                </c:pt>
                <c:pt idx="403">
                  <c:v>38565</c:v>
                </c:pt>
                <c:pt idx="404">
                  <c:v>38596</c:v>
                </c:pt>
                <c:pt idx="405">
                  <c:v>38626</c:v>
                </c:pt>
                <c:pt idx="406">
                  <c:v>38657</c:v>
                </c:pt>
                <c:pt idx="407">
                  <c:v>38687</c:v>
                </c:pt>
                <c:pt idx="408">
                  <c:v>38718</c:v>
                </c:pt>
                <c:pt idx="409">
                  <c:v>38749</c:v>
                </c:pt>
                <c:pt idx="410">
                  <c:v>38777</c:v>
                </c:pt>
                <c:pt idx="411">
                  <c:v>38808</c:v>
                </c:pt>
                <c:pt idx="412">
                  <c:v>38838</c:v>
                </c:pt>
                <c:pt idx="413">
                  <c:v>38869</c:v>
                </c:pt>
                <c:pt idx="414">
                  <c:v>38899</c:v>
                </c:pt>
                <c:pt idx="415">
                  <c:v>38930</c:v>
                </c:pt>
                <c:pt idx="416">
                  <c:v>38961</c:v>
                </c:pt>
                <c:pt idx="417">
                  <c:v>38991</c:v>
                </c:pt>
                <c:pt idx="418">
                  <c:v>39022</c:v>
                </c:pt>
                <c:pt idx="419">
                  <c:v>39052</c:v>
                </c:pt>
                <c:pt idx="420">
                  <c:v>39083</c:v>
                </c:pt>
                <c:pt idx="421">
                  <c:v>39114</c:v>
                </c:pt>
                <c:pt idx="422">
                  <c:v>39142</c:v>
                </c:pt>
                <c:pt idx="423">
                  <c:v>39173</c:v>
                </c:pt>
                <c:pt idx="424">
                  <c:v>39203</c:v>
                </c:pt>
                <c:pt idx="425">
                  <c:v>39234</c:v>
                </c:pt>
                <c:pt idx="426">
                  <c:v>39264</c:v>
                </c:pt>
                <c:pt idx="427">
                  <c:v>39295</c:v>
                </c:pt>
                <c:pt idx="428">
                  <c:v>39326</c:v>
                </c:pt>
                <c:pt idx="429">
                  <c:v>39356</c:v>
                </c:pt>
                <c:pt idx="430">
                  <c:v>39387</c:v>
                </c:pt>
                <c:pt idx="431">
                  <c:v>39417</c:v>
                </c:pt>
                <c:pt idx="432">
                  <c:v>39448</c:v>
                </c:pt>
                <c:pt idx="433">
                  <c:v>39479</c:v>
                </c:pt>
                <c:pt idx="434">
                  <c:v>39508</c:v>
                </c:pt>
                <c:pt idx="435">
                  <c:v>39539</c:v>
                </c:pt>
                <c:pt idx="436">
                  <c:v>39569</c:v>
                </c:pt>
                <c:pt idx="437">
                  <c:v>39600</c:v>
                </c:pt>
                <c:pt idx="438">
                  <c:v>39630</c:v>
                </c:pt>
                <c:pt idx="439">
                  <c:v>39661</c:v>
                </c:pt>
                <c:pt idx="440">
                  <c:v>39692</c:v>
                </c:pt>
                <c:pt idx="441">
                  <c:v>39722</c:v>
                </c:pt>
                <c:pt idx="442">
                  <c:v>39753</c:v>
                </c:pt>
                <c:pt idx="443">
                  <c:v>39783</c:v>
                </c:pt>
                <c:pt idx="444">
                  <c:v>39814</c:v>
                </c:pt>
                <c:pt idx="445">
                  <c:v>39845</c:v>
                </c:pt>
                <c:pt idx="446">
                  <c:v>39873</c:v>
                </c:pt>
                <c:pt idx="447">
                  <c:v>39904</c:v>
                </c:pt>
                <c:pt idx="448">
                  <c:v>39934</c:v>
                </c:pt>
                <c:pt idx="449">
                  <c:v>39965</c:v>
                </c:pt>
                <c:pt idx="450">
                  <c:v>39995</c:v>
                </c:pt>
                <c:pt idx="451">
                  <c:v>40026</c:v>
                </c:pt>
                <c:pt idx="452">
                  <c:v>40057</c:v>
                </c:pt>
                <c:pt idx="453">
                  <c:v>40087</c:v>
                </c:pt>
                <c:pt idx="454">
                  <c:v>40118</c:v>
                </c:pt>
                <c:pt idx="455">
                  <c:v>40148</c:v>
                </c:pt>
                <c:pt idx="456">
                  <c:v>40179</c:v>
                </c:pt>
                <c:pt idx="457">
                  <c:v>40210</c:v>
                </c:pt>
                <c:pt idx="458">
                  <c:v>40238</c:v>
                </c:pt>
                <c:pt idx="459">
                  <c:v>40269</c:v>
                </c:pt>
                <c:pt idx="460">
                  <c:v>40299</c:v>
                </c:pt>
                <c:pt idx="461">
                  <c:v>40330</c:v>
                </c:pt>
                <c:pt idx="462">
                  <c:v>40360</c:v>
                </c:pt>
                <c:pt idx="463">
                  <c:v>40391</c:v>
                </c:pt>
                <c:pt idx="464">
                  <c:v>40422</c:v>
                </c:pt>
                <c:pt idx="465">
                  <c:v>40452</c:v>
                </c:pt>
                <c:pt idx="466">
                  <c:v>40483</c:v>
                </c:pt>
                <c:pt idx="467">
                  <c:v>40513</c:v>
                </c:pt>
                <c:pt idx="468">
                  <c:v>40544</c:v>
                </c:pt>
                <c:pt idx="469">
                  <c:v>40575</c:v>
                </c:pt>
                <c:pt idx="470">
                  <c:v>40603</c:v>
                </c:pt>
                <c:pt idx="471">
                  <c:v>40634</c:v>
                </c:pt>
                <c:pt idx="472">
                  <c:v>40664</c:v>
                </c:pt>
                <c:pt idx="473">
                  <c:v>40695</c:v>
                </c:pt>
                <c:pt idx="474">
                  <c:v>40725</c:v>
                </c:pt>
                <c:pt idx="475">
                  <c:v>40756</c:v>
                </c:pt>
                <c:pt idx="476">
                  <c:v>40787</c:v>
                </c:pt>
                <c:pt idx="477">
                  <c:v>40817</c:v>
                </c:pt>
                <c:pt idx="478">
                  <c:v>40848</c:v>
                </c:pt>
                <c:pt idx="479">
                  <c:v>40878</c:v>
                </c:pt>
                <c:pt idx="480">
                  <c:v>40909</c:v>
                </c:pt>
                <c:pt idx="481">
                  <c:v>40940</c:v>
                </c:pt>
                <c:pt idx="482">
                  <c:v>40969</c:v>
                </c:pt>
                <c:pt idx="483">
                  <c:v>41000</c:v>
                </c:pt>
                <c:pt idx="484">
                  <c:v>41030</c:v>
                </c:pt>
                <c:pt idx="485">
                  <c:v>41061</c:v>
                </c:pt>
                <c:pt idx="486">
                  <c:v>41091</c:v>
                </c:pt>
                <c:pt idx="487">
                  <c:v>41122</c:v>
                </c:pt>
                <c:pt idx="488">
                  <c:v>41153</c:v>
                </c:pt>
                <c:pt idx="489">
                  <c:v>41183</c:v>
                </c:pt>
                <c:pt idx="490">
                  <c:v>41214</c:v>
                </c:pt>
                <c:pt idx="491">
                  <c:v>41244</c:v>
                </c:pt>
                <c:pt idx="492">
                  <c:v>41275</c:v>
                </c:pt>
                <c:pt idx="493">
                  <c:v>41306</c:v>
                </c:pt>
                <c:pt idx="494">
                  <c:v>41334</c:v>
                </c:pt>
                <c:pt idx="495">
                  <c:v>41365</c:v>
                </c:pt>
                <c:pt idx="496">
                  <c:v>41395</c:v>
                </c:pt>
                <c:pt idx="497">
                  <c:v>41426</c:v>
                </c:pt>
                <c:pt idx="498">
                  <c:v>41456</c:v>
                </c:pt>
                <c:pt idx="499">
                  <c:v>41487</c:v>
                </c:pt>
                <c:pt idx="500">
                  <c:v>41518</c:v>
                </c:pt>
                <c:pt idx="501">
                  <c:v>41548</c:v>
                </c:pt>
                <c:pt idx="502">
                  <c:v>41579</c:v>
                </c:pt>
                <c:pt idx="503">
                  <c:v>41609</c:v>
                </c:pt>
                <c:pt idx="504">
                  <c:v>41640</c:v>
                </c:pt>
                <c:pt idx="505">
                  <c:v>41671</c:v>
                </c:pt>
                <c:pt idx="506">
                  <c:v>41699</c:v>
                </c:pt>
                <c:pt idx="507">
                  <c:v>41730</c:v>
                </c:pt>
                <c:pt idx="508">
                  <c:v>41760</c:v>
                </c:pt>
                <c:pt idx="509">
                  <c:v>41791</c:v>
                </c:pt>
                <c:pt idx="510">
                  <c:v>41821</c:v>
                </c:pt>
                <c:pt idx="511">
                  <c:v>41852</c:v>
                </c:pt>
                <c:pt idx="512">
                  <c:v>41883</c:v>
                </c:pt>
                <c:pt idx="513">
                  <c:v>41913</c:v>
                </c:pt>
                <c:pt idx="514">
                  <c:v>41944</c:v>
                </c:pt>
                <c:pt idx="515">
                  <c:v>41974</c:v>
                </c:pt>
                <c:pt idx="516">
                  <c:v>42005</c:v>
                </c:pt>
                <c:pt idx="517">
                  <c:v>42036</c:v>
                </c:pt>
                <c:pt idx="518">
                  <c:v>42064</c:v>
                </c:pt>
                <c:pt idx="519">
                  <c:v>42095</c:v>
                </c:pt>
                <c:pt idx="520">
                  <c:v>42125</c:v>
                </c:pt>
                <c:pt idx="521">
                  <c:v>42156</c:v>
                </c:pt>
                <c:pt idx="522">
                  <c:v>42186</c:v>
                </c:pt>
                <c:pt idx="523">
                  <c:v>42217</c:v>
                </c:pt>
                <c:pt idx="524">
                  <c:v>42248</c:v>
                </c:pt>
                <c:pt idx="525">
                  <c:v>42278</c:v>
                </c:pt>
                <c:pt idx="526">
                  <c:v>42309</c:v>
                </c:pt>
                <c:pt idx="527">
                  <c:v>42339</c:v>
                </c:pt>
                <c:pt idx="528">
                  <c:v>42370</c:v>
                </c:pt>
                <c:pt idx="529">
                  <c:v>42401</c:v>
                </c:pt>
                <c:pt idx="530">
                  <c:v>42430</c:v>
                </c:pt>
                <c:pt idx="531">
                  <c:v>42461</c:v>
                </c:pt>
                <c:pt idx="532">
                  <c:v>42491</c:v>
                </c:pt>
                <c:pt idx="533">
                  <c:v>42522</c:v>
                </c:pt>
                <c:pt idx="534">
                  <c:v>42552</c:v>
                </c:pt>
                <c:pt idx="535">
                  <c:v>42583</c:v>
                </c:pt>
                <c:pt idx="536">
                  <c:v>42614</c:v>
                </c:pt>
                <c:pt idx="537">
                  <c:v>42644</c:v>
                </c:pt>
                <c:pt idx="538">
                  <c:v>42675</c:v>
                </c:pt>
                <c:pt idx="539">
                  <c:v>42705</c:v>
                </c:pt>
                <c:pt idx="540">
                  <c:v>42736</c:v>
                </c:pt>
                <c:pt idx="541">
                  <c:v>42767</c:v>
                </c:pt>
                <c:pt idx="542">
                  <c:v>42795</c:v>
                </c:pt>
                <c:pt idx="543">
                  <c:v>42826</c:v>
                </c:pt>
                <c:pt idx="544">
                  <c:v>42856</c:v>
                </c:pt>
                <c:pt idx="545">
                  <c:v>42887</c:v>
                </c:pt>
                <c:pt idx="546">
                  <c:v>42917</c:v>
                </c:pt>
                <c:pt idx="547">
                  <c:v>42948</c:v>
                </c:pt>
                <c:pt idx="548">
                  <c:v>42979</c:v>
                </c:pt>
                <c:pt idx="549">
                  <c:v>43009</c:v>
                </c:pt>
                <c:pt idx="550">
                  <c:v>43040</c:v>
                </c:pt>
                <c:pt idx="551">
                  <c:v>43070</c:v>
                </c:pt>
                <c:pt idx="552">
                  <c:v>43101</c:v>
                </c:pt>
                <c:pt idx="553">
                  <c:v>43132</c:v>
                </c:pt>
                <c:pt idx="554">
                  <c:v>43160</c:v>
                </c:pt>
                <c:pt idx="555">
                  <c:v>43191</c:v>
                </c:pt>
                <c:pt idx="556">
                  <c:v>43221</c:v>
                </c:pt>
                <c:pt idx="557">
                  <c:v>43252</c:v>
                </c:pt>
                <c:pt idx="558">
                  <c:v>43282</c:v>
                </c:pt>
                <c:pt idx="559">
                  <c:v>43313</c:v>
                </c:pt>
                <c:pt idx="560">
                  <c:v>43344</c:v>
                </c:pt>
                <c:pt idx="561">
                  <c:v>43374</c:v>
                </c:pt>
                <c:pt idx="562">
                  <c:v>43405</c:v>
                </c:pt>
                <c:pt idx="563">
                  <c:v>43435</c:v>
                </c:pt>
                <c:pt idx="564">
                  <c:v>43466</c:v>
                </c:pt>
                <c:pt idx="565">
                  <c:v>43497</c:v>
                </c:pt>
                <c:pt idx="566">
                  <c:v>43525</c:v>
                </c:pt>
                <c:pt idx="567">
                  <c:v>43556</c:v>
                </c:pt>
                <c:pt idx="568">
                  <c:v>43586</c:v>
                </c:pt>
                <c:pt idx="569">
                  <c:v>43617</c:v>
                </c:pt>
                <c:pt idx="570">
                  <c:v>43647</c:v>
                </c:pt>
                <c:pt idx="571">
                  <c:v>43678</c:v>
                </c:pt>
                <c:pt idx="572">
                  <c:v>43709</c:v>
                </c:pt>
                <c:pt idx="573">
                  <c:v>43739</c:v>
                </c:pt>
                <c:pt idx="574">
                  <c:v>43770</c:v>
                </c:pt>
                <c:pt idx="575">
                  <c:v>43800</c:v>
                </c:pt>
                <c:pt idx="576">
                  <c:v>43831</c:v>
                </c:pt>
                <c:pt idx="577">
                  <c:v>43862</c:v>
                </c:pt>
                <c:pt idx="578">
                  <c:v>43891</c:v>
                </c:pt>
                <c:pt idx="579">
                  <c:v>43922</c:v>
                </c:pt>
              </c:numCache>
            </c:numRef>
          </c:cat>
          <c:val>
            <c:numRef>
              <c:f>Sheet1!$B$2:$B$581</c:f>
              <c:numCache>
                <c:formatCode>0.00</c:formatCode>
                <c:ptCount val="580"/>
                <c:pt idx="0">
                  <c:v>2.0769230769230771</c:v>
                </c:pt>
                <c:pt idx="1">
                  <c:v>2.0540540540540539</c:v>
                </c:pt>
                <c:pt idx="2">
                  <c:v>1.8421052631578949</c:v>
                </c:pt>
                <c:pt idx="3">
                  <c:v>1.7631578947368423</c:v>
                </c:pt>
                <c:pt idx="4">
                  <c:v>1.8918918918918919</c:v>
                </c:pt>
                <c:pt idx="5">
                  <c:v>1.7105263157894737</c:v>
                </c:pt>
                <c:pt idx="6">
                  <c:v>2.1666666666666665</c:v>
                </c:pt>
                <c:pt idx="7">
                  <c:v>2.0571428571428574</c:v>
                </c:pt>
                <c:pt idx="8">
                  <c:v>1.9444444444444444</c:v>
                </c:pt>
                <c:pt idx="9">
                  <c:v>1.736842105263158</c:v>
                </c:pt>
                <c:pt idx="10">
                  <c:v>1.8529411764705883</c:v>
                </c:pt>
                <c:pt idx="11">
                  <c:v>1.875</c:v>
                </c:pt>
                <c:pt idx="12">
                  <c:v>1.78125</c:v>
                </c:pt>
                <c:pt idx="13">
                  <c:v>1.8709677419354838</c:v>
                </c:pt>
                <c:pt idx="14">
                  <c:v>1.9677419354838708</c:v>
                </c:pt>
                <c:pt idx="15">
                  <c:v>2.1</c:v>
                </c:pt>
                <c:pt idx="16">
                  <c:v>2.1333333333333333</c:v>
                </c:pt>
                <c:pt idx="17">
                  <c:v>2.0333333333333332</c:v>
                </c:pt>
                <c:pt idx="18">
                  <c:v>2.285714285714286</c:v>
                </c:pt>
                <c:pt idx="19">
                  <c:v>2.103448275862069</c:v>
                </c:pt>
                <c:pt idx="20">
                  <c:v>2.0344827586206899</c:v>
                </c:pt>
                <c:pt idx="21">
                  <c:v>2.2222222222222219</c:v>
                </c:pt>
                <c:pt idx="22">
                  <c:v>2.0714285714285716</c:v>
                </c:pt>
                <c:pt idx="23">
                  <c:v>1.7931034482758621</c:v>
                </c:pt>
                <c:pt idx="24">
                  <c:v>2.032258064516129</c:v>
                </c:pt>
                <c:pt idx="25">
                  <c:v>2.2258064516129035</c:v>
                </c:pt>
                <c:pt idx="26">
                  <c:v>2.2666666666666666</c:v>
                </c:pt>
                <c:pt idx="27">
                  <c:v>2.09375</c:v>
                </c:pt>
                <c:pt idx="28">
                  <c:v>2.161290322580645</c:v>
                </c:pt>
                <c:pt idx="29">
                  <c:v>2.25</c:v>
                </c:pt>
                <c:pt idx="30">
                  <c:v>1.9090909090909092</c:v>
                </c:pt>
                <c:pt idx="31">
                  <c:v>2.0857142857142859</c:v>
                </c:pt>
                <c:pt idx="32">
                  <c:v>2.1944444444444446</c:v>
                </c:pt>
                <c:pt idx="33">
                  <c:v>2.1538461538461542</c:v>
                </c:pt>
                <c:pt idx="34">
                  <c:v>2.1428571428571428</c:v>
                </c:pt>
                <c:pt idx="35">
                  <c:v>2.0833333333333335</c:v>
                </c:pt>
                <c:pt idx="36">
                  <c:v>2.0181818181818181</c:v>
                </c:pt>
                <c:pt idx="37">
                  <c:v>2.0350877192982453</c:v>
                </c:pt>
                <c:pt idx="38">
                  <c:v>2.0491803278688527</c:v>
                </c:pt>
                <c:pt idx="39">
                  <c:v>2.03125</c:v>
                </c:pt>
                <c:pt idx="40">
                  <c:v>1.8529411764705883</c:v>
                </c:pt>
                <c:pt idx="41">
                  <c:v>2.0153846153846153</c:v>
                </c:pt>
                <c:pt idx="42">
                  <c:v>1.9230769230769231</c:v>
                </c:pt>
                <c:pt idx="43">
                  <c:v>2.0161290322580645</c:v>
                </c:pt>
                <c:pt idx="44">
                  <c:v>2.0307692307692307</c:v>
                </c:pt>
                <c:pt idx="45">
                  <c:v>1.9682539682539684</c:v>
                </c:pt>
                <c:pt idx="46">
                  <c:v>2.0806451612903225</c:v>
                </c:pt>
                <c:pt idx="47">
                  <c:v>2.2241379310344831</c:v>
                </c:pt>
                <c:pt idx="48">
                  <c:v>2.1818181818181817</c:v>
                </c:pt>
                <c:pt idx="49">
                  <c:v>2.2884615384615383</c:v>
                </c:pt>
                <c:pt idx="50">
                  <c:v>2.1538461538461537</c:v>
                </c:pt>
                <c:pt idx="51">
                  <c:v>2.0961538461538463</c:v>
                </c:pt>
                <c:pt idx="52">
                  <c:v>2</c:v>
                </c:pt>
                <c:pt idx="53">
                  <c:v>2.127272727272727</c:v>
                </c:pt>
                <c:pt idx="54">
                  <c:v>2.0909090909090908</c:v>
                </c:pt>
                <c:pt idx="55">
                  <c:v>2.0185185185185186</c:v>
                </c:pt>
                <c:pt idx="56">
                  <c:v>1.9636363636363638</c:v>
                </c:pt>
                <c:pt idx="57">
                  <c:v>2.0555555555555554</c:v>
                </c:pt>
                <c:pt idx="58">
                  <c:v>2.1636363636363636</c:v>
                </c:pt>
                <c:pt idx="59">
                  <c:v>2.1481481481481479</c:v>
                </c:pt>
                <c:pt idx="60">
                  <c:v>2.0769230769230771</c:v>
                </c:pt>
                <c:pt idx="61">
                  <c:v>2</c:v>
                </c:pt>
                <c:pt idx="62">
                  <c:v>2.1</c:v>
                </c:pt>
                <c:pt idx="63">
                  <c:v>1.8163265306122449</c:v>
                </c:pt>
                <c:pt idx="64">
                  <c:v>2.2500000000000004</c:v>
                </c:pt>
                <c:pt idx="65">
                  <c:v>2.2608695652173916</c:v>
                </c:pt>
                <c:pt idx="66">
                  <c:v>2.3555555555555556</c:v>
                </c:pt>
                <c:pt idx="67">
                  <c:v>2.7499999999999996</c:v>
                </c:pt>
                <c:pt idx="68">
                  <c:v>2.7380952380952381</c:v>
                </c:pt>
                <c:pt idx="69">
                  <c:v>2.7209302325581395</c:v>
                </c:pt>
                <c:pt idx="70">
                  <c:v>2.5476190476190474</c:v>
                </c:pt>
                <c:pt idx="71">
                  <c:v>2.4390243902439028</c:v>
                </c:pt>
                <c:pt idx="72">
                  <c:v>2.7</c:v>
                </c:pt>
                <c:pt idx="73">
                  <c:v>2.4500000000000002</c:v>
                </c:pt>
                <c:pt idx="74">
                  <c:v>2.2999999999999998</c:v>
                </c:pt>
                <c:pt idx="75">
                  <c:v>2.5945945945945943</c:v>
                </c:pt>
                <c:pt idx="76">
                  <c:v>2.486486486486486</c:v>
                </c:pt>
                <c:pt idx="77">
                  <c:v>2.5428571428571431</c:v>
                </c:pt>
                <c:pt idx="78">
                  <c:v>2.4722222222222223</c:v>
                </c:pt>
                <c:pt idx="79">
                  <c:v>2.5714285714285716</c:v>
                </c:pt>
                <c:pt idx="80">
                  <c:v>2.3611111111111112</c:v>
                </c:pt>
                <c:pt idx="81">
                  <c:v>2.4444444444444446</c:v>
                </c:pt>
                <c:pt idx="82">
                  <c:v>2.7647058823529416</c:v>
                </c:pt>
                <c:pt idx="83">
                  <c:v>2.5405405405405403</c:v>
                </c:pt>
                <c:pt idx="84">
                  <c:v>2.5555555555555554</c:v>
                </c:pt>
                <c:pt idx="85">
                  <c:v>2.8285714285714287</c:v>
                </c:pt>
                <c:pt idx="86">
                  <c:v>2.8571428571428572</c:v>
                </c:pt>
                <c:pt idx="87">
                  <c:v>2.6857142857142859</c:v>
                </c:pt>
                <c:pt idx="88">
                  <c:v>2.7878787878787876</c:v>
                </c:pt>
                <c:pt idx="89">
                  <c:v>2.5588235294117645</c:v>
                </c:pt>
                <c:pt idx="90">
                  <c:v>2.5555555555555554</c:v>
                </c:pt>
                <c:pt idx="91">
                  <c:v>2.4594594594594592</c:v>
                </c:pt>
                <c:pt idx="92">
                  <c:v>2.3243243243243241</c:v>
                </c:pt>
                <c:pt idx="93">
                  <c:v>2.4473684210526319</c:v>
                </c:pt>
                <c:pt idx="94">
                  <c:v>2.4210526315789473</c:v>
                </c:pt>
                <c:pt idx="95">
                  <c:v>2.5526315789473681</c:v>
                </c:pt>
                <c:pt idx="96">
                  <c:v>2.6190476190476191</c:v>
                </c:pt>
                <c:pt idx="97">
                  <c:v>2.5238095238095237</c:v>
                </c:pt>
                <c:pt idx="98">
                  <c:v>2.3333333333333335</c:v>
                </c:pt>
                <c:pt idx="99">
                  <c:v>2.3269230769230766</c:v>
                </c:pt>
                <c:pt idx="100">
                  <c:v>2.1929824561403506</c:v>
                </c:pt>
                <c:pt idx="101">
                  <c:v>2.2758620689655173</c:v>
                </c:pt>
                <c:pt idx="102">
                  <c:v>2.3166666666666669</c:v>
                </c:pt>
                <c:pt idx="103">
                  <c:v>2.2881355932203387</c:v>
                </c:pt>
                <c:pt idx="104">
                  <c:v>2.4137931034482758</c:v>
                </c:pt>
                <c:pt idx="105">
                  <c:v>2.3035714285714288</c:v>
                </c:pt>
                <c:pt idx="106">
                  <c:v>2.3272727272727276</c:v>
                </c:pt>
                <c:pt idx="107">
                  <c:v>2.3076923076923075</c:v>
                </c:pt>
                <c:pt idx="108">
                  <c:v>2.1090909090909089</c:v>
                </c:pt>
                <c:pt idx="109">
                  <c:v>2.2181818181818183</c:v>
                </c:pt>
                <c:pt idx="110">
                  <c:v>2.3148148148148149</c:v>
                </c:pt>
                <c:pt idx="111">
                  <c:v>2.2884615384615383</c:v>
                </c:pt>
                <c:pt idx="112">
                  <c:v>2.3454545454545457</c:v>
                </c:pt>
                <c:pt idx="113">
                  <c:v>2.5370370370370368</c:v>
                </c:pt>
                <c:pt idx="114">
                  <c:v>2.5294117647058827</c:v>
                </c:pt>
                <c:pt idx="115">
                  <c:v>2.6037735849056607</c:v>
                </c:pt>
                <c:pt idx="116">
                  <c:v>2.5925925925925926</c:v>
                </c:pt>
                <c:pt idx="117">
                  <c:v>2.5172413793103448</c:v>
                </c:pt>
                <c:pt idx="118">
                  <c:v>2.540983606557377</c:v>
                </c:pt>
                <c:pt idx="119">
                  <c:v>2.4393939393939399</c:v>
                </c:pt>
                <c:pt idx="120">
                  <c:v>2.5151515151515156</c:v>
                </c:pt>
                <c:pt idx="121">
                  <c:v>2.4264705882352944</c:v>
                </c:pt>
                <c:pt idx="122">
                  <c:v>2.3098591549295775</c:v>
                </c:pt>
                <c:pt idx="123">
                  <c:v>2.2602739726027399</c:v>
                </c:pt>
                <c:pt idx="124">
                  <c:v>2.3150684931506849</c:v>
                </c:pt>
                <c:pt idx="125">
                  <c:v>2.1794871794871797</c:v>
                </c:pt>
                <c:pt idx="126">
                  <c:v>2.15</c:v>
                </c:pt>
                <c:pt idx="127">
                  <c:v>2.1481481481481479</c:v>
                </c:pt>
                <c:pt idx="128">
                  <c:v>2.2588235294117647</c:v>
                </c:pt>
                <c:pt idx="129">
                  <c:v>2.2528735632183912</c:v>
                </c:pt>
                <c:pt idx="130">
                  <c:v>2.1444444444444444</c:v>
                </c:pt>
                <c:pt idx="131">
                  <c:v>2.2999999999999998</c:v>
                </c:pt>
                <c:pt idx="132">
                  <c:v>2.4285714285714284</c:v>
                </c:pt>
                <c:pt idx="133">
                  <c:v>2.1704545454545454</c:v>
                </c:pt>
                <c:pt idx="134">
                  <c:v>2.2209302325581399</c:v>
                </c:pt>
                <c:pt idx="135">
                  <c:v>2.2558139534883721</c:v>
                </c:pt>
                <c:pt idx="136">
                  <c:v>2.2941176470588234</c:v>
                </c:pt>
                <c:pt idx="137">
                  <c:v>2.3624999999999998</c:v>
                </c:pt>
                <c:pt idx="138">
                  <c:v>2.3896103896103895</c:v>
                </c:pt>
                <c:pt idx="139">
                  <c:v>2.3636363636363633</c:v>
                </c:pt>
                <c:pt idx="140">
                  <c:v>2.236842105263158</c:v>
                </c:pt>
                <c:pt idx="141">
                  <c:v>2.2054794520547949</c:v>
                </c:pt>
                <c:pt idx="142">
                  <c:v>2.2463768115942027</c:v>
                </c:pt>
                <c:pt idx="143">
                  <c:v>2.3030303030303032</c:v>
                </c:pt>
                <c:pt idx="144">
                  <c:v>2.4285714285714288</c:v>
                </c:pt>
                <c:pt idx="145">
                  <c:v>2.3442622950819674</c:v>
                </c:pt>
                <c:pt idx="146">
                  <c:v>2.5932203389830506</c:v>
                </c:pt>
                <c:pt idx="147">
                  <c:v>2.6101694915254234</c:v>
                </c:pt>
                <c:pt idx="148">
                  <c:v>2.5178571428571428</c:v>
                </c:pt>
                <c:pt idx="149">
                  <c:v>2.7407407407407405</c:v>
                </c:pt>
                <c:pt idx="150">
                  <c:v>2.907407407407407</c:v>
                </c:pt>
                <c:pt idx="151">
                  <c:v>2.5818181818181816</c:v>
                </c:pt>
                <c:pt idx="152">
                  <c:v>2.410714285714286</c:v>
                </c:pt>
                <c:pt idx="153">
                  <c:v>2.4</c:v>
                </c:pt>
                <c:pt idx="154">
                  <c:v>2.3148148148148149</c:v>
                </c:pt>
                <c:pt idx="155">
                  <c:v>2.4545454545454546</c:v>
                </c:pt>
                <c:pt idx="156">
                  <c:v>2.3818181818181818</c:v>
                </c:pt>
                <c:pt idx="157">
                  <c:v>2.574074074074074</c:v>
                </c:pt>
                <c:pt idx="158">
                  <c:v>2.5283018867924532</c:v>
                </c:pt>
                <c:pt idx="159">
                  <c:v>2.4363636363636365</c:v>
                </c:pt>
                <c:pt idx="160">
                  <c:v>2.5576923076923079</c:v>
                </c:pt>
                <c:pt idx="161">
                  <c:v>2.1379310344827589</c:v>
                </c:pt>
                <c:pt idx="162">
                  <c:v>2.3454545454545457</c:v>
                </c:pt>
                <c:pt idx="163">
                  <c:v>2.2222222222222219</c:v>
                </c:pt>
                <c:pt idx="164">
                  <c:v>2.4905660377358489</c:v>
                </c:pt>
                <c:pt idx="165">
                  <c:v>2.6346153846153846</c:v>
                </c:pt>
                <c:pt idx="166">
                  <c:v>2.6470588235294121</c:v>
                </c:pt>
                <c:pt idx="167">
                  <c:v>2.6274509803921573</c:v>
                </c:pt>
                <c:pt idx="168">
                  <c:v>2.6326530612244898</c:v>
                </c:pt>
                <c:pt idx="169">
                  <c:v>2.3703703703703702</c:v>
                </c:pt>
                <c:pt idx="170">
                  <c:v>2.333333333333333</c:v>
                </c:pt>
                <c:pt idx="171">
                  <c:v>2.4150943396226419</c:v>
                </c:pt>
                <c:pt idx="172">
                  <c:v>2.290909090909091</c:v>
                </c:pt>
                <c:pt idx="173">
                  <c:v>2.4629629629629628</c:v>
                </c:pt>
                <c:pt idx="174">
                  <c:v>2.3636363636363638</c:v>
                </c:pt>
                <c:pt idx="175">
                  <c:v>2.6274509803921573</c:v>
                </c:pt>
                <c:pt idx="176">
                  <c:v>2.5370370370370368</c:v>
                </c:pt>
                <c:pt idx="177">
                  <c:v>2.5</c:v>
                </c:pt>
                <c:pt idx="178">
                  <c:v>2.4339622641509435</c:v>
                </c:pt>
                <c:pt idx="179">
                  <c:v>2.226415094339623</c:v>
                </c:pt>
                <c:pt idx="180">
                  <c:v>2.3269230769230766</c:v>
                </c:pt>
                <c:pt idx="181">
                  <c:v>2.2549019607843137</c:v>
                </c:pt>
                <c:pt idx="182">
                  <c:v>2.2352941176470589</c:v>
                </c:pt>
                <c:pt idx="183">
                  <c:v>2.2244897959183674</c:v>
                </c:pt>
                <c:pt idx="184">
                  <c:v>2.5208333333333335</c:v>
                </c:pt>
                <c:pt idx="185">
                  <c:v>2.3469387755102038</c:v>
                </c:pt>
                <c:pt idx="186">
                  <c:v>2.4255319148936172</c:v>
                </c:pt>
                <c:pt idx="187">
                  <c:v>2.3695652173913047</c:v>
                </c:pt>
                <c:pt idx="188">
                  <c:v>2.3636363636363633</c:v>
                </c:pt>
                <c:pt idx="189">
                  <c:v>2.1739130434782612</c:v>
                </c:pt>
                <c:pt idx="190">
                  <c:v>2.3181818181818179</c:v>
                </c:pt>
                <c:pt idx="191">
                  <c:v>2.3488372093023258</c:v>
                </c:pt>
                <c:pt idx="192">
                  <c:v>2.2727272727272725</c:v>
                </c:pt>
                <c:pt idx="193">
                  <c:v>2.5714285714285716</c:v>
                </c:pt>
                <c:pt idx="194">
                  <c:v>2.6190476190476191</c:v>
                </c:pt>
                <c:pt idx="195">
                  <c:v>2.666666666666667</c:v>
                </c:pt>
                <c:pt idx="196">
                  <c:v>2.5476190476190474</c:v>
                </c:pt>
                <c:pt idx="197">
                  <c:v>2.5249999999999999</c:v>
                </c:pt>
                <c:pt idx="198">
                  <c:v>2.4500000000000002</c:v>
                </c:pt>
                <c:pt idx="199">
                  <c:v>2.2558139534883721</c:v>
                </c:pt>
                <c:pt idx="200">
                  <c:v>2.2195121951219514</c:v>
                </c:pt>
                <c:pt idx="201">
                  <c:v>2.3414634146341466</c:v>
                </c:pt>
                <c:pt idx="202">
                  <c:v>2.2857142857142856</c:v>
                </c:pt>
                <c:pt idx="203">
                  <c:v>2.3902439024390247</c:v>
                </c:pt>
                <c:pt idx="204">
                  <c:v>2.5249999999999999</c:v>
                </c:pt>
                <c:pt idx="205">
                  <c:v>2.736842105263158</c:v>
                </c:pt>
                <c:pt idx="206">
                  <c:v>2.7222222222222223</c:v>
                </c:pt>
                <c:pt idx="207">
                  <c:v>2.5641025641025643</c:v>
                </c:pt>
                <c:pt idx="208">
                  <c:v>2.6216216216216215</c:v>
                </c:pt>
                <c:pt idx="209">
                  <c:v>2.5</c:v>
                </c:pt>
                <c:pt idx="210">
                  <c:v>2.4736842105263159</c:v>
                </c:pt>
                <c:pt idx="211">
                  <c:v>2.5789473684210531</c:v>
                </c:pt>
                <c:pt idx="212">
                  <c:v>2.3809523809523809</c:v>
                </c:pt>
                <c:pt idx="213">
                  <c:v>2.6153846153846154</c:v>
                </c:pt>
                <c:pt idx="214">
                  <c:v>2.625</c:v>
                </c:pt>
                <c:pt idx="215">
                  <c:v>2.7</c:v>
                </c:pt>
                <c:pt idx="216">
                  <c:v>2.5750000000000002</c:v>
                </c:pt>
                <c:pt idx="217">
                  <c:v>2.5128205128205132</c:v>
                </c:pt>
                <c:pt idx="218">
                  <c:v>2.4249999999999998</c:v>
                </c:pt>
                <c:pt idx="219">
                  <c:v>2.3095238095238093</c:v>
                </c:pt>
                <c:pt idx="220">
                  <c:v>2.2926829268292686</c:v>
                </c:pt>
                <c:pt idx="221">
                  <c:v>2.2926829268292686</c:v>
                </c:pt>
                <c:pt idx="222">
                  <c:v>2.5</c:v>
                </c:pt>
                <c:pt idx="223">
                  <c:v>2.4090909090909087</c:v>
                </c:pt>
                <c:pt idx="224">
                  <c:v>2.6136363636363633</c:v>
                </c:pt>
                <c:pt idx="225">
                  <c:v>2.4468085106382977</c:v>
                </c:pt>
                <c:pt idx="226">
                  <c:v>2.3877551020408161</c:v>
                </c:pt>
                <c:pt idx="227">
                  <c:v>2.2549019607843137</c:v>
                </c:pt>
                <c:pt idx="228">
                  <c:v>2.0576923076923075</c:v>
                </c:pt>
                <c:pt idx="229">
                  <c:v>2.1090909090909089</c:v>
                </c:pt>
                <c:pt idx="230">
                  <c:v>1.9482758620689657</c:v>
                </c:pt>
                <c:pt idx="231">
                  <c:v>2.1228070175438596</c:v>
                </c:pt>
                <c:pt idx="232">
                  <c:v>2.1754385964912282</c:v>
                </c:pt>
                <c:pt idx="233">
                  <c:v>2.0508474576271185</c:v>
                </c:pt>
                <c:pt idx="234">
                  <c:v>1.9333333333333333</c:v>
                </c:pt>
                <c:pt idx="235">
                  <c:v>1.9322033898305084</c:v>
                </c:pt>
                <c:pt idx="236">
                  <c:v>1.7868852459016396</c:v>
                </c:pt>
                <c:pt idx="237">
                  <c:v>1.8833333333333335</c:v>
                </c:pt>
                <c:pt idx="238">
                  <c:v>1.8032786885245902</c:v>
                </c:pt>
                <c:pt idx="239">
                  <c:v>1.9836065573770492</c:v>
                </c:pt>
                <c:pt idx="240">
                  <c:v>2.0476190476190479</c:v>
                </c:pt>
                <c:pt idx="241">
                  <c:v>2.1746031746031744</c:v>
                </c:pt>
                <c:pt idx="242">
                  <c:v>2.258064516129032</c:v>
                </c:pt>
                <c:pt idx="243">
                  <c:v>2.1111111111111112</c:v>
                </c:pt>
                <c:pt idx="244">
                  <c:v>2.1538461538461537</c:v>
                </c:pt>
                <c:pt idx="245">
                  <c:v>2.0606060606060606</c:v>
                </c:pt>
                <c:pt idx="246">
                  <c:v>2.1406249999999996</c:v>
                </c:pt>
                <c:pt idx="247">
                  <c:v>2.125</c:v>
                </c:pt>
                <c:pt idx="248">
                  <c:v>2.046875</c:v>
                </c:pt>
                <c:pt idx="249">
                  <c:v>2.1406249999999996</c:v>
                </c:pt>
                <c:pt idx="250">
                  <c:v>2.0317460317460321</c:v>
                </c:pt>
                <c:pt idx="251">
                  <c:v>2.1967213114754101</c:v>
                </c:pt>
                <c:pt idx="252">
                  <c:v>2.1525423728813555</c:v>
                </c:pt>
                <c:pt idx="253">
                  <c:v>2.101694915254237</c:v>
                </c:pt>
                <c:pt idx="254">
                  <c:v>2.2711864406779658</c:v>
                </c:pt>
                <c:pt idx="255">
                  <c:v>2.2758620689655173</c:v>
                </c:pt>
                <c:pt idx="256">
                  <c:v>2.1379310344827589</c:v>
                </c:pt>
                <c:pt idx="257">
                  <c:v>2.1896551724137931</c:v>
                </c:pt>
                <c:pt idx="258">
                  <c:v>2.0172413793103448</c:v>
                </c:pt>
                <c:pt idx="259">
                  <c:v>2.0350877192982453</c:v>
                </c:pt>
                <c:pt idx="260">
                  <c:v>2.0892857142857144</c:v>
                </c:pt>
                <c:pt idx="261">
                  <c:v>1.9122807017543859</c:v>
                </c:pt>
                <c:pt idx="262">
                  <c:v>2.3725490196078431</c:v>
                </c:pt>
                <c:pt idx="263">
                  <c:v>1.9259259259259258</c:v>
                </c:pt>
                <c:pt idx="264">
                  <c:v>2.3269230769230766</c:v>
                </c:pt>
                <c:pt idx="265">
                  <c:v>2.3269230769230766</c:v>
                </c:pt>
                <c:pt idx="266">
                  <c:v>2.0588235294117649</c:v>
                </c:pt>
                <c:pt idx="267">
                  <c:v>2.08</c:v>
                </c:pt>
                <c:pt idx="268">
                  <c:v>2.1702127659574466</c:v>
                </c:pt>
                <c:pt idx="269">
                  <c:v>2.1276595744680851</c:v>
                </c:pt>
                <c:pt idx="270">
                  <c:v>2.125</c:v>
                </c:pt>
                <c:pt idx="271">
                  <c:v>2.1914893617021276</c:v>
                </c:pt>
                <c:pt idx="272">
                  <c:v>2.1590909090909087</c:v>
                </c:pt>
                <c:pt idx="273">
                  <c:v>2.1555555555555554</c:v>
                </c:pt>
                <c:pt idx="274">
                  <c:v>2.2325581395348837</c:v>
                </c:pt>
                <c:pt idx="275">
                  <c:v>1.9761904761904763</c:v>
                </c:pt>
                <c:pt idx="276">
                  <c:v>2.0930232558139537</c:v>
                </c:pt>
                <c:pt idx="277">
                  <c:v>1.975609756097561</c:v>
                </c:pt>
                <c:pt idx="278">
                  <c:v>1.8333333333333333</c:v>
                </c:pt>
                <c:pt idx="279">
                  <c:v>2.0227272727272725</c:v>
                </c:pt>
                <c:pt idx="280">
                  <c:v>1.9333333333333331</c:v>
                </c:pt>
                <c:pt idx="281">
                  <c:v>2.1162790697674421</c:v>
                </c:pt>
                <c:pt idx="282">
                  <c:v>2.1904761904761902</c:v>
                </c:pt>
                <c:pt idx="283">
                  <c:v>2.2558139534883721</c:v>
                </c:pt>
                <c:pt idx="284">
                  <c:v>2.2142857142857144</c:v>
                </c:pt>
                <c:pt idx="285">
                  <c:v>1.975609756097561</c:v>
                </c:pt>
                <c:pt idx="286">
                  <c:v>1.9318181818181817</c:v>
                </c:pt>
                <c:pt idx="287">
                  <c:v>2.2142857142857144</c:v>
                </c:pt>
                <c:pt idx="288">
                  <c:v>2.1904761904761902</c:v>
                </c:pt>
                <c:pt idx="289">
                  <c:v>2.3333333333333335</c:v>
                </c:pt>
                <c:pt idx="290">
                  <c:v>2.4047619047619047</c:v>
                </c:pt>
                <c:pt idx="291">
                  <c:v>2.3095238095238093</c:v>
                </c:pt>
                <c:pt idx="292">
                  <c:v>2.2325581395348837</c:v>
                </c:pt>
                <c:pt idx="293">
                  <c:v>2.3170731707317076</c:v>
                </c:pt>
                <c:pt idx="294">
                  <c:v>2.2999999999999998</c:v>
                </c:pt>
                <c:pt idx="295">
                  <c:v>2.263157894736842</c:v>
                </c:pt>
                <c:pt idx="296">
                  <c:v>2.4871794871794872</c:v>
                </c:pt>
                <c:pt idx="297">
                  <c:v>2.4473684210526319</c:v>
                </c:pt>
                <c:pt idx="298">
                  <c:v>2.375</c:v>
                </c:pt>
                <c:pt idx="299">
                  <c:v>2.1578947368421053</c:v>
                </c:pt>
                <c:pt idx="300">
                  <c:v>2.2749999999999999</c:v>
                </c:pt>
                <c:pt idx="301">
                  <c:v>2.3157894736842106</c:v>
                </c:pt>
                <c:pt idx="302">
                  <c:v>2.486486486486486</c:v>
                </c:pt>
                <c:pt idx="303">
                  <c:v>2.3513513513513509</c:v>
                </c:pt>
                <c:pt idx="304">
                  <c:v>2.5757575757575757</c:v>
                </c:pt>
                <c:pt idx="305">
                  <c:v>2.7142857142857144</c:v>
                </c:pt>
                <c:pt idx="306">
                  <c:v>2.3142857142857141</c:v>
                </c:pt>
                <c:pt idx="307">
                  <c:v>2.1388888888888888</c:v>
                </c:pt>
                <c:pt idx="308">
                  <c:v>2.2571428571428571</c:v>
                </c:pt>
                <c:pt idx="309">
                  <c:v>2.3142857142857141</c:v>
                </c:pt>
                <c:pt idx="310">
                  <c:v>2.2647058823529411</c:v>
                </c:pt>
                <c:pt idx="311">
                  <c:v>2.4</c:v>
                </c:pt>
                <c:pt idx="312">
                  <c:v>2.4242424242424243</c:v>
                </c:pt>
                <c:pt idx="313">
                  <c:v>2.40625</c:v>
                </c:pt>
                <c:pt idx="314">
                  <c:v>2.3636363636363638</c:v>
                </c:pt>
                <c:pt idx="315">
                  <c:v>2.5666666666666669</c:v>
                </c:pt>
                <c:pt idx="316">
                  <c:v>2.193548387096774</c:v>
                </c:pt>
                <c:pt idx="317">
                  <c:v>2.3125</c:v>
                </c:pt>
                <c:pt idx="318">
                  <c:v>2.5757575757575757</c:v>
                </c:pt>
                <c:pt idx="319">
                  <c:v>2.2727272727272729</c:v>
                </c:pt>
                <c:pt idx="320">
                  <c:v>2.1818181818181821</c:v>
                </c:pt>
                <c:pt idx="321">
                  <c:v>2.09375</c:v>
                </c:pt>
                <c:pt idx="322">
                  <c:v>2.258064516129032</c:v>
                </c:pt>
                <c:pt idx="323">
                  <c:v>2.03125</c:v>
                </c:pt>
                <c:pt idx="324">
                  <c:v>1.9354838709677418</c:v>
                </c:pt>
                <c:pt idx="325">
                  <c:v>2</c:v>
                </c:pt>
                <c:pt idx="326">
                  <c:v>2.1428571428571428</c:v>
                </c:pt>
                <c:pt idx="327">
                  <c:v>2.1</c:v>
                </c:pt>
                <c:pt idx="328">
                  <c:v>2.096774193548387</c:v>
                </c:pt>
                <c:pt idx="329">
                  <c:v>2</c:v>
                </c:pt>
                <c:pt idx="330">
                  <c:v>2.354838709677419</c:v>
                </c:pt>
                <c:pt idx="331">
                  <c:v>1.8484848484848484</c:v>
                </c:pt>
                <c:pt idx="332">
                  <c:v>2.5517241379310347</c:v>
                </c:pt>
                <c:pt idx="333">
                  <c:v>2.6551724137931036</c:v>
                </c:pt>
                <c:pt idx="334">
                  <c:v>2.5357142857142856</c:v>
                </c:pt>
                <c:pt idx="335">
                  <c:v>2.4642857142857144</c:v>
                </c:pt>
                <c:pt idx="336">
                  <c:v>2.7500000000000004</c:v>
                </c:pt>
                <c:pt idx="337">
                  <c:v>2.5862068965517242</c:v>
                </c:pt>
                <c:pt idx="338">
                  <c:v>2.3571428571428572</c:v>
                </c:pt>
                <c:pt idx="339">
                  <c:v>2.4074074074074074</c:v>
                </c:pt>
                <c:pt idx="340">
                  <c:v>2.5</c:v>
                </c:pt>
                <c:pt idx="341">
                  <c:v>2.4285714285714288</c:v>
                </c:pt>
                <c:pt idx="342">
                  <c:v>2.3928571428571432</c:v>
                </c:pt>
                <c:pt idx="343">
                  <c:v>2.5357142857142856</c:v>
                </c:pt>
                <c:pt idx="344">
                  <c:v>2.2758620689655173</c:v>
                </c:pt>
                <c:pt idx="345">
                  <c:v>2.3793103448275863</c:v>
                </c:pt>
                <c:pt idx="346">
                  <c:v>2.3448275862068964</c:v>
                </c:pt>
                <c:pt idx="347">
                  <c:v>2.3666666666666667</c:v>
                </c:pt>
                <c:pt idx="348">
                  <c:v>2.15625</c:v>
                </c:pt>
                <c:pt idx="349">
                  <c:v>2.0303030303030303</c:v>
                </c:pt>
                <c:pt idx="350">
                  <c:v>2.393939393939394</c:v>
                </c:pt>
                <c:pt idx="351">
                  <c:v>2.3823529411764706</c:v>
                </c:pt>
                <c:pt idx="352">
                  <c:v>2.3636363636363638</c:v>
                </c:pt>
                <c:pt idx="353">
                  <c:v>2.2285714285714286</c:v>
                </c:pt>
                <c:pt idx="354">
                  <c:v>2.2857142857142856</c:v>
                </c:pt>
                <c:pt idx="355">
                  <c:v>2.3947368421052633</c:v>
                </c:pt>
                <c:pt idx="356">
                  <c:v>2.0526315789473686</c:v>
                </c:pt>
                <c:pt idx="357">
                  <c:v>1.8409090909090906</c:v>
                </c:pt>
                <c:pt idx="358">
                  <c:v>1.847826086956522</c:v>
                </c:pt>
                <c:pt idx="359">
                  <c:v>1.956521739130435</c:v>
                </c:pt>
                <c:pt idx="360">
                  <c:v>1.8936170212765957</c:v>
                </c:pt>
                <c:pt idx="361">
                  <c:v>1.9347826086956523</c:v>
                </c:pt>
                <c:pt idx="362">
                  <c:v>2.0869565217391304</c:v>
                </c:pt>
                <c:pt idx="363">
                  <c:v>1.9375000000000002</c:v>
                </c:pt>
                <c:pt idx="364">
                  <c:v>1.8510638297872337</c:v>
                </c:pt>
                <c:pt idx="365">
                  <c:v>2.1702127659574466</c:v>
                </c:pt>
                <c:pt idx="366">
                  <c:v>1.957446808510638</c:v>
                </c:pt>
                <c:pt idx="367">
                  <c:v>1.9361702127659572</c:v>
                </c:pt>
                <c:pt idx="368">
                  <c:v>1.9166666666666665</c:v>
                </c:pt>
                <c:pt idx="369">
                  <c:v>2.0208333333333335</c:v>
                </c:pt>
                <c:pt idx="370">
                  <c:v>2.1224489795918369</c:v>
                </c:pt>
                <c:pt idx="371">
                  <c:v>2.1428571428571428</c:v>
                </c:pt>
                <c:pt idx="372">
                  <c:v>2.08</c:v>
                </c:pt>
                <c:pt idx="373">
                  <c:v>2.1458333333333335</c:v>
                </c:pt>
                <c:pt idx="374">
                  <c:v>2.0425531914893615</c:v>
                </c:pt>
                <c:pt idx="375">
                  <c:v>2.0784313725490198</c:v>
                </c:pt>
                <c:pt idx="376">
                  <c:v>2.1764705882352944</c:v>
                </c:pt>
                <c:pt idx="377">
                  <c:v>2.0943396226415096</c:v>
                </c:pt>
                <c:pt idx="378">
                  <c:v>1.9245283018867925</c:v>
                </c:pt>
                <c:pt idx="379">
                  <c:v>2.0192307692307692</c:v>
                </c:pt>
                <c:pt idx="380">
                  <c:v>2.1800000000000002</c:v>
                </c:pt>
                <c:pt idx="381">
                  <c:v>2.1224489795918369</c:v>
                </c:pt>
                <c:pt idx="382">
                  <c:v>1.98</c:v>
                </c:pt>
                <c:pt idx="383">
                  <c:v>1.9787234042553192</c:v>
                </c:pt>
                <c:pt idx="384">
                  <c:v>2.0869565217391304</c:v>
                </c:pt>
                <c:pt idx="385">
                  <c:v>2.0444444444444443</c:v>
                </c:pt>
                <c:pt idx="386">
                  <c:v>2</c:v>
                </c:pt>
                <c:pt idx="387">
                  <c:v>2.0434782608695654</c:v>
                </c:pt>
                <c:pt idx="388">
                  <c:v>1.9787234042553192</c:v>
                </c:pt>
                <c:pt idx="389">
                  <c:v>2.0217391304347827</c:v>
                </c:pt>
                <c:pt idx="390">
                  <c:v>2.5</c:v>
                </c:pt>
                <c:pt idx="391">
                  <c:v>2.441860465116279</c:v>
                </c:pt>
                <c:pt idx="392">
                  <c:v>2.3720930232558137</c:v>
                </c:pt>
                <c:pt idx="393">
                  <c:v>2.4285714285714284</c:v>
                </c:pt>
                <c:pt idx="394">
                  <c:v>2.5</c:v>
                </c:pt>
                <c:pt idx="395">
                  <c:v>2.5853658536585367</c:v>
                </c:pt>
                <c:pt idx="396">
                  <c:v>2.625</c:v>
                </c:pt>
                <c:pt idx="397">
                  <c:v>2.6341463414634152</c:v>
                </c:pt>
                <c:pt idx="398">
                  <c:v>2.35</c:v>
                </c:pt>
                <c:pt idx="399">
                  <c:v>2.3947368421052633</c:v>
                </c:pt>
                <c:pt idx="400">
                  <c:v>2.3421052631578951</c:v>
                </c:pt>
                <c:pt idx="401">
                  <c:v>2.5405405405405403</c:v>
                </c:pt>
                <c:pt idx="402">
                  <c:v>2.189189189189189</c:v>
                </c:pt>
                <c:pt idx="403">
                  <c:v>2.3243243243243241</c:v>
                </c:pt>
                <c:pt idx="404">
                  <c:v>2.1749999999999998</c:v>
                </c:pt>
                <c:pt idx="405">
                  <c:v>2.2105263157894739</c:v>
                </c:pt>
                <c:pt idx="406">
                  <c:v>2.5945945945945943</c:v>
                </c:pt>
                <c:pt idx="407">
                  <c:v>2.3513513513513509</c:v>
                </c:pt>
                <c:pt idx="408">
                  <c:v>2.1111111111111112</c:v>
                </c:pt>
                <c:pt idx="409">
                  <c:v>2.3783783783783785</c:v>
                </c:pt>
                <c:pt idx="410">
                  <c:v>2.4</c:v>
                </c:pt>
                <c:pt idx="411">
                  <c:v>2.4444444444444446</c:v>
                </c:pt>
                <c:pt idx="412">
                  <c:v>2.4444444444444446</c:v>
                </c:pt>
                <c:pt idx="413">
                  <c:v>2.2222222222222223</c:v>
                </c:pt>
                <c:pt idx="414">
                  <c:v>2.5277777777777777</c:v>
                </c:pt>
                <c:pt idx="415">
                  <c:v>2.3611111111111112</c:v>
                </c:pt>
                <c:pt idx="416">
                  <c:v>2.59375</c:v>
                </c:pt>
                <c:pt idx="417">
                  <c:v>2.4117647058823528</c:v>
                </c:pt>
                <c:pt idx="418">
                  <c:v>2.2857142857142856</c:v>
                </c:pt>
                <c:pt idx="419">
                  <c:v>2.0857142857142859</c:v>
                </c:pt>
                <c:pt idx="420">
                  <c:v>1.9736842105263159</c:v>
                </c:pt>
                <c:pt idx="421">
                  <c:v>2</c:v>
                </c:pt>
                <c:pt idx="422">
                  <c:v>2.5882352941176472</c:v>
                </c:pt>
                <c:pt idx="423">
                  <c:v>2.3055555555555558</c:v>
                </c:pt>
                <c:pt idx="424">
                  <c:v>2.3142857142857141</c:v>
                </c:pt>
                <c:pt idx="425">
                  <c:v>2.2777777777777777</c:v>
                </c:pt>
                <c:pt idx="426">
                  <c:v>2</c:v>
                </c:pt>
                <c:pt idx="427">
                  <c:v>1.7894736842105263</c:v>
                </c:pt>
                <c:pt idx="428">
                  <c:v>1.9473684210526319</c:v>
                </c:pt>
                <c:pt idx="429">
                  <c:v>2.1578947368421053</c:v>
                </c:pt>
                <c:pt idx="430">
                  <c:v>2.189189189189189</c:v>
                </c:pt>
                <c:pt idx="431">
                  <c:v>2.1794871794871797</c:v>
                </c:pt>
                <c:pt idx="432">
                  <c:v>2.0750000000000002</c:v>
                </c:pt>
                <c:pt idx="433">
                  <c:v>2</c:v>
                </c:pt>
                <c:pt idx="434">
                  <c:v>2.0238095238095237</c:v>
                </c:pt>
                <c:pt idx="435">
                  <c:v>2</c:v>
                </c:pt>
                <c:pt idx="436">
                  <c:v>2.0227272727272725</c:v>
                </c:pt>
                <c:pt idx="437">
                  <c:v>2.1111111111111112</c:v>
                </c:pt>
                <c:pt idx="438">
                  <c:v>2.1875</c:v>
                </c:pt>
                <c:pt idx="439">
                  <c:v>2.1</c:v>
                </c:pt>
                <c:pt idx="440">
                  <c:v>2.2452830188679247</c:v>
                </c:pt>
                <c:pt idx="441">
                  <c:v>2.1052631578947367</c:v>
                </c:pt>
                <c:pt idx="442">
                  <c:v>2.0833333333333335</c:v>
                </c:pt>
                <c:pt idx="443">
                  <c:v>2.1060606060606064</c:v>
                </c:pt>
                <c:pt idx="444">
                  <c:v>2.028169014084507</c:v>
                </c:pt>
                <c:pt idx="445">
                  <c:v>1.9740259740259738</c:v>
                </c:pt>
                <c:pt idx="446">
                  <c:v>1.8795180722891565</c:v>
                </c:pt>
                <c:pt idx="447">
                  <c:v>2</c:v>
                </c:pt>
                <c:pt idx="448">
                  <c:v>1.8444444444444446</c:v>
                </c:pt>
                <c:pt idx="449">
                  <c:v>1.7912087912087913</c:v>
                </c:pt>
                <c:pt idx="450">
                  <c:v>1.788888888888889</c:v>
                </c:pt>
                <c:pt idx="451">
                  <c:v>1.8043478260869568</c:v>
                </c:pt>
                <c:pt idx="452">
                  <c:v>1.7234042553191489</c:v>
                </c:pt>
                <c:pt idx="453">
                  <c:v>1.8020833333333335</c:v>
                </c:pt>
                <c:pt idx="454">
                  <c:v>1.7708333333333335</c:v>
                </c:pt>
                <c:pt idx="455">
                  <c:v>1.7956989247311825</c:v>
                </c:pt>
                <c:pt idx="456">
                  <c:v>1.9247311827956985</c:v>
                </c:pt>
                <c:pt idx="457">
                  <c:v>1.946236559139785</c:v>
                </c:pt>
                <c:pt idx="458">
                  <c:v>2.1208791208791209</c:v>
                </c:pt>
                <c:pt idx="459">
                  <c:v>1.904255319148936</c:v>
                </c:pt>
                <c:pt idx="460">
                  <c:v>1.931034482758621</c:v>
                </c:pt>
                <c:pt idx="461">
                  <c:v>1.9885057471264371</c:v>
                </c:pt>
                <c:pt idx="462">
                  <c:v>1.9080459770114946</c:v>
                </c:pt>
                <c:pt idx="463">
                  <c:v>1.8977272727272725</c:v>
                </c:pt>
                <c:pt idx="464">
                  <c:v>1.9770114942528736</c:v>
                </c:pt>
                <c:pt idx="465">
                  <c:v>1.8837209302325582</c:v>
                </c:pt>
                <c:pt idx="466">
                  <c:v>1.857142857142857</c:v>
                </c:pt>
                <c:pt idx="467">
                  <c:v>1.9294117647058822</c:v>
                </c:pt>
                <c:pt idx="468">
                  <c:v>2.1</c:v>
                </c:pt>
                <c:pt idx="469">
                  <c:v>2.0874999999999999</c:v>
                </c:pt>
                <c:pt idx="470">
                  <c:v>2.1772151898734173</c:v>
                </c:pt>
                <c:pt idx="471">
                  <c:v>2.1875</c:v>
                </c:pt>
                <c:pt idx="472">
                  <c:v>2.2179487179487181</c:v>
                </c:pt>
                <c:pt idx="473">
                  <c:v>2.1518987341772151</c:v>
                </c:pt>
                <c:pt idx="474">
                  <c:v>2.1666666666666665</c:v>
                </c:pt>
                <c:pt idx="475">
                  <c:v>2.3026315789473686</c:v>
                </c:pt>
                <c:pt idx="476">
                  <c:v>2.1447368421052633</c:v>
                </c:pt>
                <c:pt idx="477">
                  <c:v>2.051948051948052</c:v>
                </c:pt>
                <c:pt idx="478">
                  <c:v>2.3055555555555558</c:v>
                </c:pt>
                <c:pt idx="479">
                  <c:v>2.0972222222222223</c:v>
                </c:pt>
                <c:pt idx="480">
                  <c:v>1.8285714285714287</c:v>
                </c:pt>
                <c:pt idx="481">
                  <c:v>2.0869565217391304</c:v>
                </c:pt>
                <c:pt idx="482">
                  <c:v>2.0735294117647061</c:v>
                </c:pt>
                <c:pt idx="483">
                  <c:v>2.0588235294117649</c:v>
                </c:pt>
                <c:pt idx="484">
                  <c:v>2.043478260869565</c:v>
                </c:pt>
                <c:pt idx="485">
                  <c:v>2.0428571428571431</c:v>
                </c:pt>
                <c:pt idx="486">
                  <c:v>2.2205882352941178</c:v>
                </c:pt>
                <c:pt idx="487">
                  <c:v>2.0597014925373136</c:v>
                </c:pt>
                <c:pt idx="488">
                  <c:v>2.1212121212121211</c:v>
                </c:pt>
                <c:pt idx="489">
                  <c:v>2.1384615384615384</c:v>
                </c:pt>
                <c:pt idx="490">
                  <c:v>2.0624999999999996</c:v>
                </c:pt>
                <c:pt idx="491">
                  <c:v>2.1746031746031744</c:v>
                </c:pt>
                <c:pt idx="492">
                  <c:v>1.9850746268656716</c:v>
                </c:pt>
                <c:pt idx="493">
                  <c:v>2</c:v>
                </c:pt>
                <c:pt idx="494">
                  <c:v>2.098360655737705</c:v>
                </c:pt>
                <c:pt idx="495">
                  <c:v>2.046875</c:v>
                </c:pt>
                <c:pt idx="496">
                  <c:v>2.109375</c:v>
                </c:pt>
                <c:pt idx="497">
                  <c:v>2.129032258064516</c:v>
                </c:pt>
                <c:pt idx="498">
                  <c:v>2</c:v>
                </c:pt>
                <c:pt idx="499">
                  <c:v>2.161290322580645</c:v>
                </c:pt>
                <c:pt idx="500">
                  <c:v>2.3114754098360657</c:v>
                </c:pt>
                <c:pt idx="501">
                  <c:v>2.081967213114754</c:v>
                </c:pt>
                <c:pt idx="502">
                  <c:v>2.0338983050847457</c:v>
                </c:pt>
                <c:pt idx="503">
                  <c:v>2.035714285714286</c:v>
                </c:pt>
                <c:pt idx="504">
                  <c:v>2.2222222222222219</c:v>
                </c:pt>
                <c:pt idx="505">
                  <c:v>2.290909090909091</c:v>
                </c:pt>
                <c:pt idx="506">
                  <c:v>2.2884615384615383</c:v>
                </c:pt>
                <c:pt idx="507">
                  <c:v>2.2199999999999998</c:v>
                </c:pt>
                <c:pt idx="508">
                  <c:v>2.34</c:v>
                </c:pt>
                <c:pt idx="509">
                  <c:v>2.2448979591836733</c:v>
                </c:pt>
                <c:pt idx="510">
                  <c:v>2.4680851063829787</c:v>
                </c:pt>
                <c:pt idx="511">
                  <c:v>2.204081632653061</c:v>
                </c:pt>
                <c:pt idx="512">
                  <c:v>2.5</c:v>
                </c:pt>
                <c:pt idx="513">
                  <c:v>2.4523809523809526</c:v>
                </c:pt>
                <c:pt idx="514">
                  <c:v>2.3913043478260874</c:v>
                </c:pt>
                <c:pt idx="515">
                  <c:v>2.5348837209302326</c:v>
                </c:pt>
                <c:pt idx="516">
                  <c:v>2.3333333333333335</c:v>
                </c:pt>
                <c:pt idx="517">
                  <c:v>2.2222222222222223</c:v>
                </c:pt>
                <c:pt idx="518">
                  <c:v>2.25</c:v>
                </c:pt>
                <c:pt idx="519">
                  <c:v>2.0909090909090904</c:v>
                </c:pt>
                <c:pt idx="520">
                  <c:v>2.4651162790697674</c:v>
                </c:pt>
                <c:pt idx="521">
                  <c:v>2.2619047619047619</c:v>
                </c:pt>
                <c:pt idx="522">
                  <c:v>2.1190476190476191</c:v>
                </c:pt>
                <c:pt idx="523">
                  <c:v>2.2439024390243905</c:v>
                </c:pt>
                <c:pt idx="524">
                  <c:v>2.1707317073170733</c:v>
                </c:pt>
                <c:pt idx="525">
                  <c:v>2.1463414634146347</c:v>
                </c:pt>
                <c:pt idx="526">
                  <c:v>2.4390243902439028</c:v>
                </c:pt>
                <c:pt idx="527">
                  <c:v>2.1219512195121952</c:v>
                </c:pt>
                <c:pt idx="528">
                  <c:v>2.2105263157894739</c:v>
                </c:pt>
                <c:pt idx="529">
                  <c:v>2.1282051282051286</c:v>
                </c:pt>
                <c:pt idx="530">
                  <c:v>2.15</c:v>
                </c:pt>
                <c:pt idx="531">
                  <c:v>2.35</c:v>
                </c:pt>
                <c:pt idx="532">
                  <c:v>2</c:v>
                </c:pt>
                <c:pt idx="533">
                  <c:v>2.0750000000000002</c:v>
                </c:pt>
                <c:pt idx="534">
                  <c:v>2.0243902439024395</c:v>
                </c:pt>
                <c:pt idx="535">
                  <c:v>1.8292682926829269</c:v>
                </c:pt>
                <c:pt idx="536">
                  <c:v>2.0243902439024395</c:v>
                </c:pt>
                <c:pt idx="537">
                  <c:v>2.0243902439024395</c:v>
                </c:pt>
                <c:pt idx="538">
                  <c:v>1.925</c:v>
                </c:pt>
                <c:pt idx="539">
                  <c:v>1.925</c:v>
                </c:pt>
                <c:pt idx="540">
                  <c:v>1.8461538461538463</c:v>
                </c:pt>
                <c:pt idx="541">
                  <c:v>2.0810810810810811</c:v>
                </c:pt>
                <c:pt idx="542">
                  <c:v>2.3055555555555558</c:v>
                </c:pt>
                <c:pt idx="543">
                  <c:v>2.0882352941176472</c:v>
                </c:pt>
                <c:pt idx="544">
                  <c:v>1.9428571428571428</c:v>
                </c:pt>
                <c:pt idx="545">
                  <c:v>1.8</c:v>
                </c:pt>
                <c:pt idx="546">
                  <c:v>2.1176470588235294</c:v>
                </c:pt>
                <c:pt idx="547">
                  <c:v>2.2000000000000002</c:v>
                </c:pt>
                <c:pt idx="548">
                  <c:v>2.0294117647058827</c:v>
                </c:pt>
                <c:pt idx="549">
                  <c:v>2.2424242424242427</c:v>
                </c:pt>
                <c:pt idx="550">
                  <c:v>2.3030303030303032</c:v>
                </c:pt>
                <c:pt idx="551">
                  <c:v>2</c:v>
                </c:pt>
                <c:pt idx="552">
                  <c:v>2.1818181818181821</c:v>
                </c:pt>
                <c:pt idx="553">
                  <c:v>1.6764705882352942</c:v>
                </c:pt>
                <c:pt idx="554">
                  <c:v>1.8181818181818183</c:v>
                </c:pt>
                <c:pt idx="555">
                  <c:v>1.8235294117647061</c:v>
                </c:pt>
                <c:pt idx="556">
                  <c:v>1.9687499999999998</c:v>
                </c:pt>
                <c:pt idx="557">
                  <c:v>2</c:v>
                </c:pt>
                <c:pt idx="558">
                  <c:v>2.1379310344827589</c:v>
                </c:pt>
                <c:pt idx="559">
                  <c:v>1.9666666666666668</c:v>
                </c:pt>
                <c:pt idx="560">
                  <c:v>2</c:v>
                </c:pt>
                <c:pt idx="561">
                  <c:v>2.1333333333333333</c:v>
                </c:pt>
                <c:pt idx="562">
                  <c:v>2</c:v>
                </c:pt>
                <c:pt idx="563">
                  <c:v>2.064516129032258</c:v>
                </c:pt>
                <c:pt idx="564">
                  <c:v>2.1212121212121211</c:v>
                </c:pt>
                <c:pt idx="565">
                  <c:v>2.3666666666666667</c:v>
                </c:pt>
                <c:pt idx="566">
                  <c:v>2.09375</c:v>
                </c:pt>
                <c:pt idx="567">
                  <c:v>2.2758620689655173</c:v>
                </c:pt>
                <c:pt idx="568">
                  <c:v>2.103448275862069</c:v>
                </c:pt>
                <c:pt idx="569">
                  <c:v>1.9655172413793105</c:v>
                </c:pt>
                <c:pt idx="570">
                  <c:v>1.9000000000000001</c:v>
                </c:pt>
                <c:pt idx="571">
                  <c:v>1.9333333333333333</c:v>
                </c:pt>
                <c:pt idx="572">
                  <c:v>1.8620689655172415</c:v>
                </c:pt>
                <c:pt idx="573">
                  <c:v>1.7586206896551724</c:v>
                </c:pt>
                <c:pt idx="574">
                  <c:v>1.7</c:v>
                </c:pt>
                <c:pt idx="575">
                  <c:v>2.0714285714285716</c:v>
                </c:pt>
                <c:pt idx="576">
                  <c:v>1.9310344827586206</c:v>
                </c:pt>
                <c:pt idx="577">
                  <c:v>2</c:v>
                </c:pt>
                <c:pt idx="578">
                  <c:v>1.8918918918918919</c:v>
                </c:pt>
                <c:pt idx="579">
                  <c:v>1.2983870967741937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423-46DA-AD00-FA26999059F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Sheet1!$A$2:$A$581</c:f>
              <c:numCache>
                <c:formatCode>mmm\-yy</c:formatCode>
                <c:ptCount val="580"/>
                <c:pt idx="0">
                  <c:v>26299</c:v>
                </c:pt>
                <c:pt idx="1">
                  <c:v>26330</c:v>
                </c:pt>
                <c:pt idx="2">
                  <c:v>26359</c:v>
                </c:pt>
                <c:pt idx="3">
                  <c:v>26390</c:v>
                </c:pt>
                <c:pt idx="4">
                  <c:v>26420</c:v>
                </c:pt>
                <c:pt idx="5">
                  <c:v>26451</c:v>
                </c:pt>
                <c:pt idx="6">
                  <c:v>26481</c:v>
                </c:pt>
                <c:pt idx="7">
                  <c:v>26512</c:v>
                </c:pt>
                <c:pt idx="8">
                  <c:v>26543</c:v>
                </c:pt>
                <c:pt idx="9">
                  <c:v>26573</c:v>
                </c:pt>
                <c:pt idx="10">
                  <c:v>26604</c:v>
                </c:pt>
                <c:pt idx="11">
                  <c:v>26634</c:v>
                </c:pt>
                <c:pt idx="12">
                  <c:v>26665</c:v>
                </c:pt>
                <c:pt idx="13">
                  <c:v>26696</c:v>
                </c:pt>
                <c:pt idx="14">
                  <c:v>26724</c:v>
                </c:pt>
                <c:pt idx="15">
                  <c:v>26755</c:v>
                </c:pt>
                <c:pt idx="16">
                  <c:v>26785</c:v>
                </c:pt>
                <c:pt idx="17">
                  <c:v>26816</c:v>
                </c:pt>
                <c:pt idx="18">
                  <c:v>26846</c:v>
                </c:pt>
                <c:pt idx="19">
                  <c:v>26877</c:v>
                </c:pt>
                <c:pt idx="20">
                  <c:v>26908</c:v>
                </c:pt>
                <c:pt idx="21">
                  <c:v>26938</c:v>
                </c:pt>
                <c:pt idx="22">
                  <c:v>26969</c:v>
                </c:pt>
                <c:pt idx="23">
                  <c:v>26999</c:v>
                </c:pt>
                <c:pt idx="24">
                  <c:v>27030</c:v>
                </c:pt>
                <c:pt idx="25">
                  <c:v>27061</c:v>
                </c:pt>
                <c:pt idx="26">
                  <c:v>27089</c:v>
                </c:pt>
                <c:pt idx="27">
                  <c:v>27120</c:v>
                </c:pt>
                <c:pt idx="28">
                  <c:v>27150</c:v>
                </c:pt>
                <c:pt idx="29">
                  <c:v>27181</c:v>
                </c:pt>
                <c:pt idx="30">
                  <c:v>27211</c:v>
                </c:pt>
                <c:pt idx="31">
                  <c:v>27242</c:v>
                </c:pt>
                <c:pt idx="32">
                  <c:v>27273</c:v>
                </c:pt>
                <c:pt idx="33">
                  <c:v>27303</c:v>
                </c:pt>
                <c:pt idx="34">
                  <c:v>27334</c:v>
                </c:pt>
                <c:pt idx="35">
                  <c:v>27364</c:v>
                </c:pt>
                <c:pt idx="36">
                  <c:v>27395</c:v>
                </c:pt>
                <c:pt idx="37">
                  <c:v>27426</c:v>
                </c:pt>
                <c:pt idx="38">
                  <c:v>27454</c:v>
                </c:pt>
                <c:pt idx="39">
                  <c:v>27485</c:v>
                </c:pt>
                <c:pt idx="40">
                  <c:v>27515</c:v>
                </c:pt>
                <c:pt idx="41">
                  <c:v>27546</c:v>
                </c:pt>
                <c:pt idx="42">
                  <c:v>27576</c:v>
                </c:pt>
                <c:pt idx="43">
                  <c:v>27607</c:v>
                </c:pt>
                <c:pt idx="44">
                  <c:v>27638</c:v>
                </c:pt>
                <c:pt idx="45">
                  <c:v>27668</c:v>
                </c:pt>
                <c:pt idx="46">
                  <c:v>27699</c:v>
                </c:pt>
                <c:pt idx="47">
                  <c:v>27729</c:v>
                </c:pt>
                <c:pt idx="48">
                  <c:v>27760</c:v>
                </c:pt>
                <c:pt idx="49">
                  <c:v>27791</c:v>
                </c:pt>
                <c:pt idx="50">
                  <c:v>27820</c:v>
                </c:pt>
                <c:pt idx="51">
                  <c:v>27851</c:v>
                </c:pt>
                <c:pt idx="52">
                  <c:v>27881</c:v>
                </c:pt>
                <c:pt idx="53">
                  <c:v>27912</c:v>
                </c:pt>
                <c:pt idx="54">
                  <c:v>27942</c:v>
                </c:pt>
                <c:pt idx="55">
                  <c:v>27973</c:v>
                </c:pt>
                <c:pt idx="56">
                  <c:v>28004</c:v>
                </c:pt>
                <c:pt idx="57">
                  <c:v>28034</c:v>
                </c:pt>
                <c:pt idx="58">
                  <c:v>28065</c:v>
                </c:pt>
                <c:pt idx="59">
                  <c:v>28095</c:v>
                </c:pt>
                <c:pt idx="60">
                  <c:v>28126</c:v>
                </c:pt>
                <c:pt idx="61">
                  <c:v>28157</c:v>
                </c:pt>
                <c:pt idx="62">
                  <c:v>28185</c:v>
                </c:pt>
                <c:pt idx="63">
                  <c:v>28216</c:v>
                </c:pt>
                <c:pt idx="64">
                  <c:v>28246</c:v>
                </c:pt>
                <c:pt idx="65">
                  <c:v>28277</c:v>
                </c:pt>
                <c:pt idx="66">
                  <c:v>28307</c:v>
                </c:pt>
                <c:pt idx="67">
                  <c:v>28338</c:v>
                </c:pt>
                <c:pt idx="68">
                  <c:v>28369</c:v>
                </c:pt>
                <c:pt idx="69">
                  <c:v>28399</c:v>
                </c:pt>
                <c:pt idx="70">
                  <c:v>28430</c:v>
                </c:pt>
                <c:pt idx="71">
                  <c:v>28460</c:v>
                </c:pt>
                <c:pt idx="72">
                  <c:v>28491</c:v>
                </c:pt>
                <c:pt idx="73">
                  <c:v>28522</c:v>
                </c:pt>
                <c:pt idx="74">
                  <c:v>28550</c:v>
                </c:pt>
                <c:pt idx="75">
                  <c:v>28581</c:v>
                </c:pt>
                <c:pt idx="76">
                  <c:v>28611</c:v>
                </c:pt>
                <c:pt idx="77">
                  <c:v>28642</c:v>
                </c:pt>
                <c:pt idx="78">
                  <c:v>28672</c:v>
                </c:pt>
                <c:pt idx="79">
                  <c:v>28703</c:v>
                </c:pt>
                <c:pt idx="80">
                  <c:v>28734</c:v>
                </c:pt>
                <c:pt idx="81">
                  <c:v>28764</c:v>
                </c:pt>
                <c:pt idx="82">
                  <c:v>28795</c:v>
                </c:pt>
                <c:pt idx="83">
                  <c:v>28825</c:v>
                </c:pt>
                <c:pt idx="84">
                  <c:v>28856</c:v>
                </c:pt>
                <c:pt idx="85">
                  <c:v>28887</c:v>
                </c:pt>
                <c:pt idx="86">
                  <c:v>28915</c:v>
                </c:pt>
                <c:pt idx="87">
                  <c:v>28946</c:v>
                </c:pt>
                <c:pt idx="88">
                  <c:v>28976</c:v>
                </c:pt>
                <c:pt idx="89">
                  <c:v>29007</c:v>
                </c:pt>
                <c:pt idx="90">
                  <c:v>29037</c:v>
                </c:pt>
                <c:pt idx="91">
                  <c:v>29068</c:v>
                </c:pt>
                <c:pt idx="92">
                  <c:v>29099</c:v>
                </c:pt>
                <c:pt idx="93">
                  <c:v>29129</c:v>
                </c:pt>
                <c:pt idx="94">
                  <c:v>29160</c:v>
                </c:pt>
                <c:pt idx="95">
                  <c:v>29190</c:v>
                </c:pt>
                <c:pt idx="96">
                  <c:v>29221</c:v>
                </c:pt>
                <c:pt idx="97">
                  <c:v>29252</c:v>
                </c:pt>
                <c:pt idx="98">
                  <c:v>29281</c:v>
                </c:pt>
                <c:pt idx="99">
                  <c:v>29312</c:v>
                </c:pt>
                <c:pt idx="100">
                  <c:v>29342</c:v>
                </c:pt>
                <c:pt idx="101">
                  <c:v>29373</c:v>
                </c:pt>
                <c:pt idx="102">
                  <c:v>29403</c:v>
                </c:pt>
                <c:pt idx="103">
                  <c:v>29434</c:v>
                </c:pt>
                <c:pt idx="104">
                  <c:v>29465</c:v>
                </c:pt>
                <c:pt idx="105">
                  <c:v>29495</c:v>
                </c:pt>
                <c:pt idx="106">
                  <c:v>29526</c:v>
                </c:pt>
                <c:pt idx="107">
                  <c:v>29556</c:v>
                </c:pt>
                <c:pt idx="108">
                  <c:v>29587</c:v>
                </c:pt>
                <c:pt idx="109">
                  <c:v>29618</c:v>
                </c:pt>
                <c:pt idx="110">
                  <c:v>29646</c:v>
                </c:pt>
                <c:pt idx="111">
                  <c:v>29677</c:v>
                </c:pt>
                <c:pt idx="112">
                  <c:v>29707</c:v>
                </c:pt>
                <c:pt idx="113">
                  <c:v>29738</c:v>
                </c:pt>
                <c:pt idx="114">
                  <c:v>29768</c:v>
                </c:pt>
                <c:pt idx="115">
                  <c:v>29799</c:v>
                </c:pt>
                <c:pt idx="116">
                  <c:v>29830</c:v>
                </c:pt>
                <c:pt idx="117">
                  <c:v>29860</c:v>
                </c:pt>
                <c:pt idx="118">
                  <c:v>29891</c:v>
                </c:pt>
                <c:pt idx="119">
                  <c:v>29921</c:v>
                </c:pt>
                <c:pt idx="120">
                  <c:v>29952</c:v>
                </c:pt>
                <c:pt idx="121">
                  <c:v>29983</c:v>
                </c:pt>
                <c:pt idx="122">
                  <c:v>30011</c:v>
                </c:pt>
                <c:pt idx="123">
                  <c:v>30042</c:v>
                </c:pt>
                <c:pt idx="124">
                  <c:v>30072</c:v>
                </c:pt>
                <c:pt idx="125">
                  <c:v>30103</c:v>
                </c:pt>
                <c:pt idx="126">
                  <c:v>30133</c:v>
                </c:pt>
                <c:pt idx="127">
                  <c:v>30164</c:v>
                </c:pt>
                <c:pt idx="128">
                  <c:v>30195</c:v>
                </c:pt>
                <c:pt idx="129">
                  <c:v>30225</c:v>
                </c:pt>
                <c:pt idx="130">
                  <c:v>30256</c:v>
                </c:pt>
                <c:pt idx="131">
                  <c:v>30286</c:v>
                </c:pt>
                <c:pt idx="132">
                  <c:v>30317</c:v>
                </c:pt>
                <c:pt idx="133">
                  <c:v>30348</c:v>
                </c:pt>
                <c:pt idx="134">
                  <c:v>30376</c:v>
                </c:pt>
                <c:pt idx="135">
                  <c:v>30407</c:v>
                </c:pt>
                <c:pt idx="136">
                  <c:v>30437</c:v>
                </c:pt>
                <c:pt idx="137">
                  <c:v>30468</c:v>
                </c:pt>
                <c:pt idx="138">
                  <c:v>30498</c:v>
                </c:pt>
                <c:pt idx="139">
                  <c:v>30529</c:v>
                </c:pt>
                <c:pt idx="140">
                  <c:v>30560</c:v>
                </c:pt>
                <c:pt idx="141">
                  <c:v>30590</c:v>
                </c:pt>
                <c:pt idx="142">
                  <c:v>30621</c:v>
                </c:pt>
                <c:pt idx="143">
                  <c:v>30651</c:v>
                </c:pt>
                <c:pt idx="144">
                  <c:v>30682</c:v>
                </c:pt>
                <c:pt idx="145">
                  <c:v>30713</c:v>
                </c:pt>
                <c:pt idx="146">
                  <c:v>30742</c:v>
                </c:pt>
                <c:pt idx="147">
                  <c:v>30773</c:v>
                </c:pt>
                <c:pt idx="148">
                  <c:v>30803</c:v>
                </c:pt>
                <c:pt idx="149">
                  <c:v>30834</c:v>
                </c:pt>
                <c:pt idx="150">
                  <c:v>30864</c:v>
                </c:pt>
                <c:pt idx="151">
                  <c:v>30895</c:v>
                </c:pt>
                <c:pt idx="152">
                  <c:v>30926</c:v>
                </c:pt>
                <c:pt idx="153">
                  <c:v>30956</c:v>
                </c:pt>
                <c:pt idx="154">
                  <c:v>30987</c:v>
                </c:pt>
                <c:pt idx="155">
                  <c:v>31017</c:v>
                </c:pt>
                <c:pt idx="156">
                  <c:v>31048</c:v>
                </c:pt>
                <c:pt idx="157">
                  <c:v>31079</c:v>
                </c:pt>
                <c:pt idx="158">
                  <c:v>31107</c:v>
                </c:pt>
                <c:pt idx="159">
                  <c:v>31138</c:v>
                </c:pt>
                <c:pt idx="160">
                  <c:v>31168</c:v>
                </c:pt>
                <c:pt idx="161">
                  <c:v>31199</c:v>
                </c:pt>
                <c:pt idx="162">
                  <c:v>31229</c:v>
                </c:pt>
                <c:pt idx="163">
                  <c:v>31260</c:v>
                </c:pt>
                <c:pt idx="164">
                  <c:v>31291</c:v>
                </c:pt>
                <c:pt idx="165">
                  <c:v>31321</c:v>
                </c:pt>
                <c:pt idx="166">
                  <c:v>31352</c:v>
                </c:pt>
                <c:pt idx="167">
                  <c:v>31382</c:v>
                </c:pt>
                <c:pt idx="168">
                  <c:v>31413</c:v>
                </c:pt>
                <c:pt idx="169">
                  <c:v>31444</c:v>
                </c:pt>
                <c:pt idx="170">
                  <c:v>31472</c:v>
                </c:pt>
                <c:pt idx="171">
                  <c:v>31503</c:v>
                </c:pt>
                <c:pt idx="172">
                  <c:v>31533</c:v>
                </c:pt>
                <c:pt idx="173">
                  <c:v>31564</c:v>
                </c:pt>
                <c:pt idx="174">
                  <c:v>31594</c:v>
                </c:pt>
                <c:pt idx="175">
                  <c:v>31625</c:v>
                </c:pt>
                <c:pt idx="176">
                  <c:v>31656</c:v>
                </c:pt>
                <c:pt idx="177">
                  <c:v>31686</c:v>
                </c:pt>
                <c:pt idx="178">
                  <c:v>31717</c:v>
                </c:pt>
                <c:pt idx="179">
                  <c:v>31747</c:v>
                </c:pt>
                <c:pt idx="180">
                  <c:v>31778</c:v>
                </c:pt>
                <c:pt idx="181">
                  <c:v>31809</c:v>
                </c:pt>
                <c:pt idx="182">
                  <c:v>31837</c:v>
                </c:pt>
                <c:pt idx="183">
                  <c:v>31868</c:v>
                </c:pt>
                <c:pt idx="184">
                  <c:v>31898</c:v>
                </c:pt>
                <c:pt idx="185">
                  <c:v>31929</c:v>
                </c:pt>
                <c:pt idx="186">
                  <c:v>31959</c:v>
                </c:pt>
                <c:pt idx="187">
                  <c:v>31990</c:v>
                </c:pt>
                <c:pt idx="188">
                  <c:v>32021</c:v>
                </c:pt>
                <c:pt idx="189">
                  <c:v>32051</c:v>
                </c:pt>
                <c:pt idx="190">
                  <c:v>32082</c:v>
                </c:pt>
                <c:pt idx="191">
                  <c:v>32112</c:v>
                </c:pt>
                <c:pt idx="192">
                  <c:v>32143</c:v>
                </c:pt>
                <c:pt idx="193">
                  <c:v>32174</c:v>
                </c:pt>
                <c:pt idx="194">
                  <c:v>32203</c:v>
                </c:pt>
                <c:pt idx="195">
                  <c:v>32234</c:v>
                </c:pt>
                <c:pt idx="196">
                  <c:v>32264</c:v>
                </c:pt>
                <c:pt idx="197">
                  <c:v>32295</c:v>
                </c:pt>
                <c:pt idx="198">
                  <c:v>32325</c:v>
                </c:pt>
                <c:pt idx="199">
                  <c:v>32356</c:v>
                </c:pt>
                <c:pt idx="200">
                  <c:v>32387</c:v>
                </c:pt>
                <c:pt idx="201">
                  <c:v>32417</c:v>
                </c:pt>
                <c:pt idx="202">
                  <c:v>32448</c:v>
                </c:pt>
                <c:pt idx="203">
                  <c:v>32478</c:v>
                </c:pt>
                <c:pt idx="204">
                  <c:v>32509</c:v>
                </c:pt>
                <c:pt idx="205">
                  <c:v>32540</c:v>
                </c:pt>
                <c:pt idx="206">
                  <c:v>32568</c:v>
                </c:pt>
                <c:pt idx="207">
                  <c:v>32599</c:v>
                </c:pt>
                <c:pt idx="208">
                  <c:v>32629</c:v>
                </c:pt>
                <c:pt idx="209">
                  <c:v>32660</c:v>
                </c:pt>
                <c:pt idx="210">
                  <c:v>32690</c:v>
                </c:pt>
                <c:pt idx="211">
                  <c:v>32721</c:v>
                </c:pt>
                <c:pt idx="212">
                  <c:v>32752</c:v>
                </c:pt>
                <c:pt idx="213">
                  <c:v>32782</c:v>
                </c:pt>
                <c:pt idx="214">
                  <c:v>32813</c:v>
                </c:pt>
                <c:pt idx="215">
                  <c:v>32843</c:v>
                </c:pt>
                <c:pt idx="216">
                  <c:v>32874</c:v>
                </c:pt>
                <c:pt idx="217">
                  <c:v>32905</c:v>
                </c:pt>
                <c:pt idx="218">
                  <c:v>32933</c:v>
                </c:pt>
                <c:pt idx="219">
                  <c:v>32964</c:v>
                </c:pt>
                <c:pt idx="220">
                  <c:v>32994</c:v>
                </c:pt>
                <c:pt idx="221">
                  <c:v>33025</c:v>
                </c:pt>
                <c:pt idx="222">
                  <c:v>33055</c:v>
                </c:pt>
                <c:pt idx="223">
                  <c:v>33086</c:v>
                </c:pt>
                <c:pt idx="224">
                  <c:v>33117</c:v>
                </c:pt>
                <c:pt idx="225">
                  <c:v>33147</c:v>
                </c:pt>
                <c:pt idx="226">
                  <c:v>33178</c:v>
                </c:pt>
                <c:pt idx="227">
                  <c:v>33208</c:v>
                </c:pt>
                <c:pt idx="228">
                  <c:v>33239</c:v>
                </c:pt>
                <c:pt idx="229">
                  <c:v>33270</c:v>
                </c:pt>
                <c:pt idx="230">
                  <c:v>33298</c:v>
                </c:pt>
                <c:pt idx="231">
                  <c:v>33329</c:v>
                </c:pt>
                <c:pt idx="232">
                  <c:v>33359</c:v>
                </c:pt>
                <c:pt idx="233">
                  <c:v>33390</c:v>
                </c:pt>
                <c:pt idx="234">
                  <c:v>33420</c:v>
                </c:pt>
                <c:pt idx="235">
                  <c:v>33451</c:v>
                </c:pt>
                <c:pt idx="236">
                  <c:v>33482</c:v>
                </c:pt>
                <c:pt idx="237">
                  <c:v>33512</c:v>
                </c:pt>
                <c:pt idx="238">
                  <c:v>33543</c:v>
                </c:pt>
                <c:pt idx="239">
                  <c:v>33573</c:v>
                </c:pt>
                <c:pt idx="240">
                  <c:v>33604</c:v>
                </c:pt>
                <c:pt idx="241">
                  <c:v>33635</c:v>
                </c:pt>
                <c:pt idx="242">
                  <c:v>33664</c:v>
                </c:pt>
                <c:pt idx="243">
                  <c:v>33695</c:v>
                </c:pt>
                <c:pt idx="244">
                  <c:v>33725</c:v>
                </c:pt>
                <c:pt idx="245">
                  <c:v>33756</c:v>
                </c:pt>
                <c:pt idx="246">
                  <c:v>33786</c:v>
                </c:pt>
                <c:pt idx="247">
                  <c:v>33817</c:v>
                </c:pt>
                <c:pt idx="248">
                  <c:v>33848</c:v>
                </c:pt>
                <c:pt idx="249">
                  <c:v>33878</c:v>
                </c:pt>
                <c:pt idx="250">
                  <c:v>33909</c:v>
                </c:pt>
                <c:pt idx="251">
                  <c:v>33939</c:v>
                </c:pt>
                <c:pt idx="252">
                  <c:v>33970</c:v>
                </c:pt>
                <c:pt idx="253">
                  <c:v>34001</c:v>
                </c:pt>
                <c:pt idx="254">
                  <c:v>34029</c:v>
                </c:pt>
                <c:pt idx="255">
                  <c:v>34060</c:v>
                </c:pt>
                <c:pt idx="256">
                  <c:v>34090</c:v>
                </c:pt>
                <c:pt idx="257">
                  <c:v>34121</c:v>
                </c:pt>
                <c:pt idx="258">
                  <c:v>34151</c:v>
                </c:pt>
                <c:pt idx="259">
                  <c:v>34182</c:v>
                </c:pt>
                <c:pt idx="260">
                  <c:v>34213</c:v>
                </c:pt>
                <c:pt idx="261">
                  <c:v>34243</c:v>
                </c:pt>
                <c:pt idx="262">
                  <c:v>34274</c:v>
                </c:pt>
                <c:pt idx="263">
                  <c:v>34304</c:v>
                </c:pt>
                <c:pt idx="264">
                  <c:v>34335</c:v>
                </c:pt>
                <c:pt idx="265">
                  <c:v>34366</c:v>
                </c:pt>
                <c:pt idx="266">
                  <c:v>34394</c:v>
                </c:pt>
                <c:pt idx="267">
                  <c:v>34425</c:v>
                </c:pt>
                <c:pt idx="268">
                  <c:v>34455</c:v>
                </c:pt>
                <c:pt idx="269">
                  <c:v>34486</c:v>
                </c:pt>
                <c:pt idx="270">
                  <c:v>34516</c:v>
                </c:pt>
                <c:pt idx="271">
                  <c:v>34547</c:v>
                </c:pt>
                <c:pt idx="272">
                  <c:v>34578</c:v>
                </c:pt>
                <c:pt idx="273">
                  <c:v>34608</c:v>
                </c:pt>
                <c:pt idx="274">
                  <c:v>34639</c:v>
                </c:pt>
                <c:pt idx="275">
                  <c:v>34669</c:v>
                </c:pt>
                <c:pt idx="276">
                  <c:v>34700</c:v>
                </c:pt>
                <c:pt idx="277">
                  <c:v>34731</c:v>
                </c:pt>
                <c:pt idx="278">
                  <c:v>34759</c:v>
                </c:pt>
                <c:pt idx="279">
                  <c:v>34790</c:v>
                </c:pt>
                <c:pt idx="280">
                  <c:v>34820</c:v>
                </c:pt>
                <c:pt idx="281">
                  <c:v>34851</c:v>
                </c:pt>
                <c:pt idx="282">
                  <c:v>34881</c:v>
                </c:pt>
                <c:pt idx="283">
                  <c:v>34912</c:v>
                </c:pt>
                <c:pt idx="284">
                  <c:v>34943</c:v>
                </c:pt>
                <c:pt idx="285">
                  <c:v>34973</c:v>
                </c:pt>
                <c:pt idx="286">
                  <c:v>35004</c:v>
                </c:pt>
                <c:pt idx="287">
                  <c:v>35034</c:v>
                </c:pt>
                <c:pt idx="288">
                  <c:v>35065</c:v>
                </c:pt>
                <c:pt idx="289">
                  <c:v>35096</c:v>
                </c:pt>
                <c:pt idx="290">
                  <c:v>35125</c:v>
                </c:pt>
                <c:pt idx="291">
                  <c:v>35156</c:v>
                </c:pt>
                <c:pt idx="292">
                  <c:v>35186</c:v>
                </c:pt>
                <c:pt idx="293">
                  <c:v>35217</c:v>
                </c:pt>
                <c:pt idx="294">
                  <c:v>35247</c:v>
                </c:pt>
                <c:pt idx="295">
                  <c:v>35278</c:v>
                </c:pt>
                <c:pt idx="296">
                  <c:v>35309</c:v>
                </c:pt>
                <c:pt idx="297">
                  <c:v>35339</c:v>
                </c:pt>
                <c:pt idx="298">
                  <c:v>35370</c:v>
                </c:pt>
                <c:pt idx="299">
                  <c:v>35400</c:v>
                </c:pt>
                <c:pt idx="300">
                  <c:v>35431</c:v>
                </c:pt>
                <c:pt idx="301">
                  <c:v>35462</c:v>
                </c:pt>
                <c:pt idx="302">
                  <c:v>35490</c:v>
                </c:pt>
                <c:pt idx="303">
                  <c:v>35521</c:v>
                </c:pt>
                <c:pt idx="304">
                  <c:v>35551</c:v>
                </c:pt>
                <c:pt idx="305">
                  <c:v>35582</c:v>
                </c:pt>
                <c:pt idx="306">
                  <c:v>35612</c:v>
                </c:pt>
                <c:pt idx="307">
                  <c:v>35643</c:v>
                </c:pt>
                <c:pt idx="308">
                  <c:v>35674</c:v>
                </c:pt>
                <c:pt idx="309">
                  <c:v>35704</c:v>
                </c:pt>
                <c:pt idx="310">
                  <c:v>35735</c:v>
                </c:pt>
                <c:pt idx="311">
                  <c:v>35765</c:v>
                </c:pt>
                <c:pt idx="312">
                  <c:v>35796</c:v>
                </c:pt>
                <c:pt idx="313">
                  <c:v>35827</c:v>
                </c:pt>
                <c:pt idx="314">
                  <c:v>35855</c:v>
                </c:pt>
                <c:pt idx="315">
                  <c:v>35886</c:v>
                </c:pt>
                <c:pt idx="316">
                  <c:v>35916</c:v>
                </c:pt>
                <c:pt idx="317">
                  <c:v>35947</c:v>
                </c:pt>
                <c:pt idx="318">
                  <c:v>35977</c:v>
                </c:pt>
                <c:pt idx="319">
                  <c:v>36008</c:v>
                </c:pt>
                <c:pt idx="320">
                  <c:v>36039</c:v>
                </c:pt>
                <c:pt idx="321">
                  <c:v>36069</c:v>
                </c:pt>
                <c:pt idx="322">
                  <c:v>36100</c:v>
                </c:pt>
                <c:pt idx="323">
                  <c:v>36130</c:v>
                </c:pt>
                <c:pt idx="324">
                  <c:v>36161</c:v>
                </c:pt>
                <c:pt idx="325">
                  <c:v>36192</c:v>
                </c:pt>
                <c:pt idx="326">
                  <c:v>36220</c:v>
                </c:pt>
                <c:pt idx="327">
                  <c:v>36251</c:v>
                </c:pt>
                <c:pt idx="328">
                  <c:v>36281</c:v>
                </c:pt>
                <c:pt idx="329">
                  <c:v>36312</c:v>
                </c:pt>
                <c:pt idx="330">
                  <c:v>36342</c:v>
                </c:pt>
                <c:pt idx="331">
                  <c:v>36373</c:v>
                </c:pt>
                <c:pt idx="332">
                  <c:v>36404</c:v>
                </c:pt>
                <c:pt idx="333">
                  <c:v>36434</c:v>
                </c:pt>
                <c:pt idx="334">
                  <c:v>36465</c:v>
                </c:pt>
                <c:pt idx="335">
                  <c:v>36495</c:v>
                </c:pt>
                <c:pt idx="336">
                  <c:v>36526</c:v>
                </c:pt>
                <c:pt idx="337">
                  <c:v>36557</c:v>
                </c:pt>
                <c:pt idx="338">
                  <c:v>36586</c:v>
                </c:pt>
                <c:pt idx="339">
                  <c:v>36617</c:v>
                </c:pt>
                <c:pt idx="340">
                  <c:v>36647</c:v>
                </c:pt>
                <c:pt idx="341">
                  <c:v>36678</c:v>
                </c:pt>
                <c:pt idx="342">
                  <c:v>36708</c:v>
                </c:pt>
                <c:pt idx="343">
                  <c:v>36739</c:v>
                </c:pt>
                <c:pt idx="344">
                  <c:v>36770</c:v>
                </c:pt>
                <c:pt idx="345">
                  <c:v>36800</c:v>
                </c:pt>
                <c:pt idx="346">
                  <c:v>36831</c:v>
                </c:pt>
                <c:pt idx="347">
                  <c:v>36861</c:v>
                </c:pt>
                <c:pt idx="348">
                  <c:v>36892</c:v>
                </c:pt>
                <c:pt idx="349">
                  <c:v>36923</c:v>
                </c:pt>
                <c:pt idx="350">
                  <c:v>36951</c:v>
                </c:pt>
                <c:pt idx="351">
                  <c:v>36982</c:v>
                </c:pt>
                <c:pt idx="352">
                  <c:v>37012</c:v>
                </c:pt>
                <c:pt idx="353">
                  <c:v>37043</c:v>
                </c:pt>
                <c:pt idx="354">
                  <c:v>37073</c:v>
                </c:pt>
                <c:pt idx="355">
                  <c:v>37104</c:v>
                </c:pt>
                <c:pt idx="356">
                  <c:v>37135</c:v>
                </c:pt>
                <c:pt idx="357">
                  <c:v>37165</c:v>
                </c:pt>
                <c:pt idx="358">
                  <c:v>37196</c:v>
                </c:pt>
                <c:pt idx="359">
                  <c:v>37226</c:v>
                </c:pt>
                <c:pt idx="360">
                  <c:v>37257</c:v>
                </c:pt>
                <c:pt idx="361">
                  <c:v>37288</c:v>
                </c:pt>
                <c:pt idx="362">
                  <c:v>37316</c:v>
                </c:pt>
                <c:pt idx="363">
                  <c:v>37347</c:v>
                </c:pt>
                <c:pt idx="364">
                  <c:v>37377</c:v>
                </c:pt>
                <c:pt idx="365">
                  <c:v>37408</c:v>
                </c:pt>
                <c:pt idx="366">
                  <c:v>37438</c:v>
                </c:pt>
                <c:pt idx="367">
                  <c:v>37469</c:v>
                </c:pt>
                <c:pt idx="368">
                  <c:v>37500</c:v>
                </c:pt>
                <c:pt idx="369">
                  <c:v>37530</c:v>
                </c:pt>
                <c:pt idx="370">
                  <c:v>37561</c:v>
                </c:pt>
                <c:pt idx="371">
                  <c:v>37591</c:v>
                </c:pt>
                <c:pt idx="372">
                  <c:v>37622</c:v>
                </c:pt>
                <c:pt idx="373">
                  <c:v>37653</c:v>
                </c:pt>
                <c:pt idx="374">
                  <c:v>37681</c:v>
                </c:pt>
                <c:pt idx="375">
                  <c:v>37712</c:v>
                </c:pt>
                <c:pt idx="376">
                  <c:v>37742</c:v>
                </c:pt>
                <c:pt idx="377">
                  <c:v>37773</c:v>
                </c:pt>
                <c:pt idx="378">
                  <c:v>37803</c:v>
                </c:pt>
                <c:pt idx="379">
                  <c:v>37834</c:v>
                </c:pt>
                <c:pt idx="380">
                  <c:v>37865</c:v>
                </c:pt>
                <c:pt idx="381">
                  <c:v>37895</c:v>
                </c:pt>
                <c:pt idx="382">
                  <c:v>37926</c:v>
                </c:pt>
                <c:pt idx="383">
                  <c:v>37956</c:v>
                </c:pt>
                <c:pt idx="384">
                  <c:v>37987</c:v>
                </c:pt>
                <c:pt idx="385">
                  <c:v>38018</c:v>
                </c:pt>
                <c:pt idx="386">
                  <c:v>38047</c:v>
                </c:pt>
                <c:pt idx="387">
                  <c:v>38078</c:v>
                </c:pt>
                <c:pt idx="388">
                  <c:v>38108</c:v>
                </c:pt>
                <c:pt idx="389">
                  <c:v>38139</c:v>
                </c:pt>
                <c:pt idx="390">
                  <c:v>38169</c:v>
                </c:pt>
                <c:pt idx="391">
                  <c:v>38200</c:v>
                </c:pt>
                <c:pt idx="392">
                  <c:v>38231</c:v>
                </c:pt>
                <c:pt idx="393">
                  <c:v>38261</c:v>
                </c:pt>
                <c:pt idx="394">
                  <c:v>38292</c:v>
                </c:pt>
                <c:pt idx="395">
                  <c:v>38322</c:v>
                </c:pt>
                <c:pt idx="396">
                  <c:v>38353</c:v>
                </c:pt>
                <c:pt idx="397">
                  <c:v>38384</c:v>
                </c:pt>
                <c:pt idx="398">
                  <c:v>38412</c:v>
                </c:pt>
                <c:pt idx="399">
                  <c:v>38443</c:v>
                </c:pt>
                <c:pt idx="400">
                  <c:v>38473</c:v>
                </c:pt>
                <c:pt idx="401">
                  <c:v>38504</c:v>
                </c:pt>
                <c:pt idx="402">
                  <c:v>38534</c:v>
                </c:pt>
                <c:pt idx="403">
                  <c:v>38565</c:v>
                </c:pt>
                <c:pt idx="404">
                  <c:v>38596</c:v>
                </c:pt>
                <c:pt idx="405">
                  <c:v>38626</c:v>
                </c:pt>
                <c:pt idx="406">
                  <c:v>38657</c:v>
                </c:pt>
                <c:pt idx="407">
                  <c:v>38687</c:v>
                </c:pt>
                <c:pt idx="408">
                  <c:v>38718</c:v>
                </c:pt>
                <c:pt idx="409">
                  <c:v>38749</c:v>
                </c:pt>
                <c:pt idx="410">
                  <c:v>38777</c:v>
                </c:pt>
                <c:pt idx="411">
                  <c:v>38808</c:v>
                </c:pt>
                <c:pt idx="412">
                  <c:v>38838</c:v>
                </c:pt>
                <c:pt idx="413">
                  <c:v>38869</c:v>
                </c:pt>
                <c:pt idx="414">
                  <c:v>38899</c:v>
                </c:pt>
                <c:pt idx="415">
                  <c:v>38930</c:v>
                </c:pt>
                <c:pt idx="416">
                  <c:v>38961</c:v>
                </c:pt>
                <c:pt idx="417">
                  <c:v>38991</c:v>
                </c:pt>
                <c:pt idx="418">
                  <c:v>39022</c:v>
                </c:pt>
                <c:pt idx="419">
                  <c:v>39052</c:v>
                </c:pt>
                <c:pt idx="420">
                  <c:v>39083</c:v>
                </c:pt>
                <c:pt idx="421">
                  <c:v>39114</c:v>
                </c:pt>
                <c:pt idx="422">
                  <c:v>39142</c:v>
                </c:pt>
                <c:pt idx="423">
                  <c:v>39173</c:v>
                </c:pt>
                <c:pt idx="424">
                  <c:v>39203</c:v>
                </c:pt>
                <c:pt idx="425">
                  <c:v>39234</c:v>
                </c:pt>
                <c:pt idx="426">
                  <c:v>39264</c:v>
                </c:pt>
                <c:pt idx="427">
                  <c:v>39295</c:v>
                </c:pt>
                <c:pt idx="428">
                  <c:v>39326</c:v>
                </c:pt>
                <c:pt idx="429">
                  <c:v>39356</c:v>
                </c:pt>
                <c:pt idx="430">
                  <c:v>39387</c:v>
                </c:pt>
                <c:pt idx="431">
                  <c:v>39417</c:v>
                </c:pt>
                <c:pt idx="432">
                  <c:v>39448</c:v>
                </c:pt>
                <c:pt idx="433">
                  <c:v>39479</c:v>
                </c:pt>
                <c:pt idx="434">
                  <c:v>39508</c:v>
                </c:pt>
                <c:pt idx="435">
                  <c:v>39539</c:v>
                </c:pt>
                <c:pt idx="436">
                  <c:v>39569</c:v>
                </c:pt>
                <c:pt idx="437">
                  <c:v>39600</c:v>
                </c:pt>
                <c:pt idx="438">
                  <c:v>39630</c:v>
                </c:pt>
                <c:pt idx="439">
                  <c:v>39661</c:v>
                </c:pt>
                <c:pt idx="440">
                  <c:v>39692</c:v>
                </c:pt>
                <c:pt idx="441">
                  <c:v>39722</c:v>
                </c:pt>
                <c:pt idx="442">
                  <c:v>39753</c:v>
                </c:pt>
                <c:pt idx="443">
                  <c:v>39783</c:v>
                </c:pt>
                <c:pt idx="444">
                  <c:v>39814</c:v>
                </c:pt>
                <c:pt idx="445">
                  <c:v>39845</c:v>
                </c:pt>
                <c:pt idx="446">
                  <c:v>39873</c:v>
                </c:pt>
                <c:pt idx="447">
                  <c:v>39904</c:v>
                </c:pt>
                <c:pt idx="448">
                  <c:v>39934</c:v>
                </c:pt>
                <c:pt idx="449">
                  <c:v>39965</c:v>
                </c:pt>
                <c:pt idx="450">
                  <c:v>39995</c:v>
                </c:pt>
                <c:pt idx="451">
                  <c:v>40026</c:v>
                </c:pt>
                <c:pt idx="452">
                  <c:v>40057</c:v>
                </c:pt>
                <c:pt idx="453">
                  <c:v>40087</c:v>
                </c:pt>
                <c:pt idx="454">
                  <c:v>40118</c:v>
                </c:pt>
                <c:pt idx="455">
                  <c:v>40148</c:v>
                </c:pt>
                <c:pt idx="456">
                  <c:v>40179</c:v>
                </c:pt>
                <c:pt idx="457">
                  <c:v>40210</c:v>
                </c:pt>
                <c:pt idx="458">
                  <c:v>40238</c:v>
                </c:pt>
                <c:pt idx="459">
                  <c:v>40269</c:v>
                </c:pt>
                <c:pt idx="460">
                  <c:v>40299</c:v>
                </c:pt>
                <c:pt idx="461">
                  <c:v>40330</c:v>
                </c:pt>
                <c:pt idx="462">
                  <c:v>40360</c:v>
                </c:pt>
                <c:pt idx="463">
                  <c:v>40391</c:v>
                </c:pt>
                <c:pt idx="464">
                  <c:v>40422</c:v>
                </c:pt>
                <c:pt idx="465">
                  <c:v>40452</c:v>
                </c:pt>
                <c:pt idx="466">
                  <c:v>40483</c:v>
                </c:pt>
                <c:pt idx="467">
                  <c:v>40513</c:v>
                </c:pt>
                <c:pt idx="468">
                  <c:v>40544</c:v>
                </c:pt>
                <c:pt idx="469">
                  <c:v>40575</c:v>
                </c:pt>
                <c:pt idx="470">
                  <c:v>40603</c:v>
                </c:pt>
                <c:pt idx="471">
                  <c:v>40634</c:v>
                </c:pt>
                <c:pt idx="472">
                  <c:v>40664</c:v>
                </c:pt>
                <c:pt idx="473">
                  <c:v>40695</c:v>
                </c:pt>
                <c:pt idx="474">
                  <c:v>40725</c:v>
                </c:pt>
                <c:pt idx="475">
                  <c:v>40756</c:v>
                </c:pt>
                <c:pt idx="476">
                  <c:v>40787</c:v>
                </c:pt>
                <c:pt idx="477">
                  <c:v>40817</c:v>
                </c:pt>
                <c:pt idx="478">
                  <c:v>40848</c:v>
                </c:pt>
                <c:pt idx="479">
                  <c:v>40878</c:v>
                </c:pt>
                <c:pt idx="480">
                  <c:v>40909</c:v>
                </c:pt>
                <c:pt idx="481">
                  <c:v>40940</c:v>
                </c:pt>
                <c:pt idx="482">
                  <c:v>40969</c:v>
                </c:pt>
                <c:pt idx="483">
                  <c:v>41000</c:v>
                </c:pt>
                <c:pt idx="484">
                  <c:v>41030</c:v>
                </c:pt>
                <c:pt idx="485">
                  <c:v>41061</c:v>
                </c:pt>
                <c:pt idx="486">
                  <c:v>41091</c:v>
                </c:pt>
                <c:pt idx="487">
                  <c:v>41122</c:v>
                </c:pt>
                <c:pt idx="488">
                  <c:v>41153</c:v>
                </c:pt>
                <c:pt idx="489">
                  <c:v>41183</c:v>
                </c:pt>
                <c:pt idx="490">
                  <c:v>41214</c:v>
                </c:pt>
                <c:pt idx="491">
                  <c:v>41244</c:v>
                </c:pt>
                <c:pt idx="492">
                  <c:v>41275</c:v>
                </c:pt>
                <c:pt idx="493">
                  <c:v>41306</c:v>
                </c:pt>
                <c:pt idx="494">
                  <c:v>41334</c:v>
                </c:pt>
                <c:pt idx="495">
                  <c:v>41365</c:v>
                </c:pt>
                <c:pt idx="496">
                  <c:v>41395</c:v>
                </c:pt>
                <c:pt idx="497">
                  <c:v>41426</c:v>
                </c:pt>
                <c:pt idx="498">
                  <c:v>41456</c:v>
                </c:pt>
                <c:pt idx="499">
                  <c:v>41487</c:v>
                </c:pt>
                <c:pt idx="500">
                  <c:v>41518</c:v>
                </c:pt>
                <c:pt idx="501">
                  <c:v>41548</c:v>
                </c:pt>
                <c:pt idx="502">
                  <c:v>41579</c:v>
                </c:pt>
                <c:pt idx="503">
                  <c:v>41609</c:v>
                </c:pt>
                <c:pt idx="504">
                  <c:v>41640</c:v>
                </c:pt>
                <c:pt idx="505">
                  <c:v>41671</c:v>
                </c:pt>
                <c:pt idx="506">
                  <c:v>41699</c:v>
                </c:pt>
                <c:pt idx="507">
                  <c:v>41730</c:v>
                </c:pt>
                <c:pt idx="508">
                  <c:v>41760</c:v>
                </c:pt>
                <c:pt idx="509">
                  <c:v>41791</c:v>
                </c:pt>
                <c:pt idx="510">
                  <c:v>41821</c:v>
                </c:pt>
                <c:pt idx="511">
                  <c:v>41852</c:v>
                </c:pt>
                <c:pt idx="512">
                  <c:v>41883</c:v>
                </c:pt>
                <c:pt idx="513">
                  <c:v>41913</c:v>
                </c:pt>
                <c:pt idx="514">
                  <c:v>41944</c:v>
                </c:pt>
                <c:pt idx="515">
                  <c:v>41974</c:v>
                </c:pt>
                <c:pt idx="516">
                  <c:v>42005</c:v>
                </c:pt>
                <c:pt idx="517">
                  <c:v>42036</c:v>
                </c:pt>
                <c:pt idx="518">
                  <c:v>42064</c:v>
                </c:pt>
                <c:pt idx="519">
                  <c:v>42095</c:v>
                </c:pt>
                <c:pt idx="520">
                  <c:v>42125</c:v>
                </c:pt>
                <c:pt idx="521">
                  <c:v>42156</c:v>
                </c:pt>
                <c:pt idx="522">
                  <c:v>42186</c:v>
                </c:pt>
                <c:pt idx="523">
                  <c:v>42217</c:v>
                </c:pt>
                <c:pt idx="524">
                  <c:v>42248</c:v>
                </c:pt>
                <c:pt idx="525">
                  <c:v>42278</c:v>
                </c:pt>
                <c:pt idx="526">
                  <c:v>42309</c:v>
                </c:pt>
                <c:pt idx="527">
                  <c:v>42339</c:v>
                </c:pt>
                <c:pt idx="528">
                  <c:v>42370</c:v>
                </c:pt>
                <c:pt idx="529">
                  <c:v>42401</c:v>
                </c:pt>
                <c:pt idx="530">
                  <c:v>42430</c:v>
                </c:pt>
                <c:pt idx="531">
                  <c:v>42461</c:v>
                </c:pt>
                <c:pt idx="532">
                  <c:v>42491</c:v>
                </c:pt>
                <c:pt idx="533">
                  <c:v>42522</c:v>
                </c:pt>
                <c:pt idx="534">
                  <c:v>42552</c:v>
                </c:pt>
                <c:pt idx="535">
                  <c:v>42583</c:v>
                </c:pt>
                <c:pt idx="536">
                  <c:v>42614</c:v>
                </c:pt>
                <c:pt idx="537">
                  <c:v>42644</c:v>
                </c:pt>
                <c:pt idx="538">
                  <c:v>42675</c:v>
                </c:pt>
                <c:pt idx="539">
                  <c:v>42705</c:v>
                </c:pt>
                <c:pt idx="540">
                  <c:v>42736</c:v>
                </c:pt>
                <c:pt idx="541">
                  <c:v>42767</c:v>
                </c:pt>
                <c:pt idx="542">
                  <c:v>42795</c:v>
                </c:pt>
                <c:pt idx="543">
                  <c:v>42826</c:v>
                </c:pt>
                <c:pt idx="544">
                  <c:v>42856</c:v>
                </c:pt>
                <c:pt idx="545">
                  <c:v>42887</c:v>
                </c:pt>
                <c:pt idx="546">
                  <c:v>42917</c:v>
                </c:pt>
                <c:pt idx="547">
                  <c:v>42948</c:v>
                </c:pt>
                <c:pt idx="548">
                  <c:v>42979</c:v>
                </c:pt>
                <c:pt idx="549">
                  <c:v>43009</c:v>
                </c:pt>
                <c:pt idx="550">
                  <c:v>43040</c:v>
                </c:pt>
                <c:pt idx="551">
                  <c:v>43070</c:v>
                </c:pt>
                <c:pt idx="552">
                  <c:v>43101</c:v>
                </c:pt>
                <c:pt idx="553">
                  <c:v>43132</c:v>
                </c:pt>
                <c:pt idx="554">
                  <c:v>43160</c:v>
                </c:pt>
                <c:pt idx="555">
                  <c:v>43191</c:v>
                </c:pt>
                <c:pt idx="556">
                  <c:v>43221</c:v>
                </c:pt>
                <c:pt idx="557">
                  <c:v>43252</c:v>
                </c:pt>
                <c:pt idx="558">
                  <c:v>43282</c:v>
                </c:pt>
                <c:pt idx="559">
                  <c:v>43313</c:v>
                </c:pt>
                <c:pt idx="560">
                  <c:v>43344</c:v>
                </c:pt>
                <c:pt idx="561">
                  <c:v>43374</c:v>
                </c:pt>
                <c:pt idx="562">
                  <c:v>43405</c:v>
                </c:pt>
                <c:pt idx="563">
                  <c:v>43435</c:v>
                </c:pt>
                <c:pt idx="564">
                  <c:v>43466</c:v>
                </c:pt>
                <c:pt idx="565">
                  <c:v>43497</c:v>
                </c:pt>
                <c:pt idx="566">
                  <c:v>43525</c:v>
                </c:pt>
                <c:pt idx="567">
                  <c:v>43556</c:v>
                </c:pt>
                <c:pt idx="568">
                  <c:v>43586</c:v>
                </c:pt>
                <c:pt idx="569">
                  <c:v>43617</c:v>
                </c:pt>
                <c:pt idx="570">
                  <c:v>43647</c:v>
                </c:pt>
                <c:pt idx="571">
                  <c:v>43678</c:v>
                </c:pt>
                <c:pt idx="572">
                  <c:v>43709</c:v>
                </c:pt>
                <c:pt idx="573">
                  <c:v>43739</c:v>
                </c:pt>
                <c:pt idx="574">
                  <c:v>43770</c:v>
                </c:pt>
                <c:pt idx="575">
                  <c:v>43800</c:v>
                </c:pt>
                <c:pt idx="576">
                  <c:v>43831</c:v>
                </c:pt>
                <c:pt idx="577">
                  <c:v>43862</c:v>
                </c:pt>
                <c:pt idx="578">
                  <c:v>43891</c:v>
                </c:pt>
                <c:pt idx="579">
                  <c:v>43922</c:v>
                </c:pt>
              </c:numCache>
            </c:numRef>
          </c:cat>
          <c:val>
            <c:numRef>
              <c:f>Sheet1!$C$2:$C$581</c:f>
            </c:numRef>
          </c:val>
          <c:smooth val="0"/>
          <c:extLst>
            <c:ext xmlns:c16="http://schemas.microsoft.com/office/drawing/2014/chart" uri="{C3380CC4-5D6E-409C-BE32-E72D297353CC}">
              <c16:uniqueId val="{00000001-A423-46DA-AD00-FA26999059F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Sheet1!$A$2:$A$581</c:f>
              <c:numCache>
                <c:formatCode>mmm\-yy</c:formatCode>
                <c:ptCount val="580"/>
                <c:pt idx="0">
                  <c:v>26299</c:v>
                </c:pt>
                <c:pt idx="1">
                  <c:v>26330</c:v>
                </c:pt>
                <c:pt idx="2">
                  <c:v>26359</c:v>
                </c:pt>
                <c:pt idx="3">
                  <c:v>26390</c:v>
                </c:pt>
                <c:pt idx="4">
                  <c:v>26420</c:v>
                </c:pt>
                <c:pt idx="5">
                  <c:v>26451</c:v>
                </c:pt>
                <c:pt idx="6">
                  <c:v>26481</c:v>
                </c:pt>
                <c:pt idx="7">
                  <c:v>26512</c:v>
                </c:pt>
                <c:pt idx="8">
                  <c:v>26543</c:v>
                </c:pt>
                <c:pt idx="9">
                  <c:v>26573</c:v>
                </c:pt>
                <c:pt idx="10">
                  <c:v>26604</c:v>
                </c:pt>
                <c:pt idx="11">
                  <c:v>26634</c:v>
                </c:pt>
                <c:pt idx="12">
                  <c:v>26665</c:v>
                </c:pt>
                <c:pt idx="13">
                  <c:v>26696</c:v>
                </c:pt>
                <c:pt idx="14">
                  <c:v>26724</c:v>
                </c:pt>
                <c:pt idx="15">
                  <c:v>26755</c:v>
                </c:pt>
                <c:pt idx="16">
                  <c:v>26785</c:v>
                </c:pt>
                <c:pt idx="17">
                  <c:v>26816</c:v>
                </c:pt>
                <c:pt idx="18">
                  <c:v>26846</c:v>
                </c:pt>
                <c:pt idx="19">
                  <c:v>26877</c:v>
                </c:pt>
                <c:pt idx="20">
                  <c:v>26908</c:v>
                </c:pt>
                <c:pt idx="21">
                  <c:v>26938</c:v>
                </c:pt>
                <c:pt idx="22">
                  <c:v>26969</c:v>
                </c:pt>
                <c:pt idx="23">
                  <c:v>26999</c:v>
                </c:pt>
                <c:pt idx="24">
                  <c:v>27030</c:v>
                </c:pt>
                <c:pt idx="25">
                  <c:v>27061</c:v>
                </c:pt>
                <c:pt idx="26">
                  <c:v>27089</c:v>
                </c:pt>
                <c:pt idx="27">
                  <c:v>27120</c:v>
                </c:pt>
                <c:pt idx="28">
                  <c:v>27150</c:v>
                </c:pt>
                <c:pt idx="29">
                  <c:v>27181</c:v>
                </c:pt>
                <c:pt idx="30">
                  <c:v>27211</c:v>
                </c:pt>
                <c:pt idx="31">
                  <c:v>27242</c:v>
                </c:pt>
                <c:pt idx="32">
                  <c:v>27273</c:v>
                </c:pt>
                <c:pt idx="33">
                  <c:v>27303</c:v>
                </c:pt>
                <c:pt idx="34">
                  <c:v>27334</c:v>
                </c:pt>
                <c:pt idx="35">
                  <c:v>27364</c:v>
                </c:pt>
                <c:pt idx="36">
                  <c:v>27395</c:v>
                </c:pt>
                <c:pt idx="37">
                  <c:v>27426</c:v>
                </c:pt>
                <c:pt idx="38">
                  <c:v>27454</c:v>
                </c:pt>
                <c:pt idx="39">
                  <c:v>27485</c:v>
                </c:pt>
                <c:pt idx="40">
                  <c:v>27515</c:v>
                </c:pt>
                <c:pt idx="41">
                  <c:v>27546</c:v>
                </c:pt>
                <c:pt idx="42">
                  <c:v>27576</c:v>
                </c:pt>
                <c:pt idx="43">
                  <c:v>27607</c:v>
                </c:pt>
                <c:pt idx="44">
                  <c:v>27638</c:v>
                </c:pt>
                <c:pt idx="45">
                  <c:v>27668</c:v>
                </c:pt>
                <c:pt idx="46">
                  <c:v>27699</c:v>
                </c:pt>
                <c:pt idx="47">
                  <c:v>27729</c:v>
                </c:pt>
                <c:pt idx="48">
                  <c:v>27760</c:v>
                </c:pt>
                <c:pt idx="49">
                  <c:v>27791</c:v>
                </c:pt>
                <c:pt idx="50">
                  <c:v>27820</c:v>
                </c:pt>
                <c:pt idx="51">
                  <c:v>27851</c:v>
                </c:pt>
                <c:pt idx="52">
                  <c:v>27881</c:v>
                </c:pt>
                <c:pt idx="53">
                  <c:v>27912</c:v>
                </c:pt>
                <c:pt idx="54">
                  <c:v>27942</c:v>
                </c:pt>
                <c:pt idx="55">
                  <c:v>27973</c:v>
                </c:pt>
                <c:pt idx="56">
                  <c:v>28004</c:v>
                </c:pt>
                <c:pt idx="57">
                  <c:v>28034</c:v>
                </c:pt>
                <c:pt idx="58">
                  <c:v>28065</c:v>
                </c:pt>
                <c:pt idx="59">
                  <c:v>28095</c:v>
                </c:pt>
                <c:pt idx="60">
                  <c:v>28126</c:v>
                </c:pt>
                <c:pt idx="61">
                  <c:v>28157</c:v>
                </c:pt>
                <c:pt idx="62">
                  <c:v>28185</c:v>
                </c:pt>
                <c:pt idx="63">
                  <c:v>28216</c:v>
                </c:pt>
                <c:pt idx="64">
                  <c:v>28246</c:v>
                </c:pt>
                <c:pt idx="65">
                  <c:v>28277</c:v>
                </c:pt>
                <c:pt idx="66">
                  <c:v>28307</c:v>
                </c:pt>
                <c:pt idx="67">
                  <c:v>28338</c:v>
                </c:pt>
                <c:pt idx="68">
                  <c:v>28369</c:v>
                </c:pt>
                <c:pt idx="69">
                  <c:v>28399</c:v>
                </c:pt>
                <c:pt idx="70">
                  <c:v>28430</c:v>
                </c:pt>
                <c:pt idx="71">
                  <c:v>28460</c:v>
                </c:pt>
                <c:pt idx="72">
                  <c:v>28491</c:v>
                </c:pt>
                <c:pt idx="73">
                  <c:v>28522</c:v>
                </c:pt>
                <c:pt idx="74">
                  <c:v>28550</c:v>
                </c:pt>
                <c:pt idx="75">
                  <c:v>28581</c:v>
                </c:pt>
                <c:pt idx="76">
                  <c:v>28611</c:v>
                </c:pt>
                <c:pt idx="77">
                  <c:v>28642</c:v>
                </c:pt>
                <c:pt idx="78">
                  <c:v>28672</c:v>
                </c:pt>
                <c:pt idx="79">
                  <c:v>28703</c:v>
                </c:pt>
                <c:pt idx="80">
                  <c:v>28734</c:v>
                </c:pt>
                <c:pt idx="81">
                  <c:v>28764</c:v>
                </c:pt>
                <c:pt idx="82">
                  <c:v>28795</c:v>
                </c:pt>
                <c:pt idx="83">
                  <c:v>28825</c:v>
                </c:pt>
                <c:pt idx="84">
                  <c:v>28856</c:v>
                </c:pt>
                <c:pt idx="85">
                  <c:v>28887</c:v>
                </c:pt>
                <c:pt idx="86">
                  <c:v>28915</c:v>
                </c:pt>
                <c:pt idx="87">
                  <c:v>28946</c:v>
                </c:pt>
                <c:pt idx="88">
                  <c:v>28976</c:v>
                </c:pt>
                <c:pt idx="89">
                  <c:v>29007</c:v>
                </c:pt>
                <c:pt idx="90">
                  <c:v>29037</c:v>
                </c:pt>
                <c:pt idx="91">
                  <c:v>29068</c:v>
                </c:pt>
                <c:pt idx="92">
                  <c:v>29099</c:v>
                </c:pt>
                <c:pt idx="93">
                  <c:v>29129</c:v>
                </c:pt>
                <c:pt idx="94">
                  <c:v>29160</c:v>
                </c:pt>
                <c:pt idx="95">
                  <c:v>29190</c:v>
                </c:pt>
                <c:pt idx="96">
                  <c:v>29221</c:v>
                </c:pt>
                <c:pt idx="97">
                  <c:v>29252</c:v>
                </c:pt>
                <c:pt idx="98">
                  <c:v>29281</c:v>
                </c:pt>
                <c:pt idx="99">
                  <c:v>29312</c:v>
                </c:pt>
                <c:pt idx="100">
                  <c:v>29342</c:v>
                </c:pt>
                <c:pt idx="101">
                  <c:v>29373</c:v>
                </c:pt>
                <c:pt idx="102">
                  <c:v>29403</c:v>
                </c:pt>
                <c:pt idx="103">
                  <c:v>29434</c:v>
                </c:pt>
                <c:pt idx="104">
                  <c:v>29465</c:v>
                </c:pt>
                <c:pt idx="105">
                  <c:v>29495</c:v>
                </c:pt>
                <c:pt idx="106">
                  <c:v>29526</c:v>
                </c:pt>
                <c:pt idx="107">
                  <c:v>29556</c:v>
                </c:pt>
                <c:pt idx="108">
                  <c:v>29587</c:v>
                </c:pt>
                <c:pt idx="109">
                  <c:v>29618</c:v>
                </c:pt>
                <c:pt idx="110">
                  <c:v>29646</c:v>
                </c:pt>
                <c:pt idx="111">
                  <c:v>29677</c:v>
                </c:pt>
                <c:pt idx="112">
                  <c:v>29707</c:v>
                </c:pt>
                <c:pt idx="113">
                  <c:v>29738</c:v>
                </c:pt>
                <c:pt idx="114">
                  <c:v>29768</c:v>
                </c:pt>
                <c:pt idx="115">
                  <c:v>29799</c:v>
                </c:pt>
                <c:pt idx="116">
                  <c:v>29830</c:v>
                </c:pt>
                <c:pt idx="117">
                  <c:v>29860</c:v>
                </c:pt>
                <c:pt idx="118">
                  <c:v>29891</c:v>
                </c:pt>
                <c:pt idx="119">
                  <c:v>29921</c:v>
                </c:pt>
                <c:pt idx="120">
                  <c:v>29952</c:v>
                </c:pt>
                <c:pt idx="121">
                  <c:v>29983</c:v>
                </c:pt>
                <c:pt idx="122">
                  <c:v>30011</c:v>
                </c:pt>
                <c:pt idx="123">
                  <c:v>30042</c:v>
                </c:pt>
                <c:pt idx="124">
                  <c:v>30072</c:v>
                </c:pt>
                <c:pt idx="125">
                  <c:v>30103</c:v>
                </c:pt>
                <c:pt idx="126">
                  <c:v>30133</c:v>
                </c:pt>
                <c:pt idx="127">
                  <c:v>30164</c:v>
                </c:pt>
                <c:pt idx="128">
                  <c:v>30195</c:v>
                </c:pt>
                <c:pt idx="129">
                  <c:v>30225</c:v>
                </c:pt>
                <c:pt idx="130">
                  <c:v>30256</c:v>
                </c:pt>
                <c:pt idx="131">
                  <c:v>30286</c:v>
                </c:pt>
                <c:pt idx="132">
                  <c:v>30317</c:v>
                </c:pt>
                <c:pt idx="133">
                  <c:v>30348</c:v>
                </c:pt>
                <c:pt idx="134">
                  <c:v>30376</c:v>
                </c:pt>
                <c:pt idx="135">
                  <c:v>30407</c:v>
                </c:pt>
                <c:pt idx="136">
                  <c:v>30437</c:v>
                </c:pt>
                <c:pt idx="137">
                  <c:v>30468</c:v>
                </c:pt>
                <c:pt idx="138">
                  <c:v>30498</c:v>
                </c:pt>
                <c:pt idx="139">
                  <c:v>30529</c:v>
                </c:pt>
                <c:pt idx="140">
                  <c:v>30560</c:v>
                </c:pt>
                <c:pt idx="141">
                  <c:v>30590</c:v>
                </c:pt>
                <c:pt idx="142">
                  <c:v>30621</c:v>
                </c:pt>
                <c:pt idx="143">
                  <c:v>30651</c:v>
                </c:pt>
                <c:pt idx="144">
                  <c:v>30682</c:v>
                </c:pt>
                <c:pt idx="145">
                  <c:v>30713</c:v>
                </c:pt>
                <c:pt idx="146">
                  <c:v>30742</c:v>
                </c:pt>
                <c:pt idx="147">
                  <c:v>30773</c:v>
                </c:pt>
                <c:pt idx="148">
                  <c:v>30803</c:v>
                </c:pt>
                <c:pt idx="149">
                  <c:v>30834</c:v>
                </c:pt>
                <c:pt idx="150">
                  <c:v>30864</c:v>
                </c:pt>
                <c:pt idx="151">
                  <c:v>30895</c:v>
                </c:pt>
                <c:pt idx="152">
                  <c:v>30926</c:v>
                </c:pt>
                <c:pt idx="153">
                  <c:v>30956</c:v>
                </c:pt>
                <c:pt idx="154">
                  <c:v>30987</c:v>
                </c:pt>
                <c:pt idx="155">
                  <c:v>31017</c:v>
                </c:pt>
                <c:pt idx="156">
                  <c:v>31048</c:v>
                </c:pt>
                <c:pt idx="157">
                  <c:v>31079</c:v>
                </c:pt>
                <c:pt idx="158">
                  <c:v>31107</c:v>
                </c:pt>
                <c:pt idx="159">
                  <c:v>31138</c:v>
                </c:pt>
                <c:pt idx="160">
                  <c:v>31168</c:v>
                </c:pt>
                <c:pt idx="161">
                  <c:v>31199</c:v>
                </c:pt>
                <c:pt idx="162">
                  <c:v>31229</c:v>
                </c:pt>
                <c:pt idx="163">
                  <c:v>31260</c:v>
                </c:pt>
                <c:pt idx="164">
                  <c:v>31291</c:v>
                </c:pt>
                <c:pt idx="165">
                  <c:v>31321</c:v>
                </c:pt>
                <c:pt idx="166">
                  <c:v>31352</c:v>
                </c:pt>
                <c:pt idx="167">
                  <c:v>31382</c:v>
                </c:pt>
                <c:pt idx="168">
                  <c:v>31413</c:v>
                </c:pt>
                <c:pt idx="169">
                  <c:v>31444</c:v>
                </c:pt>
                <c:pt idx="170">
                  <c:v>31472</c:v>
                </c:pt>
                <c:pt idx="171">
                  <c:v>31503</c:v>
                </c:pt>
                <c:pt idx="172">
                  <c:v>31533</c:v>
                </c:pt>
                <c:pt idx="173">
                  <c:v>31564</c:v>
                </c:pt>
                <c:pt idx="174">
                  <c:v>31594</c:v>
                </c:pt>
                <c:pt idx="175">
                  <c:v>31625</c:v>
                </c:pt>
                <c:pt idx="176">
                  <c:v>31656</c:v>
                </c:pt>
                <c:pt idx="177">
                  <c:v>31686</c:v>
                </c:pt>
                <c:pt idx="178">
                  <c:v>31717</c:v>
                </c:pt>
                <c:pt idx="179">
                  <c:v>31747</c:v>
                </c:pt>
                <c:pt idx="180">
                  <c:v>31778</c:v>
                </c:pt>
                <c:pt idx="181">
                  <c:v>31809</c:v>
                </c:pt>
                <c:pt idx="182">
                  <c:v>31837</c:v>
                </c:pt>
                <c:pt idx="183">
                  <c:v>31868</c:v>
                </c:pt>
                <c:pt idx="184">
                  <c:v>31898</c:v>
                </c:pt>
                <c:pt idx="185">
                  <c:v>31929</c:v>
                </c:pt>
                <c:pt idx="186">
                  <c:v>31959</c:v>
                </c:pt>
                <c:pt idx="187">
                  <c:v>31990</c:v>
                </c:pt>
                <c:pt idx="188">
                  <c:v>32021</c:v>
                </c:pt>
                <c:pt idx="189">
                  <c:v>32051</c:v>
                </c:pt>
                <c:pt idx="190">
                  <c:v>32082</c:v>
                </c:pt>
                <c:pt idx="191">
                  <c:v>32112</c:v>
                </c:pt>
                <c:pt idx="192">
                  <c:v>32143</c:v>
                </c:pt>
                <c:pt idx="193">
                  <c:v>32174</c:v>
                </c:pt>
                <c:pt idx="194">
                  <c:v>32203</c:v>
                </c:pt>
                <c:pt idx="195">
                  <c:v>32234</c:v>
                </c:pt>
                <c:pt idx="196">
                  <c:v>32264</c:v>
                </c:pt>
                <c:pt idx="197">
                  <c:v>32295</c:v>
                </c:pt>
                <c:pt idx="198">
                  <c:v>32325</c:v>
                </c:pt>
                <c:pt idx="199">
                  <c:v>32356</c:v>
                </c:pt>
                <c:pt idx="200">
                  <c:v>32387</c:v>
                </c:pt>
                <c:pt idx="201">
                  <c:v>32417</c:v>
                </c:pt>
                <c:pt idx="202">
                  <c:v>32448</c:v>
                </c:pt>
                <c:pt idx="203">
                  <c:v>32478</c:v>
                </c:pt>
                <c:pt idx="204">
                  <c:v>32509</c:v>
                </c:pt>
                <c:pt idx="205">
                  <c:v>32540</c:v>
                </c:pt>
                <c:pt idx="206">
                  <c:v>32568</c:v>
                </c:pt>
                <c:pt idx="207">
                  <c:v>32599</c:v>
                </c:pt>
                <c:pt idx="208">
                  <c:v>32629</c:v>
                </c:pt>
                <c:pt idx="209">
                  <c:v>32660</c:v>
                </c:pt>
                <c:pt idx="210">
                  <c:v>32690</c:v>
                </c:pt>
                <c:pt idx="211">
                  <c:v>32721</c:v>
                </c:pt>
                <c:pt idx="212">
                  <c:v>32752</c:v>
                </c:pt>
                <c:pt idx="213">
                  <c:v>32782</c:v>
                </c:pt>
                <c:pt idx="214">
                  <c:v>32813</c:v>
                </c:pt>
                <c:pt idx="215">
                  <c:v>32843</c:v>
                </c:pt>
                <c:pt idx="216">
                  <c:v>32874</c:v>
                </c:pt>
                <c:pt idx="217">
                  <c:v>32905</c:v>
                </c:pt>
                <c:pt idx="218">
                  <c:v>32933</c:v>
                </c:pt>
                <c:pt idx="219">
                  <c:v>32964</c:v>
                </c:pt>
                <c:pt idx="220">
                  <c:v>32994</c:v>
                </c:pt>
                <c:pt idx="221">
                  <c:v>33025</c:v>
                </c:pt>
                <c:pt idx="222">
                  <c:v>33055</c:v>
                </c:pt>
                <c:pt idx="223">
                  <c:v>33086</c:v>
                </c:pt>
                <c:pt idx="224">
                  <c:v>33117</c:v>
                </c:pt>
                <c:pt idx="225">
                  <c:v>33147</c:v>
                </c:pt>
                <c:pt idx="226">
                  <c:v>33178</c:v>
                </c:pt>
                <c:pt idx="227">
                  <c:v>33208</c:v>
                </c:pt>
                <c:pt idx="228">
                  <c:v>33239</c:v>
                </c:pt>
                <c:pt idx="229">
                  <c:v>33270</c:v>
                </c:pt>
                <c:pt idx="230">
                  <c:v>33298</c:v>
                </c:pt>
                <c:pt idx="231">
                  <c:v>33329</c:v>
                </c:pt>
                <c:pt idx="232">
                  <c:v>33359</c:v>
                </c:pt>
                <c:pt idx="233">
                  <c:v>33390</c:v>
                </c:pt>
                <c:pt idx="234">
                  <c:v>33420</c:v>
                </c:pt>
                <c:pt idx="235">
                  <c:v>33451</c:v>
                </c:pt>
                <c:pt idx="236">
                  <c:v>33482</c:v>
                </c:pt>
                <c:pt idx="237">
                  <c:v>33512</c:v>
                </c:pt>
                <c:pt idx="238">
                  <c:v>33543</c:v>
                </c:pt>
                <c:pt idx="239">
                  <c:v>33573</c:v>
                </c:pt>
                <c:pt idx="240">
                  <c:v>33604</c:v>
                </c:pt>
                <c:pt idx="241">
                  <c:v>33635</c:v>
                </c:pt>
                <c:pt idx="242">
                  <c:v>33664</c:v>
                </c:pt>
                <c:pt idx="243">
                  <c:v>33695</c:v>
                </c:pt>
                <c:pt idx="244">
                  <c:v>33725</c:v>
                </c:pt>
                <c:pt idx="245">
                  <c:v>33756</c:v>
                </c:pt>
                <c:pt idx="246">
                  <c:v>33786</c:v>
                </c:pt>
                <c:pt idx="247">
                  <c:v>33817</c:v>
                </c:pt>
                <c:pt idx="248">
                  <c:v>33848</c:v>
                </c:pt>
                <c:pt idx="249">
                  <c:v>33878</c:v>
                </c:pt>
                <c:pt idx="250">
                  <c:v>33909</c:v>
                </c:pt>
                <c:pt idx="251">
                  <c:v>33939</c:v>
                </c:pt>
                <c:pt idx="252">
                  <c:v>33970</c:v>
                </c:pt>
                <c:pt idx="253">
                  <c:v>34001</c:v>
                </c:pt>
                <c:pt idx="254">
                  <c:v>34029</c:v>
                </c:pt>
                <c:pt idx="255">
                  <c:v>34060</c:v>
                </c:pt>
                <c:pt idx="256">
                  <c:v>34090</c:v>
                </c:pt>
                <c:pt idx="257">
                  <c:v>34121</c:v>
                </c:pt>
                <c:pt idx="258">
                  <c:v>34151</c:v>
                </c:pt>
                <c:pt idx="259">
                  <c:v>34182</c:v>
                </c:pt>
                <c:pt idx="260">
                  <c:v>34213</c:v>
                </c:pt>
                <c:pt idx="261">
                  <c:v>34243</c:v>
                </c:pt>
                <c:pt idx="262">
                  <c:v>34274</c:v>
                </c:pt>
                <c:pt idx="263">
                  <c:v>34304</c:v>
                </c:pt>
                <c:pt idx="264">
                  <c:v>34335</c:v>
                </c:pt>
                <c:pt idx="265">
                  <c:v>34366</c:v>
                </c:pt>
                <c:pt idx="266">
                  <c:v>34394</c:v>
                </c:pt>
                <c:pt idx="267">
                  <c:v>34425</c:v>
                </c:pt>
                <c:pt idx="268">
                  <c:v>34455</c:v>
                </c:pt>
                <c:pt idx="269">
                  <c:v>34486</c:v>
                </c:pt>
                <c:pt idx="270">
                  <c:v>34516</c:v>
                </c:pt>
                <c:pt idx="271">
                  <c:v>34547</c:v>
                </c:pt>
                <c:pt idx="272">
                  <c:v>34578</c:v>
                </c:pt>
                <c:pt idx="273">
                  <c:v>34608</c:v>
                </c:pt>
                <c:pt idx="274">
                  <c:v>34639</c:v>
                </c:pt>
                <c:pt idx="275">
                  <c:v>34669</c:v>
                </c:pt>
                <c:pt idx="276">
                  <c:v>34700</c:v>
                </c:pt>
                <c:pt idx="277">
                  <c:v>34731</c:v>
                </c:pt>
                <c:pt idx="278">
                  <c:v>34759</c:v>
                </c:pt>
                <c:pt idx="279">
                  <c:v>34790</c:v>
                </c:pt>
                <c:pt idx="280">
                  <c:v>34820</c:v>
                </c:pt>
                <c:pt idx="281">
                  <c:v>34851</c:v>
                </c:pt>
                <c:pt idx="282">
                  <c:v>34881</c:v>
                </c:pt>
                <c:pt idx="283">
                  <c:v>34912</c:v>
                </c:pt>
                <c:pt idx="284">
                  <c:v>34943</c:v>
                </c:pt>
                <c:pt idx="285">
                  <c:v>34973</c:v>
                </c:pt>
                <c:pt idx="286">
                  <c:v>35004</c:v>
                </c:pt>
                <c:pt idx="287">
                  <c:v>35034</c:v>
                </c:pt>
                <c:pt idx="288">
                  <c:v>35065</c:v>
                </c:pt>
                <c:pt idx="289">
                  <c:v>35096</c:v>
                </c:pt>
                <c:pt idx="290">
                  <c:v>35125</c:v>
                </c:pt>
                <c:pt idx="291">
                  <c:v>35156</c:v>
                </c:pt>
                <c:pt idx="292">
                  <c:v>35186</c:v>
                </c:pt>
                <c:pt idx="293">
                  <c:v>35217</c:v>
                </c:pt>
                <c:pt idx="294">
                  <c:v>35247</c:v>
                </c:pt>
                <c:pt idx="295">
                  <c:v>35278</c:v>
                </c:pt>
                <c:pt idx="296">
                  <c:v>35309</c:v>
                </c:pt>
                <c:pt idx="297">
                  <c:v>35339</c:v>
                </c:pt>
                <c:pt idx="298">
                  <c:v>35370</c:v>
                </c:pt>
                <c:pt idx="299">
                  <c:v>35400</c:v>
                </c:pt>
                <c:pt idx="300">
                  <c:v>35431</c:v>
                </c:pt>
                <c:pt idx="301">
                  <c:v>35462</c:v>
                </c:pt>
                <c:pt idx="302">
                  <c:v>35490</c:v>
                </c:pt>
                <c:pt idx="303">
                  <c:v>35521</c:v>
                </c:pt>
                <c:pt idx="304">
                  <c:v>35551</c:v>
                </c:pt>
                <c:pt idx="305">
                  <c:v>35582</c:v>
                </c:pt>
                <c:pt idx="306">
                  <c:v>35612</c:v>
                </c:pt>
                <c:pt idx="307">
                  <c:v>35643</c:v>
                </c:pt>
                <c:pt idx="308">
                  <c:v>35674</c:v>
                </c:pt>
                <c:pt idx="309">
                  <c:v>35704</c:v>
                </c:pt>
                <c:pt idx="310">
                  <c:v>35735</c:v>
                </c:pt>
                <c:pt idx="311">
                  <c:v>35765</c:v>
                </c:pt>
                <c:pt idx="312">
                  <c:v>35796</c:v>
                </c:pt>
                <c:pt idx="313">
                  <c:v>35827</c:v>
                </c:pt>
                <c:pt idx="314">
                  <c:v>35855</c:v>
                </c:pt>
                <c:pt idx="315">
                  <c:v>35886</c:v>
                </c:pt>
                <c:pt idx="316">
                  <c:v>35916</c:v>
                </c:pt>
                <c:pt idx="317">
                  <c:v>35947</c:v>
                </c:pt>
                <c:pt idx="318">
                  <c:v>35977</c:v>
                </c:pt>
                <c:pt idx="319">
                  <c:v>36008</c:v>
                </c:pt>
                <c:pt idx="320">
                  <c:v>36039</c:v>
                </c:pt>
                <c:pt idx="321">
                  <c:v>36069</c:v>
                </c:pt>
                <c:pt idx="322">
                  <c:v>36100</c:v>
                </c:pt>
                <c:pt idx="323">
                  <c:v>36130</c:v>
                </c:pt>
                <c:pt idx="324">
                  <c:v>36161</c:v>
                </c:pt>
                <c:pt idx="325">
                  <c:v>36192</c:v>
                </c:pt>
                <c:pt idx="326">
                  <c:v>36220</c:v>
                </c:pt>
                <c:pt idx="327">
                  <c:v>36251</c:v>
                </c:pt>
                <c:pt idx="328">
                  <c:v>36281</c:v>
                </c:pt>
                <c:pt idx="329">
                  <c:v>36312</c:v>
                </c:pt>
                <c:pt idx="330">
                  <c:v>36342</c:v>
                </c:pt>
                <c:pt idx="331">
                  <c:v>36373</c:v>
                </c:pt>
                <c:pt idx="332">
                  <c:v>36404</c:v>
                </c:pt>
                <c:pt idx="333">
                  <c:v>36434</c:v>
                </c:pt>
                <c:pt idx="334">
                  <c:v>36465</c:v>
                </c:pt>
                <c:pt idx="335">
                  <c:v>36495</c:v>
                </c:pt>
                <c:pt idx="336">
                  <c:v>36526</c:v>
                </c:pt>
                <c:pt idx="337">
                  <c:v>36557</c:v>
                </c:pt>
                <c:pt idx="338">
                  <c:v>36586</c:v>
                </c:pt>
                <c:pt idx="339">
                  <c:v>36617</c:v>
                </c:pt>
                <c:pt idx="340">
                  <c:v>36647</c:v>
                </c:pt>
                <c:pt idx="341">
                  <c:v>36678</c:v>
                </c:pt>
                <c:pt idx="342">
                  <c:v>36708</c:v>
                </c:pt>
                <c:pt idx="343">
                  <c:v>36739</c:v>
                </c:pt>
                <c:pt idx="344">
                  <c:v>36770</c:v>
                </c:pt>
                <c:pt idx="345">
                  <c:v>36800</c:v>
                </c:pt>
                <c:pt idx="346">
                  <c:v>36831</c:v>
                </c:pt>
                <c:pt idx="347">
                  <c:v>36861</c:v>
                </c:pt>
                <c:pt idx="348">
                  <c:v>36892</c:v>
                </c:pt>
                <c:pt idx="349">
                  <c:v>36923</c:v>
                </c:pt>
                <c:pt idx="350">
                  <c:v>36951</c:v>
                </c:pt>
                <c:pt idx="351">
                  <c:v>36982</c:v>
                </c:pt>
                <c:pt idx="352">
                  <c:v>37012</c:v>
                </c:pt>
                <c:pt idx="353">
                  <c:v>37043</c:v>
                </c:pt>
                <c:pt idx="354">
                  <c:v>37073</c:v>
                </c:pt>
                <c:pt idx="355">
                  <c:v>37104</c:v>
                </c:pt>
                <c:pt idx="356">
                  <c:v>37135</c:v>
                </c:pt>
                <c:pt idx="357">
                  <c:v>37165</c:v>
                </c:pt>
                <c:pt idx="358">
                  <c:v>37196</c:v>
                </c:pt>
                <c:pt idx="359">
                  <c:v>37226</c:v>
                </c:pt>
                <c:pt idx="360">
                  <c:v>37257</c:v>
                </c:pt>
                <c:pt idx="361">
                  <c:v>37288</c:v>
                </c:pt>
                <c:pt idx="362">
                  <c:v>37316</c:v>
                </c:pt>
                <c:pt idx="363">
                  <c:v>37347</c:v>
                </c:pt>
                <c:pt idx="364">
                  <c:v>37377</c:v>
                </c:pt>
                <c:pt idx="365">
                  <c:v>37408</c:v>
                </c:pt>
                <c:pt idx="366">
                  <c:v>37438</c:v>
                </c:pt>
                <c:pt idx="367">
                  <c:v>37469</c:v>
                </c:pt>
                <c:pt idx="368">
                  <c:v>37500</c:v>
                </c:pt>
                <c:pt idx="369">
                  <c:v>37530</c:v>
                </c:pt>
                <c:pt idx="370">
                  <c:v>37561</c:v>
                </c:pt>
                <c:pt idx="371">
                  <c:v>37591</c:v>
                </c:pt>
                <c:pt idx="372">
                  <c:v>37622</c:v>
                </c:pt>
                <c:pt idx="373">
                  <c:v>37653</c:v>
                </c:pt>
                <c:pt idx="374">
                  <c:v>37681</c:v>
                </c:pt>
                <c:pt idx="375">
                  <c:v>37712</c:v>
                </c:pt>
                <c:pt idx="376">
                  <c:v>37742</c:v>
                </c:pt>
                <c:pt idx="377">
                  <c:v>37773</c:v>
                </c:pt>
                <c:pt idx="378">
                  <c:v>37803</c:v>
                </c:pt>
                <c:pt idx="379">
                  <c:v>37834</c:v>
                </c:pt>
                <c:pt idx="380">
                  <c:v>37865</c:v>
                </c:pt>
                <c:pt idx="381">
                  <c:v>37895</c:v>
                </c:pt>
                <c:pt idx="382">
                  <c:v>37926</c:v>
                </c:pt>
                <c:pt idx="383">
                  <c:v>37956</c:v>
                </c:pt>
                <c:pt idx="384">
                  <c:v>37987</c:v>
                </c:pt>
                <c:pt idx="385">
                  <c:v>38018</c:v>
                </c:pt>
                <c:pt idx="386">
                  <c:v>38047</c:v>
                </c:pt>
                <c:pt idx="387">
                  <c:v>38078</c:v>
                </c:pt>
                <c:pt idx="388">
                  <c:v>38108</c:v>
                </c:pt>
                <c:pt idx="389">
                  <c:v>38139</c:v>
                </c:pt>
                <c:pt idx="390">
                  <c:v>38169</c:v>
                </c:pt>
                <c:pt idx="391">
                  <c:v>38200</c:v>
                </c:pt>
                <c:pt idx="392">
                  <c:v>38231</c:v>
                </c:pt>
                <c:pt idx="393">
                  <c:v>38261</c:v>
                </c:pt>
                <c:pt idx="394">
                  <c:v>38292</c:v>
                </c:pt>
                <c:pt idx="395">
                  <c:v>38322</c:v>
                </c:pt>
                <c:pt idx="396">
                  <c:v>38353</c:v>
                </c:pt>
                <c:pt idx="397">
                  <c:v>38384</c:v>
                </c:pt>
                <c:pt idx="398">
                  <c:v>38412</c:v>
                </c:pt>
                <c:pt idx="399">
                  <c:v>38443</c:v>
                </c:pt>
                <c:pt idx="400">
                  <c:v>38473</c:v>
                </c:pt>
                <c:pt idx="401">
                  <c:v>38504</c:v>
                </c:pt>
                <c:pt idx="402">
                  <c:v>38534</c:v>
                </c:pt>
                <c:pt idx="403">
                  <c:v>38565</c:v>
                </c:pt>
                <c:pt idx="404">
                  <c:v>38596</c:v>
                </c:pt>
                <c:pt idx="405">
                  <c:v>38626</c:v>
                </c:pt>
                <c:pt idx="406">
                  <c:v>38657</c:v>
                </c:pt>
                <c:pt idx="407">
                  <c:v>38687</c:v>
                </c:pt>
                <c:pt idx="408">
                  <c:v>38718</c:v>
                </c:pt>
                <c:pt idx="409">
                  <c:v>38749</c:v>
                </c:pt>
                <c:pt idx="410">
                  <c:v>38777</c:v>
                </c:pt>
                <c:pt idx="411">
                  <c:v>38808</c:v>
                </c:pt>
                <c:pt idx="412">
                  <c:v>38838</c:v>
                </c:pt>
                <c:pt idx="413">
                  <c:v>38869</c:v>
                </c:pt>
                <c:pt idx="414">
                  <c:v>38899</c:v>
                </c:pt>
                <c:pt idx="415">
                  <c:v>38930</c:v>
                </c:pt>
                <c:pt idx="416">
                  <c:v>38961</c:v>
                </c:pt>
                <c:pt idx="417">
                  <c:v>38991</c:v>
                </c:pt>
                <c:pt idx="418">
                  <c:v>39022</c:v>
                </c:pt>
                <c:pt idx="419">
                  <c:v>39052</c:v>
                </c:pt>
                <c:pt idx="420">
                  <c:v>39083</c:v>
                </c:pt>
                <c:pt idx="421">
                  <c:v>39114</c:v>
                </c:pt>
                <c:pt idx="422">
                  <c:v>39142</c:v>
                </c:pt>
                <c:pt idx="423">
                  <c:v>39173</c:v>
                </c:pt>
                <c:pt idx="424">
                  <c:v>39203</c:v>
                </c:pt>
                <c:pt idx="425">
                  <c:v>39234</c:v>
                </c:pt>
                <c:pt idx="426">
                  <c:v>39264</c:v>
                </c:pt>
                <c:pt idx="427">
                  <c:v>39295</c:v>
                </c:pt>
                <c:pt idx="428">
                  <c:v>39326</c:v>
                </c:pt>
                <c:pt idx="429">
                  <c:v>39356</c:v>
                </c:pt>
                <c:pt idx="430">
                  <c:v>39387</c:v>
                </c:pt>
                <c:pt idx="431">
                  <c:v>39417</c:v>
                </c:pt>
                <c:pt idx="432">
                  <c:v>39448</c:v>
                </c:pt>
                <c:pt idx="433">
                  <c:v>39479</c:v>
                </c:pt>
                <c:pt idx="434">
                  <c:v>39508</c:v>
                </c:pt>
                <c:pt idx="435">
                  <c:v>39539</c:v>
                </c:pt>
                <c:pt idx="436">
                  <c:v>39569</c:v>
                </c:pt>
                <c:pt idx="437">
                  <c:v>39600</c:v>
                </c:pt>
                <c:pt idx="438">
                  <c:v>39630</c:v>
                </c:pt>
                <c:pt idx="439">
                  <c:v>39661</c:v>
                </c:pt>
                <c:pt idx="440">
                  <c:v>39692</c:v>
                </c:pt>
                <c:pt idx="441">
                  <c:v>39722</c:v>
                </c:pt>
                <c:pt idx="442">
                  <c:v>39753</c:v>
                </c:pt>
                <c:pt idx="443">
                  <c:v>39783</c:v>
                </c:pt>
                <c:pt idx="444">
                  <c:v>39814</c:v>
                </c:pt>
                <c:pt idx="445">
                  <c:v>39845</c:v>
                </c:pt>
                <c:pt idx="446">
                  <c:v>39873</c:v>
                </c:pt>
                <c:pt idx="447">
                  <c:v>39904</c:v>
                </c:pt>
                <c:pt idx="448">
                  <c:v>39934</c:v>
                </c:pt>
                <c:pt idx="449">
                  <c:v>39965</c:v>
                </c:pt>
                <c:pt idx="450">
                  <c:v>39995</c:v>
                </c:pt>
                <c:pt idx="451">
                  <c:v>40026</c:v>
                </c:pt>
                <c:pt idx="452">
                  <c:v>40057</c:v>
                </c:pt>
                <c:pt idx="453">
                  <c:v>40087</c:v>
                </c:pt>
                <c:pt idx="454">
                  <c:v>40118</c:v>
                </c:pt>
                <c:pt idx="455">
                  <c:v>40148</c:v>
                </c:pt>
                <c:pt idx="456">
                  <c:v>40179</c:v>
                </c:pt>
                <c:pt idx="457">
                  <c:v>40210</c:v>
                </c:pt>
                <c:pt idx="458">
                  <c:v>40238</c:v>
                </c:pt>
                <c:pt idx="459">
                  <c:v>40269</c:v>
                </c:pt>
                <c:pt idx="460">
                  <c:v>40299</c:v>
                </c:pt>
                <c:pt idx="461">
                  <c:v>40330</c:v>
                </c:pt>
                <c:pt idx="462">
                  <c:v>40360</c:v>
                </c:pt>
                <c:pt idx="463">
                  <c:v>40391</c:v>
                </c:pt>
                <c:pt idx="464">
                  <c:v>40422</c:v>
                </c:pt>
                <c:pt idx="465">
                  <c:v>40452</c:v>
                </c:pt>
                <c:pt idx="466">
                  <c:v>40483</c:v>
                </c:pt>
                <c:pt idx="467">
                  <c:v>40513</c:v>
                </c:pt>
                <c:pt idx="468">
                  <c:v>40544</c:v>
                </c:pt>
                <c:pt idx="469">
                  <c:v>40575</c:v>
                </c:pt>
                <c:pt idx="470">
                  <c:v>40603</c:v>
                </c:pt>
                <c:pt idx="471">
                  <c:v>40634</c:v>
                </c:pt>
                <c:pt idx="472">
                  <c:v>40664</c:v>
                </c:pt>
                <c:pt idx="473">
                  <c:v>40695</c:v>
                </c:pt>
                <c:pt idx="474">
                  <c:v>40725</c:v>
                </c:pt>
                <c:pt idx="475">
                  <c:v>40756</c:v>
                </c:pt>
                <c:pt idx="476">
                  <c:v>40787</c:v>
                </c:pt>
                <c:pt idx="477">
                  <c:v>40817</c:v>
                </c:pt>
                <c:pt idx="478">
                  <c:v>40848</c:v>
                </c:pt>
                <c:pt idx="479">
                  <c:v>40878</c:v>
                </c:pt>
                <c:pt idx="480">
                  <c:v>40909</c:v>
                </c:pt>
                <c:pt idx="481">
                  <c:v>40940</c:v>
                </c:pt>
                <c:pt idx="482">
                  <c:v>40969</c:v>
                </c:pt>
                <c:pt idx="483">
                  <c:v>41000</c:v>
                </c:pt>
                <c:pt idx="484">
                  <c:v>41030</c:v>
                </c:pt>
                <c:pt idx="485">
                  <c:v>41061</c:v>
                </c:pt>
                <c:pt idx="486">
                  <c:v>41091</c:v>
                </c:pt>
                <c:pt idx="487">
                  <c:v>41122</c:v>
                </c:pt>
                <c:pt idx="488">
                  <c:v>41153</c:v>
                </c:pt>
                <c:pt idx="489">
                  <c:v>41183</c:v>
                </c:pt>
                <c:pt idx="490">
                  <c:v>41214</c:v>
                </c:pt>
                <c:pt idx="491">
                  <c:v>41244</c:v>
                </c:pt>
                <c:pt idx="492">
                  <c:v>41275</c:v>
                </c:pt>
                <c:pt idx="493">
                  <c:v>41306</c:v>
                </c:pt>
                <c:pt idx="494">
                  <c:v>41334</c:v>
                </c:pt>
                <c:pt idx="495">
                  <c:v>41365</c:v>
                </c:pt>
                <c:pt idx="496">
                  <c:v>41395</c:v>
                </c:pt>
                <c:pt idx="497">
                  <c:v>41426</c:v>
                </c:pt>
                <c:pt idx="498">
                  <c:v>41456</c:v>
                </c:pt>
                <c:pt idx="499">
                  <c:v>41487</c:v>
                </c:pt>
                <c:pt idx="500">
                  <c:v>41518</c:v>
                </c:pt>
                <c:pt idx="501">
                  <c:v>41548</c:v>
                </c:pt>
                <c:pt idx="502">
                  <c:v>41579</c:v>
                </c:pt>
                <c:pt idx="503">
                  <c:v>41609</c:v>
                </c:pt>
                <c:pt idx="504">
                  <c:v>41640</c:v>
                </c:pt>
                <c:pt idx="505">
                  <c:v>41671</c:v>
                </c:pt>
                <c:pt idx="506">
                  <c:v>41699</c:v>
                </c:pt>
                <c:pt idx="507">
                  <c:v>41730</c:v>
                </c:pt>
                <c:pt idx="508">
                  <c:v>41760</c:v>
                </c:pt>
                <c:pt idx="509">
                  <c:v>41791</c:v>
                </c:pt>
                <c:pt idx="510">
                  <c:v>41821</c:v>
                </c:pt>
                <c:pt idx="511">
                  <c:v>41852</c:v>
                </c:pt>
                <c:pt idx="512">
                  <c:v>41883</c:v>
                </c:pt>
                <c:pt idx="513">
                  <c:v>41913</c:v>
                </c:pt>
                <c:pt idx="514">
                  <c:v>41944</c:v>
                </c:pt>
                <c:pt idx="515">
                  <c:v>41974</c:v>
                </c:pt>
                <c:pt idx="516">
                  <c:v>42005</c:v>
                </c:pt>
                <c:pt idx="517">
                  <c:v>42036</c:v>
                </c:pt>
                <c:pt idx="518">
                  <c:v>42064</c:v>
                </c:pt>
                <c:pt idx="519">
                  <c:v>42095</c:v>
                </c:pt>
                <c:pt idx="520">
                  <c:v>42125</c:v>
                </c:pt>
                <c:pt idx="521">
                  <c:v>42156</c:v>
                </c:pt>
                <c:pt idx="522">
                  <c:v>42186</c:v>
                </c:pt>
                <c:pt idx="523">
                  <c:v>42217</c:v>
                </c:pt>
                <c:pt idx="524">
                  <c:v>42248</c:v>
                </c:pt>
                <c:pt idx="525">
                  <c:v>42278</c:v>
                </c:pt>
                <c:pt idx="526">
                  <c:v>42309</c:v>
                </c:pt>
                <c:pt idx="527">
                  <c:v>42339</c:v>
                </c:pt>
                <c:pt idx="528">
                  <c:v>42370</c:v>
                </c:pt>
                <c:pt idx="529">
                  <c:v>42401</c:v>
                </c:pt>
                <c:pt idx="530">
                  <c:v>42430</c:v>
                </c:pt>
                <c:pt idx="531">
                  <c:v>42461</c:v>
                </c:pt>
                <c:pt idx="532">
                  <c:v>42491</c:v>
                </c:pt>
                <c:pt idx="533">
                  <c:v>42522</c:v>
                </c:pt>
                <c:pt idx="534">
                  <c:v>42552</c:v>
                </c:pt>
                <c:pt idx="535">
                  <c:v>42583</c:v>
                </c:pt>
                <c:pt idx="536">
                  <c:v>42614</c:v>
                </c:pt>
                <c:pt idx="537">
                  <c:v>42644</c:v>
                </c:pt>
                <c:pt idx="538">
                  <c:v>42675</c:v>
                </c:pt>
                <c:pt idx="539">
                  <c:v>42705</c:v>
                </c:pt>
                <c:pt idx="540">
                  <c:v>42736</c:v>
                </c:pt>
                <c:pt idx="541">
                  <c:v>42767</c:v>
                </c:pt>
                <c:pt idx="542">
                  <c:v>42795</c:v>
                </c:pt>
                <c:pt idx="543">
                  <c:v>42826</c:v>
                </c:pt>
                <c:pt idx="544">
                  <c:v>42856</c:v>
                </c:pt>
                <c:pt idx="545">
                  <c:v>42887</c:v>
                </c:pt>
                <c:pt idx="546">
                  <c:v>42917</c:v>
                </c:pt>
                <c:pt idx="547">
                  <c:v>42948</c:v>
                </c:pt>
                <c:pt idx="548">
                  <c:v>42979</c:v>
                </c:pt>
                <c:pt idx="549">
                  <c:v>43009</c:v>
                </c:pt>
                <c:pt idx="550">
                  <c:v>43040</c:v>
                </c:pt>
                <c:pt idx="551">
                  <c:v>43070</c:v>
                </c:pt>
                <c:pt idx="552">
                  <c:v>43101</c:v>
                </c:pt>
                <c:pt idx="553">
                  <c:v>43132</c:v>
                </c:pt>
                <c:pt idx="554">
                  <c:v>43160</c:v>
                </c:pt>
                <c:pt idx="555">
                  <c:v>43191</c:v>
                </c:pt>
                <c:pt idx="556">
                  <c:v>43221</c:v>
                </c:pt>
                <c:pt idx="557">
                  <c:v>43252</c:v>
                </c:pt>
                <c:pt idx="558">
                  <c:v>43282</c:v>
                </c:pt>
                <c:pt idx="559">
                  <c:v>43313</c:v>
                </c:pt>
                <c:pt idx="560">
                  <c:v>43344</c:v>
                </c:pt>
                <c:pt idx="561">
                  <c:v>43374</c:v>
                </c:pt>
                <c:pt idx="562">
                  <c:v>43405</c:v>
                </c:pt>
                <c:pt idx="563">
                  <c:v>43435</c:v>
                </c:pt>
                <c:pt idx="564">
                  <c:v>43466</c:v>
                </c:pt>
                <c:pt idx="565">
                  <c:v>43497</c:v>
                </c:pt>
                <c:pt idx="566">
                  <c:v>43525</c:v>
                </c:pt>
                <c:pt idx="567">
                  <c:v>43556</c:v>
                </c:pt>
                <c:pt idx="568">
                  <c:v>43586</c:v>
                </c:pt>
                <c:pt idx="569">
                  <c:v>43617</c:v>
                </c:pt>
                <c:pt idx="570">
                  <c:v>43647</c:v>
                </c:pt>
                <c:pt idx="571">
                  <c:v>43678</c:v>
                </c:pt>
                <c:pt idx="572">
                  <c:v>43709</c:v>
                </c:pt>
                <c:pt idx="573">
                  <c:v>43739</c:v>
                </c:pt>
                <c:pt idx="574">
                  <c:v>43770</c:v>
                </c:pt>
                <c:pt idx="575">
                  <c:v>43800</c:v>
                </c:pt>
                <c:pt idx="576">
                  <c:v>43831</c:v>
                </c:pt>
                <c:pt idx="577">
                  <c:v>43862</c:v>
                </c:pt>
                <c:pt idx="578">
                  <c:v>43891</c:v>
                </c:pt>
                <c:pt idx="579">
                  <c:v>43922</c:v>
                </c:pt>
              </c:numCache>
            </c:numRef>
          </c:cat>
          <c:val>
            <c:numRef>
              <c:f>Sheet1!$D$2:$D$581</c:f>
            </c:numRef>
          </c:val>
          <c:smooth val="0"/>
          <c:extLst>
            <c:ext xmlns:c16="http://schemas.microsoft.com/office/drawing/2014/chart" uri="{C3380CC4-5D6E-409C-BE32-E72D297353CC}">
              <c16:uniqueId val="{00000002-A423-46DA-AD00-FA26999059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4283168"/>
        <c:axId val="307968816"/>
      </c:lineChart>
      <c:dateAx>
        <c:axId val="52428316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7968816"/>
        <c:crosses val="autoZero"/>
        <c:auto val="1"/>
        <c:lblOffset val="100"/>
        <c:baseTimeUnit val="months"/>
      </c:dateAx>
      <c:valAx>
        <c:axId val="307968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28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E67"/>
              </a:buClr>
              <a:buSzPts val="3600"/>
              <a:buFont typeface="Corbel"/>
              <a:buNone/>
              <a:defRPr sz="3600" b="1" i="0" u="none" strike="noStrike" cap="none">
                <a:solidFill>
                  <a:srgbClr val="115E67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73A3A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73A3A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1624701" y="4810721"/>
            <a:ext cx="7315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261257" y="266258"/>
            <a:ext cx="86214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E67"/>
              </a:buClr>
              <a:buSzPts val="3600"/>
              <a:buFont typeface="Corbel"/>
              <a:buNone/>
              <a:defRPr sz="3600" b="1" i="0" u="none" strike="noStrike" cap="none">
                <a:solidFill>
                  <a:srgbClr val="115E67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261257" y="1356237"/>
            <a:ext cx="8621400" cy="31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1624701" y="4810721"/>
            <a:ext cx="7315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599394" y="473528"/>
            <a:ext cx="7886700" cy="17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E67"/>
              </a:buClr>
              <a:buSzPts val="3600"/>
              <a:buFont typeface="Corbel"/>
              <a:buNone/>
              <a:defRPr sz="3600" b="1" i="0" u="none" strike="noStrike" cap="none">
                <a:solidFill>
                  <a:srgbClr val="115E67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599394" y="2274605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1624701" y="4810721"/>
            <a:ext cx="7315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>
            <a:off x="1624701" y="4810721"/>
            <a:ext cx="7315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261257" y="266258"/>
            <a:ext cx="86214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E67"/>
              </a:buClr>
              <a:buSzPts val="3300"/>
              <a:buFont typeface="Corbel"/>
              <a:buNone/>
              <a:defRPr sz="3300" b="1" i="0" u="none" strike="noStrike" cap="none">
                <a:solidFill>
                  <a:srgbClr val="115E67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1624701" y="4810721"/>
            <a:ext cx="7315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677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0" y="4691495"/>
            <a:ext cx="9144000" cy="452100"/>
          </a:xfrm>
          <a:prstGeom prst="rect">
            <a:avLst/>
          </a:prstGeom>
          <a:solidFill>
            <a:srgbClr val="F4633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261257" y="266258"/>
            <a:ext cx="86214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E67"/>
              </a:buClr>
              <a:buSzPts val="3300"/>
              <a:buFont typeface="Corbel"/>
              <a:buNone/>
              <a:defRPr sz="3300" b="1" i="0" u="none" strike="noStrike" cap="none">
                <a:solidFill>
                  <a:srgbClr val="115E67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261257" y="1356237"/>
            <a:ext cx="8621400" cy="31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1632237" y="4780575"/>
            <a:ext cx="7315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10" name="Shape 10"/>
          <p:cNvSpPr/>
          <p:nvPr/>
        </p:nvSpPr>
        <p:spPr>
          <a:xfrm>
            <a:off x="261257" y="4691495"/>
            <a:ext cx="1371000" cy="45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11" name="Shape 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4449" y="4825843"/>
            <a:ext cx="909053" cy="19203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covid-impact.org/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mresearchlab.org/covid/deaths-by-race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dx.doi.org/10.15585/mmwr.mm6918e1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i.org/blog/black-and-hispanic-workers-are-much-less-likely-to-be-able-to-work-from-home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vid-impact.org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vid-impact.org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vid-impact.org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epr.net/a-basic-demographic-profile-of-workers-in-frontline-industries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5585/mmwr.mm6915e6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epr.net/meatpacking-workers-are-a-diverse-group-who-need-better-protections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ber.org/papers/w27127.pdf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hiringlab.org/2020/05/20/universal-decline-across-job-postings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FFFF"/>
                </a:solidFill>
              </a:rPr>
              <a:t>Disparities in the COVID Crisis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39" name="Shape 39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FFFF"/>
                </a:solidFill>
              </a:rPr>
              <a:t>Prepared for the DC LERA</a:t>
            </a:r>
          </a:p>
          <a:p>
            <a:pPr marL="0" lvl="0" indent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FFFF"/>
                </a:solidFill>
              </a:rPr>
              <a:t>William E. Spriggs</a:t>
            </a:r>
            <a:endParaRPr lang="en" dirty="0">
              <a:solidFill>
                <a:srgbClr val="FFFFFF"/>
              </a:solidFill>
            </a:endParaRPr>
          </a:p>
          <a:p>
            <a:pPr marL="0" lvl="0" indent="0">
              <a:spcBef>
                <a:spcPts val="8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May 27</a:t>
            </a:r>
            <a:r>
              <a:rPr lang="en-US" dirty="0">
                <a:solidFill>
                  <a:srgbClr val="FFFFFF"/>
                </a:solidFill>
              </a:rPr>
              <a:t>, 2020</a:t>
            </a: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50975-4B58-46BA-A3E2-02F90EB69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 effect was the drop in hours, much bigger than the drop in employees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05A83C-7F51-4985-938C-087B381F8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30" y="1356610"/>
            <a:ext cx="7518413" cy="310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0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D5E15D-63D7-46C5-BD50-7888BB87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859" y="120317"/>
            <a:ext cx="6134727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1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152C6E-0E82-4A0E-8089-31C4E7CA8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890" y="58266"/>
            <a:ext cx="6311189" cy="458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15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416FEA-8B77-4ACF-98A3-E24C3BAEE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50" y="57150"/>
            <a:ext cx="6276115" cy="456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99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8983FA-2DEF-4057-82F9-6381A1D0EDAC}"/>
              </a:ext>
            </a:extLst>
          </p:cNvPr>
          <p:cNvSpPr txBox="1"/>
          <p:nvPr/>
        </p:nvSpPr>
        <p:spPr>
          <a:xfrm>
            <a:off x="204537" y="4211052"/>
            <a:ext cx="8602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Calculations by Brown and Spriggs using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Abigail Wozniak, Joe Willey, Jennifer Benz, and Nick Hart. 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COVID Impact Survey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Version 1 [dataset]. Chicago, IL: National Opinion Research Center, 2020.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334548-B18C-4BF7-8BD9-D47B139B9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130" y="17559"/>
            <a:ext cx="5771123" cy="419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36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232B3B-D31C-43F7-B6F3-9F8BA3D43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59" y="4205968"/>
            <a:ext cx="8608298" cy="5121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B50B56-BE2A-4C68-91F7-15B784824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815" y="164544"/>
            <a:ext cx="5561844" cy="40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3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5CCF1D-DD52-41B9-AF7E-CD8E32BD2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324" y="82446"/>
            <a:ext cx="6274970" cy="455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41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A7F23-C6FA-4585-BE3E-E23613350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210553"/>
            <a:ext cx="8810554" cy="1097327"/>
          </a:xfrm>
        </p:spPr>
        <p:txBody>
          <a:bodyPr/>
          <a:lstStyle/>
          <a:p>
            <a:r>
              <a:rPr lang="en-US" sz="3200" dirty="0"/>
              <a:t>Dramatic Decline in Women’s Payroll dropped Women back to less than half the work force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6575467-13EE-479B-A5D1-9FD4BE3F1C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1505" y="1381158"/>
            <a:ext cx="4200990" cy="305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4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7FB436-4E5B-4E67-BEA8-4893FCC4A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688" y="79346"/>
            <a:ext cx="4086869" cy="41366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5D7766-8E90-4D81-9BDA-4E16879D8732}"/>
              </a:ext>
            </a:extLst>
          </p:cNvPr>
          <p:cNvSpPr txBox="1"/>
          <p:nvPr/>
        </p:nvSpPr>
        <p:spPr>
          <a:xfrm>
            <a:off x="78205" y="4196842"/>
            <a:ext cx="8987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 Research Lab Staff, THE COLOR OF CORONAVIRUS: COVID-19 DEATHS BY RACE AND ETHNICITY IN THE U.S.,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https://www.apmresearchlab.org/covid/deaths-by-race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37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AE637-8D64-4846-842F-E2FB99B75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CDC Study of adult cases in Georgia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C18E6-076F-449C-8223-48FD5EE18C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305 patients from 7 hospitals in metropolitan Atlanta and one community hospital in southern Georgia over age 18 with laboratory-confirmed COVID-19 during March 1 – March 30, 2020</a:t>
            </a:r>
          </a:p>
          <a:p>
            <a:r>
              <a:rPr lang="en-US" dirty="0"/>
              <a:t>Median Age 60</a:t>
            </a:r>
          </a:p>
          <a:p>
            <a:r>
              <a:rPr lang="en-US" dirty="0"/>
              <a:t>83.2% were Black (compared to 47% of all patients)</a:t>
            </a:r>
          </a:p>
          <a:p>
            <a:r>
              <a:rPr lang="en-US" dirty="0"/>
              <a:t>73.8% had conditions considered high-risk for severe COVID-19</a:t>
            </a:r>
          </a:p>
        </p:txBody>
      </p:sp>
    </p:spTree>
    <p:extLst>
      <p:ext uri="{BB962C8B-B14F-4D97-AF65-F5344CB8AC3E}">
        <p14:creationId xmlns:p14="http://schemas.microsoft.com/office/powerpoint/2010/main" val="355662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1611B5-90BA-4C6C-A688-F7BD792DA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256" y="131861"/>
            <a:ext cx="6033541" cy="438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7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041AE-36A8-478F-AA06-36D67A111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Comorbidity factors in Georgia study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97A39-1BCE-43EB-B7D0-1F3C748CB3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Diabetes was documents in 39.7% of patients</a:t>
            </a:r>
          </a:p>
          <a:p>
            <a:pPr lvl="1"/>
            <a:r>
              <a:rPr lang="en-US" dirty="0"/>
              <a:t>BUT WAS NOT SIGNIGICANTLY MORE COMMON IN </a:t>
            </a:r>
            <a:r>
              <a:rPr lang="en-US"/>
              <a:t>BLACK THAN </a:t>
            </a:r>
            <a:r>
              <a:rPr lang="en-US" dirty="0"/>
              <a:t>NONBLACK PATIENTS</a:t>
            </a:r>
          </a:p>
          <a:p>
            <a:r>
              <a:rPr lang="en-US" dirty="0"/>
              <a:t>Cardiovascular disease was </a:t>
            </a:r>
            <a:r>
              <a:rPr lang="en-US" dirty="0" err="1"/>
              <a:t>documentd</a:t>
            </a:r>
            <a:r>
              <a:rPr lang="en-US" dirty="0"/>
              <a:t> in 25.6% of patients</a:t>
            </a:r>
          </a:p>
          <a:p>
            <a:pPr lvl="1"/>
            <a:r>
              <a:rPr lang="en-US" dirty="0"/>
              <a:t>PREVALENCE WAS SIMILAR IN BLACK AND NONBLACK PATIENTS</a:t>
            </a:r>
          </a:p>
        </p:txBody>
      </p:sp>
    </p:spTree>
    <p:extLst>
      <p:ext uri="{BB962C8B-B14F-4D97-AF65-F5344CB8AC3E}">
        <p14:creationId xmlns:p14="http://schemas.microsoft.com/office/powerpoint/2010/main" val="145605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97D1E-DD25-4DFA-9C94-0C2336FA4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Only hypertension (not considered a high-risk condition) showed racial differences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0D734-7761-4D03-87BA-EC9C3BC1A8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Chronic lung disease was documented for 20.3% of patients</a:t>
            </a:r>
          </a:p>
          <a:p>
            <a:pPr lvl="1"/>
            <a:r>
              <a:rPr lang="en-US" dirty="0"/>
              <a:t>Asthma in 10.5% of patients</a:t>
            </a:r>
          </a:p>
          <a:p>
            <a:pPr lvl="1"/>
            <a:r>
              <a:rPr lang="en-US" dirty="0"/>
              <a:t>Chronic obstructive pulmonary disease in 5.2% of cases</a:t>
            </a:r>
          </a:p>
          <a:p>
            <a:pPr lvl="1"/>
            <a:r>
              <a:rPr lang="en-US" dirty="0"/>
              <a:t>NO SIGNIFICANT DIFFERENCES BY AGE OR RACE</a:t>
            </a:r>
          </a:p>
          <a:p>
            <a:r>
              <a:rPr lang="en-US" dirty="0"/>
              <a:t>Severe obesity (BMI&gt;40) present in 12.7% of patients</a:t>
            </a:r>
          </a:p>
          <a:p>
            <a:pPr lvl="1"/>
            <a:r>
              <a:rPr lang="en-US" dirty="0"/>
              <a:t>DID NOT DIFFER SIGNIFICANTLY BY RACE</a:t>
            </a:r>
          </a:p>
          <a:p>
            <a:r>
              <a:rPr lang="en-US" dirty="0"/>
              <a:t>Only Hypertension,  67.5% of patients, was more common among Black versus nonblack patients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00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5A62E-2BAE-422E-B87A-65F9C3EA9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outcome variable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D6155-8A4E-4A30-8BCF-523E888F75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FREQUENCY OF Invasive Mechanical Ventilation AND FATALITY DID NOT DIFFER BY RACE</a:t>
            </a:r>
          </a:p>
          <a:p>
            <a:r>
              <a:rPr lang="en-US" dirty="0"/>
              <a:t>25% OF PATIENTS HAD NO HIGH-RISK CONDITIONS, BUT 5% OF THESE PATIENTS DIED</a:t>
            </a:r>
          </a:p>
          <a:p>
            <a:endParaRPr lang="en-US" dirty="0"/>
          </a:p>
          <a:p>
            <a:pPr marL="7620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Gold JA, Wong KK,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Szablewski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CM, et al. Characteristics and Clinical Outcomes of Adult Patients Hospitalized with COVID-19 — Georgia, March 2020. MMWR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Morb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Mortal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Wkly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Rep 2020;69:545–550. DOI: </a:t>
            </a:r>
            <a:r>
              <a:rPr lang="en-US" sz="1200" u="sng" dirty="0">
                <a:solidFill>
                  <a:srgbClr val="07529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http://dx.doi.org/10.15585/mmwr.mm6918e1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7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CB7814-BB2A-4B17-8073-6DD5017FE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947" y="54142"/>
            <a:ext cx="4541921" cy="39667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E450D8-603D-4C1C-A57C-68F3CD1AC8B3}"/>
              </a:ext>
            </a:extLst>
          </p:cNvPr>
          <p:cNvSpPr txBox="1"/>
          <p:nvPr/>
        </p:nvSpPr>
        <p:spPr>
          <a:xfrm>
            <a:off x="132347" y="4112693"/>
            <a:ext cx="869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Gould and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Shierholz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 everybody can work from home: Black and Hispanic workers are much less likely to be able to telework, Economic Policy Institute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https://www.epi.org/blog/black-and-hispanic-workers-are-much-less-likely-to-be-able-to-work-from-home/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55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AB3A6C-EB15-40BB-907A-46F8425AE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590" y="52250"/>
            <a:ext cx="5684921" cy="41308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802BCC-1B93-4F85-B3D2-6E817810AD99}"/>
              </a:ext>
            </a:extLst>
          </p:cNvPr>
          <p:cNvSpPr txBox="1"/>
          <p:nvPr/>
        </p:nvSpPr>
        <p:spPr>
          <a:xfrm>
            <a:off x="204537" y="4211052"/>
            <a:ext cx="8602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Calculations by Brown and Spriggs using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Abigail Wozniak, Joe Willey, Jennifer Benz, and Nick Hart. 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COVID Impact Survey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Version 1 [dataset]. Chicago, IL: National Opinion Research Center, 2020.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324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E23637-CCAD-4B72-8AEC-D66623767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749" y="102372"/>
            <a:ext cx="5488824" cy="39883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492121-8B89-44DB-A4CE-344AFD4CE549}"/>
              </a:ext>
            </a:extLst>
          </p:cNvPr>
          <p:cNvSpPr txBox="1"/>
          <p:nvPr/>
        </p:nvSpPr>
        <p:spPr>
          <a:xfrm>
            <a:off x="204537" y="4211052"/>
            <a:ext cx="8602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Calculations by Brown and Spriggs using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Abigail Wozniak, Joe Willey, Jennifer Benz, and Nick Hart. 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COVID Impact Survey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Version 1 [dataset]. Chicago, IL: National Opinion Research Center, 2020.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07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FF2909-D916-4645-824E-EF2198C51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347" y="106350"/>
            <a:ext cx="5414211" cy="39341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B53D40-16FC-44C7-90A6-992112C9C399}"/>
              </a:ext>
            </a:extLst>
          </p:cNvPr>
          <p:cNvSpPr txBox="1"/>
          <p:nvPr/>
        </p:nvSpPr>
        <p:spPr>
          <a:xfrm>
            <a:off x="204537" y="4211052"/>
            <a:ext cx="8602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Calculations by Brown and Spriggs using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Abigail Wozniak, Joe Willey, Jennifer Benz, and Nick Hart. 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COVID Impact Survey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Version 1 [dataset]. Chicago, IL: National Opinion Research Center, 2020.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531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AE06FF-291D-4FE7-B9CF-2C6067466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416" y="50566"/>
            <a:ext cx="5686899" cy="41322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11D770-55E5-493B-98B4-477A5DBBF162}"/>
              </a:ext>
            </a:extLst>
          </p:cNvPr>
          <p:cNvSpPr txBox="1"/>
          <p:nvPr/>
        </p:nvSpPr>
        <p:spPr>
          <a:xfrm>
            <a:off x="42111" y="4228737"/>
            <a:ext cx="9101889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Rho, Brown and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Fremsted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Basic Demographic Profile of Workers in Frontline Industries, Center for Economic Policy and Research,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https://cepr.net/a-basic-demographic-profile-of-workers-in-frontline-industries/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15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92DC82-E5C1-4D2B-B5D9-AFC1A0F14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958" y="66967"/>
            <a:ext cx="5388527" cy="39154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58B199-1CCB-4701-9215-49289B052B33}"/>
              </a:ext>
            </a:extLst>
          </p:cNvPr>
          <p:cNvSpPr txBox="1"/>
          <p:nvPr/>
        </p:nvSpPr>
        <p:spPr>
          <a:xfrm>
            <a:off x="21055" y="4048627"/>
            <a:ext cx="910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Characteristics of Health Care Personnel with COVID-19 — United States, February 12–April 9, 2020. MMWR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Morb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Mortal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Wkly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 2020;69:477–481. DOI: </a:t>
            </a:r>
            <a:r>
              <a:rPr lang="en-US" sz="1200" u="sng" dirty="0">
                <a:solidFill>
                  <a:srgbClr val="07529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http://dx.doi.org/10.15585/mmwr.mm6915e6</a:t>
            </a:r>
            <a:r>
              <a:rPr lang="en-US" sz="1200" dirty="0">
                <a:solidFill>
                  <a:srgbClr val="07529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external icon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63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862AAF-F93A-4023-8CD5-541DEC008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337" y="24200"/>
            <a:ext cx="5464317" cy="39705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FDC172-01F4-45F8-B517-371F9EC3AA81}"/>
              </a:ext>
            </a:extLst>
          </p:cNvPr>
          <p:cNvSpPr txBox="1"/>
          <p:nvPr/>
        </p:nvSpPr>
        <p:spPr>
          <a:xfrm>
            <a:off x="126332" y="4088369"/>
            <a:ext cx="9017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Fermstad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Rho and Brown, MEATPACKING WORKERS ARE A DIVERSE GROUP WHO NEED BETTER PROTECTIONS,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https://cepr.net/meatpacking-workers-are-a-diverse-group-who-need-better-protections/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269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C5D853-A2AA-4A14-A21F-C54845A0573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880" y="76201"/>
            <a:ext cx="4044622" cy="4391690"/>
          </a:xfrm>
        </p:spPr>
      </p:pic>
    </p:spTree>
    <p:extLst>
      <p:ext uri="{BB962C8B-B14F-4D97-AF65-F5344CB8AC3E}">
        <p14:creationId xmlns:p14="http://schemas.microsoft.com/office/powerpoint/2010/main" val="259115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C9CFB9-EAC7-42ED-8597-6DEAD5943BAA}"/>
              </a:ext>
            </a:extLst>
          </p:cNvPr>
          <p:cNvSpPr/>
          <p:nvPr/>
        </p:nvSpPr>
        <p:spPr>
          <a:xfrm>
            <a:off x="938463" y="2112745"/>
            <a:ext cx="637072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Open Sans"/>
              </a:rPr>
              <a:t>Among 315,531 U.S. COVID-19 cases reported to CDC during February 12–April 9, data on HCP occupational status were available for 49,370 </a:t>
            </a:r>
            <a:r>
              <a:rPr lang="en-US" b="1" u="sng" dirty="0">
                <a:solidFill>
                  <a:srgbClr val="FF0000"/>
                </a:solidFill>
                <a:latin typeface="Open Sans"/>
              </a:rPr>
              <a:t>(16%), </a:t>
            </a:r>
            <a:r>
              <a:rPr lang="en-US" dirty="0">
                <a:latin typeface="Open Sans"/>
              </a:rPr>
              <a:t>among whom 9,282 </a:t>
            </a:r>
            <a:r>
              <a:rPr lang="en-US" b="1" u="sng" dirty="0">
                <a:solidFill>
                  <a:srgbClr val="FF0000"/>
                </a:solidFill>
                <a:latin typeface="Open Sans"/>
              </a:rPr>
              <a:t>(19%) </a:t>
            </a:r>
            <a:r>
              <a:rPr lang="en-US" dirty="0">
                <a:latin typeface="Open Sans"/>
              </a:rPr>
              <a:t>were identified as HCP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E2ECE7-FD88-471E-84E3-AACF3B071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embarrassing lack of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F17F7-4528-4CC4-BFB5-E6F12F8EFE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Given the spread of COVID in workplaces, this from the Center for Disease Control is shocking</a:t>
            </a:r>
          </a:p>
          <a:p>
            <a:pPr marL="7620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6200" indent="0">
              <a:buNone/>
            </a:pPr>
            <a:endParaRPr lang="en-US" dirty="0"/>
          </a:p>
          <a:p>
            <a:pPr marL="76200" indent="0">
              <a:buNone/>
            </a:pPr>
            <a:endParaRPr lang="en-US" dirty="0"/>
          </a:p>
          <a:p>
            <a:pPr marL="7620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53C3B1-D9AB-4794-ADC5-CF63428A7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" y="3018149"/>
            <a:ext cx="8504522" cy="86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82D0B8-59F7-4288-999D-CAA68C084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00" y="109847"/>
            <a:ext cx="8621400" cy="924869"/>
          </a:xfrm>
        </p:spPr>
        <p:txBody>
          <a:bodyPr/>
          <a:lstStyle/>
          <a:p>
            <a:r>
              <a:rPr lang="en-US" sz="2400" dirty="0"/>
              <a:t>The dominant effect of rising COVID infections drove the spike in UI claims much more than school closure policies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51AAAA-6620-454E-B207-0A288B7E3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492" y="980975"/>
            <a:ext cx="6084050" cy="30286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22100F-49AF-4167-8949-9C8A8C887FA3}"/>
              </a:ext>
            </a:extLst>
          </p:cNvPr>
          <p:cNvSpPr txBox="1"/>
          <p:nvPr/>
        </p:nvSpPr>
        <p:spPr>
          <a:xfrm>
            <a:off x="126332" y="4009658"/>
            <a:ext cx="8804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Roja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Jeing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Montenovo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et. al. IS THE CURE WORSE THAN THE PROBLEM ITSELF? IMMEDIATE LABOR MARKET EFFECTS OF COVID-19 CASE RATES AND SCHOOL CLOSURES IN THE U.S., NBER Working Paper 27127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https://www.nber.org/papers/w27127.pdf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8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696FC-DB04-4C77-A218-3C00763728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6700"/>
            <a:ext cx="8620125" cy="993775"/>
          </a:xfrm>
        </p:spPr>
        <p:txBody>
          <a:bodyPr/>
          <a:lstStyle/>
          <a:p>
            <a:pPr algn="ctr"/>
            <a:r>
              <a:rPr lang="en-US" sz="2800" dirty="0"/>
              <a:t>% Changes in Unemployment Rates for Adults</a:t>
            </a:r>
            <a:br>
              <a:rPr lang="en-US" sz="2800" dirty="0"/>
            </a:br>
            <a:r>
              <a:rPr lang="en-US" sz="2800" dirty="0"/>
              <a:t>By Race, January to April 2020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223151-E243-470A-88FE-30F9F95F7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111" y="1342376"/>
            <a:ext cx="4343400" cy="315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8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0D1A0-502C-4346-8B5A-3948C176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Black and White Male Unemployment Rates</a:t>
            </a:r>
            <a:br>
              <a:rPr lang="en-US" dirty="0"/>
            </a:br>
            <a:r>
              <a:rPr lang="en-US" dirty="0"/>
              <a:t>1972-2020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F84DDD2-A79B-4355-A0DE-03555E8FE7C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369219"/>
          <a:ext cx="7797404" cy="2956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449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AC89E-C841-4F6B-A415-4F2CC38A0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4" y="81643"/>
            <a:ext cx="8221436" cy="1186373"/>
          </a:xfrm>
        </p:spPr>
        <p:txBody>
          <a:bodyPr>
            <a:normAutofit fontScale="90000"/>
          </a:bodyPr>
          <a:lstStyle/>
          <a:p>
            <a:r>
              <a:rPr lang="en-US" dirty="0"/>
              <a:t>Historically the Black to White Male Unemployment Rate has averaged 2.2-to-1 in April it is </a:t>
            </a:r>
            <a:r>
              <a:rPr lang="en-US" dirty="0">
                <a:solidFill>
                  <a:srgbClr val="FF0000"/>
                </a:solidFill>
              </a:rPr>
              <a:t>1.3</a:t>
            </a:r>
            <a:r>
              <a:rPr lang="en-US" dirty="0"/>
              <a:t>-to-1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47ADC1F-0926-4B19-9A1B-5277EF9C17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369219"/>
          <a:ext cx="7797404" cy="2956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924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9FD8D-62A3-4E42-A96F-EB1FDD1041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0868" y="55563"/>
            <a:ext cx="8271795" cy="1033295"/>
          </a:xfrm>
        </p:spPr>
        <p:txBody>
          <a:bodyPr>
            <a:noAutofit/>
          </a:bodyPr>
          <a:lstStyle/>
          <a:p>
            <a:pPr algn="ctr"/>
            <a:r>
              <a:rPr lang="en-US" sz="2400" dirty="0"/>
              <a:t>% Changes in Adult Employment to Population Ratios,</a:t>
            </a:r>
            <a:br>
              <a:rPr lang="en-US" sz="2400" dirty="0"/>
            </a:br>
            <a:r>
              <a:rPr lang="en-US" sz="2400" dirty="0"/>
              <a:t> By Race, January to April 2020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7B73EC-7BB7-49B4-9EA8-52F5C8252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906" y="1139409"/>
            <a:ext cx="4818648" cy="350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77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FA973C-FFD2-4A4D-9061-970B3FB8C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09" y="1433437"/>
            <a:ext cx="4278253" cy="24544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6ADAD5-8299-48E1-8D38-E9F54EE72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57" y="1433437"/>
            <a:ext cx="4409574" cy="249130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210AC82-12BF-42AF-8B1C-FA3DA9B3F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Job Openings are grinding to halt,</a:t>
            </a:r>
            <a:br>
              <a:rPr lang="en-US" dirty="0"/>
            </a:br>
            <a:r>
              <a:rPr lang="en-US" dirty="0"/>
              <a:t>and it is widespread across occupations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33CAD8-6F60-4E1B-BAE6-F3D580372445}"/>
              </a:ext>
            </a:extLst>
          </p:cNvPr>
          <p:cNvSpPr txBox="1"/>
          <p:nvPr/>
        </p:nvSpPr>
        <p:spPr>
          <a:xfrm>
            <a:off x="146449" y="4097723"/>
            <a:ext cx="8729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Bunker, Decline in Job Postings Trend Across Nearly All Job Titles, Indeed Hiring Lab,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https://www.hiringlab.org/2020/05/20/universal-decline-across-job-postings/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680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35910E-EFD2-4548-B7F1-FC6450190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46" y="1336075"/>
            <a:ext cx="6933450" cy="307064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3D685BD-2A5F-48D4-8B98-95CF7C2EB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Census Bureau Flash Survey of Small Businesses</a:t>
            </a:r>
          </a:p>
        </p:txBody>
      </p:sp>
    </p:spTree>
    <p:extLst>
      <p:ext uri="{BB962C8B-B14F-4D97-AF65-F5344CB8AC3E}">
        <p14:creationId xmlns:p14="http://schemas.microsoft.com/office/powerpoint/2010/main" val="384345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FL-CIO Theme">
  <a:themeElements>
    <a:clrScheme name="AFL-CIO Official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4633A"/>
      </a:accent1>
      <a:accent2>
        <a:srgbClr val="115E67"/>
      </a:accent2>
      <a:accent3>
        <a:srgbClr val="6F7777"/>
      </a:accent3>
      <a:accent4>
        <a:srgbClr val="FFD757"/>
      </a:accent4>
      <a:accent5>
        <a:srgbClr val="4DA2E8"/>
      </a:accent5>
      <a:accent6>
        <a:srgbClr val="6F7777"/>
      </a:accent6>
      <a:hlink>
        <a:srgbClr val="4DA2E8"/>
      </a:hlink>
      <a:folHlink>
        <a:srgbClr val="373A3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20044</TotalTime>
  <Words>721</Words>
  <Application>Microsoft Office PowerPoint</Application>
  <PresentationFormat>On-screen Show (16:9)</PresentationFormat>
  <Paragraphs>53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Open Sans</vt:lpstr>
      <vt:lpstr>Arial</vt:lpstr>
      <vt:lpstr>Montserrat Light</vt:lpstr>
      <vt:lpstr>Times New Roman</vt:lpstr>
      <vt:lpstr>Corbel</vt:lpstr>
      <vt:lpstr>AFL-CIO Theme</vt:lpstr>
      <vt:lpstr>Disparities in the COVID Crisis</vt:lpstr>
      <vt:lpstr>PowerPoint Presentation</vt:lpstr>
      <vt:lpstr>PowerPoint Presentation</vt:lpstr>
      <vt:lpstr>% Changes in Unemployment Rates for Adults By Race, January to April 2020</vt:lpstr>
      <vt:lpstr>Black and White Male Unemployment Rates 1972-2020</vt:lpstr>
      <vt:lpstr>Historically the Black to White Male Unemployment Rate has averaged 2.2-to-1 in April it is 1.3-to-1</vt:lpstr>
      <vt:lpstr>% Changes in Adult Employment to Population Ratios,  By Race, January to April 2020</vt:lpstr>
      <vt:lpstr>Job Openings are grinding to halt, and it is widespread across occupations</vt:lpstr>
      <vt:lpstr>Census Bureau Flash Survey of Small Businesses</vt:lpstr>
      <vt:lpstr>The big effect was the drop in hours, much bigger than the drop in employees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Dramatic Decline in Women’s Payroll dropped Women back to less than half the work force</vt:lpstr>
      <vt:lpstr>PowerPoint Presentation</vt:lpstr>
      <vt:lpstr>CDC Study of adult cases in Georgia</vt:lpstr>
      <vt:lpstr>Comorbidity factors in Georgia study</vt:lpstr>
      <vt:lpstr>Only hypertension (not considered a high-risk condition) showed racial differences</vt:lpstr>
      <vt:lpstr>Key outcome variable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 embarrassing lack of data</vt:lpstr>
      <vt:lpstr>The dominant effect of rising COVID infections drove the spike in UI claims much more than school closure policies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Happening to Working People in the U.S. Economy</dc:title>
  <dc:creator>William Spriggs</dc:creator>
  <cp:lastModifiedBy>Cuba Sanchez, Andrea</cp:lastModifiedBy>
  <cp:revision>44</cp:revision>
  <dcterms:modified xsi:type="dcterms:W3CDTF">2020-05-27T17:27:35Z</dcterms:modified>
</cp:coreProperties>
</file>