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57" r:id="rId4"/>
    <p:sldId id="258" r:id="rId5"/>
    <p:sldId id="261" r:id="rId6"/>
  </p:sldIdLst>
  <p:sldSz cx="12192000" cy="6858000"/>
  <p:notesSz cx="6858000" cy="9144000"/>
  <p:defaultTextStyle>
    <a:defPPr>
      <a:defRPr lang="en-U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1"/>
    <p:restoredTop sz="94688"/>
  </p:normalViewPr>
  <p:slideViewPr>
    <p:cSldViewPr snapToGrid="0" snapToObjects="1">
      <p:cViewPr varScale="1">
        <p:scale>
          <a:sx n="69" d="100"/>
          <a:sy n="69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CEB72-F4BE-8D41-A965-78721B035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95517-40A9-B94D-A25B-2D5A4DDD9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162E7-62E7-F64A-A87C-DF8174386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86035-36FF-E14B-9457-A06843BC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E75E1-343E-8B49-B594-BABC51DFB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423669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AFCD-4693-CE41-AC73-5A41CE3A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79DDF-CD99-7940-9431-46378EA7F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5E552-290D-2B41-8C2B-3440FA013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9995F-244A-F443-9EC3-7FECF6AB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A7494-FB70-0042-9251-B520E3AD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1968297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A9D28-EC15-9841-8030-7E7835F61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2B5DB-B20A-A947-8DC2-F79E2CD75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CD06F-5A2D-1B45-8839-9DF3D8ADD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7855D-6CAB-9E43-8750-46B51E4B4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29239-3DC8-A848-8904-66E296DD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257664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7E7BF-A213-C846-A643-60DAE85AC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3DBCD-B41F-C64A-8442-D06F02B55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DCE8D-A38C-AE49-8435-03A540A03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359EC-DA76-A647-A180-959C4431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6D2727-85C3-C14D-843E-9E8CF6C8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C78628-B5E5-514C-8E1C-FC0FFCDF7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95938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E0D-504E-D74A-B080-9556C10F1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8498F-E100-BB4C-BA88-23F29459F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7CE9F-4B21-2646-8556-4F0AB0C79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53F02-F4A7-794A-A79C-B94934CBD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5A37BD-D0AD-CE45-9D58-5A0E081DE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431CF-4631-2447-82E9-252A57E5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3840F-801B-1B47-B89E-40E17EE9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177A44-2579-2747-B1EB-81B22F044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775123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C6424-DF3A-3248-BCC9-8AB94030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FC65BD-B397-AD49-8500-D36105DA1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891B97-1672-5147-A980-0BF0EE965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D2DAB7-8A12-0048-B986-76E13CD41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424262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47CFF-16C2-2740-8080-12465322E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8B091D-14F8-A342-BFF9-97357F08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1F360-0CDB-9E43-A859-53F85CC80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410684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273A1-4FEA-9C4A-A6C4-DE770D2E5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07E39-AAF1-4B4B-94B0-66AD132D2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CF085-B6CB-F44B-8441-FD3D4507F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D6B12-E0F2-B841-B0C6-32467FB3C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5365B-ACCD-DC49-BD0A-CE60BFDB9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22D52-2BB9-FA4E-9E38-13FA02B7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284151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1B759-5069-3F40-A3CA-09BDA7D49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EFAE9-C74C-D547-8AE7-454E92AB8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6E910-7D78-7442-8D25-15C71E0D8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26900-1036-604C-9E04-5ADE50ED2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E6046-E80F-B24A-B2DA-91CC895F2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BB67E-1446-9646-BF4C-39AECD40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127271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3151-FCA7-B749-A19B-AFC4250A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5644B-AE0A-D04B-8A98-BA7C54186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C0C60-8865-364D-AE6F-D0C13852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EA142-0FA2-5A44-9919-EEA7FEDCA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A370B-C099-2B48-BF24-08BEE8B7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355656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DD05BC-9460-534A-8C6E-7AA16A6437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4127E3-3362-DB48-9C48-70F2AD63B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180EE-ED46-924A-BABB-694B75C69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728E5-4C4F-A74F-A3DE-AAB12A5D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20909-B003-1447-8963-AA00B722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242152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8AE3E-1AC2-2941-A7F0-152C851AD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47674-C0FE-E049-9125-8721FC663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91BD-196B-5343-AB50-119BD2AC0F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54B69-FE75-3A45-8FEB-82F17BF174F3}" type="datetimeFigureOut">
              <a:rPr lang="en-UZ" smtClean="0"/>
              <a:t>05/27/2020</a:t>
            </a:fld>
            <a:endParaRPr lang="en-U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3FAEE-C0B1-0241-85C6-AD21611F2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2730-4153-3E46-875E-22D39867A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20D81-C815-1843-90EC-FBF97D2684AE}" type="slidenum">
              <a:rPr lang="en-UZ" smtClean="0"/>
              <a:t>‹#›</a:t>
            </a:fld>
            <a:endParaRPr lang="en-UZ"/>
          </a:p>
        </p:txBody>
      </p:sp>
    </p:spTree>
    <p:extLst>
      <p:ext uri="{BB962C8B-B14F-4D97-AF65-F5344CB8AC3E}">
        <p14:creationId xmlns:p14="http://schemas.microsoft.com/office/powerpoint/2010/main" val="83514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FA32D9-BBDF-F14C-B8D8-04563E4B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581" y="1411881"/>
            <a:ext cx="5439569" cy="36234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4D48C-0DE4-FF45-AC17-E236EACFE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497" y="1344787"/>
            <a:ext cx="2137922" cy="1685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C87B89-079F-0345-9029-3C39B48CD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407" y="2979911"/>
            <a:ext cx="2137924" cy="16851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E67EE9-9DF2-8241-85F8-C390C193F8BA}"/>
              </a:ext>
            </a:extLst>
          </p:cNvPr>
          <p:cNvSpPr txBox="1"/>
          <p:nvPr/>
        </p:nvSpPr>
        <p:spPr>
          <a:xfrm>
            <a:off x="2134790" y="900113"/>
            <a:ext cx="810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Z" dirty="0"/>
              <a:t>ILO THIRD-PARTY MONITORING IS CONDUCTED BY LOCAL HUMAN RIGHTS ACTIVISTS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16776-01DA-E244-BA9D-B55A60772A8E}"/>
              </a:ext>
            </a:extLst>
          </p:cNvPr>
          <p:cNvSpPr txBox="1"/>
          <p:nvPr/>
        </p:nvSpPr>
        <p:spPr>
          <a:xfrm>
            <a:off x="2134790" y="5177743"/>
            <a:ext cx="841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Z" dirty="0"/>
              <a:t>Over 7,000 interviews across all provinces and districts. Over 2,000 cases tracked through feedback mechanisms. Network of investigative journalists.  </a:t>
            </a:r>
          </a:p>
        </p:txBody>
      </p:sp>
    </p:spTree>
    <p:extLst>
      <p:ext uri="{BB962C8B-B14F-4D97-AF65-F5344CB8AC3E}">
        <p14:creationId xmlns:p14="http://schemas.microsoft.com/office/powerpoint/2010/main" val="3117588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EB4276-FBF0-BC4A-82A6-94DA4DE09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22" y="1731909"/>
            <a:ext cx="7520608" cy="2122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6A01F1-97E4-A94F-B194-104A133EF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594" y="4070873"/>
            <a:ext cx="7520608" cy="927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2FDB69-4C20-FF4B-AC08-FB6B73521951}"/>
              </a:ext>
            </a:extLst>
          </p:cNvPr>
          <p:cNvSpPr txBox="1"/>
          <p:nvPr/>
        </p:nvSpPr>
        <p:spPr>
          <a:xfrm>
            <a:off x="2379594" y="967408"/>
            <a:ext cx="7520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Z" dirty="0"/>
              <a:t>WHO ARE THE 1.8 MILLION PEOPLE PICKING COTTON?</a:t>
            </a:r>
          </a:p>
        </p:txBody>
      </p:sp>
    </p:spTree>
    <p:extLst>
      <p:ext uri="{BB962C8B-B14F-4D97-AF65-F5344CB8AC3E}">
        <p14:creationId xmlns:p14="http://schemas.microsoft.com/office/powerpoint/2010/main" val="249781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0AD07D-A978-C542-83AB-16C9665E1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707" y="567678"/>
            <a:ext cx="7016585" cy="572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4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6C15C9-89D4-284C-84A6-D28C8BE19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116" y="588397"/>
            <a:ext cx="8498799" cy="549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6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31C0ED-042E-F244-BC7C-B463CF1F6089}"/>
              </a:ext>
            </a:extLst>
          </p:cNvPr>
          <p:cNvSpPr txBox="1"/>
          <p:nvPr/>
        </p:nvSpPr>
        <p:spPr>
          <a:xfrm>
            <a:off x="2445026" y="1033669"/>
            <a:ext cx="7301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Z" dirty="0"/>
              <a:t>KEY DEVELOPMENTS FOR THE 2020 HARVEST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6634EE-0427-B141-8300-627C7BC5EC31}"/>
              </a:ext>
            </a:extLst>
          </p:cNvPr>
          <p:cNvSpPr txBox="1"/>
          <p:nvPr/>
        </p:nvSpPr>
        <p:spPr>
          <a:xfrm>
            <a:off x="2445025" y="1669773"/>
            <a:ext cx="61291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Abolishment of state order system for cotton production</a:t>
            </a:r>
          </a:p>
          <a:p>
            <a:endParaRPr lang="en-U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Criminalization of forced labour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Registration of independent civil society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Doubling of labour inspector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Ongoing privatization of cotton sector</a:t>
            </a:r>
          </a:p>
          <a:p>
            <a:endParaRPr lang="en-U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ILO recommends and supports trade and investment by responsible international investors in Uzbekistan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Z" dirty="0"/>
              <a:t>COVID-19 Impact</a:t>
            </a:r>
          </a:p>
          <a:p>
            <a:endParaRPr lang="en-UZ" dirty="0"/>
          </a:p>
        </p:txBody>
      </p:sp>
    </p:spTree>
    <p:extLst>
      <p:ext uri="{BB962C8B-B14F-4D97-AF65-F5344CB8AC3E}">
        <p14:creationId xmlns:p14="http://schemas.microsoft.com/office/powerpoint/2010/main" val="1165789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90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Astrup</dc:creator>
  <cp:lastModifiedBy>Cuba Sanchez, Andrea</cp:lastModifiedBy>
  <cp:revision>7</cp:revision>
  <dcterms:created xsi:type="dcterms:W3CDTF">2020-05-27T14:57:39Z</dcterms:created>
  <dcterms:modified xsi:type="dcterms:W3CDTF">2020-05-27T17:21:48Z</dcterms:modified>
</cp:coreProperties>
</file>