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733" r:id="rId5"/>
    <p:sldMasterId id="2147483750" r:id="rId6"/>
    <p:sldMasterId id="2147483787" r:id="rId7"/>
  </p:sldMasterIdLst>
  <p:notesMasterIdLst>
    <p:notesMasterId r:id="rId18"/>
  </p:notesMasterIdLst>
  <p:handoutMasterIdLst>
    <p:handoutMasterId r:id="rId19"/>
  </p:handoutMasterIdLst>
  <p:sldIdLst>
    <p:sldId id="400" r:id="rId8"/>
    <p:sldId id="292" r:id="rId9"/>
    <p:sldId id="401" r:id="rId10"/>
    <p:sldId id="413" r:id="rId11"/>
    <p:sldId id="414" r:id="rId12"/>
    <p:sldId id="415" r:id="rId13"/>
    <p:sldId id="418" r:id="rId14"/>
    <p:sldId id="416" r:id="rId15"/>
    <p:sldId id="417" r:id="rId16"/>
    <p:sldId id="405" r:id="rId17"/>
  </p:sldIdLst>
  <p:sldSz cx="9144000" cy="5145088"/>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ippa Williams" initials="PW" lastIdx="1" clrIdx="0">
    <p:extLst>
      <p:ext uri="{19B8F6BF-5375-455C-9EA6-DF929625EA0E}">
        <p15:presenceInfo xmlns:p15="http://schemas.microsoft.com/office/powerpoint/2012/main" userId="S-1-5-21-2537751533-1886881071-3864150248-832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E22"/>
    <a:srgbClr val="FF9933"/>
    <a:srgbClr val="008000"/>
    <a:srgbClr val="646464"/>
    <a:srgbClr val="797979"/>
    <a:srgbClr val="6B6B6B"/>
    <a:srgbClr val="A47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679485-318D-4091-A0CD-67AA4081E85F}" v="22" dt="2020-05-27T14:49:37.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91" autoAdjust="0"/>
  </p:normalViewPr>
  <p:slideViewPr>
    <p:cSldViewPr snapToGrid="0" showGuides="1">
      <p:cViewPr varScale="1">
        <p:scale>
          <a:sx n="97" d="100"/>
          <a:sy n="97" d="100"/>
        </p:scale>
        <p:origin x="630" y="78"/>
      </p:cViewPr>
      <p:guideLst>
        <p:guide orient="horz" pos="1621"/>
        <p:guide pos="2880"/>
      </p:guideLst>
    </p:cSldViewPr>
  </p:slideViewPr>
  <p:notesTextViewPr>
    <p:cViewPr>
      <p:scale>
        <a:sx n="1" d="1"/>
        <a:sy n="1" d="1"/>
      </p:scale>
      <p:origin x="0" y="0"/>
    </p:cViewPr>
  </p:notesTextViewPr>
  <p:sorterViewPr>
    <p:cViewPr>
      <p:scale>
        <a:sx n="100" d="100"/>
        <a:sy n="100" d="100"/>
      </p:scale>
      <p:origin x="0" y="-2684"/>
    </p:cViewPr>
  </p:sorterViewPr>
  <p:notesViewPr>
    <p:cSldViewPr snapToGrid="0">
      <p:cViewPr varScale="1">
        <p:scale>
          <a:sx n="86" d="100"/>
          <a:sy n="86" d="100"/>
        </p:scale>
        <p:origin x="-304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e Herman" userId="d2d78b77-a3ff-407d-9fa9-34178a7c20b4" providerId="ADAL" clId="{3D679485-318D-4091-A0CD-67AA4081E85F}"/>
    <pc:docChg chg="custSel delSld modSld">
      <pc:chgData name="Nate Herman" userId="d2d78b77-a3ff-407d-9fa9-34178a7c20b4" providerId="ADAL" clId="{3D679485-318D-4091-A0CD-67AA4081E85F}" dt="2020-05-27T14:54:45.307" v="547" actId="20577"/>
      <pc:docMkLst>
        <pc:docMk/>
      </pc:docMkLst>
      <pc:sldChg chg="modSp mod">
        <pc:chgData name="Nate Herman" userId="d2d78b77-a3ff-407d-9fa9-34178a7c20b4" providerId="ADAL" clId="{3D679485-318D-4091-A0CD-67AA4081E85F}" dt="2020-05-27T14:45:06.944" v="373" actId="20577"/>
        <pc:sldMkLst>
          <pc:docMk/>
          <pc:sldMk cId="809424593" sldId="401"/>
        </pc:sldMkLst>
        <pc:spChg chg="mod">
          <ac:chgData name="Nate Herman" userId="d2d78b77-a3ff-407d-9fa9-34178a7c20b4" providerId="ADAL" clId="{3D679485-318D-4091-A0CD-67AA4081E85F}" dt="2020-05-27T14:45:06.944" v="373" actId="20577"/>
          <ac:spMkLst>
            <pc:docMk/>
            <pc:sldMk cId="809424593" sldId="401"/>
            <ac:spMk id="6" creationId="{5E164386-D129-45BA-A673-B8C929E9058B}"/>
          </ac:spMkLst>
        </pc:spChg>
      </pc:sldChg>
      <pc:sldChg chg="del">
        <pc:chgData name="Nate Herman" userId="d2d78b77-a3ff-407d-9fa9-34178a7c20b4" providerId="ADAL" clId="{3D679485-318D-4091-A0CD-67AA4081E85F}" dt="2020-05-27T14:32:42.910" v="3" actId="47"/>
        <pc:sldMkLst>
          <pc:docMk/>
          <pc:sldMk cId="3071247733" sldId="408"/>
        </pc:sldMkLst>
      </pc:sldChg>
      <pc:sldChg chg="del">
        <pc:chgData name="Nate Herman" userId="d2d78b77-a3ff-407d-9fa9-34178a7c20b4" providerId="ADAL" clId="{3D679485-318D-4091-A0CD-67AA4081E85F}" dt="2020-05-27T14:32:35.804" v="0" actId="47"/>
        <pc:sldMkLst>
          <pc:docMk/>
          <pc:sldMk cId="3270665938" sldId="409"/>
        </pc:sldMkLst>
      </pc:sldChg>
      <pc:sldChg chg="del">
        <pc:chgData name="Nate Herman" userId="d2d78b77-a3ff-407d-9fa9-34178a7c20b4" providerId="ADAL" clId="{3D679485-318D-4091-A0CD-67AA4081E85F}" dt="2020-05-27T14:32:38.360" v="1" actId="47"/>
        <pc:sldMkLst>
          <pc:docMk/>
          <pc:sldMk cId="947217057" sldId="410"/>
        </pc:sldMkLst>
      </pc:sldChg>
      <pc:sldChg chg="del">
        <pc:chgData name="Nate Herman" userId="d2d78b77-a3ff-407d-9fa9-34178a7c20b4" providerId="ADAL" clId="{3D679485-318D-4091-A0CD-67AA4081E85F}" dt="2020-05-27T14:32:41.119" v="2" actId="47"/>
        <pc:sldMkLst>
          <pc:docMk/>
          <pc:sldMk cId="1613580952" sldId="411"/>
        </pc:sldMkLst>
      </pc:sldChg>
      <pc:sldChg chg="modSp mod">
        <pc:chgData name="Nate Herman" userId="d2d78b77-a3ff-407d-9fa9-34178a7c20b4" providerId="ADAL" clId="{3D679485-318D-4091-A0CD-67AA4081E85F}" dt="2020-05-27T14:45:56.802" v="375" actId="948"/>
        <pc:sldMkLst>
          <pc:docMk/>
          <pc:sldMk cId="2000294878" sldId="413"/>
        </pc:sldMkLst>
        <pc:spChg chg="mod">
          <ac:chgData name="Nate Herman" userId="d2d78b77-a3ff-407d-9fa9-34178a7c20b4" providerId="ADAL" clId="{3D679485-318D-4091-A0CD-67AA4081E85F}" dt="2020-05-27T14:45:56.802" v="375" actId="948"/>
          <ac:spMkLst>
            <pc:docMk/>
            <pc:sldMk cId="2000294878" sldId="413"/>
            <ac:spMk id="6" creationId="{5E164386-D129-45BA-A673-B8C929E9058B}"/>
          </ac:spMkLst>
        </pc:spChg>
      </pc:sldChg>
      <pc:sldChg chg="modSp mod">
        <pc:chgData name="Nate Herman" userId="d2d78b77-a3ff-407d-9fa9-34178a7c20b4" providerId="ADAL" clId="{3D679485-318D-4091-A0CD-67AA4081E85F}" dt="2020-05-27T14:46:50.766" v="425" actId="20577"/>
        <pc:sldMkLst>
          <pc:docMk/>
          <pc:sldMk cId="3814462682" sldId="414"/>
        </pc:sldMkLst>
        <pc:spChg chg="mod">
          <ac:chgData name="Nate Herman" userId="d2d78b77-a3ff-407d-9fa9-34178a7c20b4" providerId="ADAL" clId="{3D679485-318D-4091-A0CD-67AA4081E85F}" dt="2020-05-27T14:46:50.766" v="425" actId="20577"/>
          <ac:spMkLst>
            <pc:docMk/>
            <pc:sldMk cId="3814462682" sldId="414"/>
            <ac:spMk id="6" creationId="{5E164386-D129-45BA-A673-B8C929E9058B}"/>
          </ac:spMkLst>
        </pc:spChg>
      </pc:sldChg>
      <pc:sldChg chg="modSp mod">
        <pc:chgData name="Nate Herman" userId="d2d78b77-a3ff-407d-9fa9-34178a7c20b4" providerId="ADAL" clId="{3D679485-318D-4091-A0CD-67AA4081E85F}" dt="2020-05-27T14:54:45.307" v="547" actId="20577"/>
        <pc:sldMkLst>
          <pc:docMk/>
          <pc:sldMk cId="2834839743" sldId="415"/>
        </pc:sldMkLst>
        <pc:spChg chg="mod">
          <ac:chgData name="Nate Herman" userId="d2d78b77-a3ff-407d-9fa9-34178a7c20b4" providerId="ADAL" clId="{3D679485-318D-4091-A0CD-67AA4081E85F}" dt="2020-05-27T14:34:35.919" v="48" actId="20577"/>
          <ac:spMkLst>
            <pc:docMk/>
            <pc:sldMk cId="2834839743" sldId="415"/>
            <ac:spMk id="2" creationId="{00000000-0000-0000-0000-000000000000}"/>
          </ac:spMkLst>
        </pc:spChg>
        <pc:spChg chg="mod">
          <ac:chgData name="Nate Herman" userId="d2d78b77-a3ff-407d-9fa9-34178a7c20b4" providerId="ADAL" clId="{3D679485-318D-4091-A0CD-67AA4081E85F}" dt="2020-05-27T14:54:45.307" v="547" actId="20577"/>
          <ac:spMkLst>
            <pc:docMk/>
            <pc:sldMk cId="2834839743" sldId="415"/>
            <ac:spMk id="6" creationId="{5E164386-D129-45BA-A673-B8C929E9058B}"/>
          </ac:spMkLst>
        </pc:spChg>
      </pc:sldChg>
      <pc:sldChg chg="modSp mod">
        <pc:chgData name="Nate Herman" userId="d2d78b77-a3ff-407d-9fa9-34178a7c20b4" providerId="ADAL" clId="{3D679485-318D-4091-A0CD-67AA4081E85F}" dt="2020-05-27T14:37:00.853" v="106" actId="5793"/>
        <pc:sldMkLst>
          <pc:docMk/>
          <pc:sldMk cId="3007939985" sldId="416"/>
        </pc:sldMkLst>
        <pc:spChg chg="mod">
          <ac:chgData name="Nate Herman" userId="d2d78b77-a3ff-407d-9fa9-34178a7c20b4" providerId="ADAL" clId="{3D679485-318D-4091-A0CD-67AA4081E85F}" dt="2020-05-27T14:35:10.853" v="90" actId="20577"/>
          <ac:spMkLst>
            <pc:docMk/>
            <pc:sldMk cId="3007939985" sldId="416"/>
            <ac:spMk id="2" creationId="{00000000-0000-0000-0000-000000000000}"/>
          </ac:spMkLst>
        </pc:spChg>
        <pc:spChg chg="mod">
          <ac:chgData name="Nate Herman" userId="d2d78b77-a3ff-407d-9fa9-34178a7c20b4" providerId="ADAL" clId="{3D679485-318D-4091-A0CD-67AA4081E85F}" dt="2020-05-27T14:37:00.853" v="106" actId="5793"/>
          <ac:spMkLst>
            <pc:docMk/>
            <pc:sldMk cId="3007939985" sldId="416"/>
            <ac:spMk id="6" creationId="{5E164386-D129-45BA-A673-B8C929E9058B}"/>
          </ac:spMkLst>
        </pc:spChg>
      </pc:sldChg>
      <pc:sldChg chg="modSp mod">
        <pc:chgData name="Nate Herman" userId="d2d78b77-a3ff-407d-9fa9-34178a7c20b4" providerId="ADAL" clId="{3D679485-318D-4091-A0CD-67AA4081E85F}" dt="2020-05-27T14:50:15.953" v="506" actId="1076"/>
        <pc:sldMkLst>
          <pc:docMk/>
          <pc:sldMk cId="1358022638" sldId="417"/>
        </pc:sldMkLst>
        <pc:spChg chg="mod">
          <ac:chgData name="Nate Herman" userId="d2d78b77-a3ff-407d-9fa9-34178a7c20b4" providerId="ADAL" clId="{3D679485-318D-4091-A0CD-67AA4081E85F}" dt="2020-05-27T14:37:45.261" v="139" actId="20577"/>
          <ac:spMkLst>
            <pc:docMk/>
            <pc:sldMk cId="1358022638" sldId="417"/>
            <ac:spMk id="2" creationId="{00000000-0000-0000-0000-000000000000}"/>
          </ac:spMkLst>
        </pc:spChg>
        <pc:spChg chg="mod">
          <ac:chgData name="Nate Herman" userId="d2d78b77-a3ff-407d-9fa9-34178a7c20b4" providerId="ADAL" clId="{3D679485-318D-4091-A0CD-67AA4081E85F}" dt="2020-05-27T14:50:15.953" v="506" actId="1076"/>
          <ac:spMkLst>
            <pc:docMk/>
            <pc:sldMk cId="1358022638" sldId="417"/>
            <ac:spMk id="6" creationId="{5E164386-D129-45BA-A673-B8C929E9058B}"/>
          </ac:spMkLst>
        </pc:spChg>
      </pc:sldChg>
      <pc:sldChg chg="modSp mod">
        <pc:chgData name="Nate Herman" userId="d2d78b77-a3ff-407d-9fa9-34178a7c20b4" providerId="ADAL" clId="{3D679485-318D-4091-A0CD-67AA4081E85F}" dt="2020-05-27T14:48:29.606" v="443" actId="948"/>
        <pc:sldMkLst>
          <pc:docMk/>
          <pc:sldMk cId="922749080" sldId="418"/>
        </pc:sldMkLst>
        <pc:spChg chg="mod">
          <ac:chgData name="Nate Herman" userId="d2d78b77-a3ff-407d-9fa9-34178a7c20b4" providerId="ADAL" clId="{3D679485-318D-4091-A0CD-67AA4081E85F}" dt="2020-05-27T14:43:26.594" v="337" actId="20577"/>
          <ac:spMkLst>
            <pc:docMk/>
            <pc:sldMk cId="922749080" sldId="418"/>
            <ac:spMk id="2" creationId="{00000000-0000-0000-0000-000000000000}"/>
          </ac:spMkLst>
        </pc:spChg>
        <pc:spChg chg="mod">
          <ac:chgData name="Nate Herman" userId="d2d78b77-a3ff-407d-9fa9-34178a7c20b4" providerId="ADAL" clId="{3D679485-318D-4091-A0CD-67AA4081E85F}" dt="2020-05-27T14:48:29.606" v="443" actId="948"/>
          <ac:spMkLst>
            <pc:docMk/>
            <pc:sldMk cId="922749080" sldId="418"/>
            <ac:spMk id="6" creationId="{5E164386-D129-45BA-A673-B8C929E9058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8330119-646D-4FF7-A87B-60C717EA6270}" type="datetimeFigureOut">
              <a:rPr lang="en-GB" smtClean="0"/>
              <a:t>28/05/2020</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3EC710-3958-4382-81A3-DE84A97A95B9}" type="slidenum">
              <a:rPr lang="en-GB" smtClean="0"/>
              <a:t>‹#›</a:t>
            </a:fld>
            <a:endParaRPr lang="en-GB"/>
          </a:p>
        </p:txBody>
      </p:sp>
    </p:spTree>
    <p:extLst>
      <p:ext uri="{BB962C8B-B14F-4D97-AF65-F5344CB8AC3E}">
        <p14:creationId xmlns:p14="http://schemas.microsoft.com/office/powerpoint/2010/main" val="13557347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5BF90D-B093-4AE9-8AF8-E3B4D747B791}" type="datetimeFigureOut">
              <a:rPr lang="en-GB" smtClean="0"/>
              <a:t>28/05/2020</a:t>
            </a:fld>
            <a:endParaRPr lang="en-GB"/>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1AA32-C644-4039-98E5-524DD55A38F8}" type="slidenum">
              <a:rPr lang="en-GB" smtClean="0"/>
              <a:t>‹#›</a:t>
            </a:fld>
            <a:endParaRPr lang="en-GB"/>
          </a:p>
        </p:txBody>
      </p:sp>
    </p:spTree>
    <p:extLst>
      <p:ext uri="{BB962C8B-B14F-4D97-AF65-F5344CB8AC3E}">
        <p14:creationId xmlns:p14="http://schemas.microsoft.com/office/powerpoint/2010/main" val="985364806"/>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American Apparel &amp; Footwear Association (AAFA) is the national trade association representing apparel, footwear and other sewn products companies, and their suppliers, which compete in the global market. Representing more than 1,000 world famous name brands, retailers, and manufacturers — AAFA is the trusted public policy and political voice of the apparel and footwear industry, its management and shareholders, its four million U.S. workers, and its contribution of $384 billion in annual U.S. retail sales.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AAFA provides exclusive expertise in supply chain management, trade policy, and brand protection, to help our members navigate the complex regulatory environment and lower costs. Members gain unparalleled access to information and exclusive insights on regulation and policy, and premier opportunities for networking and collaboration.</a:t>
            </a:r>
            <a:endParaRPr lang="en-US" dirty="0"/>
          </a:p>
        </p:txBody>
      </p:sp>
      <p:sp>
        <p:nvSpPr>
          <p:cNvPr id="4" name="Slide Number Placeholder 3"/>
          <p:cNvSpPr>
            <a:spLocks noGrp="1"/>
          </p:cNvSpPr>
          <p:nvPr>
            <p:ph type="sldNum" sz="quarter" idx="10"/>
          </p:nvPr>
        </p:nvSpPr>
        <p:spPr/>
        <p:txBody>
          <a:bodyPr/>
          <a:lstStyle/>
          <a:p>
            <a:fld id="{9E3B1685-F03C-48BA-8F5E-7352054A693C}" type="slidenum">
              <a:rPr lang="en-US" smtClean="0"/>
              <a:t>2</a:t>
            </a:fld>
            <a:endParaRPr lang="en-US"/>
          </a:p>
        </p:txBody>
      </p:sp>
    </p:spTree>
    <p:extLst>
      <p:ext uri="{BB962C8B-B14F-4D97-AF65-F5344CB8AC3E}">
        <p14:creationId xmlns:p14="http://schemas.microsoft.com/office/powerpoint/2010/main" val="3710494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Master" Target="../slideMasters/slideMaster3.xml"/><Relationship Id="rId5" Type="http://schemas.openxmlformats.org/officeDocument/2006/relationships/image" Target="../media/image17.emf"/><Relationship Id="rId4" Type="http://schemas.openxmlformats.org/officeDocument/2006/relationships/image" Target="../media/image20.jp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7.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or cover slide">
    <p:spTree>
      <p:nvGrpSpPr>
        <p:cNvPr id="1" name=""/>
        <p:cNvGrpSpPr/>
        <p:nvPr/>
      </p:nvGrpSpPr>
      <p:grpSpPr>
        <a:xfrm>
          <a:off x="0" y="0"/>
          <a:ext cx="0" cy="0"/>
          <a:chOff x="0" y="0"/>
          <a:chExt cx="0" cy="0"/>
        </a:xfrm>
      </p:grpSpPr>
      <p:pic>
        <p:nvPicPr>
          <p:cNvPr id="6" name="Picture 2" descr="J:\GlobalPortfolioandBrand\Brand PR Comms\Brand\Images\2015-16 Photography Update\IMAGES\CATEGORIES - INTRANET IMAGE LIBRARIES\PPT COVERS\Slide images\Sector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652" y="37501"/>
            <a:ext cx="9113861" cy="51281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31F5C03C-AA7E-4786-B7DC-DDE03EAA0F97}"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4"/>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5"/>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6"/>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896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1 (excluding UK) 3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CDED8B3B-8AEE-4522-9379-AC7F651C6CCB}"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2675656"/>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8"/>
          <p:cNvSpPr>
            <a:spLocks noGrp="1" noChangeAspect="1"/>
          </p:cNvSpPr>
          <p:nvPr>
            <p:ph type="pic" sz="quarter" idx="15"/>
          </p:nvPr>
        </p:nvSpPr>
        <p:spPr>
          <a:xfrm>
            <a:off x="4697578" y="1275999"/>
            <a:ext cx="3078907" cy="3079858"/>
          </a:xfrm>
          <a:prstGeom prst="pie">
            <a:avLst>
              <a:gd name="adj1" fmla="val 18979183"/>
              <a:gd name="adj2" fmla="val 2698856"/>
            </a:avLst>
          </a:prstGeom>
        </p:spPr>
        <p:txBody>
          <a:bodyPr anchor="ctr">
            <a:normAutofit/>
          </a:bodyPr>
          <a:lstStyle>
            <a:lvl1pPr>
              <a:defRPr sz="1000" b="0">
                <a:solidFill>
                  <a:schemeClr val="accent4"/>
                </a:solidFill>
              </a:defRPr>
            </a:lvl1pPr>
          </a:lstStyle>
          <a:p>
            <a:r>
              <a:rPr lang="en-US"/>
              <a:t>Click icon to add picture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08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2  (excluding UK) 2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5995BB8F-96D5-4C92-A207-08F48AE94C9E}"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18985250"/>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22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2 (excluding UK)">
    <p:spTree>
      <p:nvGrpSpPr>
        <p:cNvPr id="1" name=""/>
        <p:cNvGrpSpPr/>
        <p:nvPr/>
      </p:nvGrpSpPr>
      <p:grpSpPr>
        <a:xfrm>
          <a:off x="0" y="0"/>
          <a:ext cx="0" cy="0"/>
          <a:chOff x="0" y="0"/>
          <a:chExt cx="0" cy="0"/>
        </a:xfrm>
      </p:grpSpPr>
      <p:sp>
        <p:nvSpPr>
          <p:cNvPr id="6" name="Pie 5"/>
          <p:cNvSpPr>
            <a:spLocks noChangeAspect="1"/>
          </p:cNvSpPr>
          <p:nvPr userDrawn="1"/>
        </p:nvSpPr>
        <p:spPr>
          <a:xfrm flipH="1">
            <a:off x="4002902" y="0"/>
            <a:ext cx="10290178" cy="10291977"/>
          </a:xfrm>
          <a:prstGeom prst="pie">
            <a:avLst>
              <a:gd name="adj1" fmla="val 16192984"/>
              <a:gd name="adj2" fmla="val 5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81BAE38A-87A1-4539-893B-49A3A00F260F}"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16" name="Picture Placeholder 8"/>
          <p:cNvSpPr>
            <a:spLocks noGrp="1" noChangeAspect="1"/>
          </p:cNvSpPr>
          <p:nvPr>
            <p:ph type="pic" sz="quarter" idx="15" hasCustomPrompt="1"/>
          </p:nvPr>
        </p:nvSpPr>
        <p:spPr>
          <a:xfrm>
            <a:off x="3999600" y="0"/>
            <a:ext cx="10288800" cy="10291977"/>
          </a:xfrm>
          <a:prstGeom prst="pie">
            <a:avLst>
              <a:gd name="adj1" fmla="val 10796764"/>
              <a:gd name="adj2" fmla="val 13497774"/>
            </a:avLst>
          </a:prstGeom>
        </p:spPr>
        <p:txBody>
          <a:bodyPr tIns="1800000" anchor="t">
            <a:normAutofit/>
          </a:bodyPr>
          <a:lstStyle>
            <a:lvl1pPr marL="0" marR="0" indent="0" algn="l" defTabSz="914400" rtl="0" eaLnBrk="1" fontAlgn="auto" latinLnBrk="0" hangingPunct="1">
              <a:lnSpc>
                <a:spcPct val="100000"/>
              </a:lnSpc>
              <a:spcBef>
                <a:spcPts val="400"/>
              </a:spcBef>
              <a:spcAft>
                <a:spcPts val="400"/>
              </a:spcAft>
              <a:buClrTx/>
              <a:buSzTx/>
              <a:buFont typeface="Arial" pitchFamily="34" charset="0"/>
              <a:buNone/>
              <a:tabLst/>
              <a:defRPr sz="1000" b="0">
                <a:solidFill>
                  <a:schemeClr val="bg1"/>
                </a:solidFill>
              </a:defRPr>
            </a:lvl1pPr>
          </a:lstStyle>
          <a:p>
            <a:r>
              <a:rPr lang="en-GB" dirty="0"/>
              <a:t>Click icon in bottom corner of slide to add picture</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04056"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5" name="Picture 24"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26" name="Picture 25"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27"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181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slide 1 (for UK use only ###) 3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23A3A791-A621-49E1-9F0F-6BEE085B28C8}"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2675656"/>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8"/>
          <p:cNvSpPr>
            <a:spLocks noGrp="1" noChangeAspect="1"/>
          </p:cNvSpPr>
          <p:nvPr>
            <p:ph type="pic" sz="quarter" idx="15"/>
          </p:nvPr>
        </p:nvSpPr>
        <p:spPr>
          <a:xfrm>
            <a:off x="4697578" y="1275999"/>
            <a:ext cx="3078907" cy="3079858"/>
          </a:xfrm>
          <a:prstGeom prst="pie">
            <a:avLst>
              <a:gd name="adj1" fmla="val 18979183"/>
              <a:gd name="adj2" fmla="val 2698856"/>
            </a:avLst>
          </a:prstGeom>
        </p:spPr>
        <p:txBody>
          <a:bodyPr anchor="ctr">
            <a:normAutofit/>
          </a:bodyPr>
          <a:lstStyle>
            <a:lvl1pPr>
              <a:defRPr sz="1000" b="0">
                <a:solidFill>
                  <a:schemeClr val="accent4"/>
                </a:solidFill>
              </a:defRPr>
            </a:lvl1pPr>
          </a:lstStyle>
          <a:p>
            <a:r>
              <a:rPr lang="en-US"/>
              <a:t>Click icon to add picture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26" name="Picture 25"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7"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3656561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slide 2 (for UK use only ###) 2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098E80F2-E966-4AD5-9052-7FDDC692FA2E}"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18985250"/>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25" name="Picture 24"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6"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385652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slide 2 (for UK use only ###)">
    <p:spTree>
      <p:nvGrpSpPr>
        <p:cNvPr id="1" name=""/>
        <p:cNvGrpSpPr/>
        <p:nvPr/>
      </p:nvGrpSpPr>
      <p:grpSpPr>
        <a:xfrm>
          <a:off x="0" y="0"/>
          <a:ext cx="0" cy="0"/>
          <a:chOff x="0" y="0"/>
          <a:chExt cx="0" cy="0"/>
        </a:xfrm>
      </p:grpSpPr>
      <p:sp>
        <p:nvSpPr>
          <p:cNvPr id="6" name="Pie 5"/>
          <p:cNvSpPr>
            <a:spLocks noChangeAspect="1"/>
          </p:cNvSpPr>
          <p:nvPr userDrawn="1"/>
        </p:nvSpPr>
        <p:spPr>
          <a:xfrm flipH="1">
            <a:off x="4002902" y="0"/>
            <a:ext cx="10290178" cy="10291977"/>
          </a:xfrm>
          <a:prstGeom prst="pie">
            <a:avLst>
              <a:gd name="adj1" fmla="val 16192984"/>
              <a:gd name="adj2" fmla="val 5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EF2A206E-7597-47D8-942F-BE1D5F2638B5}"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16" name="Picture Placeholder 8"/>
          <p:cNvSpPr>
            <a:spLocks noGrp="1" noChangeAspect="1"/>
          </p:cNvSpPr>
          <p:nvPr>
            <p:ph type="pic" sz="quarter" idx="15" hasCustomPrompt="1"/>
          </p:nvPr>
        </p:nvSpPr>
        <p:spPr>
          <a:xfrm>
            <a:off x="3999600" y="0"/>
            <a:ext cx="10288800" cy="10291977"/>
          </a:xfrm>
          <a:prstGeom prst="pie">
            <a:avLst>
              <a:gd name="adj1" fmla="val 10796764"/>
              <a:gd name="adj2" fmla="val 13497774"/>
            </a:avLst>
          </a:prstGeom>
        </p:spPr>
        <p:txBody>
          <a:bodyPr tIns="1800000" anchor="t">
            <a:normAutofit/>
          </a:bodyPr>
          <a:lstStyle>
            <a:lvl1pPr>
              <a:defRPr sz="1000" b="0" baseline="0">
                <a:solidFill>
                  <a:schemeClr val="bg1"/>
                </a:solidFill>
              </a:defRPr>
            </a:lvl1pPr>
          </a:lstStyle>
          <a:p>
            <a:r>
              <a:rPr lang="en-GB" dirty="0"/>
              <a:t>Click icon in bottom corner of slide to add picture</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04056"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19" name="Picture 18"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2"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3949806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3 (excluding U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9" y="1267591"/>
            <a:ext cx="5724847"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09CA40DD-5C35-48CB-B7DC-C9C8AF6CDA8D}"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5724847" cy="504212"/>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1" name="Straight Connector 20" hidden="1"/>
          <p:cNvCxnSpPr/>
          <p:nvPr userDrawn="1"/>
        </p:nvCxnSpPr>
        <p:spPr>
          <a:xfrm>
            <a:off x="4002902" y="0"/>
            <a:ext cx="5141098" cy="51450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8" name="Picture 27"/>
          <p:cNvPicPr>
            <a:picLocks noChangeAspect="1"/>
          </p:cNvPicPr>
          <p:nvPr userDrawn="1"/>
        </p:nvPicPr>
        <p:blipFill>
          <a:blip r:embed="rId3"/>
          <a:stretch>
            <a:fillRect/>
          </a:stretch>
        </p:blipFill>
        <p:spPr>
          <a:xfrm>
            <a:off x="5832141" y="386326"/>
            <a:ext cx="3291429" cy="576178"/>
          </a:xfrm>
          <a:prstGeom prst="rect">
            <a:avLst/>
          </a:prstGeom>
        </p:spPr>
      </p:pic>
      <p:pic>
        <p:nvPicPr>
          <p:cNvPr id="29" name="Picture 28" descr="By royal charter.JPG"/>
          <p:cNvPicPr>
            <a:picLocks noChangeAspect="1"/>
          </p:cNvPicPr>
          <p:nvPr userDrawn="1"/>
        </p:nvPicPr>
        <p:blipFill>
          <a:blip r:embed="rId4"/>
          <a:stretch>
            <a:fillRect/>
          </a:stretch>
        </p:blipFill>
        <p:spPr>
          <a:xfrm>
            <a:off x="8198176" y="3768868"/>
            <a:ext cx="622297" cy="586981"/>
          </a:xfrm>
          <a:prstGeom prst="rect">
            <a:avLst/>
          </a:prstGeom>
        </p:spPr>
      </p:pic>
      <p:pic>
        <p:nvPicPr>
          <p:cNvPr id="30" name="Picture 2"/>
          <p:cNvPicPr>
            <a:picLocks noChangeAspect="1" noChangeArrowheads="1"/>
          </p:cNvPicPr>
          <p:nvPr userDrawn="1"/>
        </p:nvPicPr>
        <p:blipFill>
          <a:blip r:embed="rId5"/>
          <a:stretch>
            <a:fillRect/>
          </a:stretch>
        </p:blipFill>
        <p:spPr bwMode="auto">
          <a:xfrm>
            <a:off x="5832140" y="3768860"/>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IIP_LOGO_BLACK.png"/>
          <p:cNvPicPr>
            <a:picLocks noChangeAspect="1"/>
          </p:cNvPicPr>
          <p:nvPr userDrawn="1"/>
        </p:nvPicPr>
        <p:blipFill>
          <a:blip r:embed="rId6"/>
          <a:stretch>
            <a:fillRect/>
          </a:stretch>
        </p:blipFill>
        <p:spPr>
          <a:xfrm>
            <a:off x="6589916" y="3841460"/>
            <a:ext cx="1437301" cy="441799"/>
          </a:xfrm>
          <a:prstGeom prst="rect">
            <a:avLst/>
          </a:prstGeom>
        </p:spPr>
      </p:pic>
    </p:spTree>
    <p:extLst>
      <p:ext uri="{BB962C8B-B14F-4D97-AF65-F5344CB8AC3E}">
        <p14:creationId xmlns:p14="http://schemas.microsoft.com/office/powerpoint/2010/main" val="296068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slide 3 for UK use only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9" y="1267591"/>
            <a:ext cx="5724847"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51AFF3F9-22A4-470A-ADAB-E04BF06CDB63}" type="datetime1">
              <a:rPr lang="en-GB" smtClean="0"/>
              <a:t>28/05/2020</a:t>
            </a:fld>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5724847" cy="504212"/>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1" name="Straight Connector 20" hidden="1"/>
          <p:cNvCxnSpPr/>
          <p:nvPr userDrawn="1"/>
        </p:nvCxnSpPr>
        <p:spPr>
          <a:xfrm>
            <a:off x="4002902" y="0"/>
            <a:ext cx="5141098" cy="51450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a:stretch>
            <a:fillRect/>
          </a:stretch>
        </p:blipFill>
        <p:spPr>
          <a:xfrm>
            <a:off x="5832141" y="386326"/>
            <a:ext cx="3291429" cy="576178"/>
          </a:xfrm>
          <a:prstGeom prst="rect">
            <a:avLst/>
          </a:prstGeom>
        </p:spPr>
      </p:pic>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4" name="Picture 23" descr="IIP-Award-Brand-Mark-Silver-(Boxed)-Pantone-877+-A.jpg"/>
          <p:cNvPicPr>
            <a:picLocks noChangeAspect="1"/>
          </p:cNvPicPr>
          <p:nvPr userDrawn="1"/>
        </p:nvPicPr>
        <p:blipFill>
          <a:blip r:embed="rId4"/>
          <a:stretch>
            <a:fillRect/>
          </a:stretch>
        </p:blipFill>
        <p:spPr>
          <a:xfrm>
            <a:off x="6467319" y="3874192"/>
            <a:ext cx="1656184" cy="376335"/>
          </a:xfrm>
          <a:prstGeom prst="rect">
            <a:avLst/>
          </a:prstGeom>
        </p:spPr>
      </p:pic>
      <p:pic>
        <p:nvPicPr>
          <p:cNvPr id="25" name="Picture 24" descr="By royal charter.JPG"/>
          <p:cNvPicPr>
            <a:picLocks noChangeAspect="1"/>
          </p:cNvPicPr>
          <p:nvPr userDrawn="1"/>
        </p:nvPicPr>
        <p:blipFill>
          <a:blip r:embed="rId5"/>
          <a:stretch>
            <a:fillRect/>
          </a:stretch>
        </p:blipFill>
        <p:spPr>
          <a:xfrm>
            <a:off x="8198176" y="3768868"/>
            <a:ext cx="622297" cy="586981"/>
          </a:xfrm>
          <a:prstGeom prst="rect">
            <a:avLst/>
          </a:prstGeom>
        </p:spPr>
      </p:pic>
      <p:pic>
        <p:nvPicPr>
          <p:cNvPr id="26" name="Picture 2"/>
          <p:cNvPicPr>
            <a:picLocks noChangeAspect="1" noChangeArrowheads="1"/>
          </p:cNvPicPr>
          <p:nvPr userDrawn="1"/>
        </p:nvPicPr>
        <p:blipFill>
          <a:blip r:embed="rId6"/>
          <a:stretch>
            <a:fillRect/>
          </a:stretch>
        </p:blipFill>
        <p:spPr bwMode="auto">
          <a:xfrm>
            <a:off x="5832140" y="3768860"/>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23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8" y="1275157"/>
            <a:ext cx="4248472" cy="1353655"/>
          </a:xfrm>
        </p:spPr>
        <p:txBody>
          <a:bodyPr anchor="b">
            <a:noAutofit/>
          </a:bodyPr>
          <a:lstStyle>
            <a:lvl1pP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83A5BBF7-C9E0-43DE-8E0E-D725AB13E32F}" type="datetime1">
              <a:rPr lang="en-GB" smtClean="0"/>
              <a:t>28/05/2020</a:t>
            </a:fld>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6" name="Picture Placeholder 8"/>
          <p:cNvSpPr>
            <a:spLocks noGrp="1" noChangeAspect="1"/>
          </p:cNvSpPr>
          <p:nvPr>
            <p:ph type="pic" sz="quarter" idx="17"/>
          </p:nvPr>
        </p:nvSpPr>
        <p:spPr>
          <a:xfrm>
            <a:off x="4032001" y="878671"/>
            <a:ext cx="5177441" cy="4337467"/>
          </a:xfrm>
          <a:custGeom>
            <a:avLst/>
            <a:gdLst>
              <a:gd name="connsiteX0" fmla="*/ 2 w 9432000"/>
              <a:gd name="connsiteY0" fmla="*/ 4720439 h 9432000"/>
              <a:gd name="connsiteX1" fmla="*/ 1805085 w 9432000"/>
              <a:gd name="connsiteY1" fmla="*/ 1005578 h 9432000"/>
              <a:gd name="connsiteX2" fmla="*/ 5842831 w 9432000"/>
              <a:gd name="connsiteY2" fmla="*/ 136600 h 9432000"/>
              <a:gd name="connsiteX3" fmla="*/ 4716000 w 9432000"/>
              <a:gd name="connsiteY3" fmla="*/ 4716000 h 9432000"/>
              <a:gd name="connsiteX4" fmla="*/ 2 w 9432000"/>
              <a:gd name="connsiteY4" fmla="*/ 4720439 h 9432000"/>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44194"/>
              <a:gd name="connsiteY0" fmla="*/ 4930284 h 4941891"/>
              <a:gd name="connsiteX1" fmla="*/ 1806448 w 5844194"/>
              <a:gd name="connsiteY1" fmla="*/ 1215423 h 4941891"/>
              <a:gd name="connsiteX2" fmla="*/ 5844194 w 5844194"/>
              <a:gd name="connsiteY2" fmla="*/ 346445 h 4941891"/>
              <a:gd name="connsiteX3" fmla="*/ 5832648 w 5844194"/>
              <a:gd name="connsiteY3" fmla="*/ 4941891 h 4941891"/>
              <a:gd name="connsiteX4" fmla="*/ 1365 w 5844194"/>
              <a:gd name="connsiteY4" fmla="*/ 4930284 h 4941891"/>
              <a:gd name="connsiteX0" fmla="*/ 1365 w 5844194"/>
              <a:gd name="connsiteY0" fmla="*/ 4907345 h 4918952"/>
              <a:gd name="connsiteX1" fmla="*/ 1806448 w 5844194"/>
              <a:gd name="connsiteY1" fmla="*/ 1192484 h 4918952"/>
              <a:gd name="connsiteX2" fmla="*/ 5844194 w 5844194"/>
              <a:gd name="connsiteY2" fmla="*/ 346445 h 4918952"/>
              <a:gd name="connsiteX3" fmla="*/ 5832648 w 5844194"/>
              <a:gd name="connsiteY3" fmla="*/ 4918952 h 4918952"/>
              <a:gd name="connsiteX4" fmla="*/ 1365 w 5844194"/>
              <a:gd name="connsiteY4" fmla="*/ 4907345 h 4918952"/>
              <a:gd name="connsiteX0" fmla="*/ 1365 w 5844194"/>
              <a:gd name="connsiteY0" fmla="*/ 4907346 h 4918953"/>
              <a:gd name="connsiteX1" fmla="*/ 1806448 w 5844194"/>
              <a:gd name="connsiteY1" fmla="*/ 1192485 h 4918953"/>
              <a:gd name="connsiteX2" fmla="*/ 5844194 w 5844194"/>
              <a:gd name="connsiteY2" fmla="*/ 346445 h 4918953"/>
              <a:gd name="connsiteX3" fmla="*/ 5832648 w 5844194"/>
              <a:gd name="connsiteY3" fmla="*/ 4918953 h 4918953"/>
              <a:gd name="connsiteX4" fmla="*/ 1365 w 5844194"/>
              <a:gd name="connsiteY4" fmla="*/ 4907346 h 4918953"/>
              <a:gd name="connsiteX0" fmla="*/ 1365 w 5836497"/>
              <a:gd name="connsiteY0" fmla="*/ 4907345 h 4918952"/>
              <a:gd name="connsiteX1" fmla="*/ 1806448 w 5836497"/>
              <a:gd name="connsiteY1" fmla="*/ 1192484 h 4918952"/>
              <a:gd name="connsiteX2" fmla="*/ 5760132 w 5836497"/>
              <a:gd name="connsiteY2" fmla="*/ 346445 h 4918952"/>
              <a:gd name="connsiteX3" fmla="*/ 5832648 w 5836497"/>
              <a:gd name="connsiteY3" fmla="*/ 4918952 h 4918952"/>
              <a:gd name="connsiteX4" fmla="*/ 1365 w 5836497"/>
              <a:gd name="connsiteY4" fmla="*/ 4907345 h 4918952"/>
              <a:gd name="connsiteX0" fmla="*/ 1365 w 5836497"/>
              <a:gd name="connsiteY0" fmla="*/ 4876483 h 4888090"/>
              <a:gd name="connsiteX1" fmla="*/ 1806448 w 5836497"/>
              <a:gd name="connsiteY1" fmla="*/ 1161622 h 4888090"/>
              <a:gd name="connsiteX2" fmla="*/ 5787136 w 5836497"/>
              <a:gd name="connsiteY2" fmla="*/ 346445 h 4888090"/>
              <a:gd name="connsiteX3" fmla="*/ 5832648 w 5836497"/>
              <a:gd name="connsiteY3" fmla="*/ 4888090 h 4888090"/>
              <a:gd name="connsiteX4" fmla="*/ 1365 w 5836497"/>
              <a:gd name="connsiteY4" fmla="*/ 4876483 h 4888090"/>
              <a:gd name="connsiteX0" fmla="*/ 1365 w 5836497"/>
              <a:gd name="connsiteY0" fmla="*/ 4876483 h 4888090"/>
              <a:gd name="connsiteX1" fmla="*/ 1806448 w 5836497"/>
              <a:gd name="connsiteY1" fmla="*/ 1161622 h 4888090"/>
              <a:gd name="connsiteX2" fmla="*/ 5836497 w 5836497"/>
              <a:gd name="connsiteY2" fmla="*/ 346445 h 4888090"/>
              <a:gd name="connsiteX3" fmla="*/ 5832648 w 5836497"/>
              <a:gd name="connsiteY3" fmla="*/ 4888090 h 4888090"/>
              <a:gd name="connsiteX4" fmla="*/ 1365 w 5836497"/>
              <a:gd name="connsiteY4" fmla="*/ 4876483 h 4888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6497" h="4888090">
                <a:moveTo>
                  <a:pt x="1365" y="4876483"/>
                </a:moveTo>
                <a:cubicBezTo>
                  <a:pt x="0" y="3426550"/>
                  <a:pt x="833926" y="1916628"/>
                  <a:pt x="1806448" y="1161622"/>
                </a:cubicBezTo>
                <a:cubicBezTo>
                  <a:pt x="2778970" y="406616"/>
                  <a:pt x="4428561" y="0"/>
                  <a:pt x="5836497" y="346445"/>
                </a:cubicBezTo>
                <a:cubicBezTo>
                  <a:pt x="5832648" y="1878260"/>
                  <a:pt x="5836497" y="3356275"/>
                  <a:pt x="5832648" y="4888090"/>
                </a:cubicBezTo>
                <a:lnTo>
                  <a:pt x="1365" y="4876483"/>
                </a:lnTo>
                <a:close/>
              </a:path>
            </a:pathLst>
          </a:custGeom>
          <a:ln w="127000">
            <a:solidFill>
              <a:schemeClr val="accent2"/>
            </a:solidFill>
          </a:ln>
        </p:spPr>
        <p:txBody>
          <a:bodyPr tIns="1800000" anchor="ctr">
            <a:normAutofit/>
          </a:bodyPr>
          <a:lstStyle>
            <a:lvl1pPr algn="ctr">
              <a:defRPr sz="1000" b="0">
                <a:solidFill>
                  <a:schemeClr val="accent4"/>
                </a:solidFill>
              </a:defRPr>
            </a:lvl1pPr>
          </a:lstStyle>
          <a:p>
            <a:r>
              <a:rPr lang="en-US"/>
              <a:t>Click icon to add picture</a:t>
            </a:r>
            <a:endParaRPr lang="en-GB" dirty="0"/>
          </a:p>
        </p:txBody>
      </p:sp>
      <p:sp>
        <p:nvSpPr>
          <p:cNvPr id="7" name="Text Placeholder 19"/>
          <p:cNvSpPr>
            <a:spLocks noGrp="1"/>
          </p:cNvSpPr>
          <p:nvPr>
            <p:ph type="body" sz="quarter" idx="18" hasCustomPrompt="1"/>
          </p:nvPr>
        </p:nvSpPr>
        <p:spPr>
          <a:xfrm>
            <a:off x="323851" y="2788778"/>
            <a:ext cx="3456062" cy="156708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23155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pic>
        <p:nvPicPr>
          <p:cNvPr id="11" name="Picture 10" hidden="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2640"/>
            <a:ext cx="7080518" cy="4674037"/>
          </a:xfrm>
          <a:prstGeom prst="rect">
            <a:avLst/>
          </a:prstGeom>
        </p:spPr>
      </p:pic>
      <p:sp>
        <p:nvSpPr>
          <p:cNvPr id="2" name="Title 1"/>
          <p:cNvSpPr>
            <a:spLocks noGrp="1"/>
          </p:cNvSpPr>
          <p:nvPr>
            <p:ph type="title" hasCustomPrompt="1"/>
          </p:nvPr>
        </p:nvSpPr>
        <p:spPr>
          <a:xfrm>
            <a:off x="323529" y="1275157"/>
            <a:ext cx="4248471" cy="1353655"/>
          </a:xfrm>
        </p:spPr>
        <p:txBody>
          <a:bodyPr anchor="b">
            <a:noAutofit/>
          </a:bodyPr>
          <a:lstStyle>
            <a:lvl1pP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1D04AC1A-0C51-43AD-A3D9-4AE636D695B3}" type="datetime1">
              <a:rPr lang="en-GB" smtClean="0"/>
              <a:t>28/05/2020</a:t>
            </a:fld>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Text Placeholder 19"/>
          <p:cNvSpPr>
            <a:spLocks noGrp="1"/>
          </p:cNvSpPr>
          <p:nvPr>
            <p:ph type="body" sz="quarter" idx="18" hasCustomPrompt="1"/>
          </p:nvPr>
        </p:nvSpPr>
        <p:spPr>
          <a:xfrm>
            <a:off x="323851" y="2788778"/>
            <a:ext cx="4248148" cy="156708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3530" y="4573412"/>
            <a:ext cx="342433" cy="20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Freeform 6"/>
          <p:cNvSpPr>
            <a:spLocks/>
          </p:cNvSpPr>
          <p:nvPr userDrawn="1"/>
        </p:nvSpPr>
        <p:spPr bwMode="auto">
          <a:xfrm>
            <a:off x="1588" y="501705"/>
            <a:ext cx="6897688" cy="4663927"/>
          </a:xfrm>
          <a:custGeom>
            <a:avLst/>
            <a:gdLst/>
            <a:ahLst/>
            <a:cxnLst>
              <a:cxn ang="0">
                <a:pos x="3580" y="625"/>
              </a:cxn>
              <a:cxn ang="0">
                <a:pos x="6800" y="6"/>
              </a:cxn>
              <a:cxn ang="0">
                <a:pos x="7450" y="18"/>
              </a:cxn>
              <a:cxn ang="0">
                <a:pos x="8032" y="59"/>
              </a:cxn>
              <a:cxn ang="0">
                <a:pos x="8447" y="114"/>
              </a:cxn>
              <a:cxn ang="0">
                <a:pos x="10556" y="678"/>
              </a:cxn>
              <a:cxn ang="0">
                <a:pos x="11535" y="1131"/>
              </a:cxn>
              <a:cxn ang="0">
                <a:pos x="12443" y="1672"/>
              </a:cxn>
              <a:cxn ang="0">
                <a:pos x="15408" y="4823"/>
              </a:cxn>
              <a:cxn ang="0">
                <a:pos x="16706" y="8836"/>
              </a:cxn>
              <a:cxn ang="0">
                <a:pos x="16622" y="11348"/>
              </a:cxn>
              <a:cxn ang="0">
                <a:pos x="16159" y="11348"/>
              </a:cxn>
              <a:cxn ang="0">
                <a:pos x="16290" y="10074"/>
              </a:cxn>
              <a:cxn ang="0">
                <a:pos x="16292" y="9497"/>
              </a:cxn>
              <a:cxn ang="0">
                <a:pos x="15855" y="6943"/>
              </a:cxn>
              <a:cxn ang="0">
                <a:pos x="15186" y="5362"/>
              </a:cxn>
              <a:cxn ang="0">
                <a:pos x="12304" y="2127"/>
              </a:cxn>
              <a:cxn ang="0">
                <a:pos x="10592" y="1187"/>
              </a:cxn>
              <a:cxn ang="0">
                <a:pos x="7283" y="468"/>
              </a:cxn>
              <a:cxn ang="0">
                <a:pos x="6833" y="461"/>
              </a:cxn>
              <a:cxn ang="0">
                <a:pos x="5714" y="552"/>
              </a:cxn>
              <a:cxn ang="0">
                <a:pos x="4833" y="717"/>
              </a:cxn>
              <a:cxn ang="0">
                <a:pos x="2343" y="1708"/>
              </a:cxn>
              <a:cxn ang="0">
                <a:pos x="1045" y="2610"/>
              </a:cxn>
              <a:cxn ang="0">
                <a:pos x="0" y="3625"/>
              </a:cxn>
              <a:cxn ang="0">
                <a:pos x="0" y="2954"/>
              </a:cxn>
              <a:cxn ang="0">
                <a:pos x="3580" y="625"/>
              </a:cxn>
            </a:cxnLst>
            <a:rect l="0" t="0" r="r" b="b"/>
            <a:pathLst>
              <a:path w="16790" h="11348">
                <a:moveTo>
                  <a:pt x="3580" y="625"/>
                </a:moveTo>
                <a:cubicBezTo>
                  <a:pt x="4609" y="242"/>
                  <a:pt x="5702" y="29"/>
                  <a:pt x="6800" y="6"/>
                </a:cubicBezTo>
                <a:cubicBezTo>
                  <a:pt x="7017" y="8"/>
                  <a:pt x="7234" y="0"/>
                  <a:pt x="7450" y="18"/>
                </a:cubicBezTo>
                <a:cubicBezTo>
                  <a:pt x="7645" y="18"/>
                  <a:pt x="7838" y="45"/>
                  <a:pt x="8032" y="59"/>
                </a:cubicBezTo>
                <a:cubicBezTo>
                  <a:pt x="8171" y="72"/>
                  <a:pt x="8309" y="95"/>
                  <a:pt x="8447" y="114"/>
                </a:cubicBezTo>
                <a:cubicBezTo>
                  <a:pt x="9169" y="220"/>
                  <a:pt x="9874" y="420"/>
                  <a:pt x="10556" y="678"/>
                </a:cubicBezTo>
                <a:cubicBezTo>
                  <a:pt x="10890" y="811"/>
                  <a:pt x="11219" y="958"/>
                  <a:pt x="11535" y="1131"/>
                </a:cubicBezTo>
                <a:cubicBezTo>
                  <a:pt x="11848" y="1293"/>
                  <a:pt x="12153" y="1472"/>
                  <a:pt x="12443" y="1672"/>
                </a:cubicBezTo>
                <a:cubicBezTo>
                  <a:pt x="13654" y="2479"/>
                  <a:pt x="14674" y="3567"/>
                  <a:pt x="15408" y="4823"/>
                </a:cubicBezTo>
                <a:cubicBezTo>
                  <a:pt x="16127" y="6044"/>
                  <a:pt x="16570" y="7425"/>
                  <a:pt x="16706" y="8836"/>
                </a:cubicBezTo>
                <a:cubicBezTo>
                  <a:pt x="16790" y="9672"/>
                  <a:pt x="16755" y="10519"/>
                  <a:pt x="16622" y="11348"/>
                </a:cubicBezTo>
                <a:lnTo>
                  <a:pt x="16159" y="11348"/>
                </a:lnTo>
                <a:cubicBezTo>
                  <a:pt x="16233" y="10927"/>
                  <a:pt x="16271" y="10501"/>
                  <a:pt x="16290" y="10074"/>
                </a:cubicBezTo>
                <a:cubicBezTo>
                  <a:pt x="16295" y="9882"/>
                  <a:pt x="16293" y="9689"/>
                  <a:pt x="16292" y="9497"/>
                </a:cubicBezTo>
                <a:cubicBezTo>
                  <a:pt x="16266" y="8631"/>
                  <a:pt x="16120" y="7768"/>
                  <a:pt x="15855" y="6943"/>
                </a:cubicBezTo>
                <a:cubicBezTo>
                  <a:pt x="15680" y="6398"/>
                  <a:pt x="15463" y="5864"/>
                  <a:pt x="15186" y="5362"/>
                </a:cubicBezTo>
                <a:cubicBezTo>
                  <a:pt x="14502" y="4074"/>
                  <a:pt x="13502" y="2957"/>
                  <a:pt x="12304" y="2127"/>
                </a:cubicBezTo>
                <a:cubicBezTo>
                  <a:pt x="11765" y="1760"/>
                  <a:pt x="11195" y="1437"/>
                  <a:pt x="10592" y="1187"/>
                </a:cubicBezTo>
                <a:cubicBezTo>
                  <a:pt x="9545" y="749"/>
                  <a:pt x="8419" y="496"/>
                  <a:pt x="7283" y="468"/>
                </a:cubicBezTo>
                <a:cubicBezTo>
                  <a:pt x="7134" y="453"/>
                  <a:pt x="6983" y="464"/>
                  <a:pt x="6833" y="461"/>
                </a:cubicBezTo>
                <a:cubicBezTo>
                  <a:pt x="6459" y="475"/>
                  <a:pt x="6085" y="498"/>
                  <a:pt x="5714" y="552"/>
                </a:cubicBezTo>
                <a:cubicBezTo>
                  <a:pt x="5419" y="597"/>
                  <a:pt x="5123" y="647"/>
                  <a:pt x="4833" y="717"/>
                </a:cubicBezTo>
                <a:cubicBezTo>
                  <a:pt x="3962" y="929"/>
                  <a:pt x="3119" y="1259"/>
                  <a:pt x="2343" y="1708"/>
                </a:cubicBezTo>
                <a:cubicBezTo>
                  <a:pt x="1886" y="1971"/>
                  <a:pt x="1451" y="2274"/>
                  <a:pt x="1045" y="2610"/>
                </a:cubicBezTo>
                <a:cubicBezTo>
                  <a:pt x="668" y="2917"/>
                  <a:pt x="324" y="3263"/>
                  <a:pt x="0" y="3625"/>
                </a:cubicBezTo>
                <a:lnTo>
                  <a:pt x="0" y="2954"/>
                </a:lnTo>
                <a:cubicBezTo>
                  <a:pt x="1002" y="1926"/>
                  <a:pt x="2234" y="1124"/>
                  <a:pt x="3580" y="6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sz="1350"/>
          </a:p>
        </p:txBody>
      </p:sp>
    </p:spTree>
    <p:extLst>
      <p:ext uri="{BB962C8B-B14F-4D97-AF65-F5344CB8AC3E}">
        <p14:creationId xmlns:p14="http://schemas.microsoft.com/office/powerpoint/2010/main" val="1824354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3">
    <p:spTree>
      <p:nvGrpSpPr>
        <p:cNvPr id="1" name=""/>
        <p:cNvGrpSpPr/>
        <p:nvPr/>
      </p:nvGrpSpPr>
      <p:grpSpPr>
        <a:xfrm>
          <a:off x="0" y="0"/>
          <a:ext cx="0" cy="0"/>
          <a:chOff x="0" y="0"/>
          <a:chExt cx="0" cy="0"/>
        </a:xfrm>
      </p:grpSpPr>
      <p:sp>
        <p:nvSpPr>
          <p:cNvPr id="8" name="Oval 7"/>
          <p:cNvSpPr/>
          <p:nvPr userDrawn="1"/>
        </p:nvSpPr>
        <p:spPr>
          <a:xfrm>
            <a:off x="2525221" y="555697"/>
            <a:ext cx="4073640" cy="4074898"/>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095837" y="1275157"/>
            <a:ext cx="2952539" cy="1353655"/>
          </a:xfrm>
        </p:spPr>
        <p:txBody>
          <a:bodyPr anchor="b">
            <a:noAutofit/>
          </a:bodyPr>
          <a:lstStyle>
            <a:lvl1pPr algn="ct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11942877-670B-470F-9D8C-417AE67F94E8}" type="datetime1">
              <a:rPr lang="en-GB" smtClean="0"/>
              <a:t>28/05/2020</a:t>
            </a:fld>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Text Placeholder 19"/>
          <p:cNvSpPr>
            <a:spLocks noGrp="1"/>
          </p:cNvSpPr>
          <p:nvPr>
            <p:ph type="body" sz="quarter" idx="18" hasCustomPrompt="1"/>
          </p:nvPr>
        </p:nvSpPr>
        <p:spPr>
          <a:xfrm>
            <a:off x="3095837" y="2788778"/>
            <a:ext cx="2952539" cy="1189138"/>
          </a:xfrm>
        </p:spPr>
        <p:txBody>
          <a:bodyPr/>
          <a:lstStyle>
            <a:lvl1pPr algn="ctr">
              <a:defRPr sz="1600" b="0">
                <a:solidFill>
                  <a:schemeClr val="accent4"/>
                </a:solidFill>
              </a:defRPr>
            </a:lvl1pPr>
            <a:lvl2pPr algn="ctr">
              <a:defRPr/>
            </a:lvl2pPr>
            <a:lvl3pPr algn="ctr">
              <a:defRPr/>
            </a:lvl3pPr>
            <a:lvl4pPr algn="ctr">
              <a:defRPr/>
            </a:lvl4pPr>
            <a:lvl5pPr algn="ctr">
              <a:defRPr/>
            </a:lvl5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hord 8"/>
          <p:cNvSpPr>
            <a:spLocks noChangeAspect="1"/>
          </p:cNvSpPr>
          <p:nvPr userDrawn="1"/>
        </p:nvSpPr>
        <p:spPr>
          <a:xfrm>
            <a:off x="-722213" y="1312015"/>
            <a:ext cx="2610000" cy="2610806"/>
          </a:xfrm>
          <a:prstGeom prst="chord">
            <a:avLst>
              <a:gd name="adj1" fmla="val 14396573"/>
              <a:gd name="adj2" fmla="val 7228746"/>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0" name="Chord 9"/>
          <p:cNvSpPr>
            <a:spLocks noChangeAspect="1"/>
          </p:cNvSpPr>
          <p:nvPr userDrawn="1"/>
        </p:nvSpPr>
        <p:spPr>
          <a:xfrm flipH="1">
            <a:off x="7236296" y="1312015"/>
            <a:ext cx="2610000" cy="2610806"/>
          </a:xfrm>
          <a:prstGeom prst="chord">
            <a:avLst>
              <a:gd name="adj1" fmla="val 14396573"/>
              <a:gd name="adj2" fmla="val 7228746"/>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Tree>
    <p:extLst>
      <p:ext uri="{BB962C8B-B14F-4D97-AF65-F5344CB8AC3E}">
        <p14:creationId xmlns:p14="http://schemas.microsoft.com/office/powerpoint/2010/main" val="1899643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 content layout 1">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EDDC3000-0903-466D-B914-F10391AFFF7B}" type="datetime1">
              <a:rPr lang="en-GB" smtClean="0"/>
              <a:t>28/05/2020</a:t>
            </a:fld>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p:txBody>
          <a:bodyPr/>
          <a:lstStyle>
            <a:lvl1pPr>
              <a:defRPr b="0">
                <a:solidFill>
                  <a:schemeClr val="tx1"/>
                </a:solidFill>
              </a:defRPr>
            </a:lvl1pPr>
            <a:lvl2pPr marL="285750" indent="-285750">
              <a:buFont typeface="Arial" pitchFamily="34" charset="0"/>
              <a:buChar char="•"/>
              <a:defRPr/>
            </a:lvl2pPr>
            <a:lvl5pPr>
              <a:defRPr/>
            </a:lvl5pPr>
            <a:lvl6pPr>
              <a:defRPr/>
            </a:lvl6pPr>
          </a:lstStyle>
          <a:p>
            <a:pPr lvl="0"/>
            <a:r>
              <a:rPr lang="en-US" dirty="0"/>
              <a:t>Click to edit body text</a:t>
            </a:r>
          </a:p>
          <a:p>
            <a:pPr lvl="2"/>
            <a:r>
              <a:rPr lang="en-US" dirty="0"/>
              <a:t>Third level</a:t>
            </a:r>
          </a:p>
          <a:p>
            <a:pPr lvl="3"/>
            <a:r>
              <a:rPr lang="en-US" dirty="0"/>
              <a:t>Fourth level</a:t>
            </a:r>
          </a:p>
        </p:txBody>
      </p:sp>
    </p:spTree>
    <p:extLst>
      <p:ext uri="{BB962C8B-B14F-4D97-AF65-F5344CB8AC3E}">
        <p14:creationId xmlns:p14="http://schemas.microsoft.com/office/powerpoint/2010/main" val="1590406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neral content layout 2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1A115BD5-30B5-453C-A87D-F39097EB11A7}" type="datetime1">
              <a:rPr lang="en-GB" smtClean="0"/>
              <a:t>28/05/2020</a:t>
            </a:fld>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4248472" cy="3331603"/>
          </a:xfrm>
        </p:spPr>
        <p:txBody>
          <a:bodyPr rIns="90000"/>
          <a:lstStyle>
            <a:lvl1pPr>
              <a:defRPr b="0">
                <a:solidFill>
                  <a:schemeClr val="tx1"/>
                </a:solidFill>
              </a:defRPr>
            </a:lvl1pPr>
            <a:lvl5pPr>
              <a:defRPr/>
            </a:lvl5pPr>
            <a:lvl6pPr>
              <a:defRPr/>
            </a:lvl6pPr>
          </a:lstStyle>
          <a:p>
            <a:pPr lvl="0"/>
            <a:r>
              <a:rPr lang="en-US" dirty="0"/>
              <a:t>Click to edit body text</a:t>
            </a:r>
          </a:p>
          <a:p>
            <a:pPr lvl="2"/>
            <a:r>
              <a:rPr lang="en-US" dirty="0"/>
              <a:t>Third level</a:t>
            </a:r>
          </a:p>
          <a:p>
            <a:pPr lvl="3"/>
            <a:r>
              <a:rPr lang="en-US" dirty="0"/>
              <a:t>Fourth level</a:t>
            </a:r>
          </a:p>
        </p:txBody>
      </p:sp>
      <p:sp>
        <p:nvSpPr>
          <p:cNvPr id="8" name="Content Placeholder 6"/>
          <p:cNvSpPr>
            <a:spLocks noGrp="1"/>
          </p:cNvSpPr>
          <p:nvPr>
            <p:ph sz="quarter" idx="14" hasCustomPrompt="1"/>
          </p:nvPr>
        </p:nvSpPr>
        <p:spPr>
          <a:xfrm>
            <a:off x="4563856" y="1024255"/>
            <a:ext cx="4248472" cy="3331603"/>
          </a:xfrm>
        </p:spPr>
        <p:txBody>
          <a:bodyPr lIns="90000" rIns="0"/>
          <a:lstStyle>
            <a:lvl1pPr>
              <a:defRPr/>
            </a:lvl1pPr>
            <a:lvl2pPr>
              <a:defRPr sz="1800"/>
            </a:lvl2pPr>
            <a:lvl5pPr>
              <a:defRPr/>
            </a:lvl5pPr>
            <a:lvl6pPr>
              <a:defRPr/>
            </a:lvl6pPr>
          </a:lstStyle>
          <a:p>
            <a:pPr lvl="1"/>
            <a:r>
              <a:rPr lang="en-US" dirty="0"/>
              <a:t>Second level</a:t>
            </a:r>
          </a:p>
          <a:p>
            <a:pPr lvl="2"/>
            <a:r>
              <a:rPr lang="en-US" dirty="0"/>
              <a:t>Third level</a:t>
            </a:r>
          </a:p>
          <a:p>
            <a:pPr lvl="3"/>
            <a:r>
              <a:rPr lang="en-US" dirty="0"/>
              <a:t>Fourth level</a:t>
            </a:r>
          </a:p>
        </p:txBody>
      </p:sp>
      <p:grpSp>
        <p:nvGrpSpPr>
          <p:cNvPr id="16" name="Group 11"/>
          <p:cNvGrpSpPr/>
          <p:nvPr userDrawn="1"/>
        </p:nvGrpSpPr>
        <p:grpSpPr>
          <a:xfrm>
            <a:off x="-1656692" y="951864"/>
            <a:ext cx="1567077" cy="3288416"/>
            <a:chOff x="6195941" y="562596"/>
            <a:chExt cx="1567077" cy="3287401"/>
          </a:xfrm>
        </p:grpSpPr>
        <p:grpSp>
          <p:nvGrpSpPr>
            <p:cNvPr id="17" name="Group 113"/>
            <p:cNvGrpSpPr/>
            <p:nvPr/>
          </p:nvGrpSpPr>
          <p:grpSpPr>
            <a:xfrm>
              <a:off x="6195941" y="832626"/>
              <a:ext cx="1567077" cy="3017371"/>
              <a:chOff x="-1872716" y="660661"/>
              <a:chExt cx="1567077" cy="2263031"/>
            </a:xfrm>
          </p:grpSpPr>
          <p:sp>
            <p:nvSpPr>
              <p:cNvPr id="21" name="TextBox 20"/>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2" name="Picture 21"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18" name="Group 120"/>
            <p:cNvGrpSpPr/>
            <p:nvPr/>
          </p:nvGrpSpPr>
          <p:grpSpPr>
            <a:xfrm>
              <a:off x="6303954" y="562596"/>
              <a:ext cx="540060" cy="540060"/>
              <a:chOff x="6303954" y="562596"/>
              <a:chExt cx="540060" cy="540060"/>
            </a:xfrm>
          </p:grpSpPr>
          <p:sp>
            <p:nvSpPr>
              <p:cNvPr id="19" name="Donut 18"/>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0" name="Picture 19"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3249814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al content layout 3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fld id="{046F0AEE-AAA4-49A1-B9E8-1DF92EFE702C}" type="datetime1">
              <a:rPr lang="en-GB" smtClean="0"/>
              <a:t>28/05/2020</a:t>
            </a:fld>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2829600" cy="3331603"/>
          </a:xfrm>
        </p:spPr>
        <p:txBody>
          <a:bodyPr rIns="90000"/>
          <a:lstStyle>
            <a:lvl1pPr>
              <a:defRPr/>
            </a:lvl1pPr>
            <a:lvl2pPr>
              <a:defRPr sz="1800" baseline="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sp>
        <p:nvSpPr>
          <p:cNvPr id="9" name="Content Placeholder 6"/>
          <p:cNvSpPr>
            <a:spLocks noGrp="1"/>
          </p:cNvSpPr>
          <p:nvPr>
            <p:ph sz="quarter" idx="14" hasCustomPrompt="1"/>
          </p:nvPr>
        </p:nvSpPr>
        <p:spPr>
          <a:xfrm>
            <a:off x="3157200" y="1024255"/>
            <a:ext cx="2829600" cy="3331603"/>
          </a:xfrm>
        </p:spPr>
        <p:txBody>
          <a:bodyPr rIns="90000"/>
          <a:lstStyle>
            <a:lvl1pPr>
              <a:defRPr/>
            </a:lvl1pPr>
            <a:lvl2pPr>
              <a:defRPr sz="180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sp>
        <p:nvSpPr>
          <p:cNvPr id="10" name="Content Placeholder 6"/>
          <p:cNvSpPr>
            <a:spLocks noGrp="1"/>
          </p:cNvSpPr>
          <p:nvPr>
            <p:ph sz="quarter" idx="15" hasCustomPrompt="1"/>
          </p:nvPr>
        </p:nvSpPr>
        <p:spPr>
          <a:xfrm>
            <a:off x="5990872" y="1024255"/>
            <a:ext cx="2829600" cy="3331603"/>
          </a:xfrm>
        </p:spPr>
        <p:txBody>
          <a:bodyPr rIns="90000"/>
          <a:lstStyle>
            <a:lvl1pPr>
              <a:defRPr/>
            </a:lvl1pPr>
            <a:lvl2pPr>
              <a:defRPr sz="180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grpSp>
        <p:nvGrpSpPr>
          <p:cNvPr id="18" name="Group 11"/>
          <p:cNvGrpSpPr/>
          <p:nvPr userDrawn="1"/>
        </p:nvGrpSpPr>
        <p:grpSpPr>
          <a:xfrm>
            <a:off x="-1656692" y="951864"/>
            <a:ext cx="1567077" cy="3288416"/>
            <a:chOff x="6195941" y="562596"/>
            <a:chExt cx="1567077" cy="3287401"/>
          </a:xfrm>
        </p:grpSpPr>
        <p:grpSp>
          <p:nvGrpSpPr>
            <p:cNvPr id="19" name="Group 113"/>
            <p:cNvGrpSpPr/>
            <p:nvPr/>
          </p:nvGrpSpPr>
          <p:grpSpPr>
            <a:xfrm>
              <a:off x="6195941" y="832626"/>
              <a:ext cx="1567077" cy="3017371"/>
              <a:chOff x="-1872716" y="660661"/>
              <a:chExt cx="1567077" cy="2263031"/>
            </a:xfrm>
          </p:grpSpPr>
          <p:sp>
            <p:nvSpPr>
              <p:cNvPr id="23" name="TextBox 22"/>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4" name="Picture 23"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20" name="Group 120"/>
            <p:cNvGrpSpPr/>
            <p:nvPr/>
          </p:nvGrpSpPr>
          <p:grpSpPr>
            <a:xfrm>
              <a:off x="6303954" y="562596"/>
              <a:ext cx="540060" cy="540060"/>
              <a:chOff x="6303954" y="562596"/>
              <a:chExt cx="540060" cy="540060"/>
            </a:xfrm>
          </p:grpSpPr>
          <p:sp>
            <p:nvSpPr>
              <p:cNvPr id="21" name="Donut 20"/>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2" name="Picture 21"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1317742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al content layout 4 (3 shaded columns)">
    <p:spTree>
      <p:nvGrpSpPr>
        <p:cNvPr id="1" name=""/>
        <p:cNvGrpSpPr/>
        <p:nvPr/>
      </p:nvGrpSpPr>
      <p:grpSpPr>
        <a:xfrm>
          <a:off x="0" y="0"/>
          <a:ext cx="0" cy="0"/>
          <a:chOff x="0" y="0"/>
          <a:chExt cx="0" cy="0"/>
        </a:xfrm>
      </p:grpSpPr>
      <p:sp>
        <p:nvSpPr>
          <p:cNvPr id="2" name="Title 1"/>
          <p:cNvSpPr>
            <a:spLocks noGrp="1"/>
          </p:cNvSpPr>
          <p:nvPr>
            <p:ph type="title"/>
          </p:nvPr>
        </p:nvSpPr>
        <p:spPr>
          <a:xfrm>
            <a:off x="323528" y="159531"/>
            <a:ext cx="8488800" cy="416651"/>
          </a:xfrm>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fld id="{D60A1E18-755C-4391-868B-C071DEF2EE3F}" type="datetime1">
              <a:rPr lang="en-GB" smtClean="0"/>
              <a:t>28/05/2020</a:t>
            </a:fld>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18" name="Content Placeholder 6"/>
          <p:cNvSpPr>
            <a:spLocks noGrp="1"/>
          </p:cNvSpPr>
          <p:nvPr>
            <p:ph sz="quarter" idx="14" hasCustomPrompt="1"/>
          </p:nvPr>
        </p:nvSpPr>
        <p:spPr>
          <a:xfrm>
            <a:off x="32179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a:p>
            <a:pPr lvl="4"/>
            <a:endParaRPr lang="en-GB" dirty="0"/>
          </a:p>
        </p:txBody>
      </p:sp>
      <p:sp>
        <p:nvSpPr>
          <p:cNvPr id="19" name="Content Placeholder 6"/>
          <p:cNvSpPr>
            <a:spLocks noGrp="1"/>
          </p:cNvSpPr>
          <p:nvPr>
            <p:ph sz="quarter" idx="15" hasCustomPrompt="1"/>
          </p:nvPr>
        </p:nvSpPr>
        <p:spPr>
          <a:xfrm>
            <a:off x="61123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a:p>
            <a:pPr lvl="5"/>
            <a:endParaRPr lang="en-GB" dirty="0"/>
          </a:p>
        </p:txBody>
      </p:sp>
      <p:grpSp>
        <p:nvGrpSpPr>
          <p:cNvPr id="20" name="Group 11"/>
          <p:cNvGrpSpPr/>
          <p:nvPr userDrawn="1"/>
        </p:nvGrpSpPr>
        <p:grpSpPr>
          <a:xfrm>
            <a:off x="-1656692" y="951864"/>
            <a:ext cx="1567077" cy="3288416"/>
            <a:chOff x="6195941" y="562596"/>
            <a:chExt cx="1567077" cy="3287401"/>
          </a:xfrm>
        </p:grpSpPr>
        <p:grpSp>
          <p:nvGrpSpPr>
            <p:cNvPr id="21" name="Group 113"/>
            <p:cNvGrpSpPr/>
            <p:nvPr/>
          </p:nvGrpSpPr>
          <p:grpSpPr>
            <a:xfrm>
              <a:off x="6195941" y="832626"/>
              <a:ext cx="1567077" cy="3017371"/>
              <a:chOff x="-1872716" y="660661"/>
              <a:chExt cx="1567077" cy="2263031"/>
            </a:xfrm>
          </p:grpSpPr>
          <p:sp>
            <p:nvSpPr>
              <p:cNvPr id="25" name="TextBox 24"/>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6" name="Picture 25"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22" name="Group 120"/>
            <p:cNvGrpSpPr/>
            <p:nvPr/>
          </p:nvGrpSpPr>
          <p:grpSpPr>
            <a:xfrm>
              <a:off x="6303954" y="562596"/>
              <a:ext cx="540060" cy="540060"/>
              <a:chOff x="6303954" y="562596"/>
              <a:chExt cx="540060" cy="540060"/>
            </a:xfrm>
          </p:grpSpPr>
          <p:sp>
            <p:nvSpPr>
              <p:cNvPr id="23" name="Donut 22"/>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4" name="Picture 23"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3898657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al content layout 5  (4 shaded columns)">
    <p:spTree>
      <p:nvGrpSpPr>
        <p:cNvPr id="1" name=""/>
        <p:cNvGrpSpPr/>
        <p:nvPr/>
      </p:nvGrpSpPr>
      <p:grpSpPr>
        <a:xfrm>
          <a:off x="0" y="0"/>
          <a:ext cx="0" cy="0"/>
          <a:chOff x="0" y="0"/>
          <a:chExt cx="0" cy="0"/>
        </a:xfrm>
      </p:grpSpPr>
      <p:sp>
        <p:nvSpPr>
          <p:cNvPr id="2" name="Title 1"/>
          <p:cNvSpPr>
            <a:spLocks noGrp="1"/>
          </p:cNvSpPr>
          <p:nvPr>
            <p:ph type="title"/>
          </p:nvPr>
        </p:nvSpPr>
        <p:spPr>
          <a:xfrm>
            <a:off x="323528" y="159531"/>
            <a:ext cx="8488800" cy="416651"/>
          </a:xfrm>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fld id="{A0C10FF2-74D0-4B6C-8243-25A282DCD240}" type="datetime1">
              <a:rPr lang="en-GB" smtClean="0"/>
              <a:t>28/05/2020</a:t>
            </a:fld>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grpSp>
        <p:nvGrpSpPr>
          <p:cNvPr id="6" name="Group 11"/>
          <p:cNvGrpSpPr/>
          <p:nvPr userDrawn="1"/>
        </p:nvGrpSpPr>
        <p:grpSpPr>
          <a:xfrm>
            <a:off x="-1656692" y="951864"/>
            <a:ext cx="1567077" cy="3288416"/>
            <a:chOff x="6195941" y="562596"/>
            <a:chExt cx="1567077" cy="3287401"/>
          </a:xfrm>
        </p:grpSpPr>
        <p:grpSp>
          <p:nvGrpSpPr>
            <p:cNvPr id="8" name="Group 113"/>
            <p:cNvGrpSpPr/>
            <p:nvPr/>
          </p:nvGrpSpPr>
          <p:grpSpPr>
            <a:xfrm>
              <a:off x="6195941" y="832626"/>
              <a:ext cx="1567077" cy="3017371"/>
              <a:chOff x="-1872716" y="660661"/>
              <a:chExt cx="1567077" cy="2263031"/>
            </a:xfrm>
          </p:grpSpPr>
          <p:sp>
            <p:nvSpPr>
              <p:cNvPr id="16" name="TextBox 15"/>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17" name="Picture 16"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9" name="Group 120"/>
            <p:cNvGrpSpPr/>
            <p:nvPr/>
          </p:nvGrpSpPr>
          <p:grpSpPr>
            <a:xfrm>
              <a:off x="6303954" y="562596"/>
              <a:ext cx="540060" cy="540060"/>
              <a:chOff x="6303954" y="562596"/>
              <a:chExt cx="540060" cy="540060"/>
            </a:xfrm>
          </p:grpSpPr>
          <p:sp>
            <p:nvSpPr>
              <p:cNvPr id="14" name="Donut 13"/>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15" name="Picture 14"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
        <p:nvSpPr>
          <p:cNvPr id="21" name="Content Placeholder 6"/>
          <p:cNvSpPr>
            <a:spLocks noGrp="1"/>
          </p:cNvSpPr>
          <p:nvPr>
            <p:ph sz="quarter" idx="14" hasCustomPrompt="1"/>
          </p:nvPr>
        </p:nvSpPr>
        <p:spPr>
          <a:xfrm>
            <a:off x="2493055"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22" name="Content Placeholder 6"/>
          <p:cNvSpPr>
            <a:spLocks noGrp="1"/>
          </p:cNvSpPr>
          <p:nvPr>
            <p:ph sz="quarter" idx="15" hasCustomPrompt="1"/>
          </p:nvPr>
        </p:nvSpPr>
        <p:spPr>
          <a:xfrm>
            <a:off x="4662582"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23" name="Content Placeholder 6"/>
          <p:cNvSpPr>
            <a:spLocks noGrp="1"/>
          </p:cNvSpPr>
          <p:nvPr>
            <p:ph sz="quarter" idx="16" hasCustomPrompt="1"/>
          </p:nvPr>
        </p:nvSpPr>
        <p:spPr>
          <a:xfrm>
            <a:off x="6832108"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Tree>
    <p:extLst>
      <p:ext uri="{BB962C8B-B14F-4D97-AF65-F5344CB8AC3E}">
        <p14:creationId xmlns:p14="http://schemas.microsoft.com/office/powerpoint/2010/main" val="1391217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E287C08-91D1-4A45-AD42-3FBCE3BAB8B0}" type="datetime1">
              <a:rPr lang="en-GB" smtClean="0"/>
              <a:t>28/05/2020</a:t>
            </a:fld>
            <a:endParaRPr lang="en-GB" dirty="0"/>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Tree>
    <p:extLst>
      <p:ext uri="{BB962C8B-B14F-4D97-AF65-F5344CB8AC3E}">
        <p14:creationId xmlns:p14="http://schemas.microsoft.com/office/powerpoint/2010/main" val="782618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go slide ">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99FB3F-0384-4039-9A47-F47C94809856}" type="datetime1">
              <a:rPr lang="en-GB" smtClean="0"/>
              <a:t>28/05/2020</a:t>
            </a:fld>
            <a:endParaRPr lang="en-GB" dirty="0"/>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2051" name="Picture 3" descr="C:\Users\SanikS\Desktop\BSICOR1P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51720" y="1636152"/>
            <a:ext cx="4968552" cy="108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112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139" y="335860"/>
            <a:ext cx="8466535" cy="321568"/>
          </a:xfrm>
          <a:prstGeom prst="rect">
            <a:avLst/>
          </a:prstGeom>
        </p:spPr>
        <p:txBody>
          <a:bodyPr/>
          <a:lstStyle>
            <a:lvl1pPr>
              <a:defRPr/>
            </a:lvl1pPr>
          </a:lstStyle>
          <a:p>
            <a:r>
              <a:rPr lang="en-US" dirty="0"/>
              <a:t>Two column</a:t>
            </a:r>
            <a:endParaRPr lang="en-GB" dirty="0"/>
          </a:p>
        </p:txBody>
      </p:sp>
      <p:sp>
        <p:nvSpPr>
          <p:cNvPr id="7" name="Text Placeholder 6"/>
          <p:cNvSpPr>
            <a:spLocks noGrp="1"/>
          </p:cNvSpPr>
          <p:nvPr>
            <p:ph type="body" sz="quarter" idx="12" hasCustomPrompt="1"/>
          </p:nvPr>
        </p:nvSpPr>
        <p:spPr>
          <a:xfrm>
            <a:off x="338138" y="1123951"/>
            <a:ext cx="4032000" cy="179070"/>
          </a:xfrm>
          <a:prstGeom prst="rect">
            <a:avLst/>
          </a:prstGeom>
        </p:spPr>
        <p:txBody>
          <a:bodyPr lIns="0" tIns="0" rIns="0" bIns="0">
            <a:noAutofit/>
          </a:bodyPr>
          <a:lstStyle>
            <a:lvl1pPr marL="0" indent="0">
              <a:buNone/>
              <a:defRPr sz="1799" b="1">
                <a:solidFill>
                  <a:schemeClr val="tx2"/>
                </a:solidFill>
              </a:defRPr>
            </a:lvl1pPr>
          </a:lstStyle>
          <a:p>
            <a:pPr lvl="0"/>
            <a:r>
              <a:rPr lang="en-US" dirty="0"/>
              <a:t>Large subhead red</a:t>
            </a:r>
          </a:p>
        </p:txBody>
      </p:sp>
      <p:sp>
        <p:nvSpPr>
          <p:cNvPr id="8" name="Text Placeholder 6"/>
          <p:cNvSpPr>
            <a:spLocks noGrp="1"/>
          </p:cNvSpPr>
          <p:nvPr>
            <p:ph type="body" sz="quarter" idx="13" hasCustomPrompt="1"/>
          </p:nvPr>
        </p:nvSpPr>
        <p:spPr>
          <a:xfrm>
            <a:off x="4772275" y="1123951"/>
            <a:ext cx="4032000" cy="179070"/>
          </a:xfrm>
          <a:prstGeom prst="rect">
            <a:avLst/>
          </a:prstGeom>
        </p:spPr>
        <p:txBody>
          <a:bodyPr lIns="0" tIns="0" rIns="0" bIns="0">
            <a:noAutofit/>
          </a:bodyPr>
          <a:lstStyle>
            <a:lvl1pPr marL="0" indent="0">
              <a:buNone/>
              <a:defRPr sz="1799" b="1">
                <a:solidFill>
                  <a:schemeClr val="accent2"/>
                </a:solidFill>
              </a:defRPr>
            </a:lvl1pPr>
          </a:lstStyle>
          <a:p>
            <a:pPr lvl="0"/>
            <a:r>
              <a:rPr lang="en-US" dirty="0"/>
              <a:t>Large subhead teal</a:t>
            </a:r>
          </a:p>
        </p:txBody>
      </p:sp>
      <p:sp>
        <p:nvSpPr>
          <p:cNvPr id="9" name="Text Placeholder 6"/>
          <p:cNvSpPr>
            <a:spLocks noGrp="1"/>
          </p:cNvSpPr>
          <p:nvPr>
            <p:ph type="body" sz="quarter" idx="14"/>
          </p:nvPr>
        </p:nvSpPr>
        <p:spPr>
          <a:xfrm>
            <a:off x="338138" y="1363981"/>
            <a:ext cx="4032000" cy="2531970"/>
          </a:xfrm>
          <a:prstGeom prst="rect">
            <a:avLst/>
          </a:prstGeom>
        </p:spPr>
        <p:txBody>
          <a:bodyPr lIns="0" tIns="0" rIns="0" bIns="0">
            <a:normAutofit/>
          </a:bodyPr>
          <a:lstStyle>
            <a:lvl1pPr marL="0" indent="0">
              <a:lnSpc>
                <a:spcPct val="100000"/>
              </a:lnSpc>
              <a:spcBef>
                <a:spcPts val="600"/>
              </a:spcBef>
              <a:buNone/>
              <a:defRPr sz="1600">
                <a:solidFill>
                  <a:schemeClr val="tx1"/>
                </a:solidFill>
              </a:defRPr>
            </a:lvl1pPr>
          </a:lstStyle>
          <a:p>
            <a:pPr lvl="0"/>
            <a:r>
              <a:rPr lang="en-US"/>
              <a:t>Edit Master text styles</a:t>
            </a:r>
          </a:p>
        </p:txBody>
      </p:sp>
      <p:sp>
        <p:nvSpPr>
          <p:cNvPr id="10" name="Text Placeholder 6"/>
          <p:cNvSpPr>
            <a:spLocks noGrp="1"/>
          </p:cNvSpPr>
          <p:nvPr>
            <p:ph type="body" sz="quarter" idx="15"/>
          </p:nvPr>
        </p:nvSpPr>
        <p:spPr>
          <a:xfrm>
            <a:off x="4772275" y="1363981"/>
            <a:ext cx="4032000" cy="2531970"/>
          </a:xfrm>
          <a:prstGeom prst="rect">
            <a:avLst/>
          </a:prstGeom>
        </p:spPr>
        <p:txBody>
          <a:bodyPr lIns="0" tIns="0" rIns="0" bIns="0">
            <a:normAutofit/>
          </a:bodyPr>
          <a:lstStyle>
            <a:lvl1pPr marL="0" indent="0">
              <a:lnSpc>
                <a:spcPct val="100000"/>
              </a:lnSpc>
              <a:spcBef>
                <a:spcPts val="600"/>
              </a:spcBef>
              <a:buNone/>
              <a:defRPr sz="1600">
                <a:solidFill>
                  <a:schemeClr val="tx1"/>
                </a:solidFill>
              </a:defRPr>
            </a:lvl1pPr>
          </a:lstStyle>
          <a:p>
            <a:pPr lvl="0"/>
            <a:r>
              <a:rPr lang="en-US"/>
              <a:t>Edit Master text styles</a:t>
            </a:r>
          </a:p>
        </p:txBody>
      </p:sp>
      <p:sp>
        <p:nvSpPr>
          <p:cNvPr id="11" name="Footer Placeholder 2"/>
          <p:cNvSpPr>
            <a:spLocks noGrp="1"/>
          </p:cNvSpPr>
          <p:nvPr>
            <p:ph type="ftr" sz="quarter" idx="4294967295"/>
          </p:nvPr>
        </p:nvSpPr>
        <p:spPr>
          <a:xfrm>
            <a:off x="818292" y="4687594"/>
            <a:ext cx="3086100" cy="160337"/>
          </a:xfrm>
          <a:prstGeom prst="rect">
            <a:avLst/>
          </a:prstGeom>
        </p:spPr>
        <p:txBody>
          <a:bodyPr/>
          <a:lstStyle/>
          <a:p>
            <a:r>
              <a:rPr lang="en-US" sz="600"/>
              <a:t>Copyright © 2017 BSI. All rights reserved.</a:t>
            </a:r>
            <a:endParaRPr lang="en-GB" sz="600" dirty="0"/>
          </a:p>
        </p:txBody>
      </p:sp>
    </p:spTree>
    <p:extLst>
      <p:ext uri="{BB962C8B-B14F-4D97-AF65-F5344CB8AC3E}">
        <p14:creationId xmlns:p14="http://schemas.microsoft.com/office/powerpoint/2010/main" val="394077057"/>
      </p:ext>
    </p:extLst>
  </p:cSld>
  <p:clrMapOvr>
    <a:masterClrMapping/>
  </p:clrMapOvr>
  <p:extLst>
    <p:ext uri="{DCECCB84-F9BA-43D5-87BE-67443E8EF086}">
      <p15:sldGuideLst xmlns:p15="http://schemas.microsoft.com/office/powerpoint/2012/main">
        <p15:guide id="1" orient="horz" pos="2460">
          <p15:clr>
            <a:srgbClr val="FBAE40"/>
          </p15:clr>
        </p15:guide>
        <p15:guide id="2" pos="3005">
          <p15:clr>
            <a:srgbClr val="FBAE40"/>
          </p15:clr>
        </p15:guide>
        <p15:guide id="3" pos="27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ED DEV OVERALL">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152402" y="1012205"/>
            <a:ext cx="7065474" cy="365125"/>
          </a:xfrm>
          <a:prstGeom prst="rect">
            <a:avLst/>
          </a:prstGeom>
        </p:spPr>
        <p:txBody>
          <a:bodyPr lIns="0" tIns="0" rIns="0" bIns="0"/>
          <a:lstStyle>
            <a:lvl1pPr marL="0" indent="0" algn="l">
              <a:buNone/>
              <a:defRPr sz="2998" baseline="0">
                <a:solidFill>
                  <a:schemeClr val="accent2"/>
                </a:solidFill>
              </a:defRPr>
            </a:lvl1pPr>
          </a:lstStyle>
          <a:p>
            <a:pPr lvl="0"/>
            <a:r>
              <a:rPr lang="en-GB" dirty="0"/>
              <a:t>Medical Device Regulatory Market Challenges</a:t>
            </a:r>
          </a:p>
        </p:txBody>
      </p:sp>
      <p:sp>
        <p:nvSpPr>
          <p:cNvPr id="10" name="Text Placeholder 6"/>
          <p:cNvSpPr>
            <a:spLocks noGrp="1"/>
          </p:cNvSpPr>
          <p:nvPr>
            <p:ph type="body" sz="quarter" idx="13" hasCustomPrompt="1"/>
          </p:nvPr>
        </p:nvSpPr>
        <p:spPr>
          <a:xfrm>
            <a:off x="152402" y="1678584"/>
            <a:ext cx="2881312" cy="365125"/>
          </a:xfrm>
          <a:prstGeom prst="rect">
            <a:avLst/>
          </a:prstGeom>
        </p:spPr>
        <p:txBody>
          <a:bodyPr lIns="0" tIns="0" rIns="0" bIns="0"/>
          <a:lstStyle>
            <a:lvl1pPr marL="0" indent="0" algn="l">
              <a:buNone/>
              <a:defRPr sz="1600" baseline="0">
                <a:solidFill>
                  <a:schemeClr val="accent4"/>
                </a:solidFill>
              </a:defRPr>
            </a:lvl1pPr>
          </a:lstStyle>
          <a:p>
            <a:pPr lvl="0"/>
            <a:r>
              <a:rPr lang="en-US" dirty="0"/>
              <a:t>Increased Requirements: </a:t>
            </a:r>
          </a:p>
          <a:p>
            <a:pPr lvl="0"/>
            <a:r>
              <a:rPr lang="en-US" dirty="0"/>
              <a:t>Meeting </a:t>
            </a:r>
          </a:p>
          <a:p>
            <a:pPr lvl="0"/>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52433" y="501260"/>
            <a:ext cx="683893" cy="41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794188" y="2710086"/>
            <a:ext cx="3500388" cy="2435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415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Footer Placeholder 2"/>
          <p:cNvSpPr>
            <a:spLocks noGrp="1"/>
          </p:cNvSpPr>
          <p:nvPr>
            <p:ph type="ftr" sz="quarter" idx="4294967295"/>
          </p:nvPr>
        </p:nvSpPr>
        <p:spPr>
          <a:xfrm>
            <a:off x="818292" y="4687594"/>
            <a:ext cx="3086100" cy="160337"/>
          </a:xfrm>
          <a:prstGeom prst="rect">
            <a:avLst/>
          </a:prstGeom>
        </p:spPr>
        <p:txBody>
          <a:bodyPr/>
          <a:lstStyle/>
          <a:p>
            <a:r>
              <a:rPr lang="en-US" sz="600"/>
              <a:t>Copyright © 2017 BSI. All rights reserved.</a:t>
            </a:r>
            <a:endParaRPr lang="en-GB" sz="600" dirty="0"/>
          </a:p>
        </p:txBody>
      </p:sp>
    </p:spTree>
    <p:extLst>
      <p:ext uri="{BB962C8B-B14F-4D97-AF65-F5344CB8AC3E}">
        <p14:creationId xmlns:p14="http://schemas.microsoft.com/office/powerpoint/2010/main" val="3349405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Smart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6" name="SmartArt Placeholder 5"/>
          <p:cNvSpPr>
            <a:spLocks noGrp="1"/>
          </p:cNvSpPr>
          <p:nvPr>
            <p:ph type="dgm" sz="quarter" idx="12"/>
          </p:nvPr>
        </p:nvSpPr>
        <p:spPr>
          <a:xfrm>
            <a:off x="338139" y="971850"/>
            <a:ext cx="8466137" cy="3506282"/>
          </a:xfrm>
        </p:spPr>
        <p:txBody>
          <a:bodyPr/>
          <a:lstStyle/>
          <a:p>
            <a:r>
              <a:rPr lang="en-US" dirty="0"/>
              <a:t>Click icon to add SmartArt graphic</a:t>
            </a:r>
          </a:p>
        </p:txBody>
      </p:sp>
    </p:spTree>
    <p:extLst>
      <p:ext uri="{BB962C8B-B14F-4D97-AF65-F5344CB8AC3E}">
        <p14:creationId xmlns:p14="http://schemas.microsoft.com/office/powerpoint/2010/main" val="882836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6" name="Content Placeholder 5"/>
          <p:cNvSpPr>
            <a:spLocks noGrp="1"/>
          </p:cNvSpPr>
          <p:nvPr>
            <p:ph sz="quarter" idx="12"/>
          </p:nvPr>
        </p:nvSpPr>
        <p:spPr>
          <a:xfrm>
            <a:off x="338138" y="1048074"/>
            <a:ext cx="8501062" cy="33538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1239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Smart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6" name="SmartArt Placeholder 5"/>
          <p:cNvSpPr>
            <a:spLocks noGrp="1"/>
          </p:cNvSpPr>
          <p:nvPr>
            <p:ph type="dgm" sz="quarter" idx="12"/>
          </p:nvPr>
        </p:nvSpPr>
        <p:spPr>
          <a:xfrm>
            <a:off x="338139" y="971850"/>
            <a:ext cx="8466137" cy="3506282"/>
          </a:xfrm>
        </p:spPr>
        <p:txBody>
          <a:bodyPr/>
          <a:lstStyle/>
          <a:p>
            <a:r>
              <a:rPr lang="en-US" dirty="0"/>
              <a:t>Click icon to add SmartArt graphic</a:t>
            </a:r>
          </a:p>
        </p:txBody>
      </p:sp>
    </p:spTree>
    <p:extLst>
      <p:ext uri="{BB962C8B-B14F-4D97-AF65-F5344CB8AC3E}">
        <p14:creationId xmlns:p14="http://schemas.microsoft.com/office/powerpoint/2010/main" val="3202967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Two column</a:t>
            </a:r>
            <a:endParaRPr lang="en-GB" dirty="0"/>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7" name="Text Placeholder 6"/>
          <p:cNvSpPr>
            <a:spLocks noGrp="1"/>
          </p:cNvSpPr>
          <p:nvPr>
            <p:ph type="body" sz="quarter" idx="12" hasCustomPrompt="1"/>
          </p:nvPr>
        </p:nvSpPr>
        <p:spPr>
          <a:xfrm>
            <a:off x="338138" y="1123951"/>
            <a:ext cx="4032000" cy="179070"/>
          </a:xfrm>
          <a:prstGeom prst="rect">
            <a:avLst/>
          </a:prstGeom>
        </p:spPr>
        <p:txBody>
          <a:bodyPr lIns="0" tIns="0" rIns="0" bIns="0"/>
          <a:lstStyle>
            <a:lvl1pPr marL="0" indent="0">
              <a:buNone/>
              <a:defRPr sz="1200" b="1">
                <a:solidFill>
                  <a:schemeClr val="tx2"/>
                </a:solidFill>
              </a:defRPr>
            </a:lvl1pPr>
          </a:lstStyle>
          <a:p>
            <a:pPr lvl="0"/>
            <a:r>
              <a:rPr lang="en-US" dirty="0"/>
              <a:t>Large subhead red</a:t>
            </a:r>
          </a:p>
        </p:txBody>
      </p:sp>
      <p:sp>
        <p:nvSpPr>
          <p:cNvPr id="8" name="Text Placeholder 6"/>
          <p:cNvSpPr>
            <a:spLocks noGrp="1"/>
          </p:cNvSpPr>
          <p:nvPr>
            <p:ph type="body" sz="quarter" idx="13" hasCustomPrompt="1"/>
          </p:nvPr>
        </p:nvSpPr>
        <p:spPr>
          <a:xfrm>
            <a:off x="4772275" y="1123951"/>
            <a:ext cx="4032000" cy="179070"/>
          </a:xfrm>
          <a:prstGeom prst="rect">
            <a:avLst/>
          </a:prstGeom>
        </p:spPr>
        <p:txBody>
          <a:bodyPr lIns="0" tIns="0" rIns="0" bIns="0"/>
          <a:lstStyle>
            <a:lvl1pPr marL="0" indent="0">
              <a:buNone/>
              <a:defRPr sz="1200" b="1">
                <a:solidFill>
                  <a:schemeClr val="accent2"/>
                </a:solidFill>
              </a:defRPr>
            </a:lvl1pPr>
          </a:lstStyle>
          <a:p>
            <a:pPr lvl="0"/>
            <a:r>
              <a:rPr lang="en-US" dirty="0"/>
              <a:t>Large subhead teal</a:t>
            </a:r>
          </a:p>
        </p:txBody>
      </p:sp>
      <p:sp>
        <p:nvSpPr>
          <p:cNvPr id="9" name="Text Placeholder 6"/>
          <p:cNvSpPr>
            <a:spLocks noGrp="1"/>
          </p:cNvSpPr>
          <p:nvPr>
            <p:ph type="body" sz="quarter" idx="14"/>
          </p:nvPr>
        </p:nvSpPr>
        <p:spPr>
          <a:xfrm>
            <a:off x="338138" y="1363981"/>
            <a:ext cx="4032000" cy="2531970"/>
          </a:xfrm>
          <a:prstGeom prst="rect">
            <a:avLst/>
          </a:prstGeom>
        </p:spPr>
        <p:txBody>
          <a:bodyPr lIns="0" tIns="0" rIns="0" bIns="0"/>
          <a:lstStyle>
            <a:lvl1pPr marL="0" indent="0">
              <a:lnSpc>
                <a:spcPct val="100000"/>
              </a:lnSpc>
              <a:spcBef>
                <a:spcPts val="600"/>
              </a:spcBef>
              <a:buNone/>
              <a:defRPr sz="1200">
                <a:solidFill>
                  <a:schemeClr val="tx1"/>
                </a:solidFill>
              </a:defRPr>
            </a:lvl1pPr>
          </a:lstStyle>
          <a:p>
            <a:pPr lvl="0"/>
            <a:r>
              <a:rPr lang="en-US"/>
              <a:t>Click to edit Master text styles</a:t>
            </a:r>
          </a:p>
        </p:txBody>
      </p:sp>
      <p:sp>
        <p:nvSpPr>
          <p:cNvPr id="10" name="Text Placeholder 6"/>
          <p:cNvSpPr>
            <a:spLocks noGrp="1"/>
          </p:cNvSpPr>
          <p:nvPr>
            <p:ph type="body" sz="quarter" idx="15"/>
          </p:nvPr>
        </p:nvSpPr>
        <p:spPr>
          <a:xfrm>
            <a:off x="4772275" y="1363981"/>
            <a:ext cx="4032000" cy="2531970"/>
          </a:xfrm>
          <a:prstGeom prst="rect">
            <a:avLst/>
          </a:prstGeom>
        </p:spPr>
        <p:txBody>
          <a:bodyPr lIns="0" tIns="0" rIns="0" bIns="0"/>
          <a:lstStyle>
            <a:lvl1pPr marL="0" indent="0">
              <a:lnSpc>
                <a:spcPct val="100000"/>
              </a:lnSpc>
              <a:spcBef>
                <a:spcPts val="600"/>
              </a:spcBef>
              <a:buNone/>
              <a:defRPr sz="12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832357416"/>
      </p:ext>
    </p:extLst>
  </p:cSld>
  <p:clrMapOvr>
    <a:masterClrMapping/>
  </p:clrMapOvr>
  <p:extLst>
    <p:ext uri="{DCECCB84-F9BA-43D5-87BE-67443E8EF086}">
      <p15:sldGuideLst xmlns:p15="http://schemas.microsoft.com/office/powerpoint/2012/main">
        <p15:guide id="1" orient="horz" pos="2460">
          <p15:clr>
            <a:srgbClr val="FBAE40"/>
          </p15:clr>
        </p15:guide>
        <p15:guide id="2" pos="3005">
          <p15:clr>
            <a:srgbClr val="FBAE40"/>
          </p15:clr>
        </p15:guide>
        <p15:guide id="3" pos="27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lumn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Two column</a:t>
            </a:r>
            <a:endParaRPr lang="en-GB" dirty="0"/>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7" name="Text Placeholder 6"/>
          <p:cNvSpPr>
            <a:spLocks noGrp="1"/>
          </p:cNvSpPr>
          <p:nvPr>
            <p:ph type="body" sz="quarter" idx="12" hasCustomPrompt="1"/>
          </p:nvPr>
        </p:nvSpPr>
        <p:spPr>
          <a:xfrm>
            <a:off x="338138" y="1123951"/>
            <a:ext cx="4032000" cy="179070"/>
          </a:xfrm>
          <a:prstGeom prst="rect">
            <a:avLst/>
          </a:prstGeom>
        </p:spPr>
        <p:txBody>
          <a:bodyPr lIns="0" tIns="0" rIns="0" bIns="0"/>
          <a:lstStyle>
            <a:lvl1pPr marL="0" indent="0">
              <a:buNone/>
              <a:defRPr sz="1200" b="1">
                <a:solidFill>
                  <a:schemeClr val="tx2"/>
                </a:solidFill>
              </a:defRPr>
            </a:lvl1pPr>
          </a:lstStyle>
          <a:p>
            <a:pPr lvl="0"/>
            <a:r>
              <a:rPr lang="en-US" dirty="0"/>
              <a:t>Large subhead red</a:t>
            </a:r>
          </a:p>
        </p:txBody>
      </p:sp>
      <p:sp>
        <p:nvSpPr>
          <p:cNvPr id="9" name="Text Placeholder 6"/>
          <p:cNvSpPr>
            <a:spLocks noGrp="1"/>
          </p:cNvSpPr>
          <p:nvPr>
            <p:ph type="body" sz="quarter" idx="14"/>
          </p:nvPr>
        </p:nvSpPr>
        <p:spPr>
          <a:xfrm>
            <a:off x="338138" y="1363981"/>
            <a:ext cx="4032000" cy="2531970"/>
          </a:xfrm>
          <a:prstGeom prst="rect">
            <a:avLst/>
          </a:prstGeom>
        </p:spPr>
        <p:txBody>
          <a:bodyPr lIns="0" tIns="0" rIns="0" bIns="0"/>
          <a:lstStyle>
            <a:lvl1pPr marL="0" indent="0">
              <a:lnSpc>
                <a:spcPct val="100000"/>
              </a:lnSpc>
              <a:spcBef>
                <a:spcPts val="600"/>
              </a:spcBef>
              <a:buNone/>
              <a:defRPr sz="1200">
                <a:solidFill>
                  <a:schemeClr val="tx1"/>
                </a:solidFill>
              </a:defRPr>
            </a:lvl1pPr>
          </a:lstStyle>
          <a:p>
            <a:pPr lvl="0"/>
            <a:r>
              <a:rPr lang="en-US"/>
              <a:t>Click to edit Master text styles</a:t>
            </a:r>
          </a:p>
        </p:txBody>
      </p:sp>
      <p:sp>
        <p:nvSpPr>
          <p:cNvPr id="6" name="Picture Placeholder 5"/>
          <p:cNvSpPr>
            <a:spLocks noGrp="1"/>
          </p:cNvSpPr>
          <p:nvPr>
            <p:ph type="pic" sz="quarter" idx="15" hasCustomPrompt="1"/>
          </p:nvPr>
        </p:nvSpPr>
        <p:spPr>
          <a:xfrm>
            <a:off x="4772025" y="1123950"/>
            <a:ext cx="4032250" cy="2781300"/>
          </a:xfrm>
          <a:prstGeom prst="rect">
            <a:avLst/>
          </a:prstGeom>
        </p:spPr>
        <p:txBody>
          <a:bodyPr/>
          <a:lstStyle>
            <a:lvl1pPr marL="0" indent="0">
              <a:buNone/>
              <a:defRPr sz="1799"/>
            </a:lvl1pPr>
          </a:lstStyle>
          <a:p>
            <a:r>
              <a:rPr lang="en-GB" dirty="0"/>
              <a:t>Image</a:t>
            </a:r>
          </a:p>
        </p:txBody>
      </p:sp>
    </p:spTree>
    <p:extLst>
      <p:ext uri="{BB962C8B-B14F-4D97-AF65-F5344CB8AC3E}">
        <p14:creationId xmlns:p14="http://schemas.microsoft.com/office/powerpoint/2010/main" val="3894690396"/>
      </p:ext>
    </p:extLst>
  </p:cSld>
  <p:clrMapOvr>
    <a:masterClrMapping/>
  </p:clrMapOvr>
  <p:extLst>
    <p:ext uri="{DCECCB84-F9BA-43D5-87BE-67443E8EF086}">
      <p15:sldGuideLst xmlns:p15="http://schemas.microsoft.com/office/powerpoint/2012/main">
        <p15:guide id="1" orient="horz" pos="2460">
          <p15:clr>
            <a:srgbClr val="FBAE40"/>
          </p15:clr>
        </p15:guide>
        <p15:guide id="2" pos="2760">
          <p15:clr>
            <a:srgbClr val="FBAE40"/>
          </p15:clr>
        </p15:guide>
        <p15:guide id="3" pos="300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ree column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Three column</a:t>
            </a:r>
            <a:endParaRPr lang="en-GB" dirty="0"/>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7" name="Text Placeholder 6"/>
          <p:cNvSpPr>
            <a:spLocks noGrp="1"/>
          </p:cNvSpPr>
          <p:nvPr>
            <p:ph type="body" sz="quarter" idx="12" hasCustomPrompt="1"/>
          </p:nvPr>
        </p:nvSpPr>
        <p:spPr>
          <a:xfrm>
            <a:off x="345758" y="1123951"/>
            <a:ext cx="2628000" cy="179070"/>
          </a:xfrm>
          <a:prstGeom prst="rect">
            <a:avLst/>
          </a:prstGeom>
        </p:spPr>
        <p:txBody>
          <a:bodyPr lIns="0" tIns="0" rIns="0" bIns="0"/>
          <a:lstStyle>
            <a:lvl1pPr marL="0" indent="0">
              <a:buNone/>
              <a:defRPr sz="900" b="1">
                <a:solidFill>
                  <a:schemeClr val="tx2"/>
                </a:solidFill>
              </a:defRPr>
            </a:lvl1pPr>
          </a:lstStyle>
          <a:p>
            <a:pPr lvl="0"/>
            <a:r>
              <a:rPr lang="en-US" dirty="0"/>
              <a:t>Subhead red</a:t>
            </a:r>
          </a:p>
        </p:txBody>
      </p:sp>
      <p:sp>
        <p:nvSpPr>
          <p:cNvPr id="9" name="Text Placeholder 6"/>
          <p:cNvSpPr>
            <a:spLocks noGrp="1"/>
          </p:cNvSpPr>
          <p:nvPr>
            <p:ph type="body" sz="quarter" idx="14"/>
          </p:nvPr>
        </p:nvSpPr>
        <p:spPr>
          <a:xfrm>
            <a:off x="345758" y="1363981"/>
            <a:ext cx="2628000" cy="2531970"/>
          </a:xfrm>
          <a:prstGeom prst="rect">
            <a:avLst/>
          </a:prstGeom>
        </p:spPr>
        <p:txBody>
          <a:bodyPr lIns="0" tIns="0" rIns="0" bIns="0"/>
          <a:lstStyle>
            <a:lvl1pPr marL="0" indent="0">
              <a:lnSpc>
                <a:spcPct val="100000"/>
              </a:lnSpc>
              <a:spcBef>
                <a:spcPts val="600"/>
              </a:spcBef>
              <a:buNone/>
              <a:defRPr sz="1200">
                <a:solidFill>
                  <a:schemeClr val="tx1"/>
                </a:solidFill>
              </a:defRPr>
            </a:lvl1pPr>
          </a:lstStyle>
          <a:p>
            <a:pPr lvl="0"/>
            <a:r>
              <a:rPr lang="en-US"/>
              <a:t>Click to edit Master text styles</a:t>
            </a:r>
          </a:p>
        </p:txBody>
      </p:sp>
      <p:sp>
        <p:nvSpPr>
          <p:cNvPr id="6" name="Picture Placeholder 5"/>
          <p:cNvSpPr>
            <a:spLocks noGrp="1"/>
          </p:cNvSpPr>
          <p:nvPr>
            <p:ph type="pic" sz="quarter" idx="15" hasCustomPrompt="1"/>
          </p:nvPr>
        </p:nvSpPr>
        <p:spPr>
          <a:xfrm>
            <a:off x="6156176" y="1123950"/>
            <a:ext cx="2628000" cy="2781300"/>
          </a:xfrm>
          <a:prstGeom prst="rect">
            <a:avLst/>
          </a:prstGeom>
        </p:spPr>
        <p:txBody>
          <a:bodyPr/>
          <a:lstStyle>
            <a:lvl1pPr marL="0" indent="0">
              <a:buNone/>
              <a:defRPr sz="1799"/>
            </a:lvl1pPr>
          </a:lstStyle>
          <a:p>
            <a:r>
              <a:rPr lang="en-GB" dirty="0"/>
              <a:t>Image</a:t>
            </a:r>
          </a:p>
        </p:txBody>
      </p:sp>
      <p:sp>
        <p:nvSpPr>
          <p:cNvPr id="8" name="Text Placeholder 6"/>
          <p:cNvSpPr>
            <a:spLocks noGrp="1"/>
          </p:cNvSpPr>
          <p:nvPr>
            <p:ph type="body" sz="quarter" idx="16" hasCustomPrompt="1"/>
          </p:nvPr>
        </p:nvSpPr>
        <p:spPr>
          <a:xfrm>
            <a:off x="3250967" y="1123951"/>
            <a:ext cx="2628000" cy="179070"/>
          </a:xfrm>
          <a:prstGeom prst="rect">
            <a:avLst/>
          </a:prstGeom>
        </p:spPr>
        <p:txBody>
          <a:bodyPr lIns="0" tIns="0" rIns="0" bIns="0"/>
          <a:lstStyle>
            <a:lvl1pPr marL="0" indent="0">
              <a:buNone/>
              <a:defRPr sz="900" b="1">
                <a:solidFill>
                  <a:schemeClr val="accent2"/>
                </a:solidFill>
              </a:defRPr>
            </a:lvl1pPr>
          </a:lstStyle>
          <a:p>
            <a:pPr lvl="0"/>
            <a:r>
              <a:rPr lang="en-US" dirty="0"/>
              <a:t>Subhead red</a:t>
            </a:r>
          </a:p>
        </p:txBody>
      </p:sp>
      <p:sp>
        <p:nvSpPr>
          <p:cNvPr id="10" name="Text Placeholder 6"/>
          <p:cNvSpPr>
            <a:spLocks noGrp="1"/>
          </p:cNvSpPr>
          <p:nvPr>
            <p:ph type="body" sz="quarter" idx="17"/>
          </p:nvPr>
        </p:nvSpPr>
        <p:spPr>
          <a:xfrm>
            <a:off x="3250967" y="1363981"/>
            <a:ext cx="2628000" cy="2531970"/>
          </a:xfrm>
          <a:prstGeom prst="rect">
            <a:avLst/>
          </a:prstGeom>
        </p:spPr>
        <p:txBody>
          <a:bodyPr lIns="0" tIns="0" rIns="0" bIns="0"/>
          <a:lstStyle>
            <a:lvl1pPr marL="0" indent="0">
              <a:lnSpc>
                <a:spcPct val="100000"/>
              </a:lnSpc>
              <a:spcBef>
                <a:spcPts val="600"/>
              </a:spcBef>
              <a:buNone/>
              <a:defRPr sz="12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590653656"/>
      </p:ext>
    </p:extLst>
  </p:cSld>
  <p:clrMapOvr>
    <a:masterClrMapping/>
  </p:clrMapOvr>
  <p:extLst>
    <p:ext uri="{DCECCB84-F9BA-43D5-87BE-67443E8EF086}">
      <p15:sldGuideLst xmlns:p15="http://schemas.microsoft.com/office/powerpoint/2012/main">
        <p15:guide id="1" orient="horz" pos="2460">
          <p15:clr>
            <a:srgbClr val="FBAE40"/>
          </p15:clr>
        </p15:guide>
        <p15:guide id="2" pos="1882">
          <p15:clr>
            <a:srgbClr val="FBAE40"/>
          </p15:clr>
        </p15:guide>
        <p15:guide id="3" pos="2045">
          <p15:clr>
            <a:srgbClr val="FBAE40"/>
          </p15:clr>
        </p15:guide>
        <p15:guide id="4" pos="3710">
          <p15:clr>
            <a:srgbClr val="FBAE40"/>
          </p15:clr>
        </p15:guide>
        <p15:guide id="5" pos="387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column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Three column boxes</a:t>
            </a:r>
            <a:endParaRPr lang="en-GB" dirty="0"/>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5" name="Rectangle 4"/>
          <p:cNvSpPr/>
          <p:nvPr/>
        </p:nvSpPr>
        <p:spPr>
          <a:xfrm>
            <a:off x="338109" y="1123950"/>
            <a:ext cx="2649537"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7" name="Text Placeholder 6"/>
          <p:cNvSpPr>
            <a:spLocks noGrp="1"/>
          </p:cNvSpPr>
          <p:nvPr>
            <p:ph type="body" sz="quarter" idx="12" hasCustomPrompt="1"/>
          </p:nvPr>
        </p:nvSpPr>
        <p:spPr>
          <a:xfrm>
            <a:off x="338075" y="1123950"/>
            <a:ext cx="26496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9" name="Text Placeholder 6"/>
          <p:cNvSpPr>
            <a:spLocks noGrp="1"/>
          </p:cNvSpPr>
          <p:nvPr>
            <p:ph type="body" sz="quarter" idx="14" hasCustomPrompt="1"/>
          </p:nvPr>
        </p:nvSpPr>
        <p:spPr>
          <a:xfrm>
            <a:off x="338075" y="1519238"/>
            <a:ext cx="2649600" cy="591502"/>
          </a:xfrm>
          <a:prstGeom prst="rect">
            <a:avLst/>
          </a:prstGeom>
          <a:noFill/>
        </p:spPr>
        <p:txBody>
          <a:bodyPr lIns="108000" tIns="108000" rIns="108000" bIns="108000"/>
          <a:lstStyle>
            <a:lvl1pPr marL="0" indent="0">
              <a:lnSpc>
                <a:spcPct val="100000"/>
              </a:lnSpc>
              <a:spcBef>
                <a:spcPts val="600"/>
              </a:spcBef>
              <a:buNone/>
              <a:defRPr sz="900" b="1">
                <a:solidFill>
                  <a:schemeClr val="tx1"/>
                </a:solidFill>
              </a:defRPr>
            </a:lvl1pPr>
          </a:lstStyle>
          <a:p>
            <a:pPr lvl="0"/>
            <a:r>
              <a:rPr lang="en-US" dirty="0"/>
              <a:t>Bold body copy</a:t>
            </a:r>
          </a:p>
        </p:txBody>
      </p:sp>
      <p:sp>
        <p:nvSpPr>
          <p:cNvPr id="11" name="Text Placeholder 6"/>
          <p:cNvSpPr>
            <a:spLocks noGrp="1"/>
          </p:cNvSpPr>
          <p:nvPr>
            <p:ph type="body" sz="quarter" idx="18" hasCustomPrompt="1"/>
          </p:nvPr>
        </p:nvSpPr>
        <p:spPr>
          <a:xfrm>
            <a:off x="338075" y="2114551"/>
            <a:ext cx="2649600" cy="812006"/>
          </a:xfrm>
          <a:prstGeom prst="rect">
            <a:avLst/>
          </a:prstGeom>
          <a:noFill/>
        </p:spPr>
        <p:txBody>
          <a:bodyPr lIns="108000" tIns="108000" rIns="108000" bIns="108000"/>
          <a:lstStyle>
            <a:lvl1pPr marL="0" indent="0">
              <a:lnSpc>
                <a:spcPct val="100000"/>
              </a:lnSpc>
              <a:spcBef>
                <a:spcPts val="600"/>
              </a:spcBef>
              <a:buNone/>
              <a:defRPr sz="900" b="0">
                <a:solidFill>
                  <a:schemeClr val="tx1"/>
                </a:solidFill>
              </a:defRPr>
            </a:lvl1pPr>
          </a:lstStyle>
          <a:p>
            <a:pPr lvl="0"/>
            <a:r>
              <a:rPr lang="en-US" dirty="0"/>
              <a:t>Standard body copy</a:t>
            </a:r>
          </a:p>
        </p:txBody>
      </p:sp>
      <p:sp>
        <p:nvSpPr>
          <p:cNvPr id="13" name="Text Placeholder 6"/>
          <p:cNvSpPr>
            <a:spLocks noGrp="1"/>
          </p:cNvSpPr>
          <p:nvPr>
            <p:ph type="body" sz="quarter" idx="19" hasCustomPrompt="1"/>
          </p:nvPr>
        </p:nvSpPr>
        <p:spPr>
          <a:xfrm>
            <a:off x="338075" y="2926080"/>
            <a:ext cx="26496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
        <p:nvSpPr>
          <p:cNvPr id="24" name="Rectangle 23"/>
          <p:cNvSpPr/>
          <p:nvPr/>
        </p:nvSpPr>
        <p:spPr>
          <a:xfrm>
            <a:off x="3246472" y="1123951"/>
            <a:ext cx="2649537"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25" name="Text Placeholder 6"/>
          <p:cNvSpPr>
            <a:spLocks noGrp="1"/>
          </p:cNvSpPr>
          <p:nvPr>
            <p:ph type="body" sz="quarter" idx="20" hasCustomPrompt="1"/>
          </p:nvPr>
        </p:nvSpPr>
        <p:spPr>
          <a:xfrm>
            <a:off x="3246438" y="1123951"/>
            <a:ext cx="26496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26" name="Text Placeholder 6"/>
          <p:cNvSpPr>
            <a:spLocks noGrp="1"/>
          </p:cNvSpPr>
          <p:nvPr>
            <p:ph type="body" sz="quarter" idx="21" hasCustomPrompt="1"/>
          </p:nvPr>
        </p:nvSpPr>
        <p:spPr>
          <a:xfrm>
            <a:off x="3246438" y="1519239"/>
            <a:ext cx="2649600" cy="591502"/>
          </a:xfrm>
          <a:prstGeom prst="rect">
            <a:avLst/>
          </a:prstGeom>
          <a:noFill/>
        </p:spPr>
        <p:txBody>
          <a:bodyPr lIns="108000" tIns="108000" rIns="108000" bIns="108000"/>
          <a:lstStyle>
            <a:lvl1pPr marL="0" indent="0">
              <a:lnSpc>
                <a:spcPct val="100000"/>
              </a:lnSpc>
              <a:spcBef>
                <a:spcPts val="600"/>
              </a:spcBef>
              <a:buNone/>
              <a:defRPr sz="900" b="1">
                <a:solidFill>
                  <a:schemeClr val="tx1"/>
                </a:solidFill>
              </a:defRPr>
            </a:lvl1pPr>
          </a:lstStyle>
          <a:p>
            <a:pPr lvl="0"/>
            <a:r>
              <a:rPr lang="en-US" dirty="0"/>
              <a:t>Bold body copy</a:t>
            </a:r>
          </a:p>
        </p:txBody>
      </p:sp>
      <p:sp>
        <p:nvSpPr>
          <p:cNvPr id="27" name="Text Placeholder 6"/>
          <p:cNvSpPr>
            <a:spLocks noGrp="1"/>
          </p:cNvSpPr>
          <p:nvPr>
            <p:ph type="body" sz="quarter" idx="22" hasCustomPrompt="1"/>
          </p:nvPr>
        </p:nvSpPr>
        <p:spPr>
          <a:xfrm>
            <a:off x="3246438" y="2114552"/>
            <a:ext cx="2649600" cy="812006"/>
          </a:xfrm>
          <a:prstGeom prst="rect">
            <a:avLst/>
          </a:prstGeom>
          <a:noFill/>
        </p:spPr>
        <p:txBody>
          <a:bodyPr lIns="108000" tIns="108000" rIns="108000" bIns="108000"/>
          <a:lstStyle>
            <a:lvl1pPr marL="0" indent="0">
              <a:lnSpc>
                <a:spcPct val="100000"/>
              </a:lnSpc>
              <a:spcBef>
                <a:spcPts val="600"/>
              </a:spcBef>
              <a:buNone/>
              <a:defRPr sz="900" b="0">
                <a:solidFill>
                  <a:schemeClr val="tx1"/>
                </a:solidFill>
              </a:defRPr>
            </a:lvl1pPr>
          </a:lstStyle>
          <a:p>
            <a:pPr lvl="0"/>
            <a:r>
              <a:rPr lang="en-US" dirty="0"/>
              <a:t>Standard body copy</a:t>
            </a:r>
          </a:p>
        </p:txBody>
      </p:sp>
      <p:sp>
        <p:nvSpPr>
          <p:cNvPr id="28" name="Text Placeholder 6"/>
          <p:cNvSpPr>
            <a:spLocks noGrp="1"/>
          </p:cNvSpPr>
          <p:nvPr>
            <p:ph type="body" sz="quarter" idx="23" hasCustomPrompt="1"/>
          </p:nvPr>
        </p:nvSpPr>
        <p:spPr>
          <a:xfrm>
            <a:off x="3246438" y="2926081"/>
            <a:ext cx="26496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
        <p:nvSpPr>
          <p:cNvPr id="29" name="Rectangle 28"/>
          <p:cNvSpPr/>
          <p:nvPr/>
        </p:nvSpPr>
        <p:spPr>
          <a:xfrm>
            <a:off x="6154740" y="1123951"/>
            <a:ext cx="2649537"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30" name="Text Placeholder 6"/>
          <p:cNvSpPr>
            <a:spLocks noGrp="1"/>
          </p:cNvSpPr>
          <p:nvPr>
            <p:ph type="body" sz="quarter" idx="24" hasCustomPrompt="1"/>
          </p:nvPr>
        </p:nvSpPr>
        <p:spPr>
          <a:xfrm>
            <a:off x="6154706" y="1123951"/>
            <a:ext cx="26496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31" name="Text Placeholder 6"/>
          <p:cNvSpPr>
            <a:spLocks noGrp="1"/>
          </p:cNvSpPr>
          <p:nvPr>
            <p:ph type="body" sz="quarter" idx="25" hasCustomPrompt="1"/>
          </p:nvPr>
        </p:nvSpPr>
        <p:spPr>
          <a:xfrm>
            <a:off x="6154706" y="1519239"/>
            <a:ext cx="2649600" cy="591502"/>
          </a:xfrm>
          <a:prstGeom prst="rect">
            <a:avLst/>
          </a:prstGeom>
          <a:noFill/>
        </p:spPr>
        <p:txBody>
          <a:bodyPr lIns="108000" tIns="108000" rIns="108000" bIns="108000"/>
          <a:lstStyle>
            <a:lvl1pPr marL="0" indent="0">
              <a:lnSpc>
                <a:spcPct val="100000"/>
              </a:lnSpc>
              <a:spcBef>
                <a:spcPts val="600"/>
              </a:spcBef>
              <a:buNone/>
              <a:defRPr sz="900" b="1">
                <a:solidFill>
                  <a:schemeClr val="tx1"/>
                </a:solidFill>
              </a:defRPr>
            </a:lvl1pPr>
          </a:lstStyle>
          <a:p>
            <a:pPr lvl="0"/>
            <a:r>
              <a:rPr lang="en-US" dirty="0"/>
              <a:t>Bold body copy</a:t>
            </a:r>
          </a:p>
        </p:txBody>
      </p:sp>
      <p:sp>
        <p:nvSpPr>
          <p:cNvPr id="32" name="Text Placeholder 6"/>
          <p:cNvSpPr>
            <a:spLocks noGrp="1"/>
          </p:cNvSpPr>
          <p:nvPr>
            <p:ph type="body" sz="quarter" idx="26" hasCustomPrompt="1"/>
          </p:nvPr>
        </p:nvSpPr>
        <p:spPr>
          <a:xfrm>
            <a:off x="6154706" y="2114552"/>
            <a:ext cx="2649600" cy="812006"/>
          </a:xfrm>
          <a:prstGeom prst="rect">
            <a:avLst/>
          </a:prstGeom>
          <a:noFill/>
        </p:spPr>
        <p:txBody>
          <a:bodyPr lIns="108000" tIns="108000" rIns="108000" bIns="108000"/>
          <a:lstStyle>
            <a:lvl1pPr marL="0" indent="0">
              <a:lnSpc>
                <a:spcPct val="100000"/>
              </a:lnSpc>
              <a:spcBef>
                <a:spcPts val="600"/>
              </a:spcBef>
              <a:buNone/>
              <a:defRPr sz="900" b="0">
                <a:solidFill>
                  <a:schemeClr val="tx1"/>
                </a:solidFill>
              </a:defRPr>
            </a:lvl1pPr>
          </a:lstStyle>
          <a:p>
            <a:pPr lvl="0"/>
            <a:r>
              <a:rPr lang="en-US" dirty="0"/>
              <a:t>Standard body copy</a:t>
            </a:r>
          </a:p>
        </p:txBody>
      </p:sp>
      <p:sp>
        <p:nvSpPr>
          <p:cNvPr id="33" name="Text Placeholder 6"/>
          <p:cNvSpPr>
            <a:spLocks noGrp="1"/>
          </p:cNvSpPr>
          <p:nvPr>
            <p:ph type="body" sz="quarter" idx="27" hasCustomPrompt="1"/>
          </p:nvPr>
        </p:nvSpPr>
        <p:spPr>
          <a:xfrm>
            <a:off x="6154706" y="2926081"/>
            <a:ext cx="26496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Tree>
    <p:extLst>
      <p:ext uri="{BB962C8B-B14F-4D97-AF65-F5344CB8AC3E}">
        <p14:creationId xmlns:p14="http://schemas.microsoft.com/office/powerpoint/2010/main" val="2712203529"/>
      </p:ext>
    </p:extLst>
  </p:cSld>
  <p:clrMapOvr>
    <a:masterClrMapping/>
  </p:clrMapOvr>
  <p:extLst>
    <p:ext uri="{DCECCB84-F9BA-43D5-87BE-67443E8EF086}">
      <p15:sldGuideLst xmlns:p15="http://schemas.microsoft.com/office/powerpoint/2012/main">
        <p15:guide id="1" orient="horz" pos="2787">
          <p15:clr>
            <a:srgbClr val="FBAE40"/>
          </p15:clr>
        </p15:guide>
        <p15:guide id="2" pos="1882">
          <p15:clr>
            <a:srgbClr val="FBAE40"/>
          </p15:clr>
        </p15:guide>
        <p15:guide id="3" pos="2045">
          <p15:clr>
            <a:srgbClr val="FBAE40"/>
          </p15:clr>
        </p15:guide>
        <p15:guide id="4" pos="3716">
          <p15:clr>
            <a:srgbClr val="FBAE40"/>
          </p15:clr>
        </p15:guide>
        <p15:guide id="5" pos="387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column box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Four column boxes</a:t>
            </a:r>
            <a:endParaRPr lang="en-GB" dirty="0"/>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23" name="Rectangle 22"/>
          <p:cNvSpPr/>
          <p:nvPr/>
        </p:nvSpPr>
        <p:spPr>
          <a:xfrm>
            <a:off x="338107" y="1123950"/>
            <a:ext cx="1926000"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34" name="Text Placeholder 6"/>
          <p:cNvSpPr>
            <a:spLocks noGrp="1"/>
          </p:cNvSpPr>
          <p:nvPr>
            <p:ph type="body" sz="quarter" idx="12" hasCustomPrompt="1"/>
          </p:nvPr>
        </p:nvSpPr>
        <p:spPr>
          <a:xfrm>
            <a:off x="338075" y="1123950"/>
            <a:ext cx="19260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35" name="Text Placeholder 6"/>
          <p:cNvSpPr>
            <a:spLocks noGrp="1"/>
          </p:cNvSpPr>
          <p:nvPr>
            <p:ph type="body" sz="quarter" idx="14" hasCustomPrompt="1"/>
          </p:nvPr>
        </p:nvSpPr>
        <p:spPr>
          <a:xfrm>
            <a:off x="338075" y="1519238"/>
            <a:ext cx="1926000" cy="591502"/>
          </a:xfrm>
          <a:prstGeom prst="rect">
            <a:avLst/>
          </a:prstGeom>
          <a:noFill/>
        </p:spPr>
        <p:txBody>
          <a:bodyPr lIns="108000" tIns="108000" rIns="108000" bIns="108000"/>
          <a:lstStyle>
            <a:lvl1pPr marL="0" indent="0">
              <a:buNone/>
              <a:defRPr sz="900" b="1">
                <a:solidFill>
                  <a:schemeClr val="tx1"/>
                </a:solidFill>
              </a:defRPr>
            </a:lvl1pPr>
          </a:lstStyle>
          <a:p>
            <a:pPr lvl="0"/>
            <a:r>
              <a:rPr lang="en-US" dirty="0"/>
              <a:t>Bold body copy</a:t>
            </a:r>
          </a:p>
        </p:txBody>
      </p:sp>
      <p:sp>
        <p:nvSpPr>
          <p:cNvPr id="36" name="Text Placeholder 6"/>
          <p:cNvSpPr>
            <a:spLocks noGrp="1"/>
          </p:cNvSpPr>
          <p:nvPr>
            <p:ph type="body" sz="quarter" idx="18" hasCustomPrompt="1"/>
          </p:nvPr>
        </p:nvSpPr>
        <p:spPr>
          <a:xfrm>
            <a:off x="338075" y="2114551"/>
            <a:ext cx="1926000" cy="812006"/>
          </a:xfrm>
          <a:prstGeom prst="rect">
            <a:avLst/>
          </a:prstGeom>
          <a:noFill/>
        </p:spPr>
        <p:txBody>
          <a:bodyPr lIns="108000" tIns="108000" rIns="108000" bIns="108000"/>
          <a:lstStyle>
            <a:lvl1pPr marL="0" indent="0">
              <a:buNone/>
              <a:defRPr sz="900" b="0">
                <a:solidFill>
                  <a:schemeClr val="tx1"/>
                </a:solidFill>
              </a:defRPr>
            </a:lvl1pPr>
          </a:lstStyle>
          <a:p>
            <a:pPr lvl="0"/>
            <a:r>
              <a:rPr lang="en-US" dirty="0"/>
              <a:t>Standard body copy</a:t>
            </a:r>
          </a:p>
        </p:txBody>
      </p:sp>
      <p:sp>
        <p:nvSpPr>
          <p:cNvPr id="37" name="Text Placeholder 6"/>
          <p:cNvSpPr>
            <a:spLocks noGrp="1"/>
          </p:cNvSpPr>
          <p:nvPr>
            <p:ph type="body" sz="quarter" idx="19" hasCustomPrompt="1"/>
          </p:nvPr>
        </p:nvSpPr>
        <p:spPr>
          <a:xfrm>
            <a:off x="338075" y="2926080"/>
            <a:ext cx="1926000" cy="1498283"/>
          </a:xfrm>
          <a:prstGeom prst="rect">
            <a:avLst/>
          </a:prstGeom>
          <a:noFill/>
        </p:spPr>
        <p:txBody>
          <a:bodyPr lIns="108000" tIns="108000" rIns="108000" bIns="108000"/>
          <a:lstStyle>
            <a:lvl1pPr marL="143957" marR="0" indent="-143957" algn="l" defTabSz="914126" rtl="0" eaLnBrk="1" fontAlgn="auto" latinLnBrk="0" hangingPunct="1">
              <a:lnSpc>
                <a:spcPct val="100000"/>
              </a:lnSpc>
              <a:spcBef>
                <a:spcPts val="0"/>
              </a:spcBef>
              <a:spcAft>
                <a:spcPts val="400"/>
              </a:spcAft>
              <a:buClr>
                <a:schemeClr val="tx2"/>
              </a:buClr>
              <a:buSzTx/>
              <a:buFont typeface="Arial" panose="020B0604020202020204" pitchFamily="34" charset="0"/>
              <a:buChar char="•"/>
              <a:tabLst/>
              <a:defRPr sz="900" b="0">
                <a:solidFill>
                  <a:schemeClr val="tx1"/>
                </a:solidFill>
              </a:defRPr>
            </a:lvl1pPr>
            <a:lvl2pPr marL="457063" indent="0">
              <a:buNone/>
              <a:defRPr/>
            </a:lvl2pPr>
          </a:lstStyle>
          <a:p>
            <a:pPr lvl="0"/>
            <a:r>
              <a:rPr lang="en-US" dirty="0"/>
              <a:t>Bullet Points</a:t>
            </a:r>
          </a:p>
          <a:p>
            <a:pPr lvl="0"/>
            <a:endParaRPr lang="en-US" dirty="0"/>
          </a:p>
          <a:p>
            <a:pPr lvl="0"/>
            <a:endParaRPr lang="en-US" dirty="0"/>
          </a:p>
          <a:p>
            <a:pPr lvl="0"/>
            <a:endParaRPr lang="en-US" dirty="0"/>
          </a:p>
        </p:txBody>
      </p:sp>
      <p:sp>
        <p:nvSpPr>
          <p:cNvPr id="38" name="Rectangle 37"/>
          <p:cNvSpPr/>
          <p:nvPr/>
        </p:nvSpPr>
        <p:spPr>
          <a:xfrm>
            <a:off x="2515825" y="1123951"/>
            <a:ext cx="1926000"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39" name="Text Placeholder 6"/>
          <p:cNvSpPr>
            <a:spLocks noGrp="1"/>
          </p:cNvSpPr>
          <p:nvPr>
            <p:ph type="body" sz="quarter" idx="20" hasCustomPrompt="1"/>
          </p:nvPr>
        </p:nvSpPr>
        <p:spPr>
          <a:xfrm>
            <a:off x="2515793" y="1123951"/>
            <a:ext cx="19260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40" name="Text Placeholder 6"/>
          <p:cNvSpPr>
            <a:spLocks noGrp="1"/>
          </p:cNvSpPr>
          <p:nvPr>
            <p:ph type="body" sz="quarter" idx="21" hasCustomPrompt="1"/>
          </p:nvPr>
        </p:nvSpPr>
        <p:spPr>
          <a:xfrm>
            <a:off x="2515793" y="1519239"/>
            <a:ext cx="1926000" cy="591502"/>
          </a:xfrm>
          <a:prstGeom prst="rect">
            <a:avLst/>
          </a:prstGeom>
          <a:noFill/>
        </p:spPr>
        <p:txBody>
          <a:bodyPr lIns="108000" tIns="108000" rIns="108000" bIns="108000"/>
          <a:lstStyle>
            <a:lvl1pPr marL="0" indent="0">
              <a:buNone/>
              <a:defRPr sz="900" b="1">
                <a:solidFill>
                  <a:schemeClr val="tx1"/>
                </a:solidFill>
              </a:defRPr>
            </a:lvl1pPr>
          </a:lstStyle>
          <a:p>
            <a:pPr lvl="0"/>
            <a:r>
              <a:rPr lang="en-US" dirty="0"/>
              <a:t>Bold body copy</a:t>
            </a:r>
          </a:p>
        </p:txBody>
      </p:sp>
      <p:sp>
        <p:nvSpPr>
          <p:cNvPr id="41" name="Text Placeholder 6"/>
          <p:cNvSpPr>
            <a:spLocks noGrp="1"/>
          </p:cNvSpPr>
          <p:nvPr>
            <p:ph type="body" sz="quarter" idx="22" hasCustomPrompt="1"/>
          </p:nvPr>
        </p:nvSpPr>
        <p:spPr>
          <a:xfrm>
            <a:off x="2515793" y="2114552"/>
            <a:ext cx="1926000" cy="812006"/>
          </a:xfrm>
          <a:prstGeom prst="rect">
            <a:avLst/>
          </a:prstGeom>
          <a:noFill/>
        </p:spPr>
        <p:txBody>
          <a:bodyPr lIns="108000" tIns="108000" rIns="108000" bIns="108000"/>
          <a:lstStyle>
            <a:lvl1pPr marL="0" indent="0">
              <a:buNone/>
              <a:defRPr sz="900" b="0">
                <a:solidFill>
                  <a:schemeClr val="tx1"/>
                </a:solidFill>
              </a:defRPr>
            </a:lvl1pPr>
          </a:lstStyle>
          <a:p>
            <a:pPr lvl="0"/>
            <a:r>
              <a:rPr lang="en-US" dirty="0"/>
              <a:t>Standard body copy</a:t>
            </a:r>
          </a:p>
        </p:txBody>
      </p:sp>
      <p:sp>
        <p:nvSpPr>
          <p:cNvPr id="42" name="Text Placeholder 6"/>
          <p:cNvSpPr>
            <a:spLocks noGrp="1"/>
          </p:cNvSpPr>
          <p:nvPr>
            <p:ph type="body" sz="quarter" idx="23" hasCustomPrompt="1"/>
          </p:nvPr>
        </p:nvSpPr>
        <p:spPr>
          <a:xfrm>
            <a:off x="2515793" y="2926081"/>
            <a:ext cx="19260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
        <p:nvSpPr>
          <p:cNvPr id="43" name="Rectangle 42"/>
          <p:cNvSpPr/>
          <p:nvPr/>
        </p:nvSpPr>
        <p:spPr>
          <a:xfrm>
            <a:off x="4699032" y="1123951"/>
            <a:ext cx="1926000"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44" name="Text Placeholder 6"/>
          <p:cNvSpPr>
            <a:spLocks noGrp="1"/>
          </p:cNvSpPr>
          <p:nvPr>
            <p:ph type="body" sz="quarter" idx="24" hasCustomPrompt="1"/>
          </p:nvPr>
        </p:nvSpPr>
        <p:spPr>
          <a:xfrm>
            <a:off x="4699000" y="1123951"/>
            <a:ext cx="19260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45" name="Text Placeholder 6"/>
          <p:cNvSpPr>
            <a:spLocks noGrp="1"/>
          </p:cNvSpPr>
          <p:nvPr>
            <p:ph type="body" sz="quarter" idx="25" hasCustomPrompt="1"/>
          </p:nvPr>
        </p:nvSpPr>
        <p:spPr>
          <a:xfrm>
            <a:off x="4699000" y="1519239"/>
            <a:ext cx="1926000" cy="591502"/>
          </a:xfrm>
          <a:prstGeom prst="rect">
            <a:avLst/>
          </a:prstGeom>
          <a:noFill/>
        </p:spPr>
        <p:txBody>
          <a:bodyPr lIns="108000" tIns="108000" rIns="108000" bIns="108000"/>
          <a:lstStyle>
            <a:lvl1pPr marL="0" indent="0">
              <a:buNone/>
              <a:defRPr sz="900" b="1">
                <a:solidFill>
                  <a:schemeClr val="tx1"/>
                </a:solidFill>
              </a:defRPr>
            </a:lvl1pPr>
          </a:lstStyle>
          <a:p>
            <a:pPr lvl="0"/>
            <a:r>
              <a:rPr lang="en-US" dirty="0"/>
              <a:t>Bold body copy</a:t>
            </a:r>
          </a:p>
        </p:txBody>
      </p:sp>
      <p:sp>
        <p:nvSpPr>
          <p:cNvPr id="46" name="Text Placeholder 6"/>
          <p:cNvSpPr>
            <a:spLocks noGrp="1"/>
          </p:cNvSpPr>
          <p:nvPr>
            <p:ph type="body" sz="quarter" idx="26" hasCustomPrompt="1"/>
          </p:nvPr>
        </p:nvSpPr>
        <p:spPr>
          <a:xfrm>
            <a:off x="4699000" y="2114552"/>
            <a:ext cx="1926000" cy="812006"/>
          </a:xfrm>
          <a:prstGeom prst="rect">
            <a:avLst/>
          </a:prstGeom>
          <a:noFill/>
        </p:spPr>
        <p:txBody>
          <a:bodyPr lIns="108000" tIns="108000" rIns="108000" bIns="108000"/>
          <a:lstStyle>
            <a:lvl1pPr marL="0" indent="0">
              <a:buNone/>
              <a:defRPr sz="900" b="0">
                <a:solidFill>
                  <a:schemeClr val="tx1"/>
                </a:solidFill>
              </a:defRPr>
            </a:lvl1pPr>
          </a:lstStyle>
          <a:p>
            <a:pPr lvl="0"/>
            <a:r>
              <a:rPr lang="en-US" dirty="0"/>
              <a:t>Standard body copy</a:t>
            </a:r>
          </a:p>
        </p:txBody>
      </p:sp>
      <p:sp>
        <p:nvSpPr>
          <p:cNvPr id="47" name="Text Placeholder 6"/>
          <p:cNvSpPr>
            <a:spLocks noGrp="1"/>
          </p:cNvSpPr>
          <p:nvPr>
            <p:ph type="body" sz="quarter" idx="27" hasCustomPrompt="1"/>
          </p:nvPr>
        </p:nvSpPr>
        <p:spPr>
          <a:xfrm>
            <a:off x="4699000" y="2926081"/>
            <a:ext cx="19260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
        <p:nvSpPr>
          <p:cNvPr id="48" name="Rectangle 47"/>
          <p:cNvSpPr/>
          <p:nvPr/>
        </p:nvSpPr>
        <p:spPr>
          <a:xfrm>
            <a:off x="6878275" y="1123951"/>
            <a:ext cx="1926000" cy="33004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dirty="0"/>
          </a:p>
        </p:txBody>
      </p:sp>
      <p:sp>
        <p:nvSpPr>
          <p:cNvPr id="49" name="Text Placeholder 6"/>
          <p:cNvSpPr>
            <a:spLocks noGrp="1"/>
          </p:cNvSpPr>
          <p:nvPr>
            <p:ph type="body" sz="quarter" idx="28" hasCustomPrompt="1"/>
          </p:nvPr>
        </p:nvSpPr>
        <p:spPr>
          <a:xfrm>
            <a:off x="6878243" y="1123951"/>
            <a:ext cx="1926000" cy="392430"/>
          </a:xfrm>
          <a:prstGeom prst="rect">
            <a:avLst/>
          </a:prstGeom>
          <a:noFill/>
        </p:spPr>
        <p:txBody>
          <a:bodyPr lIns="108000" tIns="108000" rIns="108000" bIns="108000"/>
          <a:lstStyle>
            <a:lvl1pPr marL="0" indent="0">
              <a:buNone/>
              <a:defRPr sz="1200" b="1">
                <a:solidFill>
                  <a:schemeClr val="tx2"/>
                </a:solidFill>
              </a:defRPr>
            </a:lvl1pPr>
          </a:lstStyle>
          <a:p>
            <a:pPr lvl="0"/>
            <a:r>
              <a:rPr lang="en-US" dirty="0"/>
              <a:t>Large subhead red</a:t>
            </a:r>
          </a:p>
        </p:txBody>
      </p:sp>
      <p:sp>
        <p:nvSpPr>
          <p:cNvPr id="50" name="Text Placeholder 6"/>
          <p:cNvSpPr>
            <a:spLocks noGrp="1"/>
          </p:cNvSpPr>
          <p:nvPr>
            <p:ph type="body" sz="quarter" idx="29" hasCustomPrompt="1"/>
          </p:nvPr>
        </p:nvSpPr>
        <p:spPr>
          <a:xfrm>
            <a:off x="6878243" y="1519239"/>
            <a:ext cx="1926000" cy="591502"/>
          </a:xfrm>
          <a:prstGeom prst="rect">
            <a:avLst/>
          </a:prstGeom>
          <a:noFill/>
        </p:spPr>
        <p:txBody>
          <a:bodyPr lIns="108000" tIns="108000" rIns="108000" bIns="108000"/>
          <a:lstStyle>
            <a:lvl1pPr marL="0" indent="0">
              <a:buNone/>
              <a:defRPr sz="900" b="1">
                <a:solidFill>
                  <a:schemeClr val="tx1"/>
                </a:solidFill>
              </a:defRPr>
            </a:lvl1pPr>
          </a:lstStyle>
          <a:p>
            <a:pPr lvl="0"/>
            <a:r>
              <a:rPr lang="en-US" dirty="0"/>
              <a:t>Bold body copy</a:t>
            </a:r>
          </a:p>
        </p:txBody>
      </p:sp>
      <p:sp>
        <p:nvSpPr>
          <p:cNvPr id="51" name="Text Placeholder 6"/>
          <p:cNvSpPr>
            <a:spLocks noGrp="1"/>
          </p:cNvSpPr>
          <p:nvPr>
            <p:ph type="body" sz="quarter" idx="30" hasCustomPrompt="1"/>
          </p:nvPr>
        </p:nvSpPr>
        <p:spPr>
          <a:xfrm>
            <a:off x="6878243" y="2114552"/>
            <a:ext cx="1926000" cy="812006"/>
          </a:xfrm>
          <a:prstGeom prst="rect">
            <a:avLst/>
          </a:prstGeom>
          <a:noFill/>
        </p:spPr>
        <p:txBody>
          <a:bodyPr lIns="108000" tIns="108000" rIns="108000" bIns="108000"/>
          <a:lstStyle>
            <a:lvl1pPr marL="0" indent="0">
              <a:buNone/>
              <a:defRPr sz="900" b="0">
                <a:solidFill>
                  <a:schemeClr val="tx1"/>
                </a:solidFill>
              </a:defRPr>
            </a:lvl1pPr>
          </a:lstStyle>
          <a:p>
            <a:pPr lvl="0"/>
            <a:r>
              <a:rPr lang="en-US" dirty="0"/>
              <a:t>Standard body copy</a:t>
            </a:r>
          </a:p>
        </p:txBody>
      </p:sp>
      <p:sp>
        <p:nvSpPr>
          <p:cNvPr id="52" name="Text Placeholder 6"/>
          <p:cNvSpPr>
            <a:spLocks noGrp="1"/>
          </p:cNvSpPr>
          <p:nvPr>
            <p:ph type="body" sz="quarter" idx="31" hasCustomPrompt="1"/>
          </p:nvPr>
        </p:nvSpPr>
        <p:spPr>
          <a:xfrm>
            <a:off x="6878243" y="2926081"/>
            <a:ext cx="1926000" cy="1498283"/>
          </a:xfrm>
          <a:prstGeom prst="rect">
            <a:avLst/>
          </a:prstGeom>
          <a:noFill/>
        </p:spPr>
        <p:txBody>
          <a:bodyPr lIns="108000" tIns="108000" rIns="108000" bIns="108000"/>
          <a:lstStyle>
            <a:lvl1pPr marL="143957" indent="-143957">
              <a:lnSpc>
                <a:spcPct val="100000"/>
              </a:lnSpc>
              <a:spcBef>
                <a:spcPts val="0"/>
              </a:spcBef>
              <a:spcAft>
                <a:spcPts val="400"/>
              </a:spcAft>
              <a:buClr>
                <a:schemeClr val="tx2"/>
              </a:buClr>
              <a:buFont typeface="Arial" panose="020B0604020202020204" pitchFamily="34" charset="0"/>
              <a:buChar char="•"/>
              <a:defRPr sz="900" b="0">
                <a:solidFill>
                  <a:schemeClr val="tx1"/>
                </a:solidFill>
              </a:defRPr>
            </a:lvl1pPr>
          </a:lstStyle>
          <a:p>
            <a:pPr lvl="0"/>
            <a:r>
              <a:rPr lang="en-US" dirty="0"/>
              <a:t>Bullet Points</a:t>
            </a:r>
          </a:p>
        </p:txBody>
      </p:sp>
    </p:spTree>
    <p:extLst>
      <p:ext uri="{BB962C8B-B14F-4D97-AF65-F5344CB8AC3E}">
        <p14:creationId xmlns:p14="http://schemas.microsoft.com/office/powerpoint/2010/main" val="3960837361"/>
      </p:ext>
    </p:extLst>
  </p:cSld>
  <p:clrMapOvr>
    <a:masterClrMapping/>
  </p:clrMapOvr>
  <p:extLst>
    <p:ext uri="{DCECCB84-F9BA-43D5-87BE-67443E8EF086}">
      <p15:sldGuideLst xmlns:p15="http://schemas.microsoft.com/office/powerpoint/2012/main">
        <p15:guide id="1" orient="horz" pos="2787">
          <p15:clr>
            <a:srgbClr val="FBAE40"/>
          </p15:clr>
        </p15:guide>
        <p15:guide id="2" pos="1427">
          <p15:clr>
            <a:srgbClr val="FBAE40"/>
          </p15:clr>
        </p15:guide>
        <p15:guide id="3" pos="4173">
          <p15:clr>
            <a:srgbClr val="FBAE40"/>
          </p15:clr>
        </p15:guide>
        <p15:guide id="4" pos="4332">
          <p15:clr>
            <a:srgbClr val="FBAE40"/>
          </p15:clr>
        </p15:guide>
        <p15:guide id="5" pos="2960">
          <p15:clr>
            <a:srgbClr val="FBAE40"/>
          </p15:clr>
        </p15:guide>
        <p15:guide id="6" pos="2798">
          <p15:clr>
            <a:srgbClr val="FBAE40"/>
          </p15:clr>
        </p15:guide>
        <p15:guide id="7" pos="15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Cover 1">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338297" y="1997075"/>
            <a:ext cx="2881312" cy="365125"/>
          </a:xfrm>
          <a:prstGeom prst="rect">
            <a:avLst/>
          </a:prstGeom>
        </p:spPr>
        <p:txBody>
          <a:bodyPr lIns="0" tIns="0" rIns="0" bIns="0"/>
          <a:lstStyle>
            <a:lvl1pPr marL="0" indent="0" algn="l">
              <a:buNone/>
              <a:defRPr sz="2999">
                <a:solidFill>
                  <a:schemeClr val="accent2"/>
                </a:solidFill>
              </a:defRPr>
            </a:lvl1pPr>
          </a:lstStyle>
          <a:p>
            <a:pPr lvl="0"/>
            <a:r>
              <a:rPr lang="en-GB" dirty="0"/>
              <a:t>Cover slide title</a:t>
            </a:r>
          </a:p>
        </p:txBody>
      </p:sp>
      <p:sp>
        <p:nvSpPr>
          <p:cNvPr id="10" name="Text Placeholder 6"/>
          <p:cNvSpPr>
            <a:spLocks noGrp="1"/>
          </p:cNvSpPr>
          <p:nvPr>
            <p:ph type="body" sz="quarter" idx="13" hasCustomPrompt="1"/>
          </p:nvPr>
        </p:nvSpPr>
        <p:spPr>
          <a:xfrm>
            <a:off x="338138" y="2568576"/>
            <a:ext cx="2881312" cy="365125"/>
          </a:xfrm>
          <a:prstGeom prst="rect">
            <a:avLst/>
          </a:prstGeom>
        </p:spPr>
        <p:txBody>
          <a:bodyPr lIns="0" tIns="0" rIns="0" bIns="0"/>
          <a:lstStyle>
            <a:lvl1pPr marL="0" indent="0" algn="l">
              <a:buNone/>
              <a:defRPr sz="1600" baseline="0">
                <a:solidFill>
                  <a:schemeClr val="accent4"/>
                </a:solidFill>
              </a:defRPr>
            </a:lvl1pPr>
          </a:lstStyle>
          <a:p>
            <a:pPr lvl="0"/>
            <a:r>
              <a:rPr lang="en-GB" dirty="0"/>
              <a:t>Cover slide subtitle</a:t>
            </a:r>
          </a:p>
        </p:txBody>
      </p:sp>
    </p:spTree>
    <p:extLst>
      <p:ext uri="{BB962C8B-B14F-4D97-AF65-F5344CB8AC3E}">
        <p14:creationId xmlns:p14="http://schemas.microsoft.com/office/powerpoint/2010/main" val="1235700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 Only</a:t>
            </a:r>
          </a:p>
        </p:txBody>
      </p:sp>
      <p:sp>
        <p:nvSpPr>
          <p:cNvPr id="3" name="Slide Number Placeholder 2"/>
          <p:cNvSpPr>
            <a:spLocks noGrp="1"/>
          </p:cNvSpPr>
          <p:nvPr>
            <p:ph type="sldNum" sz="quarter" idx="10"/>
          </p:nvPr>
        </p:nvSpPr>
        <p:spPr/>
        <p:txBody>
          <a:bodyPr/>
          <a:lstStyle/>
          <a:p>
            <a:fld id="{C9FD9C9F-FAED-4F05-9DB8-601231A25909}" type="slidenum">
              <a:rPr lang="en-US" smtClean="0"/>
              <a:pPr/>
              <a:t>‹#›</a:t>
            </a:fld>
            <a:endParaRPr lang="en-US" dirty="0"/>
          </a:p>
        </p:txBody>
      </p:sp>
      <p:sp>
        <p:nvSpPr>
          <p:cNvPr id="4" name="Date Placeholder 3"/>
          <p:cNvSpPr>
            <a:spLocks noGrp="1"/>
          </p:cNvSpPr>
          <p:nvPr>
            <p:ph type="dt" sz="half" idx="11"/>
          </p:nvPr>
        </p:nvSpPr>
        <p:spPr>
          <a:xfrm>
            <a:off x="5257800" y="4859250"/>
            <a:ext cx="3048000" cy="182936"/>
          </a:xfrm>
          <a:prstGeom prst="rect">
            <a:avLst/>
          </a:prstGeom>
        </p:spPr>
        <p:txBody>
          <a:bodyPr/>
          <a:lstStyle/>
          <a:p>
            <a:fld id="{F7CCD84E-AB29-45F4-8036-D1EF9E94782D}" type="datetime1">
              <a:rPr lang="en-GB" smtClean="0"/>
              <a:t>28/05/2020</a:t>
            </a:fld>
            <a:endParaRPr lang="en-US" dirty="0"/>
          </a:p>
        </p:txBody>
      </p:sp>
      <p:sp>
        <p:nvSpPr>
          <p:cNvPr id="5" name="Footer Placeholder 4"/>
          <p:cNvSpPr>
            <a:spLocks noGrp="1"/>
          </p:cNvSpPr>
          <p:nvPr>
            <p:ph type="ftr" sz="quarter" idx="12"/>
          </p:nvPr>
        </p:nvSpPr>
        <p:spPr/>
        <p:txBody>
          <a:bodyPr/>
          <a:lstStyle/>
          <a:p>
            <a:r>
              <a:rPr lang="en-US"/>
              <a:t>Copyright © 2017 BSI. All rights reserved.</a:t>
            </a:r>
            <a:endParaRPr lang="en-US" dirty="0"/>
          </a:p>
        </p:txBody>
      </p:sp>
    </p:spTree>
    <p:extLst>
      <p:ext uri="{BB962C8B-B14F-4D97-AF65-F5344CB8AC3E}">
        <p14:creationId xmlns:p14="http://schemas.microsoft.com/office/powerpoint/2010/main" val="33501477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Cover 2">
    <p:spTree>
      <p:nvGrpSpPr>
        <p:cNvPr id="1" name=""/>
        <p:cNvGrpSpPr/>
        <p:nvPr/>
      </p:nvGrpSpPr>
      <p:grpSpPr>
        <a:xfrm>
          <a:off x="0" y="0"/>
          <a:ext cx="0" cy="0"/>
          <a:chOff x="0" y="0"/>
          <a:chExt cx="0" cy="0"/>
        </a:xfrm>
      </p:grpSpPr>
      <p:sp>
        <p:nvSpPr>
          <p:cNvPr id="6" name="Text Placeholder 6"/>
          <p:cNvSpPr>
            <a:spLocks noGrp="1"/>
          </p:cNvSpPr>
          <p:nvPr>
            <p:ph type="body" sz="quarter" idx="12" hasCustomPrompt="1"/>
          </p:nvPr>
        </p:nvSpPr>
        <p:spPr>
          <a:xfrm>
            <a:off x="4422617" y="1997075"/>
            <a:ext cx="2881312" cy="365125"/>
          </a:xfrm>
          <a:prstGeom prst="rect">
            <a:avLst/>
          </a:prstGeom>
        </p:spPr>
        <p:txBody>
          <a:bodyPr lIns="0" tIns="0" rIns="0" bIns="0"/>
          <a:lstStyle>
            <a:lvl1pPr marL="0" indent="0" algn="l">
              <a:buNone/>
              <a:defRPr sz="2999">
                <a:solidFill>
                  <a:schemeClr val="accent2"/>
                </a:solidFill>
              </a:defRPr>
            </a:lvl1pPr>
          </a:lstStyle>
          <a:p>
            <a:pPr lvl="0"/>
            <a:r>
              <a:rPr lang="en-GB" dirty="0"/>
              <a:t>Cover slide title</a:t>
            </a:r>
          </a:p>
        </p:txBody>
      </p:sp>
      <p:sp>
        <p:nvSpPr>
          <p:cNvPr id="7" name="Text Placeholder 6"/>
          <p:cNvSpPr>
            <a:spLocks noGrp="1"/>
          </p:cNvSpPr>
          <p:nvPr>
            <p:ph type="body" sz="quarter" idx="13" hasCustomPrompt="1"/>
          </p:nvPr>
        </p:nvSpPr>
        <p:spPr>
          <a:xfrm>
            <a:off x="4422458" y="2568576"/>
            <a:ext cx="2881312" cy="365125"/>
          </a:xfrm>
          <a:prstGeom prst="rect">
            <a:avLst/>
          </a:prstGeom>
        </p:spPr>
        <p:txBody>
          <a:bodyPr lIns="0" tIns="0" rIns="0" bIns="0"/>
          <a:lstStyle>
            <a:lvl1pPr marL="0" indent="0" algn="l">
              <a:buNone/>
              <a:defRPr sz="1600">
                <a:solidFill>
                  <a:schemeClr val="accent4"/>
                </a:solidFill>
              </a:defRPr>
            </a:lvl1pPr>
          </a:lstStyle>
          <a:p>
            <a:pPr lvl="0"/>
            <a:r>
              <a:rPr lang="en-GB" dirty="0"/>
              <a:t>Cover slide subtitle</a:t>
            </a:r>
          </a:p>
        </p:txBody>
      </p:sp>
    </p:spTree>
    <p:extLst>
      <p:ext uri="{BB962C8B-B14F-4D97-AF65-F5344CB8AC3E}">
        <p14:creationId xmlns:p14="http://schemas.microsoft.com/office/powerpoint/2010/main" val="2121644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Single column">
    <p:spTree>
      <p:nvGrpSpPr>
        <p:cNvPr id="1" name=""/>
        <p:cNvGrpSpPr/>
        <p:nvPr/>
      </p:nvGrpSpPr>
      <p:grpSpPr>
        <a:xfrm>
          <a:off x="0" y="0"/>
          <a:ext cx="0" cy="0"/>
          <a:chOff x="0" y="0"/>
          <a:chExt cx="0" cy="0"/>
        </a:xfrm>
      </p:grpSpPr>
      <p:sp>
        <p:nvSpPr>
          <p:cNvPr id="2" name="Title 1"/>
          <p:cNvSpPr>
            <a:spLocks noGrp="1"/>
          </p:cNvSpPr>
          <p:nvPr>
            <p:ph type="title"/>
          </p:nvPr>
        </p:nvSpPr>
        <p:spPr>
          <a:xfrm>
            <a:off x="293688" y="339726"/>
            <a:ext cx="5748838" cy="307975"/>
          </a:xfrm>
          <a:prstGeom prst="rect">
            <a:avLst/>
          </a:prstGeom>
        </p:spPr>
        <p:txBody>
          <a:bodyPr/>
          <a:lstStyle>
            <a:lvl1pPr>
              <a:defRPr sz="2199"/>
            </a:lvl1pPr>
          </a:lstStyle>
          <a:p>
            <a:r>
              <a:rPr lang="en-US" noProof="0"/>
              <a:t>Click to edit Master title style</a:t>
            </a:r>
            <a:endParaRPr lang="en-GB" noProof="0"/>
          </a:p>
        </p:txBody>
      </p:sp>
      <p:sp>
        <p:nvSpPr>
          <p:cNvPr id="3" name="Content Placeholder 2"/>
          <p:cNvSpPr>
            <a:spLocks noGrp="1"/>
          </p:cNvSpPr>
          <p:nvPr>
            <p:ph idx="1"/>
          </p:nvPr>
        </p:nvSpPr>
        <p:spPr>
          <a:xfrm>
            <a:off x="293688" y="1510608"/>
            <a:ext cx="4278312" cy="3085036"/>
          </a:xfrm>
          <a:prstGeom prst="rect">
            <a:avLst/>
          </a:prstGeom>
        </p:spPr>
        <p:txBody>
          <a:bodyPr lIns="0"/>
          <a:lstStyle>
            <a:lvl1pPr>
              <a:defRPr sz="1400"/>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8" name="Text Placeholder 7"/>
          <p:cNvSpPr>
            <a:spLocks noGrp="1"/>
          </p:cNvSpPr>
          <p:nvPr>
            <p:ph type="body" sz="quarter" idx="14" hasCustomPrompt="1"/>
          </p:nvPr>
        </p:nvSpPr>
        <p:spPr>
          <a:xfrm>
            <a:off x="293689" y="1143000"/>
            <a:ext cx="4278312" cy="367607"/>
          </a:xfrm>
        </p:spPr>
        <p:txBody>
          <a:bodyPr lIns="0"/>
          <a:lstStyle>
            <a:lvl1pPr marL="0" indent="0">
              <a:buNone/>
              <a:defRPr sz="1500" b="1">
                <a:solidFill>
                  <a:srgbClr val="FF2B1F"/>
                </a:solidFill>
              </a:defRPr>
            </a:lvl1pPr>
          </a:lstStyle>
          <a:p>
            <a:pPr lvl="0"/>
            <a:r>
              <a:rPr lang="en-GB"/>
              <a:t>Title here</a:t>
            </a:r>
            <a:endParaRPr lang="en-US"/>
          </a:p>
        </p:txBody>
      </p:sp>
    </p:spTree>
    <p:extLst>
      <p:ext uri="{BB962C8B-B14F-4D97-AF65-F5344CB8AC3E}">
        <p14:creationId xmlns:p14="http://schemas.microsoft.com/office/powerpoint/2010/main" val="2929412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457200" y="4051710"/>
            <a:ext cx="8686800" cy="1093379"/>
          </a:xfrm>
          <a:prstGeom prst="rect">
            <a:avLst/>
          </a:prstGeom>
        </p:spPr>
      </p:pic>
      <p:sp>
        <p:nvSpPr>
          <p:cNvPr id="3" name="Subtitle 2"/>
          <p:cNvSpPr>
            <a:spLocks noGrp="1"/>
          </p:cNvSpPr>
          <p:nvPr>
            <p:ph type="subTitle" idx="1" hasCustomPrompt="1"/>
          </p:nvPr>
        </p:nvSpPr>
        <p:spPr>
          <a:xfrm>
            <a:off x="355600" y="2156496"/>
            <a:ext cx="8128002" cy="1052835"/>
          </a:xfrm>
          <a:prstGeom prst="rect">
            <a:avLst/>
          </a:prstGeom>
          <a:ln>
            <a:noFill/>
          </a:ln>
        </p:spPr>
        <p:style>
          <a:lnRef idx="2">
            <a:schemeClr val="dk1"/>
          </a:lnRef>
          <a:fillRef idx="1">
            <a:schemeClr val="lt1"/>
          </a:fillRef>
          <a:effectRef idx="0">
            <a:schemeClr val="dk1"/>
          </a:effectRef>
          <a:fontRef idx="none"/>
        </p:style>
        <p:txBody>
          <a:bodyPr anchor="t" anchorCtr="0"/>
          <a:lstStyle>
            <a:lvl1pPr marL="0" indent="0" algn="l">
              <a:lnSpc>
                <a:spcPct val="100000"/>
              </a:lnSpc>
              <a:spcBef>
                <a:spcPts val="0"/>
              </a:spcBef>
              <a:buNone/>
              <a:defRPr cap="none"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in sentence case</a:t>
            </a:r>
          </a:p>
        </p:txBody>
      </p:sp>
      <p:sp>
        <p:nvSpPr>
          <p:cNvPr id="15" name="Title 14"/>
          <p:cNvSpPr>
            <a:spLocks noGrp="1"/>
          </p:cNvSpPr>
          <p:nvPr>
            <p:ph type="title" hasCustomPrompt="1"/>
          </p:nvPr>
        </p:nvSpPr>
        <p:spPr>
          <a:xfrm>
            <a:off x="355598" y="565325"/>
            <a:ext cx="8128002" cy="1303742"/>
          </a:xfrm>
          <a:prstGeom prst="rect">
            <a:avLst/>
          </a:prstGeom>
        </p:spPr>
        <p:txBody>
          <a:bodyPr/>
          <a:lstStyle>
            <a:lvl1pPr>
              <a:defRPr cap="none"/>
            </a:lvl1pPr>
          </a:lstStyle>
          <a:p>
            <a:r>
              <a:rPr lang="en-US" dirty="0"/>
              <a:t>CLICK TO ADD</a:t>
            </a:r>
            <a:br>
              <a:rPr lang="en-US" dirty="0"/>
            </a:br>
            <a:r>
              <a:rPr lang="en-US" dirty="0"/>
              <a:t>PROJECT TITLE</a:t>
            </a:r>
          </a:p>
        </p:txBody>
      </p:sp>
      <p:sp>
        <p:nvSpPr>
          <p:cNvPr id="7" name="Text Placeholder 6"/>
          <p:cNvSpPr>
            <a:spLocks noGrp="1"/>
          </p:cNvSpPr>
          <p:nvPr>
            <p:ph type="body" sz="quarter" idx="10" hasCustomPrompt="1"/>
          </p:nvPr>
        </p:nvSpPr>
        <p:spPr>
          <a:xfrm>
            <a:off x="355600" y="3322075"/>
            <a:ext cx="8128000" cy="527213"/>
          </a:xfrm>
          <a:prstGeom prst="rect">
            <a:avLst/>
          </a:prstGeom>
        </p:spPr>
        <p:txBody>
          <a:bodyPr vert="horz"/>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en-US" dirty="0"/>
              <a:t>Click to add date</a:t>
            </a:r>
          </a:p>
        </p:txBody>
      </p:sp>
    </p:spTree>
    <p:extLst>
      <p:ext uri="{BB962C8B-B14F-4D97-AF65-F5344CB8AC3E}">
        <p14:creationId xmlns:p14="http://schemas.microsoft.com/office/powerpoint/2010/main" val="22754081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0" y="415658"/>
            <a:ext cx="8229600" cy="632416"/>
          </a:xfrm>
          <a:prstGeom prst="rect">
            <a:avLst/>
          </a:prstGeom>
        </p:spPr>
        <p:txBody>
          <a:bodyPr/>
          <a:lstStyle>
            <a:lvl1pPr>
              <a:defRPr sz="3600" cap="none"/>
            </a:lvl1pPr>
          </a:lstStyle>
          <a:p>
            <a:r>
              <a:rPr lang="en-US" dirty="0"/>
              <a:t>table of contents</a:t>
            </a:r>
          </a:p>
        </p:txBody>
      </p:sp>
      <p:sp>
        <p:nvSpPr>
          <p:cNvPr id="3" name="Content Placeholder 2"/>
          <p:cNvSpPr>
            <a:spLocks noGrp="1"/>
          </p:cNvSpPr>
          <p:nvPr>
            <p:ph sz="half" idx="1" hasCustomPrompt="1"/>
          </p:nvPr>
        </p:nvSpPr>
        <p:spPr>
          <a:xfrm>
            <a:off x="349250" y="1225929"/>
            <a:ext cx="8235950" cy="3370112"/>
          </a:xfrm>
          <a:prstGeom prst="rect">
            <a:avLst/>
          </a:prstGeom>
        </p:spPr>
        <p:txBody>
          <a:bodyPr/>
          <a:lstStyle>
            <a:lvl1pPr>
              <a:defRPr sz="2800" baseline="0"/>
            </a:lvl1pPr>
            <a:lvl2pPr marL="742950" indent="-285750">
              <a:buSzPct val="75000"/>
              <a:buFont typeface="Wingdings" charset="2"/>
              <a:buChar cha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Topic One – repeat this slide at the start of each new topic (bold the topic to be covered)</a:t>
            </a:r>
          </a:p>
          <a:p>
            <a:pPr lvl="0"/>
            <a:r>
              <a:rPr lang="en-US" dirty="0"/>
              <a:t>Topic Two</a:t>
            </a:r>
          </a:p>
          <a:p>
            <a:pPr lvl="0"/>
            <a:r>
              <a:rPr lang="en-US" dirty="0"/>
              <a:t>Topic Three</a:t>
            </a:r>
          </a:p>
          <a:p>
            <a:pPr lvl="0"/>
            <a:endParaRPr lang="en-US" dirty="0"/>
          </a:p>
          <a:p>
            <a:pPr lvl="0"/>
            <a:endParaRPr lang="en-US" dirty="0"/>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3231628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0" y="415658"/>
            <a:ext cx="8229600" cy="632416"/>
          </a:xfrm>
          <a:prstGeom prst="rect">
            <a:avLst/>
          </a:prstGeom>
        </p:spPr>
        <p:txBody>
          <a:bodyPr/>
          <a:lstStyle>
            <a:lvl1pPr>
              <a:defRPr sz="3600" cap="none"/>
            </a:lvl1pPr>
          </a:lstStyle>
          <a:p>
            <a:r>
              <a:rPr lang="en-US" dirty="0"/>
              <a:t>CLICK TO EDIT MASTER TITLE STYLE</a:t>
            </a:r>
          </a:p>
        </p:txBody>
      </p:sp>
      <p:sp>
        <p:nvSpPr>
          <p:cNvPr id="3" name="Content Placeholder 2"/>
          <p:cNvSpPr>
            <a:spLocks noGrp="1"/>
          </p:cNvSpPr>
          <p:nvPr>
            <p:ph sz="half" idx="1"/>
          </p:nvPr>
        </p:nvSpPr>
        <p:spPr>
          <a:xfrm>
            <a:off x="349250" y="1225929"/>
            <a:ext cx="4038600" cy="3370112"/>
          </a:xfrm>
          <a:prstGeom prst="rect">
            <a:avLst/>
          </a:prstGeom>
        </p:spPr>
        <p:txBody>
          <a:bodyPr/>
          <a:lstStyle>
            <a:lvl1pPr>
              <a:defRPr sz="2800"/>
            </a:lvl1pPr>
            <a:lvl2pPr marL="742950" indent="-285750">
              <a:buSzPct val="75000"/>
              <a:buFont typeface="Wingdings" charset="2"/>
              <a:buChar cha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46600" y="1225929"/>
            <a:ext cx="4038600" cy="3370112"/>
          </a:xfrm>
          <a:prstGeom prst="rect">
            <a:avLst/>
          </a:prstGeom>
        </p:spPr>
        <p:txBody>
          <a:bodyPr/>
          <a:lstStyle>
            <a:lvl1pPr>
              <a:defRPr sz="2800"/>
            </a:lvl1pPr>
            <a:lvl2pPr marL="742950" indent="-285750">
              <a:buSzPct val="75000"/>
              <a:buFont typeface="Wingdings" charset="2"/>
              <a:buChar cha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17825267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Box of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5600" y="415658"/>
            <a:ext cx="8229600" cy="632416"/>
          </a:xfrm>
          <a:prstGeom prst="rect">
            <a:avLst/>
          </a:prstGeom>
        </p:spPr>
        <p:txBody>
          <a:bodyPr/>
          <a:lstStyle>
            <a:lvl1pPr>
              <a:defRPr sz="3600" cap="none"/>
            </a:lvl1pPr>
          </a:lstStyle>
          <a:p>
            <a:r>
              <a:rPr lang="en-US" dirty="0"/>
              <a:t>CLICK TO EDIT MASTER TITLE STYLE</a:t>
            </a:r>
          </a:p>
        </p:txBody>
      </p:sp>
      <p:sp>
        <p:nvSpPr>
          <p:cNvPr id="3" name="Content Placeholder 2"/>
          <p:cNvSpPr>
            <a:spLocks noGrp="1"/>
          </p:cNvSpPr>
          <p:nvPr>
            <p:ph sz="half" idx="1"/>
          </p:nvPr>
        </p:nvSpPr>
        <p:spPr>
          <a:xfrm>
            <a:off x="349250" y="1225929"/>
            <a:ext cx="8235950" cy="3370112"/>
          </a:xfrm>
          <a:prstGeom prst="rect">
            <a:avLst/>
          </a:prstGeom>
        </p:spPr>
        <p:txBody>
          <a:bodyPr/>
          <a:lstStyle>
            <a:lvl1pPr>
              <a:defRPr sz="2800"/>
            </a:lvl1pPr>
            <a:lvl2pPr marL="742950" indent="-285750">
              <a:buSzPct val="75000"/>
              <a:buFont typeface="Wingdings" charset="2"/>
              <a:buChar cha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37398401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erior 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55600" y="1603875"/>
            <a:ext cx="8128002" cy="1052835"/>
          </a:xfrm>
          <a:prstGeom prst="rect">
            <a:avLst/>
          </a:prstGeom>
          <a:ln>
            <a:noFill/>
          </a:ln>
        </p:spPr>
        <p:style>
          <a:lnRef idx="2">
            <a:schemeClr val="dk1"/>
          </a:lnRef>
          <a:fillRef idx="1">
            <a:schemeClr val="lt1"/>
          </a:fillRef>
          <a:effectRef idx="0">
            <a:schemeClr val="dk1"/>
          </a:effectRef>
          <a:fontRef idx="none"/>
        </p:style>
        <p:txBody>
          <a:bodyPr/>
          <a:lstStyle>
            <a:lvl1pPr marL="0" indent="0" algn="l">
              <a:spcBef>
                <a:spcPts val="0"/>
              </a:spcBef>
              <a:buNone/>
              <a:defRPr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Interior</a:t>
            </a:r>
            <a:br>
              <a:rPr lang="en-US" dirty="0"/>
            </a:br>
            <a:r>
              <a:rPr lang="en-US" dirty="0"/>
              <a:t>slide title</a:t>
            </a:r>
          </a:p>
        </p:txBody>
      </p:sp>
      <p:pic>
        <p:nvPicPr>
          <p:cNvPr id="5" name="Picture 4"/>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29591400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AFA Speaker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264928" y="1298523"/>
            <a:ext cx="1219200" cy="1829365"/>
          </a:xfrm>
          <a:prstGeom prst="rect">
            <a:avLst/>
          </a:prstGeom>
        </p:spPr>
      </p:pic>
      <p:sp>
        <p:nvSpPr>
          <p:cNvPr id="11" name="TextBox 10"/>
          <p:cNvSpPr txBox="1"/>
          <p:nvPr userDrawn="1"/>
        </p:nvSpPr>
        <p:spPr>
          <a:xfrm>
            <a:off x="744591" y="3207922"/>
            <a:ext cx="2259874" cy="985189"/>
          </a:xfrm>
          <a:prstGeom prst="rect">
            <a:avLst/>
          </a:prstGeom>
          <a:noFill/>
        </p:spPr>
        <p:txBody>
          <a:bodyPr wrap="square" rtlCol="0">
            <a:spAutoFit/>
          </a:bodyPr>
          <a:lstStyle/>
          <a:p>
            <a:pPr algn="ctr"/>
            <a:r>
              <a:rPr lang="en-US" sz="2000" b="1" dirty="0"/>
              <a:t>Rick</a:t>
            </a:r>
            <a:r>
              <a:rPr lang="en-US" sz="2000" b="1" baseline="0" dirty="0"/>
              <a:t> Helfenbein</a:t>
            </a:r>
            <a:endParaRPr lang="en-US" sz="2000" b="1" dirty="0"/>
          </a:p>
          <a:p>
            <a:pPr algn="ctr"/>
            <a:r>
              <a:rPr lang="en-US" sz="1400" b="0" dirty="0"/>
              <a:t>President and CEO</a:t>
            </a:r>
          </a:p>
          <a:p>
            <a:pPr algn="ctr"/>
            <a:r>
              <a:rPr lang="en-US" sz="1200" dirty="0"/>
              <a:t>American</a:t>
            </a:r>
            <a:r>
              <a:rPr lang="en-US" sz="1200" baseline="0" dirty="0"/>
              <a:t> Apparel &amp; Footwear Association</a:t>
            </a:r>
            <a:endParaRPr lang="en-US" sz="1200" dirty="0"/>
          </a:p>
        </p:txBody>
      </p:sp>
      <p:sp>
        <p:nvSpPr>
          <p:cNvPr id="14" name="TextBox 13"/>
          <p:cNvSpPr txBox="1"/>
          <p:nvPr userDrawn="1"/>
        </p:nvSpPr>
        <p:spPr>
          <a:xfrm>
            <a:off x="3442063" y="3207921"/>
            <a:ext cx="2259874" cy="985189"/>
          </a:xfrm>
          <a:prstGeom prst="rect">
            <a:avLst/>
          </a:prstGeom>
          <a:noFill/>
        </p:spPr>
        <p:txBody>
          <a:bodyPr wrap="square" rtlCol="0">
            <a:spAutoFit/>
          </a:bodyPr>
          <a:lstStyle/>
          <a:p>
            <a:pPr algn="ctr"/>
            <a:r>
              <a:rPr lang="en-US" sz="2000" b="1" dirty="0"/>
              <a:t>Steve Lamar</a:t>
            </a:r>
          </a:p>
          <a:p>
            <a:pPr algn="ctr"/>
            <a:r>
              <a:rPr lang="en-US" sz="1400" b="0" dirty="0"/>
              <a:t>Executive Vice President</a:t>
            </a:r>
          </a:p>
          <a:p>
            <a:pPr algn="ctr"/>
            <a:r>
              <a:rPr lang="en-US" sz="1200" dirty="0"/>
              <a:t>American</a:t>
            </a:r>
            <a:r>
              <a:rPr lang="en-US" sz="1200" baseline="0" dirty="0"/>
              <a:t> Apparel &amp; Footwear Association</a:t>
            </a:r>
            <a:endParaRPr lang="en-US" sz="1200" dirty="0"/>
          </a:p>
        </p:txBody>
      </p:sp>
      <p:sp>
        <p:nvSpPr>
          <p:cNvPr id="15" name="TextBox 14"/>
          <p:cNvSpPr txBox="1"/>
          <p:nvPr userDrawn="1"/>
        </p:nvSpPr>
        <p:spPr>
          <a:xfrm>
            <a:off x="6139535" y="3207920"/>
            <a:ext cx="2259874" cy="985189"/>
          </a:xfrm>
          <a:prstGeom prst="rect">
            <a:avLst/>
          </a:prstGeom>
          <a:noFill/>
        </p:spPr>
        <p:txBody>
          <a:bodyPr wrap="square" rtlCol="0">
            <a:spAutoFit/>
          </a:bodyPr>
          <a:lstStyle/>
          <a:p>
            <a:pPr algn="ctr"/>
            <a:r>
              <a:rPr lang="en-US" sz="2000" b="1" dirty="0"/>
              <a:t>Nate</a:t>
            </a:r>
            <a:r>
              <a:rPr lang="en-US" sz="2000" b="1" baseline="0" dirty="0"/>
              <a:t> Herman</a:t>
            </a:r>
            <a:endParaRPr lang="en-US" sz="2000" b="1" dirty="0"/>
          </a:p>
          <a:p>
            <a:pPr algn="ctr"/>
            <a:r>
              <a:rPr lang="en-US" sz="1400" b="0" dirty="0"/>
              <a:t>SVP, Supply Chain</a:t>
            </a:r>
          </a:p>
          <a:p>
            <a:pPr algn="ctr"/>
            <a:r>
              <a:rPr lang="en-US" sz="1200" dirty="0"/>
              <a:t>American</a:t>
            </a:r>
            <a:r>
              <a:rPr lang="en-US" sz="1200" baseline="0" dirty="0"/>
              <a:t> Apparel &amp; Footwear Association</a:t>
            </a:r>
            <a:endParaRPr lang="en-US" sz="1200" dirty="0"/>
          </a:p>
        </p:txBody>
      </p:sp>
      <p:pic>
        <p:nvPicPr>
          <p:cNvPr id="20" name="Picture 19"/>
          <p:cNvPicPr>
            <a:picLocks noChangeAspect="1"/>
          </p:cNvPicPr>
          <p:nvPr userDrawn="1"/>
        </p:nvPicPr>
        <p:blipFill>
          <a:blip r:embed="rId3"/>
          <a:stretch>
            <a:fillRect/>
          </a:stretch>
        </p:blipFill>
        <p:spPr>
          <a:xfrm>
            <a:off x="6659872" y="1290900"/>
            <a:ext cx="1221740" cy="1833176"/>
          </a:xfrm>
          <a:prstGeom prst="rect">
            <a:avLst/>
          </a:prstGeom>
        </p:spPr>
      </p:pic>
      <p:pic>
        <p:nvPicPr>
          <p:cNvPr id="21" name="Picture 20"/>
          <p:cNvPicPr>
            <a:picLocks noChangeAspect="1"/>
          </p:cNvPicPr>
          <p:nvPr userDrawn="1"/>
        </p:nvPicPr>
        <p:blipFill>
          <a:blip r:embed="rId4"/>
          <a:stretch>
            <a:fillRect/>
          </a:stretch>
        </p:blipFill>
        <p:spPr>
          <a:xfrm>
            <a:off x="3962400" y="1294711"/>
            <a:ext cx="1219200" cy="1829365"/>
          </a:xfrm>
          <a:prstGeom prst="rect">
            <a:avLst/>
          </a:prstGeom>
        </p:spPr>
      </p:pic>
      <p:sp>
        <p:nvSpPr>
          <p:cNvPr id="24" name="TextBox 23"/>
          <p:cNvSpPr txBox="1"/>
          <p:nvPr userDrawn="1"/>
        </p:nvSpPr>
        <p:spPr>
          <a:xfrm>
            <a:off x="1" y="430640"/>
            <a:ext cx="9143999" cy="646531"/>
          </a:xfrm>
          <a:prstGeom prst="rect">
            <a:avLst/>
          </a:prstGeom>
          <a:noFill/>
        </p:spPr>
        <p:txBody>
          <a:bodyPr wrap="square" rtlCol="0">
            <a:spAutoFit/>
          </a:bodyPr>
          <a:lstStyle/>
          <a:p>
            <a:pPr algn="ctr"/>
            <a:r>
              <a:rPr lang="en-US" sz="3600" dirty="0">
                <a:latin typeface="+mj-lt"/>
              </a:rPr>
              <a:t>SPEAKERS</a:t>
            </a:r>
          </a:p>
        </p:txBody>
      </p:sp>
      <p:pic>
        <p:nvPicPr>
          <p:cNvPr id="10" name="Picture 9"/>
          <p:cNvPicPr>
            <a:picLocks noChangeAspect="1"/>
          </p:cNvPicPr>
          <p:nvPr userDrawn="1"/>
        </p:nvPicPr>
        <p:blipFill>
          <a:blip r:embed="rId5"/>
          <a:stretch>
            <a:fillRect/>
          </a:stretch>
        </p:blipFill>
        <p:spPr>
          <a:xfrm>
            <a:off x="0" y="4816374"/>
            <a:ext cx="9144000" cy="328714"/>
          </a:xfrm>
          <a:prstGeom prst="rect">
            <a:avLst/>
          </a:prstGeom>
        </p:spPr>
      </p:pic>
    </p:spTree>
    <p:extLst>
      <p:ext uri="{BB962C8B-B14F-4D97-AF65-F5344CB8AC3E}">
        <p14:creationId xmlns:p14="http://schemas.microsoft.com/office/powerpoint/2010/main" val="986107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Speakers ">
    <p:spTree>
      <p:nvGrpSpPr>
        <p:cNvPr id="1" name=""/>
        <p:cNvGrpSpPr/>
        <p:nvPr/>
      </p:nvGrpSpPr>
      <p:grpSpPr>
        <a:xfrm>
          <a:off x="0" y="0"/>
          <a:ext cx="0" cy="0"/>
          <a:chOff x="0" y="0"/>
          <a:chExt cx="0" cy="0"/>
        </a:xfrm>
      </p:grpSpPr>
      <p:sp>
        <p:nvSpPr>
          <p:cNvPr id="24" name="TextBox 23"/>
          <p:cNvSpPr txBox="1"/>
          <p:nvPr userDrawn="1"/>
        </p:nvSpPr>
        <p:spPr>
          <a:xfrm>
            <a:off x="1" y="430640"/>
            <a:ext cx="9143999" cy="646531"/>
          </a:xfrm>
          <a:prstGeom prst="rect">
            <a:avLst/>
          </a:prstGeom>
          <a:noFill/>
        </p:spPr>
        <p:txBody>
          <a:bodyPr wrap="square" rtlCol="0">
            <a:spAutoFit/>
          </a:bodyPr>
          <a:lstStyle/>
          <a:p>
            <a:pPr algn="ctr"/>
            <a:r>
              <a:rPr lang="en-US" sz="3600" dirty="0">
                <a:latin typeface="+mj-lt"/>
              </a:rPr>
              <a:t>SPEAKERS</a:t>
            </a:r>
          </a:p>
        </p:txBody>
      </p:sp>
      <p:sp>
        <p:nvSpPr>
          <p:cNvPr id="9" name="Picture Placeholder 8"/>
          <p:cNvSpPr>
            <a:spLocks noGrp="1"/>
          </p:cNvSpPr>
          <p:nvPr>
            <p:ph type="pic" sz="quarter" idx="10" hasCustomPrompt="1"/>
          </p:nvPr>
        </p:nvSpPr>
        <p:spPr>
          <a:xfrm>
            <a:off x="1264928" y="1294212"/>
            <a:ext cx="1219200" cy="1829365"/>
          </a:xfrm>
          <a:prstGeom prst="rect">
            <a:avLst/>
          </a:prstGeom>
        </p:spPr>
        <p:txBody>
          <a:bodyPr/>
          <a:lstStyle>
            <a:lvl1pPr marL="0" indent="0">
              <a:buNone/>
              <a:defRPr sz="1000"/>
            </a:lvl1pPr>
          </a:lstStyle>
          <a:p>
            <a:r>
              <a:rPr lang="en-US" sz="1000" dirty="0"/>
              <a:t>Insert Picture of speaker </a:t>
            </a:r>
            <a:br>
              <a:rPr lang="en-US" sz="1000" dirty="0"/>
            </a:br>
            <a:r>
              <a:rPr lang="en-US" sz="1000" dirty="0"/>
              <a:t>(size 400x600)</a:t>
            </a:r>
            <a:endParaRPr lang="en-US" dirty="0"/>
          </a:p>
        </p:txBody>
      </p:sp>
      <p:sp>
        <p:nvSpPr>
          <p:cNvPr id="16" name="Text Placeholder 15"/>
          <p:cNvSpPr>
            <a:spLocks noGrp="1"/>
          </p:cNvSpPr>
          <p:nvPr>
            <p:ph type="body" sz="quarter" idx="11" hasCustomPrompt="1"/>
          </p:nvPr>
        </p:nvSpPr>
        <p:spPr>
          <a:xfrm>
            <a:off x="898084" y="3243172"/>
            <a:ext cx="1952889" cy="91468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20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sp>
        <p:nvSpPr>
          <p:cNvPr id="25" name="Picture Placeholder 8"/>
          <p:cNvSpPr>
            <a:spLocks noGrp="1"/>
          </p:cNvSpPr>
          <p:nvPr>
            <p:ph type="pic" sz="quarter" idx="12" hasCustomPrompt="1"/>
          </p:nvPr>
        </p:nvSpPr>
        <p:spPr>
          <a:xfrm>
            <a:off x="3962400" y="1294711"/>
            <a:ext cx="1219200" cy="1829365"/>
          </a:xfrm>
          <a:prstGeom prst="rect">
            <a:avLst/>
          </a:prstGeom>
        </p:spPr>
        <p:txBody>
          <a:bodyPr/>
          <a:lstStyle>
            <a:lvl1pPr marL="0" indent="0">
              <a:buNone/>
              <a:defRPr sz="1000"/>
            </a:lvl1pPr>
          </a:lstStyle>
          <a:p>
            <a:r>
              <a:rPr lang="en-US" sz="1000" dirty="0"/>
              <a:t>Insert Picture of speaker </a:t>
            </a:r>
            <a:br>
              <a:rPr lang="en-US" sz="1000" dirty="0"/>
            </a:br>
            <a:r>
              <a:rPr lang="en-US" sz="1000" dirty="0"/>
              <a:t>(size 400x600)</a:t>
            </a:r>
            <a:endParaRPr lang="en-US" dirty="0"/>
          </a:p>
        </p:txBody>
      </p:sp>
      <p:sp>
        <p:nvSpPr>
          <p:cNvPr id="26" name="Text Placeholder 15"/>
          <p:cNvSpPr>
            <a:spLocks noGrp="1"/>
          </p:cNvSpPr>
          <p:nvPr>
            <p:ph type="body" sz="quarter" idx="13" hasCustomPrompt="1"/>
          </p:nvPr>
        </p:nvSpPr>
        <p:spPr>
          <a:xfrm>
            <a:off x="3595556" y="3243671"/>
            <a:ext cx="1952889" cy="91468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20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sp>
        <p:nvSpPr>
          <p:cNvPr id="29" name="Picture Placeholder 8"/>
          <p:cNvSpPr>
            <a:spLocks noGrp="1"/>
          </p:cNvSpPr>
          <p:nvPr>
            <p:ph type="pic" sz="quarter" idx="14" hasCustomPrompt="1"/>
          </p:nvPr>
        </p:nvSpPr>
        <p:spPr>
          <a:xfrm>
            <a:off x="6662412" y="1294711"/>
            <a:ext cx="1219200" cy="1829365"/>
          </a:xfrm>
          <a:prstGeom prst="rect">
            <a:avLst/>
          </a:prstGeom>
        </p:spPr>
        <p:txBody>
          <a:bodyPr/>
          <a:lstStyle>
            <a:lvl1pPr marL="0" indent="0">
              <a:buNone/>
              <a:defRPr sz="1000"/>
            </a:lvl1pPr>
          </a:lstStyle>
          <a:p>
            <a:r>
              <a:rPr lang="en-US" sz="1000" dirty="0"/>
              <a:t>Insert Picture of speaker </a:t>
            </a:r>
            <a:br>
              <a:rPr lang="en-US" sz="1000" dirty="0"/>
            </a:br>
            <a:r>
              <a:rPr lang="en-US" sz="1000" dirty="0"/>
              <a:t>(size 400x600)</a:t>
            </a:r>
            <a:endParaRPr lang="en-US" dirty="0"/>
          </a:p>
        </p:txBody>
      </p:sp>
      <p:sp>
        <p:nvSpPr>
          <p:cNvPr id="30" name="Text Placeholder 15"/>
          <p:cNvSpPr>
            <a:spLocks noGrp="1"/>
          </p:cNvSpPr>
          <p:nvPr>
            <p:ph type="body" sz="quarter" idx="15" hasCustomPrompt="1"/>
          </p:nvPr>
        </p:nvSpPr>
        <p:spPr>
          <a:xfrm>
            <a:off x="6295568" y="3243671"/>
            <a:ext cx="1952889" cy="91468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20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pic>
        <p:nvPicPr>
          <p:cNvPr id="10" name="Picture 9"/>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8673223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Speakers Slide">
    <p:spTree>
      <p:nvGrpSpPr>
        <p:cNvPr id="1" name=""/>
        <p:cNvGrpSpPr/>
        <p:nvPr/>
      </p:nvGrpSpPr>
      <p:grpSpPr>
        <a:xfrm>
          <a:off x="0" y="0"/>
          <a:ext cx="0" cy="0"/>
          <a:chOff x="0" y="0"/>
          <a:chExt cx="0" cy="0"/>
        </a:xfrm>
      </p:grpSpPr>
      <p:sp>
        <p:nvSpPr>
          <p:cNvPr id="24" name="TextBox 23"/>
          <p:cNvSpPr txBox="1"/>
          <p:nvPr userDrawn="1"/>
        </p:nvSpPr>
        <p:spPr>
          <a:xfrm>
            <a:off x="1" y="430640"/>
            <a:ext cx="9143999" cy="646531"/>
          </a:xfrm>
          <a:prstGeom prst="rect">
            <a:avLst/>
          </a:prstGeom>
          <a:noFill/>
        </p:spPr>
        <p:txBody>
          <a:bodyPr wrap="square" rtlCol="0">
            <a:spAutoFit/>
          </a:bodyPr>
          <a:lstStyle/>
          <a:p>
            <a:pPr algn="ctr"/>
            <a:r>
              <a:rPr lang="en-US" sz="3600" dirty="0">
                <a:latin typeface="+mj-lt"/>
              </a:rPr>
              <a:t>SPEAKERS</a:t>
            </a:r>
          </a:p>
        </p:txBody>
      </p:sp>
      <p:sp>
        <p:nvSpPr>
          <p:cNvPr id="25" name="Picture Placeholder 8"/>
          <p:cNvSpPr>
            <a:spLocks noGrp="1"/>
          </p:cNvSpPr>
          <p:nvPr>
            <p:ph type="pic" sz="quarter" idx="12" hasCustomPrompt="1"/>
          </p:nvPr>
        </p:nvSpPr>
        <p:spPr>
          <a:xfrm>
            <a:off x="2133619" y="1294711"/>
            <a:ext cx="1219200" cy="1829365"/>
          </a:xfrm>
          <a:prstGeom prst="rect">
            <a:avLst/>
          </a:prstGeom>
        </p:spPr>
        <p:txBody>
          <a:bodyPr/>
          <a:lstStyle>
            <a:lvl1pPr marL="0" indent="0">
              <a:buNone/>
              <a:defRPr sz="1000"/>
            </a:lvl1pPr>
          </a:lstStyle>
          <a:p>
            <a:r>
              <a:rPr lang="en-US" sz="1000" dirty="0"/>
              <a:t>Insert Picture of speaker (size 400x600)</a:t>
            </a:r>
            <a:endParaRPr lang="en-US" dirty="0"/>
          </a:p>
        </p:txBody>
      </p:sp>
      <p:sp>
        <p:nvSpPr>
          <p:cNvPr id="26" name="Text Placeholder 15"/>
          <p:cNvSpPr>
            <a:spLocks noGrp="1"/>
          </p:cNvSpPr>
          <p:nvPr>
            <p:ph type="body" sz="quarter" idx="13" hasCustomPrompt="1"/>
          </p:nvPr>
        </p:nvSpPr>
        <p:spPr>
          <a:xfrm>
            <a:off x="1766775" y="3243671"/>
            <a:ext cx="1952889" cy="914682"/>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20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sp>
        <p:nvSpPr>
          <p:cNvPr id="29" name="Picture Placeholder 8"/>
          <p:cNvSpPr>
            <a:spLocks noGrp="1"/>
          </p:cNvSpPr>
          <p:nvPr>
            <p:ph type="pic" sz="quarter" idx="14" hasCustomPrompt="1"/>
          </p:nvPr>
        </p:nvSpPr>
        <p:spPr>
          <a:xfrm>
            <a:off x="5800271" y="1287089"/>
            <a:ext cx="1219200" cy="1836988"/>
          </a:xfrm>
          <a:prstGeom prst="rect">
            <a:avLst/>
          </a:prstGeom>
        </p:spPr>
        <p:txBody>
          <a:bodyPr/>
          <a:lstStyle>
            <a:lvl1pPr marL="0" indent="0">
              <a:buNone/>
              <a:defRPr sz="1000"/>
            </a:lvl1pPr>
          </a:lstStyle>
          <a:p>
            <a:r>
              <a:rPr lang="en-US" sz="1000" dirty="0"/>
              <a:t>Insert Picture of speaker (size 400x600)</a:t>
            </a:r>
            <a:endParaRPr lang="en-US" dirty="0"/>
          </a:p>
        </p:txBody>
      </p:sp>
      <p:sp>
        <p:nvSpPr>
          <p:cNvPr id="30" name="Text Placeholder 15"/>
          <p:cNvSpPr>
            <a:spLocks noGrp="1"/>
          </p:cNvSpPr>
          <p:nvPr>
            <p:ph type="body" sz="quarter" idx="15" hasCustomPrompt="1"/>
          </p:nvPr>
        </p:nvSpPr>
        <p:spPr>
          <a:xfrm>
            <a:off x="5433427" y="3239860"/>
            <a:ext cx="1952889" cy="918494"/>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20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20731751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 Speaker Slide">
    <p:spTree>
      <p:nvGrpSpPr>
        <p:cNvPr id="1" name=""/>
        <p:cNvGrpSpPr/>
        <p:nvPr/>
      </p:nvGrpSpPr>
      <p:grpSpPr>
        <a:xfrm>
          <a:off x="0" y="0"/>
          <a:ext cx="0" cy="0"/>
          <a:chOff x="0" y="0"/>
          <a:chExt cx="0" cy="0"/>
        </a:xfrm>
      </p:grpSpPr>
      <p:sp>
        <p:nvSpPr>
          <p:cNvPr id="14" name="Picture Placeholder 4"/>
          <p:cNvSpPr>
            <a:spLocks noGrp="1"/>
          </p:cNvSpPr>
          <p:nvPr>
            <p:ph type="pic" sz="quarter" idx="10" hasCustomPrompt="1"/>
          </p:nvPr>
        </p:nvSpPr>
        <p:spPr>
          <a:xfrm>
            <a:off x="1430338" y="765411"/>
            <a:ext cx="2133600" cy="3201388"/>
          </a:xfrm>
          <a:prstGeom prst="rect">
            <a:avLst/>
          </a:prstGeom>
        </p:spPr>
        <p:txBody>
          <a:bodyPr/>
          <a:lstStyle>
            <a:lvl1pPr marL="0" indent="0">
              <a:buNone/>
              <a:defRPr sz="1000" baseline="0"/>
            </a:lvl1pPr>
          </a:lstStyle>
          <a:p>
            <a:r>
              <a:rPr lang="en-US" sz="1000" dirty="0"/>
              <a:t>Insert Picture of speaker</a:t>
            </a:r>
          </a:p>
          <a:p>
            <a:r>
              <a:rPr lang="en-US" sz="1000" dirty="0"/>
              <a:t>(size 1050x1575)</a:t>
            </a:r>
            <a:endParaRPr lang="en-US" dirty="0"/>
          </a:p>
        </p:txBody>
      </p:sp>
      <p:sp>
        <p:nvSpPr>
          <p:cNvPr id="16" name="Text Placeholder 15"/>
          <p:cNvSpPr>
            <a:spLocks noGrp="1"/>
          </p:cNvSpPr>
          <p:nvPr>
            <p:ph type="body" sz="quarter" idx="15" hasCustomPrompt="1"/>
          </p:nvPr>
        </p:nvSpPr>
        <p:spPr>
          <a:xfrm>
            <a:off x="3796674" y="1904407"/>
            <a:ext cx="4598652" cy="918494"/>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1800" b="0"/>
            </a:lvl1pPr>
            <a:lvl2pPr marL="457200" indent="0">
              <a:buNone/>
              <a:defRPr/>
            </a:lvl2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84469"/>
                </a:solidFill>
                <a:effectLst/>
                <a:uLnTx/>
                <a:uFillTx/>
                <a:latin typeface="+mn-lt"/>
                <a:ea typeface="+mn-ea"/>
                <a:cs typeface="+mn-cs"/>
              </a:rPr>
              <a:t>Name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469"/>
                </a:solidFill>
                <a:effectLst/>
                <a:uLnTx/>
                <a:uFillTx/>
                <a:latin typeface="+mn-lt"/>
                <a:ea typeface="+mn-ea"/>
                <a:cs typeface="+mn-cs"/>
              </a:rPr>
              <a:t>Title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84469"/>
                </a:solidFill>
                <a:effectLst/>
                <a:uLnTx/>
                <a:uFillTx/>
                <a:latin typeface="+mn-lt"/>
                <a:ea typeface="+mn-ea"/>
                <a:cs typeface="+mn-cs"/>
              </a:rPr>
              <a:t>Company</a:t>
            </a:r>
          </a:p>
          <a:p>
            <a:pPr lvl="0"/>
            <a:endParaRPr lang="en-US" dirty="0"/>
          </a:p>
        </p:txBody>
      </p:sp>
      <p:pic>
        <p:nvPicPr>
          <p:cNvPr id="5" name="Picture 4"/>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2467222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rd Party Speaker">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3400" y="2156496"/>
            <a:ext cx="8128002" cy="1052835"/>
          </a:xfrm>
          <a:prstGeom prst="rect">
            <a:avLst/>
          </a:prstGeom>
          <a:ln>
            <a:noFill/>
          </a:ln>
        </p:spPr>
        <p:style>
          <a:lnRef idx="2">
            <a:schemeClr val="dk1"/>
          </a:lnRef>
          <a:fillRef idx="1">
            <a:schemeClr val="lt1"/>
          </a:fillRef>
          <a:effectRef idx="0">
            <a:schemeClr val="dk1"/>
          </a:effectRef>
          <a:fontRef idx="none"/>
        </p:style>
        <p:txBody>
          <a:bodyPr/>
          <a:lstStyle>
            <a:lvl1pPr marL="0" indent="0" algn="l">
              <a:buNone/>
              <a:defRPr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 name </a:t>
            </a:r>
            <a:br>
              <a:rPr lang="en-US" dirty="0"/>
            </a:br>
            <a:r>
              <a:rPr lang="en-US" dirty="0"/>
              <a:t>Title | Company</a:t>
            </a:r>
          </a:p>
        </p:txBody>
      </p:sp>
      <p:sp>
        <p:nvSpPr>
          <p:cNvPr id="15" name="Title 14"/>
          <p:cNvSpPr>
            <a:spLocks noGrp="1"/>
          </p:cNvSpPr>
          <p:nvPr>
            <p:ph type="title" hasCustomPrompt="1"/>
          </p:nvPr>
        </p:nvSpPr>
        <p:spPr>
          <a:xfrm>
            <a:off x="533398" y="565325"/>
            <a:ext cx="8128002" cy="1303742"/>
          </a:xfrm>
          <a:prstGeom prst="rect">
            <a:avLst/>
          </a:prstGeom>
        </p:spPr>
        <p:txBody>
          <a:bodyPr/>
          <a:lstStyle>
            <a:lvl1pPr>
              <a:defRPr cap="none"/>
            </a:lvl1pPr>
          </a:lstStyle>
          <a:p>
            <a:r>
              <a:rPr lang="en-US" dirty="0"/>
              <a:t>NAME OF SESSION</a:t>
            </a:r>
          </a:p>
        </p:txBody>
      </p:sp>
      <p:sp>
        <p:nvSpPr>
          <p:cNvPr id="7" name="Subtitle 7"/>
          <p:cNvSpPr txBox="1">
            <a:spLocks/>
          </p:cNvSpPr>
          <p:nvPr userDrawn="1"/>
        </p:nvSpPr>
        <p:spPr>
          <a:xfrm>
            <a:off x="533400" y="3545565"/>
            <a:ext cx="8128002" cy="38757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a:t>Enter date</a:t>
            </a:r>
            <a:r>
              <a:rPr lang="en-US" sz="2000" baseline="0" dirty="0"/>
              <a:t> here</a:t>
            </a:r>
            <a:endParaRPr lang="en-US" sz="2000" dirty="0"/>
          </a:p>
        </p:txBody>
      </p:sp>
      <p:pic>
        <p:nvPicPr>
          <p:cNvPr id="6" name="Picture 5"/>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144620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rd Party Speaker_Multip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3398" y="2969864"/>
            <a:ext cx="8128002" cy="459693"/>
          </a:xfrm>
          <a:prstGeom prst="rect">
            <a:avLst/>
          </a:prstGeom>
          <a:ln>
            <a:noFill/>
          </a:ln>
        </p:spPr>
        <p:style>
          <a:lnRef idx="2">
            <a:schemeClr val="dk1"/>
          </a:lnRef>
          <a:fillRef idx="1">
            <a:schemeClr val="lt1"/>
          </a:fillRef>
          <a:effectRef idx="0">
            <a:schemeClr val="dk1"/>
          </a:effectRef>
          <a:fontRef idx="none"/>
        </p:style>
        <p:txBody>
          <a:bodyPr/>
          <a:lstStyle>
            <a:lvl1pPr marL="0" indent="0" algn="l">
              <a:buNone/>
              <a:defRPr sz="2000"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Moderator Name here</a:t>
            </a:r>
          </a:p>
        </p:txBody>
      </p:sp>
      <p:sp>
        <p:nvSpPr>
          <p:cNvPr id="15" name="Title 14"/>
          <p:cNvSpPr>
            <a:spLocks noGrp="1"/>
          </p:cNvSpPr>
          <p:nvPr>
            <p:ph type="title" hasCustomPrompt="1"/>
          </p:nvPr>
        </p:nvSpPr>
        <p:spPr>
          <a:xfrm>
            <a:off x="533398" y="565325"/>
            <a:ext cx="8128002" cy="1303742"/>
          </a:xfrm>
          <a:prstGeom prst="rect">
            <a:avLst/>
          </a:prstGeom>
        </p:spPr>
        <p:txBody>
          <a:bodyPr/>
          <a:lstStyle>
            <a:lvl1pPr>
              <a:defRPr cap="none"/>
            </a:lvl1pPr>
          </a:lstStyle>
          <a:p>
            <a:r>
              <a:rPr lang="en-US" dirty="0"/>
              <a:t>NAME OF SESSION </a:t>
            </a:r>
            <a:br>
              <a:rPr lang="en-US" dirty="0"/>
            </a:br>
            <a:endParaRPr lang="en-US" dirty="0"/>
          </a:p>
        </p:txBody>
      </p:sp>
      <p:sp>
        <p:nvSpPr>
          <p:cNvPr id="14" name="Text Placeholder 11"/>
          <p:cNvSpPr>
            <a:spLocks noGrp="1"/>
          </p:cNvSpPr>
          <p:nvPr>
            <p:ph type="body" sz="quarter" idx="10" hasCustomPrompt="1"/>
          </p:nvPr>
        </p:nvSpPr>
        <p:spPr>
          <a:xfrm>
            <a:off x="533400" y="2159666"/>
            <a:ext cx="2033588" cy="368414"/>
          </a:xfrm>
          <a:prstGeom prst="rect">
            <a:avLst/>
          </a:prstGeom>
        </p:spPr>
        <p:txBody>
          <a:bodyPr/>
          <a:lstStyle>
            <a:lvl1pPr marL="0" indent="0">
              <a:buNone/>
              <a:defRPr sz="1800" baseline="0"/>
            </a:lvl1pPr>
          </a:lstStyle>
          <a:p>
            <a:pPr lvl="0"/>
            <a:r>
              <a:rPr lang="en-US" sz="1800" dirty="0"/>
              <a:t>Speaker 1 Name</a:t>
            </a:r>
            <a:endParaRPr lang="en-US" dirty="0"/>
          </a:p>
        </p:txBody>
      </p:sp>
      <p:sp>
        <p:nvSpPr>
          <p:cNvPr id="17" name="Text Placeholder 11"/>
          <p:cNvSpPr>
            <a:spLocks noGrp="1"/>
          </p:cNvSpPr>
          <p:nvPr>
            <p:ph type="body" sz="quarter" idx="11" hasCustomPrompt="1"/>
          </p:nvPr>
        </p:nvSpPr>
        <p:spPr>
          <a:xfrm>
            <a:off x="2601457" y="2159666"/>
            <a:ext cx="2033588" cy="368414"/>
          </a:xfrm>
          <a:prstGeom prst="rect">
            <a:avLst/>
          </a:prstGeom>
        </p:spPr>
        <p:txBody>
          <a:bodyPr/>
          <a:lstStyle>
            <a:lvl1pPr marL="0" indent="0">
              <a:buNone/>
              <a:defRPr sz="1800" baseline="0"/>
            </a:lvl1pPr>
          </a:lstStyle>
          <a:p>
            <a:pPr lvl="0"/>
            <a:r>
              <a:rPr lang="en-US" sz="1800" dirty="0"/>
              <a:t>Speaker 2 Name</a:t>
            </a:r>
            <a:endParaRPr lang="en-US" dirty="0"/>
          </a:p>
        </p:txBody>
      </p:sp>
      <p:sp>
        <p:nvSpPr>
          <p:cNvPr id="19" name="Text Placeholder 11"/>
          <p:cNvSpPr>
            <a:spLocks noGrp="1"/>
          </p:cNvSpPr>
          <p:nvPr>
            <p:ph type="body" sz="quarter" idx="12" hasCustomPrompt="1"/>
          </p:nvPr>
        </p:nvSpPr>
        <p:spPr>
          <a:xfrm>
            <a:off x="4669515" y="2159134"/>
            <a:ext cx="2033588" cy="368414"/>
          </a:xfrm>
          <a:prstGeom prst="rect">
            <a:avLst/>
          </a:prstGeom>
        </p:spPr>
        <p:txBody>
          <a:bodyPr/>
          <a:lstStyle>
            <a:lvl1pPr marL="0" indent="0">
              <a:buNone/>
              <a:defRPr sz="1800" baseline="0"/>
            </a:lvl1pPr>
          </a:lstStyle>
          <a:p>
            <a:pPr lvl="0"/>
            <a:r>
              <a:rPr lang="en-US" sz="1800" dirty="0"/>
              <a:t>Speaker 3 Name</a:t>
            </a:r>
            <a:endParaRPr lang="en-US" dirty="0"/>
          </a:p>
        </p:txBody>
      </p:sp>
      <p:sp>
        <p:nvSpPr>
          <p:cNvPr id="21" name="Text Placeholder 11"/>
          <p:cNvSpPr>
            <a:spLocks noGrp="1"/>
          </p:cNvSpPr>
          <p:nvPr>
            <p:ph type="body" sz="quarter" idx="13" hasCustomPrompt="1"/>
          </p:nvPr>
        </p:nvSpPr>
        <p:spPr>
          <a:xfrm>
            <a:off x="6772042" y="2153955"/>
            <a:ext cx="2033588" cy="368414"/>
          </a:xfrm>
          <a:prstGeom prst="rect">
            <a:avLst/>
          </a:prstGeom>
        </p:spPr>
        <p:txBody>
          <a:bodyPr/>
          <a:lstStyle>
            <a:lvl1pPr marL="0" indent="0">
              <a:buNone/>
              <a:defRPr sz="1800" baseline="0"/>
            </a:lvl1pPr>
          </a:lstStyle>
          <a:p>
            <a:pPr lvl="0"/>
            <a:r>
              <a:rPr lang="en-US" sz="1800" dirty="0"/>
              <a:t>Speaker 4 Name</a:t>
            </a:r>
            <a:endParaRPr lang="en-US" dirty="0"/>
          </a:p>
        </p:txBody>
      </p:sp>
      <p:sp>
        <p:nvSpPr>
          <p:cNvPr id="23" name="Text Placeholder 21"/>
          <p:cNvSpPr>
            <a:spLocks noGrp="1"/>
          </p:cNvSpPr>
          <p:nvPr>
            <p:ph type="body" sz="quarter" idx="14" hasCustomPrompt="1"/>
          </p:nvPr>
        </p:nvSpPr>
        <p:spPr>
          <a:xfrm>
            <a:off x="533400" y="3545982"/>
            <a:ext cx="8128000" cy="387470"/>
          </a:xfrm>
          <a:prstGeom prst="rect">
            <a:avLst/>
          </a:prstGeom>
        </p:spPr>
        <p:txBody>
          <a:bodyPr/>
          <a:lstStyle>
            <a:lvl1pPr marL="0" indent="0">
              <a:buNone/>
              <a:defRPr sz="1800" baseline="0"/>
            </a:lvl1pPr>
          </a:lstStyle>
          <a:p>
            <a:pPr lvl="0"/>
            <a:r>
              <a:rPr lang="en-US" sz="1800" dirty="0"/>
              <a:t>Enter date here</a:t>
            </a:r>
            <a:endParaRPr lang="en-US" dirty="0"/>
          </a:p>
        </p:txBody>
      </p:sp>
      <p:pic>
        <p:nvPicPr>
          <p:cNvPr id="10" name="Picture 9"/>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5191299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estions/Contact U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15657"/>
            <a:ext cx="8229600" cy="857515"/>
          </a:xfrm>
          <a:prstGeom prst="rect">
            <a:avLst/>
          </a:prstGeom>
        </p:spPr>
        <p:txBody>
          <a:bodyPr/>
          <a:lstStyle>
            <a:lvl1pPr>
              <a:defRPr sz="3600"/>
            </a:lvl1pPr>
          </a:lstStyle>
          <a:p>
            <a:r>
              <a:rPr lang="en-US" dirty="0"/>
              <a:t>QUESTIONS?</a:t>
            </a:r>
          </a:p>
        </p:txBody>
      </p:sp>
      <p:sp>
        <p:nvSpPr>
          <p:cNvPr id="3" name="Content Placeholder 2"/>
          <p:cNvSpPr>
            <a:spLocks noGrp="1"/>
          </p:cNvSpPr>
          <p:nvPr>
            <p:ph sz="half" idx="1" hasCustomPrompt="1"/>
          </p:nvPr>
        </p:nvSpPr>
        <p:spPr>
          <a:xfrm>
            <a:off x="457200" y="1435543"/>
            <a:ext cx="8229600" cy="1756251"/>
          </a:xfrm>
          <a:prstGeom prst="rect">
            <a:avLst/>
          </a:prstGeom>
        </p:spPr>
        <p:txBody>
          <a:bodyPr/>
          <a:lstStyle>
            <a:lvl1pPr marL="0" indent="0" algn="ctr">
              <a:buNone/>
              <a:defRPr sz="2800" baseline="0"/>
            </a:lvl1pPr>
            <a:lvl2pPr marL="457200" indent="0">
              <a:buNone/>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Contact Name</a:t>
            </a:r>
          </a:p>
          <a:p>
            <a:pPr lvl="0"/>
            <a:r>
              <a:rPr lang="en-US" dirty="0"/>
              <a:t>Contact Title</a:t>
            </a:r>
          </a:p>
          <a:p>
            <a:pPr lvl="0"/>
            <a:r>
              <a:rPr lang="en-US" dirty="0"/>
              <a:t>Contact Email</a:t>
            </a:r>
          </a:p>
          <a:p>
            <a:pPr lvl="0"/>
            <a:endParaRPr lang="en-US" dirty="0"/>
          </a:p>
          <a:p>
            <a:pPr lvl="0"/>
            <a:endParaRPr lang="en-US" dirty="0"/>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
        <p:nvSpPr>
          <p:cNvPr id="4" name="TextBox 3"/>
          <p:cNvSpPr txBox="1"/>
          <p:nvPr userDrawn="1"/>
        </p:nvSpPr>
        <p:spPr>
          <a:xfrm>
            <a:off x="457201" y="4294431"/>
            <a:ext cx="8229600" cy="300175"/>
          </a:xfrm>
          <a:prstGeom prst="rect">
            <a:avLst/>
          </a:prstGeom>
          <a:noFill/>
        </p:spPr>
        <p:txBody>
          <a:bodyPr wrap="square" rtlCol="0">
            <a:spAutoFit/>
          </a:bodyPr>
          <a:lstStyle/>
          <a:p>
            <a:pPr lvl="0" algn="ctr"/>
            <a:r>
              <a:rPr lang="en-US" sz="1350" dirty="0"/>
              <a:t>www.aafaglobal.org</a:t>
            </a:r>
            <a:r>
              <a:rPr lang="en-US" sz="1350" baseline="0" dirty="0"/>
              <a:t>   </a:t>
            </a:r>
            <a:r>
              <a:rPr lang="en-US" sz="1350" dirty="0"/>
              <a:t>|   @apparelfootwear</a:t>
            </a:r>
          </a:p>
        </p:txBody>
      </p:sp>
    </p:spTree>
    <p:extLst>
      <p:ext uri="{BB962C8B-B14F-4D97-AF65-F5344CB8AC3E}">
        <p14:creationId xmlns:p14="http://schemas.microsoft.com/office/powerpoint/2010/main" val="4016255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ponsor Logo Templa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15657"/>
            <a:ext cx="8229600" cy="857515"/>
          </a:xfrm>
          <a:prstGeom prst="rect">
            <a:avLst/>
          </a:prstGeom>
        </p:spPr>
        <p:txBody>
          <a:bodyPr/>
          <a:lstStyle>
            <a:lvl1pPr>
              <a:defRPr sz="3600"/>
            </a:lvl1pPr>
          </a:lstStyle>
          <a:p>
            <a:r>
              <a:rPr lang="en-US" dirty="0"/>
              <a:t>THANK YOU TO OUR SPONSORS!</a:t>
            </a:r>
          </a:p>
        </p:txBody>
      </p:sp>
      <p:sp>
        <p:nvSpPr>
          <p:cNvPr id="3" name="Content Placeholder 2"/>
          <p:cNvSpPr>
            <a:spLocks noGrp="1"/>
          </p:cNvSpPr>
          <p:nvPr>
            <p:ph sz="half" idx="1"/>
          </p:nvPr>
        </p:nvSpPr>
        <p:spPr>
          <a:xfrm>
            <a:off x="457200" y="1435543"/>
            <a:ext cx="8229600" cy="316049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24846633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Webinar Suppo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
        <p:nvSpPr>
          <p:cNvPr id="6" name="TextBox 5"/>
          <p:cNvSpPr txBox="1"/>
          <p:nvPr userDrawn="1"/>
        </p:nvSpPr>
        <p:spPr>
          <a:xfrm>
            <a:off x="355600" y="494054"/>
            <a:ext cx="8229600" cy="584956"/>
          </a:xfrm>
          <a:prstGeom prst="rect">
            <a:avLst/>
          </a:prstGeom>
          <a:noFill/>
        </p:spPr>
        <p:txBody>
          <a:bodyPr wrap="square" rtlCol="0">
            <a:spAutoFit/>
          </a:bodyPr>
          <a:lstStyle/>
          <a:p>
            <a:r>
              <a:rPr lang="en-US" sz="3200" dirty="0"/>
              <a:t>SUPPORT</a:t>
            </a:r>
          </a:p>
        </p:txBody>
      </p:sp>
      <p:sp>
        <p:nvSpPr>
          <p:cNvPr id="9" name="TextBox 8"/>
          <p:cNvSpPr txBox="1"/>
          <p:nvPr userDrawn="1"/>
        </p:nvSpPr>
        <p:spPr>
          <a:xfrm>
            <a:off x="349250" y="1471697"/>
            <a:ext cx="8235950" cy="2709270"/>
          </a:xfrm>
          <a:prstGeom prst="rect">
            <a:avLst/>
          </a:prstGeom>
          <a:noFill/>
        </p:spPr>
        <p:txBody>
          <a:bodyPr wrap="square" rtlCol="0">
            <a:spAutoFit/>
          </a:bodyPr>
          <a:lstStyle/>
          <a:p>
            <a:pPr lvl="0" algn="ctr"/>
            <a:r>
              <a:rPr lang="en-US" sz="2400" b="1" dirty="0"/>
              <a:t>Audio Challenges?</a:t>
            </a:r>
          </a:p>
          <a:p>
            <a:pPr lvl="0" algn="ctr"/>
            <a:r>
              <a:rPr lang="en-US" sz="2000" dirty="0"/>
              <a:t>Listen on your telephone. The phone number is located in the AUDIO section of the control panel on your screen.</a:t>
            </a:r>
          </a:p>
          <a:p>
            <a:pPr lvl="0" algn="ctr"/>
            <a:endParaRPr lang="en-US" sz="2400" dirty="0"/>
          </a:p>
          <a:p>
            <a:pPr lvl="0" algn="ctr"/>
            <a:r>
              <a:rPr lang="en-US" sz="2400" b="1" dirty="0"/>
              <a:t>Technical Challenges? </a:t>
            </a:r>
          </a:p>
          <a:p>
            <a:pPr lvl="0" algn="ctr"/>
            <a:r>
              <a:rPr lang="en-US" sz="2000" dirty="0"/>
              <a:t>Contact GoTo Webinar Support </a:t>
            </a:r>
          </a:p>
          <a:p>
            <a:pPr lvl="0" algn="ctr"/>
            <a:r>
              <a:rPr lang="en-US" sz="2000" dirty="0"/>
              <a:t>(800) 263-6317</a:t>
            </a:r>
          </a:p>
          <a:p>
            <a:endParaRPr lang="en-US" sz="1350" dirty="0"/>
          </a:p>
        </p:txBody>
      </p:sp>
    </p:spTree>
    <p:extLst>
      <p:ext uri="{BB962C8B-B14F-4D97-AF65-F5344CB8AC3E}">
        <p14:creationId xmlns:p14="http://schemas.microsoft.com/office/powerpoint/2010/main" val="30710074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Media Placeholder 2"/>
          <p:cNvSpPr>
            <a:spLocks noGrp="1" noChangeAspect="1"/>
          </p:cNvSpPr>
          <p:nvPr>
            <p:ph type="media" sz="quarter" idx="10" hasCustomPrompt="1"/>
          </p:nvPr>
        </p:nvSpPr>
        <p:spPr>
          <a:xfrm>
            <a:off x="1231114" y="480826"/>
            <a:ext cx="6681771" cy="4455900"/>
          </a:xfrm>
          <a:prstGeom prst="rect">
            <a:avLst/>
          </a:prstGeom>
        </p:spPr>
        <p:txBody>
          <a:bodyPr/>
          <a:lstStyle>
            <a:lvl1pPr marL="0" indent="0">
              <a:buNone/>
              <a:defRPr sz="2000" baseline="0"/>
            </a:lvl1pPr>
          </a:lstStyle>
          <a:p>
            <a:r>
              <a:rPr lang="en-US" dirty="0"/>
              <a:t>Insert videos here – two options: </a:t>
            </a:r>
            <a:br>
              <a:rPr lang="en-US" dirty="0"/>
            </a:br>
            <a:r>
              <a:rPr lang="en-US" dirty="0"/>
              <a:t>A) Insert tab&gt; Video &gt; “Online Video” – search </a:t>
            </a:r>
            <a:r>
              <a:rPr lang="en-US" dirty="0" err="1"/>
              <a:t>Youtube</a:t>
            </a:r>
            <a:r>
              <a:rPr lang="en-US" dirty="0"/>
              <a:t> or add an embed code</a:t>
            </a:r>
            <a:br>
              <a:rPr lang="en-US" dirty="0"/>
            </a:br>
            <a:r>
              <a:rPr lang="en-US" dirty="0"/>
              <a:t>B) Insert tab &gt; Video &gt; “Video on my PC” </a:t>
            </a:r>
          </a:p>
          <a:p>
            <a:endParaRPr lang="en-US" dirty="0"/>
          </a:p>
          <a:p>
            <a:r>
              <a:rPr lang="en-US" dirty="0"/>
              <a:t>Embedding videos from YouTube will keep the file size small, but will require Wi-Fi. If Wi-Fi is unavailable, embed the file form your PC (makes PPT file very large)</a:t>
            </a:r>
          </a:p>
          <a:p>
            <a:endParaRPr lang="en-US" dirty="0"/>
          </a:p>
        </p:txBody>
      </p:sp>
      <p:pic>
        <p:nvPicPr>
          <p:cNvPr id="4" name="Picture 3"/>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32464198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 ">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13439554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15657"/>
            <a:ext cx="8229600" cy="857515"/>
          </a:xfrm>
          <a:prstGeom prst="rect">
            <a:avLst/>
          </a:prstGeom>
        </p:spPr>
        <p:txBody>
          <a:bodyPr/>
          <a:lstStyle>
            <a:lvl1pPr>
              <a:defRPr sz="3600"/>
            </a:lvl1pPr>
          </a:lstStyle>
          <a:p>
            <a:r>
              <a:rPr lang="en-US" dirty="0"/>
              <a:t>CLICK TO EDIT</a:t>
            </a:r>
          </a:p>
        </p:txBody>
      </p:sp>
      <p:sp>
        <p:nvSpPr>
          <p:cNvPr id="3" name="Content Placeholder 2"/>
          <p:cNvSpPr>
            <a:spLocks noGrp="1"/>
          </p:cNvSpPr>
          <p:nvPr>
            <p:ph sz="half" idx="1"/>
          </p:nvPr>
        </p:nvSpPr>
        <p:spPr>
          <a:xfrm>
            <a:off x="457200" y="1435543"/>
            <a:ext cx="8229600" cy="316049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a:stretch>
            <a:fillRect/>
          </a:stretch>
        </p:blipFill>
        <p:spPr>
          <a:xfrm>
            <a:off x="0" y="4816374"/>
            <a:ext cx="9144000" cy="328714"/>
          </a:xfrm>
          <a:prstGeom prst="rect">
            <a:avLst/>
          </a:prstGeom>
        </p:spPr>
      </p:pic>
    </p:spTree>
    <p:extLst>
      <p:ext uri="{BB962C8B-B14F-4D97-AF65-F5344CB8AC3E}">
        <p14:creationId xmlns:p14="http://schemas.microsoft.com/office/powerpoint/2010/main" val="25138118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Interior 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7473950" y="4272204"/>
            <a:ext cx="1187450" cy="542582"/>
          </a:xfrm>
          <a:prstGeom prst="rect">
            <a:avLst/>
          </a:prstGeom>
        </p:spPr>
      </p:pic>
    </p:spTree>
    <p:extLst>
      <p:ext uri="{BB962C8B-B14F-4D97-AF65-F5344CB8AC3E}">
        <p14:creationId xmlns:p14="http://schemas.microsoft.com/office/powerpoint/2010/main" val="25710929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or cover slide">
    <p:spTree>
      <p:nvGrpSpPr>
        <p:cNvPr id="1" name=""/>
        <p:cNvGrpSpPr/>
        <p:nvPr/>
      </p:nvGrpSpPr>
      <p:grpSpPr>
        <a:xfrm>
          <a:off x="0" y="0"/>
          <a:ext cx="0" cy="0"/>
          <a:chOff x="0" y="0"/>
          <a:chExt cx="0" cy="0"/>
        </a:xfrm>
      </p:grpSpPr>
      <p:pic>
        <p:nvPicPr>
          <p:cNvPr id="6" name="Picture 2" descr="J:\GlobalPortfolioandBrand\Brand PR Comms\Brand\Images\2015-16 Photography Update\IMAGES\CATEGORIES - INTRANET IMAGE LIBRARIES\PPT COVERS\Slide images\Sector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652" y="37501"/>
            <a:ext cx="9113861" cy="51281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4"/>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5"/>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6"/>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0216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slide 1 (excluding UK) 3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2675656"/>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8"/>
          <p:cNvSpPr>
            <a:spLocks noGrp="1" noChangeAspect="1"/>
          </p:cNvSpPr>
          <p:nvPr>
            <p:ph type="pic" sz="quarter" idx="15"/>
          </p:nvPr>
        </p:nvSpPr>
        <p:spPr>
          <a:xfrm>
            <a:off x="4697578" y="1275999"/>
            <a:ext cx="3078907" cy="3079858"/>
          </a:xfrm>
          <a:prstGeom prst="pie">
            <a:avLst>
              <a:gd name="adj1" fmla="val 18979183"/>
              <a:gd name="adj2" fmla="val 2698856"/>
            </a:avLst>
          </a:prstGeom>
        </p:spPr>
        <p:txBody>
          <a:bodyPr anchor="ctr">
            <a:normAutofit/>
          </a:bodyPr>
          <a:lstStyle>
            <a:lvl1pPr>
              <a:defRPr sz="1000" b="0">
                <a:solidFill>
                  <a:schemeClr val="accent4"/>
                </a:solidFill>
              </a:defRPr>
            </a:lvl1pPr>
          </a:lstStyle>
          <a:p>
            <a:r>
              <a:rPr lang="en-US"/>
              <a:t>Click icon to add picture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8950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slide 2  (excluding UK) 2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18985250"/>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30" name="Picture 29"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31" name="Picture 30"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32"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781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 slide 2 (excluding UK)">
    <p:spTree>
      <p:nvGrpSpPr>
        <p:cNvPr id="1" name=""/>
        <p:cNvGrpSpPr/>
        <p:nvPr/>
      </p:nvGrpSpPr>
      <p:grpSpPr>
        <a:xfrm>
          <a:off x="0" y="0"/>
          <a:ext cx="0" cy="0"/>
          <a:chOff x="0" y="0"/>
          <a:chExt cx="0" cy="0"/>
        </a:xfrm>
      </p:grpSpPr>
      <p:sp>
        <p:nvSpPr>
          <p:cNvPr id="6" name="Pie 5"/>
          <p:cNvSpPr>
            <a:spLocks noChangeAspect="1"/>
          </p:cNvSpPr>
          <p:nvPr userDrawn="1"/>
        </p:nvSpPr>
        <p:spPr>
          <a:xfrm flipH="1">
            <a:off x="4002902" y="0"/>
            <a:ext cx="10290178" cy="10291977"/>
          </a:xfrm>
          <a:prstGeom prst="pie">
            <a:avLst>
              <a:gd name="adj1" fmla="val 16192984"/>
              <a:gd name="adj2" fmla="val 5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16" name="Picture Placeholder 8"/>
          <p:cNvSpPr>
            <a:spLocks noGrp="1" noChangeAspect="1"/>
          </p:cNvSpPr>
          <p:nvPr>
            <p:ph type="pic" sz="quarter" idx="15" hasCustomPrompt="1"/>
          </p:nvPr>
        </p:nvSpPr>
        <p:spPr>
          <a:xfrm>
            <a:off x="3999600" y="0"/>
            <a:ext cx="10288800" cy="10291977"/>
          </a:xfrm>
          <a:prstGeom prst="pie">
            <a:avLst>
              <a:gd name="adj1" fmla="val 10796764"/>
              <a:gd name="adj2" fmla="val 13497774"/>
            </a:avLst>
          </a:prstGeom>
        </p:spPr>
        <p:txBody>
          <a:bodyPr tIns="1800000" anchor="t">
            <a:normAutofit/>
          </a:bodyPr>
          <a:lstStyle>
            <a:lvl1pPr marL="0" marR="0" indent="0" algn="l" defTabSz="914400" rtl="0" eaLnBrk="1" fontAlgn="auto" latinLnBrk="0" hangingPunct="1">
              <a:lnSpc>
                <a:spcPct val="100000"/>
              </a:lnSpc>
              <a:spcBef>
                <a:spcPts val="400"/>
              </a:spcBef>
              <a:spcAft>
                <a:spcPts val="400"/>
              </a:spcAft>
              <a:buClrTx/>
              <a:buSzTx/>
              <a:buFont typeface="Arial" pitchFamily="34" charset="0"/>
              <a:buNone/>
              <a:tabLst/>
              <a:defRPr sz="1000" b="0">
                <a:solidFill>
                  <a:schemeClr val="bg1"/>
                </a:solidFill>
              </a:defRPr>
            </a:lvl1pPr>
          </a:lstStyle>
          <a:p>
            <a:r>
              <a:rPr lang="en-GB" dirty="0"/>
              <a:t>Click icon in bottom corner of slide to add picture</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04056"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5" name="Picture 24" descr="IIP_LOGO_BLACK.png"/>
          <p:cNvPicPr>
            <a:picLocks noChangeAspect="1"/>
          </p:cNvPicPr>
          <p:nvPr userDrawn="1"/>
        </p:nvPicPr>
        <p:blipFill>
          <a:blip r:embed="rId3"/>
          <a:stretch>
            <a:fillRect/>
          </a:stretch>
        </p:blipFill>
        <p:spPr>
          <a:xfrm>
            <a:off x="1284440" y="4002963"/>
            <a:ext cx="1437301" cy="441799"/>
          </a:xfrm>
          <a:prstGeom prst="rect">
            <a:avLst/>
          </a:prstGeom>
        </p:spPr>
      </p:pic>
      <p:pic>
        <p:nvPicPr>
          <p:cNvPr id="26" name="Picture 25" descr="By royal charter.JPG"/>
          <p:cNvPicPr>
            <a:picLocks noChangeAspect="1"/>
          </p:cNvPicPr>
          <p:nvPr userDrawn="1"/>
        </p:nvPicPr>
        <p:blipFill>
          <a:blip r:embed="rId4"/>
          <a:stretch>
            <a:fillRect/>
          </a:stretch>
        </p:blipFill>
        <p:spPr>
          <a:xfrm>
            <a:off x="3095838" y="3930371"/>
            <a:ext cx="622297" cy="586981"/>
          </a:xfrm>
          <a:prstGeom prst="rect">
            <a:avLst/>
          </a:prstGeom>
        </p:spPr>
      </p:pic>
      <p:pic>
        <p:nvPicPr>
          <p:cNvPr id="27" name="Picture 2"/>
          <p:cNvPicPr>
            <a:picLocks noChangeAspect="1" noChangeArrowheads="1"/>
          </p:cNvPicPr>
          <p:nvPr userDrawn="1"/>
        </p:nvPicPr>
        <p:blipFill>
          <a:blip r:embed="rId5"/>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3817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ver slide 1 (for UK use only ###) 3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2675656"/>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Picture Placeholder 8"/>
          <p:cNvSpPr>
            <a:spLocks noGrp="1" noChangeAspect="1"/>
          </p:cNvSpPr>
          <p:nvPr>
            <p:ph type="pic" sz="quarter" idx="15"/>
          </p:nvPr>
        </p:nvSpPr>
        <p:spPr>
          <a:xfrm>
            <a:off x="4697578" y="1275999"/>
            <a:ext cx="3078907" cy="3079858"/>
          </a:xfrm>
          <a:prstGeom prst="pie">
            <a:avLst>
              <a:gd name="adj1" fmla="val 18979183"/>
              <a:gd name="adj2" fmla="val 2698856"/>
            </a:avLst>
          </a:prstGeom>
        </p:spPr>
        <p:txBody>
          <a:bodyPr anchor="ctr">
            <a:normAutofit/>
          </a:bodyPr>
          <a:lstStyle>
            <a:lvl1pPr>
              <a:defRPr sz="1000" b="0">
                <a:solidFill>
                  <a:schemeClr val="accent4"/>
                </a:solidFill>
              </a:defRPr>
            </a:lvl1pPr>
          </a:lstStyle>
          <a:p>
            <a:r>
              <a:rPr lang="en-US"/>
              <a:t>Click icon to add picture</a:t>
            </a:r>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26" name="Picture 25"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7"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30004370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ver slide 2 (for UK use only ###) 2 image segments">
    <p:spTree>
      <p:nvGrpSpPr>
        <p:cNvPr id="1" name=""/>
        <p:cNvGrpSpPr/>
        <p:nvPr/>
      </p:nvGrpSpPr>
      <p:grpSpPr>
        <a:xfrm>
          <a:off x="0" y="0"/>
          <a:ext cx="0" cy="0"/>
          <a:chOff x="0" y="0"/>
          <a:chExt cx="0" cy="0"/>
        </a:xfrm>
      </p:grpSpPr>
      <p:sp>
        <p:nvSpPr>
          <p:cNvPr id="6" name="Right Triangle 5"/>
          <p:cNvSpPr>
            <a:spLocks noChangeAspect="1"/>
          </p:cNvSpPr>
          <p:nvPr userDrawn="1"/>
        </p:nvSpPr>
        <p:spPr>
          <a:xfrm flipH="1">
            <a:off x="3887924" y="0"/>
            <a:ext cx="5256076" cy="5145088"/>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Oval 6" hidden="1"/>
          <p:cNvSpPr/>
          <p:nvPr userDrawn="1"/>
        </p:nvSpPr>
        <p:spPr>
          <a:xfrm>
            <a:off x="4697592" y="1276000"/>
            <a:ext cx="3078764" cy="30797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b="1" dirty="0"/>
          </a:p>
        </p:txBody>
      </p:sp>
      <p:sp>
        <p:nvSpPr>
          <p:cNvPr id="9" name="Picture Placeholder 8"/>
          <p:cNvSpPr>
            <a:spLocks noGrp="1" noChangeAspect="1"/>
          </p:cNvSpPr>
          <p:nvPr>
            <p:ph type="pic" sz="quarter" idx="13"/>
          </p:nvPr>
        </p:nvSpPr>
        <p:spPr>
          <a:xfrm>
            <a:off x="4697578" y="1275999"/>
            <a:ext cx="3078907" cy="3079858"/>
          </a:xfrm>
          <a:prstGeom prst="pie">
            <a:avLst>
              <a:gd name="adj1" fmla="val 8070460"/>
              <a:gd name="adj2" fmla="val 18987973"/>
            </a:avLst>
          </a:prstGeom>
        </p:spPr>
        <p:txBody>
          <a:bodyPr anchor="ctr">
            <a:normAutofit/>
          </a:bodyPr>
          <a:lstStyle>
            <a:lvl1pPr>
              <a:defRPr sz="1000" b="0">
                <a:solidFill>
                  <a:schemeClr val="accent4"/>
                </a:solidFill>
              </a:defRPr>
            </a:lvl1pPr>
          </a:lstStyle>
          <a:p>
            <a:r>
              <a:rPr lang="en-US"/>
              <a:t>Click icon to add picture</a:t>
            </a:r>
            <a:endParaRPr lang="en-GB" dirty="0"/>
          </a:p>
        </p:txBody>
      </p:sp>
      <p:sp>
        <p:nvSpPr>
          <p:cNvPr id="10" name="Picture Placeholder 8"/>
          <p:cNvSpPr>
            <a:spLocks noGrp="1" noChangeAspect="1"/>
          </p:cNvSpPr>
          <p:nvPr>
            <p:ph type="pic" sz="quarter" idx="14"/>
          </p:nvPr>
        </p:nvSpPr>
        <p:spPr>
          <a:xfrm>
            <a:off x="4697578" y="1275999"/>
            <a:ext cx="3078907" cy="3079858"/>
          </a:xfrm>
          <a:prstGeom prst="pie">
            <a:avLst>
              <a:gd name="adj1" fmla="val 18985250"/>
              <a:gd name="adj2" fmla="val 8096857"/>
            </a:avLst>
          </a:prstGeom>
        </p:spPr>
        <p:txBody>
          <a:bodyPr anchor="ctr">
            <a:normAutofit/>
          </a:bodyPr>
          <a:lstStyle>
            <a:lvl1pPr>
              <a:defRPr sz="1000" b="0">
                <a:solidFill>
                  <a:schemeClr val="accent4"/>
                </a:solidFill>
              </a:defRPr>
            </a:lvl1pPr>
          </a:lstStyle>
          <a:p>
            <a:r>
              <a:rPr lang="en-US"/>
              <a:t>Click icon to add picture</a:t>
            </a:r>
            <a:endParaRPr lang="en-GB" dirty="0"/>
          </a:p>
        </p:txBody>
      </p:sp>
      <p:cxnSp>
        <p:nvCxnSpPr>
          <p:cNvPr id="12" name="Straight Connector 11" hidden="1"/>
          <p:cNvCxnSpPr/>
          <p:nvPr userDrawn="1"/>
        </p:nvCxnSpPr>
        <p:spPr>
          <a:xfrm flipH="1">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hidden="1"/>
          <p:cNvCxnSpPr/>
          <p:nvPr userDrawn="1"/>
        </p:nvCxnSpPr>
        <p:spPr>
          <a:xfrm>
            <a:off x="4932040" y="1203970"/>
            <a:ext cx="2952328" cy="29172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2210" cy="111861"/>
          </a:xfrm>
        </p:spPr>
        <p:txBody>
          <a:bodyPr lIns="0"/>
          <a:lstStyle/>
          <a:p>
            <a:r>
              <a:rPr lang="en-US"/>
              <a:t>Copyright © 2017 BSI. All rights reserved.</a:t>
            </a:r>
            <a:endParaRPr lang="en-GB" dirty="0"/>
          </a:p>
        </p:txBody>
      </p:sp>
      <p:pic>
        <p:nvPicPr>
          <p:cNvPr id="25" name="Picture 24"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6"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11860954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ver slide 2 (for UK use only ###)">
    <p:spTree>
      <p:nvGrpSpPr>
        <p:cNvPr id="1" name=""/>
        <p:cNvGrpSpPr/>
        <p:nvPr/>
      </p:nvGrpSpPr>
      <p:grpSpPr>
        <a:xfrm>
          <a:off x="0" y="0"/>
          <a:ext cx="0" cy="0"/>
          <a:chOff x="0" y="0"/>
          <a:chExt cx="0" cy="0"/>
        </a:xfrm>
      </p:grpSpPr>
      <p:sp>
        <p:nvSpPr>
          <p:cNvPr id="6" name="Pie 5"/>
          <p:cNvSpPr>
            <a:spLocks noChangeAspect="1"/>
          </p:cNvSpPr>
          <p:nvPr userDrawn="1"/>
        </p:nvSpPr>
        <p:spPr>
          <a:xfrm flipH="1">
            <a:off x="4002902" y="0"/>
            <a:ext cx="10290178" cy="10291977"/>
          </a:xfrm>
          <a:prstGeom prst="pie">
            <a:avLst>
              <a:gd name="adj1" fmla="val 16192984"/>
              <a:gd name="adj2" fmla="val 5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23528" y="1267591"/>
            <a:ext cx="3672210"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16" name="Picture Placeholder 8"/>
          <p:cNvSpPr>
            <a:spLocks noGrp="1" noChangeAspect="1"/>
          </p:cNvSpPr>
          <p:nvPr>
            <p:ph type="pic" sz="quarter" idx="15" hasCustomPrompt="1"/>
          </p:nvPr>
        </p:nvSpPr>
        <p:spPr>
          <a:xfrm>
            <a:off x="3999600" y="0"/>
            <a:ext cx="10288800" cy="10291977"/>
          </a:xfrm>
          <a:prstGeom prst="pie">
            <a:avLst>
              <a:gd name="adj1" fmla="val 10796764"/>
              <a:gd name="adj2" fmla="val 13497774"/>
            </a:avLst>
          </a:prstGeom>
        </p:spPr>
        <p:txBody>
          <a:bodyPr tIns="1800000" anchor="t">
            <a:normAutofit/>
          </a:bodyPr>
          <a:lstStyle>
            <a:lvl1pPr>
              <a:defRPr sz="1000" b="0" baseline="0">
                <a:solidFill>
                  <a:schemeClr val="bg1"/>
                </a:solidFill>
              </a:defRPr>
            </a:lvl1pPr>
          </a:lstStyle>
          <a:p>
            <a:r>
              <a:rPr lang="en-GB" dirty="0"/>
              <a:t>Click icon in bottom corner of slide to add picture</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04056"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3672139" cy="68430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19" name="Picture 18" descr="By royal charter.JPG"/>
          <p:cNvPicPr>
            <a:picLocks noChangeAspect="1"/>
          </p:cNvPicPr>
          <p:nvPr userDrawn="1"/>
        </p:nvPicPr>
        <p:blipFill>
          <a:blip r:embed="rId3"/>
          <a:stretch>
            <a:fillRect/>
          </a:stretch>
        </p:blipFill>
        <p:spPr>
          <a:xfrm>
            <a:off x="3095838" y="3930371"/>
            <a:ext cx="622297" cy="586981"/>
          </a:xfrm>
          <a:prstGeom prst="rect">
            <a:avLst/>
          </a:prstGeom>
        </p:spPr>
      </p:pic>
      <p:pic>
        <p:nvPicPr>
          <p:cNvPr id="22" name="Picture 2"/>
          <p:cNvPicPr>
            <a:picLocks noChangeAspect="1" noChangeArrowheads="1"/>
          </p:cNvPicPr>
          <p:nvPr userDrawn="1"/>
        </p:nvPicPr>
        <p:blipFill>
          <a:blip r:embed="rId4"/>
          <a:stretch>
            <a:fillRect/>
          </a:stretch>
        </p:blipFill>
        <p:spPr bwMode="auto">
          <a:xfrm>
            <a:off x="323528" y="3930363"/>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IIP-Award-Brand-Mark-Silver-(Boxed)-Pantone-877+-A.jpg"/>
          <p:cNvPicPr>
            <a:picLocks noChangeAspect="1"/>
          </p:cNvPicPr>
          <p:nvPr userDrawn="1"/>
        </p:nvPicPr>
        <p:blipFill>
          <a:blip r:embed="rId5"/>
          <a:stretch>
            <a:fillRect/>
          </a:stretch>
        </p:blipFill>
        <p:spPr>
          <a:xfrm>
            <a:off x="1174999" y="4035695"/>
            <a:ext cx="1656184" cy="376335"/>
          </a:xfrm>
          <a:prstGeom prst="rect">
            <a:avLst/>
          </a:prstGeom>
        </p:spPr>
      </p:pic>
    </p:spTree>
    <p:extLst>
      <p:ext uri="{BB962C8B-B14F-4D97-AF65-F5344CB8AC3E}">
        <p14:creationId xmlns:p14="http://schemas.microsoft.com/office/powerpoint/2010/main" val="42732804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slide 3 (excluding U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9" y="1267591"/>
            <a:ext cx="5724847"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5724847" cy="504212"/>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1" name="Straight Connector 20" hidden="1"/>
          <p:cNvCxnSpPr/>
          <p:nvPr userDrawn="1"/>
        </p:nvCxnSpPr>
        <p:spPr>
          <a:xfrm>
            <a:off x="4002902" y="0"/>
            <a:ext cx="5141098" cy="51450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8" name="Picture 27"/>
          <p:cNvPicPr>
            <a:picLocks noChangeAspect="1"/>
          </p:cNvPicPr>
          <p:nvPr userDrawn="1"/>
        </p:nvPicPr>
        <p:blipFill>
          <a:blip r:embed="rId3"/>
          <a:stretch>
            <a:fillRect/>
          </a:stretch>
        </p:blipFill>
        <p:spPr>
          <a:xfrm>
            <a:off x="5832141" y="386326"/>
            <a:ext cx="3291429" cy="576178"/>
          </a:xfrm>
          <a:prstGeom prst="rect">
            <a:avLst/>
          </a:prstGeom>
        </p:spPr>
      </p:pic>
      <p:pic>
        <p:nvPicPr>
          <p:cNvPr id="29" name="Picture 28" descr="By royal charter.JPG"/>
          <p:cNvPicPr>
            <a:picLocks noChangeAspect="1"/>
          </p:cNvPicPr>
          <p:nvPr userDrawn="1"/>
        </p:nvPicPr>
        <p:blipFill>
          <a:blip r:embed="rId4"/>
          <a:stretch>
            <a:fillRect/>
          </a:stretch>
        </p:blipFill>
        <p:spPr>
          <a:xfrm>
            <a:off x="8198176" y="3768868"/>
            <a:ext cx="622297" cy="586981"/>
          </a:xfrm>
          <a:prstGeom prst="rect">
            <a:avLst/>
          </a:prstGeom>
        </p:spPr>
      </p:pic>
      <p:pic>
        <p:nvPicPr>
          <p:cNvPr id="30" name="Picture 2"/>
          <p:cNvPicPr>
            <a:picLocks noChangeAspect="1" noChangeArrowheads="1"/>
          </p:cNvPicPr>
          <p:nvPr userDrawn="1"/>
        </p:nvPicPr>
        <p:blipFill>
          <a:blip r:embed="rId5"/>
          <a:stretch>
            <a:fillRect/>
          </a:stretch>
        </p:blipFill>
        <p:spPr bwMode="auto">
          <a:xfrm>
            <a:off x="5832140" y="3768860"/>
            <a:ext cx="586816" cy="5869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IIP_LOGO_BLACK.png"/>
          <p:cNvPicPr>
            <a:picLocks noChangeAspect="1"/>
          </p:cNvPicPr>
          <p:nvPr userDrawn="1"/>
        </p:nvPicPr>
        <p:blipFill>
          <a:blip r:embed="rId6"/>
          <a:stretch>
            <a:fillRect/>
          </a:stretch>
        </p:blipFill>
        <p:spPr>
          <a:xfrm>
            <a:off x="6589916" y="3841460"/>
            <a:ext cx="1437301" cy="441799"/>
          </a:xfrm>
          <a:prstGeom prst="rect">
            <a:avLst/>
          </a:prstGeom>
        </p:spPr>
      </p:pic>
    </p:spTree>
    <p:extLst>
      <p:ext uri="{BB962C8B-B14F-4D97-AF65-F5344CB8AC3E}">
        <p14:creationId xmlns:p14="http://schemas.microsoft.com/office/powerpoint/2010/main" val="41620837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slide 3 for UK use only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9" y="1267591"/>
            <a:ext cx="5724847" cy="1368574"/>
          </a:xfrm>
        </p:spPr>
        <p:txBody>
          <a:bodyPr anchor="b">
            <a:noAutofit/>
          </a:bodyPr>
          <a:lstStyle>
            <a:lvl1pPr>
              <a:defRPr sz="2800" baseline="0">
                <a:solidFill>
                  <a:schemeClr val="accent2"/>
                </a:solidFill>
              </a:defRPr>
            </a:lvl1pPr>
          </a:lstStyle>
          <a:p>
            <a:r>
              <a:rPr lang="en-US" dirty="0"/>
              <a:t>Click to edit presentation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9" y="501415"/>
            <a:ext cx="683893" cy="41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215516" y="4481345"/>
            <a:ext cx="576064" cy="402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0" name="Text Placeholder 19"/>
          <p:cNvSpPr>
            <a:spLocks noGrp="1"/>
          </p:cNvSpPr>
          <p:nvPr>
            <p:ph type="body" sz="quarter" idx="16" hasCustomPrompt="1"/>
          </p:nvPr>
        </p:nvSpPr>
        <p:spPr>
          <a:xfrm>
            <a:off x="323529" y="2788635"/>
            <a:ext cx="5724847" cy="504212"/>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1" name="Straight Connector 20" hidden="1"/>
          <p:cNvCxnSpPr/>
          <p:nvPr userDrawn="1"/>
        </p:nvCxnSpPr>
        <p:spPr>
          <a:xfrm>
            <a:off x="4002902" y="0"/>
            <a:ext cx="5141098" cy="51450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a:stretch>
            <a:fillRect/>
          </a:stretch>
        </p:blipFill>
        <p:spPr>
          <a:xfrm>
            <a:off x="5832141" y="386326"/>
            <a:ext cx="3291429" cy="576178"/>
          </a:xfrm>
          <a:prstGeom prst="rect">
            <a:avLst/>
          </a:prstGeom>
        </p:spPr>
      </p:pic>
      <p:sp>
        <p:nvSpPr>
          <p:cNvPr id="4" name="Footer Placeholder 3"/>
          <p:cNvSpPr>
            <a:spLocks noGrp="1"/>
          </p:cNvSpPr>
          <p:nvPr>
            <p:ph type="ftr" sz="quarter" idx="11"/>
          </p:nvPr>
        </p:nvSpPr>
        <p:spPr>
          <a:xfrm>
            <a:off x="323528" y="4697436"/>
            <a:ext cx="3679374" cy="111861"/>
          </a:xfrm>
        </p:spPr>
        <p:txBody>
          <a:bodyPr lIns="0"/>
          <a:lstStyle/>
          <a:p>
            <a:r>
              <a:rPr lang="en-US"/>
              <a:t>Copyright © 2017 BSI. All rights reserved.</a:t>
            </a:r>
            <a:endParaRPr lang="en-GB" dirty="0"/>
          </a:p>
        </p:txBody>
      </p:sp>
      <p:pic>
        <p:nvPicPr>
          <p:cNvPr id="24" name="Picture 23" descr="IIP-Award-Brand-Mark-Silver-(Boxed)-Pantone-877+-A.jpg"/>
          <p:cNvPicPr>
            <a:picLocks noChangeAspect="1"/>
          </p:cNvPicPr>
          <p:nvPr userDrawn="1"/>
        </p:nvPicPr>
        <p:blipFill>
          <a:blip r:embed="rId4"/>
          <a:stretch>
            <a:fillRect/>
          </a:stretch>
        </p:blipFill>
        <p:spPr>
          <a:xfrm>
            <a:off x="6467319" y="3874192"/>
            <a:ext cx="1656184" cy="376335"/>
          </a:xfrm>
          <a:prstGeom prst="rect">
            <a:avLst/>
          </a:prstGeom>
        </p:spPr>
      </p:pic>
      <p:pic>
        <p:nvPicPr>
          <p:cNvPr id="25" name="Picture 24" descr="By royal charter.JPG"/>
          <p:cNvPicPr>
            <a:picLocks noChangeAspect="1"/>
          </p:cNvPicPr>
          <p:nvPr userDrawn="1"/>
        </p:nvPicPr>
        <p:blipFill>
          <a:blip r:embed="rId5"/>
          <a:stretch>
            <a:fillRect/>
          </a:stretch>
        </p:blipFill>
        <p:spPr>
          <a:xfrm>
            <a:off x="8198176" y="3768868"/>
            <a:ext cx="622297" cy="586981"/>
          </a:xfrm>
          <a:prstGeom prst="rect">
            <a:avLst/>
          </a:prstGeom>
        </p:spPr>
      </p:pic>
      <p:pic>
        <p:nvPicPr>
          <p:cNvPr id="26" name="Picture 2"/>
          <p:cNvPicPr>
            <a:picLocks noChangeAspect="1" noChangeArrowheads="1"/>
          </p:cNvPicPr>
          <p:nvPr userDrawn="1"/>
        </p:nvPicPr>
        <p:blipFill>
          <a:blip r:embed="rId6"/>
          <a:stretch>
            <a:fillRect/>
          </a:stretch>
        </p:blipFill>
        <p:spPr bwMode="auto">
          <a:xfrm>
            <a:off x="5832140" y="3768860"/>
            <a:ext cx="586816" cy="58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9243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528" y="1275157"/>
            <a:ext cx="4248472" cy="1353655"/>
          </a:xfrm>
        </p:spPr>
        <p:txBody>
          <a:bodyPr anchor="b">
            <a:noAutofit/>
          </a:bodyPr>
          <a:lstStyle>
            <a:lvl1pP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6" name="Picture Placeholder 8"/>
          <p:cNvSpPr>
            <a:spLocks noGrp="1" noChangeAspect="1"/>
          </p:cNvSpPr>
          <p:nvPr>
            <p:ph type="pic" sz="quarter" idx="17"/>
          </p:nvPr>
        </p:nvSpPr>
        <p:spPr>
          <a:xfrm>
            <a:off x="4032001" y="878671"/>
            <a:ext cx="5177441" cy="4337467"/>
          </a:xfrm>
          <a:custGeom>
            <a:avLst/>
            <a:gdLst>
              <a:gd name="connsiteX0" fmla="*/ 2 w 9432000"/>
              <a:gd name="connsiteY0" fmla="*/ 4720439 h 9432000"/>
              <a:gd name="connsiteX1" fmla="*/ 1805085 w 9432000"/>
              <a:gd name="connsiteY1" fmla="*/ 1005578 h 9432000"/>
              <a:gd name="connsiteX2" fmla="*/ 5842831 w 9432000"/>
              <a:gd name="connsiteY2" fmla="*/ 136600 h 9432000"/>
              <a:gd name="connsiteX3" fmla="*/ 4716000 w 9432000"/>
              <a:gd name="connsiteY3" fmla="*/ 4716000 h 9432000"/>
              <a:gd name="connsiteX4" fmla="*/ 2 w 9432000"/>
              <a:gd name="connsiteY4" fmla="*/ 4720439 h 9432000"/>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98811"/>
              <a:gd name="connsiteY0" fmla="*/ 4930284 h 4941891"/>
              <a:gd name="connsiteX1" fmla="*/ 1806448 w 5898811"/>
              <a:gd name="connsiteY1" fmla="*/ 1215423 h 4941891"/>
              <a:gd name="connsiteX2" fmla="*/ 5844194 w 5898811"/>
              <a:gd name="connsiteY2" fmla="*/ 346445 h 4941891"/>
              <a:gd name="connsiteX3" fmla="*/ 5898811 w 5898811"/>
              <a:gd name="connsiteY3" fmla="*/ 4941891 h 4941891"/>
              <a:gd name="connsiteX4" fmla="*/ 1365 w 5898811"/>
              <a:gd name="connsiteY4" fmla="*/ 4930284 h 4941891"/>
              <a:gd name="connsiteX0" fmla="*/ 1365 w 5844194"/>
              <a:gd name="connsiteY0" fmla="*/ 4930284 h 4941891"/>
              <a:gd name="connsiteX1" fmla="*/ 1806448 w 5844194"/>
              <a:gd name="connsiteY1" fmla="*/ 1215423 h 4941891"/>
              <a:gd name="connsiteX2" fmla="*/ 5844194 w 5844194"/>
              <a:gd name="connsiteY2" fmla="*/ 346445 h 4941891"/>
              <a:gd name="connsiteX3" fmla="*/ 5832648 w 5844194"/>
              <a:gd name="connsiteY3" fmla="*/ 4941891 h 4941891"/>
              <a:gd name="connsiteX4" fmla="*/ 1365 w 5844194"/>
              <a:gd name="connsiteY4" fmla="*/ 4930284 h 4941891"/>
              <a:gd name="connsiteX0" fmla="*/ 1365 w 5844194"/>
              <a:gd name="connsiteY0" fmla="*/ 4907345 h 4918952"/>
              <a:gd name="connsiteX1" fmla="*/ 1806448 w 5844194"/>
              <a:gd name="connsiteY1" fmla="*/ 1192484 h 4918952"/>
              <a:gd name="connsiteX2" fmla="*/ 5844194 w 5844194"/>
              <a:gd name="connsiteY2" fmla="*/ 346445 h 4918952"/>
              <a:gd name="connsiteX3" fmla="*/ 5832648 w 5844194"/>
              <a:gd name="connsiteY3" fmla="*/ 4918952 h 4918952"/>
              <a:gd name="connsiteX4" fmla="*/ 1365 w 5844194"/>
              <a:gd name="connsiteY4" fmla="*/ 4907345 h 4918952"/>
              <a:gd name="connsiteX0" fmla="*/ 1365 w 5844194"/>
              <a:gd name="connsiteY0" fmla="*/ 4907346 h 4918953"/>
              <a:gd name="connsiteX1" fmla="*/ 1806448 w 5844194"/>
              <a:gd name="connsiteY1" fmla="*/ 1192485 h 4918953"/>
              <a:gd name="connsiteX2" fmla="*/ 5844194 w 5844194"/>
              <a:gd name="connsiteY2" fmla="*/ 346445 h 4918953"/>
              <a:gd name="connsiteX3" fmla="*/ 5832648 w 5844194"/>
              <a:gd name="connsiteY3" fmla="*/ 4918953 h 4918953"/>
              <a:gd name="connsiteX4" fmla="*/ 1365 w 5844194"/>
              <a:gd name="connsiteY4" fmla="*/ 4907346 h 4918953"/>
              <a:gd name="connsiteX0" fmla="*/ 1365 w 5836497"/>
              <a:gd name="connsiteY0" fmla="*/ 4907345 h 4918952"/>
              <a:gd name="connsiteX1" fmla="*/ 1806448 w 5836497"/>
              <a:gd name="connsiteY1" fmla="*/ 1192484 h 4918952"/>
              <a:gd name="connsiteX2" fmla="*/ 5760132 w 5836497"/>
              <a:gd name="connsiteY2" fmla="*/ 346445 h 4918952"/>
              <a:gd name="connsiteX3" fmla="*/ 5832648 w 5836497"/>
              <a:gd name="connsiteY3" fmla="*/ 4918952 h 4918952"/>
              <a:gd name="connsiteX4" fmla="*/ 1365 w 5836497"/>
              <a:gd name="connsiteY4" fmla="*/ 4907345 h 4918952"/>
              <a:gd name="connsiteX0" fmla="*/ 1365 w 5836497"/>
              <a:gd name="connsiteY0" fmla="*/ 4876483 h 4888090"/>
              <a:gd name="connsiteX1" fmla="*/ 1806448 w 5836497"/>
              <a:gd name="connsiteY1" fmla="*/ 1161622 h 4888090"/>
              <a:gd name="connsiteX2" fmla="*/ 5787136 w 5836497"/>
              <a:gd name="connsiteY2" fmla="*/ 346445 h 4888090"/>
              <a:gd name="connsiteX3" fmla="*/ 5832648 w 5836497"/>
              <a:gd name="connsiteY3" fmla="*/ 4888090 h 4888090"/>
              <a:gd name="connsiteX4" fmla="*/ 1365 w 5836497"/>
              <a:gd name="connsiteY4" fmla="*/ 4876483 h 4888090"/>
              <a:gd name="connsiteX0" fmla="*/ 1365 w 5836497"/>
              <a:gd name="connsiteY0" fmla="*/ 4876483 h 4888090"/>
              <a:gd name="connsiteX1" fmla="*/ 1806448 w 5836497"/>
              <a:gd name="connsiteY1" fmla="*/ 1161622 h 4888090"/>
              <a:gd name="connsiteX2" fmla="*/ 5836497 w 5836497"/>
              <a:gd name="connsiteY2" fmla="*/ 346445 h 4888090"/>
              <a:gd name="connsiteX3" fmla="*/ 5832648 w 5836497"/>
              <a:gd name="connsiteY3" fmla="*/ 4888090 h 4888090"/>
              <a:gd name="connsiteX4" fmla="*/ 1365 w 5836497"/>
              <a:gd name="connsiteY4" fmla="*/ 4876483 h 4888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6497" h="4888090">
                <a:moveTo>
                  <a:pt x="1365" y="4876483"/>
                </a:moveTo>
                <a:cubicBezTo>
                  <a:pt x="0" y="3426550"/>
                  <a:pt x="833926" y="1916628"/>
                  <a:pt x="1806448" y="1161622"/>
                </a:cubicBezTo>
                <a:cubicBezTo>
                  <a:pt x="2778970" y="406616"/>
                  <a:pt x="4428561" y="0"/>
                  <a:pt x="5836497" y="346445"/>
                </a:cubicBezTo>
                <a:cubicBezTo>
                  <a:pt x="5832648" y="1878260"/>
                  <a:pt x="5836497" y="3356275"/>
                  <a:pt x="5832648" y="4888090"/>
                </a:cubicBezTo>
                <a:lnTo>
                  <a:pt x="1365" y="4876483"/>
                </a:lnTo>
                <a:close/>
              </a:path>
            </a:pathLst>
          </a:custGeom>
          <a:ln w="127000">
            <a:solidFill>
              <a:schemeClr val="accent2"/>
            </a:solidFill>
          </a:ln>
        </p:spPr>
        <p:txBody>
          <a:bodyPr tIns="1800000" anchor="ctr">
            <a:normAutofit/>
          </a:bodyPr>
          <a:lstStyle>
            <a:lvl1pPr algn="ctr">
              <a:defRPr sz="1000" b="0">
                <a:solidFill>
                  <a:schemeClr val="accent4"/>
                </a:solidFill>
              </a:defRPr>
            </a:lvl1pPr>
          </a:lstStyle>
          <a:p>
            <a:r>
              <a:rPr lang="en-US"/>
              <a:t>Click icon to add picture</a:t>
            </a:r>
            <a:endParaRPr lang="en-GB" dirty="0"/>
          </a:p>
        </p:txBody>
      </p:sp>
      <p:sp>
        <p:nvSpPr>
          <p:cNvPr id="7" name="Text Placeholder 19"/>
          <p:cNvSpPr>
            <a:spLocks noGrp="1"/>
          </p:cNvSpPr>
          <p:nvPr>
            <p:ph type="body" sz="quarter" idx="18" hasCustomPrompt="1"/>
          </p:nvPr>
        </p:nvSpPr>
        <p:spPr>
          <a:xfrm>
            <a:off x="323851" y="2788778"/>
            <a:ext cx="3456062" cy="156708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284488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pic>
        <p:nvPicPr>
          <p:cNvPr id="11" name="Picture 10" hidden="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2640"/>
            <a:ext cx="7080518" cy="4674037"/>
          </a:xfrm>
          <a:prstGeom prst="rect">
            <a:avLst/>
          </a:prstGeom>
        </p:spPr>
      </p:pic>
      <p:sp>
        <p:nvSpPr>
          <p:cNvPr id="2" name="Title 1"/>
          <p:cNvSpPr>
            <a:spLocks noGrp="1"/>
          </p:cNvSpPr>
          <p:nvPr>
            <p:ph type="title" hasCustomPrompt="1"/>
          </p:nvPr>
        </p:nvSpPr>
        <p:spPr>
          <a:xfrm>
            <a:off x="323529" y="1275157"/>
            <a:ext cx="4248471" cy="1353655"/>
          </a:xfrm>
        </p:spPr>
        <p:txBody>
          <a:bodyPr anchor="b">
            <a:noAutofit/>
          </a:bodyPr>
          <a:lstStyle>
            <a:lvl1pP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Text Placeholder 19"/>
          <p:cNvSpPr>
            <a:spLocks noGrp="1"/>
          </p:cNvSpPr>
          <p:nvPr>
            <p:ph type="body" sz="quarter" idx="18" hasCustomPrompt="1"/>
          </p:nvPr>
        </p:nvSpPr>
        <p:spPr>
          <a:xfrm>
            <a:off x="323851" y="2788778"/>
            <a:ext cx="4248148" cy="1567080"/>
          </a:xfrm>
        </p:spPr>
        <p:txBody>
          <a:bodyPr/>
          <a:lstStyle>
            <a:lvl1pPr>
              <a:defRPr sz="1600" b="0">
                <a:solidFill>
                  <a:schemeClr val="accent4"/>
                </a:solidFill>
              </a:defRPr>
            </a:lvl1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3530" y="4573412"/>
            <a:ext cx="342433" cy="20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Freeform 6"/>
          <p:cNvSpPr>
            <a:spLocks/>
          </p:cNvSpPr>
          <p:nvPr userDrawn="1"/>
        </p:nvSpPr>
        <p:spPr bwMode="auto">
          <a:xfrm>
            <a:off x="1588" y="501705"/>
            <a:ext cx="6897688" cy="4663927"/>
          </a:xfrm>
          <a:custGeom>
            <a:avLst/>
            <a:gdLst/>
            <a:ahLst/>
            <a:cxnLst>
              <a:cxn ang="0">
                <a:pos x="3580" y="625"/>
              </a:cxn>
              <a:cxn ang="0">
                <a:pos x="6800" y="6"/>
              </a:cxn>
              <a:cxn ang="0">
                <a:pos x="7450" y="18"/>
              </a:cxn>
              <a:cxn ang="0">
                <a:pos x="8032" y="59"/>
              </a:cxn>
              <a:cxn ang="0">
                <a:pos x="8447" y="114"/>
              </a:cxn>
              <a:cxn ang="0">
                <a:pos x="10556" y="678"/>
              </a:cxn>
              <a:cxn ang="0">
                <a:pos x="11535" y="1131"/>
              </a:cxn>
              <a:cxn ang="0">
                <a:pos x="12443" y="1672"/>
              </a:cxn>
              <a:cxn ang="0">
                <a:pos x="15408" y="4823"/>
              </a:cxn>
              <a:cxn ang="0">
                <a:pos x="16706" y="8836"/>
              </a:cxn>
              <a:cxn ang="0">
                <a:pos x="16622" y="11348"/>
              </a:cxn>
              <a:cxn ang="0">
                <a:pos x="16159" y="11348"/>
              </a:cxn>
              <a:cxn ang="0">
                <a:pos x="16290" y="10074"/>
              </a:cxn>
              <a:cxn ang="0">
                <a:pos x="16292" y="9497"/>
              </a:cxn>
              <a:cxn ang="0">
                <a:pos x="15855" y="6943"/>
              </a:cxn>
              <a:cxn ang="0">
                <a:pos x="15186" y="5362"/>
              </a:cxn>
              <a:cxn ang="0">
                <a:pos x="12304" y="2127"/>
              </a:cxn>
              <a:cxn ang="0">
                <a:pos x="10592" y="1187"/>
              </a:cxn>
              <a:cxn ang="0">
                <a:pos x="7283" y="468"/>
              </a:cxn>
              <a:cxn ang="0">
                <a:pos x="6833" y="461"/>
              </a:cxn>
              <a:cxn ang="0">
                <a:pos x="5714" y="552"/>
              </a:cxn>
              <a:cxn ang="0">
                <a:pos x="4833" y="717"/>
              </a:cxn>
              <a:cxn ang="0">
                <a:pos x="2343" y="1708"/>
              </a:cxn>
              <a:cxn ang="0">
                <a:pos x="1045" y="2610"/>
              </a:cxn>
              <a:cxn ang="0">
                <a:pos x="0" y="3625"/>
              </a:cxn>
              <a:cxn ang="0">
                <a:pos x="0" y="2954"/>
              </a:cxn>
              <a:cxn ang="0">
                <a:pos x="3580" y="625"/>
              </a:cxn>
            </a:cxnLst>
            <a:rect l="0" t="0" r="r" b="b"/>
            <a:pathLst>
              <a:path w="16790" h="11348">
                <a:moveTo>
                  <a:pt x="3580" y="625"/>
                </a:moveTo>
                <a:cubicBezTo>
                  <a:pt x="4609" y="242"/>
                  <a:pt x="5702" y="29"/>
                  <a:pt x="6800" y="6"/>
                </a:cubicBezTo>
                <a:cubicBezTo>
                  <a:pt x="7017" y="8"/>
                  <a:pt x="7234" y="0"/>
                  <a:pt x="7450" y="18"/>
                </a:cubicBezTo>
                <a:cubicBezTo>
                  <a:pt x="7645" y="18"/>
                  <a:pt x="7838" y="45"/>
                  <a:pt x="8032" y="59"/>
                </a:cubicBezTo>
                <a:cubicBezTo>
                  <a:pt x="8171" y="72"/>
                  <a:pt x="8309" y="95"/>
                  <a:pt x="8447" y="114"/>
                </a:cubicBezTo>
                <a:cubicBezTo>
                  <a:pt x="9169" y="220"/>
                  <a:pt x="9874" y="420"/>
                  <a:pt x="10556" y="678"/>
                </a:cubicBezTo>
                <a:cubicBezTo>
                  <a:pt x="10890" y="811"/>
                  <a:pt x="11219" y="958"/>
                  <a:pt x="11535" y="1131"/>
                </a:cubicBezTo>
                <a:cubicBezTo>
                  <a:pt x="11848" y="1293"/>
                  <a:pt x="12153" y="1472"/>
                  <a:pt x="12443" y="1672"/>
                </a:cubicBezTo>
                <a:cubicBezTo>
                  <a:pt x="13654" y="2479"/>
                  <a:pt x="14674" y="3567"/>
                  <a:pt x="15408" y="4823"/>
                </a:cubicBezTo>
                <a:cubicBezTo>
                  <a:pt x="16127" y="6044"/>
                  <a:pt x="16570" y="7425"/>
                  <a:pt x="16706" y="8836"/>
                </a:cubicBezTo>
                <a:cubicBezTo>
                  <a:pt x="16790" y="9672"/>
                  <a:pt x="16755" y="10519"/>
                  <a:pt x="16622" y="11348"/>
                </a:cubicBezTo>
                <a:lnTo>
                  <a:pt x="16159" y="11348"/>
                </a:lnTo>
                <a:cubicBezTo>
                  <a:pt x="16233" y="10927"/>
                  <a:pt x="16271" y="10501"/>
                  <a:pt x="16290" y="10074"/>
                </a:cubicBezTo>
                <a:cubicBezTo>
                  <a:pt x="16295" y="9882"/>
                  <a:pt x="16293" y="9689"/>
                  <a:pt x="16292" y="9497"/>
                </a:cubicBezTo>
                <a:cubicBezTo>
                  <a:pt x="16266" y="8631"/>
                  <a:pt x="16120" y="7768"/>
                  <a:pt x="15855" y="6943"/>
                </a:cubicBezTo>
                <a:cubicBezTo>
                  <a:pt x="15680" y="6398"/>
                  <a:pt x="15463" y="5864"/>
                  <a:pt x="15186" y="5362"/>
                </a:cubicBezTo>
                <a:cubicBezTo>
                  <a:pt x="14502" y="4074"/>
                  <a:pt x="13502" y="2957"/>
                  <a:pt x="12304" y="2127"/>
                </a:cubicBezTo>
                <a:cubicBezTo>
                  <a:pt x="11765" y="1760"/>
                  <a:pt x="11195" y="1437"/>
                  <a:pt x="10592" y="1187"/>
                </a:cubicBezTo>
                <a:cubicBezTo>
                  <a:pt x="9545" y="749"/>
                  <a:pt x="8419" y="496"/>
                  <a:pt x="7283" y="468"/>
                </a:cubicBezTo>
                <a:cubicBezTo>
                  <a:pt x="7134" y="453"/>
                  <a:pt x="6983" y="464"/>
                  <a:pt x="6833" y="461"/>
                </a:cubicBezTo>
                <a:cubicBezTo>
                  <a:pt x="6459" y="475"/>
                  <a:pt x="6085" y="498"/>
                  <a:pt x="5714" y="552"/>
                </a:cubicBezTo>
                <a:cubicBezTo>
                  <a:pt x="5419" y="597"/>
                  <a:pt x="5123" y="647"/>
                  <a:pt x="4833" y="717"/>
                </a:cubicBezTo>
                <a:cubicBezTo>
                  <a:pt x="3962" y="929"/>
                  <a:pt x="3119" y="1259"/>
                  <a:pt x="2343" y="1708"/>
                </a:cubicBezTo>
                <a:cubicBezTo>
                  <a:pt x="1886" y="1971"/>
                  <a:pt x="1451" y="2274"/>
                  <a:pt x="1045" y="2610"/>
                </a:cubicBezTo>
                <a:cubicBezTo>
                  <a:pt x="668" y="2917"/>
                  <a:pt x="324" y="3263"/>
                  <a:pt x="0" y="3625"/>
                </a:cubicBezTo>
                <a:lnTo>
                  <a:pt x="0" y="2954"/>
                </a:lnTo>
                <a:cubicBezTo>
                  <a:pt x="1002" y="1926"/>
                  <a:pt x="2234" y="1124"/>
                  <a:pt x="3580" y="625"/>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sz="1350"/>
          </a:p>
        </p:txBody>
      </p:sp>
    </p:spTree>
    <p:extLst>
      <p:ext uri="{BB962C8B-B14F-4D97-AF65-F5344CB8AC3E}">
        <p14:creationId xmlns:p14="http://schemas.microsoft.com/office/powerpoint/2010/main" val="11098480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title 3">
    <p:spTree>
      <p:nvGrpSpPr>
        <p:cNvPr id="1" name=""/>
        <p:cNvGrpSpPr/>
        <p:nvPr/>
      </p:nvGrpSpPr>
      <p:grpSpPr>
        <a:xfrm>
          <a:off x="0" y="0"/>
          <a:ext cx="0" cy="0"/>
          <a:chOff x="0" y="0"/>
          <a:chExt cx="0" cy="0"/>
        </a:xfrm>
      </p:grpSpPr>
      <p:sp>
        <p:nvSpPr>
          <p:cNvPr id="8" name="Oval 7"/>
          <p:cNvSpPr/>
          <p:nvPr userDrawn="1"/>
        </p:nvSpPr>
        <p:spPr>
          <a:xfrm>
            <a:off x="2525221" y="555697"/>
            <a:ext cx="4073640" cy="4074898"/>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p:cNvSpPr>
            <a:spLocks noGrp="1"/>
          </p:cNvSpPr>
          <p:nvPr>
            <p:ph type="title" hasCustomPrompt="1"/>
          </p:nvPr>
        </p:nvSpPr>
        <p:spPr>
          <a:xfrm>
            <a:off x="3095837" y="1275157"/>
            <a:ext cx="2952539" cy="1353655"/>
          </a:xfrm>
        </p:spPr>
        <p:txBody>
          <a:bodyPr anchor="b">
            <a:noAutofit/>
          </a:bodyPr>
          <a:lstStyle>
            <a:lvl1pPr algn="ctr">
              <a:defRPr sz="2400">
                <a:solidFill>
                  <a:schemeClr val="tx2"/>
                </a:solidFill>
              </a:defRPr>
            </a:lvl1pPr>
          </a:lstStyle>
          <a:p>
            <a:r>
              <a:rPr lang="en-US" dirty="0"/>
              <a:t>Click to edit section title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endParaRPr lang="en-GB" dirty="0"/>
          </a:p>
        </p:txBody>
      </p:sp>
      <p:sp>
        <p:nvSpPr>
          <p:cNvPr id="4" name="Footer Placeholder 3"/>
          <p:cNvSpPr>
            <a:spLocks noGrp="1"/>
          </p:cNvSpPr>
          <p:nvPr>
            <p:ph type="ftr" sz="quarter" idx="11"/>
          </p:nvPr>
        </p:nvSpPr>
        <p:spPr>
          <a:xfrm>
            <a:off x="673201" y="4697436"/>
            <a:ext cx="3312169" cy="90355"/>
          </a:xfrm>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Text Placeholder 19"/>
          <p:cNvSpPr>
            <a:spLocks noGrp="1"/>
          </p:cNvSpPr>
          <p:nvPr>
            <p:ph type="body" sz="quarter" idx="18" hasCustomPrompt="1"/>
          </p:nvPr>
        </p:nvSpPr>
        <p:spPr>
          <a:xfrm>
            <a:off x="3095837" y="2788778"/>
            <a:ext cx="2952539" cy="1189138"/>
          </a:xfrm>
        </p:spPr>
        <p:txBody>
          <a:bodyPr/>
          <a:lstStyle>
            <a:lvl1pPr algn="ctr">
              <a:defRPr sz="1600" b="0">
                <a:solidFill>
                  <a:schemeClr val="accent4"/>
                </a:solidFill>
              </a:defRPr>
            </a:lvl1pPr>
            <a:lvl2pPr algn="ctr">
              <a:defRPr/>
            </a:lvl2pPr>
            <a:lvl3pPr algn="ctr">
              <a:defRPr/>
            </a:lvl3pPr>
            <a:lvl4pPr algn="ctr">
              <a:defRPr/>
            </a:lvl4pPr>
            <a:lvl5pPr algn="ctr">
              <a:defRPr/>
            </a:lvl5p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hord 8"/>
          <p:cNvSpPr>
            <a:spLocks noChangeAspect="1"/>
          </p:cNvSpPr>
          <p:nvPr userDrawn="1"/>
        </p:nvSpPr>
        <p:spPr>
          <a:xfrm>
            <a:off x="-722213" y="1312015"/>
            <a:ext cx="2610000" cy="2610806"/>
          </a:xfrm>
          <a:prstGeom prst="chord">
            <a:avLst>
              <a:gd name="adj1" fmla="val 14396573"/>
              <a:gd name="adj2" fmla="val 7228746"/>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0" name="Chord 9"/>
          <p:cNvSpPr>
            <a:spLocks noChangeAspect="1"/>
          </p:cNvSpPr>
          <p:nvPr userDrawn="1"/>
        </p:nvSpPr>
        <p:spPr>
          <a:xfrm flipH="1">
            <a:off x="7236296" y="1312015"/>
            <a:ext cx="2610000" cy="2610806"/>
          </a:xfrm>
          <a:prstGeom prst="chord">
            <a:avLst>
              <a:gd name="adj1" fmla="val 14396573"/>
              <a:gd name="adj2" fmla="val 7228746"/>
            </a:avLst>
          </a:prstGeom>
          <a:solidFill>
            <a:schemeClr val="bg1"/>
          </a:solidFill>
          <a:ln w="889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Tree>
    <p:extLst>
      <p:ext uri="{BB962C8B-B14F-4D97-AF65-F5344CB8AC3E}">
        <p14:creationId xmlns:p14="http://schemas.microsoft.com/office/powerpoint/2010/main" val="7454647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eneral content layout 1">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p:txBody>
          <a:bodyPr/>
          <a:lstStyle>
            <a:lvl1pPr>
              <a:defRPr b="0">
                <a:solidFill>
                  <a:schemeClr val="tx1"/>
                </a:solidFill>
              </a:defRPr>
            </a:lvl1pPr>
            <a:lvl2pPr marL="285750" indent="-285750">
              <a:buFont typeface="Arial" pitchFamily="34" charset="0"/>
              <a:buChar char="•"/>
              <a:defRPr/>
            </a:lvl2pPr>
            <a:lvl5pPr>
              <a:defRPr/>
            </a:lvl5pPr>
            <a:lvl6pPr>
              <a:defRPr/>
            </a:lvl6pPr>
          </a:lstStyle>
          <a:p>
            <a:pPr lvl="0"/>
            <a:r>
              <a:rPr lang="en-US" dirty="0"/>
              <a:t>Click to edit body text</a:t>
            </a:r>
          </a:p>
          <a:p>
            <a:pPr lvl="2"/>
            <a:r>
              <a:rPr lang="en-US" dirty="0"/>
              <a:t>Third level</a:t>
            </a:r>
          </a:p>
          <a:p>
            <a:pPr lvl="3"/>
            <a:r>
              <a:rPr lang="en-US" dirty="0"/>
              <a:t>Fourth level</a:t>
            </a:r>
          </a:p>
        </p:txBody>
      </p:sp>
    </p:spTree>
    <p:extLst>
      <p:ext uri="{BB962C8B-B14F-4D97-AF65-F5344CB8AC3E}">
        <p14:creationId xmlns:p14="http://schemas.microsoft.com/office/powerpoint/2010/main" val="10381107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eneral content layout 2 (2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4248472" cy="3331603"/>
          </a:xfrm>
        </p:spPr>
        <p:txBody>
          <a:bodyPr rIns="90000"/>
          <a:lstStyle>
            <a:lvl1pPr>
              <a:defRPr b="0">
                <a:solidFill>
                  <a:schemeClr val="tx1"/>
                </a:solidFill>
              </a:defRPr>
            </a:lvl1pPr>
            <a:lvl5pPr>
              <a:defRPr/>
            </a:lvl5pPr>
            <a:lvl6pPr>
              <a:defRPr/>
            </a:lvl6pPr>
          </a:lstStyle>
          <a:p>
            <a:pPr lvl="0"/>
            <a:r>
              <a:rPr lang="en-US" dirty="0"/>
              <a:t>Click to edit body text</a:t>
            </a:r>
          </a:p>
          <a:p>
            <a:pPr lvl="2"/>
            <a:r>
              <a:rPr lang="en-US" dirty="0"/>
              <a:t>Third level</a:t>
            </a:r>
          </a:p>
          <a:p>
            <a:pPr lvl="3"/>
            <a:r>
              <a:rPr lang="en-US" dirty="0"/>
              <a:t>Fourth level</a:t>
            </a:r>
          </a:p>
        </p:txBody>
      </p:sp>
      <p:sp>
        <p:nvSpPr>
          <p:cNvPr id="8" name="Content Placeholder 6"/>
          <p:cNvSpPr>
            <a:spLocks noGrp="1"/>
          </p:cNvSpPr>
          <p:nvPr>
            <p:ph sz="quarter" idx="14" hasCustomPrompt="1"/>
          </p:nvPr>
        </p:nvSpPr>
        <p:spPr>
          <a:xfrm>
            <a:off x="4563856" y="1024255"/>
            <a:ext cx="4248472" cy="3331603"/>
          </a:xfrm>
        </p:spPr>
        <p:txBody>
          <a:bodyPr lIns="90000" rIns="0"/>
          <a:lstStyle>
            <a:lvl1pPr>
              <a:defRPr/>
            </a:lvl1pPr>
            <a:lvl2pPr>
              <a:defRPr sz="1800"/>
            </a:lvl2pPr>
            <a:lvl5pPr>
              <a:defRPr/>
            </a:lvl5pPr>
            <a:lvl6pPr>
              <a:defRPr/>
            </a:lvl6pPr>
          </a:lstStyle>
          <a:p>
            <a:pPr lvl="1"/>
            <a:r>
              <a:rPr lang="en-US" dirty="0"/>
              <a:t>Second level</a:t>
            </a:r>
          </a:p>
          <a:p>
            <a:pPr lvl="2"/>
            <a:r>
              <a:rPr lang="en-US" dirty="0"/>
              <a:t>Third level</a:t>
            </a:r>
          </a:p>
          <a:p>
            <a:pPr lvl="3"/>
            <a:r>
              <a:rPr lang="en-US" dirty="0"/>
              <a:t>Fourth level</a:t>
            </a:r>
          </a:p>
        </p:txBody>
      </p:sp>
      <p:grpSp>
        <p:nvGrpSpPr>
          <p:cNvPr id="16" name="Group 11"/>
          <p:cNvGrpSpPr/>
          <p:nvPr userDrawn="1"/>
        </p:nvGrpSpPr>
        <p:grpSpPr>
          <a:xfrm>
            <a:off x="-1656692" y="951864"/>
            <a:ext cx="1567077" cy="3288416"/>
            <a:chOff x="6195941" y="562596"/>
            <a:chExt cx="1567077" cy="3287401"/>
          </a:xfrm>
        </p:grpSpPr>
        <p:grpSp>
          <p:nvGrpSpPr>
            <p:cNvPr id="17" name="Group 113"/>
            <p:cNvGrpSpPr/>
            <p:nvPr/>
          </p:nvGrpSpPr>
          <p:grpSpPr>
            <a:xfrm>
              <a:off x="6195941" y="832626"/>
              <a:ext cx="1567077" cy="3017371"/>
              <a:chOff x="-1872716" y="660661"/>
              <a:chExt cx="1567077" cy="2263031"/>
            </a:xfrm>
          </p:grpSpPr>
          <p:sp>
            <p:nvSpPr>
              <p:cNvPr id="21" name="TextBox 20"/>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2" name="Picture 21"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18" name="Group 120"/>
            <p:cNvGrpSpPr/>
            <p:nvPr/>
          </p:nvGrpSpPr>
          <p:grpSpPr>
            <a:xfrm>
              <a:off x="6303954" y="562596"/>
              <a:ext cx="540060" cy="540060"/>
              <a:chOff x="6303954" y="562596"/>
              <a:chExt cx="540060" cy="540060"/>
            </a:xfrm>
          </p:grpSpPr>
          <p:sp>
            <p:nvSpPr>
              <p:cNvPr id="19" name="Donut 18"/>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0" name="Picture 19"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19324508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eneral content layout 3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2829600" cy="3331603"/>
          </a:xfrm>
        </p:spPr>
        <p:txBody>
          <a:bodyPr rIns="90000"/>
          <a:lstStyle>
            <a:lvl1pPr>
              <a:defRPr/>
            </a:lvl1pPr>
            <a:lvl2pPr>
              <a:defRPr sz="1800" baseline="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sp>
        <p:nvSpPr>
          <p:cNvPr id="9" name="Content Placeholder 6"/>
          <p:cNvSpPr>
            <a:spLocks noGrp="1"/>
          </p:cNvSpPr>
          <p:nvPr>
            <p:ph sz="quarter" idx="14" hasCustomPrompt="1"/>
          </p:nvPr>
        </p:nvSpPr>
        <p:spPr>
          <a:xfrm>
            <a:off x="3157200" y="1024255"/>
            <a:ext cx="2829600" cy="3331603"/>
          </a:xfrm>
        </p:spPr>
        <p:txBody>
          <a:bodyPr rIns="90000"/>
          <a:lstStyle>
            <a:lvl1pPr>
              <a:defRPr/>
            </a:lvl1pPr>
            <a:lvl2pPr>
              <a:defRPr sz="180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sp>
        <p:nvSpPr>
          <p:cNvPr id="10" name="Content Placeholder 6"/>
          <p:cNvSpPr>
            <a:spLocks noGrp="1"/>
          </p:cNvSpPr>
          <p:nvPr>
            <p:ph sz="quarter" idx="15" hasCustomPrompt="1"/>
          </p:nvPr>
        </p:nvSpPr>
        <p:spPr>
          <a:xfrm>
            <a:off x="5990872" y="1024255"/>
            <a:ext cx="2829600" cy="3331603"/>
          </a:xfrm>
        </p:spPr>
        <p:txBody>
          <a:bodyPr rIns="90000"/>
          <a:lstStyle>
            <a:lvl1pPr>
              <a:defRPr/>
            </a:lvl1pPr>
            <a:lvl2pPr>
              <a:defRPr sz="1800"/>
            </a:lvl2pPr>
            <a:lvl3pPr>
              <a:defRPr/>
            </a:lvl3pPr>
            <a:lvl4pPr>
              <a:defRPr/>
            </a:lvl4pPr>
            <a:lvl5pPr>
              <a:defRPr/>
            </a:lvl5pPr>
            <a:lvl6pPr>
              <a:defRPr/>
            </a:lvl6pPr>
          </a:lstStyle>
          <a:p>
            <a:pPr lvl="1"/>
            <a:r>
              <a:rPr lang="en-US" dirty="0"/>
              <a:t>Click to edit body text</a:t>
            </a:r>
          </a:p>
          <a:p>
            <a:pPr lvl="2"/>
            <a:r>
              <a:rPr lang="en-US" dirty="0"/>
              <a:t>Second level</a:t>
            </a:r>
          </a:p>
          <a:p>
            <a:pPr lvl="3"/>
            <a:r>
              <a:rPr lang="en-US" dirty="0"/>
              <a:t>Third level</a:t>
            </a:r>
          </a:p>
        </p:txBody>
      </p:sp>
      <p:grpSp>
        <p:nvGrpSpPr>
          <p:cNvPr id="18" name="Group 11"/>
          <p:cNvGrpSpPr/>
          <p:nvPr userDrawn="1"/>
        </p:nvGrpSpPr>
        <p:grpSpPr>
          <a:xfrm>
            <a:off x="-1656692" y="951864"/>
            <a:ext cx="1567077" cy="3288416"/>
            <a:chOff x="6195941" y="562596"/>
            <a:chExt cx="1567077" cy="3287401"/>
          </a:xfrm>
        </p:grpSpPr>
        <p:grpSp>
          <p:nvGrpSpPr>
            <p:cNvPr id="19" name="Group 113"/>
            <p:cNvGrpSpPr/>
            <p:nvPr/>
          </p:nvGrpSpPr>
          <p:grpSpPr>
            <a:xfrm>
              <a:off x="6195941" y="832626"/>
              <a:ext cx="1567077" cy="3017371"/>
              <a:chOff x="-1872716" y="660661"/>
              <a:chExt cx="1567077" cy="2263031"/>
            </a:xfrm>
          </p:grpSpPr>
          <p:sp>
            <p:nvSpPr>
              <p:cNvPr id="23" name="TextBox 22"/>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4" name="Picture 23"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20" name="Group 120"/>
            <p:cNvGrpSpPr/>
            <p:nvPr/>
          </p:nvGrpSpPr>
          <p:grpSpPr>
            <a:xfrm>
              <a:off x="6303954" y="562596"/>
              <a:ext cx="540060" cy="540060"/>
              <a:chOff x="6303954" y="562596"/>
              <a:chExt cx="540060" cy="540060"/>
            </a:xfrm>
          </p:grpSpPr>
          <p:sp>
            <p:nvSpPr>
              <p:cNvPr id="21" name="Donut 20"/>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2" name="Picture 21"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40533203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eneral content layout 4 (3 shaded columns)">
    <p:spTree>
      <p:nvGrpSpPr>
        <p:cNvPr id="1" name=""/>
        <p:cNvGrpSpPr/>
        <p:nvPr/>
      </p:nvGrpSpPr>
      <p:grpSpPr>
        <a:xfrm>
          <a:off x="0" y="0"/>
          <a:ext cx="0" cy="0"/>
          <a:chOff x="0" y="0"/>
          <a:chExt cx="0" cy="0"/>
        </a:xfrm>
      </p:grpSpPr>
      <p:sp>
        <p:nvSpPr>
          <p:cNvPr id="2" name="Title 1"/>
          <p:cNvSpPr>
            <a:spLocks noGrp="1"/>
          </p:cNvSpPr>
          <p:nvPr>
            <p:ph type="title"/>
          </p:nvPr>
        </p:nvSpPr>
        <p:spPr>
          <a:xfrm>
            <a:off x="323528" y="159531"/>
            <a:ext cx="8488800" cy="416651"/>
          </a:xfrm>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18" name="Content Placeholder 6"/>
          <p:cNvSpPr>
            <a:spLocks noGrp="1"/>
          </p:cNvSpPr>
          <p:nvPr>
            <p:ph sz="quarter" idx="14" hasCustomPrompt="1"/>
          </p:nvPr>
        </p:nvSpPr>
        <p:spPr>
          <a:xfrm>
            <a:off x="32179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a:p>
            <a:pPr lvl="4"/>
            <a:endParaRPr lang="en-GB" dirty="0"/>
          </a:p>
        </p:txBody>
      </p:sp>
      <p:sp>
        <p:nvSpPr>
          <p:cNvPr id="19" name="Content Placeholder 6"/>
          <p:cNvSpPr>
            <a:spLocks noGrp="1"/>
          </p:cNvSpPr>
          <p:nvPr>
            <p:ph sz="quarter" idx="15" hasCustomPrompt="1"/>
          </p:nvPr>
        </p:nvSpPr>
        <p:spPr>
          <a:xfrm>
            <a:off x="6112328" y="1024255"/>
            <a:ext cx="270000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a:p>
            <a:pPr lvl="5"/>
            <a:endParaRPr lang="en-GB" dirty="0"/>
          </a:p>
        </p:txBody>
      </p:sp>
      <p:grpSp>
        <p:nvGrpSpPr>
          <p:cNvPr id="20" name="Group 11"/>
          <p:cNvGrpSpPr/>
          <p:nvPr userDrawn="1"/>
        </p:nvGrpSpPr>
        <p:grpSpPr>
          <a:xfrm>
            <a:off x="-1656692" y="951864"/>
            <a:ext cx="1567077" cy="3288416"/>
            <a:chOff x="6195941" y="562596"/>
            <a:chExt cx="1567077" cy="3287401"/>
          </a:xfrm>
        </p:grpSpPr>
        <p:grpSp>
          <p:nvGrpSpPr>
            <p:cNvPr id="21" name="Group 113"/>
            <p:cNvGrpSpPr/>
            <p:nvPr/>
          </p:nvGrpSpPr>
          <p:grpSpPr>
            <a:xfrm>
              <a:off x="6195941" y="832626"/>
              <a:ext cx="1567077" cy="3017371"/>
              <a:chOff x="-1872716" y="660661"/>
              <a:chExt cx="1567077" cy="2263031"/>
            </a:xfrm>
          </p:grpSpPr>
          <p:sp>
            <p:nvSpPr>
              <p:cNvPr id="25" name="TextBox 24"/>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26" name="Picture 25"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22" name="Group 120"/>
            <p:cNvGrpSpPr/>
            <p:nvPr/>
          </p:nvGrpSpPr>
          <p:grpSpPr>
            <a:xfrm>
              <a:off x="6303954" y="562596"/>
              <a:ext cx="540060" cy="540060"/>
              <a:chOff x="6303954" y="562596"/>
              <a:chExt cx="540060" cy="540060"/>
            </a:xfrm>
          </p:grpSpPr>
          <p:sp>
            <p:nvSpPr>
              <p:cNvPr id="23" name="Donut 22"/>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24" name="Picture 23"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Tree>
    <p:extLst>
      <p:ext uri="{BB962C8B-B14F-4D97-AF65-F5344CB8AC3E}">
        <p14:creationId xmlns:p14="http://schemas.microsoft.com/office/powerpoint/2010/main" val="7738077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General content layout 5  (4 shaded columns)">
    <p:spTree>
      <p:nvGrpSpPr>
        <p:cNvPr id="1" name=""/>
        <p:cNvGrpSpPr/>
        <p:nvPr/>
      </p:nvGrpSpPr>
      <p:grpSpPr>
        <a:xfrm>
          <a:off x="0" y="0"/>
          <a:ext cx="0" cy="0"/>
          <a:chOff x="0" y="0"/>
          <a:chExt cx="0" cy="0"/>
        </a:xfrm>
      </p:grpSpPr>
      <p:sp>
        <p:nvSpPr>
          <p:cNvPr id="2" name="Title 1"/>
          <p:cNvSpPr>
            <a:spLocks noGrp="1"/>
          </p:cNvSpPr>
          <p:nvPr>
            <p:ph type="title"/>
          </p:nvPr>
        </p:nvSpPr>
        <p:spPr>
          <a:xfrm>
            <a:off x="323528" y="159531"/>
            <a:ext cx="8488800" cy="416651"/>
          </a:xfrm>
        </p:spPr>
        <p:txBody>
          <a:bodyPr>
            <a:normAutofit/>
          </a:bodyPr>
          <a:lstStyle>
            <a:lvl1pPr>
              <a:defRPr sz="2400" b="1"/>
            </a:lvl1pPr>
          </a:lstStyle>
          <a:p>
            <a:r>
              <a:rPr lang="en-US"/>
              <a:t>Click to edit Master title style</a:t>
            </a:r>
            <a:endParaRPr lang="en-GB" dirty="0"/>
          </a:p>
        </p:txBody>
      </p:sp>
      <p:sp>
        <p:nvSpPr>
          <p:cNvPr id="3" name="Date Placeholder 2"/>
          <p:cNvSpPr>
            <a:spLocks noGrp="1"/>
          </p:cNvSpPr>
          <p:nvPr>
            <p:ph type="dt" sz="half" idx="10"/>
          </p:nvPr>
        </p:nvSpPr>
        <p:spPr>
          <a:xfrm>
            <a:off x="673200" y="4825490"/>
            <a:ext cx="3898800" cy="111634"/>
          </a:xfrm>
        </p:spPr>
        <p:txBody>
          <a:bodyPr/>
          <a:lstStyle/>
          <a:p>
            <a:endParaRPr lang="en-GB"/>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
        <p:nvSpPr>
          <p:cNvPr id="7" name="Content Placeholder 6"/>
          <p:cNvSpPr>
            <a:spLocks noGrp="1"/>
          </p:cNvSpPr>
          <p:nvPr>
            <p:ph sz="quarter" idx="13" hasCustomPrompt="1"/>
          </p:nvPr>
        </p:nvSpPr>
        <p:spPr>
          <a:xfrm>
            <a:off x="323528"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grpSp>
        <p:nvGrpSpPr>
          <p:cNvPr id="6" name="Group 11"/>
          <p:cNvGrpSpPr/>
          <p:nvPr userDrawn="1"/>
        </p:nvGrpSpPr>
        <p:grpSpPr>
          <a:xfrm>
            <a:off x="-1656692" y="951864"/>
            <a:ext cx="1567077" cy="3288416"/>
            <a:chOff x="6195941" y="562596"/>
            <a:chExt cx="1567077" cy="3287401"/>
          </a:xfrm>
        </p:grpSpPr>
        <p:grpSp>
          <p:nvGrpSpPr>
            <p:cNvPr id="8" name="Group 113"/>
            <p:cNvGrpSpPr/>
            <p:nvPr/>
          </p:nvGrpSpPr>
          <p:grpSpPr>
            <a:xfrm>
              <a:off x="6195941" y="832626"/>
              <a:ext cx="1567077" cy="3017371"/>
              <a:chOff x="-1872716" y="660661"/>
              <a:chExt cx="1567077" cy="2263031"/>
            </a:xfrm>
          </p:grpSpPr>
          <p:sp>
            <p:nvSpPr>
              <p:cNvPr id="16" name="TextBox 15"/>
              <p:cNvSpPr txBox="1"/>
              <p:nvPr/>
            </p:nvSpPr>
            <p:spPr>
              <a:xfrm>
                <a:off x="-1872716" y="984698"/>
                <a:ext cx="1567077" cy="1938994"/>
              </a:xfrm>
              <a:prstGeom prst="rect">
                <a:avLst/>
              </a:prstGeom>
              <a:noFill/>
            </p:spPr>
            <p:txBody>
              <a:bodyPr wrap="square" lIns="0" tIns="0" rIns="0" bIns="0" rtlCol="0">
                <a:spAutoFit/>
              </a:bodyPr>
              <a:lstStyle/>
              <a:p>
                <a:r>
                  <a:rPr lang="en-GB" sz="1050" dirty="0">
                    <a:solidFill>
                      <a:srgbClr val="000000"/>
                    </a:solidFill>
                  </a:rPr>
                  <a:t>To format</a:t>
                </a:r>
                <a:r>
                  <a:rPr lang="en-GB" sz="1050" baseline="0" dirty="0">
                    <a:solidFill>
                      <a:srgbClr val="000000"/>
                    </a:solidFill>
                  </a:rPr>
                  <a:t> the body text, simply highlight the specific line(s) of text and click ‘tab’ or press ‘increase/decrease list level’ button. If you continue to click the ‘Tab’ button and the text turns white you have tabbed too far and should use the ‘decrease level’ button to return to compliant text.</a:t>
                </a:r>
              </a:p>
              <a:p>
                <a:endParaRPr lang="en-GB" sz="1050" baseline="0" dirty="0">
                  <a:solidFill>
                    <a:srgbClr val="000000"/>
                  </a:solidFill>
                </a:endParaRPr>
              </a:p>
              <a:p>
                <a:r>
                  <a:rPr lang="en-GB" sz="1050" baseline="0" dirty="0">
                    <a:solidFill>
                      <a:srgbClr val="000000"/>
                    </a:solidFill>
                  </a:rPr>
                  <a:t>Do not use the bullet point button to format your text.</a:t>
                </a:r>
                <a:endParaRPr lang="en-GB" sz="1050" dirty="0">
                  <a:solidFill>
                    <a:srgbClr val="000000"/>
                  </a:solidFill>
                </a:endParaRPr>
              </a:p>
            </p:txBody>
          </p:sp>
          <p:pic>
            <p:nvPicPr>
              <p:cNvPr id="17" name="Picture 16" descr="icon_information-white.png"/>
              <p:cNvPicPr>
                <a:picLocks noChangeAspect="1"/>
              </p:cNvPicPr>
              <p:nvPr/>
            </p:nvPicPr>
            <p:blipFill>
              <a:blip r:embed="rId2" cstate="print">
                <a:lum bright="-100000"/>
              </a:blip>
              <a:stretch>
                <a:fillRect/>
              </a:stretch>
            </p:blipFill>
            <p:spPr>
              <a:xfrm>
                <a:off x="-1764703" y="660661"/>
                <a:ext cx="121592" cy="240085"/>
              </a:xfrm>
              <a:prstGeom prst="rect">
                <a:avLst/>
              </a:prstGeom>
            </p:spPr>
          </p:pic>
        </p:grpSp>
        <p:grpSp>
          <p:nvGrpSpPr>
            <p:cNvPr id="9" name="Group 120"/>
            <p:cNvGrpSpPr/>
            <p:nvPr/>
          </p:nvGrpSpPr>
          <p:grpSpPr>
            <a:xfrm>
              <a:off x="6303954" y="562596"/>
              <a:ext cx="540060" cy="540060"/>
              <a:chOff x="6303954" y="562596"/>
              <a:chExt cx="540060" cy="540060"/>
            </a:xfrm>
          </p:grpSpPr>
          <p:sp>
            <p:nvSpPr>
              <p:cNvPr id="14" name="Donut 13"/>
              <p:cNvSpPr/>
              <p:nvPr/>
            </p:nvSpPr>
            <p:spPr>
              <a:xfrm>
                <a:off x="6303954" y="562596"/>
                <a:ext cx="540060" cy="540060"/>
              </a:xfrm>
              <a:prstGeom prst="donut">
                <a:avLst>
                  <a:gd name="adj" fmla="val 7083"/>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15" name="Picture 14" descr="increase_indent.png"/>
              <p:cNvPicPr>
                <a:picLocks noChangeAspect="1"/>
              </p:cNvPicPr>
              <p:nvPr/>
            </p:nvPicPr>
            <p:blipFill>
              <a:blip r:embed="rId3" cstate="print">
                <a:lum bright="-100000"/>
              </a:blip>
              <a:stretch>
                <a:fillRect/>
              </a:stretch>
            </p:blipFill>
            <p:spPr>
              <a:xfrm>
                <a:off x="6425212" y="679422"/>
                <a:ext cx="317520" cy="317520"/>
              </a:xfrm>
              <a:prstGeom prst="rect">
                <a:avLst/>
              </a:prstGeom>
            </p:spPr>
          </p:pic>
        </p:grpSp>
      </p:grpSp>
      <p:sp>
        <p:nvSpPr>
          <p:cNvPr id="21" name="Content Placeholder 6"/>
          <p:cNvSpPr>
            <a:spLocks noGrp="1"/>
          </p:cNvSpPr>
          <p:nvPr>
            <p:ph sz="quarter" idx="14" hasCustomPrompt="1"/>
          </p:nvPr>
        </p:nvSpPr>
        <p:spPr>
          <a:xfrm>
            <a:off x="2493055"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22" name="Content Placeholder 6"/>
          <p:cNvSpPr>
            <a:spLocks noGrp="1"/>
          </p:cNvSpPr>
          <p:nvPr>
            <p:ph sz="quarter" idx="15" hasCustomPrompt="1"/>
          </p:nvPr>
        </p:nvSpPr>
        <p:spPr>
          <a:xfrm>
            <a:off x="4662582"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
        <p:nvSpPr>
          <p:cNvPr id="23" name="Content Placeholder 6"/>
          <p:cNvSpPr>
            <a:spLocks noGrp="1"/>
          </p:cNvSpPr>
          <p:nvPr>
            <p:ph sz="quarter" idx="16" hasCustomPrompt="1"/>
          </p:nvPr>
        </p:nvSpPr>
        <p:spPr>
          <a:xfrm>
            <a:off x="6832108" y="1024255"/>
            <a:ext cx="1980220" cy="3331603"/>
          </a:xfrm>
          <a:solidFill>
            <a:schemeClr val="accent6"/>
          </a:solidFill>
          <a:ln>
            <a:noFill/>
          </a:ln>
        </p:spPr>
        <p:txBody>
          <a:bodyPr lIns="90000" tIns="90000" rIns="90000" bIns="90000"/>
          <a:lstStyle>
            <a:lvl1pPr>
              <a:defRPr sz="1400"/>
            </a:lvl1pPr>
            <a:lvl2pPr>
              <a:defRPr sz="1800"/>
            </a:lvl2pPr>
            <a:lvl3pPr>
              <a:defRPr sz="1600"/>
            </a:lvl3pPr>
            <a:lvl4pPr>
              <a:defRPr sz="1400"/>
            </a:lvl4pPr>
            <a:lvl5pPr>
              <a:defRPr/>
            </a:lvl5pPr>
            <a:lvl6pPr>
              <a:defRPr sz="1400"/>
            </a:lvl6pPr>
          </a:lstStyle>
          <a:p>
            <a:pPr lvl="1"/>
            <a:r>
              <a:rPr lang="en-US" dirty="0"/>
              <a:t>Click to edit body text</a:t>
            </a:r>
          </a:p>
          <a:p>
            <a:pPr lvl="2"/>
            <a:r>
              <a:rPr lang="en-US" dirty="0"/>
              <a:t>Second level</a:t>
            </a:r>
          </a:p>
          <a:p>
            <a:pPr lvl="3"/>
            <a:r>
              <a:rPr lang="en-US" dirty="0"/>
              <a:t>Third level</a:t>
            </a:r>
          </a:p>
        </p:txBody>
      </p:sp>
    </p:spTree>
    <p:extLst>
      <p:ext uri="{BB962C8B-B14F-4D97-AF65-F5344CB8AC3E}">
        <p14:creationId xmlns:p14="http://schemas.microsoft.com/office/powerpoint/2010/main" val="1529124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spTree>
    <p:extLst>
      <p:ext uri="{BB962C8B-B14F-4D97-AF65-F5344CB8AC3E}">
        <p14:creationId xmlns:p14="http://schemas.microsoft.com/office/powerpoint/2010/main" val="12218305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Logo slide ">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r>
              <a:rPr lang="en-US"/>
              <a:t>Copyright © 2017 BSI. All rights reserved.</a:t>
            </a:r>
            <a:endParaRPr lang="en-GB" dirty="0"/>
          </a:p>
        </p:txBody>
      </p:sp>
      <p:sp>
        <p:nvSpPr>
          <p:cNvPr id="5" name="Slide Number Placeholder 4"/>
          <p:cNvSpPr>
            <a:spLocks noGrp="1"/>
          </p:cNvSpPr>
          <p:nvPr>
            <p:ph type="sldNum" sz="quarter" idx="12"/>
          </p:nvPr>
        </p:nvSpPr>
        <p:spPr/>
        <p:txBody>
          <a:bodyPr/>
          <a:lstStyle/>
          <a:p>
            <a:fld id="{C1B07ACB-AE6F-47F7-B02A-AE02D6CD5526}" type="slidenum">
              <a:rPr lang="en-GB" smtClean="0"/>
              <a:pPr/>
              <a:t>‹#›</a:t>
            </a:fld>
            <a:endParaRPr lang="en-GB" dirty="0"/>
          </a:p>
        </p:txBody>
      </p:sp>
      <p:pic>
        <p:nvPicPr>
          <p:cNvPr id="2051" name="Picture 3" descr="C:\Users\SanikS\Desktop\BSICOR1P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51720" y="1636152"/>
            <a:ext cx="4968552" cy="108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0655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139" y="335860"/>
            <a:ext cx="8466535" cy="321568"/>
          </a:xfrm>
          <a:prstGeom prst="rect">
            <a:avLst/>
          </a:prstGeom>
        </p:spPr>
        <p:txBody>
          <a:bodyPr/>
          <a:lstStyle>
            <a:lvl1pPr>
              <a:defRPr/>
            </a:lvl1pPr>
          </a:lstStyle>
          <a:p>
            <a:r>
              <a:rPr lang="en-US" dirty="0"/>
              <a:t>Two column</a:t>
            </a:r>
            <a:endParaRPr lang="en-GB" dirty="0"/>
          </a:p>
        </p:txBody>
      </p:sp>
      <p:sp>
        <p:nvSpPr>
          <p:cNvPr id="7" name="Text Placeholder 6"/>
          <p:cNvSpPr>
            <a:spLocks noGrp="1"/>
          </p:cNvSpPr>
          <p:nvPr>
            <p:ph type="body" sz="quarter" idx="12" hasCustomPrompt="1"/>
          </p:nvPr>
        </p:nvSpPr>
        <p:spPr>
          <a:xfrm>
            <a:off x="338138" y="1123951"/>
            <a:ext cx="4032000" cy="179070"/>
          </a:xfrm>
          <a:prstGeom prst="rect">
            <a:avLst/>
          </a:prstGeom>
        </p:spPr>
        <p:txBody>
          <a:bodyPr lIns="0" tIns="0" rIns="0" bIns="0">
            <a:noAutofit/>
          </a:bodyPr>
          <a:lstStyle>
            <a:lvl1pPr marL="0" indent="0">
              <a:buNone/>
              <a:defRPr sz="1799" b="1">
                <a:solidFill>
                  <a:schemeClr val="tx2"/>
                </a:solidFill>
              </a:defRPr>
            </a:lvl1pPr>
          </a:lstStyle>
          <a:p>
            <a:pPr lvl="0"/>
            <a:r>
              <a:rPr lang="en-US" dirty="0"/>
              <a:t>Large subhead red</a:t>
            </a:r>
          </a:p>
        </p:txBody>
      </p:sp>
      <p:sp>
        <p:nvSpPr>
          <p:cNvPr id="8" name="Text Placeholder 6"/>
          <p:cNvSpPr>
            <a:spLocks noGrp="1"/>
          </p:cNvSpPr>
          <p:nvPr>
            <p:ph type="body" sz="quarter" idx="13" hasCustomPrompt="1"/>
          </p:nvPr>
        </p:nvSpPr>
        <p:spPr>
          <a:xfrm>
            <a:off x="4772275" y="1123951"/>
            <a:ext cx="4032000" cy="179070"/>
          </a:xfrm>
          <a:prstGeom prst="rect">
            <a:avLst/>
          </a:prstGeom>
        </p:spPr>
        <p:txBody>
          <a:bodyPr lIns="0" tIns="0" rIns="0" bIns="0">
            <a:noAutofit/>
          </a:bodyPr>
          <a:lstStyle>
            <a:lvl1pPr marL="0" indent="0">
              <a:buNone/>
              <a:defRPr sz="1799" b="1">
                <a:solidFill>
                  <a:schemeClr val="accent2"/>
                </a:solidFill>
              </a:defRPr>
            </a:lvl1pPr>
          </a:lstStyle>
          <a:p>
            <a:pPr lvl="0"/>
            <a:r>
              <a:rPr lang="en-US" dirty="0"/>
              <a:t>Large subhead teal</a:t>
            </a:r>
          </a:p>
        </p:txBody>
      </p:sp>
      <p:sp>
        <p:nvSpPr>
          <p:cNvPr id="9" name="Text Placeholder 6"/>
          <p:cNvSpPr>
            <a:spLocks noGrp="1"/>
          </p:cNvSpPr>
          <p:nvPr>
            <p:ph type="body" sz="quarter" idx="14"/>
          </p:nvPr>
        </p:nvSpPr>
        <p:spPr>
          <a:xfrm>
            <a:off x="338138" y="1363981"/>
            <a:ext cx="4032000" cy="2531970"/>
          </a:xfrm>
          <a:prstGeom prst="rect">
            <a:avLst/>
          </a:prstGeom>
        </p:spPr>
        <p:txBody>
          <a:bodyPr lIns="0" tIns="0" rIns="0" bIns="0">
            <a:normAutofit/>
          </a:bodyPr>
          <a:lstStyle>
            <a:lvl1pPr marL="0" indent="0">
              <a:lnSpc>
                <a:spcPct val="100000"/>
              </a:lnSpc>
              <a:spcBef>
                <a:spcPts val="600"/>
              </a:spcBef>
              <a:buNone/>
              <a:defRPr sz="1600">
                <a:solidFill>
                  <a:schemeClr val="tx1"/>
                </a:solidFill>
              </a:defRPr>
            </a:lvl1pPr>
          </a:lstStyle>
          <a:p>
            <a:pPr lvl="0"/>
            <a:r>
              <a:rPr lang="en-US"/>
              <a:t>Edit Master text styles</a:t>
            </a:r>
          </a:p>
        </p:txBody>
      </p:sp>
      <p:sp>
        <p:nvSpPr>
          <p:cNvPr id="10" name="Text Placeholder 6"/>
          <p:cNvSpPr>
            <a:spLocks noGrp="1"/>
          </p:cNvSpPr>
          <p:nvPr>
            <p:ph type="body" sz="quarter" idx="15"/>
          </p:nvPr>
        </p:nvSpPr>
        <p:spPr>
          <a:xfrm>
            <a:off x="4772275" y="1363981"/>
            <a:ext cx="4032000" cy="2531970"/>
          </a:xfrm>
          <a:prstGeom prst="rect">
            <a:avLst/>
          </a:prstGeom>
        </p:spPr>
        <p:txBody>
          <a:bodyPr lIns="0" tIns="0" rIns="0" bIns="0">
            <a:normAutofit/>
          </a:bodyPr>
          <a:lstStyle>
            <a:lvl1pPr marL="0" indent="0">
              <a:lnSpc>
                <a:spcPct val="100000"/>
              </a:lnSpc>
              <a:spcBef>
                <a:spcPts val="600"/>
              </a:spcBef>
              <a:buNone/>
              <a:defRPr sz="1600">
                <a:solidFill>
                  <a:schemeClr val="tx1"/>
                </a:solidFill>
              </a:defRPr>
            </a:lvl1pPr>
          </a:lstStyle>
          <a:p>
            <a:pPr lvl="0"/>
            <a:r>
              <a:rPr lang="en-US"/>
              <a:t>Edit Master text styles</a:t>
            </a:r>
          </a:p>
        </p:txBody>
      </p:sp>
      <p:sp>
        <p:nvSpPr>
          <p:cNvPr id="11" name="Footer Placeholder 2"/>
          <p:cNvSpPr>
            <a:spLocks noGrp="1"/>
          </p:cNvSpPr>
          <p:nvPr>
            <p:ph type="ftr" sz="quarter" idx="4294967295"/>
          </p:nvPr>
        </p:nvSpPr>
        <p:spPr>
          <a:xfrm>
            <a:off x="818292" y="4687594"/>
            <a:ext cx="3086100" cy="160337"/>
          </a:xfrm>
          <a:prstGeom prst="rect">
            <a:avLst/>
          </a:prstGeom>
        </p:spPr>
        <p:txBody>
          <a:bodyPr/>
          <a:lstStyle/>
          <a:p>
            <a:r>
              <a:rPr lang="en-US" sz="600"/>
              <a:t>Copyright © 2017 BSI. All rights reserved.</a:t>
            </a:r>
            <a:endParaRPr lang="en-GB" sz="600" dirty="0"/>
          </a:p>
        </p:txBody>
      </p:sp>
    </p:spTree>
    <p:extLst>
      <p:ext uri="{BB962C8B-B14F-4D97-AF65-F5344CB8AC3E}">
        <p14:creationId xmlns:p14="http://schemas.microsoft.com/office/powerpoint/2010/main" val="3947113658"/>
      </p:ext>
    </p:extLst>
  </p:cSld>
  <p:clrMapOvr>
    <a:masterClrMapping/>
  </p:clrMapOvr>
  <p:extLst>
    <p:ext uri="{DCECCB84-F9BA-43D5-87BE-67443E8EF086}">
      <p15:sldGuideLst xmlns:p15="http://schemas.microsoft.com/office/powerpoint/2012/main">
        <p15:guide id="1" orient="horz" pos="2460">
          <p15:clr>
            <a:srgbClr val="FBAE40"/>
          </p15:clr>
        </p15:guide>
        <p15:guide id="2" pos="3005">
          <p15:clr>
            <a:srgbClr val="FBAE40"/>
          </p15:clr>
        </p15:guide>
        <p15:guide id="3" pos="276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MED DEV OVERALL">
    <p:spTree>
      <p:nvGrpSpPr>
        <p:cNvPr id="1" name=""/>
        <p:cNvGrpSpPr/>
        <p:nvPr/>
      </p:nvGrpSpPr>
      <p:grpSpPr>
        <a:xfrm>
          <a:off x="0" y="0"/>
          <a:ext cx="0" cy="0"/>
          <a:chOff x="0" y="0"/>
          <a:chExt cx="0" cy="0"/>
        </a:xfrm>
      </p:grpSpPr>
      <p:sp>
        <p:nvSpPr>
          <p:cNvPr id="8" name="Text Placeholder 6"/>
          <p:cNvSpPr>
            <a:spLocks noGrp="1"/>
          </p:cNvSpPr>
          <p:nvPr>
            <p:ph type="body" sz="quarter" idx="12" hasCustomPrompt="1"/>
          </p:nvPr>
        </p:nvSpPr>
        <p:spPr>
          <a:xfrm>
            <a:off x="152402" y="1012205"/>
            <a:ext cx="7065474" cy="365125"/>
          </a:xfrm>
          <a:prstGeom prst="rect">
            <a:avLst/>
          </a:prstGeom>
        </p:spPr>
        <p:txBody>
          <a:bodyPr lIns="0" tIns="0" rIns="0" bIns="0"/>
          <a:lstStyle>
            <a:lvl1pPr marL="0" indent="0" algn="l">
              <a:buNone/>
              <a:defRPr sz="2998" baseline="0">
                <a:solidFill>
                  <a:schemeClr val="accent2"/>
                </a:solidFill>
              </a:defRPr>
            </a:lvl1pPr>
          </a:lstStyle>
          <a:p>
            <a:pPr lvl="0"/>
            <a:r>
              <a:rPr lang="en-GB" dirty="0"/>
              <a:t>Medical Device Regulatory Market Challenges</a:t>
            </a:r>
          </a:p>
        </p:txBody>
      </p:sp>
      <p:sp>
        <p:nvSpPr>
          <p:cNvPr id="10" name="Text Placeholder 6"/>
          <p:cNvSpPr>
            <a:spLocks noGrp="1"/>
          </p:cNvSpPr>
          <p:nvPr>
            <p:ph type="body" sz="quarter" idx="13" hasCustomPrompt="1"/>
          </p:nvPr>
        </p:nvSpPr>
        <p:spPr>
          <a:xfrm>
            <a:off x="152402" y="1678584"/>
            <a:ext cx="2881312" cy="365125"/>
          </a:xfrm>
          <a:prstGeom prst="rect">
            <a:avLst/>
          </a:prstGeom>
        </p:spPr>
        <p:txBody>
          <a:bodyPr lIns="0" tIns="0" rIns="0" bIns="0"/>
          <a:lstStyle>
            <a:lvl1pPr marL="0" indent="0" algn="l">
              <a:buNone/>
              <a:defRPr sz="1600" baseline="0">
                <a:solidFill>
                  <a:schemeClr val="accent4"/>
                </a:solidFill>
              </a:defRPr>
            </a:lvl1pPr>
          </a:lstStyle>
          <a:p>
            <a:pPr lvl="0"/>
            <a:r>
              <a:rPr lang="en-US" dirty="0"/>
              <a:t>Increased Requirements: </a:t>
            </a:r>
          </a:p>
          <a:p>
            <a:pPr lvl="0"/>
            <a:r>
              <a:rPr lang="en-US" dirty="0"/>
              <a:t>Meeting </a:t>
            </a:r>
          </a:p>
          <a:p>
            <a:pPr lvl="0"/>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52433" y="501260"/>
            <a:ext cx="683893" cy="41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794188" y="2710086"/>
            <a:ext cx="3500388" cy="2435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0055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Footer Placeholder 2"/>
          <p:cNvSpPr>
            <a:spLocks noGrp="1"/>
          </p:cNvSpPr>
          <p:nvPr>
            <p:ph type="ftr" sz="quarter" idx="4294967295"/>
          </p:nvPr>
        </p:nvSpPr>
        <p:spPr>
          <a:xfrm>
            <a:off x="818292" y="4687594"/>
            <a:ext cx="3086100" cy="160337"/>
          </a:xfrm>
          <a:prstGeom prst="rect">
            <a:avLst/>
          </a:prstGeom>
        </p:spPr>
        <p:txBody>
          <a:bodyPr/>
          <a:lstStyle/>
          <a:p>
            <a:r>
              <a:rPr lang="en-US" sz="600"/>
              <a:t>Copyright © 2017 BSI. All rights reserved.</a:t>
            </a:r>
            <a:endParaRPr lang="en-GB" sz="600" dirty="0"/>
          </a:p>
        </p:txBody>
      </p:sp>
    </p:spTree>
    <p:extLst>
      <p:ext uri="{BB962C8B-B14F-4D97-AF65-F5344CB8AC3E}">
        <p14:creationId xmlns:p14="http://schemas.microsoft.com/office/powerpoint/2010/main" val="31239082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Title and Smart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Copyright © 2017 BSI. All rights reserved.</a:t>
            </a:r>
            <a:endParaRPr lang="en-US" dirty="0"/>
          </a:p>
        </p:txBody>
      </p:sp>
      <p:sp>
        <p:nvSpPr>
          <p:cNvPr id="4" name="Slide Number Placeholder 3"/>
          <p:cNvSpPr>
            <a:spLocks noGrp="1"/>
          </p:cNvSpPr>
          <p:nvPr>
            <p:ph type="sldNum" sz="quarter" idx="11"/>
          </p:nvPr>
        </p:nvSpPr>
        <p:spPr/>
        <p:txBody>
          <a:bodyPr/>
          <a:lstStyle/>
          <a:p>
            <a:fld id="{C9FD9C9F-FAED-4F05-9DB8-601231A25909}" type="slidenum">
              <a:rPr lang="en-US" smtClean="0"/>
              <a:pPr/>
              <a:t>‹#›</a:t>
            </a:fld>
            <a:endParaRPr lang="en-US" dirty="0"/>
          </a:p>
        </p:txBody>
      </p:sp>
      <p:sp>
        <p:nvSpPr>
          <p:cNvPr id="6" name="SmartArt Placeholder 5"/>
          <p:cNvSpPr>
            <a:spLocks noGrp="1"/>
          </p:cNvSpPr>
          <p:nvPr>
            <p:ph type="dgm" sz="quarter" idx="12"/>
          </p:nvPr>
        </p:nvSpPr>
        <p:spPr>
          <a:xfrm>
            <a:off x="338139" y="971850"/>
            <a:ext cx="8466137" cy="3506282"/>
          </a:xfrm>
        </p:spPr>
        <p:txBody>
          <a:bodyPr/>
          <a:lstStyle/>
          <a:p>
            <a:r>
              <a:rPr lang="en-US" dirty="0"/>
              <a:t>Click icon to add SmartArt graphic</a:t>
            </a:r>
          </a:p>
        </p:txBody>
      </p:sp>
    </p:spTree>
    <p:extLst>
      <p:ext uri="{BB962C8B-B14F-4D97-AF65-F5344CB8AC3E}">
        <p14:creationId xmlns:p14="http://schemas.microsoft.com/office/powerpoint/2010/main" val="3750568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15.emf"/><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image" Target="../media/image1.png"/><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theme" Target="../theme/theme4.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159531"/>
            <a:ext cx="8488800" cy="416651"/>
          </a:xfrm>
          <a:prstGeom prst="rect">
            <a:avLst/>
          </a:prstGeom>
        </p:spPr>
        <p:txBody>
          <a:bodyPr vert="horz" lIns="0" tIns="0" rIns="0" bIns="0" rtlCol="0" anchor="b">
            <a:normAutofit/>
          </a:bodyPr>
          <a:lstStyle/>
          <a:p>
            <a:r>
              <a:rPr lang="en-US"/>
              <a:t>Click to edit Master title style</a:t>
            </a:r>
            <a:endParaRPr lang="en-GB" dirty="0"/>
          </a:p>
        </p:txBody>
      </p:sp>
      <p:sp>
        <p:nvSpPr>
          <p:cNvPr id="3" name="Text Placeholder 2"/>
          <p:cNvSpPr>
            <a:spLocks noGrp="1"/>
          </p:cNvSpPr>
          <p:nvPr>
            <p:ph type="body" idx="1"/>
          </p:nvPr>
        </p:nvSpPr>
        <p:spPr>
          <a:xfrm>
            <a:off x="323528" y="1024255"/>
            <a:ext cx="8488800" cy="3331603"/>
          </a:xfrm>
          <a:prstGeom prst="rect">
            <a:avLst/>
          </a:prstGeom>
        </p:spPr>
        <p:txBody>
          <a:bodyPr vert="horz" lIns="0" tIns="0" rIns="0" bIns="0" rtlCol="0">
            <a:normAutofit/>
          </a:bodyPr>
          <a:lstStyle/>
          <a:p>
            <a:pPr lvl="0"/>
            <a:r>
              <a:rPr lang="en-US" dirty="0"/>
              <a:t>Click to edit Master text styles</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673200" y="4833204"/>
            <a:ext cx="3898800" cy="152353"/>
          </a:xfrm>
          <a:prstGeom prst="rect">
            <a:avLst/>
          </a:prstGeom>
        </p:spPr>
        <p:txBody>
          <a:bodyPr vert="horz" lIns="91440" tIns="0" rIns="0" bIns="0" rtlCol="0" anchor="ctr"/>
          <a:lstStyle>
            <a:lvl1pPr algn="l">
              <a:defRPr sz="600">
                <a:solidFill>
                  <a:schemeClr val="bg1"/>
                </a:solidFill>
              </a:defRPr>
            </a:lvl1pPr>
          </a:lstStyle>
          <a:p>
            <a:fld id="{2BF53225-C1A7-48C2-AED1-D243A5514052}" type="datetime1">
              <a:rPr lang="en-GB" smtClean="0"/>
              <a:t>28/05/2020</a:t>
            </a:fld>
            <a:endParaRPr lang="en-GB" dirty="0"/>
          </a:p>
        </p:txBody>
      </p:sp>
      <p:sp>
        <p:nvSpPr>
          <p:cNvPr id="5" name="Footer Placeholder 4"/>
          <p:cNvSpPr>
            <a:spLocks noGrp="1"/>
          </p:cNvSpPr>
          <p:nvPr>
            <p:ph type="ftr" sz="quarter" idx="3"/>
          </p:nvPr>
        </p:nvSpPr>
        <p:spPr>
          <a:xfrm>
            <a:off x="673200" y="4697436"/>
            <a:ext cx="3898800" cy="111861"/>
          </a:xfrm>
          <a:prstGeom prst="rect">
            <a:avLst/>
          </a:prstGeom>
        </p:spPr>
        <p:txBody>
          <a:bodyPr vert="horz" lIns="91440" tIns="0" rIns="0" bIns="0" rtlCol="0" anchor="t"/>
          <a:lstStyle>
            <a:lvl1pPr algn="l">
              <a:defRPr sz="600">
                <a:solidFill>
                  <a:schemeClr val="tx1"/>
                </a:solidFill>
              </a:defRPr>
            </a:lvl1pPr>
          </a:lstStyle>
          <a:p>
            <a:r>
              <a:rPr lang="en-US"/>
              <a:t>Copyright © 2017 BSI. All rights reserved.</a:t>
            </a:r>
            <a:endParaRPr lang="en-GB" dirty="0"/>
          </a:p>
        </p:txBody>
      </p:sp>
      <p:pic>
        <p:nvPicPr>
          <p:cNvPr id="7" name="Picture 6"/>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23530" y="4573412"/>
            <a:ext cx="342433" cy="20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p:cNvSpPr>
            <a:spLocks/>
          </p:cNvSpPr>
          <p:nvPr/>
        </p:nvSpPr>
        <p:spPr>
          <a:xfrm>
            <a:off x="8676488" y="4602220"/>
            <a:ext cx="288000" cy="2880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Slide Number Placeholder 5"/>
          <p:cNvSpPr>
            <a:spLocks noGrp="1"/>
          </p:cNvSpPr>
          <p:nvPr>
            <p:ph type="sldNum" sz="quarter" idx="4"/>
          </p:nvPr>
        </p:nvSpPr>
        <p:spPr>
          <a:xfrm>
            <a:off x="8707304" y="4609422"/>
            <a:ext cx="226368" cy="273929"/>
          </a:xfrm>
          <a:prstGeom prst="rect">
            <a:avLst/>
          </a:prstGeom>
        </p:spPr>
        <p:txBody>
          <a:bodyPr vert="horz" lIns="0" tIns="0" rIns="0" bIns="0" rtlCol="0" anchor="ctr"/>
          <a:lstStyle>
            <a:lvl1pPr algn="ctr">
              <a:defRPr sz="700">
                <a:solidFill>
                  <a:schemeClr val="bg1"/>
                </a:solidFill>
              </a:defRPr>
            </a:lvl1pPr>
          </a:lstStyle>
          <a:p>
            <a:fld id="{C1B07ACB-AE6F-47F7-B02A-AE02D6CD5526}" type="slidenum">
              <a:rPr lang="en-GB" smtClean="0"/>
              <a:pPr/>
              <a:t>‹#›</a:t>
            </a:fld>
            <a:endParaRPr lang="en-GB" dirty="0"/>
          </a:p>
        </p:txBody>
      </p:sp>
    </p:spTree>
    <p:extLst>
      <p:ext uri="{BB962C8B-B14F-4D97-AF65-F5344CB8AC3E}">
        <p14:creationId xmlns:p14="http://schemas.microsoft.com/office/powerpoint/2010/main" val="4886872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702" r:id="rId20"/>
    <p:sldLayoutId id="2147483703" r:id="rId21"/>
    <p:sldLayoutId id="2147483704" r:id="rId22"/>
    <p:sldLayoutId id="2147483746" r:id="rId23"/>
  </p:sldLayoutIdLst>
  <p:hf sldNum="0" hd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ts val="400"/>
        </a:spcBef>
        <a:spcAft>
          <a:spcPts val="400"/>
        </a:spcAft>
        <a:buFont typeface="Arial" pitchFamily="34" charset="0"/>
        <a:buNone/>
        <a:defRPr sz="1800" b="0" kern="1200">
          <a:solidFill>
            <a:schemeClr val="tx1"/>
          </a:solidFill>
          <a:latin typeface="+mn-lt"/>
          <a:ea typeface="+mn-ea"/>
          <a:cs typeface="+mn-cs"/>
        </a:defRPr>
      </a:lvl1pPr>
      <a:lvl2pPr marL="0" indent="0" algn="l" defTabSz="914400" rtl="0" eaLnBrk="1" latinLnBrk="0" hangingPunct="1">
        <a:spcBef>
          <a:spcPts val="400"/>
        </a:spcBef>
        <a:spcAft>
          <a:spcPts val="400"/>
        </a:spcAft>
        <a:buFont typeface="Arial" pitchFamily="34" charset="0"/>
        <a:buNone/>
        <a:defRPr sz="1600" kern="1200">
          <a:solidFill>
            <a:schemeClr val="tx1"/>
          </a:solidFill>
          <a:latin typeface="+mn-lt"/>
          <a:ea typeface="+mn-ea"/>
          <a:cs typeface="+mn-cs"/>
        </a:defRPr>
      </a:lvl2pPr>
      <a:lvl3pPr marL="179388" indent="-179388" algn="l" defTabSz="914400" rtl="0" eaLnBrk="1" latinLnBrk="0" hangingPunct="1">
        <a:spcBef>
          <a:spcPts val="300"/>
        </a:spcBef>
        <a:spcAft>
          <a:spcPts val="300"/>
        </a:spcAft>
        <a:buClr>
          <a:schemeClr val="tx2"/>
        </a:buClr>
        <a:buFont typeface="Arial" pitchFamily="34" charset="0"/>
        <a:buChar char="•"/>
        <a:defRPr sz="1600" kern="1200">
          <a:solidFill>
            <a:schemeClr val="tx1"/>
          </a:solidFill>
          <a:latin typeface="+mn-lt"/>
          <a:ea typeface="+mn-ea"/>
          <a:cs typeface="+mn-cs"/>
        </a:defRPr>
      </a:lvl3pPr>
      <a:lvl4pPr marL="360363" indent="-180975" algn="l" defTabSz="914400" rtl="0" eaLnBrk="1" latinLnBrk="0" hangingPunct="1">
        <a:spcBef>
          <a:spcPts val="300"/>
        </a:spcBef>
        <a:spcAft>
          <a:spcPts val="300"/>
        </a:spcAft>
        <a:buClr>
          <a:schemeClr val="accent2"/>
        </a:buClr>
        <a:buFont typeface="Arial" pitchFamily="34" charset="0"/>
        <a:buChar char="•"/>
        <a:defRPr sz="1400" kern="1200">
          <a:solidFill>
            <a:schemeClr val="tx1"/>
          </a:solidFill>
          <a:latin typeface="+mn-lt"/>
          <a:ea typeface="+mn-ea"/>
          <a:cs typeface="+mn-cs"/>
        </a:defRPr>
      </a:lvl4pPr>
      <a:lvl5pPr marL="0" indent="0" algn="l" defTabSz="914400" rtl="0" eaLnBrk="1" latinLnBrk="0" hangingPunct="1">
        <a:spcBef>
          <a:spcPts val="400"/>
        </a:spcBef>
        <a:spcAft>
          <a:spcPts val="400"/>
        </a:spcAft>
        <a:buFont typeface="Arial" pitchFamily="34" charset="0"/>
        <a:buNone/>
        <a:defRPr sz="1400" kern="1200">
          <a:solidFill>
            <a:schemeClr val="accent2"/>
          </a:solidFill>
          <a:latin typeface="+mn-lt"/>
          <a:ea typeface="+mn-ea"/>
          <a:cs typeface="+mn-cs"/>
        </a:defRPr>
      </a:lvl5pPr>
      <a:lvl6pPr marL="0" indent="0" algn="l" defTabSz="914400" rtl="0" eaLnBrk="1" latinLnBrk="0" hangingPunct="1">
        <a:spcBef>
          <a:spcPts val="400"/>
        </a:spcBef>
        <a:spcAft>
          <a:spcPts val="400"/>
        </a:spcAft>
        <a:buFont typeface="Arial" pitchFamily="34" charset="0"/>
        <a:buNone/>
        <a:defRPr sz="1800" b="1" kern="120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Oval 9"/>
          <p:cNvSpPr/>
          <p:nvPr/>
        </p:nvSpPr>
        <p:spPr>
          <a:xfrm>
            <a:off x="8588275" y="4589364"/>
            <a:ext cx="216000" cy="21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prstTxWarp prst="textNoShape">
              <a:avLst/>
            </a:prstTxWarp>
            <a:noAutofit/>
          </a:bodyPr>
          <a:lstStyle/>
          <a:p>
            <a:pPr algn="ctr"/>
            <a:endParaRPr lang="en-GB" sz="1000" dirty="0"/>
          </a:p>
        </p:txBody>
      </p:sp>
      <p:sp>
        <p:nvSpPr>
          <p:cNvPr id="11" name="Footer Placeholder 4"/>
          <p:cNvSpPr>
            <a:spLocks noGrp="1"/>
          </p:cNvSpPr>
          <p:nvPr>
            <p:ph type="ftr" sz="quarter" idx="3"/>
          </p:nvPr>
        </p:nvSpPr>
        <p:spPr>
          <a:xfrm>
            <a:off x="704215" y="4643159"/>
            <a:ext cx="3086100" cy="161349"/>
          </a:xfrm>
          <a:prstGeom prst="rect">
            <a:avLst/>
          </a:prstGeom>
        </p:spPr>
        <p:txBody>
          <a:bodyPr lIns="0" tIns="0" rIns="0" bIns="0"/>
          <a:lstStyle>
            <a:lvl1pPr>
              <a:defRPr sz="600"/>
            </a:lvl1pPr>
          </a:lstStyle>
          <a:p>
            <a:r>
              <a:rPr lang="en-US"/>
              <a:t>Copyright © 2017 BSI. All rights reserved.</a:t>
            </a:r>
            <a:endParaRPr lang="en-US" dirty="0"/>
          </a:p>
        </p:txBody>
      </p:sp>
      <p:sp>
        <p:nvSpPr>
          <p:cNvPr id="12" name="Slide Number Placeholder 5"/>
          <p:cNvSpPr>
            <a:spLocks noGrp="1"/>
          </p:cNvSpPr>
          <p:nvPr>
            <p:ph type="sldNum" sz="quarter" idx="4"/>
          </p:nvPr>
        </p:nvSpPr>
        <p:spPr>
          <a:xfrm>
            <a:off x="8624837" y="4642875"/>
            <a:ext cx="142876" cy="108976"/>
          </a:xfrm>
          <a:prstGeom prst="rect">
            <a:avLst/>
          </a:prstGeom>
        </p:spPr>
        <p:txBody>
          <a:bodyPr lIns="0" tIns="0" rIns="0" bIns="0" anchor="ctr" anchorCtr="0"/>
          <a:lstStyle>
            <a:lvl1pPr algn="ctr">
              <a:defRPr sz="800" b="1">
                <a:solidFill>
                  <a:schemeClr val="bg1"/>
                </a:solidFill>
              </a:defRPr>
            </a:lvl1pPr>
          </a:lstStyle>
          <a:p>
            <a:fld id="{C9FD9C9F-FAED-4F05-9DB8-601231A25909}" type="slidenum">
              <a:rPr lang="en-US" smtClean="0"/>
              <a:pPr/>
              <a:t>‹#›</a:t>
            </a:fld>
            <a:endParaRPr lang="en-US" dirty="0"/>
          </a:p>
        </p:txBody>
      </p:sp>
      <p:sp>
        <p:nvSpPr>
          <p:cNvPr id="13" name="Title Placeholder 12"/>
          <p:cNvSpPr>
            <a:spLocks noGrp="1"/>
          </p:cNvSpPr>
          <p:nvPr>
            <p:ph type="title"/>
          </p:nvPr>
        </p:nvSpPr>
        <p:spPr>
          <a:xfrm>
            <a:off x="338139" y="335860"/>
            <a:ext cx="8466535" cy="321568"/>
          </a:xfrm>
          <a:prstGeom prst="rect">
            <a:avLst/>
          </a:prstGeom>
        </p:spPr>
        <p:txBody>
          <a:bodyPr vert="horz" lIns="0" tIns="0" rIns="0" bIns="0" rtlCol="0" anchor="t" anchorCtr="0">
            <a:normAutofit/>
          </a:bodyPr>
          <a:lstStyle/>
          <a:p>
            <a:r>
              <a:rPr lang="en-US"/>
              <a:t>Click to edit Master title style</a:t>
            </a:r>
            <a:endParaRPr lang="en-GB" dirty="0"/>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2521" y="4604603"/>
            <a:ext cx="341943" cy="20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p:cNvSpPr>
            <a:spLocks noGrp="1"/>
          </p:cNvSpPr>
          <p:nvPr>
            <p:ph type="body" idx="1"/>
          </p:nvPr>
        </p:nvSpPr>
        <p:spPr>
          <a:xfrm>
            <a:off x="338137" y="876399"/>
            <a:ext cx="8466138" cy="35580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p:cNvSpPr/>
          <p:nvPr userDrawn="1"/>
        </p:nvSpPr>
        <p:spPr>
          <a:xfrm>
            <a:off x="8588275" y="4589364"/>
            <a:ext cx="216000" cy="216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prstTxWarp prst="textNoShape">
              <a:avLst/>
            </a:prstTxWarp>
            <a:noAutofit/>
          </a:bodyPr>
          <a:lstStyle/>
          <a:p>
            <a:pPr algn="ctr"/>
            <a:endParaRPr lang="en-GB" sz="1350" dirty="0"/>
          </a:p>
        </p:txBody>
      </p:sp>
    </p:spTree>
    <p:extLst>
      <p:ext uri="{BB962C8B-B14F-4D97-AF65-F5344CB8AC3E}">
        <p14:creationId xmlns:p14="http://schemas.microsoft.com/office/powerpoint/2010/main" val="169994432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sldNum="0" hdr="0" dt="0"/>
  <p:txStyles>
    <p:titleStyle>
      <a:lvl1pPr algn="l" defTabSz="914126" rtl="0" eaLnBrk="1" latinLnBrk="0" hangingPunct="1">
        <a:lnSpc>
          <a:spcPct val="90000"/>
        </a:lnSpc>
        <a:spcBef>
          <a:spcPct val="0"/>
        </a:spcBef>
        <a:buNone/>
        <a:defRPr sz="22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1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3">
          <p15:clr>
            <a:srgbClr val="F26B43"/>
          </p15:clr>
        </p15:guide>
        <p15:guide id="2" pos="5546">
          <p15:clr>
            <a:srgbClr val="F26B43"/>
          </p15:clr>
        </p15:guide>
        <p15:guide id="3" orient="horz" pos="212">
          <p15:clr>
            <a:srgbClr val="F26B43"/>
          </p15:clr>
        </p15:guide>
        <p15:guide id="4" orient="horz" pos="3027">
          <p15:clr>
            <a:srgbClr val="F26B43"/>
          </p15:clr>
        </p15:guide>
        <p15:guide id="5" orient="horz" pos="7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0"/>
          <a:stretch>
            <a:fillRect/>
          </a:stretch>
        </p:blipFill>
        <p:spPr>
          <a:xfrm>
            <a:off x="457203" y="1"/>
            <a:ext cx="4190999" cy="254079"/>
          </a:xfrm>
          <a:prstGeom prst="rect">
            <a:avLst/>
          </a:prstGeom>
        </p:spPr>
      </p:pic>
    </p:spTree>
    <p:extLst>
      <p:ext uri="{BB962C8B-B14F-4D97-AF65-F5344CB8AC3E}">
        <p14:creationId xmlns:p14="http://schemas.microsoft.com/office/powerpoint/2010/main" val="212279050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Lst>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159531"/>
            <a:ext cx="8488800" cy="416651"/>
          </a:xfrm>
          <a:prstGeom prst="rect">
            <a:avLst/>
          </a:prstGeom>
        </p:spPr>
        <p:txBody>
          <a:bodyPr vert="horz" lIns="0" tIns="0" rIns="0" bIns="0" rtlCol="0" anchor="b">
            <a:normAutofit/>
          </a:bodyPr>
          <a:lstStyle/>
          <a:p>
            <a:r>
              <a:rPr lang="en-US"/>
              <a:t>Click to edit Master title style</a:t>
            </a:r>
            <a:endParaRPr lang="en-GB" dirty="0"/>
          </a:p>
        </p:txBody>
      </p:sp>
      <p:sp>
        <p:nvSpPr>
          <p:cNvPr id="3" name="Text Placeholder 2"/>
          <p:cNvSpPr>
            <a:spLocks noGrp="1"/>
          </p:cNvSpPr>
          <p:nvPr>
            <p:ph type="body" idx="1"/>
          </p:nvPr>
        </p:nvSpPr>
        <p:spPr>
          <a:xfrm>
            <a:off x="323528" y="1024255"/>
            <a:ext cx="8488800" cy="3331603"/>
          </a:xfrm>
          <a:prstGeom prst="rect">
            <a:avLst/>
          </a:prstGeom>
        </p:spPr>
        <p:txBody>
          <a:bodyPr vert="horz" lIns="0" tIns="0" rIns="0" bIns="0" rtlCol="0">
            <a:normAutofit/>
          </a:bodyPr>
          <a:lstStyle/>
          <a:p>
            <a:pPr lvl="0"/>
            <a:r>
              <a:rPr lang="en-US" dirty="0"/>
              <a:t>Click to edit Master text styles</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673200" y="4833204"/>
            <a:ext cx="3898800" cy="152353"/>
          </a:xfrm>
          <a:prstGeom prst="rect">
            <a:avLst/>
          </a:prstGeom>
        </p:spPr>
        <p:txBody>
          <a:bodyPr vert="horz" lIns="91440" tIns="0" rIns="0" bIns="0" rtlCol="0" anchor="ctr"/>
          <a:lstStyle>
            <a:lvl1pPr algn="l">
              <a:defRPr sz="600">
                <a:solidFill>
                  <a:schemeClr val="bg1"/>
                </a:solidFill>
              </a:defRPr>
            </a:lvl1pPr>
          </a:lstStyle>
          <a:p>
            <a:endParaRPr lang="en-GB" dirty="0"/>
          </a:p>
        </p:txBody>
      </p:sp>
      <p:sp>
        <p:nvSpPr>
          <p:cNvPr id="5" name="Footer Placeholder 4"/>
          <p:cNvSpPr>
            <a:spLocks noGrp="1"/>
          </p:cNvSpPr>
          <p:nvPr>
            <p:ph type="ftr" sz="quarter" idx="3"/>
          </p:nvPr>
        </p:nvSpPr>
        <p:spPr>
          <a:xfrm>
            <a:off x="673200" y="4697436"/>
            <a:ext cx="3898800" cy="111861"/>
          </a:xfrm>
          <a:prstGeom prst="rect">
            <a:avLst/>
          </a:prstGeom>
        </p:spPr>
        <p:txBody>
          <a:bodyPr vert="horz" lIns="91440" tIns="0" rIns="0" bIns="0" rtlCol="0" anchor="t"/>
          <a:lstStyle>
            <a:lvl1pPr algn="l">
              <a:defRPr sz="600">
                <a:solidFill>
                  <a:schemeClr val="tx1"/>
                </a:solidFill>
              </a:defRPr>
            </a:lvl1pPr>
          </a:lstStyle>
          <a:p>
            <a:r>
              <a:rPr lang="en-US"/>
              <a:t>Copyright © 2017 BSI. All rights reserved.</a:t>
            </a:r>
            <a:endParaRPr lang="en-GB" dirty="0"/>
          </a:p>
        </p:txBody>
      </p:sp>
      <p:pic>
        <p:nvPicPr>
          <p:cNvPr id="7" name="Picture 6"/>
          <p:cNvPicPr>
            <a:picLocks noChangeAspect="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23530" y="4573412"/>
            <a:ext cx="342433" cy="20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p:cNvSpPr>
            <a:spLocks/>
          </p:cNvSpPr>
          <p:nvPr/>
        </p:nvSpPr>
        <p:spPr>
          <a:xfrm>
            <a:off x="8676488" y="4602220"/>
            <a:ext cx="288000" cy="2880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Slide Number Placeholder 5"/>
          <p:cNvSpPr>
            <a:spLocks noGrp="1"/>
          </p:cNvSpPr>
          <p:nvPr>
            <p:ph type="sldNum" sz="quarter" idx="4"/>
          </p:nvPr>
        </p:nvSpPr>
        <p:spPr>
          <a:xfrm>
            <a:off x="8707304" y="4609422"/>
            <a:ext cx="226368" cy="273929"/>
          </a:xfrm>
          <a:prstGeom prst="rect">
            <a:avLst/>
          </a:prstGeom>
        </p:spPr>
        <p:txBody>
          <a:bodyPr vert="horz" lIns="0" tIns="0" rIns="0" bIns="0" rtlCol="0" anchor="ctr"/>
          <a:lstStyle>
            <a:lvl1pPr algn="ctr">
              <a:defRPr sz="700">
                <a:solidFill>
                  <a:schemeClr val="bg1"/>
                </a:solidFill>
              </a:defRPr>
            </a:lvl1pPr>
          </a:lstStyle>
          <a:p>
            <a:fld id="{C1B07ACB-AE6F-47F7-B02A-AE02D6CD5526}" type="slidenum">
              <a:rPr lang="en-GB" smtClean="0"/>
              <a:pPr/>
              <a:t>‹#›</a:t>
            </a:fld>
            <a:endParaRPr lang="en-GB" dirty="0"/>
          </a:p>
        </p:txBody>
      </p:sp>
    </p:spTree>
    <p:extLst>
      <p:ext uri="{BB962C8B-B14F-4D97-AF65-F5344CB8AC3E}">
        <p14:creationId xmlns:p14="http://schemas.microsoft.com/office/powerpoint/2010/main" val="364402866"/>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 id="2147483811" r:id="rId23"/>
  </p:sldLayoutIdLst>
  <p:hf sldNum="0"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ts val="400"/>
        </a:spcBef>
        <a:spcAft>
          <a:spcPts val="400"/>
        </a:spcAft>
        <a:buFont typeface="Arial" pitchFamily="34" charset="0"/>
        <a:buNone/>
        <a:defRPr sz="1800" b="0" kern="1200">
          <a:solidFill>
            <a:schemeClr val="tx1"/>
          </a:solidFill>
          <a:latin typeface="+mn-lt"/>
          <a:ea typeface="+mn-ea"/>
          <a:cs typeface="+mn-cs"/>
        </a:defRPr>
      </a:lvl1pPr>
      <a:lvl2pPr marL="0" indent="0" algn="l" defTabSz="914400" rtl="0" eaLnBrk="1" latinLnBrk="0" hangingPunct="1">
        <a:spcBef>
          <a:spcPts val="400"/>
        </a:spcBef>
        <a:spcAft>
          <a:spcPts val="400"/>
        </a:spcAft>
        <a:buFont typeface="Arial" pitchFamily="34" charset="0"/>
        <a:buNone/>
        <a:defRPr sz="1600" kern="1200">
          <a:solidFill>
            <a:schemeClr val="tx1"/>
          </a:solidFill>
          <a:latin typeface="+mn-lt"/>
          <a:ea typeface="+mn-ea"/>
          <a:cs typeface="+mn-cs"/>
        </a:defRPr>
      </a:lvl2pPr>
      <a:lvl3pPr marL="179388" indent="-179388" algn="l" defTabSz="914400" rtl="0" eaLnBrk="1" latinLnBrk="0" hangingPunct="1">
        <a:spcBef>
          <a:spcPts val="300"/>
        </a:spcBef>
        <a:spcAft>
          <a:spcPts val="300"/>
        </a:spcAft>
        <a:buClr>
          <a:schemeClr val="tx2"/>
        </a:buClr>
        <a:buFont typeface="Arial" pitchFamily="34" charset="0"/>
        <a:buChar char="•"/>
        <a:defRPr sz="1600" kern="1200">
          <a:solidFill>
            <a:schemeClr val="tx1"/>
          </a:solidFill>
          <a:latin typeface="+mn-lt"/>
          <a:ea typeface="+mn-ea"/>
          <a:cs typeface="+mn-cs"/>
        </a:defRPr>
      </a:lvl3pPr>
      <a:lvl4pPr marL="360363" indent="-180975" algn="l" defTabSz="914400" rtl="0" eaLnBrk="1" latinLnBrk="0" hangingPunct="1">
        <a:spcBef>
          <a:spcPts val="300"/>
        </a:spcBef>
        <a:spcAft>
          <a:spcPts val="300"/>
        </a:spcAft>
        <a:buClr>
          <a:schemeClr val="accent2"/>
        </a:buClr>
        <a:buFont typeface="Arial" pitchFamily="34" charset="0"/>
        <a:buChar char="•"/>
        <a:defRPr sz="1400" kern="1200">
          <a:solidFill>
            <a:schemeClr val="tx1"/>
          </a:solidFill>
          <a:latin typeface="+mn-lt"/>
          <a:ea typeface="+mn-ea"/>
          <a:cs typeface="+mn-cs"/>
        </a:defRPr>
      </a:lvl4pPr>
      <a:lvl5pPr marL="0" indent="0" algn="l" defTabSz="914400" rtl="0" eaLnBrk="1" latinLnBrk="0" hangingPunct="1">
        <a:spcBef>
          <a:spcPts val="400"/>
        </a:spcBef>
        <a:spcAft>
          <a:spcPts val="400"/>
        </a:spcAft>
        <a:buFont typeface="Arial" pitchFamily="34" charset="0"/>
        <a:buNone/>
        <a:defRPr sz="1400" kern="1200">
          <a:solidFill>
            <a:schemeClr val="accent2"/>
          </a:solidFill>
          <a:latin typeface="+mn-lt"/>
          <a:ea typeface="+mn-ea"/>
          <a:cs typeface="+mn-cs"/>
        </a:defRPr>
      </a:lvl5pPr>
      <a:lvl6pPr marL="0" indent="0" algn="l" defTabSz="914400" rtl="0" eaLnBrk="1" latinLnBrk="0" hangingPunct="1">
        <a:spcBef>
          <a:spcPts val="400"/>
        </a:spcBef>
        <a:spcAft>
          <a:spcPts val="400"/>
        </a:spcAft>
        <a:buFont typeface="Arial" pitchFamily="34" charset="0"/>
        <a:buNone/>
        <a:defRPr sz="1800" b="1" kern="1200">
          <a:solidFill>
            <a:schemeClr val="accent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hyperlink" Target="https://urldefense.com/v3/__https:/apnews.com/17a02653afc6c3c8147f18f6947820db__;!!KOaiBw5s!E5zNidB0dzcAOV5kOtrRqE5L76zIYiAgjyPtIcKAGIPrY_GzCNQYnY-E0MmF$" TargetMode="Externa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hyperlink" Target="mailto:nherman@aafaglobal.org"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Uzbekistan &amp; The U.S. Industry</a:t>
            </a:r>
          </a:p>
        </p:txBody>
      </p:sp>
      <p:sp>
        <p:nvSpPr>
          <p:cNvPr id="4" name="Text Placeholder 3"/>
          <p:cNvSpPr>
            <a:spLocks noGrp="1"/>
          </p:cNvSpPr>
          <p:nvPr>
            <p:ph type="body" sz="quarter" idx="10"/>
          </p:nvPr>
        </p:nvSpPr>
        <p:spPr/>
        <p:txBody>
          <a:bodyPr/>
          <a:lstStyle/>
          <a:p>
            <a:pPr>
              <a:spcBef>
                <a:spcPts val="0"/>
              </a:spcBef>
            </a:pPr>
            <a:r>
              <a:rPr lang="en-US" dirty="0"/>
              <a:t>Nate Herman, Senior Vice President, Policy</a:t>
            </a:r>
          </a:p>
          <a:p>
            <a:pPr>
              <a:spcBef>
                <a:spcPts val="0"/>
              </a:spcBef>
            </a:pPr>
            <a:r>
              <a:rPr lang="en-US" dirty="0"/>
              <a:t>May 7, 2020</a:t>
            </a:r>
          </a:p>
        </p:txBody>
      </p:sp>
    </p:spTree>
    <p:extLst>
      <p:ext uri="{BB962C8B-B14F-4D97-AF65-F5344CB8AC3E}">
        <p14:creationId xmlns:p14="http://schemas.microsoft.com/office/powerpoint/2010/main" val="353513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AAFA	</a:t>
            </a:r>
          </a:p>
        </p:txBody>
      </p:sp>
      <p:pic>
        <p:nvPicPr>
          <p:cNvPr id="4" name="Picture 3">
            <a:extLst>
              <a:ext uri="{FF2B5EF4-FFF2-40B4-BE49-F238E27FC236}">
                <a16:creationId xmlns:a16="http://schemas.microsoft.com/office/drawing/2014/main" id="{C95ED102-E68F-4EE5-B869-95288EA91195}"/>
              </a:ext>
            </a:extLst>
          </p:cNvPr>
          <p:cNvPicPr>
            <a:picLocks noChangeAspect="1"/>
          </p:cNvPicPr>
          <p:nvPr/>
        </p:nvPicPr>
        <p:blipFill>
          <a:blip r:embed="rId3"/>
          <a:stretch>
            <a:fillRect/>
          </a:stretch>
        </p:blipFill>
        <p:spPr>
          <a:xfrm>
            <a:off x="0" y="1434116"/>
            <a:ext cx="9144000" cy="2276856"/>
          </a:xfrm>
          <a:prstGeom prst="rect">
            <a:avLst/>
          </a:prstGeom>
        </p:spPr>
      </p:pic>
    </p:spTree>
    <p:extLst>
      <p:ext uri="{BB962C8B-B14F-4D97-AF65-F5344CB8AC3E}">
        <p14:creationId xmlns:p14="http://schemas.microsoft.com/office/powerpoint/2010/main" val="2956360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Stand?</a:t>
            </a:r>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291501"/>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200" b="1" u="sng" dirty="0">
                <a:solidFill>
                  <a:srgbClr val="084469"/>
                </a:solidFill>
                <a:latin typeface="Calibri"/>
              </a:rPr>
              <a:t>U.S. Imports – 1</a:t>
            </a:r>
            <a:r>
              <a:rPr lang="en-US" sz="3200" b="1" u="sng" baseline="30000" dirty="0">
                <a:solidFill>
                  <a:srgbClr val="084469"/>
                </a:solidFill>
                <a:latin typeface="Calibri"/>
              </a:rPr>
              <a:t>st</a:t>
            </a:r>
            <a:r>
              <a:rPr lang="en-US" sz="3200" b="1" u="sng" dirty="0">
                <a:solidFill>
                  <a:srgbClr val="084469"/>
                </a:solidFill>
                <a:latin typeface="Calibri"/>
              </a:rPr>
              <a:t> Quarter 2020</a:t>
            </a:r>
          </a:p>
          <a:p>
            <a:pPr>
              <a:spcBef>
                <a:spcPts val="0"/>
              </a:spcBef>
            </a:pPr>
            <a:r>
              <a:rPr lang="en-US" sz="3200" dirty="0">
                <a:solidFill>
                  <a:srgbClr val="084469"/>
                </a:solidFill>
                <a:latin typeface="Calibri"/>
              </a:rPr>
              <a:t>Apparel – </a:t>
            </a:r>
            <a:r>
              <a:rPr lang="en-US" sz="3200" b="1" u="sng" dirty="0">
                <a:solidFill>
                  <a:srgbClr val="084469"/>
                </a:solidFill>
                <a:latin typeface="Calibri"/>
              </a:rPr>
              <a:t>Down 11.8%</a:t>
            </a:r>
            <a:r>
              <a:rPr lang="en-US" sz="3200" dirty="0">
                <a:solidFill>
                  <a:srgbClr val="084469"/>
                </a:solidFill>
                <a:latin typeface="Calibri"/>
              </a:rPr>
              <a:t> from 2019 Q1</a:t>
            </a:r>
          </a:p>
          <a:p>
            <a:pPr>
              <a:spcBef>
                <a:spcPts val="1800"/>
              </a:spcBef>
            </a:pPr>
            <a:r>
              <a:rPr lang="en-US" sz="3200" dirty="0">
                <a:solidFill>
                  <a:srgbClr val="084469"/>
                </a:solidFill>
                <a:latin typeface="Calibri"/>
              </a:rPr>
              <a:t>Footwear – </a:t>
            </a:r>
            <a:r>
              <a:rPr lang="en-US" sz="3200" b="1" u="sng" dirty="0">
                <a:solidFill>
                  <a:srgbClr val="084469"/>
                </a:solidFill>
                <a:latin typeface="Calibri"/>
              </a:rPr>
              <a:t>Down 21.6%</a:t>
            </a:r>
            <a:r>
              <a:rPr lang="en-US" sz="3200" dirty="0">
                <a:solidFill>
                  <a:srgbClr val="084469"/>
                </a:solidFill>
                <a:latin typeface="Calibri"/>
              </a:rPr>
              <a:t> from 2019 Q1</a:t>
            </a:r>
          </a:p>
          <a:p>
            <a:pPr>
              <a:spcBef>
                <a:spcPts val="1800"/>
              </a:spcBef>
            </a:pPr>
            <a:r>
              <a:rPr lang="en-US" sz="3200" dirty="0">
                <a:solidFill>
                  <a:srgbClr val="084469"/>
                </a:solidFill>
                <a:latin typeface="Calibri"/>
              </a:rPr>
              <a:t>Travel Goods – </a:t>
            </a:r>
            <a:r>
              <a:rPr lang="en-US" sz="3200" b="1" u="sng" dirty="0">
                <a:solidFill>
                  <a:srgbClr val="084469"/>
                </a:solidFill>
                <a:latin typeface="Calibri"/>
              </a:rPr>
              <a:t>Down 11.0%</a:t>
            </a:r>
            <a:r>
              <a:rPr lang="en-US" sz="3200" dirty="0">
                <a:solidFill>
                  <a:srgbClr val="084469"/>
                </a:solidFill>
                <a:latin typeface="Calibri"/>
              </a:rPr>
              <a:t> from 2019 Q1</a:t>
            </a:r>
          </a:p>
          <a:p>
            <a:pPr>
              <a:spcBef>
                <a:spcPts val="1800"/>
              </a:spcBef>
            </a:pPr>
            <a:r>
              <a:rPr lang="en-US" sz="3200" dirty="0">
                <a:solidFill>
                  <a:srgbClr val="084469"/>
                </a:solidFill>
                <a:latin typeface="Calibri"/>
              </a:rPr>
              <a:t>This was mostly before the crisis hit the U.S.</a:t>
            </a:r>
          </a:p>
        </p:txBody>
      </p:sp>
    </p:spTree>
    <p:extLst>
      <p:ext uri="{BB962C8B-B14F-4D97-AF65-F5344CB8AC3E}">
        <p14:creationId xmlns:p14="http://schemas.microsoft.com/office/powerpoint/2010/main" val="809424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Revenue Has Dropped Off a Cliff…</a:t>
            </a:r>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218247"/>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200" b="1" u="sng" dirty="0">
                <a:solidFill>
                  <a:srgbClr val="084469"/>
                </a:solidFill>
                <a:latin typeface="Calibri"/>
              </a:rPr>
              <a:t>April 2020 U.S. Retail Sales</a:t>
            </a:r>
          </a:p>
          <a:p>
            <a:pPr>
              <a:spcBef>
                <a:spcPts val="0"/>
              </a:spcBef>
            </a:pPr>
            <a:r>
              <a:rPr lang="en-US" dirty="0">
                <a:solidFill>
                  <a:srgbClr val="084469"/>
                </a:solidFill>
                <a:latin typeface="Calibri"/>
              </a:rPr>
              <a:t>Clothing/Shoe Stores – </a:t>
            </a:r>
            <a:r>
              <a:rPr lang="en-US" b="1" u="sng" dirty="0">
                <a:solidFill>
                  <a:srgbClr val="084469"/>
                </a:solidFill>
                <a:latin typeface="Calibri"/>
              </a:rPr>
              <a:t>Down 89.3%</a:t>
            </a:r>
            <a:r>
              <a:rPr lang="en-US" dirty="0">
                <a:solidFill>
                  <a:srgbClr val="084469"/>
                </a:solidFill>
                <a:latin typeface="Calibri"/>
              </a:rPr>
              <a:t> from April 2019</a:t>
            </a:r>
          </a:p>
          <a:p>
            <a:pPr>
              <a:spcBef>
                <a:spcPts val="2400"/>
              </a:spcBef>
            </a:pPr>
            <a:r>
              <a:rPr lang="en-US" dirty="0">
                <a:solidFill>
                  <a:srgbClr val="084469"/>
                </a:solidFill>
                <a:latin typeface="Calibri"/>
              </a:rPr>
              <a:t>Department Stores – </a:t>
            </a:r>
            <a:r>
              <a:rPr lang="en-US" b="1" u="sng" dirty="0">
                <a:solidFill>
                  <a:srgbClr val="084469"/>
                </a:solidFill>
                <a:latin typeface="Calibri"/>
              </a:rPr>
              <a:t>Down 45.4%</a:t>
            </a:r>
            <a:r>
              <a:rPr lang="en-US" dirty="0">
                <a:solidFill>
                  <a:srgbClr val="084469"/>
                </a:solidFill>
                <a:latin typeface="Calibri"/>
              </a:rPr>
              <a:t> from April 2019</a:t>
            </a:r>
          </a:p>
          <a:p>
            <a:pPr>
              <a:spcBef>
                <a:spcPts val="2400"/>
              </a:spcBef>
            </a:pPr>
            <a:r>
              <a:rPr lang="en-US" dirty="0">
                <a:solidFill>
                  <a:srgbClr val="084469"/>
                </a:solidFill>
                <a:latin typeface="Calibri"/>
              </a:rPr>
              <a:t>“Stay at Home” orders throughout the United States continued into May, decreasing retail sales further</a:t>
            </a:r>
          </a:p>
        </p:txBody>
      </p:sp>
    </p:spTree>
    <p:extLst>
      <p:ext uri="{BB962C8B-B14F-4D97-AF65-F5344CB8AC3E}">
        <p14:creationId xmlns:p14="http://schemas.microsoft.com/office/powerpoint/2010/main" val="2000294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Re-Opening the United States</a:t>
            </a:r>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376563"/>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r>
              <a:rPr kumimoji="0" lang="en-US" b="0" i="0" u="none" strike="noStrike" kern="1200" cap="none" spc="0" normalizeH="0" baseline="0" noProof="0" dirty="0">
                <a:ln>
                  <a:noFill/>
                </a:ln>
                <a:solidFill>
                  <a:srgbClr val="084469"/>
                </a:solidFill>
                <a:effectLst/>
                <a:uLnTx/>
                <a:uFillTx/>
                <a:latin typeface="Calibri"/>
                <a:ea typeface="+mn-ea"/>
                <a:cs typeface="+mn-cs"/>
              </a:rPr>
              <a:t>Most U.S. states have re-opened retail in some form – with restrictions</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US" b="0" i="0" u="none" strike="noStrike" kern="1200" cap="none" spc="0" normalizeH="0" baseline="0" noProof="0" dirty="0">
                <a:ln>
                  <a:noFill/>
                </a:ln>
                <a:solidFill>
                  <a:srgbClr val="084469"/>
                </a:solidFill>
                <a:effectLst/>
                <a:uLnTx/>
                <a:uFillTx/>
                <a:latin typeface="Calibri"/>
                <a:ea typeface="+mn-ea"/>
                <a:cs typeface="+mn-cs"/>
              </a:rPr>
              <a:t>25% or 50% capacity, or only curbside pickup</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US" b="0" i="0" u="none" strike="noStrike" kern="1200" cap="none" spc="0" normalizeH="0" baseline="0" noProof="0" dirty="0">
                <a:ln>
                  <a:noFill/>
                </a:ln>
                <a:solidFill>
                  <a:srgbClr val="084469"/>
                </a:solidFill>
                <a:effectLst/>
                <a:uLnTx/>
                <a:uFillTx/>
                <a:latin typeface="Calibri"/>
                <a:ea typeface="+mn-ea"/>
                <a:cs typeface="+mn-cs"/>
              </a:rPr>
              <a:t>Will retail sales return to pre-COVID-19 levels?</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US" b="0" i="0" u="none" strike="noStrike" kern="1200" cap="none" spc="0" normalizeH="0" baseline="0" noProof="0" dirty="0">
                <a:ln>
                  <a:noFill/>
                </a:ln>
                <a:solidFill>
                  <a:srgbClr val="084469"/>
                </a:solidFill>
                <a:effectLst/>
                <a:uLnTx/>
                <a:uFillTx/>
                <a:latin typeface="Calibri"/>
                <a:ea typeface="+mn-ea"/>
                <a:cs typeface="+mn-cs"/>
              </a:rPr>
              <a:t>If so, how fast? Will we have another crisis 6 months from now?</a:t>
            </a:r>
          </a:p>
        </p:txBody>
      </p:sp>
    </p:spTree>
    <p:extLst>
      <p:ext uri="{BB962C8B-B14F-4D97-AF65-F5344CB8AC3E}">
        <p14:creationId xmlns:p14="http://schemas.microsoft.com/office/powerpoint/2010/main" val="3814462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Opportunity – Lessons Learned</a:t>
            </a:r>
            <a:endParaRPr lang="en-US" sz="3200" b="1" u="sng" dirty="0"/>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302134"/>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lvl="0" indent="0">
              <a:spcBef>
                <a:spcPts val="0"/>
              </a:spcBef>
              <a:buNone/>
            </a:pPr>
            <a:r>
              <a:rPr lang="en-US" sz="3200" b="1" u="sng" dirty="0"/>
              <a:t>Get Out of China</a:t>
            </a:r>
          </a:p>
          <a:p>
            <a:pPr lvl="0">
              <a:spcBef>
                <a:spcPts val="0"/>
              </a:spcBef>
            </a:pPr>
            <a:r>
              <a:rPr kumimoji="0" lang="en-US" sz="3200" b="0" i="0" u="none" strike="noStrike" kern="1200" cap="none" spc="0" normalizeH="0" baseline="0" noProof="0" dirty="0">
                <a:ln>
                  <a:noFill/>
                </a:ln>
                <a:solidFill>
                  <a:srgbClr val="084469"/>
                </a:solidFill>
                <a:effectLst/>
                <a:uLnTx/>
                <a:uFillTx/>
                <a:latin typeface="Calibri"/>
                <a:ea typeface="+mn-ea"/>
                <a:cs typeface="+mn-cs"/>
              </a:rPr>
              <a:t>U.S./China trade war</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kumimoji="0" lang="en-US" sz="3200" b="0" i="0" u="none" strike="noStrike" kern="1200" cap="none" spc="0" normalizeH="0" baseline="0" noProof="0" dirty="0">
                <a:ln>
                  <a:noFill/>
                </a:ln>
                <a:solidFill>
                  <a:srgbClr val="084469"/>
                </a:solidFill>
                <a:effectLst/>
                <a:uLnTx/>
                <a:uFillTx/>
                <a:latin typeface="Calibri"/>
                <a:ea typeface="+mn-ea"/>
                <a:cs typeface="+mn-cs"/>
              </a:rPr>
              <a:t>COVID-19</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lang="en-US" sz="3200" dirty="0">
                <a:solidFill>
                  <a:srgbClr val="084469"/>
                </a:solidFill>
                <a:latin typeface="Calibri"/>
              </a:rPr>
              <a:t>Uyghur/Xinjiang issue</a:t>
            </a:r>
          </a:p>
          <a:p>
            <a:pPr marL="342900" marR="0" lvl="0" indent="-342900" algn="l" defTabSz="457200" rtl="0" eaLnBrk="1" fontAlgn="auto" latinLnBrk="0" hangingPunct="1">
              <a:lnSpc>
                <a:spcPct val="100000"/>
              </a:lnSpc>
              <a:spcBef>
                <a:spcPts val="1800"/>
              </a:spcBef>
              <a:spcAft>
                <a:spcPts val="0"/>
              </a:spcAft>
              <a:buClrTx/>
              <a:buSzTx/>
              <a:buFont typeface="Arial"/>
              <a:buChar char="•"/>
              <a:tabLst/>
              <a:defRPr/>
            </a:pPr>
            <a:r>
              <a:rPr lang="en-US" sz="3200" dirty="0">
                <a:solidFill>
                  <a:srgbClr val="084469"/>
                </a:solidFill>
                <a:latin typeface="Calibri"/>
              </a:rPr>
              <a:t>Growing anti-China </a:t>
            </a:r>
            <a:r>
              <a:rPr lang="en-US" sz="3200">
                <a:solidFill>
                  <a:srgbClr val="084469"/>
                </a:solidFill>
                <a:latin typeface="Calibri"/>
              </a:rPr>
              <a:t>sentiment in U.S.</a:t>
            </a:r>
            <a:endParaRPr lang="en-US" sz="3200" dirty="0">
              <a:solidFill>
                <a:srgbClr val="084469"/>
              </a:solidFill>
              <a:latin typeface="Calibri"/>
            </a:endParaRPr>
          </a:p>
        </p:txBody>
      </p:sp>
    </p:spTree>
    <p:extLst>
      <p:ext uri="{BB962C8B-B14F-4D97-AF65-F5344CB8AC3E}">
        <p14:creationId xmlns:p14="http://schemas.microsoft.com/office/powerpoint/2010/main" val="283483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Opportunity – Positive Reforms but More Needed </a:t>
            </a:r>
            <a:endParaRPr lang="en-US" sz="3200" b="1" u="sng" dirty="0"/>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628701"/>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800"/>
              </a:spcBef>
            </a:pPr>
            <a:r>
              <a:rPr lang="en-US" dirty="0"/>
              <a:t>Applaud positive reforms in Uzbekistan</a:t>
            </a:r>
          </a:p>
          <a:p>
            <a:pPr>
              <a:spcBef>
                <a:spcPts val="1800"/>
              </a:spcBef>
            </a:pPr>
            <a:r>
              <a:rPr kumimoji="0" lang="en-US" i="0" strike="noStrike" kern="1200" cap="none" spc="0" normalizeH="0" baseline="0" noProof="0" dirty="0">
                <a:ln>
                  <a:noFill/>
                </a:ln>
                <a:solidFill>
                  <a:srgbClr val="084469"/>
                </a:solidFill>
                <a:effectLst/>
                <a:uLnTx/>
                <a:uFillTx/>
                <a:ea typeface="+mn-ea"/>
                <a:cs typeface="+mn-cs"/>
              </a:rPr>
              <a:t>Recognize progress, including </a:t>
            </a:r>
            <a:r>
              <a:rPr lang="en-US" dirty="0"/>
              <a:t>March 6, announcement </a:t>
            </a:r>
            <a:r>
              <a:rPr lang="en-US" u="sng" dirty="0">
                <a:hlinkClick r:id="rId2"/>
              </a:rPr>
              <a:t>abolishing state control of cotton production and sales</a:t>
            </a:r>
            <a:endParaRPr lang="en-US" u="sng" dirty="0"/>
          </a:p>
          <a:p>
            <a:pPr>
              <a:spcBef>
                <a:spcPts val="1800"/>
              </a:spcBef>
            </a:pPr>
            <a:r>
              <a:rPr lang="en-US" dirty="0">
                <a:solidFill>
                  <a:srgbClr val="084469"/>
                </a:solidFill>
              </a:rPr>
              <a:t>But…</a:t>
            </a:r>
            <a:endParaRPr kumimoji="0" lang="en-US" i="0" strike="noStrike" kern="1200" cap="none" spc="0" normalizeH="0" baseline="0" noProof="0" dirty="0">
              <a:ln>
                <a:noFill/>
              </a:ln>
              <a:solidFill>
                <a:srgbClr val="084469"/>
              </a:solidFill>
              <a:effectLst/>
              <a:uLnTx/>
              <a:uFillTx/>
              <a:ea typeface="+mn-ea"/>
              <a:cs typeface="+mn-cs"/>
            </a:endParaRPr>
          </a:p>
        </p:txBody>
      </p:sp>
    </p:spTree>
    <p:extLst>
      <p:ext uri="{BB962C8B-B14F-4D97-AF65-F5344CB8AC3E}">
        <p14:creationId xmlns:p14="http://schemas.microsoft.com/office/powerpoint/2010/main" val="922749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 U.S. Forced Labor Statute</a:t>
            </a:r>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507999" y="1218247"/>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b="1" u="sng" dirty="0"/>
              <a:t>19 U.S.C. § 1307</a:t>
            </a:r>
            <a:endParaRPr lang="en-US" sz="3200" b="1" u="sng" dirty="0">
              <a:solidFill>
                <a:srgbClr val="084469"/>
              </a:solidFill>
              <a:latin typeface="Calibri"/>
            </a:endParaRPr>
          </a:p>
          <a:p>
            <a:pPr marL="0" indent="0">
              <a:spcBef>
                <a:spcPts val="0"/>
              </a:spcBef>
              <a:buNone/>
            </a:pPr>
            <a:r>
              <a:rPr lang="en-US" dirty="0"/>
              <a:t>“All goods, wares, articles, and merchandise mined, produced, or </a:t>
            </a:r>
            <a:r>
              <a:rPr lang="en-US" b="1" i="1" dirty="0"/>
              <a:t>manufactured wholly or in part in any foreign country</a:t>
            </a:r>
            <a:r>
              <a:rPr lang="en-US" dirty="0"/>
              <a:t> by convict labor or/and forced labor or/and indentured labor under penal sanctions shall not be entitled to entry at any of the ports of the United States, and the importation thereof is hereby prohibited…”</a:t>
            </a:r>
            <a:endParaRPr lang="en-US" dirty="0">
              <a:solidFill>
                <a:srgbClr val="084469"/>
              </a:solidFill>
              <a:latin typeface="Calibri"/>
            </a:endParaRPr>
          </a:p>
        </p:txBody>
      </p:sp>
    </p:spTree>
    <p:extLst>
      <p:ext uri="{BB962C8B-B14F-4D97-AF65-F5344CB8AC3E}">
        <p14:creationId xmlns:p14="http://schemas.microsoft.com/office/powerpoint/2010/main" val="3007939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 Forced Labor Still Exists</a:t>
            </a:r>
          </a:p>
        </p:txBody>
      </p:sp>
      <p:sp>
        <p:nvSpPr>
          <p:cNvPr id="6" name="Subtitle 1">
            <a:extLst>
              <a:ext uri="{FF2B5EF4-FFF2-40B4-BE49-F238E27FC236}">
                <a16:creationId xmlns:a16="http://schemas.microsoft.com/office/drawing/2014/main" id="{5E164386-D129-45BA-A673-B8C929E9058B}"/>
              </a:ext>
            </a:extLst>
          </p:cNvPr>
          <p:cNvSpPr txBox="1">
            <a:spLocks/>
          </p:cNvSpPr>
          <p:nvPr/>
        </p:nvSpPr>
        <p:spPr>
          <a:xfrm>
            <a:off x="457198" y="1820592"/>
            <a:ext cx="8128002" cy="1052510"/>
          </a:xfrm>
          <a:prstGeom prst="rect">
            <a:avLst/>
          </a:prstGeom>
        </p:spPr>
        <p:txBody>
          <a:bodyPr/>
          <a:lstStyle>
            <a:lvl1pPr marL="342900" indent="-342900" algn="l" defTabSz="457200" rtl="0" eaLnBrk="1" latinLnBrk="0" hangingPunct="1">
              <a:spcBef>
                <a:spcPct val="20000"/>
              </a:spcBef>
              <a:buFont typeface="Arial"/>
              <a:buChar char="•"/>
              <a:defRPr sz="2800" kern="1200" baseline="0">
                <a:solidFill>
                  <a:schemeClr val="tx1"/>
                </a:solidFill>
                <a:latin typeface="+mn-lt"/>
                <a:ea typeface="+mn-ea"/>
                <a:cs typeface="+mn-cs"/>
              </a:defRPr>
            </a:lvl1pPr>
            <a:lvl2pPr marL="742950" indent="-285750" algn="l" defTabSz="457200" rtl="0" eaLnBrk="1" latinLnBrk="0" hangingPunct="1">
              <a:spcBef>
                <a:spcPct val="20000"/>
              </a:spcBef>
              <a:buSzPct val="75000"/>
              <a:buFont typeface="Wingdings" charset="2"/>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0"/>
              </a:spcBef>
              <a:buNone/>
            </a:pPr>
            <a:r>
              <a:rPr lang="en-US" sz="3200" dirty="0"/>
              <a:t>“In 2019, </a:t>
            </a:r>
            <a:r>
              <a:rPr lang="en-US" sz="3200" b="1" i="1" dirty="0"/>
              <a:t>102,000 pickers were recorded as being in forced </a:t>
            </a:r>
            <a:r>
              <a:rPr lang="en-US" sz="3200" b="1" i="1" dirty="0" err="1"/>
              <a:t>labour</a:t>
            </a:r>
            <a:r>
              <a:rPr lang="en-US" sz="3200" b="1" i="1" dirty="0"/>
              <a:t> during the harvest</a:t>
            </a:r>
            <a:r>
              <a:rPr lang="en-US" sz="3200" dirty="0"/>
              <a:t>…”</a:t>
            </a:r>
          </a:p>
          <a:p>
            <a:pPr marL="0" indent="0">
              <a:spcBef>
                <a:spcPts val="0"/>
              </a:spcBef>
              <a:buNone/>
            </a:pPr>
            <a:endParaRPr lang="en-US" sz="3200" dirty="0">
              <a:solidFill>
                <a:srgbClr val="084469"/>
              </a:solidFill>
              <a:latin typeface="Calibri"/>
            </a:endParaRPr>
          </a:p>
          <a:p>
            <a:pPr marL="0" indent="0">
              <a:spcBef>
                <a:spcPts val="0"/>
              </a:spcBef>
              <a:buNone/>
            </a:pPr>
            <a:endParaRPr lang="en-US" sz="3200" dirty="0">
              <a:solidFill>
                <a:srgbClr val="084469"/>
              </a:solidFill>
              <a:latin typeface="Calibri"/>
            </a:endParaRPr>
          </a:p>
          <a:p>
            <a:pPr marL="0" indent="0">
              <a:spcBef>
                <a:spcPts val="0"/>
              </a:spcBef>
              <a:buNone/>
            </a:pPr>
            <a:endParaRPr lang="en-US" sz="3200" dirty="0">
              <a:solidFill>
                <a:srgbClr val="084469"/>
              </a:solidFill>
              <a:latin typeface="Calibri"/>
            </a:endParaRPr>
          </a:p>
          <a:p>
            <a:pPr marL="0" indent="0" algn="r">
              <a:spcBef>
                <a:spcPts val="0"/>
              </a:spcBef>
              <a:buNone/>
            </a:pPr>
            <a:r>
              <a:rPr lang="en-US" sz="2400" i="1" dirty="0"/>
              <a:t>- February 5, 2020 ILO Report on Fall 2019 Cotton Harvest</a:t>
            </a:r>
            <a:endParaRPr lang="en-US" sz="2400" i="1" dirty="0">
              <a:solidFill>
                <a:srgbClr val="084469"/>
              </a:solidFill>
            </a:endParaRPr>
          </a:p>
          <a:p>
            <a:pPr marL="0" indent="0">
              <a:spcBef>
                <a:spcPts val="0"/>
              </a:spcBef>
              <a:buNone/>
            </a:pPr>
            <a:endParaRPr lang="en-US" sz="3200" dirty="0">
              <a:solidFill>
                <a:srgbClr val="084469"/>
              </a:solidFill>
              <a:latin typeface="Calibri"/>
            </a:endParaRPr>
          </a:p>
        </p:txBody>
      </p:sp>
    </p:spTree>
    <p:extLst>
      <p:ext uri="{BB962C8B-B14F-4D97-AF65-F5344CB8AC3E}">
        <p14:creationId xmlns:p14="http://schemas.microsoft.com/office/powerpoint/2010/main" val="135802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35E9F213-AE40-4F4B-B8C9-56071888F966}"/>
              </a:ext>
            </a:extLst>
          </p:cNvPr>
          <p:cNvSpPr>
            <a:spLocks noGrp="1"/>
          </p:cNvSpPr>
          <p:nvPr>
            <p:ph sz="half" idx="1"/>
          </p:nvPr>
        </p:nvSpPr>
        <p:spPr>
          <a:xfrm>
            <a:off x="296864" y="1514653"/>
            <a:ext cx="8550275" cy="2341562"/>
          </a:xfrm>
        </p:spPr>
        <p:txBody>
          <a:bodyPr/>
          <a:lstStyle/>
          <a:p>
            <a:pPr algn="ctr" defTabSz="609585">
              <a:buNone/>
              <a:defRPr/>
            </a:pPr>
            <a:r>
              <a:rPr lang="en-US" sz="5067" dirty="0"/>
              <a:t>Thank You!</a:t>
            </a:r>
          </a:p>
          <a:p>
            <a:pPr algn="ctr" defTabSz="609585">
              <a:spcBef>
                <a:spcPts val="0"/>
              </a:spcBef>
              <a:buNone/>
              <a:defRPr/>
            </a:pPr>
            <a:r>
              <a:rPr lang="en-US" dirty="0"/>
              <a:t>Nate Herman</a:t>
            </a:r>
          </a:p>
          <a:p>
            <a:pPr algn="ctr" defTabSz="609585">
              <a:spcBef>
                <a:spcPts val="0"/>
              </a:spcBef>
              <a:buNone/>
              <a:defRPr/>
            </a:pPr>
            <a:r>
              <a:rPr lang="en-US" dirty="0"/>
              <a:t>Senior Vice President, Policy</a:t>
            </a:r>
          </a:p>
          <a:p>
            <a:pPr algn="ctr" defTabSz="609585">
              <a:spcBef>
                <a:spcPts val="0"/>
              </a:spcBef>
              <a:buNone/>
              <a:defRPr/>
            </a:pPr>
            <a:r>
              <a:rPr lang="en-US" dirty="0"/>
              <a:t>American Apparel &amp; Footwear Association</a:t>
            </a:r>
          </a:p>
          <a:p>
            <a:pPr algn="ctr" defTabSz="609585">
              <a:spcBef>
                <a:spcPts val="0"/>
              </a:spcBef>
              <a:buNone/>
              <a:defRPr/>
            </a:pPr>
            <a:r>
              <a:rPr lang="en-US" dirty="0">
                <a:hlinkClick r:id="rId2"/>
              </a:rPr>
              <a:t>nherman@aafaglobal.org</a:t>
            </a:r>
            <a:r>
              <a:rPr lang="en-US" dirty="0"/>
              <a:t> </a:t>
            </a:r>
          </a:p>
          <a:p>
            <a:pPr algn="ctr" defTabSz="609585">
              <a:buNone/>
              <a:defRPr/>
            </a:pPr>
            <a:endParaRPr lang="en-US" sz="1333" dirty="0"/>
          </a:p>
          <a:p>
            <a:pPr defTabSz="609585">
              <a:buNone/>
              <a:defRPr/>
            </a:pPr>
            <a:endParaRPr lang="en-US" sz="1333" dirty="0"/>
          </a:p>
          <a:p>
            <a:pPr defTabSz="609585">
              <a:buNone/>
              <a:defRPr/>
            </a:pPr>
            <a:endParaRPr lang="en-US" sz="1333" dirty="0"/>
          </a:p>
          <a:p>
            <a:pPr defTabSz="609585">
              <a:buNone/>
              <a:defRPr/>
            </a:pPr>
            <a:endParaRPr lang="en-US" dirty="0"/>
          </a:p>
        </p:txBody>
      </p:sp>
    </p:spTree>
    <p:extLst>
      <p:ext uri="{BB962C8B-B14F-4D97-AF65-F5344CB8AC3E}">
        <p14:creationId xmlns:p14="http://schemas.microsoft.com/office/powerpoint/2010/main" val="118750921"/>
      </p:ext>
    </p:extLst>
  </p:cSld>
  <p:clrMapOvr>
    <a:masterClrMapping/>
  </p:clrMapOvr>
</p:sld>
</file>

<file path=ppt/theme/theme1.xml><?xml version="1.0" encoding="utf-8"?>
<a:theme xmlns:a="http://schemas.openxmlformats.org/drawingml/2006/main" name="BSI 16x9 template 2017">
  <a:themeElements>
    <a:clrScheme name="BSI">
      <a:dk1>
        <a:srgbClr val="000000"/>
      </a:dk1>
      <a:lt1>
        <a:srgbClr val="FFFFFF"/>
      </a:lt1>
      <a:dk2>
        <a:srgbClr val="FF2B1F"/>
      </a:dk2>
      <a:lt2>
        <a:srgbClr val="FFFFFF"/>
      </a:lt2>
      <a:accent1>
        <a:srgbClr val="FF2B1F"/>
      </a:accent1>
      <a:accent2>
        <a:srgbClr val="007D8A"/>
      </a:accent2>
      <a:accent3>
        <a:srgbClr val="00A3AD"/>
      </a:accent3>
      <a:accent4>
        <a:srgbClr val="6F6F6F"/>
      </a:accent4>
      <a:accent5>
        <a:srgbClr val="9B9B9B"/>
      </a:accent5>
      <a:accent6>
        <a:srgbClr val="E6F6F7"/>
      </a:accent6>
      <a:hlink>
        <a:srgbClr val="000000"/>
      </a:hlink>
      <a:folHlink>
        <a:srgbClr val="000000"/>
      </a:folHlink>
    </a:clrScheme>
    <a:fontScheme name="BSI">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thm15="http://schemas.microsoft.com/office/thememl/2012/main" name="Power of ONE BSI Social 1 v7 Market Facing.pptx" id="{EDB6F51B-CDF0-4464-99A2-054810B9EE9F}" vid="{91331FFD-E949-4AB2-AFEF-346797FCDA3B}"/>
    </a:ext>
  </a:extLst>
</a:theme>
</file>

<file path=ppt/theme/theme2.xml><?xml version="1.0" encoding="utf-8"?>
<a:theme xmlns:a="http://schemas.openxmlformats.org/drawingml/2006/main" name="BSI">
  <a:themeElements>
    <a:clrScheme name="BSI">
      <a:dk1>
        <a:srgbClr val="000000"/>
      </a:dk1>
      <a:lt1>
        <a:srgbClr val="FFFFFF"/>
      </a:lt1>
      <a:dk2>
        <a:srgbClr val="FF2B1F"/>
      </a:dk2>
      <a:lt2>
        <a:srgbClr val="BBFBFF"/>
      </a:lt2>
      <a:accent1>
        <a:srgbClr val="00A3AD"/>
      </a:accent1>
      <a:accent2>
        <a:srgbClr val="FF2B1F"/>
      </a:accent2>
      <a:accent3>
        <a:srgbClr val="007D8A"/>
      </a:accent3>
      <a:accent4>
        <a:srgbClr val="00A3AD"/>
      </a:accent4>
      <a:accent5>
        <a:srgbClr val="C82B1F"/>
      </a:accent5>
      <a:accent6>
        <a:srgbClr val="9B9B9B"/>
      </a:accent6>
      <a:hlink>
        <a:srgbClr val="0563C1"/>
      </a:hlink>
      <a:folHlink>
        <a:srgbClr val="6F6F6F"/>
      </a:folHlink>
    </a:clrScheme>
    <a:fontScheme name="BSI">
      <a:majorFont>
        <a:latin typeface="Tahoma"/>
        <a:ea typeface=""/>
        <a:cs typeface=""/>
      </a:majorFont>
      <a:minorFont>
        <a:latin typeface="Tahoma"/>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SI" id="{ADA814BB-524B-4F0B-8D21-21298D983B65}" vid="{014CBA5A-E83D-4075-8F16-D86C41C6222C}"/>
    </a:ext>
  </a:extLst>
</a:theme>
</file>

<file path=ppt/theme/theme3.xml><?xml version="1.0" encoding="utf-8"?>
<a:theme xmlns:a="http://schemas.openxmlformats.org/drawingml/2006/main" name="Office Theme">
  <a:themeElements>
    <a:clrScheme name="AAFA PPT Theme">
      <a:dk1>
        <a:srgbClr val="084469"/>
      </a:dk1>
      <a:lt1>
        <a:sysClr val="window" lastClr="FFFFFF"/>
      </a:lt1>
      <a:dk2>
        <a:srgbClr val="3A3E42"/>
      </a:dk2>
      <a:lt2>
        <a:srgbClr val="EEECE1"/>
      </a:lt2>
      <a:accent1>
        <a:srgbClr val="BD820F"/>
      </a:accent1>
      <a:accent2>
        <a:srgbClr val="821C35"/>
      </a:accent2>
      <a:accent3>
        <a:srgbClr val="34562D"/>
      </a:accent3>
      <a:accent4>
        <a:srgbClr val="591E62"/>
      </a:accent4>
      <a:accent5>
        <a:srgbClr val="87939E"/>
      </a:accent5>
      <a:accent6>
        <a:srgbClr val="C74911"/>
      </a:accent6>
      <a:hlink>
        <a:srgbClr val="821C35"/>
      </a:hlink>
      <a:folHlink>
        <a:srgbClr val="BD820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BSI 16x9 template 2017">
  <a:themeElements>
    <a:clrScheme name="BSI">
      <a:dk1>
        <a:srgbClr val="000000"/>
      </a:dk1>
      <a:lt1>
        <a:srgbClr val="FFFFFF"/>
      </a:lt1>
      <a:dk2>
        <a:srgbClr val="FF2B1F"/>
      </a:dk2>
      <a:lt2>
        <a:srgbClr val="FFFFFF"/>
      </a:lt2>
      <a:accent1>
        <a:srgbClr val="FF2B1F"/>
      </a:accent1>
      <a:accent2>
        <a:srgbClr val="007D8A"/>
      </a:accent2>
      <a:accent3>
        <a:srgbClr val="00A3AD"/>
      </a:accent3>
      <a:accent4>
        <a:srgbClr val="6F6F6F"/>
      </a:accent4>
      <a:accent5>
        <a:srgbClr val="9B9B9B"/>
      </a:accent5>
      <a:accent6>
        <a:srgbClr val="E6F6F7"/>
      </a:accent6>
      <a:hlink>
        <a:srgbClr val="000000"/>
      </a:hlink>
      <a:folHlink>
        <a:srgbClr val="000000"/>
      </a:folHlink>
    </a:clrScheme>
    <a:fontScheme name="BSI">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600" dirty="0" err="1" smtClean="0"/>
        </a:defPPr>
      </a:lstStyle>
    </a:txDef>
  </a:objectDefaults>
  <a:extraClrSchemeLst/>
  <a:extLst>
    <a:ext uri="{05A4C25C-085E-4340-85A3-A5531E510DB2}">
      <thm15:themeFamily xmlns:thm15="http://schemas.microsoft.com/office/thememl/2012/main" name="Power of ONE BSI Social 1 v7 Market Facing.pptx" id="{EDB6F51B-CDF0-4464-99A2-054810B9EE9F}" vid="{91331FFD-E949-4AB2-AFEF-346797FCDA3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BBEC2F9464884EADC3CC7593C54918" ma:contentTypeVersion="12" ma:contentTypeDescription="Create a new document." ma:contentTypeScope="" ma:versionID="be173f27f0f0966b895eaff6139eddfa">
  <xsd:schema xmlns:xsd="http://www.w3.org/2001/XMLSchema" xmlns:xs="http://www.w3.org/2001/XMLSchema" xmlns:p="http://schemas.microsoft.com/office/2006/metadata/properties" xmlns:ns3="a7cfc3a4-1b51-4e00-9de4-477a6655f6e7" xmlns:ns4="5bdcdc07-3329-4dc9-9ac1-a91db8dad032" targetNamespace="http://schemas.microsoft.com/office/2006/metadata/properties" ma:root="true" ma:fieldsID="75dc4dfc28c5fe88849514994489ad21" ns3:_="" ns4:_="">
    <xsd:import namespace="a7cfc3a4-1b51-4e00-9de4-477a6655f6e7"/>
    <xsd:import namespace="5bdcdc07-3329-4dc9-9ac1-a91db8dad03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cfc3a4-1b51-4e00-9de4-477a6655f6e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dcdc07-3329-4dc9-9ac1-a91db8dad03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40F431-FD66-4E6C-A729-D303074ED67C}">
  <ds:schemaRefs>
    <ds:schemaRef ds:uri="http://purl.org/dc/terms/"/>
    <ds:schemaRef ds:uri="http://schemas.openxmlformats.org/package/2006/metadata/core-properties"/>
    <ds:schemaRef ds:uri="http://purl.org/dc/dcmitype/"/>
    <ds:schemaRef ds:uri="http://schemas.microsoft.com/office/infopath/2007/PartnerControls"/>
    <ds:schemaRef ds:uri="a7cfc3a4-1b51-4e00-9de4-477a6655f6e7"/>
    <ds:schemaRef ds:uri="http://purl.org/dc/elements/1.1/"/>
    <ds:schemaRef ds:uri="http://schemas.microsoft.com/office/2006/metadata/properties"/>
    <ds:schemaRef ds:uri="http://schemas.microsoft.com/office/2006/documentManagement/types"/>
    <ds:schemaRef ds:uri="5bdcdc07-3329-4dc9-9ac1-a91db8dad032"/>
    <ds:schemaRef ds:uri="http://www.w3.org/XML/1998/namespace"/>
  </ds:schemaRefs>
</ds:datastoreItem>
</file>

<file path=customXml/itemProps2.xml><?xml version="1.0" encoding="utf-8"?>
<ds:datastoreItem xmlns:ds="http://schemas.openxmlformats.org/officeDocument/2006/customXml" ds:itemID="{44977FA1-2269-418B-B235-FADD5466B538}">
  <ds:schemaRefs>
    <ds:schemaRef ds:uri="http://schemas.microsoft.com/sharepoint/v3/contenttype/forms"/>
  </ds:schemaRefs>
</ds:datastoreItem>
</file>

<file path=customXml/itemProps3.xml><?xml version="1.0" encoding="utf-8"?>
<ds:datastoreItem xmlns:ds="http://schemas.openxmlformats.org/officeDocument/2006/customXml" ds:itemID="{0FE14B14-0C83-4A3A-AC90-11AB17AC1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cfc3a4-1b51-4e00-9de4-477a6655f6e7"/>
    <ds:schemaRef ds:uri="5bdcdc07-3329-4dc9-9ac1-a91db8dad0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159</TotalTime>
  <Words>492</Words>
  <Application>Microsoft Office PowerPoint</Application>
  <PresentationFormat>Custom</PresentationFormat>
  <Paragraphs>50</Paragraphs>
  <Slides>10</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10</vt:i4>
      </vt:variant>
    </vt:vector>
  </HeadingPairs>
  <TitlesOfParts>
    <vt:vector size="18" baseType="lpstr">
      <vt:lpstr>Arial</vt:lpstr>
      <vt:lpstr>Calibri</vt:lpstr>
      <vt:lpstr>Tahoma</vt:lpstr>
      <vt:lpstr>Wingdings</vt:lpstr>
      <vt:lpstr>BSI 16x9 template 2017</vt:lpstr>
      <vt:lpstr>BSI</vt:lpstr>
      <vt:lpstr>Office Theme</vt:lpstr>
      <vt:lpstr>1_BSI 16x9 template 2017</vt:lpstr>
      <vt:lpstr>Uzbekistan &amp; The U.S. Industry</vt:lpstr>
      <vt:lpstr>ABOUT AAFA </vt:lpstr>
      <vt:lpstr>Where Do We Stand?</vt:lpstr>
      <vt:lpstr>Why? Revenue Has Dropped Off a Cliff…</vt:lpstr>
      <vt:lpstr>Re-Opening the United States</vt:lpstr>
      <vt:lpstr>The Opportunity – Lessons Learned</vt:lpstr>
      <vt:lpstr>The Opportunity – Positive Reforms but More Needed </vt:lpstr>
      <vt:lpstr>The Challenge – U.S. Forced Labor Statute</vt:lpstr>
      <vt:lpstr>The Challenge – Forced Labor Still Exists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GAME CHANGER AND WHAT THE C-SUITE DOES NEXT</dc:title>
  <dc:creator>Madison Mugford</dc:creator>
  <cp:lastModifiedBy>Cuba Sanchez, Andrea</cp:lastModifiedBy>
  <cp:revision>22</cp:revision>
  <dcterms:created xsi:type="dcterms:W3CDTF">2020-05-05T18:35:20Z</dcterms:created>
  <dcterms:modified xsi:type="dcterms:W3CDTF">2020-05-28T12:38:38Z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0x01010017BBEC2F9464884EADC3CC7593C54918</vt:lpwstr>
  </property>
</Properties>
</file>