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08"/>
    <p:restoredTop sz="94621"/>
  </p:normalViewPr>
  <p:slideViewPr>
    <p:cSldViewPr snapToGrid="0" snapToObjects="1">
      <p:cViewPr>
        <p:scale>
          <a:sx n="70" d="100"/>
          <a:sy n="70" d="100"/>
        </p:scale>
        <p:origin x="512" y="-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925053-B99E-4D44-8B9E-85F6D2EF86B3}" type="datetimeFigureOut">
              <a:rPr lang="en-US" smtClean="0"/>
              <a:t>6/9/2020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643810-D500-8F4B-9087-19CF158A60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48912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925053-B99E-4D44-8B9E-85F6D2EF86B3}" type="datetimeFigureOut">
              <a:rPr lang="en-US" smtClean="0"/>
              <a:t>6/9/2020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643810-D500-8F4B-9087-19CF158A60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50176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925053-B99E-4D44-8B9E-85F6D2EF86B3}" type="datetimeFigureOut">
              <a:rPr lang="en-US" smtClean="0"/>
              <a:t>6/9/2020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643810-D500-8F4B-9087-19CF158A60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88145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925053-B99E-4D44-8B9E-85F6D2EF86B3}" type="datetimeFigureOut">
              <a:rPr lang="en-US" smtClean="0"/>
              <a:t>6/9/2020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643810-D500-8F4B-9087-19CF158A60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18797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925053-B99E-4D44-8B9E-85F6D2EF86B3}" type="datetimeFigureOut">
              <a:rPr lang="en-US" smtClean="0"/>
              <a:t>6/9/2020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643810-D500-8F4B-9087-19CF158A60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178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925053-B99E-4D44-8B9E-85F6D2EF86B3}" type="datetimeFigureOut">
              <a:rPr lang="en-US" smtClean="0"/>
              <a:t>6/9/2020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643810-D500-8F4B-9087-19CF158A60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98060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925053-B99E-4D44-8B9E-85F6D2EF86B3}" type="datetimeFigureOut">
              <a:rPr lang="en-US" smtClean="0"/>
              <a:t>6/9/2020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643810-D500-8F4B-9087-19CF158A60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52692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925053-B99E-4D44-8B9E-85F6D2EF86B3}" type="datetimeFigureOut">
              <a:rPr lang="en-US" smtClean="0"/>
              <a:t>6/9/2020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643810-D500-8F4B-9087-19CF158A60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39750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925053-B99E-4D44-8B9E-85F6D2EF86B3}" type="datetimeFigureOut">
              <a:rPr lang="en-US" smtClean="0"/>
              <a:t>6/9/2020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643810-D500-8F4B-9087-19CF158A60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95487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925053-B99E-4D44-8B9E-85F6D2EF86B3}" type="datetimeFigureOut">
              <a:rPr lang="en-US" smtClean="0"/>
              <a:t>6/9/2020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643810-D500-8F4B-9087-19CF158A60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39610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925053-B99E-4D44-8B9E-85F6D2EF86B3}" type="datetimeFigureOut">
              <a:rPr lang="en-US" smtClean="0"/>
              <a:t>6/9/2020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643810-D500-8F4B-9087-19CF158A60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1059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C925053-B99E-4D44-8B9E-85F6D2EF86B3}" type="datetimeFigureOut">
              <a:rPr lang="en-US" smtClean="0"/>
              <a:t>6/9/2020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643810-D500-8F4B-9087-19CF158A60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91917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12204505" cy="6865034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3307"/>
          <a:stretch/>
        </p:blipFill>
        <p:spPr>
          <a:xfrm>
            <a:off x="-2" y="0"/>
            <a:ext cx="12204505" cy="5692877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-1" y="5692877"/>
            <a:ext cx="12204505" cy="7698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30491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12204505" cy="6865034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223"/>
          <a:stretch/>
        </p:blipFill>
        <p:spPr>
          <a:xfrm>
            <a:off x="0" y="-60961"/>
            <a:ext cx="12204505" cy="5749699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9570352" y="0"/>
            <a:ext cx="245444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3200" b="1" dirty="0" smtClean="0">
                <a:solidFill>
                  <a:schemeClr val="bg1"/>
                </a:solidFill>
              </a:rPr>
              <a:t>Campos de Esperanza </a:t>
            </a:r>
            <a:endParaRPr lang="en-US" sz="3200" b="1" dirty="0">
              <a:solidFill>
                <a:schemeClr val="bg1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-1" y="5692877"/>
            <a:ext cx="12204505" cy="7698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60515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12204505" cy="6865034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031" b="22925"/>
          <a:stretch/>
        </p:blipFill>
        <p:spPr>
          <a:xfrm>
            <a:off x="0" y="-680484"/>
            <a:ext cx="12204504" cy="6355056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9093379" y="4281080"/>
            <a:ext cx="3098621" cy="16619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800" b="1" dirty="0" smtClean="0">
                <a:solidFill>
                  <a:schemeClr val="bg1"/>
                </a:solidFill>
              </a:rPr>
              <a:t>Damon </a:t>
            </a:r>
            <a:r>
              <a:rPr lang="en-US" sz="2800" b="1" dirty="0" err="1" smtClean="0">
                <a:solidFill>
                  <a:schemeClr val="bg1"/>
                </a:solidFill>
              </a:rPr>
              <a:t>Wamara</a:t>
            </a:r>
            <a:endParaRPr lang="en-US" sz="2800" b="1" dirty="0" smtClean="0">
              <a:solidFill>
                <a:schemeClr val="bg1"/>
              </a:solidFill>
            </a:endParaRPr>
          </a:p>
          <a:p>
            <a:pPr algn="r"/>
            <a:r>
              <a:rPr lang="en-US" sz="2800" dirty="0" smtClean="0">
                <a:solidFill>
                  <a:schemeClr val="bg1"/>
                </a:solidFill>
              </a:rPr>
              <a:t>Dwelling </a:t>
            </a:r>
            <a:r>
              <a:rPr lang="en-US" sz="2800" dirty="0">
                <a:solidFill>
                  <a:schemeClr val="bg1"/>
                </a:solidFill>
              </a:rPr>
              <a:t>Places</a:t>
            </a:r>
          </a:p>
          <a:p>
            <a:pPr algn="r"/>
            <a:r>
              <a:rPr lang="en-US" sz="2800" dirty="0" smtClean="0">
                <a:solidFill>
                  <a:schemeClr val="bg1"/>
                </a:solidFill>
              </a:rPr>
              <a:t>Uganda</a:t>
            </a:r>
            <a:endParaRPr lang="en-US" sz="2800" dirty="0" smtClean="0">
              <a:solidFill>
                <a:schemeClr val="bg1"/>
              </a:solidFill>
            </a:endParaRPr>
          </a:p>
          <a:p>
            <a:pPr algn="r"/>
            <a:endParaRPr lang="en-US" b="1" dirty="0"/>
          </a:p>
        </p:txBody>
      </p:sp>
      <p:sp>
        <p:nvSpPr>
          <p:cNvPr id="7" name="Rectangle 6"/>
          <p:cNvSpPr/>
          <p:nvPr/>
        </p:nvSpPr>
        <p:spPr>
          <a:xfrm>
            <a:off x="-1" y="5692877"/>
            <a:ext cx="12204505" cy="7698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89482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455" r="14814"/>
          <a:stretch/>
        </p:blipFill>
        <p:spPr>
          <a:xfrm>
            <a:off x="3623567" y="-9832"/>
            <a:ext cx="8568433" cy="5740506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3480"/>
          <a:stretch/>
        </p:blipFill>
        <p:spPr>
          <a:xfrm>
            <a:off x="-1" y="5730948"/>
            <a:ext cx="12204505" cy="1134085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CBA47633-6E2B-8840-AA98-C3F19BE88F0B}"/>
              </a:ext>
            </a:extLst>
          </p:cNvPr>
          <p:cNvSpPr txBox="1"/>
          <p:nvPr/>
        </p:nvSpPr>
        <p:spPr>
          <a:xfrm>
            <a:off x="0" y="0"/>
            <a:ext cx="4880385" cy="5730949"/>
          </a:xfrm>
          <a:prstGeom prst="rect">
            <a:avLst/>
          </a:prstGeom>
          <a:solidFill>
            <a:srgbClr val="0071BC"/>
          </a:solidFill>
        </p:spPr>
        <p:txBody>
          <a:bodyPr wrap="square" lIns="0" tIns="0" rIns="0" bIns="0" rtlCol="0" anchor="ctr"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ts val="1200"/>
              </a:spcBef>
              <a:spcAft>
                <a:spcPts val="0"/>
              </a:spcAft>
              <a:buNone/>
            </a:pPr>
            <a:endParaRPr lang="en-US" sz="1350" b="1" dirty="0">
              <a:solidFill>
                <a:schemeClr val="tx2"/>
              </a:solidFill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D036F82-C862-A949-B1E1-5D270C280547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18222" b="18000"/>
          <a:stretch/>
        </p:blipFill>
        <p:spPr>
          <a:xfrm>
            <a:off x="1256817" y="1281204"/>
            <a:ext cx="2366750" cy="2264228"/>
          </a:xfrm>
          <a:prstGeom prst="rect">
            <a:avLst/>
          </a:prstGeom>
        </p:spPr>
      </p:pic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39DD4A9B-90D0-154F-A4D3-18EA6B0D41BE}"/>
              </a:ext>
            </a:extLst>
          </p:cNvPr>
          <p:cNvSpPr txBox="1">
            <a:spLocks/>
          </p:cNvSpPr>
          <p:nvPr/>
        </p:nvSpPr>
        <p:spPr>
          <a:xfrm>
            <a:off x="382962" y="3817338"/>
            <a:ext cx="4114460" cy="1345423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0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5700" b="1" dirty="0"/>
              <a:t>Thank You</a:t>
            </a:r>
          </a:p>
        </p:txBody>
      </p:sp>
      <p:sp>
        <p:nvSpPr>
          <p:cNvPr id="9" name="Rectangle 8"/>
          <p:cNvSpPr/>
          <p:nvPr/>
        </p:nvSpPr>
        <p:spPr>
          <a:xfrm>
            <a:off x="-1" y="5692877"/>
            <a:ext cx="12204505" cy="7698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93398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99</TotalTime>
  <Words>10</Words>
  <Application>Microsoft Office PowerPoint</Application>
  <PresentationFormat>Widescreen</PresentationFormat>
  <Paragraphs>5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8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Kate Krizan</dc:creator>
  <cp:lastModifiedBy>Jarrett, Khalil - ILAB</cp:lastModifiedBy>
  <cp:revision>11</cp:revision>
  <dcterms:created xsi:type="dcterms:W3CDTF">2016-09-16T00:06:50Z</dcterms:created>
  <dcterms:modified xsi:type="dcterms:W3CDTF">2020-06-09T20:16:26Z</dcterms:modified>
</cp:coreProperties>
</file>