
<file path=[Content_Types].xml><?xml version="1.0" encoding="utf-8"?>
<Types xmlns="http://schemas.openxmlformats.org/package/2006/content-types">
  <Default Extension="emf" ContentType="image/x-emf"/>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6"/>
  </p:notesMasterIdLst>
  <p:sldIdLst>
    <p:sldId id="259" r:id="rId2"/>
    <p:sldId id="370" r:id="rId3"/>
    <p:sldId id="372" r:id="rId4"/>
    <p:sldId id="373"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A66CBA1-7DF5-4CA6-B960-A0E9C058315C}" v="17" dt="2023-02-10T12:06:35.18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2" d="100"/>
          <a:sy n="62" d="100"/>
        </p:scale>
        <p:origin x="828"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umar, Arun" userId="1ae4e2d7-5e1e-48e5-9c2a-f4c749718041" providerId="ADAL" clId="{EA66CBA1-7DF5-4CA6-B960-A0E9C058315C}"/>
    <pc:docChg chg="undo redo custSel addSld delSld modSld sldOrd delMainMaster">
      <pc:chgData name="Kumar, Arun" userId="1ae4e2d7-5e1e-48e5-9c2a-f4c749718041" providerId="ADAL" clId="{EA66CBA1-7DF5-4CA6-B960-A0E9C058315C}" dt="2023-02-14T07:10:14.819" v="2867" actId="2696"/>
      <pc:docMkLst>
        <pc:docMk/>
      </pc:docMkLst>
      <pc:sldChg chg="modSp add del mod">
        <pc:chgData name="Kumar, Arun" userId="1ae4e2d7-5e1e-48e5-9c2a-f4c749718041" providerId="ADAL" clId="{EA66CBA1-7DF5-4CA6-B960-A0E9C058315C}" dt="2023-02-14T07:10:14.819" v="2867" actId="2696"/>
        <pc:sldMkLst>
          <pc:docMk/>
          <pc:sldMk cId="1096050812" sldId="257"/>
        </pc:sldMkLst>
        <pc:spChg chg="mod">
          <ac:chgData name="Kumar, Arun" userId="1ae4e2d7-5e1e-48e5-9c2a-f4c749718041" providerId="ADAL" clId="{EA66CBA1-7DF5-4CA6-B960-A0E9C058315C}" dt="2023-02-06T09:11:41.769" v="902" actId="948"/>
          <ac:spMkLst>
            <pc:docMk/>
            <pc:sldMk cId="1096050812" sldId="257"/>
            <ac:spMk id="3" creationId="{00000000-0000-0000-0000-000000000000}"/>
          </ac:spMkLst>
        </pc:spChg>
      </pc:sldChg>
      <pc:sldChg chg="modSp mod">
        <pc:chgData name="Kumar, Arun" userId="1ae4e2d7-5e1e-48e5-9c2a-f4c749718041" providerId="ADAL" clId="{EA66CBA1-7DF5-4CA6-B960-A0E9C058315C}" dt="2023-02-10T04:30:47.267" v="1339" actId="6549"/>
        <pc:sldMkLst>
          <pc:docMk/>
          <pc:sldMk cId="2944127081" sldId="259"/>
        </pc:sldMkLst>
        <pc:spChg chg="mod">
          <ac:chgData name="Kumar, Arun" userId="1ae4e2d7-5e1e-48e5-9c2a-f4c749718041" providerId="ADAL" clId="{EA66CBA1-7DF5-4CA6-B960-A0E9C058315C}" dt="2023-02-10T04:30:47.267" v="1339" actId="6549"/>
          <ac:spMkLst>
            <pc:docMk/>
            <pc:sldMk cId="2944127081" sldId="259"/>
            <ac:spMk id="2" creationId="{00000000-0000-0000-0000-000000000000}"/>
          </ac:spMkLst>
        </pc:spChg>
      </pc:sldChg>
      <pc:sldChg chg="add del">
        <pc:chgData name="Kumar, Arun" userId="1ae4e2d7-5e1e-48e5-9c2a-f4c749718041" providerId="ADAL" clId="{EA66CBA1-7DF5-4CA6-B960-A0E9C058315C}" dt="2023-02-10T07:57:36.298" v="1483" actId="47"/>
        <pc:sldMkLst>
          <pc:docMk/>
          <pc:sldMk cId="2636765881" sldId="273"/>
        </pc:sldMkLst>
      </pc:sldChg>
      <pc:sldChg chg="add del">
        <pc:chgData name="Kumar, Arun" userId="1ae4e2d7-5e1e-48e5-9c2a-f4c749718041" providerId="ADAL" clId="{EA66CBA1-7DF5-4CA6-B960-A0E9C058315C}" dt="2023-02-10T12:06:53.014" v="2235" actId="2696"/>
        <pc:sldMkLst>
          <pc:docMk/>
          <pc:sldMk cId="375782268" sldId="330"/>
        </pc:sldMkLst>
      </pc:sldChg>
      <pc:sldChg chg="add del">
        <pc:chgData name="Kumar, Arun" userId="1ae4e2d7-5e1e-48e5-9c2a-f4c749718041" providerId="ADAL" clId="{EA66CBA1-7DF5-4CA6-B960-A0E9C058315C}" dt="2023-02-14T07:10:14.819" v="2867" actId="2696"/>
        <pc:sldMkLst>
          <pc:docMk/>
          <pc:sldMk cId="2837409554" sldId="351"/>
        </pc:sldMkLst>
      </pc:sldChg>
      <pc:sldChg chg="modSp add del mod">
        <pc:chgData name="Kumar, Arun" userId="1ae4e2d7-5e1e-48e5-9c2a-f4c749718041" providerId="ADAL" clId="{EA66CBA1-7DF5-4CA6-B960-A0E9C058315C}" dt="2023-02-10T12:06:53.014" v="2235" actId="2696"/>
        <pc:sldMkLst>
          <pc:docMk/>
          <pc:sldMk cId="3734269078" sldId="354"/>
        </pc:sldMkLst>
        <pc:spChg chg="mod">
          <ac:chgData name="Kumar, Arun" userId="1ae4e2d7-5e1e-48e5-9c2a-f4c749718041" providerId="ADAL" clId="{EA66CBA1-7DF5-4CA6-B960-A0E9C058315C}" dt="2023-02-10T09:51:00.179" v="2233" actId="6549"/>
          <ac:spMkLst>
            <pc:docMk/>
            <pc:sldMk cId="3734269078" sldId="354"/>
            <ac:spMk id="3" creationId="{00000000-0000-0000-0000-000000000000}"/>
          </ac:spMkLst>
        </pc:spChg>
      </pc:sldChg>
      <pc:sldChg chg="add del">
        <pc:chgData name="Kumar, Arun" userId="1ae4e2d7-5e1e-48e5-9c2a-f4c749718041" providerId="ADAL" clId="{EA66CBA1-7DF5-4CA6-B960-A0E9C058315C}" dt="2023-02-14T07:10:14.819" v="2867" actId="2696"/>
        <pc:sldMkLst>
          <pc:docMk/>
          <pc:sldMk cId="1217922313" sldId="365"/>
        </pc:sldMkLst>
      </pc:sldChg>
      <pc:sldChg chg="modSp mod">
        <pc:chgData name="Kumar, Arun" userId="1ae4e2d7-5e1e-48e5-9c2a-f4c749718041" providerId="ADAL" clId="{EA66CBA1-7DF5-4CA6-B960-A0E9C058315C}" dt="2023-02-10T07:13:59.764" v="1449" actId="20577"/>
        <pc:sldMkLst>
          <pc:docMk/>
          <pc:sldMk cId="4275509699" sldId="370"/>
        </pc:sldMkLst>
        <pc:spChg chg="mod">
          <ac:chgData name="Kumar, Arun" userId="1ae4e2d7-5e1e-48e5-9c2a-f4c749718041" providerId="ADAL" clId="{EA66CBA1-7DF5-4CA6-B960-A0E9C058315C}" dt="2023-02-10T07:13:59.764" v="1449" actId="20577"/>
          <ac:spMkLst>
            <pc:docMk/>
            <pc:sldMk cId="4275509699" sldId="370"/>
            <ac:spMk id="3" creationId="{00000000-0000-0000-0000-000000000000}"/>
          </ac:spMkLst>
        </pc:spChg>
      </pc:sldChg>
      <pc:sldChg chg="add del">
        <pc:chgData name="Kumar, Arun" userId="1ae4e2d7-5e1e-48e5-9c2a-f4c749718041" providerId="ADAL" clId="{EA66CBA1-7DF5-4CA6-B960-A0E9C058315C}" dt="2023-02-10T12:06:53.014" v="2235" actId="2696"/>
        <pc:sldMkLst>
          <pc:docMk/>
          <pc:sldMk cId="575290268" sldId="371"/>
        </pc:sldMkLst>
      </pc:sldChg>
      <pc:sldChg chg="modSp add del mod ord">
        <pc:chgData name="Kumar, Arun" userId="1ae4e2d7-5e1e-48e5-9c2a-f4c749718041" providerId="ADAL" clId="{EA66CBA1-7DF5-4CA6-B960-A0E9C058315C}" dt="2023-02-06T09:17:47.865" v="1181" actId="47"/>
        <pc:sldMkLst>
          <pc:docMk/>
          <pc:sldMk cId="1543524514" sldId="371"/>
        </pc:sldMkLst>
        <pc:spChg chg="mod">
          <ac:chgData name="Kumar, Arun" userId="1ae4e2d7-5e1e-48e5-9c2a-f4c749718041" providerId="ADAL" clId="{EA66CBA1-7DF5-4CA6-B960-A0E9C058315C}" dt="2023-01-31T03:43:31.403" v="600" actId="20577"/>
          <ac:spMkLst>
            <pc:docMk/>
            <pc:sldMk cId="1543524514" sldId="371"/>
            <ac:spMk id="2" creationId="{00000000-0000-0000-0000-000000000000}"/>
          </ac:spMkLst>
        </pc:spChg>
        <pc:spChg chg="mod">
          <ac:chgData name="Kumar, Arun" userId="1ae4e2d7-5e1e-48e5-9c2a-f4c749718041" providerId="ADAL" clId="{EA66CBA1-7DF5-4CA6-B960-A0E9C058315C}" dt="2023-01-31T03:45:54.639" v="682" actId="255"/>
          <ac:spMkLst>
            <pc:docMk/>
            <pc:sldMk cId="1543524514" sldId="371"/>
            <ac:spMk id="8" creationId="{00000000-0000-0000-0000-000000000000}"/>
          </ac:spMkLst>
        </pc:spChg>
      </pc:sldChg>
      <pc:sldChg chg="modSp mod">
        <pc:chgData name="Kumar, Arun" userId="1ae4e2d7-5e1e-48e5-9c2a-f4c749718041" providerId="ADAL" clId="{EA66CBA1-7DF5-4CA6-B960-A0E9C058315C}" dt="2023-02-13T09:22:00.126" v="2733" actId="113"/>
        <pc:sldMkLst>
          <pc:docMk/>
          <pc:sldMk cId="1418680621" sldId="372"/>
        </pc:sldMkLst>
        <pc:spChg chg="mod">
          <ac:chgData name="Kumar, Arun" userId="1ae4e2d7-5e1e-48e5-9c2a-f4c749718041" providerId="ADAL" clId="{EA66CBA1-7DF5-4CA6-B960-A0E9C058315C}" dt="2023-01-30T09:25:50.440" v="21" actId="20577"/>
          <ac:spMkLst>
            <pc:docMk/>
            <pc:sldMk cId="1418680621" sldId="372"/>
            <ac:spMk id="2" creationId="{00000000-0000-0000-0000-000000000000}"/>
          </ac:spMkLst>
        </pc:spChg>
        <pc:spChg chg="mod">
          <ac:chgData name="Kumar, Arun" userId="1ae4e2d7-5e1e-48e5-9c2a-f4c749718041" providerId="ADAL" clId="{EA66CBA1-7DF5-4CA6-B960-A0E9C058315C}" dt="2023-02-13T09:22:00.126" v="2733" actId="113"/>
          <ac:spMkLst>
            <pc:docMk/>
            <pc:sldMk cId="1418680621" sldId="372"/>
            <ac:spMk id="3" creationId="{00000000-0000-0000-0000-000000000000}"/>
          </ac:spMkLst>
        </pc:spChg>
      </pc:sldChg>
      <pc:sldChg chg="modSp add mod ord">
        <pc:chgData name="Kumar, Arun" userId="1ae4e2d7-5e1e-48e5-9c2a-f4c749718041" providerId="ADAL" clId="{EA66CBA1-7DF5-4CA6-B960-A0E9C058315C}" dt="2023-02-14T07:09:52.950" v="2866" actId="948"/>
        <pc:sldMkLst>
          <pc:docMk/>
          <pc:sldMk cId="174212754" sldId="373"/>
        </pc:sldMkLst>
        <pc:spChg chg="mod">
          <ac:chgData name="Kumar, Arun" userId="1ae4e2d7-5e1e-48e5-9c2a-f4c749718041" providerId="ADAL" clId="{EA66CBA1-7DF5-4CA6-B960-A0E9C058315C}" dt="2023-02-06T09:17:30.824" v="1166" actId="1035"/>
          <ac:spMkLst>
            <pc:docMk/>
            <pc:sldMk cId="174212754" sldId="373"/>
            <ac:spMk id="2" creationId="{00000000-0000-0000-0000-000000000000}"/>
          </ac:spMkLst>
        </pc:spChg>
        <pc:spChg chg="mod">
          <ac:chgData name="Kumar, Arun" userId="1ae4e2d7-5e1e-48e5-9c2a-f4c749718041" providerId="ADAL" clId="{EA66CBA1-7DF5-4CA6-B960-A0E9C058315C}" dt="2023-02-14T07:09:52.950" v="2866" actId="948"/>
          <ac:spMkLst>
            <pc:docMk/>
            <pc:sldMk cId="174212754" sldId="373"/>
            <ac:spMk id="8" creationId="{00000000-0000-0000-0000-000000000000}"/>
          </ac:spMkLst>
        </pc:spChg>
      </pc:sldChg>
      <pc:sldChg chg="modSp add del mod">
        <pc:chgData name="Kumar, Arun" userId="1ae4e2d7-5e1e-48e5-9c2a-f4c749718041" providerId="ADAL" clId="{EA66CBA1-7DF5-4CA6-B960-A0E9C058315C}" dt="2023-02-10T12:06:53.014" v="2235" actId="2696"/>
        <pc:sldMkLst>
          <pc:docMk/>
          <pc:sldMk cId="3847806732" sldId="374"/>
        </pc:sldMkLst>
        <pc:spChg chg="mod">
          <ac:chgData name="Kumar, Arun" userId="1ae4e2d7-5e1e-48e5-9c2a-f4c749718041" providerId="ADAL" clId="{EA66CBA1-7DF5-4CA6-B960-A0E9C058315C}" dt="2023-02-10T09:39:35.338" v="2067" actId="14100"/>
          <ac:spMkLst>
            <pc:docMk/>
            <pc:sldMk cId="3847806732" sldId="374"/>
            <ac:spMk id="2" creationId="{00000000-0000-0000-0000-000000000000}"/>
          </ac:spMkLst>
        </pc:spChg>
        <pc:spChg chg="mod">
          <ac:chgData name="Kumar, Arun" userId="1ae4e2d7-5e1e-48e5-9c2a-f4c749718041" providerId="ADAL" clId="{EA66CBA1-7DF5-4CA6-B960-A0E9C058315C}" dt="2023-02-10T09:45:24.732" v="2216" actId="1035"/>
          <ac:spMkLst>
            <pc:docMk/>
            <pc:sldMk cId="3847806732" sldId="374"/>
            <ac:spMk id="8" creationId="{00000000-0000-0000-0000-000000000000}"/>
          </ac:spMkLst>
        </pc:spChg>
      </pc:sldChg>
      <pc:sldChg chg="delSp modSp new del mod">
        <pc:chgData name="Kumar, Arun" userId="1ae4e2d7-5e1e-48e5-9c2a-f4c749718041" providerId="ADAL" clId="{EA66CBA1-7DF5-4CA6-B960-A0E9C058315C}" dt="2023-02-10T09:42:49.913" v="2188" actId="47"/>
        <pc:sldMkLst>
          <pc:docMk/>
          <pc:sldMk cId="2984723289" sldId="375"/>
        </pc:sldMkLst>
        <pc:spChg chg="mod">
          <ac:chgData name="Kumar, Arun" userId="1ae4e2d7-5e1e-48e5-9c2a-f4c749718041" providerId="ADAL" clId="{EA66CBA1-7DF5-4CA6-B960-A0E9C058315C}" dt="2023-02-10T09:40:14.245" v="2069" actId="14100"/>
          <ac:spMkLst>
            <pc:docMk/>
            <pc:sldMk cId="2984723289" sldId="375"/>
            <ac:spMk id="2" creationId="{6B0036D3-52B1-404C-BC3B-85CB7816E7D7}"/>
          </ac:spMkLst>
        </pc:spChg>
        <pc:spChg chg="del mod">
          <ac:chgData name="Kumar, Arun" userId="1ae4e2d7-5e1e-48e5-9c2a-f4c749718041" providerId="ADAL" clId="{EA66CBA1-7DF5-4CA6-B960-A0E9C058315C}" dt="2023-02-10T07:15:37.789" v="1457" actId="478"/>
          <ac:spMkLst>
            <pc:docMk/>
            <pc:sldMk cId="2984723289" sldId="375"/>
            <ac:spMk id="3" creationId="{31864B6A-75DE-4B93-9A9A-11920FDA67BA}"/>
          </ac:spMkLst>
        </pc:spChg>
      </pc:sldChg>
      <pc:sldChg chg="addSp delSp modSp add del mod ord">
        <pc:chgData name="Kumar, Arun" userId="1ae4e2d7-5e1e-48e5-9c2a-f4c749718041" providerId="ADAL" clId="{EA66CBA1-7DF5-4CA6-B960-A0E9C058315C}" dt="2023-02-14T07:10:14.819" v="2867" actId="2696"/>
        <pc:sldMkLst>
          <pc:docMk/>
          <pc:sldMk cId="2225890547" sldId="376"/>
        </pc:sldMkLst>
        <pc:spChg chg="mod">
          <ac:chgData name="Kumar, Arun" userId="1ae4e2d7-5e1e-48e5-9c2a-f4c749718041" providerId="ADAL" clId="{EA66CBA1-7DF5-4CA6-B960-A0E9C058315C}" dt="2023-02-10T07:56:42.094" v="1479"/>
          <ac:spMkLst>
            <pc:docMk/>
            <pc:sldMk cId="2225890547" sldId="376"/>
            <ac:spMk id="2" creationId="{00000000-0000-0000-0000-000000000000}"/>
          </ac:spMkLst>
        </pc:spChg>
        <pc:spChg chg="del">
          <ac:chgData name="Kumar, Arun" userId="1ae4e2d7-5e1e-48e5-9c2a-f4c749718041" providerId="ADAL" clId="{EA66CBA1-7DF5-4CA6-B960-A0E9C058315C}" dt="2023-02-10T07:57:01.133" v="1480" actId="478"/>
          <ac:spMkLst>
            <pc:docMk/>
            <pc:sldMk cId="2225890547" sldId="376"/>
            <ac:spMk id="3" creationId="{00000000-0000-0000-0000-000000000000}"/>
          </ac:spMkLst>
        </pc:spChg>
        <pc:spChg chg="add del mod">
          <ac:chgData name="Kumar, Arun" userId="1ae4e2d7-5e1e-48e5-9c2a-f4c749718041" providerId="ADAL" clId="{EA66CBA1-7DF5-4CA6-B960-A0E9C058315C}" dt="2023-02-10T07:57:04.022" v="1481" actId="478"/>
          <ac:spMkLst>
            <pc:docMk/>
            <pc:sldMk cId="2225890547" sldId="376"/>
            <ac:spMk id="8" creationId="{C1920D42-58A4-4CB6-A9E8-652A0367EEB8}"/>
          </ac:spMkLst>
        </pc:spChg>
        <pc:graphicFrameChg chg="add mod">
          <ac:chgData name="Kumar, Arun" userId="1ae4e2d7-5e1e-48e5-9c2a-f4c749718041" providerId="ADAL" clId="{EA66CBA1-7DF5-4CA6-B960-A0E9C058315C}" dt="2023-02-10T07:57:21.801" v="1482"/>
          <ac:graphicFrameMkLst>
            <pc:docMk/>
            <pc:sldMk cId="2225890547" sldId="376"/>
            <ac:graphicFrameMk id="9" creationId="{9B4A8FE3-F75E-4A0F-8E69-A1FC9EA1929B}"/>
          </ac:graphicFrameMkLst>
        </pc:graphicFrameChg>
      </pc:sldChg>
      <pc:sldChg chg="modSp add del mod">
        <pc:chgData name="Kumar, Arun" userId="1ae4e2d7-5e1e-48e5-9c2a-f4c749718041" providerId="ADAL" clId="{EA66CBA1-7DF5-4CA6-B960-A0E9C058315C}" dt="2023-02-10T12:06:53.014" v="2235" actId="2696"/>
        <pc:sldMkLst>
          <pc:docMk/>
          <pc:sldMk cId="1250850589" sldId="377"/>
        </pc:sldMkLst>
        <pc:spChg chg="mod">
          <ac:chgData name="Kumar, Arun" userId="1ae4e2d7-5e1e-48e5-9c2a-f4c749718041" providerId="ADAL" clId="{EA66CBA1-7DF5-4CA6-B960-A0E9C058315C}" dt="2023-02-10T09:42:38.009" v="2187" actId="20577"/>
          <ac:spMkLst>
            <pc:docMk/>
            <pc:sldMk cId="1250850589" sldId="377"/>
            <ac:spMk id="2" creationId="{00000000-0000-0000-0000-000000000000}"/>
          </ac:spMkLst>
        </pc:spChg>
        <pc:picChg chg="mod">
          <ac:chgData name="Kumar, Arun" userId="1ae4e2d7-5e1e-48e5-9c2a-f4c749718041" providerId="ADAL" clId="{EA66CBA1-7DF5-4CA6-B960-A0E9C058315C}" dt="2023-02-10T09:41:56.776" v="2173" actId="1035"/>
          <ac:picMkLst>
            <pc:docMk/>
            <pc:sldMk cId="1250850589" sldId="377"/>
            <ac:picMk id="7" creationId="{00000000-0000-0000-0000-000000000000}"/>
          </ac:picMkLst>
        </pc:picChg>
      </pc:sldChg>
      <pc:sldMasterChg chg="del delSldLayout">
        <pc:chgData name="Kumar, Arun" userId="1ae4e2d7-5e1e-48e5-9c2a-f4c749718041" providerId="ADAL" clId="{EA66CBA1-7DF5-4CA6-B960-A0E9C058315C}" dt="2023-02-10T07:57:36.298" v="1483" actId="47"/>
        <pc:sldMasterMkLst>
          <pc:docMk/>
          <pc:sldMasterMk cId="1909138503" sldId="2147483677"/>
        </pc:sldMasterMkLst>
        <pc:sldLayoutChg chg="del">
          <pc:chgData name="Kumar, Arun" userId="1ae4e2d7-5e1e-48e5-9c2a-f4c749718041" providerId="ADAL" clId="{EA66CBA1-7DF5-4CA6-B960-A0E9C058315C}" dt="2023-02-10T07:57:36.298" v="1483" actId="47"/>
          <pc:sldLayoutMkLst>
            <pc:docMk/>
            <pc:sldMasterMk cId="1909138503" sldId="2147483677"/>
            <pc:sldLayoutMk cId="3080316919" sldId="2147483678"/>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3811174268" sldId="2147483679"/>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3963367837" sldId="2147483680"/>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2886744475" sldId="2147483681"/>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1690243983" sldId="2147483682"/>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2231715073" sldId="2147483683"/>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3849809296" sldId="2147483684"/>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3701255665" sldId="2147483685"/>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708816128" sldId="2147483686"/>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671935674" sldId="2147483687"/>
          </pc:sldLayoutMkLst>
        </pc:sldLayoutChg>
        <pc:sldLayoutChg chg="del">
          <pc:chgData name="Kumar, Arun" userId="1ae4e2d7-5e1e-48e5-9c2a-f4c749718041" providerId="ADAL" clId="{EA66CBA1-7DF5-4CA6-B960-A0E9C058315C}" dt="2023-02-10T07:57:36.298" v="1483" actId="47"/>
          <pc:sldLayoutMkLst>
            <pc:docMk/>
            <pc:sldMasterMk cId="1909138503" sldId="2147483677"/>
            <pc:sldLayoutMk cId="1981325158" sldId="2147483688"/>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0B059CF-8D37-4E27-9B99-398D5B4477DB}" type="datetimeFigureOut">
              <a:rPr lang="en-GB" smtClean="0"/>
              <a:t>14/02/2023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D309695-D4F0-4C5E-BE96-123A13F1A50B}" type="slidenum">
              <a:rPr lang="en-GB" smtClean="0"/>
              <a:t>‹#›</a:t>
            </a:fld>
            <a:endParaRPr lang="en-GB"/>
          </a:p>
        </p:txBody>
      </p:sp>
    </p:spTree>
    <p:extLst>
      <p:ext uri="{BB962C8B-B14F-4D97-AF65-F5344CB8AC3E}">
        <p14:creationId xmlns:p14="http://schemas.microsoft.com/office/powerpoint/2010/main" val="7653302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69CA43-527E-479A-97FD-47396F58DB0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3876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F69CA43-527E-479A-97FD-47396F58DB09}" type="slidenum">
              <a:rPr lang="en-GB" smtClean="0"/>
              <a:t>3</a:t>
            </a:fld>
            <a:endParaRPr lang="en-GB"/>
          </a:p>
        </p:txBody>
      </p:sp>
    </p:spTree>
    <p:extLst>
      <p:ext uri="{BB962C8B-B14F-4D97-AF65-F5344CB8AC3E}">
        <p14:creationId xmlns:p14="http://schemas.microsoft.com/office/powerpoint/2010/main" val="13276425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CA3906D-1A2B-45C4-904C-59DF927B0A52}" type="slidenum">
              <a:rPr lang="en-GB" smtClean="0"/>
              <a:t>4</a:t>
            </a:fld>
            <a:endParaRPr lang="en-GB"/>
          </a:p>
        </p:txBody>
      </p:sp>
    </p:spTree>
    <p:extLst>
      <p:ext uri="{BB962C8B-B14F-4D97-AF65-F5344CB8AC3E}">
        <p14:creationId xmlns:p14="http://schemas.microsoft.com/office/powerpoint/2010/main" val="336311630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17332325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42217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Edit Master text styles</a:t>
            </a:r>
          </a:p>
          <a:p>
            <a:pPr lvl="1"/>
            <a:r>
              <a:rPr lang="en-US"/>
              <a:t>Second level</a:t>
            </a:r>
          </a:p>
        </p:txBody>
      </p:sp>
    </p:spTree>
    <p:extLst>
      <p:ext uri="{BB962C8B-B14F-4D97-AF65-F5344CB8AC3E}">
        <p14:creationId xmlns:p14="http://schemas.microsoft.com/office/powerpoint/2010/main" val="599405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3530973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Edit Master text styles</a:t>
            </a:r>
          </a:p>
        </p:txBody>
      </p:sp>
    </p:spTree>
    <p:extLst>
      <p:ext uri="{BB962C8B-B14F-4D97-AF65-F5344CB8AC3E}">
        <p14:creationId xmlns:p14="http://schemas.microsoft.com/office/powerpoint/2010/main" val="4604461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0525140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889769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1019050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020119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6090743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4140515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236742427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164007646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145337419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66587307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4102644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53349893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09">
          <p15:clr>
            <a:srgbClr val="F26B43"/>
          </p15:clr>
        </p15:guide>
        <p15:guide id="4" pos="7371">
          <p15:clr>
            <a:srgbClr val="F26B43"/>
          </p15:clr>
        </p15:guide>
        <p15:guide id="5" orient="horz" pos="309">
          <p15:clr>
            <a:srgbClr val="F26B43"/>
          </p15:clr>
        </p15:guide>
        <p15:guide id="6" orient="horz" pos="4011">
          <p15:clr>
            <a:srgbClr val="F26B43"/>
          </p15:clr>
        </p15:guide>
        <p15:guide id="7" orient="horz" pos="1508">
          <p15:clr>
            <a:srgbClr val="F26B43"/>
          </p15:clr>
        </p15:guide>
        <p15:guide id="8" orient="horz" pos="3702">
          <p15:clr>
            <a:srgbClr val="F26B43"/>
          </p15:clr>
        </p15:guide>
        <p15:guide id="9" orient="horz" pos="1542">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98267" y="1949156"/>
            <a:ext cx="9317930" cy="2119410"/>
          </a:xfrm>
        </p:spPr>
        <p:txBody>
          <a:bodyPr/>
          <a:lstStyle/>
          <a:p>
            <a:pPr>
              <a:lnSpc>
                <a:spcPct val="100000"/>
              </a:lnSpc>
              <a:spcBef>
                <a:spcPts val="600"/>
              </a:spcBef>
            </a:pPr>
            <a:r>
              <a:rPr lang="en-GB" dirty="0"/>
              <a:t>Industrial Relations: Moving from Conflict to Cooperation…</a:t>
            </a:r>
            <a:br>
              <a:rPr lang="en-GB" dirty="0"/>
            </a:br>
            <a:r>
              <a:rPr lang="en-GB" sz="2800" dirty="0"/>
              <a:t>for Productive  Businesses and Decent Work!</a:t>
            </a:r>
          </a:p>
        </p:txBody>
      </p:sp>
      <p:sp>
        <p:nvSpPr>
          <p:cNvPr id="3" name="Subtitle 2"/>
          <p:cNvSpPr>
            <a:spLocks noGrp="1"/>
          </p:cNvSpPr>
          <p:nvPr>
            <p:ph type="subTitle" idx="1"/>
          </p:nvPr>
        </p:nvSpPr>
        <p:spPr>
          <a:xfrm>
            <a:off x="836815" y="4409798"/>
            <a:ext cx="6867578" cy="887786"/>
          </a:xfrm>
        </p:spPr>
        <p:txBody>
          <a:bodyPr/>
          <a:lstStyle/>
          <a:p>
            <a:pPr>
              <a:lnSpc>
                <a:spcPct val="100000"/>
              </a:lnSpc>
              <a:spcBef>
                <a:spcPts val="600"/>
              </a:spcBef>
              <a:spcAft>
                <a:spcPts val="600"/>
              </a:spcAft>
            </a:pPr>
            <a:r>
              <a:rPr lang="en-GB" sz="2000" b="1" dirty="0">
                <a:solidFill>
                  <a:srgbClr val="C00000"/>
                </a:solidFill>
              </a:rPr>
              <a:t>Arun Kumar</a:t>
            </a:r>
          </a:p>
          <a:p>
            <a:pPr>
              <a:lnSpc>
                <a:spcPct val="100000"/>
              </a:lnSpc>
              <a:spcBef>
                <a:spcPts val="600"/>
              </a:spcBef>
              <a:spcAft>
                <a:spcPts val="600"/>
              </a:spcAft>
            </a:pPr>
            <a:r>
              <a:rPr lang="en-GB" sz="2000" b="1" dirty="0">
                <a:solidFill>
                  <a:srgbClr val="C00000"/>
                </a:solidFill>
              </a:rPr>
              <a:t>Collective Bargaining &amp; Social Dialogue Specialist</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no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no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800" b="0" i="0" u="none" strike="noStrike" kern="1200" cap="none" spc="0" normalizeH="0" baseline="0" noProof="0">
              <a:ln>
                <a:noFill/>
              </a:ln>
              <a:noFill/>
              <a:effectLst/>
              <a:uLnTx/>
              <a:uFillTx/>
              <a:latin typeface="Arial" panose="020B0604020202020204"/>
              <a:ea typeface="+mn-ea"/>
              <a:cs typeface="+mn-cs"/>
            </a:endParaRPr>
          </a:p>
        </p:txBody>
      </p:sp>
      <p:pic>
        <p:nvPicPr>
          <p:cNvPr id="8" name="Picture Placeholder 7"/>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6644" b="6644"/>
          <a:stretch>
            <a:fillRect/>
          </a:stretch>
        </p:blipFill>
        <p:spPr>
          <a:xfrm>
            <a:off x="5427808" y="0"/>
            <a:ext cx="6764192" cy="3893127"/>
          </a:xfrm>
        </p:spPr>
      </p:pic>
    </p:spTree>
    <p:extLst>
      <p:ext uri="{BB962C8B-B14F-4D97-AF65-F5344CB8AC3E}">
        <p14:creationId xmlns:p14="http://schemas.microsoft.com/office/powerpoint/2010/main" val="294412708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2650" y="571500"/>
            <a:ext cx="9410700" cy="418377"/>
          </a:xfrm>
        </p:spPr>
        <p:txBody>
          <a:bodyPr/>
          <a:lstStyle/>
          <a:p>
            <a:r>
              <a:rPr lang="en-US" sz="2400" dirty="0">
                <a:effectLst>
                  <a:outerShdw blurRad="38100" dist="38100" dir="2700000" algn="tl">
                    <a:srgbClr val="000000">
                      <a:alpha val="43137"/>
                    </a:srgbClr>
                  </a:outerShdw>
                </a:effectLst>
              </a:rPr>
              <a:t>Recovery &amp; Growth require social dialogue &amp; cooperation </a:t>
            </a:r>
            <a:endParaRPr lang="en-GB" sz="2400"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490538" y="1247775"/>
            <a:ext cx="11340391" cy="4862080"/>
          </a:xfrm>
        </p:spPr>
        <p:txBody>
          <a:bodyPr/>
          <a:lstStyle/>
          <a:p>
            <a:pPr marL="342900" indent="-342900">
              <a:spcBef>
                <a:spcPts val="600"/>
              </a:spcBef>
              <a:spcAft>
                <a:spcPts val="0"/>
              </a:spcAft>
              <a:buFont typeface="Wingdings" panose="05000000000000000000" pitchFamily="2" charset="2"/>
              <a:buChar char="Ø"/>
            </a:pPr>
            <a:r>
              <a:rPr lang="en-GB" sz="2050" b="0" dirty="0">
                <a:solidFill>
                  <a:schemeClr val="tx2"/>
                </a:solidFill>
                <a:latin typeface="Calibri" panose="020F0502020204030204" pitchFamily="34" charset="0"/>
                <a:cs typeface="Calibri" panose="020F0502020204030204" pitchFamily="34" charset="0"/>
              </a:rPr>
              <a:t>We are meeting at a time where Covid crisis has affected many businesses, economies AND also affected workers livelihoods &amp; incomes – in the process labour disputes have also arisen;</a:t>
            </a:r>
          </a:p>
          <a:p>
            <a:pPr marL="342900" indent="-342900">
              <a:spcBef>
                <a:spcPts val="600"/>
              </a:spcBef>
              <a:spcAft>
                <a:spcPts val="0"/>
              </a:spcAft>
              <a:buFont typeface="Wingdings" panose="05000000000000000000" pitchFamily="2" charset="2"/>
              <a:buChar char="Ø"/>
            </a:pPr>
            <a:r>
              <a:rPr lang="en-GB" sz="2050" b="0" i="1" dirty="0">
                <a:solidFill>
                  <a:schemeClr val="tx2"/>
                </a:solidFill>
                <a:latin typeface="Calibri" panose="020F0502020204030204" pitchFamily="34" charset="0"/>
              </a:rPr>
              <a:t>Now…. It is true that workplace practices are not a cure-all for all problems but these do impact enterprise performance. (history of past crises shows) Countries &amp; Companies with culture of social dialogue &amp; cooperation have tended to address economic &amp; social challenges better and recover faster from crisis; </a:t>
            </a:r>
          </a:p>
          <a:p>
            <a:pPr marL="342900" indent="-342900">
              <a:spcBef>
                <a:spcPts val="600"/>
              </a:spcBef>
              <a:spcAft>
                <a:spcPts val="0"/>
              </a:spcAft>
              <a:buFont typeface="Wingdings" panose="05000000000000000000" pitchFamily="2" charset="2"/>
              <a:buChar char="Ø"/>
            </a:pPr>
            <a:r>
              <a:rPr lang="en-GB" sz="2050" b="0" dirty="0">
                <a:solidFill>
                  <a:schemeClr val="tx2"/>
                </a:solidFill>
                <a:latin typeface="Calibri" panose="020F0502020204030204" pitchFamily="34" charset="0"/>
                <a:ea typeface="Noto Sans" panose="020B0502040504020204" pitchFamily="34"/>
                <a:cs typeface="Noto Sans" panose="020B0502040504020204" pitchFamily="34"/>
              </a:rPr>
              <a:t>Industrial relations are not merely a question of addressing labour-management problems but sit at the heart of the productive processes – impact costs &amp; productivity of investments, economic activities and Employers capacity to address workers demands. Necessary therefore to build  shared understanding of the challenges facing the businesses, workers &amp; the economy - otherwise conflicts will affect implementation of policies, reduce productivity of investments and become hurdles in the recovery process; </a:t>
            </a:r>
          </a:p>
          <a:p>
            <a:pPr marL="342900" indent="-342900">
              <a:spcBef>
                <a:spcPts val="600"/>
              </a:spcBef>
              <a:spcAft>
                <a:spcPts val="0"/>
              </a:spcAft>
              <a:buFont typeface="Wingdings" panose="05000000000000000000" pitchFamily="2" charset="2"/>
              <a:buChar char="Ø"/>
            </a:pPr>
            <a:r>
              <a:rPr lang="en-GB" sz="2050" b="0" dirty="0">
                <a:solidFill>
                  <a:schemeClr val="tx2"/>
                </a:solidFill>
                <a:latin typeface="Calibri" panose="020F0502020204030204" pitchFamily="34" charset="0"/>
              </a:rPr>
              <a:t>This session is therefore to discuss and understand the views of tripartite constituents on – how we view industrial relations in South East Asian countries and what should be done to move IR from conflict to relationship based on dialogue and cooperation for promoting growth and sharing in gains of growth. </a:t>
            </a:r>
            <a:endParaRPr lang="en-US" sz="2400" b="0" dirty="0">
              <a:solidFill>
                <a:srgbClr val="FF0000"/>
              </a:solidFill>
              <a:latin typeface="Calibri" panose="020F0502020204030204" pitchFamily="34" charset="0"/>
            </a:endParaRPr>
          </a:p>
          <a:p>
            <a:pPr>
              <a:spcBef>
                <a:spcPts val="1200"/>
              </a:spcBef>
              <a:spcAft>
                <a:spcPts val="0"/>
              </a:spcAft>
            </a:pPr>
            <a:r>
              <a:rPr lang="en-GB" sz="2400" i="1" dirty="0">
                <a:solidFill>
                  <a:srgbClr val="000000"/>
                </a:solidFill>
                <a:latin typeface="Calibri" panose="020F0502020204030204" pitchFamily="34" charset="0"/>
              </a:rPr>
              <a:t> </a:t>
            </a:r>
            <a:endParaRPr lang="en-US" sz="2400" i="1" dirty="0">
              <a:solidFill>
                <a:srgbClr val="000000"/>
              </a:solidFill>
              <a:latin typeface="Calibri" panose="020F0502020204030204" pitchFamily="34" charset="0"/>
            </a:endParaRPr>
          </a:p>
          <a:p>
            <a:endParaRPr lang="en-GB" sz="2400" dirty="0"/>
          </a:p>
          <a:p>
            <a:pPr marL="342900" indent="-342900">
              <a:spcBef>
                <a:spcPts val="1000"/>
              </a:spcBef>
              <a:spcAft>
                <a:spcPts val="0"/>
              </a:spcAft>
              <a:buFont typeface="Wingdings" panose="05000000000000000000" pitchFamily="2" charset="2"/>
              <a:buChar char="Ø"/>
            </a:pPr>
            <a:endParaRPr lang="en-US" sz="2200" b="0" dirty="0">
              <a:solidFill>
                <a:srgbClr val="002060"/>
              </a:solidFill>
              <a:latin typeface="Calibri" panose="020F0502020204030204" pitchFamily="34" charset="0"/>
            </a:endParaRPr>
          </a:p>
          <a:p>
            <a:pPr marL="342900" indent="-342900">
              <a:spcBef>
                <a:spcPts val="1000"/>
              </a:spcBef>
              <a:spcAft>
                <a:spcPts val="0"/>
              </a:spcAft>
              <a:buFont typeface="Wingdings" panose="05000000000000000000" pitchFamily="2" charset="2"/>
              <a:buChar char="Ø"/>
            </a:pPr>
            <a:endParaRPr lang="en-US" sz="2200" b="0" dirty="0">
              <a:solidFill>
                <a:srgbClr val="002060"/>
              </a:solidFill>
              <a:latin typeface="Calibri" panose="020F0502020204030204" pitchFamily="34" charset="0"/>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dirty="0">
                <a:ln>
                  <a:noFill/>
                </a:ln>
                <a:noFill/>
                <a:effectLst/>
                <a:uLnTx/>
                <a:uFillTx/>
                <a:latin typeface="Arial" panose="020B0604020202020204"/>
                <a:ea typeface="+mn-ea"/>
                <a:cs typeface="+mn-cs"/>
              </a:rPr>
              <a:t>Date: Monday / 01 / October / 2019</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dirty="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755096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0" y="432000"/>
            <a:ext cx="9229725" cy="690218"/>
          </a:xfrm>
        </p:spPr>
        <p:txBody>
          <a:bodyPr/>
          <a:lstStyle/>
          <a:p>
            <a:r>
              <a:rPr lang="en-GB" sz="3600" dirty="0">
                <a:effectLst>
                  <a:outerShdw blurRad="38100" dist="38100" dir="2700000" algn="tl">
                    <a:srgbClr val="000000">
                      <a:alpha val="43137"/>
                    </a:srgbClr>
                  </a:outerShdw>
                </a:effectLst>
              </a:rPr>
              <a:t>Issues for Discussion</a:t>
            </a:r>
          </a:p>
        </p:txBody>
      </p:sp>
      <p:sp>
        <p:nvSpPr>
          <p:cNvPr id="3" name="Content Placeholder 2"/>
          <p:cNvSpPr>
            <a:spLocks noGrp="1"/>
          </p:cNvSpPr>
          <p:nvPr>
            <p:ph idx="1"/>
          </p:nvPr>
        </p:nvSpPr>
        <p:spPr>
          <a:xfrm>
            <a:off x="526473" y="1122219"/>
            <a:ext cx="11263744" cy="4917356"/>
          </a:xfrm>
        </p:spPr>
        <p:txBody>
          <a:bodyPr/>
          <a:lstStyle/>
          <a:p>
            <a:pPr marL="342900" indent="-342900">
              <a:spcBef>
                <a:spcPts val="1200"/>
              </a:spcBef>
              <a:spcAft>
                <a:spcPts val="0"/>
              </a:spcAft>
              <a:buFont typeface="Wingdings" panose="05000000000000000000" pitchFamily="2" charset="2"/>
              <a:buChar char="Ø"/>
            </a:pPr>
            <a:r>
              <a:rPr lang="en-GB" sz="2300" dirty="0">
                <a:solidFill>
                  <a:schemeClr val="tx2"/>
                </a:solidFill>
                <a:latin typeface="Calibri" panose="020F0502020204030204" pitchFamily="34" charset="0"/>
                <a:cs typeface="Calibri" panose="020F0502020204030204" pitchFamily="34" charset="0"/>
              </a:rPr>
              <a:t>(to the Government Rep): </a:t>
            </a:r>
            <a:r>
              <a:rPr lang="en-GB" sz="2300" b="0" dirty="0">
                <a:solidFill>
                  <a:schemeClr val="tx2"/>
                </a:solidFill>
                <a:latin typeface="Calibri" panose="020F0502020204030204" pitchFamily="34" charset="0"/>
                <a:cs typeface="Calibri" panose="020F0502020204030204" pitchFamily="34" charset="0"/>
              </a:rPr>
              <a:t>If we see Asian countries, we find different models and approaches to industrial relations – </a:t>
            </a:r>
            <a:r>
              <a:rPr lang="en-GB" sz="2300" dirty="0">
                <a:solidFill>
                  <a:schemeClr val="tx2"/>
                </a:solidFill>
                <a:latin typeface="Calibri" panose="020F0502020204030204" pitchFamily="34" charset="0"/>
                <a:cs typeface="Calibri" panose="020F0502020204030204" pitchFamily="34" charset="0"/>
              </a:rPr>
              <a:t>What do you think are the main factors that have influenced the development of industrial relations in your country? in ASEAN region? </a:t>
            </a:r>
          </a:p>
          <a:p>
            <a:pPr marL="342900" indent="-342900">
              <a:spcBef>
                <a:spcPts val="1200"/>
              </a:spcBef>
              <a:spcAft>
                <a:spcPts val="0"/>
              </a:spcAft>
              <a:buFont typeface="Wingdings" panose="05000000000000000000" pitchFamily="2" charset="2"/>
              <a:buChar char="Ø"/>
            </a:pPr>
            <a:r>
              <a:rPr lang="en-GB" sz="2300" dirty="0">
                <a:solidFill>
                  <a:schemeClr val="tx2"/>
                </a:solidFill>
                <a:latin typeface="Calibri" panose="020F0502020204030204" pitchFamily="34" charset="0"/>
                <a:cs typeface="Calibri" panose="020F0502020204030204" pitchFamily="34" charset="0"/>
              </a:rPr>
              <a:t>(to the Workers Rep): Managing labour relations:</a:t>
            </a:r>
            <a:r>
              <a:rPr lang="en-GB" sz="2300" b="0" dirty="0">
                <a:solidFill>
                  <a:schemeClr val="tx2"/>
                </a:solidFill>
                <a:latin typeface="Calibri" panose="020F0502020204030204" pitchFamily="34" charset="0"/>
                <a:cs typeface="Calibri" panose="020F0502020204030204" pitchFamily="34" charset="0"/>
              </a:rPr>
              <a:t> In case of disagreements/ disputes, employers and workers in this region tend  to resort to ‘power contests (strikes, lockouts, take it or leave it approach) or judicial adjudication’ INSTEAD OF making all efforts for a negotiated settlement – would you say this is true? What can be done to promote greater role for negotiations and collective bargaining culture in managing labour relations?</a:t>
            </a:r>
          </a:p>
          <a:p>
            <a:pPr marL="342900" indent="-342900">
              <a:spcBef>
                <a:spcPts val="1200"/>
              </a:spcBef>
              <a:spcAft>
                <a:spcPts val="0"/>
              </a:spcAft>
              <a:buFont typeface="Wingdings" panose="05000000000000000000" pitchFamily="2" charset="2"/>
              <a:buChar char="Ø"/>
            </a:pPr>
            <a:r>
              <a:rPr lang="en-GB" sz="2300" dirty="0">
                <a:solidFill>
                  <a:schemeClr val="tx2"/>
                </a:solidFill>
                <a:latin typeface="Calibri" panose="020F0502020204030204" pitchFamily="34" charset="0"/>
                <a:cs typeface="Calibri" panose="020F0502020204030204" pitchFamily="34" charset="0"/>
              </a:rPr>
              <a:t>(to the Employer Reps): </a:t>
            </a:r>
            <a:r>
              <a:rPr lang="en-GB" sz="2300" b="0" dirty="0">
                <a:solidFill>
                  <a:schemeClr val="tx2"/>
                </a:solidFill>
                <a:latin typeface="Calibri" panose="020F0502020204030204" pitchFamily="34" charset="0"/>
                <a:cs typeface="Calibri" panose="020F0502020204030204" pitchFamily="34" charset="0"/>
              </a:rPr>
              <a:t>Looking towards the future, what main changes you expect in times ahead when it comes to industrial relations? What can be done to promote greater role for collective bargaining in managing labour relations? </a:t>
            </a:r>
            <a:endParaRPr lang="en-US" sz="2200" b="0" dirty="0">
              <a:solidFill>
                <a:srgbClr val="002060"/>
              </a:solidFill>
              <a:latin typeface="Calibri" panose="020F0502020204030204" pitchFamily="34" charset="0"/>
            </a:endParaRPr>
          </a:p>
          <a:p>
            <a:pPr marL="342900" indent="-342900">
              <a:spcBef>
                <a:spcPts val="1000"/>
              </a:spcBef>
              <a:spcAft>
                <a:spcPts val="0"/>
              </a:spcAft>
              <a:buFont typeface="Wingdings" panose="05000000000000000000" pitchFamily="2" charset="2"/>
              <a:buChar char="Ø"/>
            </a:pPr>
            <a:r>
              <a:rPr lang="en-US" sz="2200" dirty="0">
                <a:solidFill>
                  <a:schemeClr val="tx2"/>
                </a:solidFill>
                <a:latin typeface="Calibri" panose="020F0502020204030204" pitchFamily="34" charset="0"/>
              </a:rPr>
              <a:t>(a general question for all and to the audience): </a:t>
            </a:r>
            <a:r>
              <a:rPr lang="en-US" sz="2200" b="0" dirty="0">
                <a:solidFill>
                  <a:schemeClr val="tx2"/>
                </a:solidFill>
                <a:latin typeface="Calibri" panose="020F0502020204030204" pitchFamily="34" charset="0"/>
              </a:rPr>
              <a:t>in labour relations – what should be the role for law and what should be role for collective bargaining? </a:t>
            </a:r>
            <a:endParaRPr lang="en-US" altLang="en-US" sz="2200" b="0" dirty="0">
              <a:solidFill>
                <a:schemeClr val="tx2"/>
              </a:solidFill>
              <a:latin typeface="Calibri" panose="020F0502020204030204" pitchFamily="34" charset="0"/>
              <a:cs typeface="Calibri" panose="020F0502020204030204" pitchFamily="34" charset="0"/>
            </a:endParaRPr>
          </a:p>
          <a:p>
            <a:pPr marL="342900" indent="-342900">
              <a:spcBef>
                <a:spcPts val="1000"/>
              </a:spcBef>
              <a:spcAft>
                <a:spcPts val="0"/>
              </a:spcAft>
              <a:buFont typeface="Wingdings" panose="05000000000000000000" pitchFamily="2" charset="2"/>
              <a:buChar char="Ø"/>
            </a:pPr>
            <a:endParaRPr lang="en-US" sz="2200" b="0" dirty="0">
              <a:solidFill>
                <a:srgbClr val="002060"/>
              </a:solidFill>
              <a:latin typeface="Calibri" panose="020F0502020204030204" pitchFamily="34" charset="0"/>
            </a:endParaRPr>
          </a:p>
        </p:txBody>
      </p:sp>
      <p:sp>
        <p:nvSpPr>
          <p:cNvPr id="4" name="Date Placeholder 3"/>
          <p:cNvSpPr>
            <a:spLocks noGrp="1"/>
          </p:cNvSpPr>
          <p:nvPr>
            <p:ph type="dt" sz="half" idx="10"/>
          </p:nvPr>
        </p:nvSpPr>
        <p:spPr/>
        <p:txBody>
          <a:bodyPr/>
          <a:lstStyle/>
          <a:p>
            <a:r>
              <a:rPr lang="en-GB" dirty="0"/>
              <a:t>Date: Monday / 01 / October / 2019</a:t>
            </a:r>
          </a:p>
        </p:txBody>
      </p:sp>
      <p:sp>
        <p:nvSpPr>
          <p:cNvPr id="5" name="Footer Placeholder 4"/>
          <p:cNvSpPr>
            <a:spLocks noGrp="1"/>
          </p:cNvSpPr>
          <p:nvPr>
            <p:ph type="ftr" sz="quarter" idx="11"/>
          </p:nvPr>
        </p:nvSpPr>
        <p:spPr/>
        <p:txBody>
          <a:bodyPr/>
          <a:lstStyle/>
          <a:p>
            <a:r>
              <a:rPr lang="en-GB" dirty="0"/>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3</a:t>
            </a:fld>
            <a:endParaRPr lang="en-GB" dirty="0"/>
          </a:p>
        </p:txBody>
      </p:sp>
    </p:spTree>
    <p:extLst>
      <p:ext uri="{BB962C8B-B14F-4D97-AF65-F5344CB8AC3E}">
        <p14:creationId xmlns:p14="http://schemas.microsoft.com/office/powerpoint/2010/main" val="14186806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0687" y="277890"/>
            <a:ext cx="9039496" cy="878408"/>
          </a:xfrm>
        </p:spPr>
        <p:txBody>
          <a:bodyPr/>
          <a:lstStyle/>
          <a:p>
            <a:pPr>
              <a:lnSpc>
                <a:spcPct val="100000"/>
              </a:lnSpc>
            </a:pPr>
            <a:r>
              <a:rPr lang="en-GB" sz="3600" dirty="0">
                <a:effectLst>
                  <a:outerShdw blurRad="38100" dist="38100" dir="2700000" algn="tl">
                    <a:srgbClr val="000000">
                      <a:alpha val="43137"/>
                    </a:srgbClr>
                  </a:outerShdw>
                </a:effectLst>
              </a:rPr>
              <a:t>Rethinking Industrial Relations: Concluding Remarks</a:t>
            </a:r>
            <a:endParaRPr lang="en-GB" sz="3600" dirty="0">
              <a:solidFill>
                <a:srgbClr val="C00000"/>
              </a:solidFill>
              <a:latin typeface="Noto Sans" panose="020B0502040504020204" pitchFamily="34"/>
              <a:ea typeface="Noto Sans" panose="020B0502040504020204" pitchFamily="34"/>
              <a:cs typeface="Noto Sans" panose="020B0502040504020204" pitchFamily="34"/>
            </a:endParaRPr>
          </a:p>
        </p:txBody>
      </p:sp>
      <p:sp>
        <p:nvSpPr>
          <p:cNvPr id="4" name="Date Placeholder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noFill/>
                <a:effectLst/>
                <a:uLnTx/>
                <a:uFillTx/>
                <a:latin typeface="Arial" panose="020B0604020202020204"/>
                <a:ea typeface="+mn-ea"/>
                <a:cs typeface="+mn-cs"/>
              </a:rPr>
              <a:t>Date: Monday / 01 / October / 2019</a:t>
            </a:r>
          </a:p>
        </p:txBody>
      </p:sp>
      <p:sp>
        <p:nvSpPr>
          <p:cNvPr id="5" name="Footer Placeholder 4"/>
          <p:cNvSpPr>
            <a:spLocks noGrp="1"/>
          </p:cNvSpPr>
          <p:nvPr>
            <p:ph type="ftr" sz="quarter" idx="1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000" b="1" i="0" u="none" strike="noStrike" kern="1200" cap="none" spc="0" normalizeH="0" baseline="0" noProof="0">
                <a:ln>
                  <a:noFill/>
                </a:ln>
                <a:solidFill>
                  <a:srgbClr val="230050"/>
                </a:solidFill>
                <a:effectLst/>
                <a:uLnTx/>
                <a:uFillTx/>
                <a:latin typeface="Arial" panose="020B0604020202020204"/>
                <a:ea typeface="+mn-ea"/>
                <a:cs typeface="+mn-cs"/>
              </a:rPr>
              <a:t>Advancing social justice, promoting decent work</a:t>
            </a:r>
          </a:p>
        </p:txBody>
      </p:sp>
      <p:sp>
        <p:nvSpPr>
          <p:cNvPr id="6" name="Slide Number Placeholder 5"/>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56227C0-AD57-4F9B-BAE3-EEFB0D0EE427}" type="slidenum">
              <a:rPr kumimoji="0" lang="en-GB" sz="1800" b="0" i="0" u="none" strike="noStrike" kern="1200" cap="none" spc="0" normalizeH="0" baseline="0" noProof="0" smtClean="0">
                <a:ln>
                  <a:noFill/>
                </a:ln>
                <a:solidFill>
                  <a:srgbClr val="1E2DBE"/>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800" b="0" i="0" u="none" strike="noStrike" kern="1200" cap="none" spc="0" normalizeH="0" baseline="0" noProof="0">
              <a:ln>
                <a:noFill/>
              </a:ln>
              <a:solidFill>
                <a:srgbClr val="1E2DBE"/>
              </a:solidFill>
              <a:effectLst/>
              <a:uLnTx/>
              <a:uFillTx/>
              <a:latin typeface="Arial" panose="020B0604020202020204"/>
              <a:ea typeface="+mn-ea"/>
              <a:cs typeface="+mn-cs"/>
            </a:endParaRPr>
          </a:p>
        </p:txBody>
      </p:sp>
      <p:sp>
        <p:nvSpPr>
          <p:cNvPr id="8" name="Content Placeholder 7"/>
          <p:cNvSpPr>
            <a:spLocks noGrp="1"/>
          </p:cNvSpPr>
          <p:nvPr>
            <p:ph idx="1"/>
          </p:nvPr>
        </p:nvSpPr>
        <p:spPr>
          <a:xfrm>
            <a:off x="609600" y="1654610"/>
            <a:ext cx="11091862" cy="4113790"/>
          </a:xfrm>
        </p:spPr>
        <p:txBody>
          <a:bodyPr/>
          <a:lstStyle/>
          <a:p>
            <a:pPr>
              <a:spcBef>
                <a:spcPts val="600"/>
              </a:spcBef>
              <a:spcAft>
                <a:spcPts val="0"/>
              </a:spcAft>
            </a:pPr>
            <a:r>
              <a:rPr lang="en-GB" sz="2200" b="0" dirty="0">
                <a:solidFill>
                  <a:schemeClr val="tx2"/>
                </a:solidFill>
                <a:latin typeface="Calibri" panose="020F0502020204030204" pitchFamily="34" charset="0"/>
                <a:ea typeface="Noto Sans" panose="020B0502040504020204" pitchFamily="34"/>
                <a:cs typeface="Noto Sans" panose="020B0502040504020204" pitchFamily="34"/>
              </a:rPr>
              <a:t>Conflict in industrial relations is inevitable, but costs and consequences need not be! </a:t>
            </a:r>
          </a:p>
          <a:p>
            <a:pPr>
              <a:spcBef>
                <a:spcPts val="600"/>
              </a:spcBef>
              <a:spcAft>
                <a:spcPts val="0"/>
              </a:spcAft>
            </a:pPr>
            <a:r>
              <a:rPr lang="en-GB" sz="2200" b="0" dirty="0">
                <a:solidFill>
                  <a:schemeClr val="tx2"/>
                </a:solidFill>
                <a:latin typeface="Calibri" panose="020F0502020204030204" pitchFamily="34" charset="0"/>
                <a:ea typeface="Noto Sans" panose="020B0502040504020204" pitchFamily="34"/>
                <a:cs typeface="Noto Sans" panose="020B0502040504020204" pitchFamily="34"/>
              </a:rPr>
              <a:t>Disagreements do not mean that relations have to be disagreeable and non-cooperative! </a:t>
            </a:r>
          </a:p>
          <a:p>
            <a:pPr>
              <a:spcBef>
                <a:spcPts val="600"/>
              </a:spcBef>
              <a:spcAft>
                <a:spcPts val="0"/>
              </a:spcAft>
            </a:pPr>
            <a:r>
              <a:rPr lang="en-GB" sz="2200" b="0" dirty="0">
                <a:solidFill>
                  <a:schemeClr val="tx2"/>
                </a:solidFill>
                <a:latin typeface="Calibri" panose="020F0502020204030204" pitchFamily="34" charset="0"/>
                <a:ea typeface="Noto Sans" panose="020B0502040504020204" pitchFamily="34"/>
                <a:cs typeface="Noto Sans" panose="020B0502040504020204" pitchFamily="34"/>
              </a:rPr>
              <a:t>Important also to realise that there are many areas of </a:t>
            </a:r>
            <a:r>
              <a:rPr lang="en-GB" sz="2200" b="0" dirty="0">
                <a:solidFill>
                  <a:srgbClr val="000000"/>
                </a:solidFill>
                <a:latin typeface="Calibri" panose="020F0502020204030204" pitchFamily="34" charset="0"/>
              </a:rPr>
              <a:t>collaboration between employers’ &amp; workers’ organizations!</a:t>
            </a:r>
          </a:p>
          <a:p>
            <a:pPr>
              <a:spcBef>
                <a:spcPts val="600"/>
              </a:spcBef>
              <a:spcAft>
                <a:spcPts val="0"/>
              </a:spcAft>
            </a:pPr>
            <a:r>
              <a:rPr lang="en-GB" sz="2200" b="0" dirty="0">
                <a:solidFill>
                  <a:srgbClr val="000000"/>
                </a:solidFill>
                <a:latin typeface="Calibri" panose="020F0502020204030204" pitchFamily="34" charset="0"/>
              </a:rPr>
              <a:t>Arrangements for workplace consultations, cooperation and collective bargaining are important means for creating conditions for collaborative Industrial Relations – these help Managements and Trade Unions to look beyond their positions and come to settlements based on their interests; </a:t>
            </a:r>
          </a:p>
          <a:p>
            <a:pPr>
              <a:spcBef>
                <a:spcPts val="600"/>
              </a:spcBef>
              <a:spcAft>
                <a:spcPts val="0"/>
              </a:spcAft>
            </a:pPr>
            <a:r>
              <a:rPr lang="en-GB" sz="2200" b="0" dirty="0">
                <a:solidFill>
                  <a:srgbClr val="000000"/>
                </a:solidFill>
                <a:latin typeface="Calibri" panose="020F0502020204030204" pitchFamily="34" charset="0"/>
              </a:rPr>
              <a:t>Relationship – is a product of history/past actions; relationships change when we find new ways of relating!</a:t>
            </a:r>
          </a:p>
          <a:p>
            <a:pPr>
              <a:spcBef>
                <a:spcPts val="600"/>
              </a:spcBef>
              <a:spcAft>
                <a:spcPts val="0"/>
              </a:spcAft>
            </a:pPr>
            <a:r>
              <a:rPr lang="en-GB" sz="2200" b="0" dirty="0">
                <a:solidFill>
                  <a:srgbClr val="000000"/>
                </a:solidFill>
                <a:latin typeface="Calibri" panose="020F0502020204030204" pitchFamily="34" charset="0"/>
              </a:rPr>
              <a:t>We hope we can discuss more on all this and plan for follow up during this meeting. </a:t>
            </a:r>
          </a:p>
          <a:p>
            <a:pPr marL="342900" indent="-342900">
              <a:spcBef>
                <a:spcPts val="600"/>
              </a:spcBef>
              <a:buFont typeface="Wingdings" panose="05000000000000000000" pitchFamily="2" charset="2"/>
              <a:buChar char="è"/>
            </a:pPr>
            <a:endParaRPr lang="en-GB" sz="2800" b="0" dirty="0">
              <a:solidFill>
                <a:schemeClr val="tx2"/>
              </a:solidFill>
              <a:latin typeface="Calibri" panose="020F0502020204030204" pitchFamily="34" charset="0"/>
              <a:cs typeface="Calibri" panose="020F0502020204030204" pitchFamily="34" charset="0"/>
            </a:endParaRPr>
          </a:p>
          <a:p>
            <a:pPr marL="342900" indent="-342900">
              <a:spcBef>
                <a:spcPts val="1200"/>
              </a:spcBef>
              <a:buFont typeface="Wingdings" panose="05000000000000000000" pitchFamily="2" charset="2"/>
              <a:buChar char="è"/>
            </a:pPr>
            <a:endParaRPr lang="en-US" sz="2800" b="0" i="1" dirty="0">
              <a:solidFill>
                <a:schemeClr val="tx2"/>
              </a:solidFill>
              <a:latin typeface="Calibri" panose="020F0502020204030204" pitchFamily="34" charset="0"/>
              <a:ea typeface="Noto Sans" panose="020B0502040504020204" pitchFamily="34"/>
              <a:cs typeface="Calibri" panose="020F0502020204030204" pitchFamily="34" charset="0"/>
            </a:endParaRPr>
          </a:p>
        </p:txBody>
      </p:sp>
    </p:spTree>
    <p:extLst>
      <p:ext uri="{BB962C8B-B14F-4D97-AF65-F5344CB8AC3E}">
        <p14:creationId xmlns:p14="http://schemas.microsoft.com/office/powerpoint/2010/main" val="174212754"/>
      </p:ext>
    </p:extLst>
  </p:cSld>
  <p:clrMapOvr>
    <a:masterClrMapping/>
  </p:clrMapOvr>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646</Words>
  <Application>Microsoft Office PowerPoint</Application>
  <PresentationFormat>Widescreen</PresentationFormat>
  <Paragraphs>36</Paragraphs>
  <Slides>4</Slides>
  <Notes>3</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Arial</vt:lpstr>
      <vt:lpstr>Calibri</vt:lpstr>
      <vt:lpstr>Noto Sans</vt:lpstr>
      <vt:lpstr>Wingdings</vt:lpstr>
      <vt:lpstr>Wingdings 3</vt:lpstr>
      <vt:lpstr>ILO 2020</vt:lpstr>
      <vt:lpstr>Industrial Relations: Moving from Conflict to Cooperation… for Productive  Businesses and Decent Work!</vt:lpstr>
      <vt:lpstr>Recovery &amp; Growth require social dialogue &amp; cooperation </vt:lpstr>
      <vt:lpstr>Issues for Discussion</vt:lpstr>
      <vt:lpstr>Rethinking Industrial Relations: Concluding Remarks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Industrial Relations: Moving from Conflict to Cooperation for  Productive  Businesses and Decent Work!</dc:title>
  <dc:creator>Kumar, Arun</dc:creator>
  <cp:lastModifiedBy>Kumar, Arun</cp:lastModifiedBy>
  <cp:revision>1</cp:revision>
  <dcterms:created xsi:type="dcterms:W3CDTF">2023-01-30T08:43:17Z</dcterms:created>
  <dcterms:modified xsi:type="dcterms:W3CDTF">2023-02-14T07:10:19Z</dcterms:modified>
</cp:coreProperties>
</file>